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tableStyles" Target="tableStyle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70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70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3EB34CD7-A1F1-4D6E-ADFC-876CAB627EFE}" type="datetimeFigureOut">
              <a:rPr lang="en-US" smtClean="0"/>
              <a:t>8/25/2017</a:t>
            </a:fld>
            <a:endParaRPr lang="en-US"/>
          </a:p>
        </p:txBody>
      </p:sp>
      <p:sp>
        <p:nvSpPr>
          <p:cNvPr id="104870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70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70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05FAD44A-191B-486B-85DE-9E82D9466000}"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36" name=""/>
        <p:cNvGrpSpPr/>
        <p:nvPr/>
      </p:nvGrpSpPr>
      <p:grpSpPr>
        <a:xfrm>
          <a:off x="0" y="0"/>
          <a:ext cx="0" cy="0"/>
          <a:chOff x="0" y="0"/>
          <a:chExt cx="0" cy="0"/>
        </a:xfrm>
      </p:grpSpPr>
      <p:sp>
        <p:nvSpPr>
          <p:cNvPr id="1048633" name="Rectangle 6"/>
          <p:cNvSpPr/>
          <p:nvPr userDrawn="1"/>
        </p:nvSpPr>
        <p:spPr>
          <a:xfrm>
            <a:off x="0" y="0"/>
            <a:ext cx="12192000" cy="6858000"/>
          </a:xfrm>
          <a:prstGeom prst="rect"/>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90" name="Title 1"/>
          <p:cNvSpPr>
            <a:spLocks noGrp="1"/>
          </p:cNvSpPr>
          <p:nvPr>
            <p:ph type="title"/>
          </p:nvPr>
        </p:nvSpPr>
        <p:spPr/>
        <p:txBody>
          <a:bodyPr/>
          <a:p>
            <a:r>
              <a:rPr lang="en-US"/>
              <a:t>Click to edit Master title style</a:t>
            </a:r>
          </a:p>
        </p:txBody>
      </p:sp>
      <p:sp>
        <p:nvSpPr>
          <p:cNvPr id="1048691"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2" name="Date Placeholder 3"/>
          <p:cNvSpPr>
            <a:spLocks noGrp="1"/>
          </p:cNvSpPr>
          <p:nvPr>
            <p:ph type="dt" sz="half" idx="10"/>
          </p:nvPr>
        </p:nvSpPr>
        <p:spPr/>
        <p:txBody>
          <a:bodyPr/>
          <a:p>
            <a:fld id="{8F352D27-E3F0-463B-9997-B3DF63B6B4B4}" type="datetimeFigureOut">
              <a:rPr lang="en-US" smtClean="0"/>
              <a:t>8/25/2017</a:t>
            </a:fld>
            <a:endParaRPr lang="en-US"/>
          </a:p>
        </p:txBody>
      </p:sp>
      <p:sp>
        <p:nvSpPr>
          <p:cNvPr id="1048693" name="Footer Placeholder 4"/>
          <p:cNvSpPr>
            <a:spLocks noGrp="1"/>
          </p:cNvSpPr>
          <p:nvPr>
            <p:ph type="ftr" sz="quarter" idx="11"/>
          </p:nvPr>
        </p:nvSpPr>
        <p:spPr/>
        <p:txBody>
          <a:bodyPr/>
          <a:p>
            <a:endParaRPr lang="en-US"/>
          </a:p>
        </p:txBody>
      </p:sp>
      <p:sp>
        <p:nvSpPr>
          <p:cNvPr id="1048694" name="Slide Number Placeholder 5"/>
          <p:cNvSpPr>
            <a:spLocks noGrp="1"/>
          </p:cNvSpPr>
          <p:nvPr>
            <p:ph type="sldNum" sz="quarter" idx="12"/>
          </p:nvPr>
        </p:nvSpPr>
        <p:spPr/>
        <p:txBody>
          <a:bodyPr/>
          <a:p>
            <a:fld id="{D9D048D5-CADA-47C3-B047-C106704E7A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6" name=""/>
        <p:cNvGrpSpPr/>
        <p:nvPr/>
      </p:nvGrpSpPr>
      <p:grpSpPr>
        <a:xfrm>
          <a:off x="0" y="0"/>
          <a:ext cx="0" cy="0"/>
          <a:chOff x="0" y="0"/>
          <a:chExt cx="0" cy="0"/>
        </a:xfrm>
      </p:grpSpPr>
      <p:sp>
        <p:nvSpPr>
          <p:cNvPr id="1048674" name="Vertical Title 1"/>
          <p:cNvSpPr>
            <a:spLocks noGrp="1"/>
          </p:cNvSpPr>
          <p:nvPr>
            <p:ph type="title" orient="vert"/>
          </p:nvPr>
        </p:nvSpPr>
        <p:spPr>
          <a:xfrm>
            <a:off x="8724900" y="365125"/>
            <a:ext cx="2628900" cy="5811838"/>
          </a:xfrm>
        </p:spPr>
        <p:txBody>
          <a:bodyPr vert="eaVert"/>
          <a:p>
            <a:r>
              <a:rPr lang="en-US"/>
              <a:t>Click to edit Master title style</a:t>
            </a:r>
          </a:p>
        </p:txBody>
      </p:sp>
      <p:sp>
        <p:nvSpPr>
          <p:cNvPr id="1048675" name="Vertical Text Placeholder 2"/>
          <p:cNvSpPr>
            <a:spLocks noGrp="1"/>
          </p:cNvSpPr>
          <p:nvPr>
            <p:ph type="body" orient="vert" idx="1"/>
          </p:nvPr>
        </p:nvSpPr>
        <p:spPr>
          <a:xfrm>
            <a:off x="838200" y="365125"/>
            <a:ext cx="7734300" cy="5811838"/>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Date Placeholder 3"/>
          <p:cNvSpPr>
            <a:spLocks noGrp="1"/>
          </p:cNvSpPr>
          <p:nvPr>
            <p:ph type="dt" sz="half" idx="10"/>
          </p:nvPr>
        </p:nvSpPr>
        <p:spPr/>
        <p:txBody>
          <a:bodyPr/>
          <a:p>
            <a:fld id="{8F352D27-E3F0-463B-9997-B3DF63B6B4B4}" type="datetimeFigureOut">
              <a:rPr lang="en-US" smtClean="0"/>
              <a:t>8/25/2017</a:t>
            </a:fld>
            <a:endParaRPr lang="en-US"/>
          </a:p>
        </p:txBody>
      </p:sp>
      <p:sp>
        <p:nvSpPr>
          <p:cNvPr id="1048677" name="Footer Placeholder 4"/>
          <p:cNvSpPr>
            <a:spLocks noGrp="1"/>
          </p:cNvSpPr>
          <p:nvPr>
            <p:ph type="ftr" sz="quarter" idx="11"/>
          </p:nvPr>
        </p:nvSpPr>
        <p:spPr/>
        <p:txBody>
          <a:bodyPr/>
          <a:p>
            <a:endParaRPr lang="en-US"/>
          </a:p>
        </p:txBody>
      </p:sp>
      <p:sp>
        <p:nvSpPr>
          <p:cNvPr id="1048678" name="Slide Number Placeholder 5"/>
          <p:cNvSpPr>
            <a:spLocks noGrp="1"/>
          </p:cNvSpPr>
          <p:nvPr>
            <p:ph type="sldNum" sz="quarter" idx="12"/>
          </p:nvPr>
        </p:nvSpPr>
        <p:spPr/>
        <p:txBody>
          <a:bodyPr/>
          <a:p>
            <a:fld id="{D9D048D5-CADA-47C3-B047-C106704E7AF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0">
              <a:srgbClr val="1181AE"/>
            </a:gs>
            <a:gs pos="55000">
              <a:srgbClr val="1181AE"/>
            </a:gs>
            <a:gs pos="100000">
              <a:srgbClr val="095474"/>
            </a:gs>
          </a:gsLst>
          <a:path path="circle">
            <a:fillToRect l="50000" t="50000" r="50000" b="50000"/>
          </a:path>
        </a:gradFill>
      </p:bgPr>
    </p:bg>
    <p:spTree>
      <p:nvGrpSpPr>
        <p:cNvPr id="45" name=""/>
        <p:cNvGrpSpPr/>
        <p:nvPr/>
      </p:nvGrpSpPr>
      <p:grpSpPr>
        <a:xfrm>
          <a:off x="0" y="0"/>
          <a:ext cx="0" cy="0"/>
          <a:chOff x="0" y="0"/>
          <a:chExt cx="0" cy="0"/>
        </a:xfrm>
      </p:grpSpPr>
      <p:sp>
        <p:nvSpPr>
          <p:cNvPr id="1048670" name="Title 1"/>
          <p:cNvSpPr>
            <a:spLocks noGrp="1"/>
          </p:cNvSpPr>
          <p:nvPr>
            <p:ph type="title" hasCustomPrompt="1"/>
          </p:nvPr>
        </p:nvSpPr>
        <p:spPr>
          <a:xfrm>
            <a:off x="3218672" y="2870634"/>
            <a:ext cx="5932223" cy="711081"/>
          </a:xfrm>
        </p:spPr>
        <p:txBody>
          <a:bodyPr>
            <a:normAutofit/>
          </a:bodyPr>
          <a:lstStyle>
            <a:lvl1pPr algn="ctr">
              <a:defRPr b="0" sz="3600">
                <a:solidFill>
                  <a:schemeClr val="bg1"/>
                </a:solidFill>
                <a:effectLst>
                  <a:outerShdw algn="tl" blurRad="38100" dir="2700000" dist="38100">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1048671" name="Date Placeholder 2"/>
          <p:cNvSpPr>
            <a:spLocks noGrp="1"/>
          </p:cNvSpPr>
          <p:nvPr>
            <p:ph type="dt" sz="half" idx="10"/>
          </p:nvPr>
        </p:nvSpPr>
        <p:spPr/>
        <p:txBody>
          <a:bodyPr/>
          <a:p>
            <a:fld id="{425404F2-BE9A-4460-8815-8F645183555F}" type="datetimeFigureOut">
              <a:rPr lang="en-US" smtClean="0"/>
              <a:t>8/25/2017</a:t>
            </a:fld>
            <a:endParaRPr lang="en-US"/>
          </a:p>
        </p:txBody>
      </p:sp>
      <p:sp>
        <p:nvSpPr>
          <p:cNvPr id="1048672" name="Footer Placeholder 3"/>
          <p:cNvSpPr>
            <a:spLocks noGrp="1"/>
          </p:cNvSpPr>
          <p:nvPr>
            <p:ph type="ftr" sz="quarter" idx="11"/>
          </p:nvPr>
        </p:nvSpPr>
        <p:spPr/>
        <p:txBody>
          <a:bodyPr/>
          <a:p>
            <a:endParaRPr lang="en-US"/>
          </a:p>
        </p:txBody>
      </p:sp>
      <p:sp>
        <p:nvSpPr>
          <p:cNvPr id="1048673" name="Slide Number Placeholder 4"/>
          <p:cNvSpPr>
            <a:spLocks noGrp="1"/>
          </p:cNvSpPr>
          <p:nvPr>
            <p:ph type="sldNum" sz="quarter" idx="12"/>
          </p:nvPr>
        </p:nvSpPr>
        <p:spPr/>
        <p:txBody>
          <a:bodyPr/>
          <a:p>
            <a:fld id="{96E69268-9C8B-4EBF-A9EE-DC5DC2D48DC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53" name="Title 1"/>
          <p:cNvSpPr>
            <a:spLocks noGrp="1"/>
          </p:cNvSpPr>
          <p:nvPr>
            <p:ph type="title"/>
          </p:nvPr>
        </p:nvSpPr>
        <p:spPr/>
        <p:txBody>
          <a:bodyPr/>
          <a:p>
            <a:r>
              <a:rPr lang="en-US"/>
              <a:t>Click to edit Master title style</a:t>
            </a:r>
          </a:p>
        </p:txBody>
      </p:sp>
      <p:sp>
        <p:nvSpPr>
          <p:cNvPr id="1048654"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3"/>
          <p:cNvSpPr>
            <a:spLocks noGrp="1"/>
          </p:cNvSpPr>
          <p:nvPr>
            <p:ph type="dt" sz="half" idx="10"/>
          </p:nvPr>
        </p:nvSpPr>
        <p:spPr/>
        <p:txBody>
          <a:bodyPr/>
          <a:p>
            <a:fld id="{8F352D27-E3F0-463B-9997-B3DF63B6B4B4}" type="datetimeFigureOut">
              <a:rPr lang="en-US" smtClean="0"/>
              <a:t>8/25/2017</a:t>
            </a:fld>
            <a:endParaRPr lang="en-US"/>
          </a:p>
        </p:txBody>
      </p:sp>
      <p:sp>
        <p:nvSpPr>
          <p:cNvPr id="1048656" name="Footer Placeholder 4"/>
          <p:cNvSpPr>
            <a:spLocks noGrp="1"/>
          </p:cNvSpPr>
          <p:nvPr>
            <p:ph type="ftr" sz="quarter" idx="11"/>
          </p:nvPr>
        </p:nvSpPr>
        <p:spPr/>
        <p:txBody>
          <a:bodyPr/>
          <a:p>
            <a:endParaRPr lang="en-US"/>
          </a:p>
        </p:txBody>
      </p:sp>
      <p:sp>
        <p:nvSpPr>
          <p:cNvPr id="1048657" name="Slide Number Placeholder 5"/>
          <p:cNvSpPr>
            <a:spLocks noGrp="1"/>
          </p:cNvSpPr>
          <p:nvPr>
            <p:ph type="sldNum" sz="quarter" idx="12"/>
          </p:nvPr>
        </p:nvSpPr>
        <p:spPr/>
        <p:txBody>
          <a:bodyPr/>
          <a:p>
            <a:fld id="{D9D048D5-CADA-47C3-B047-C106704E7AF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8" name=""/>
        <p:cNvGrpSpPr/>
        <p:nvPr/>
      </p:nvGrpSpPr>
      <p:grpSpPr>
        <a:xfrm>
          <a:off x="0" y="0"/>
          <a:ext cx="0" cy="0"/>
          <a:chOff x="0" y="0"/>
          <a:chExt cx="0" cy="0"/>
        </a:xfrm>
      </p:grpSpPr>
      <p:sp>
        <p:nvSpPr>
          <p:cNvPr id="1048685"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686"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Edit Master text styles</a:t>
            </a:r>
          </a:p>
        </p:txBody>
      </p:sp>
      <p:sp>
        <p:nvSpPr>
          <p:cNvPr id="1048687" name="Date Placeholder 3"/>
          <p:cNvSpPr>
            <a:spLocks noGrp="1"/>
          </p:cNvSpPr>
          <p:nvPr>
            <p:ph type="dt" sz="half" idx="10"/>
          </p:nvPr>
        </p:nvSpPr>
        <p:spPr/>
        <p:txBody>
          <a:bodyPr/>
          <a:p>
            <a:fld id="{8F352D27-E3F0-463B-9997-B3DF63B6B4B4}" type="datetimeFigureOut">
              <a:rPr lang="en-US" smtClean="0"/>
              <a:t>8/25/2017</a:t>
            </a:fld>
            <a:endParaRPr lang="en-US"/>
          </a:p>
        </p:txBody>
      </p:sp>
      <p:sp>
        <p:nvSpPr>
          <p:cNvPr id="1048688" name="Footer Placeholder 4"/>
          <p:cNvSpPr>
            <a:spLocks noGrp="1"/>
          </p:cNvSpPr>
          <p:nvPr>
            <p:ph type="ftr" sz="quarter" idx="11"/>
          </p:nvPr>
        </p:nvSpPr>
        <p:spPr/>
        <p:txBody>
          <a:bodyPr/>
          <a:p>
            <a:endParaRPr lang="en-US"/>
          </a:p>
        </p:txBody>
      </p:sp>
      <p:sp>
        <p:nvSpPr>
          <p:cNvPr id="1048689" name="Slide Number Placeholder 5"/>
          <p:cNvSpPr>
            <a:spLocks noGrp="1"/>
          </p:cNvSpPr>
          <p:nvPr>
            <p:ph type="sldNum" sz="quarter" idx="12"/>
          </p:nvPr>
        </p:nvSpPr>
        <p:spPr/>
        <p:txBody>
          <a:bodyPr/>
          <a:p>
            <a:fld id="{D9D048D5-CADA-47C3-B047-C106704E7AF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1" name=""/>
        <p:cNvGrpSpPr/>
        <p:nvPr/>
      </p:nvGrpSpPr>
      <p:grpSpPr>
        <a:xfrm>
          <a:off x="0" y="0"/>
          <a:ext cx="0" cy="0"/>
          <a:chOff x="0" y="0"/>
          <a:chExt cx="0" cy="0"/>
        </a:xfrm>
      </p:grpSpPr>
      <p:sp>
        <p:nvSpPr>
          <p:cNvPr id="1048647" name="Title 1"/>
          <p:cNvSpPr>
            <a:spLocks noGrp="1"/>
          </p:cNvSpPr>
          <p:nvPr>
            <p:ph type="title"/>
          </p:nvPr>
        </p:nvSpPr>
        <p:spPr/>
        <p:txBody>
          <a:bodyPr/>
          <a:p>
            <a:r>
              <a:rPr lang="en-US"/>
              <a:t>Click to edit Master title style</a:t>
            </a:r>
          </a:p>
        </p:txBody>
      </p:sp>
      <p:sp>
        <p:nvSpPr>
          <p:cNvPr id="1048648" name="Content Placeholder 2"/>
          <p:cNvSpPr>
            <a:spLocks noGrp="1"/>
          </p:cNvSpPr>
          <p:nvPr>
            <p:ph sz="half" idx="1"/>
          </p:nvPr>
        </p:nvSpPr>
        <p:spPr>
          <a:xfrm>
            <a:off x="838200" y="1825625"/>
            <a:ext cx="5181600" cy="435133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Content Placeholder 3"/>
          <p:cNvSpPr>
            <a:spLocks noGrp="1"/>
          </p:cNvSpPr>
          <p:nvPr>
            <p:ph sz="half" idx="2"/>
          </p:nvPr>
        </p:nvSpPr>
        <p:spPr>
          <a:xfrm>
            <a:off x="6172200" y="1825625"/>
            <a:ext cx="5181600" cy="435133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4"/>
          <p:cNvSpPr>
            <a:spLocks noGrp="1"/>
          </p:cNvSpPr>
          <p:nvPr>
            <p:ph type="dt" sz="half" idx="10"/>
          </p:nvPr>
        </p:nvSpPr>
        <p:spPr/>
        <p:txBody>
          <a:bodyPr/>
          <a:p>
            <a:fld id="{8F352D27-E3F0-463B-9997-B3DF63B6B4B4}" type="datetimeFigureOut">
              <a:rPr lang="en-US" smtClean="0"/>
              <a:t>8/25/2017</a:t>
            </a:fld>
            <a:endParaRPr lang="en-US"/>
          </a:p>
        </p:txBody>
      </p:sp>
      <p:sp>
        <p:nvSpPr>
          <p:cNvPr id="1048651" name="Footer Placeholder 5"/>
          <p:cNvSpPr>
            <a:spLocks noGrp="1"/>
          </p:cNvSpPr>
          <p:nvPr>
            <p:ph type="ftr" sz="quarter" idx="11"/>
          </p:nvPr>
        </p:nvSpPr>
        <p:spPr/>
        <p:txBody>
          <a:bodyPr/>
          <a:p>
            <a:endParaRPr lang="en-US"/>
          </a:p>
        </p:txBody>
      </p:sp>
      <p:sp>
        <p:nvSpPr>
          <p:cNvPr id="1048652" name="Slide Number Placeholder 6"/>
          <p:cNvSpPr>
            <a:spLocks noGrp="1"/>
          </p:cNvSpPr>
          <p:nvPr>
            <p:ph type="sldNum" sz="quarter" idx="12"/>
          </p:nvPr>
        </p:nvSpPr>
        <p:spPr/>
        <p:txBody>
          <a:bodyPr/>
          <a:p>
            <a:fld id="{D9D048D5-CADA-47C3-B047-C106704E7A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3" name=""/>
        <p:cNvGrpSpPr/>
        <p:nvPr/>
      </p:nvGrpSpPr>
      <p:grpSpPr>
        <a:xfrm>
          <a:off x="0" y="0"/>
          <a:ext cx="0" cy="0"/>
          <a:chOff x="0" y="0"/>
          <a:chExt cx="0" cy="0"/>
        </a:xfrm>
      </p:grpSpPr>
      <p:sp>
        <p:nvSpPr>
          <p:cNvPr id="1048658" name="Title 1"/>
          <p:cNvSpPr>
            <a:spLocks noGrp="1"/>
          </p:cNvSpPr>
          <p:nvPr>
            <p:ph type="title"/>
          </p:nvPr>
        </p:nvSpPr>
        <p:spPr>
          <a:xfrm>
            <a:off x="839788" y="365125"/>
            <a:ext cx="10515600" cy="1325563"/>
          </a:xfrm>
        </p:spPr>
        <p:txBody>
          <a:bodyPr/>
          <a:p>
            <a:r>
              <a:rPr lang="en-US"/>
              <a:t>Click to edit Master title style</a:t>
            </a:r>
          </a:p>
        </p:txBody>
      </p:sp>
      <p:sp>
        <p:nvSpPr>
          <p:cNvPr id="1048659"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0" name="Content Placeholder 3"/>
          <p:cNvSpPr>
            <a:spLocks noGrp="1"/>
          </p:cNvSpPr>
          <p:nvPr>
            <p:ph sz="half" idx="2"/>
          </p:nvPr>
        </p:nvSpPr>
        <p:spPr>
          <a:xfrm>
            <a:off x="839788" y="2505075"/>
            <a:ext cx="5157787" cy="368458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2" name="Content Placeholder 5"/>
          <p:cNvSpPr>
            <a:spLocks noGrp="1"/>
          </p:cNvSpPr>
          <p:nvPr>
            <p:ph sz="quarter" idx="4"/>
          </p:nvPr>
        </p:nvSpPr>
        <p:spPr>
          <a:xfrm>
            <a:off x="6172200" y="2505075"/>
            <a:ext cx="5183188" cy="368458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Date Placeholder 6"/>
          <p:cNvSpPr>
            <a:spLocks noGrp="1"/>
          </p:cNvSpPr>
          <p:nvPr>
            <p:ph type="dt" sz="half" idx="10"/>
          </p:nvPr>
        </p:nvSpPr>
        <p:spPr/>
        <p:txBody>
          <a:bodyPr/>
          <a:p>
            <a:fld id="{8F352D27-E3F0-463B-9997-B3DF63B6B4B4}" type="datetimeFigureOut">
              <a:rPr lang="en-US" smtClean="0"/>
              <a:t>8/25/2017</a:t>
            </a:fld>
            <a:endParaRPr lang="en-US"/>
          </a:p>
        </p:txBody>
      </p:sp>
      <p:sp>
        <p:nvSpPr>
          <p:cNvPr id="1048664" name="Footer Placeholder 7"/>
          <p:cNvSpPr>
            <a:spLocks noGrp="1"/>
          </p:cNvSpPr>
          <p:nvPr>
            <p:ph type="ftr" sz="quarter" idx="11"/>
          </p:nvPr>
        </p:nvSpPr>
        <p:spPr/>
        <p:txBody>
          <a:bodyPr/>
          <a:p>
            <a:endParaRPr lang="en-US"/>
          </a:p>
        </p:txBody>
      </p:sp>
      <p:sp>
        <p:nvSpPr>
          <p:cNvPr id="1048665" name="Slide Number Placeholder 8"/>
          <p:cNvSpPr>
            <a:spLocks noGrp="1"/>
          </p:cNvSpPr>
          <p:nvPr>
            <p:ph type="sldNum" sz="quarter" idx="12"/>
          </p:nvPr>
        </p:nvSpPr>
        <p:spPr/>
        <p:txBody>
          <a:bodyPr/>
          <a:p>
            <a:fld id="{D9D048D5-CADA-47C3-B047-C106704E7AF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66" name="Title 1"/>
          <p:cNvSpPr>
            <a:spLocks noGrp="1"/>
          </p:cNvSpPr>
          <p:nvPr>
            <p:ph type="title"/>
          </p:nvPr>
        </p:nvSpPr>
        <p:spPr/>
        <p:txBody>
          <a:bodyPr/>
          <a:p>
            <a:r>
              <a:rPr lang="en-US"/>
              <a:t>Click to edit Master title style</a:t>
            </a:r>
          </a:p>
        </p:txBody>
      </p:sp>
      <p:sp>
        <p:nvSpPr>
          <p:cNvPr id="1048667" name="Date Placeholder 2"/>
          <p:cNvSpPr>
            <a:spLocks noGrp="1"/>
          </p:cNvSpPr>
          <p:nvPr>
            <p:ph type="dt" sz="half" idx="10"/>
          </p:nvPr>
        </p:nvSpPr>
        <p:spPr/>
        <p:txBody>
          <a:bodyPr/>
          <a:p>
            <a:fld id="{8F352D27-E3F0-463B-9997-B3DF63B6B4B4}" type="datetimeFigureOut">
              <a:rPr lang="en-US" smtClean="0"/>
              <a:t>8/25/2017</a:t>
            </a:fld>
            <a:endParaRPr lang="en-US"/>
          </a:p>
        </p:txBody>
      </p:sp>
      <p:sp>
        <p:nvSpPr>
          <p:cNvPr id="1048668" name="Footer Placeholder 3"/>
          <p:cNvSpPr>
            <a:spLocks noGrp="1"/>
          </p:cNvSpPr>
          <p:nvPr>
            <p:ph type="ftr" sz="quarter" idx="11"/>
          </p:nvPr>
        </p:nvSpPr>
        <p:spPr/>
        <p:txBody>
          <a:bodyPr/>
          <a:p>
            <a:endParaRPr lang="en-US"/>
          </a:p>
        </p:txBody>
      </p:sp>
      <p:sp>
        <p:nvSpPr>
          <p:cNvPr id="1048669" name="Slide Number Placeholder 4"/>
          <p:cNvSpPr>
            <a:spLocks noGrp="1"/>
          </p:cNvSpPr>
          <p:nvPr>
            <p:ph type="sldNum" sz="quarter" idx="12"/>
          </p:nvPr>
        </p:nvSpPr>
        <p:spPr/>
        <p:txBody>
          <a:bodyPr/>
          <a:p>
            <a:fld id="{D9D048D5-CADA-47C3-B047-C106704E7A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1" name="Date Placeholder 1"/>
          <p:cNvSpPr>
            <a:spLocks noGrp="1"/>
          </p:cNvSpPr>
          <p:nvPr>
            <p:ph type="dt" sz="half" idx="10"/>
          </p:nvPr>
        </p:nvSpPr>
        <p:spPr/>
        <p:txBody>
          <a:bodyPr/>
          <a:p>
            <a:fld id="{8F352D27-E3F0-463B-9997-B3DF63B6B4B4}" type="datetimeFigureOut">
              <a:rPr lang="en-US" smtClean="0"/>
              <a:t>8/25/2017</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D9D048D5-CADA-47C3-B047-C106704E7A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95"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96"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7"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698" name="Date Placeholder 4"/>
          <p:cNvSpPr>
            <a:spLocks noGrp="1"/>
          </p:cNvSpPr>
          <p:nvPr>
            <p:ph type="dt" sz="half" idx="10"/>
          </p:nvPr>
        </p:nvSpPr>
        <p:spPr/>
        <p:txBody>
          <a:bodyPr/>
          <a:p>
            <a:fld id="{8F352D27-E3F0-463B-9997-B3DF63B6B4B4}" type="datetimeFigureOut">
              <a:rPr lang="en-US" smtClean="0"/>
              <a:t>8/25/2017</a:t>
            </a:fld>
            <a:endParaRPr lang="en-US"/>
          </a:p>
        </p:txBody>
      </p:sp>
      <p:sp>
        <p:nvSpPr>
          <p:cNvPr id="1048699" name="Footer Placeholder 5"/>
          <p:cNvSpPr>
            <a:spLocks noGrp="1"/>
          </p:cNvSpPr>
          <p:nvPr>
            <p:ph type="ftr" sz="quarter" idx="11"/>
          </p:nvPr>
        </p:nvSpPr>
        <p:spPr/>
        <p:txBody>
          <a:bodyPr/>
          <a:p>
            <a:endParaRPr lang="en-US"/>
          </a:p>
        </p:txBody>
      </p:sp>
      <p:sp>
        <p:nvSpPr>
          <p:cNvPr id="1048700" name="Slide Number Placeholder 6"/>
          <p:cNvSpPr>
            <a:spLocks noGrp="1"/>
          </p:cNvSpPr>
          <p:nvPr>
            <p:ph type="sldNum" sz="quarter" idx="12"/>
          </p:nvPr>
        </p:nvSpPr>
        <p:spPr/>
        <p:txBody>
          <a:bodyPr/>
          <a:p>
            <a:fld id="{D9D048D5-CADA-47C3-B047-C106704E7AF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sp>
        <p:nvSpPr>
          <p:cNvPr id="104867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80"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8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682" name="Date Placeholder 4"/>
          <p:cNvSpPr>
            <a:spLocks noGrp="1"/>
          </p:cNvSpPr>
          <p:nvPr>
            <p:ph type="dt" sz="half" idx="10"/>
          </p:nvPr>
        </p:nvSpPr>
        <p:spPr/>
        <p:txBody>
          <a:bodyPr/>
          <a:p>
            <a:fld id="{8F352D27-E3F0-463B-9997-B3DF63B6B4B4}" type="datetimeFigureOut">
              <a:rPr lang="en-US" smtClean="0"/>
              <a:t>8/25/2017</a:t>
            </a:fld>
            <a:endParaRPr lang="en-US"/>
          </a:p>
        </p:txBody>
      </p:sp>
      <p:sp>
        <p:nvSpPr>
          <p:cNvPr id="1048683" name="Footer Placeholder 5"/>
          <p:cNvSpPr>
            <a:spLocks noGrp="1"/>
          </p:cNvSpPr>
          <p:nvPr>
            <p:ph type="ftr" sz="quarter" idx="11"/>
          </p:nvPr>
        </p:nvSpPr>
        <p:spPr/>
        <p:txBody>
          <a:bodyPr/>
          <a:p>
            <a:endParaRPr lang="en-US"/>
          </a:p>
        </p:txBody>
      </p:sp>
      <p:sp>
        <p:nvSpPr>
          <p:cNvPr id="1048684" name="Slide Number Placeholder 6"/>
          <p:cNvSpPr>
            <a:spLocks noGrp="1"/>
          </p:cNvSpPr>
          <p:nvPr>
            <p:ph type="sldNum" sz="quarter" idx="12"/>
          </p:nvPr>
        </p:nvSpPr>
        <p:spPr/>
        <p:txBody>
          <a:bodyPr/>
          <a:p>
            <a:fld id="{D9D048D5-CADA-47C3-B047-C106704E7AF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23000">
              <a:schemeClr val="bg1">
                <a:lumMod val="95000"/>
              </a:schemeClr>
            </a:gs>
            <a:gs pos="69000">
              <a:schemeClr val="bg1">
                <a:lumMod val="85000"/>
              </a:schemeClr>
            </a:gs>
            <a:gs pos="97000">
              <a:schemeClr val="bg1">
                <a:lumMod val="75000"/>
              </a:schemeClr>
            </a:gs>
          </a:gsLst>
          <a:path path="circle">
            <a:fillToRect l="50000" t="50000" r="50000" b="50000"/>
          </a:path>
        </a:gradFill>
      </p:bgPr>
    </p:bg>
    <p:spTree>
      <p:nvGrpSpPr>
        <p:cNvPr id="10"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8F352D27-E3F0-463B-9997-B3DF63B6B4B4}" type="datetimeFigureOut">
              <a:rPr lang="en-US" smtClean="0"/>
              <a:t>8/25/2017</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9D048D5-CADA-47C3-B047-C106704E7AF5}"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grpSp>
        <p:nvGrpSpPr>
          <p:cNvPr id="25" name="Group 4"/>
          <p:cNvGrpSpPr/>
          <p:nvPr/>
        </p:nvGrpSpPr>
        <p:grpSpPr>
          <a:xfrm>
            <a:off x="7903296" y="817819"/>
            <a:ext cx="1097280" cy="1097280"/>
            <a:chOff x="4627083" y="903382"/>
            <a:chExt cx="1280160" cy="1280160"/>
          </a:xfrm>
        </p:grpSpPr>
        <p:sp>
          <p:nvSpPr>
            <p:cNvPr id="1048584" name="Oval 5"/>
            <p:cNvSpPr/>
            <p:nvPr/>
          </p:nvSpPr>
          <p:spPr>
            <a:xfrm>
              <a:off x="4627083" y="903382"/>
              <a:ext cx="1280160" cy="1280160"/>
            </a:xfrm>
            <a:prstGeom prst="ellips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sz="2400" lang="en-US"/>
            </a:p>
          </p:txBody>
        </p:sp>
        <p:sp>
          <p:nvSpPr>
            <p:cNvPr id="1048585" name="Oval 6"/>
            <p:cNvSpPr/>
            <p:nvPr/>
          </p:nvSpPr>
          <p:spPr>
            <a:xfrm>
              <a:off x="4809963" y="1086262"/>
              <a:ext cx="914400" cy="914400"/>
            </a:xfrm>
            <a:prstGeom prst="ellipse"/>
            <a:ln>
              <a:noFill/>
            </a:ln>
            <a:effectLst>
              <a:outerShdw algn="tr" blurRad="190500" dir="8100000" dist="38100" rotWithShape="0" sx="103000" sy="10300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2400" lang="en-US"/>
                <a:t>01</a:t>
              </a:r>
            </a:p>
          </p:txBody>
        </p:sp>
      </p:grpSp>
      <p:grpSp>
        <p:nvGrpSpPr>
          <p:cNvPr id="26" name="Group 10"/>
          <p:cNvGrpSpPr/>
          <p:nvPr/>
        </p:nvGrpSpPr>
        <p:grpSpPr>
          <a:xfrm>
            <a:off x="7903296" y="3567873"/>
            <a:ext cx="1097280" cy="1097280"/>
            <a:chOff x="4627083" y="903382"/>
            <a:chExt cx="1280160" cy="1280160"/>
          </a:xfrm>
        </p:grpSpPr>
        <p:sp>
          <p:nvSpPr>
            <p:cNvPr id="1048586" name="Oval 11"/>
            <p:cNvSpPr/>
            <p:nvPr/>
          </p:nvSpPr>
          <p:spPr>
            <a:xfrm>
              <a:off x="4627083" y="903382"/>
              <a:ext cx="1280160" cy="1280160"/>
            </a:xfrm>
            <a:prstGeom prst="ellipse"/>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sz="2400" lang="en-US"/>
            </a:p>
          </p:txBody>
        </p:sp>
        <p:sp>
          <p:nvSpPr>
            <p:cNvPr id="1048587" name="Oval 12"/>
            <p:cNvSpPr/>
            <p:nvPr/>
          </p:nvSpPr>
          <p:spPr>
            <a:xfrm>
              <a:off x="4809963" y="1086262"/>
              <a:ext cx="914400" cy="914400"/>
            </a:xfrm>
            <a:prstGeom prst="ellipse"/>
            <a:solidFill>
              <a:schemeClr val="accent3"/>
            </a:solidFill>
            <a:ln>
              <a:noFill/>
            </a:ln>
            <a:effectLst>
              <a:outerShdw algn="tr" blurRad="190500" dir="8100000" dist="38100" rotWithShape="0" sx="103000" sy="10300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2400" lang="en-US"/>
                <a:t>03</a:t>
              </a:r>
            </a:p>
          </p:txBody>
        </p:sp>
      </p:grpSp>
      <p:grpSp>
        <p:nvGrpSpPr>
          <p:cNvPr id="27" name="Group 13"/>
          <p:cNvGrpSpPr/>
          <p:nvPr/>
        </p:nvGrpSpPr>
        <p:grpSpPr>
          <a:xfrm>
            <a:off x="7903296" y="4942901"/>
            <a:ext cx="1097280" cy="1097280"/>
            <a:chOff x="4627083" y="903382"/>
            <a:chExt cx="1280160" cy="1280160"/>
          </a:xfrm>
        </p:grpSpPr>
        <p:sp>
          <p:nvSpPr>
            <p:cNvPr id="1048588" name="Oval 14"/>
            <p:cNvSpPr/>
            <p:nvPr/>
          </p:nvSpPr>
          <p:spPr>
            <a:xfrm>
              <a:off x="4627083" y="903382"/>
              <a:ext cx="1280160" cy="1280160"/>
            </a:xfrm>
            <a:prstGeom prst="ellipse"/>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sz="2400" lang="en-US"/>
            </a:p>
          </p:txBody>
        </p:sp>
        <p:sp>
          <p:nvSpPr>
            <p:cNvPr id="1048589" name="Oval 15"/>
            <p:cNvSpPr/>
            <p:nvPr/>
          </p:nvSpPr>
          <p:spPr>
            <a:xfrm>
              <a:off x="4809963" y="1086262"/>
              <a:ext cx="914400" cy="914400"/>
            </a:xfrm>
            <a:prstGeom prst="ellipse"/>
            <a:solidFill>
              <a:schemeClr val="accent4"/>
            </a:solidFill>
            <a:ln>
              <a:noFill/>
            </a:ln>
            <a:effectLst>
              <a:outerShdw algn="tr" blurRad="190500" dir="8100000" dist="38100" rotWithShape="0" sx="103000" sy="10300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2400" lang="en-US"/>
                <a:t>04</a:t>
              </a:r>
            </a:p>
          </p:txBody>
        </p:sp>
      </p:grpSp>
      <p:sp>
        <p:nvSpPr>
          <p:cNvPr id="1048590" name="Rectangle 16"/>
          <p:cNvSpPr/>
          <p:nvPr/>
        </p:nvSpPr>
        <p:spPr>
          <a:xfrm>
            <a:off x="9089025" y="1058307"/>
            <a:ext cx="2040010" cy="624840"/>
          </a:xfrm>
          <a:prstGeom prst="rect"/>
        </p:spPr>
        <p:txBody>
          <a:bodyPr anchor="ctr" wrap="square">
            <a:spAutoFit/>
          </a:bodyPr>
          <a:p>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P</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e</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n</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g</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e</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r</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t</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i</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a</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n</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 </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P</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e</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n</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a</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l</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aran</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 </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I</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n</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d</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u</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k</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si</a:t>
            </a:r>
            <a:r>
              <a:rPr dirty="0" lang="en-US" spc="-110">
                <a:ln w="3175">
                  <a:noFill/>
                </a:ln>
                <a:solidFill>
                  <a:schemeClr val="tx1">
                    <a:lumMod val="65000"/>
                    <a:lumOff val="35000"/>
                  </a:schemeClr>
                </a:solidFill>
                <a:latin typeface="Arial" panose="020B0604020202020204" pitchFamily="34" charset="0"/>
                <a:cs typeface="Arial" panose="020B0604020202020204" pitchFamily="34" charset="0"/>
              </a:rPr>
              <a:t> </a:t>
            </a:r>
            <a:endParaRPr altLang="en-US" lang="zh-CN"/>
          </a:p>
        </p:txBody>
      </p:sp>
      <p:sp>
        <p:nvSpPr>
          <p:cNvPr id="1048591" name="Rectangle 17"/>
          <p:cNvSpPr/>
          <p:nvPr/>
        </p:nvSpPr>
        <p:spPr>
          <a:xfrm>
            <a:off x="9089025" y="2424528"/>
            <a:ext cx="2040010" cy="624840"/>
          </a:xfrm>
          <a:prstGeom prst="rect"/>
        </p:spPr>
        <p:txBody>
          <a:bodyPr anchor="ctr" wrap="square">
            <a:spAutoFit/>
          </a:bodyPr>
          <a:p>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P</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r</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i</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n</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s</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ip</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-Prinsip </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P</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e</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n</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a</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l</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aran</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 </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I</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n</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d</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uksi</a:t>
            </a:r>
            <a:endParaRPr dirty="0" lang="en-US" spc="-110">
              <a:ln w="3175">
                <a:noFill/>
              </a:ln>
              <a:solidFill>
                <a:schemeClr val="tx1">
                  <a:lumMod val="65000"/>
                  <a:lumOff val="35000"/>
                </a:schemeClr>
              </a:solidFill>
              <a:latin typeface="Arial" panose="020B0604020202020204" pitchFamily="34" charset="0"/>
              <a:cs typeface="Arial" panose="020B0604020202020204" pitchFamily="34" charset="0"/>
            </a:endParaRPr>
          </a:p>
        </p:txBody>
      </p:sp>
      <p:sp>
        <p:nvSpPr>
          <p:cNvPr id="1048592" name="Rectangle 18"/>
          <p:cNvSpPr/>
          <p:nvPr/>
        </p:nvSpPr>
        <p:spPr>
          <a:xfrm>
            <a:off x="9089025" y="3942462"/>
            <a:ext cx="2813383" cy="358140"/>
          </a:xfrm>
          <a:prstGeom prst="rect"/>
        </p:spPr>
        <p:txBody>
          <a:bodyPr anchor="ctr" wrap="square">
            <a:spAutoFit/>
          </a:bodyPr>
          <a:p>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G</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e</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n</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e</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r</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a</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l</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i</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sasi</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 </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I</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n</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d</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u</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k</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si</a:t>
            </a:r>
            <a:endParaRPr dirty="0" lang="en-US" spc="-110">
              <a:ln w="3175">
                <a:noFill/>
              </a:ln>
              <a:solidFill>
                <a:schemeClr val="tx1">
                  <a:lumMod val="65000"/>
                  <a:lumOff val="35000"/>
                </a:schemeClr>
              </a:solidFill>
              <a:latin typeface="Arial" panose="020B0604020202020204" pitchFamily="34" charset="0"/>
              <a:cs typeface="Arial" panose="020B0604020202020204" pitchFamily="34" charset="0"/>
            </a:endParaRPr>
          </a:p>
        </p:txBody>
      </p:sp>
      <p:sp>
        <p:nvSpPr>
          <p:cNvPr id="1048593" name="Rectangle 19"/>
          <p:cNvSpPr/>
          <p:nvPr/>
        </p:nvSpPr>
        <p:spPr>
          <a:xfrm>
            <a:off x="9089025" y="5312470"/>
            <a:ext cx="2040010" cy="358140"/>
          </a:xfrm>
          <a:prstGeom prst="rect"/>
        </p:spPr>
        <p:txBody>
          <a:bodyPr anchor="ctr" wrap="square">
            <a:spAutoFit/>
          </a:bodyPr>
          <a:p>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A</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n</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a</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l</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o</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g</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i</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 </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I</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n</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d</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u</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k</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s</a:t>
            </a:r>
            <a:r>
              <a:rPr b="1" dirty="0" lang="en-US" spc="-110">
                <a:ln w="3175">
                  <a:noFill/>
                </a:ln>
                <a:solidFill>
                  <a:schemeClr val="tx1">
                    <a:lumMod val="65000"/>
                    <a:lumOff val="35000"/>
                  </a:schemeClr>
                </a:solidFill>
                <a:latin typeface="Arial" panose="020B0604020202020204" pitchFamily="34" charset="0"/>
                <a:cs typeface="Arial" panose="020B0604020202020204" pitchFamily="34" charset="0"/>
              </a:rPr>
              <a:t>i</a:t>
            </a:r>
            <a:endParaRPr dirty="0" lang="en-US" spc="-110">
              <a:ln w="3175">
                <a:noFill/>
              </a:ln>
              <a:solidFill>
                <a:schemeClr val="tx1">
                  <a:lumMod val="65000"/>
                  <a:lumOff val="35000"/>
                </a:schemeClr>
              </a:solidFill>
              <a:latin typeface="Arial" panose="020B0604020202020204" pitchFamily="34" charset="0"/>
              <a:cs typeface="Arial" panose="020B0604020202020204" pitchFamily="34" charset="0"/>
            </a:endParaRPr>
          </a:p>
        </p:txBody>
      </p:sp>
      <p:cxnSp>
        <p:nvCxnSpPr>
          <p:cNvPr id="3145728" name="Straight Connector 32"/>
          <p:cNvCxnSpPr>
            <a:cxnSpLocks/>
          </p:cNvCxnSpPr>
          <p:nvPr/>
        </p:nvCxnSpPr>
        <p:spPr>
          <a:xfrm>
            <a:off x="616945" y="2327314"/>
            <a:ext cx="3966072" cy="0"/>
          </a:xfrm>
          <a:prstGeom prst="line"/>
          <a:ln>
            <a:solidFill>
              <a:schemeClr val="accent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5729" name="Straight Connector 33"/>
          <p:cNvCxnSpPr>
            <a:cxnSpLocks/>
          </p:cNvCxnSpPr>
          <p:nvPr/>
        </p:nvCxnSpPr>
        <p:spPr>
          <a:xfrm>
            <a:off x="605928" y="4530687"/>
            <a:ext cx="3966072" cy="0"/>
          </a:xfrm>
          <a:prstGeom prst="line"/>
          <a:ln>
            <a:solidFill>
              <a:schemeClr val="accent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48594" name="Freeform 34"/>
          <p:cNvSpPr>
            <a:spLocks noEditPoints="1"/>
          </p:cNvSpPr>
          <p:nvPr/>
        </p:nvSpPr>
        <p:spPr bwMode="auto">
          <a:xfrm>
            <a:off x="1866265" y="1469420"/>
            <a:ext cx="428328" cy="427453"/>
          </a:xfrm>
          <a:custGeom>
            <a:avLst/>
            <a:gdLst>
              <a:gd name="T0" fmla="*/ 602 w 1469"/>
              <a:gd name="T1" fmla="*/ 552 h 1466"/>
              <a:gd name="T2" fmla="*/ 513 w 1469"/>
              <a:gd name="T3" fmla="*/ 697 h 1466"/>
              <a:gd name="T4" fmla="*/ 553 w 1469"/>
              <a:gd name="T5" fmla="*/ 866 h 1466"/>
              <a:gd name="T6" fmla="*/ 698 w 1469"/>
              <a:gd name="T7" fmla="*/ 954 h 1466"/>
              <a:gd name="T8" fmla="*/ 867 w 1469"/>
              <a:gd name="T9" fmla="*/ 915 h 1466"/>
              <a:gd name="T10" fmla="*/ 956 w 1469"/>
              <a:gd name="T11" fmla="*/ 770 h 1466"/>
              <a:gd name="T12" fmla="*/ 915 w 1469"/>
              <a:gd name="T13" fmla="*/ 601 h 1466"/>
              <a:gd name="T14" fmla="*/ 771 w 1469"/>
              <a:gd name="T15" fmla="*/ 512 h 1466"/>
              <a:gd name="T16" fmla="*/ 839 w 1469"/>
              <a:gd name="T17" fmla="*/ 12 h 1466"/>
              <a:gd name="T18" fmla="*/ 905 w 1469"/>
              <a:gd name="T19" fmla="*/ 115 h 1466"/>
              <a:gd name="T20" fmla="*/ 950 w 1469"/>
              <a:gd name="T21" fmla="*/ 213 h 1466"/>
              <a:gd name="T22" fmla="*/ 995 w 1469"/>
              <a:gd name="T23" fmla="*/ 227 h 1466"/>
              <a:gd name="T24" fmla="*/ 1069 w 1469"/>
              <a:gd name="T25" fmla="*/ 161 h 1466"/>
              <a:gd name="T26" fmla="*/ 1178 w 1469"/>
              <a:gd name="T27" fmla="*/ 151 h 1466"/>
              <a:gd name="T28" fmla="*/ 1320 w 1469"/>
              <a:gd name="T29" fmla="*/ 298 h 1466"/>
              <a:gd name="T30" fmla="*/ 1293 w 1469"/>
              <a:gd name="T31" fmla="*/ 416 h 1466"/>
              <a:gd name="T32" fmla="*/ 1255 w 1469"/>
              <a:gd name="T33" fmla="*/ 518 h 1466"/>
              <a:gd name="T34" fmla="*/ 1353 w 1469"/>
              <a:gd name="T35" fmla="*/ 563 h 1466"/>
              <a:gd name="T36" fmla="*/ 1457 w 1469"/>
              <a:gd name="T37" fmla="*/ 627 h 1466"/>
              <a:gd name="T38" fmla="*/ 1457 w 1469"/>
              <a:gd name="T39" fmla="*/ 839 h 1466"/>
              <a:gd name="T40" fmla="*/ 1353 w 1469"/>
              <a:gd name="T41" fmla="*/ 903 h 1466"/>
              <a:gd name="T42" fmla="*/ 1243 w 1469"/>
              <a:gd name="T43" fmla="*/ 977 h 1466"/>
              <a:gd name="T44" fmla="*/ 1309 w 1469"/>
              <a:gd name="T45" fmla="*/ 1071 h 1466"/>
              <a:gd name="T46" fmla="*/ 1309 w 1469"/>
              <a:gd name="T47" fmla="*/ 1192 h 1466"/>
              <a:gd name="T48" fmla="*/ 1156 w 1469"/>
              <a:gd name="T49" fmla="*/ 1323 h 1466"/>
              <a:gd name="T50" fmla="*/ 1052 w 1469"/>
              <a:gd name="T51" fmla="*/ 1291 h 1466"/>
              <a:gd name="T52" fmla="*/ 989 w 1469"/>
              <a:gd name="T53" fmla="*/ 1238 h 1466"/>
              <a:gd name="T54" fmla="*/ 922 w 1469"/>
              <a:gd name="T55" fmla="*/ 1265 h 1466"/>
              <a:gd name="T56" fmla="*/ 901 w 1469"/>
              <a:gd name="T57" fmla="*/ 1377 h 1466"/>
              <a:gd name="T58" fmla="*/ 816 w 1469"/>
              <a:gd name="T59" fmla="*/ 1463 h 1466"/>
              <a:gd name="T60" fmla="*/ 606 w 1469"/>
              <a:gd name="T61" fmla="*/ 1441 h 1466"/>
              <a:gd name="T62" fmla="*/ 563 w 1469"/>
              <a:gd name="T63" fmla="*/ 1284 h 1466"/>
              <a:gd name="T64" fmla="*/ 487 w 1469"/>
              <a:gd name="T65" fmla="*/ 1239 h 1466"/>
              <a:gd name="T66" fmla="*/ 466 w 1469"/>
              <a:gd name="T67" fmla="*/ 1242 h 1466"/>
              <a:gd name="T68" fmla="*/ 357 w 1469"/>
              <a:gd name="T69" fmla="*/ 1323 h 1466"/>
              <a:gd name="T70" fmla="*/ 254 w 1469"/>
              <a:gd name="T71" fmla="*/ 1291 h 1466"/>
              <a:gd name="T72" fmla="*/ 142 w 1469"/>
              <a:gd name="T73" fmla="*/ 1131 h 1466"/>
              <a:gd name="T74" fmla="*/ 224 w 1469"/>
              <a:gd name="T75" fmla="*/ 1002 h 1466"/>
              <a:gd name="T76" fmla="*/ 202 w 1469"/>
              <a:gd name="T77" fmla="*/ 920 h 1466"/>
              <a:gd name="T78" fmla="*/ 88 w 1469"/>
              <a:gd name="T79" fmla="*/ 901 h 1466"/>
              <a:gd name="T80" fmla="*/ 2 w 1469"/>
              <a:gd name="T81" fmla="*/ 814 h 1466"/>
              <a:gd name="T82" fmla="*/ 25 w 1469"/>
              <a:gd name="T83" fmla="*/ 607 h 1466"/>
              <a:gd name="T84" fmla="*/ 183 w 1469"/>
              <a:gd name="T85" fmla="*/ 563 h 1466"/>
              <a:gd name="T86" fmla="*/ 225 w 1469"/>
              <a:gd name="T87" fmla="*/ 489 h 1466"/>
              <a:gd name="T88" fmla="*/ 159 w 1469"/>
              <a:gd name="T89" fmla="*/ 396 h 1466"/>
              <a:gd name="T90" fmla="*/ 159 w 1469"/>
              <a:gd name="T91" fmla="*/ 275 h 1466"/>
              <a:gd name="T92" fmla="*/ 313 w 1469"/>
              <a:gd name="T93" fmla="*/ 144 h 1466"/>
              <a:gd name="T94" fmla="*/ 417 w 1469"/>
              <a:gd name="T95" fmla="*/ 176 h 1466"/>
              <a:gd name="T96" fmla="*/ 479 w 1469"/>
              <a:gd name="T97" fmla="*/ 228 h 1466"/>
              <a:gd name="T98" fmla="*/ 547 w 1469"/>
              <a:gd name="T99" fmla="*/ 202 h 1466"/>
              <a:gd name="T100" fmla="*/ 567 w 1469"/>
              <a:gd name="T101" fmla="*/ 89 h 1466"/>
              <a:gd name="T102" fmla="*/ 652 w 1469"/>
              <a:gd name="T103" fmla="*/ 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69" h="1466">
                <a:moveTo>
                  <a:pt x="734" y="509"/>
                </a:moveTo>
                <a:lnTo>
                  <a:pt x="698" y="512"/>
                </a:lnTo>
                <a:lnTo>
                  <a:pt x="664" y="520"/>
                </a:lnTo>
                <a:lnTo>
                  <a:pt x="630" y="534"/>
                </a:lnTo>
                <a:lnTo>
                  <a:pt x="602" y="552"/>
                </a:lnTo>
                <a:lnTo>
                  <a:pt x="576" y="575"/>
                </a:lnTo>
                <a:lnTo>
                  <a:pt x="553" y="601"/>
                </a:lnTo>
                <a:lnTo>
                  <a:pt x="535" y="631"/>
                </a:lnTo>
                <a:lnTo>
                  <a:pt x="521" y="663"/>
                </a:lnTo>
                <a:lnTo>
                  <a:pt x="513" y="697"/>
                </a:lnTo>
                <a:lnTo>
                  <a:pt x="509" y="733"/>
                </a:lnTo>
                <a:lnTo>
                  <a:pt x="513" y="770"/>
                </a:lnTo>
                <a:lnTo>
                  <a:pt x="521" y="804"/>
                </a:lnTo>
                <a:lnTo>
                  <a:pt x="535" y="836"/>
                </a:lnTo>
                <a:lnTo>
                  <a:pt x="553" y="866"/>
                </a:lnTo>
                <a:lnTo>
                  <a:pt x="576" y="892"/>
                </a:lnTo>
                <a:lnTo>
                  <a:pt x="602" y="915"/>
                </a:lnTo>
                <a:lnTo>
                  <a:pt x="630" y="933"/>
                </a:lnTo>
                <a:lnTo>
                  <a:pt x="664" y="945"/>
                </a:lnTo>
                <a:lnTo>
                  <a:pt x="698" y="954"/>
                </a:lnTo>
                <a:lnTo>
                  <a:pt x="734" y="958"/>
                </a:lnTo>
                <a:lnTo>
                  <a:pt x="771" y="954"/>
                </a:lnTo>
                <a:lnTo>
                  <a:pt x="805" y="945"/>
                </a:lnTo>
                <a:lnTo>
                  <a:pt x="837" y="933"/>
                </a:lnTo>
                <a:lnTo>
                  <a:pt x="867" y="915"/>
                </a:lnTo>
                <a:lnTo>
                  <a:pt x="893" y="892"/>
                </a:lnTo>
                <a:lnTo>
                  <a:pt x="915" y="866"/>
                </a:lnTo>
                <a:lnTo>
                  <a:pt x="933" y="836"/>
                </a:lnTo>
                <a:lnTo>
                  <a:pt x="947" y="804"/>
                </a:lnTo>
                <a:lnTo>
                  <a:pt x="956" y="770"/>
                </a:lnTo>
                <a:lnTo>
                  <a:pt x="958" y="733"/>
                </a:lnTo>
                <a:lnTo>
                  <a:pt x="956" y="697"/>
                </a:lnTo>
                <a:lnTo>
                  <a:pt x="947" y="663"/>
                </a:lnTo>
                <a:lnTo>
                  <a:pt x="933" y="631"/>
                </a:lnTo>
                <a:lnTo>
                  <a:pt x="915" y="601"/>
                </a:lnTo>
                <a:lnTo>
                  <a:pt x="893" y="575"/>
                </a:lnTo>
                <a:lnTo>
                  <a:pt x="867" y="552"/>
                </a:lnTo>
                <a:lnTo>
                  <a:pt x="837" y="534"/>
                </a:lnTo>
                <a:lnTo>
                  <a:pt x="805" y="520"/>
                </a:lnTo>
                <a:lnTo>
                  <a:pt x="771" y="512"/>
                </a:lnTo>
                <a:lnTo>
                  <a:pt x="734" y="509"/>
                </a:lnTo>
                <a:close/>
                <a:moveTo>
                  <a:pt x="678" y="0"/>
                </a:moveTo>
                <a:lnTo>
                  <a:pt x="789" y="0"/>
                </a:lnTo>
                <a:lnTo>
                  <a:pt x="816" y="3"/>
                </a:lnTo>
                <a:lnTo>
                  <a:pt x="839" y="12"/>
                </a:lnTo>
                <a:lnTo>
                  <a:pt x="861" y="25"/>
                </a:lnTo>
                <a:lnTo>
                  <a:pt x="879" y="44"/>
                </a:lnTo>
                <a:lnTo>
                  <a:pt x="893" y="64"/>
                </a:lnTo>
                <a:lnTo>
                  <a:pt x="901" y="89"/>
                </a:lnTo>
                <a:lnTo>
                  <a:pt x="905" y="115"/>
                </a:lnTo>
                <a:lnTo>
                  <a:pt x="905" y="183"/>
                </a:lnTo>
                <a:lnTo>
                  <a:pt x="907" y="189"/>
                </a:lnTo>
                <a:lnTo>
                  <a:pt x="913" y="196"/>
                </a:lnTo>
                <a:lnTo>
                  <a:pt x="922" y="202"/>
                </a:lnTo>
                <a:lnTo>
                  <a:pt x="950" y="213"/>
                </a:lnTo>
                <a:lnTo>
                  <a:pt x="978" y="226"/>
                </a:lnTo>
                <a:lnTo>
                  <a:pt x="981" y="227"/>
                </a:lnTo>
                <a:lnTo>
                  <a:pt x="986" y="227"/>
                </a:lnTo>
                <a:lnTo>
                  <a:pt x="989" y="228"/>
                </a:lnTo>
                <a:lnTo>
                  <a:pt x="995" y="227"/>
                </a:lnTo>
                <a:lnTo>
                  <a:pt x="998" y="226"/>
                </a:lnTo>
                <a:lnTo>
                  <a:pt x="1002" y="225"/>
                </a:lnTo>
                <a:lnTo>
                  <a:pt x="1004" y="224"/>
                </a:lnTo>
                <a:lnTo>
                  <a:pt x="1052" y="176"/>
                </a:lnTo>
                <a:lnTo>
                  <a:pt x="1069" y="161"/>
                </a:lnTo>
                <a:lnTo>
                  <a:pt x="1088" y="151"/>
                </a:lnTo>
                <a:lnTo>
                  <a:pt x="1110" y="144"/>
                </a:lnTo>
                <a:lnTo>
                  <a:pt x="1133" y="143"/>
                </a:lnTo>
                <a:lnTo>
                  <a:pt x="1156" y="144"/>
                </a:lnTo>
                <a:lnTo>
                  <a:pt x="1178" y="151"/>
                </a:lnTo>
                <a:lnTo>
                  <a:pt x="1197" y="161"/>
                </a:lnTo>
                <a:lnTo>
                  <a:pt x="1214" y="176"/>
                </a:lnTo>
                <a:lnTo>
                  <a:pt x="1293" y="253"/>
                </a:lnTo>
                <a:lnTo>
                  <a:pt x="1309" y="275"/>
                </a:lnTo>
                <a:lnTo>
                  <a:pt x="1320" y="298"/>
                </a:lnTo>
                <a:lnTo>
                  <a:pt x="1326" y="323"/>
                </a:lnTo>
                <a:lnTo>
                  <a:pt x="1326" y="348"/>
                </a:lnTo>
                <a:lnTo>
                  <a:pt x="1320" y="372"/>
                </a:lnTo>
                <a:lnTo>
                  <a:pt x="1309" y="396"/>
                </a:lnTo>
                <a:lnTo>
                  <a:pt x="1293" y="416"/>
                </a:lnTo>
                <a:lnTo>
                  <a:pt x="1245" y="464"/>
                </a:lnTo>
                <a:lnTo>
                  <a:pt x="1242" y="471"/>
                </a:lnTo>
                <a:lnTo>
                  <a:pt x="1240" y="480"/>
                </a:lnTo>
                <a:lnTo>
                  <a:pt x="1243" y="489"/>
                </a:lnTo>
                <a:lnTo>
                  <a:pt x="1255" y="518"/>
                </a:lnTo>
                <a:lnTo>
                  <a:pt x="1267" y="546"/>
                </a:lnTo>
                <a:lnTo>
                  <a:pt x="1271" y="554"/>
                </a:lnTo>
                <a:lnTo>
                  <a:pt x="1279" y="561"/>
                </a:lnTo>
                <a:lnTo>
                  <a:pt x="1286" y="563"/>
                </a:lnTo>
                <a:lnTo>
                  <a:pt x="1353" y="563"/>
                </a:lnTo>
                <a:lnTo>
                  <a:pt x="1380" y="566"/>
                </a:lnTo>
                <a:lnTo>
                  <a:pt x="1404" y="575"/>
                </a:lnTo>
                <a:lnTo>
                  <a:pt x="1425" y="588"/>
                </a:lnTo>
                <a:lnTo>
                  <a:pt x="1444" y="607"/>
                </a:lnTo>
                <a:lnTo>
                  <a:pt x="1457" y="627"/>
                </a:lnTo>
                <a:lnTo>
                  <a:pt x="1465" y="652"/>
                </a:lnTo>
                <a:lnTo>
                  <a:pt x="1469" y="679"/>
                </a:lnTo>
                <a:lnTo>
                  <a:pt x="1469" y="788"/>
                </a:lnTo>
                <a:lnTo>
                  <a:pt x="1465" y="814"/>
                </a:lnTo>
                <a:lnTo>
                  <a:pt x="1457" y="839"/>
                </a:lnTo>
                <a:lnTo>
                  <a:pt x="1444" y="860"/>
                </a:lnTo>
                <a:lnTo>
                  <a:pt x="1425" y="878"/>
                </a:lnTo>
                <a:lnTo>
                  <a:pt x="1404" y="892"/>
                </a:lnTo>
                <a:lnTo>
                  <a:pt x="1380" y="901"/>
                </a:lnTo>
                <a:lnTo>
                  <a:pt x="1353" y="903"/>
                </a:lnTo>
                <a:lnTo>
                  <a:pt x="1286" y="903"/>
                </a:lnTo>
                <a:lnTo>
                  <a:pt x="1279" y="905"/>
                </a:lnTo>
                <a:lnTo>
                  <a:pt x="1271" y="912"/>
                </a:lnTo>
                <a:lnTo>
                  <a:pt x="1267" y="920"/>
                </a:lnTo>
                <a:lnTo>
                  <a:pt x="1243" y="977"/>
                </a:lnTo>
                <a:lnTo>
                  <a:pt x="1240" y="986"/>
                </a:lnTo>
                <a:lnTo>
                  <a:pt x="1242" y="995"/>
                </a:lnTo>
                <a:lnTo>
                  <a:pt x="1245" y="1002"/>
                </a:lnTo>
                <a:lnTo>
                  <a:pt x="1293" y="1050"/>
                </a:lnTo>
                <a:lnTo>
                  <a:pt x="1309" y="1071"/>
                </a:lnTo>
                <a:lnTo>
                  <a:pt x="1320" y="1094"/>
                </a:lnTo>
                <a:lnTo>
                  <a:pt x="1326" y="1119"/>
                </a:lnTo>
                <a:lnTo>
                  <a:pt x="1326" y="1144"/>
                </a:lnTo>
                <a:lnTo>
                  <a:pt x="1320" y="1169"/>
                </a:lnTo>
                <a:lnTo>
                  <a:pt x="1309" y="1192"/>
                </a:lnTo>
                <a:lnTo>
                  <a:pt x="1293" y="1213"/>
                </a:lnTo>
                <a:lnTo>
                  <a:pt x="1214" y="1291"/>
                </a:lnTo>
                <a:lnTo>
                  <a:pt x="1197" y="1306"/>
                </a:lnTo>
                <a:lnTo>
                  <a:pt x="1178" y="1316"/>
                </a:lnTo>
                <a:lnTo>
                  <a:pt x="1156" y="1323"/>
                </a:lnTo>
                <a:lnTo>
                  <a:pt x="1133" y="1324"/>
                </a:lnTo>
                <a:lnTo>
                  <a:pt x="1110" y="1323"/>
                </a:lnTo>
                <a:lnTo>
                  <a:pt x="1088" y="1316"/>
                </a:lnTo>
                <a:lnTo>
                  <a:pt x="1069" y="1306"/>
                </a:lnTo>
                <a:lnTo>
                  <a:pt x="1052" y="1291"/>
                </a:lnTo>
                <a:lnTo>
                  <a:pt x="1004" y="1243"/>
                </a:lnTo>
                <a:lnTo>
                  <a:pt x="1002" y="1242"/>
                </a:lnTo>
                <a:lnTo>
                  <a:pt x="998" y="1241"/>
                </a:lnTo>
                <a:lnTo>
                  <a:pt x="995" y="1239"/>
                </a:lnTo>
                <a:lnTo>
                  <a:pt x="989" y="1238"/>
                </a:lnTo>
                <a:lnTo>
                  <a:pt x="986" y="1239"/>
                </a:lnTo>
                <a:lnTo>
                  <a:pt x="981" y="1239"/>
                </a:lnTo>
                <a:lnTo>
                  <a:pt x="978" y="1241"/>
                </a:lnTo>
                <a:lnTo>
                  <a:pt x="950" y="1253"/>
                </a:lnTo>
                <a:lnTo>
                  <a:pt x="922" y="1265"/>
                </a:lnTo>
                <a:lnTo>
                  <a:pt x="913" y="1270"/>
                </a:lnTo>
                <a:lnTo>
                  <a:pt x="907" y="1277"/>
                </a:lnTo>
                <a:lnTo>
                  <a:pt x="905" y="1284"/>
                </a:lnTo>
                <a:lnTo>
                  <a:pt x="905" y="1351"/>
                </a:lnTo>
                <a:lnTo>
                  <a:pt x="901" y="1377"/>
                </a:lnTo>
                <a:lnTo>
                  <a:pt x="893" y="1402"/>
                </a:lnTo>
                <a:lnTo>
                  <a:pt x="879" y="1423"/>
                </a:lnTo>
                <a:lnTo>
                  <a:pt x="861" y="1441"/>
                </a:lnTo>
                <a:lnTo>
                  <a:pt x="839" y="1455"/>
                </a:lnTo>
                <a:lnTo>
                  <a:pt x="816" y="1463"/>
                </a:lnTo>
                <a:lnTo>
                  <a:pt x="789" y="1466"/>
                </a:lnTo>
                <a:lnTo>
                  <a:pt x="678" y="1466"/>
                </a:lnTo>
                <a:lnTo>
                  <a:pt x="652" y="1463"/>
                </a:lnTo>
                <a:lnTo>
                  <a:pt x="628" y="1455"/>
                </a:lnTo>
                <a:lnTo>
                  <a:pt x="606" y="1441"/>
                </a:lnTo>
                <a:lnTo>
                  <a:pt x="589" y="1423"/>
                </a:lnTo>
                <a:lnTo>
                  <a:pt x="576" y="1402"/>
                </a:lnTo>
                <a:lnTo>
                  <a:pt x="567" y="1377"/>
                </a:lnTo>
                <a:lnTo>
                  <a:pt x="563" y="1351"/>
                </a:lnTo>
                <a:lnTo>
                  <a:pt x="563" y="1284"/>
                </a:lnTo>
                <a:lnTo>
                  <a:pt x="561" y="1277"/>
                </a:lnTo>
                <a:lnTo>
                  <a:pt x="555" y="1270"/>
                </a:lnTo>
                <a:lnTo>
                  <a:pt x="547" y="1265"/>
                </a:lnTo>
                <a:lnTo>
                  <a:pt x="490" y="1241"/>
                </a:lnTo>
                <a:lnTo>
                  <a:pt x="487" y="1239"/>
                </a:lnTo>
                <a:lnTo>
                  <a:pt x="483" y="1239"/>
                </a:lnTo>
                <a:lnTo>
                  <a:pt x="479" y="1238"/>
                </a:lnTo>
                <a:lnTo>
                  <a:pt x="474" y="1239"/>
                </a:lnTo>
                <a:lnTo>
                  <a:pt x="469" y="1241"/>
                </a:lnTo>
                <a:lnTo>
                  <a:pt x="466" y="1242"/>
                </a:lnTo>
                <a:lnTo>
                  <a:pt x="465" y="1243"/>
                </a:lnTo>
                <a:lnTo>
                  <a:pt x="417" y="1291"/>
                </a:lnTo>
                <a:lnTo>
                  <a:pt x="399" y="1306"/>
                </a:lnTo>
                <a:lnTo>
                  <a:pt x="379" y="1316"/>
                </a:lnTo>
                <a:lnTo>
                  <a:pt x="357" y="1323"/>
                </a:lnTo>
                <a:lnTo>
                  <a:pt x="335" y="1324"/>
                </a:lnTo>
                <a:lnTo>
                  <a:pt x="313" y="1323"/>
                </a:lnTo>
                <a:lnTo>
                  <a:pt x="291" y="1316"/>
                </a:lnTo>
                <a:lnTo>
                  <a:pt x="271" y="1306"/>
                </a:lnTo>
                <a:lnTo>
                  <a:pt x="254" y="1291"/>
                </a:lnTo>
                <a:lnTo>
                  <a:pt x="176" y="1213"/>
                </a:lnTo>
                <a:lnTo>
                  <a:pt x="161" y="1195"/>
                </a:lnTo>
                <a:lnTo>
                  <a:pt x="151" y="1176"/>
                </a:lnTo>
                <a:lnTo>
                  <a:pt x="144" y="1154"/>
                </a:lnTo>
                <a:lnTo>
                  <a:pt x="142" y="1131"/>
                </a:lnTo>
                <a:lnTo>
                  <a:pt x="144" y="1108"/>
                </a:lnTo>
                <a:lnTo>
                  <a:pt x="151" y="1088"/>
                </a:lnTo>
                <a:lnTo>
                  <a:pt x="161" y="1067"/>
                </a:lnTo>
                <a:lnTo>
                  <a:pt x="176" y="1050"/>
                </a:lnTo>
                <a:lnTo>
                  <a:pt x="224" y="1002"/>
                </a:lnTo>
                <a:lnTo>
                  <a:pt x="226" y="995"/>
                </a:lnTo>
                <a:lnTo>
                  <a:pt x="227" y="986"/>
                </a:lnTo>
                <a:lnTo>
                  <a:pt x="225" y="977"/>
                </a:lnTo>
                <a:lnTo>
                  <a:pt x="212" y="949"/>
                </a:lnTo>
                <a:lnTo>
                  <a:pt x="202" y="920"/>
                </a:lnTo>
                <a:lnTo>
                  <a:pt x="196" y="912"/>
                </a:lnTo>
                <a:lnTo>
                  <a:pt x="188" y="905"/>
                </a:lnTo>
                <a:lnTo>
                  <a:pt x="183" y="903"/>
                </a:lnTo>
                <a:lnTo>
                  <a:pt x="114" y="903"/>
                </a:lnTo>
                <a:lnTo>
                  <a:pt x="88" y="901"/>
                </a:lnTo>
                <a:lnTo>
                  <a:pt x="64" y="892"/>
                </a:lnTo>
                <a:lnTo>
                  <a:pt x="42" y="878"/>
                </a:lnTo>
                <a:lnTo>
                  <a:pt x="25" y="860"/>
                </a:lnTo>
                <a:lnTo>
                  <a:pt x="11" y="839"/>
                </a:lnTo>
                <a:lnTo>
                  <a:pt x="2" y="814"/>
                </a:lnTo>
                <a:lnTo>
                  <a:pt x="0" y="788"/>
                </a:lnTo>
                <a:lnTo>
                  <a:pt x="0" y="679"/>
                </a:lnTo>
                <a:lnTo>
                  <a:pt x="2" y="652"/>
                </a:lnTo>
                <a:lnTo>
                  <a:pt x="11" y="627"/>
                </a:lnTo>
                <a:lnTo>
                  <a:pt x="25" y="607"/>
                </a:lnTo>
                <a:lnTo>
                  <a:pt x="42" y="588"/>
                </a:lnTo>
                <a:lnTo>
                  <a:pt x="64" y="575"/>
                </a:lnTo>
                <a:lnTo>
                  <a:pt x="88" y="566"/>
                </a:lnTo>
                <a:lnTo>
                  <a:pt x="114" y="563"/>
                </a:lnTo>
                <a:lnTo>
                  <a:pt x="183" y="563"/>
                </a:lnTo>
                <a:lnTo>
                  <a:pt x="188" y="561"/>
                </a:lnTo>
                <a:lnTo>
                  <a:pt x="196" y="554"/>
                </a:lnTo>
                <a:lnTo>
                  <a:pt x="202" y="546"/>
                </a:lnTo>
                <a:lnTo>
                  <a:pt x="212" y="518"/>
                </a:lnTo>
                <a:lnTo>
                  <a:pt x="225" y="489"/>
                </a:lnTo>
                <a:lnTo>
                  <a:pt x="227" y="480"/>
                </a:lnTo>
                <a:lnTo>
                  <a:pt x="226" y="471"/>
                </a:lnTo>
                <a:lnTo>
                  <a:pt x="224" y="464"/>
                </a:lnTo>
                <a:lnTo>
                  <a:pt x="176" y="416"/>
                </a:lnTo>
                <a:lnTo>
                  <a:pt x="159" y="396"/>
                </a:lnTo>
                <a:lnTo>
                  <a:pt x="148" y="372"/>
                </a:lnTo>
                <a:lnTo>
                  <a:pt x="143" y="348"/>
                </a:lnTo>
                <a:lnTo>
                  <a:pt x="143" y="323"/>
                </a:lnTo>
                <a:lnTo>
                  <a:pt x="148" y="298"/>
                </a:lnTo>
                <a:lnTo>
                  <a:pt x="159" y="275"/>
                </a:lnTo>
                <a:lnTo>
                  <a:pt x="176" y="253"/>
                </a:lnTo>
                <a:lnTo>
                  <a:pt x="254" y="176"/>
                </a:lnTo>
                <a:lnTo>
                  <a:pt x="271" y="161"/>
                </a:lnTo>
                <a:lnTo>
                  <a:pt x="291" y="151"/>
                </a:lnTo>
                <a:lnTo>
                  <a:pt x="313" y="144"/>
                </a:lnTo>
                <a:lnTo>
                  <a:pt x="335" y="143"/>
                </a:lnTo>
                <a:lnTo>
                  <a:pt x="357" y="144"/>
                </a:lnTo>
                <a:lnTo>
                  <a:pt x="379" y="151"/>
                </a:lnTo>
                <a:lnTo>
                  <a:pt x="399" y="161"/>
                </a:lnTo>
                <a:lnTo>
                  <a:pt x="417" y="176"/>
                </a:lnTo>
                <a:lnTo>
                  <a:pt x="465" y="224"/>
                </a:lnTo>
                <a:lnTo>
                  <a:pt x="466" y="225"/>
                </a:lnTo>
                <a:lnTo>
                  <a:pt x="469" y="226"/>
                </a:lnTo>
                <a:lnTo>
                  <a:pt x="474" y="227"/>
                </a:lnTo>
                <a:lnTo>
                  <a:pt x="479" y="228"/>
                </a:lnTo>
                <a:lnTo>
                  <a:pt x="483" y="227"/>
                </a:lnTo>
                <a:lnTo>
                  <a:pt x="487" y="227"/>
                </a:lnTo>
                <a:lnTo>
                  <a:pt x="490" y="226"/>
                </a:lnTo>
                <a:lnTo>
                  <a:pt x="519" y="213"/>
                </a:lnTo>
                <a:lnTo>
                  <a:pt x="547" y="202"/>
                </a:lnTo>
                <a:lnTo>
                  <a:pt x="555" y="196"/>
                </a:lnTo>
                <a:lnTo>
                  <a:pt x="561" y="189"/>
                </a:lnTo>
                <a:lnTo>
                  <a:pt x="563" y="183"/>
                </a:lnTo>
                <a:lnTo>
                  <a:pt x="563" y="115"/>
                </a:lnTo>
                <a:lnTo>
                  <a:pt x="567" y="89"/>
                </a:lnTo>
                <a:lnTo>
                  <a:pt x="576" y="64"/>
                </a:lnTo>
                <a:lnTo>
                  <a:pt x="589" y="44"/>
                </a:lnTo>
                <a:lnTo>
                  <a:pt x="606" y="25"/>
                </a:lnTo>
                <a:lnTo>
                  <a:pt x="628" y="12"/>
                </a:lnTo>
                <a:lnTo>
                  <a:pt x="652" y="3"/>
                </a:lnTo>
                <a:lnTo>
                  <a:pt x="678" y="0"/>
                </a:lnTo>
                <a:close/>
              </a:path>
            </a:pathLst>
          </a:custGeom>
          <a:grpFill/>
          <a:ln w="0">
            <a:noFill/>
            <a:prstDash val="solid"/>
            <a:round/>
            <a:headEnd/>
            <a:tailEnd/>
          </a:ln>
        </p:spPr>
        <p:txBody>
          <a:bodyPr anchor="t" anchorCtr="0" bIns="45720" compatLnSpc="1" lIns="91440" numCol="1" rIns="91440" tIns="45720" vert="horz" wrap="square">
            <a:prstTxWarp prst="textNoShape"/>
          </a:bodyPr>
          <a:p>
            <a:endParaRPr lang="en-US"/>
          </a:p>
        </p:txBody>
      </p:sp>
      <p:sp>
        <p:nvSpPr>
          <p:cNvPr id="1048595" name="Freeform 26"/>
          <p:cNvSpPr/>
          <p:nvPr/>
        </p:nvSpPr>
        <p:spPr>
          <a:xfrm>
            <a:off x="0" y="0"/>
            <a:ext cx="7339733" cy="6857999"/>
          </a:xfrm>
          <a:custGeom>
            <a:avLst/>
            <a:gdLst>
              <a:gd name="connsiteX0" fmla="*/ 0 w 7917045"/>
              <a:gd name="connsiteY0" fmla="*/ 0 h 6857999"/>
              <a:gd name="connsiteX1" fmla="*/ 7917045 w 7917045"/>
              <a:gd name="connsiteY1" fmla="*/ 0 h 6857999"/>
              <a:gd name="connsiteX2" fmla="*/ 7917045 w 7917045"/>
              <a:gd name="connsiteY2" fmla="*/ 4740 h 6857999"/>
              <a:gd name="connsiteX3" fmla="*/ 7816576 w 7917045"/>
              <a:gd name="connsiteY3" fmla="*/ 9739 h 6857999"/>
              <a:gd name="connsiteX4" fmla="*/ 7705198 w 7917045"/>
              <a:gd name="connsiteY4" fmla="*/ 23373 h 6857999"/>
              <a:gd name="connsiteX5" fmla="*/ 7595845 w 7917045"/>
              <a:gd name="connsiteY5" fmla="*/ 37007 h 6857999"/>
              <a:gd name="connsiteX6" fmla="*/ 7443964 w 7917045"/>
              <a:gd name="connsiteY6" fmla="*/ 68171 h 6857999"/>
              <a:gd name="connsiteX7" fmla="*/ 7296135 w 7917045"/>
              <a:gd name="connsiteY7" fmla="*/ 105178 h 6857999"/>
              <a:gd name="connsiteX8" fmla="*/ 7156405 w 7917045"/>
              <a:gd name="connsiteY8" fmla="*/ 149976 h 6857999"/>
              <a:gd name="connsiteX9" fmla="*/ 7028826 w 7917045"/>
              <a:gd name="connsiteY9" fmla="*/ 200618 h 6857999"/>
              <a:gd name="connsiteX10" fmla="*/ 6909346 w 7917045"/>
              <a:gd name="connsiteY10" fmla="*/ 253207 h 6857999"/>
              <a:gd name="connsiteX11" fmla="*/ 6797968 w 7917045"/>
              <a:gd name="connsiteY11" fmla="*/ 311639 h 6857999"/>
              <a:gd name="connsiteX12" fmla="*/ 6694689 w 7917045"/>
              <a:gd name="connsiteY12" fmla="*/ 373967 h 6857999"/>
              <a:gd name="connsiteX13" fmla="*/ 6597486 w 7917045"/>
              <a:gd name="connsiteY13" fmla="*/ 440190 h 6857999"/>
              <a:gd name="connsiteX14" fmla="*/ 6510408 w 7917045"/>
              <a:gd name="connsiteY14" fmla="*/ 510308 h 6857999"/>
              <a:gd name="connsiteX15" fmla="*/ 6427380 w 7917045"/>
              <a:gd name="connsiteY15" fmla="*/ 582376 h 6857999"/>
              <a:gd name="connsiteX16" fmla="*/ 6356504 w 7917045"/>
              <a:gd name="connsiteY16" fmla="*/ 656389 h 6857999"/>
              <a:gd name="connsiteX17" fmla="*/ 6289676 w 7917045"/>
              <a:gd name="connsiteY17" fmla="*/ 734299 h 6857999"/>
              <a:gd name="connsiteX18" fmla="*/ 6230949 w 7917045"/>
              <a:gd name="connsiteY18" fmla="*/ 810261 h 6857999"/>
              <a:gd name="connsiteX19" fmla="*/ 6178297 w 7917045"/>
              <a:gd name="connsiteY19" fmla="*/ 890119 h 6857999"/>
              <a:gd name="connsiteX20" fmla="*/ 6133746 w 7917045"/>
              <a:gd name="connsiteY20" fmla="*/ 969976 h 6857999"/>
              <a:gd name="connsiteX21" fmla="*/ 6095270 w 7917045"/>
              <a:gd name="connsiteY21" fmla="*/ 1049833 h 6857999"/>
              <a:gd name="connsiteX22" fmla="*/ 6064894 w 7917045"/>
              <a:gd name="connsiteY22" fmla="*/ 1129691 h 6857999"/>
              <a:gd name="connsiteX23" fmla="*/ 6042618 w 7917045"/>
              <a:gd name="connsiteY23" fmla="*/ 1162803 h 6857999"/>
              <a:gd name="connsiteX24" fmla="*/ 6020343 w 7917045"/>
              <a:gd name="connsiteY24" fmla="*/ 1205653 h 6857999"/>
              <a:gd name="connsiteX25" fmla="*/ 5996042 w 7917045"/>
              <a:gd name="connsiteY25" fmla="*/ 1256294 h 6857999"/>
              <a:gd name="connsiteX26" fmla="*/ 5967690 w 7917045"/>
              <a:gd name="connsiteY26" fmla="*/ 1316675 h 6857999"/>
              <a:gd name="connsiteX27" fmla="*/ 5939340 w 7917045"/>
              <a:gd name="connsiteY27" fmla="*/ 1380949 h 6857999"/>
              <a:gd name="connsiteX28" fmla="*/ 5906938 w 7917045"/>
              <a:gd name="connsiteY28" fmla="*/ 1451069 h 6857999"/>
              <a:gd name="connsiteX29" fmla="*/ 5876563 w 7917045"/>
              <a:gd name="connsiteY29" fmla="*/ 1525083 h 6857999"/>
              <a:gd name="connsiteX30" fmla="*/ 5844161 w 7917045"/>
              <a:gd name="connsiteY30" fmla="*/ 1604940 h 6857999"/>
              <a:gd name="connsiteX31" fmla="*/ 5813785 w 7917045"/>
              <a:gd name="connsiteY31" fmla="*/ 1686745 h 6857999"/>
              <a:gd name="connsiteX32" fmla="*/ 5781384 w 7917045"/>
              <a:gd name="connsiteY32" fmla="*/ 1766603 h 6857999"/>
              <a:gd name="connsiteX33" fmla="*/ 5751008 w 7917045"/>
              <a:gd name="connsiteY33" fmla="*/ 1848408 h 6857999"/>
              <a:gd name="connsiteX34" fmla="*/ 5722658 w 7917045"/>
              <a:gd name="connsiteY34" fmla="*/ 1928266 h 6857999"/>
              <a:gd name="connsiteX35" fmla="*/ 5696332 w 7917045"/>
              <a:gd name="connsiteY35" fmla="*/ 2008123 h 6857999"/>
              <a:gd name="connsiteX36" fmla="*/ 5672031 w 7917045"/>
              <a:gd name="connsiteY36" fmla="*/ 2082138 h 6857999"/>
              <a:gd name="connsiteX37" fmla="*/ 5651779 w 7917045"/>
              <a:gd name="connsiteY37" fmla="*/ 2154204 h 6857999"/>
              <a:gd name="connsiteX38" fmla="*/ 5633554 w 7917045"/>
              <a:gd name="connsiteY38" fmla="*/ 2220427 h 6857999"/>
              <a:gd name="connsiteX39" fmla="*/ 5621403 w 7917045"/>
              <a:gd name="connsiteY39" fmla="*/ 2278859 h 6857999"/>
              <a:gd name="connsiteX40" fmla="*/ 5609254 w 7917045"/>
              <a:gd name="connsiteY40" fmla="*/ 2329500 h 6857999"/>
              <a:gd name="connsiteX41" fmla="*/ 5605204 w 7917045"/>
              <a:gd name="connsiteY41" fmla="*/ 2374298 h 6857999"/>
              <a:gd name="connsiteX42" fmla="*/ 5607228 w 7917045"/>
              <a:gd name="connsiteY42" fmla="*/ 2407410 h 6857999"/>
              <a:gd name="connsiteX43" fmla="*/ 5611279 w 7917045"/>
              <a:gd name="connsiteY43" fmla="*/ 2446365 h 6857999"/>
              <a:gd name="connsiteX44" fmla="*/ 5619379 w 7917045"/>
              <a:gd name="connsiteY44" fmla="*/ 2489215 h 6857999"/>
              <a:gd name="connsiteX45" fmla="*/ 5623429 w 7917045"/>
              <a:gd name="connsiteY45" fmla="*/ 2532065 h 6857999"/>
              <a:gd name="connsiteX46" fmla="*/ 5627480 w 7917045"/>
              <a:gd name="connsiteY46" fmla="*/ 2572968 h 6857999"/>
              <a:gd name="connsiteX47" fmla="*/ 5625454 w 7917045"/>
              <a:gd name="connsiteY47" fmla="*/ 2615819 h 6857999"/>
              <a:gd name="connsiteX48" fmla="*/ 5619379 w 7917045"/>
              <a:gd name="connsiteY48" fmla="*/ 2656721 h 6857999"/>
              <a:gd name="connsiteX49" fmla="*/ 5607228 w 7917045"/>
              <a:gd name="connsiteY49" fmla="*/ 2695676 h 6857999"/>
              <a:gd name="connsiteX50" fmla="*/ 5586978 w 7917045"/>
              <a:gd name="connsiteY50" fmla="*/ 2736578 h 6857999"/>
              <a:gd name="connsiteX51" fmla="*/ 5556602 w 7917045"/>
              <a:gd name="connsiteY51" fmla="*/ 2773586 h 6857999"/>
              <a:gd name="connsiteX52" fmla="*/ 5512050 w 7917045"/>
              <a:gd name="connsiteY52" fmla="*/ 2808645 h 6857999"/>
              <a:gd name="connsiteX53" fmla="*/ 5435098 w 7917045"/>
              <a:gd name="connsiteY53" fmla="*/ 2870972 h 6857999"/>
              <a:gd name="connsiteX54" fmla="*/ 5360171 w 7917045"/>
              <a:gd name="connsiteY54" fmla="*/ 2941091 h 6857999"/>
              <a:gd name="connsiteX55" fmla="*/ 5291319 w 7917045"/>
              <a:gd name="connsiteY55" fmla="*/ 3015106 h 6857999"/>
              <a:gd name="connsiteX56" fmla="*/ 5224491 w 7917045"/>
              <a:gd name="connsiteY56" fmla="*/ 3089120 h 6857999"/>
              <a:gd name="connsiteX57" fmla="*/ 5159688 w 7917045"/>
              <a:gd name="connsiteY57" fmla="*/ 3167029 h 6857999"/>
              <a:gd name="connsiteX58" fmla="*/ 5094887 w 7917045"/>
              <a:gd name="connsiteY58" fmla="*/ 3239096 h 6857999"/>
              <a:gd name="connsiteX59" fmla="*/ 5060460 w 7917045"/>
              <a:gd name="connsiteY59" fmla="*/ 3276103 h 6857999"/>
              <a:gd name="connsiteX60" fmla="*/ 5026034 w 7917045"/>
              <a:gd name="connsiteY60" fmla="*/ 3315058 h 6857999"/>
              <a:gd name="connsiteX61" fmla="*/ 4993633 w 7917045"/>
              <a:gd name="connsiteY61" fmla="*/ 3354013 h 6857999"/>
              <a:gd name="connsiteX62" fmla="*/ 4963257 w 7917045"/>
              <a:gd name="connsiteY62" fmla="*/ 3392967 h 6857999"/>
              <a:gd name="connsiteX63" fmla="*/ 4936932 w 7917045"/>
              <a:gd name="connsiteY63" fmla="*/ 3429975 h 6857999"/>
              <a:gd name="connsiteX64" fmla="*/ 4916680 w 7917045"/>
              <a:gd name="connsiteY64" fmla="*/ 3468929 h 6857999"/>
              <a:gd name="connsiteX65" fmla="*/ 4906556 w 7917045"/>
              <a:gd name="connsiteY65" fmla="*/ 3509832 h 6857999"/>
              <a:gd name="connsiteX66" fmla="*/ 4902506 w 7917045"/>
              <a:gd name="connsiteY66" fmla="*/ 3548775 h 6857999"/>
              <a:gd name="connsiteX67" fmla="*/ 4902506 w 7917045"/>
              <a:gd name="connsiteY67" fmla="*/ 3548793 h 6857999"/>
              <a:gd name="connsiteX68" fmla="*/ 4910605 w 7917045"/>
              <a:gd name="connsiteY68" fmla="*/ 3589690 h 6857999"/>
              <a:gd name="connsiteX69" fmla="*/ 4930855 w 7917045"/>
              <a:gd name="connsiteY69" fmla="*/ 3632540 h 6857999"/>
              <a:gd name="connsiteX70" fmla="*/ 4965282 w 7917045"/>
              <a:gd name="connsiteY70" fmla="*/ 3675390 h 6857999"/>
              <a:gd name="connsiteX71" fmla="*/ 5003758 w 7917045"/>
              <a:gd name="connsiteY71" fmla="*/ 3710450 h 6857999"/>
              <a:gd name="connsiteX72" fmla="*/ 5042234 w 7917045"/>
              <a:gd name="connsiteY72" fmla="*/ 3739666 h 6857999"/>
              <a:gd name="connsiteX73" fmla="*/ 5082736 w 7917045"/>
              <a:gd name="connsiteY73" fmla="*/ 3761091 h 6857999"/>
              <a:gd name="connsiteX74" fmla="*/ 5121212 w 7917045"/>
              <a:gd name="connsiteY74" fmla="*/ 3778621 h 6857999"/>
              <a:gd name="connsiteX75" fmla="*/ 5155639 w 7917045"/>
              <a:gd name="connsiteY75" fmla="*/ 3794203 h 6857999"/>
              <a:gd name="connsiteX76" fmla="*/ 5190064 w 7917045"/>
              <a:gd name="connsiteY76" fmla="*/ 3805889 h 6857999"/>
              <a:gd name="connsiteX77" fmla="*/ 5218416 w 7917045"/>
              <a:gd name="connsiteY77" fmla="*/ 3819523 h 6857999"/>
              <a:gd name="connsiteX78" fmla="*/ 5244741 w 7917045"/>
              <a:gd name="connsiteY78" fmla="*/ 3833157 h 6857999"/>
              <a:gd name="connsiteX79" fmla="*/ 5262967 w 7917045"/>
              <a:gd name="connsiteY79" fmla="*/ 3848740 h 6857999"/>
              <a:gd name="connsiteX80" fmla="*/ 5277142 w 7917045"/>
              <a:gd name="connsiteY80" fmla="*/ 3868216 h 6857999"/>
              <a:gd name="connsiteX81" fmla="*/ 5283217 w 7917045"/>
              <a:gd name="connsiteY81" fmla="*/ 3891590 h 6857999"/>
              <a:gd name="connsiteX82" fmla="*/ 5281193 w 7917045"/>
              <a:gd name="connsiteY82" fmla="*/ 3922753 h 6857999"/>
              <a:gd name="connsiteX83" fmla="*/ 5273093 w 7917045"/>
              <a:gd name="connsiteY83" fmla="*/ 3955865 h 6857999"/>
              <a:gd name="connsiteX84" fmla="*/ 5260942 w 7917045"/>
              <a:gd name="connsiteY84" fmla="*/ 3983134 h 6857999"/>
              <a:gd name="connsiteX85" fmla="*/ 5246766 w 7917045"/>
              <a:gd name="connsiteY85" fmla="*/ 4008454 h 6857999"/>
              <a:gd name="connsiteX86" fmla="*/ 5228541 w 7917045"/>
              <a:gd name="connsiteY86" fmla="*/ 4027932 h 6857999"/>
              <a:gd name="connsiteX87" fmla="*/ 5214365 w 7917045"/>
              <a:gd name="connsiteY87" fmla="*/ 4049357 h 6857999"/>
              <a:gd name="connsiteX88" fmla="*/ 5196140 w 7917045"/>
              <a:gd name="connsiteY88" fmla="*/ 4068834 h 6857999"/>
              <a:gd name="connsiteX89" fmla="*/ 5183989 w 7917045"/>
              <a:gd name="connsiteY89" fmla="*/ 4088312 h 6857999"/>
              <a:gd name="connsiteX90" fmla="*/ 5169814 w 7917045"/>
              <a:gd name="connsiteY90" fmla="*/ 4109737 h 6857999"/>
              <a:gd name="connsiteX91" fmla="*/ 5163739 w 7917045"/>
              <a:gd name="connsiteY91" fmla="*/ 4135057 h 6857999"/>
              <a:gd name="connsiteX92" fmla="*/ 5161714 w 7917045"/>
              <a:gd name="connsiteY92" fmla="*/ 4162326 h 6857999"/>
              <a:gd name="connsiteX93" fmla="*/ 5163739 w 7917045"/>
              <a:gd name="connsiteY93" fmla="*/ 4193489 h 6857999"/>
              <a:gd name="connsiteX94" fmla="*/ 5175889 w 7917045"/>
              <a:gd name="connsiteY94" fmla="*/ 4230497 h 6857999"/>
              <a:gd name="connsiteX95" fmla="*/ 5196140 w 7917045"/>
              <a:gd name="connsiteY95" fmla="*/ 4279191 h 6857999"/>
              <a:gd name="connsiteX96" fmla="*/ 5220440 w 7917045"/>
              <a:gd name="connsiteY96" fmla="*/ 4316197 h 6857999"/>
              <a:gd name="connsiteX97" fmla="*/ 5244741 w 7917045"/>
              <a:gd name="connsiteY97" fmla="*/ 4345414 h 6857999"/>
              <a:gd name="connsiteX98" fmla="*/ 5269042 w 7917045"/>
              <a:gd name="connsiteY98" fmla="*/ 4364891 h 6857999"/>
              <a:gd name="connsiteX99" fmla="*/ 5291319 w 7917045"/>
              <a:gd name="connsiteY99" fmla="*/ 4380473 h 6857999"/>
              <a:gd name="connsiteX100" fmla="*/ 5311569 w 7917045"/>
              <a:gd name="connsiteY100" fmla="*/ 4390212 h 6857999"/>
              <a:gd name="connsiteX101" fmla="*/ 5325744 w 7917045"/>
              <a:gd name="connsiteY101" fmla="*/ 4394107 h 6857999"/>
              <a:gd name="connsiteX102" fmla="*/ 5335870 w 7917045"/>
              <a:gd name="connsiteY102" fmla="*/ 4396055 h 6857999"/>
              <a:gd name="connsiteX103" fmla="*/ 5339919 w 7917045"/>
              <a:gd name="connsiteY103" fmla="*/ 4396055 h 6857999"/>
              <a:gd name="connsiteX104" fmla="*/ 5335870 w 7917045"/>
              <a:gd name="connsiteY104" fmla="*/ 4399951 h 6857999"/>
              <a:gd name="connsiteX105" fmla="*/ 5327769 w 7917045"/>
              <a:gd name="connsiteY105" fmla="*/ 4411637 h 6857999"/>
              <a:gd name="connsiteX106" fmla="*/ 5315618 w 7917045"/>
              <a:gd name="connsiteY106" fmla="*/ 4427219 h 6857999"/>
              <a:gd name="connsiteX107" fmla="*/ 5303468 w 7917045"/>
              <a:gd name="connsiteY107" fmla="*/ 4450592 h 6857999"/>
              <a:gd name="connsiteX108" fmla="*/ 5287268 w 7917045"/>
              <a:gd name="connsiteY108" fmla="*/ 4475912 h 6857999"/>
              <a:gd name="connsiteX109" fmla="*/ 5275118 w 7917045"/>
              <a:gd name="connsiteY109" fmla="*/ 4503181 h 6857999"/>
              <a:gd name="connsiteX110" fmla="*/ 5262967 w 7917045"/>
              <a:gd name="connsiteY110" fmla="*/ 4532397 h 6857999"/>
              <a:gd name="connsiteX111" fmla="*/ 5256892 w 7917045"/>
              <a:gd name="connsiteY111" fmla="*/ 4561613 h 6857999"/>
              <a:gd name="connsiteX112" fmla="*/ 5256892 w 7917045"/>
              <a:gd name="connsiteY112" fmla="*/ 4590829 h 6857999"/>
              <a:gd name="connsiteX113" fmla="*/ 5260942 w 7917045"/>
              <a:gd name="connsiteY113" fmla="*/ 4616150 h 6857999"/>
              <a:gd name="connsiteX114" fmla="*/ 5277142 w 7917045"/>
              <a:gd name="connsiteY114" fmla="*/ 4639523 h 6857999"/>
              <a:gd name="connsiteX115" fmla="*/ 5301443 w 7917045"/>
              <a:gd name="connsiteY115" fmla="*/ 4664844 h 6857999"/>
              <a:gd name="connsiteX116" fmla="*/ 5323719 w 7917045"/>
              <a:gd name="connsiteY116" fmla="*/ 4686269 h 6857999"/>
              <a:gd name="connsiteX117" fmla="*/ 5348020 w 7917045"/>
              <a:gd name="connsiteY117" fmla="*/ 4703798 h 6857999"/>
              <a:gd name="connsiteX118" fmla="*/ 5368271 w 7917045"/>
              <a:gd name="connsiteY118" fmla="*/ 4723276 h 6857999"/>
              <a:gd name="connsiteX119" fmla="*/ 5384470 w 7917045"/>
              <a:gd name="connsiteY119" fmla="*/ 4742753 h 6857999"/>
              <a:gd name="connsiteX120" fmla="*/ 5396621 w 7917045"/>
              <a:gd name="connsiteY120" fmla="*/ 4762231 h 6857999"/>
              <a:gd name="connsiteX121" fmla="*/ 5402696 w 7917045"/>
              <a:gd name="connsiteY121" fmla="*/ 4785604 h 6857999"/>
              <a:gd name="connsiteX122" fmla="*/ 5402696 w 7917045"/>
              <a:gd name="connsiteY122" fmla="*/ 4810924 h 6857999"/>
              <a:gd name="connsiteX123" fmla="*/ 5394596 w 7917045"/>
              <a:gd name="connsiteY123" fmla="*/ 4842088 h 6857999"/>
              <a:gd name="connsiteX124" fmla="*/ 5382446 w 7917045"/>
              <a:gd name="connsiteY124" fmla="*/ 4871304 h 6857999"/>
              <a:gd name="connsiteX125" fmla="*/ 5366245 w 7917045"/>
              <a:gd name="connsiteY125" fmla="*/ 4904416 h 6857999"/>
              <a:gd name="connsiteX126" fmla="*/ 5345994 w 7917045"/>
              <a:gd name="connsiteY126" fmla="*/ 4943371 h 6857999"/>
              <a:gd name="connsiteX127" fmla="*/ 5323719 w 7917045"/>
              <a:gd name="connsiteY127" fmla="*/ 4990117 h 6857999"/>
              <a:gd name="connsiteX128" fmla="*/ 5305494 w 7917045"/>
              <a:gd name="connsiteY128" fmla="*/ 5036862 h 6857999"/>
              <a:gd name="connsiteX129" fmla="*/ 5285242 w 7917045"/>
              <a:gd name="connsiteY129" fmla="*/ 5091399 h 6857999"/>
              <a:gd name="connsiteX130" fmla="*/ 5271067 w 7917045"/>
              <a:gd name="connsiteY130" fmla="*/ 5147884 h 6857999"/>
              <a:gd name="connsiteX131" fmla="*/ 5260942 w 7917045"/>
              <a:gd name="connsiteY131" fmla="*/ 5208264 h 6857999"/>
              <a:gd name="connsiteX132" fmla="*/ 5258916 w 7917045"/>
              <a:gd name="connsiteY132" fmla="*/ 5268644 h 6857999"/>
              <a:gd name="connsiteX133" fmla="*/ 5264992 w 7917045"/>
              <a:gd name="connsiteY133" fmla="*/ 5330972 h 6857999"/>
              <a:gd name="connsiteX134" fmla="*/ 5281193 w 7917045"/>
              <a:gd name="connsiteY134" fmla="*/ 5391351 h 6857999"/>
              <a:gd name="connsiteX135" fmla="*/ 5311569 w 7917045"/>
              <a:gd name="connsiteY135" fmla="*/ 5453679 h 6857999"/>
              <a:gd name="connsiteX136" fmla="*/ 5352070 w 7917045"/>
              <a:gd name="connsiteY136" fmla="*/ 5512112 h 6857999"/>
              <a:gd name="connsiteX137" fmla="*/ 5396621 w 7917045"/>
              <a:gd name="connsiteY137" fmla="*/ 5556910 h 6857999"/>
              <a:gd name="connsiteX138" fmla="*/ 5445223 w 7917045"/>
              <a:gd name="connsiteY138" fmla="*/ 5593916 h 6857999"/>
              <a:gd name="connsiteX139" fmla="*/ 5501925 w 7917045"/>
              <a:gd name="connsiteY139" fmla="*/ 5623133 h 6857999"/>
              <a:gd name="connsiteX140" fmla="*/ 5564702 w 7917045"/>
              <a:gd name="connsiteY140" fmla="*/ 5650401 h 6857999"/>
              <a:gd name="connsiteX141" fmla="*/ 5631529 w 7917045"/>
              <a:gd name="connsiteY141" fmla="*/ 5671826 h 6857999"/>
              <a:gd name="connsiteX142" fmla="*/ 5700381 w 7917045"/>
              <a:gd name="connsiteY142" fmla="*/ 5687409 h 6857999"/>
              <a:gd name="connsiteX143" fmla="*/ 5775309 w 7917045"/>
              <a:gd name="connsiteY143" fmla="*/ 5697148 h 6857999"/>
              <a:gd name="connsiteX144" fmla="*/ 5848212 w 7917045"/>
              <a:gd name="connsiteY144" fmla="*/ 5706885 h 6857999"/>
              <a:gd name="connsiteX145" fmla="*/ 5921114 w 7917045"/>
              <a:gd name="connsiteY145" fmla="*/ 5712729 h 6857999"/>
              <a:gd name="connsiteX146" fmla="*/ 5994016 w 7917045"/>
              <a:gd name="connsiteY146" fmla="*/ 5714677 h 6857999"/>
              <a:gd name="connsiteX147" fmla="*/ 6064894 w 7917045"/>
              <a:gd name="connsiteY147" fmla="*/ 5714677 h 6857999"/>
              <a:gd name="connsiteX148" fmla="*/ 6131720 w 7917045"/>
              <a:gd name="connsiteY148" fmla="*/ 5712729 h 6857999"/>
              <a:gd name="connsiteX149" fmla="*/ 6192472 w 7917045"/>
              <a:gd name="connsiteY149" fmla="*/ 5708834 h 6857999"/>
              <a:gd name="connsiteX150" fmla="*/ 6249174 w 7917045"/>
              <a:gd name="connsiteY150" fmla="*/ 5702990 h 6857999"/>
              <a:gd name="connsiteX151" fmla="*/ 6297776 w 7917045"/>
              <a:gd name="connsiteY151" fmla="*/ 5695199 h 6857999"/>
              <a:gd name="connsiteX152" fmla="*/ 6342327 w 7917045"/>
              <a:gd name="connsiteY152" fmla="*/ 5689356 h 6857999"/>
              <a:gd name="connsiteX153" fmla="*/ 6374728 w 7917045"/>
              <a:gd name="connsiteY153" fmla="*/ 5683513 h 6857999"/>
              <a:gd name="connsiteX154" fmla="*/ 6413205 w 7917045"/>
              <a:gd name="connsiteY154" fmla="*/ 5673774 h 6857999"/>
              <a:gd name="connsiteX155" fmla="*/ 6447631 w 7917045"/>
              <a:gd name="connsiteY155" fmla="*/ 5662087 h 6857999"/>
              <a:gd name="connsiteX156" fmla="*/ 6480032 w 7917045"/>
              <a:gd name="connsiteY156" fmla="*/ 5654297 h 6857999"/>
              <a:gd name="connsiteX157" fmla="*/ 6510408 w 7917045"/>
              <a:gd name="connsiteY157" fmla="*/ 5648453 h 6857999"/>
              <a:gd name="connsiteX158" fmla="*/ 6538759 w 7917045"/>
              <a:gd name="connsiteY158" fmla="*/ 5646506 h 6857999"/>
              <a:gd name="connsiteX159" fmla="*/ 6565085 w 7917045"/>
              <a:gd name="connsiteY159" fmla="*/ 5648453 h 6857999"/>
              <a:gd name="connsiteX160" fmla="*/ 6585335 w 7917045"/>
              <a:gd name="connsiteY160" fmla="*/ 5656245 h 6857999"/>
              <a:gd name="connsiteX161" fmla="*/ 6605587 w 7917045"/>
              <a:gd name="connsiteY161" fmla="*/ 5673774 h 6857999"/>
              <a:gd name="connsiteX162" fmla="*/ 6621787 w 7917045"/>
              <a:gd name="connsiteY162" fmla="*/ 5697148 h 6857999"/>
              <a:gd name="connsiteX163" fmla="*/ 6637988 w 7917045"/>
              <a:gd name="connsiteY163" fmla="*/ 5734155 h 6857999"/>
              <a:gd name="connsiteX164" fmla="*/ 6648112 w 7917045"/>
              <a:gd name="connsiteY164" fmla="*/ 5778953 h 6857999"/>
              <a:gd name="connsiteX165" fmla="*/ 6658238 w 7917045"/>
              <a:gd name="connsiteY165" fmla="*/ 5837385 h 6857999"/>
              <a:gd name="connsiteX166" fmla="*/ 6672413 w 7917045"/>
              <a:gd name="connsiteY166" fmla="*/ 5911398 h 6857999"/>
              <a:gd name="connsiteX167" fmla="*/ 6692665 w 7917045"/>
              <a:gd name="connsiteY167" fmla="*/ 5983466 h 6857999"/>
              <a:gd name="connsiteX168" fmla="*/ 6718990 w 7917045"/>
              <a:gd name="connsiteY168" fmla="*/ 6047741 h 6857999"/>
              <a:gd name="connsiteX169" fmla="*/ 6747341 w 7917045"/>
              <a:gd name="connsiteY169" fmla="*/ 6108121 h 6857999"/>
              <a:gd name="connsiteX170" fmla="*/ 6777717 w 7917045"/>
              <a:gd name="connsiteY170" fmla="*/ 6160710 h 6857999"/>
              <a:gd name="connsiteX171" fmla="*/ 6808093 w 7917045"/>
              <a:gd name="connsiteY171" fmla="*/ 6213299 h 6857999"/>
              <a:gd name="connsiteX172" fmla="*/ 6836444 w 7917045"/>
              <a:gd name="connsiteY172" fmla="*/ 6261992 h 6857999"/>
              <a:gd name="connsiteX173" fmla="*/ 6860745 w 7917045"/>
              <a:gd name="connsiteY173" fmla="*/ 6306790 h 6857999"/>
              <a:gd name="connsiteX174" fmla="*/ 6878971 w 7917045"/>
              <a:gd name="connsiteY174" fmla="*/ 6349641 h 6857999"/>
              <a:gd name="connsiteX175" fmla="*/ 6889096 w 7917045"/>
              <a:gd name="connsiteY175" fmla="*/ 6390544 h 6857999"/>
              <a:gd name="connsiteX176" fmla="*/ 6893146 w 7917045"/>
              <a:gd name="connsiteY176" fmla="*/ 6433394 h 6857999"/>
              <a:gd name="connsiteX177" fmla="*/ 6895171 w 7917045"/>
              <a:gd name="connsiteY177" fmla="*/ 6480140 h 6857999"/>
              <a:gd name="connsiteX178" fmla="*/ 6895171 w 7917045"/>
              <a:gd name="connsiteY178" fmla="*/ 6522990 h 6857999"/>
              <a:gd name="connsiteX179" fmla="*/ 6897197 w 7917045"/>
              <a:gd name="connsiteY179" fmla="*/ 6571684 h 6857999"/>
              <a:gd name="connsiteX180" fmla="*/ 6901246 w 7917045"/>
              <a:gd name="connsiteY180" fmla="*/ 6620377 h 6857999"/>
              <a:gd name="connsiteX181" fmla="*/ 6905297 w 7917045"/>
              <a:gd name="connsiteY181" fmla="*/ 6672966 h 6857999"/>
              <a:gd name="connsiteX182" fmla="*/ 6917447 w 7917045"/>
              <a:gd name="connsiteY182" fmla="*/ 6729451 h 6857999"/>
              <a:gd name="connsiteX183" fmla="*/ 6929597 w 7917045"/>
              <a:gd name="connsiteY183" fmla="*/ 6791778 h 6857999"/>
              <a:gd name="connsiteX184" fmla="*/ 6951873 w 7917045"/>
              <a:gd name="connsiteY184" fmla="*/ 6857999 h 6857999"/>
              <a:gd name="connsiteX185" fmla="*/ 0 w 7917045"/>
              <a:gd name="connsiteY185"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7917045" h="6857999">
                <a:moveTo>
                  <a:pt x="0" y="0"/>
                </a:moveTo>
                <a:lnTo>
                  <a:pt x="7917045" y="0"/>
                </a:lnTo>
                <a:lnTo>
                  <a:pt x="7917045" y="4740"/>
                </a:lnTo>
                <a:lnTo>
                  <a:pt x="7816576" y="9739"/>
                </a:lnTo>
                <a:lnTo>
                  <a:pt x="7705198" y="23373"/>
                </a:lnTo>
                <a:lnTo>
                  <a:pt x="7595845" y="37007"/>
                </a:lnTo>
                <a:lnTo>
                  <a:pt x="7443964" y="68171"/>
                </a:lnTo>
                <a:lnTo>
                  <a:pt x="7296135" y="105178"/>
                </a:lnTo>
                <a:lnTo>
                  <a:pt x="7156405" y="149976"/>
                </a:lnTo>
                <a:lnTo>
                  <a:pt x="7028826" y="200618"/>
                </a:lnTo>
                <a:lnTo>
                  <a:pt x="6909346" y="253207"/>
                </a:lnTo>
                <a:lnTo>
                  <a:pt x="6797968" y="311639"/>
                </a:lnTo>
                <a:lnTo>
                  <a:pt x="6694689" y="373967"/>
                </a:lnTo>
                <a:lnTo>
                  <a:pt x="6597486" y="440190"/>
                </a:lnTo>
                <a:lnTo>
                  <a:pt x="6510408" y="510308"/>
                </a:lnTo>
                <a:lnTo>
                  <a:pt x="6427380" y="582376"/>
                </a:lnTo>
                <a:lnTo>
                  <a:pt x="6356504" y="656389"/>
                </a:lnTo>
                <a:lnTo>
                  <a:pt x="6289676" y="734299"/>
                </a:lnTo>
                <a:lnTo>
                  <a:pt x="6230949" y="810261"/>
                </a:lnTo>
                <a:lnTo>
                  <a:pt x="6178297" y="890119"/>
                </a:lnTo>
                <a:lnTo>
                  <a:pt x="6133746" y="969976"/>
                </a:lnTo>
                <a:lnTo>
                  <a:pt x="6095270" y="1049833"/>
                </a:lnTo>
                <a:lnTo>
                  <a:pt x="6064894" y="1129691"/>
                </a:lnTo>
                <a:lnTo>
                  <a:pt x="6042618" y="1162803"/>
                </a:lnTo>
                <a:lnTo>
                  <a:pt x="6020343" y="1205653"/>
                </a:lnTo>
                <a:lnTo>
                  <a:pt x="5996042" y="1256294"/>
                </a:lnTo>
                <a:lnTo>
                  <a:pt x="5967690" y="1316675"/>
                </a:lnTo>
                <a:lnTo>
                  <a:pt x="5939340" y="1380949"/>
                </a:lnTo>
                <a:lnTo>
                  <a:pt x="5906938" y="1451069"/>
                </a:lnTo>
                <a:lnTo>
                  <a:pt x="5876563" y="1525083"/>
                </a:lnTo>
                <a:lnTo>
                  <a:pt x="5844161" y="1604940"/>
                </a:lnTo>
                <a:lnTo>
                  <a:pt x="5813785" y="1686745"/>
                </a:lnTo>
                <a:lnTo>
                  <a:pt x="5781384" y="1766603"/>
                </a:lnTo>
                <a:lnTo>
                  <a:pt x="5751008" y="1848408"/>
                </a:lnTo>
                <a:lnTo>
                  <a:pt x="5722658" y="1928266"/>
                </a:lnTo>
                <a:lnTo>
                  <a:pt x="5696332" y="2008123"/>
                </a:lnTo>
                <a:lnTo>
                  <a:pt x="5672031" y="2082138"/>
                </a:lnTo>
                <a:lnTo>
                  <a:pt x="5651779" y="2154204"/>
                </a:lnTo>
                <a:lnTo>
                  <a:pt x="5633554" y="2220427"/>
                </a:lnTo>
                <a:lnTo>
                  <a:pt x="5621403" y="2278859"/>
                </a:lnTo>
                <a:lnTo>
                  <a:pt x="5609254" y="2329500"/>
                </a:lnTo>
                <a:lnTo>
                  <a:pt x="5605204" y="2374298"/>
                </a:lnTo>
                <a:lnTo>
                  <a:pt x="5607228" y="2407410"/>
                </a:lnTo>
                <a:lnTo>
                  <a:pt x="5611279" y="2446365"/>
                </a:lnTo>
                <a:lnTo>
                  <a:pt x="5619379" y="2489215"/>
                </a:lnTo>
                <a:lnTo>
                  <a:pt x="5623429" y="2532065"/>
                </a:lnTo>
                <a:lnTo>
                  <a:pt x="5627480" y="2572968"/>
                </a:lnTo>
                <a:lnTo>
                  <a:pt x="5625454" y="2615819"/>
                </a:lnTo>
                <a:lnTo>
                  <a:pt x="5619379" y="2656721"/>
                </a:lnTo>
                <a:lnTo>
                  <a:pt x="5607228" y="2695676"/>
                </a:lnTo>
                <a:lnTo>
                  <a:pt x="5586978" y="2736578"/>
                </a:lnTo>
                <a:lnTo>
                  <a:pt x="5556602" y="2773586"/>
                </a:lnTo>
                <a:lnTo>
                  <a:pt x="5512050" y="2808645"/>
                </a:lnTo>
                <a:lnTo>
                  <a:pt x="5435098" y="2870972"/>
                </a:lnTo>
                <a:lnTo>
                  <a:pt x="5360171" y="2941091"/>
                </a:lnTo>
                <a:lnTo>
                  <a:pt x="5291319" y="3015106"/>
                </a:lnTo>
                <a:lnTo>
                  <a:pt x="5224491" y="3089120"/>
                </a:lnTo>
                <a:lnTo>
                  <a:pt x="5159688" y="3167029"/>
                </a:lnTo>
                <a:lnTo>
                  <a:pt x="5094887" y="3239096"/>
                </a:lnTo>
                <a:lnTo>
                  <a:pt x="5060460" y="3276103"/>
                </a:lnTo>
                <a:lnTo>
                  <a:pt x="5026034" y="3315058"/>
                </a:lnTo>
                <a:lnTo>
                  <a:pt x="4993633" y="3354013"/>
                </a:lnTo>
                <a:lnTo>
                  <a:pt x="4963257" y="3392967"/>
                </a:lnTo>
                <a:lnTo>
                  <a:pt x="4936932" y="3429975"/>
                </a:lnTo>
                <a:lnTo>
                  <a:pt x="4916680" y="3468929"/>
                </a:lnTo>
                <a:lnTo>
                  <a:pt x="4906556" y="3509832"/>
                </a:lnTo>
                <a:lnTo>
                  <a:pt x="4902506" y="3548775"/>
                </a:lnTo>
                <a:lnTo>
                  <a:pt x="4902506" y="3548793"/>
                </a:lnTo>
                <a:lnTo>
                  <a:pt x="4910605" y="3589690"/>
                </a:lnTo>
                <a:lnTo>
                  <a:pt x="4930855" y="3632540"/>
                </a:lnTo>
                <a:lnTo>
                  <a:pt x="4965282" y="3675390"/>
                </a:lnTo>
                <a:lnTo>
                  <a:pt x="5003758" y="3710450"/>
                </a:lnTo>
                <a:lnTo>
                  <a:pt x="5042234" y="3739666"/>
                </a:lnTo>
                <a:lnTo>
                  <a:pt x="5082736" y="3761091"/>
                </a:lnTo>
                <a:lnTo>
                  <a:pt x="5121212" y="3778621"/>
                </a:lnTo>
                <a:lnTo>
                  <a:pt x="5155639" y="3794203"/>
                </a:lnTo>
                <a:lnTo>
                  <a:pt x="5190064" y="3805889"/>
                </a:lnTo>
                <a:lnTo>
                  <a:pt x="5218416" y="3819523"/>
                </a:lnTo>
                <a:lnTo>
                  <a:pt x="5244741" y="3833157"/>
                </a:lnTo>
                <a:lnTo>
                  <a:pt x="5262967" y="3848740"/>
                </a:lnTo>
                <a:lnTo>
                  <a:pt x="5277142" y="3868216"/>
                </a:lnTo>
                <a:lnTo>
                  <a:pt x="5283217" y="3891590"/>
                </a:lnTo>
                <a:lnTo>
                  <a:pt x="5281193" y="3922753"/>
                </a:lnTo>
                <a:lnTo>
                  <a:pt x="5273093" y="3955865"/>
                </a:lnTo>
                <a:lnTo>
                  <a:pt x="5260942" y="3983134"/>
                </a:lnTo>
                <a:lnTo>
                  <a:pt x="5246766" y="4008454"/>
                </a:lnTo>
                <a:lnTo>
                  <a:pt x="5228541" y="4027932"/>
                </a:lnTo>
                <a:lnTo>
                  <a:pt x="5214365" y="4049357"/>
                </a:lnTo>
                <a:lnTo>
                  <a:pt x="5196140" y="4068834"/>
                </a:lnTo>
                <a:lnTo>
                  <a:pt x="5183989" y="4088312"/>
                </a:lnTo>
                <a:lnTo>
                  <a:pt x="5169814" y="4109737"/>
                </a:lnTo>
                <a:lnTo>
                  <a:pt x="5163739" y="4135057"/>
                </a:lnTo>
                <a:lnTo>
                  <a:pt x="5161714" y="4162326"/>
                </a:lnTo>
                <a:lnTo>
                  <a:pt x="5163739" y="4193489"/>
                </a:lnTo>
                <a:lnTo>
                  <a:pt x="5175889" y="4230497"/>
                </a:lnTo>
                <a:lnTo>
                  <a:pt x="5196140" y="4279191"/>
                </a:lnTo>
                <a:lnTo>
                  <a:pt x="5220440" y="4316197"/>
                </a:lnTo>
                <a:lnTo>
                  <a:pt x="5244741" y="4345414"/>
                </a:lnTo>
                <a:lnTo>
                  <a:pt x="5269042" y="4364891"/>
                </a:lnTo>
                <a:lnTo>
                  <a:pt x="5291319" y="4380473"/>
                </a:lnTo>
                <a:lnTo>
                  <a:pt x="5311569" y="4390212"/>
                </a:lnTo>
                <a:lnTo>
                  <a:pt x="5325744" y="4394107"/>
                </a:lnTo>
                <a:lnTo>
                  <a:pt x="5335870" y="4396055"/>
                </a:lnTo>
                <a:lnTo>
                  <a:pt x="5339919" y="4396055"/>
                </a:lnTo>
                <a:lnTo>
                  <a:pt x="5335870" y="4399951"/>
                </a:lnTo>
                <a:lnTo>
                  <a:pt x="5327769" y="4411637"/>
                </a:lnTo>
                <a:lnTo>
                  <a:pt x="5315618" y="4427219"/>
                </a:lnTo>
                <a:lnTo>
                  <a:pt x="5303468" y="4450592"/>
                </a:lnTo>
                <a:lnTo>
                  <a:pt x="5287268" y="4475912"/>
                </a:lnTo>
                <a:lnTo>
                  <a:pt x="5275118" y="4503181"/>
                </a:lnTo>
                <a:lnTo>
                  <a:pt x="5262967" y="4532397"/>
                </a:lnTo>
                <a:lnTo>
                  <a:pt x="5256892" y="4561613"/>
                </a:lnTo>
                <a:lnTo>
                  <a:pt x="5256892" y="4590829"/>
                </a:lnTo>
                <a:lnTo>
                  <a:pt x="5260942" y="4616150"/>
                </a:lnTo>
                <a:lnTo>
                  <a:pt x="5277142" y="4639523"/>
                </a:lnTo>
                <a:lnTo>
                  <a:pt x="5301443" y="4664844"/>
                </a:lnTo>
                <a:lnTo>
                  <a:pt x="5323719" y="4686269"/>
                </a:lnTo>
                <a:lnTo>
                  <a:pt x="5348020" y="4703798"/>
                </a:lnTo>
                <a:lnTo>
                  <a:pt x="5368271" y="4723276"/>
                </a:lnTo>
                <a:lnTo>
                  <a:pt x="5384470" y="4742753"/>
                </a:lnTo>
                <a:lnTo>
                  <a:pt x="5396621" y="4762231"/>
                </a:lnTo>
                <a:lnTo>
                  <a:pt x="5402696" y="4785604"/>
                </a:lnTo>
                <a:lnTo>
                  <a:pt x="5402696" y="4810924"/>
                </a:lnTo>
                <a:lnTo>
                  <a:pt x="5394596" y="4842088"/>
                </a:lnTo>
                <a:lnTo>
                  <a:pt x="5382446" y="4871304"/>
                </a:lnTo>
                <a:lnTo>
                  <a:pt x="5366245" y="4904416"/>
                </a:lnTo>
                <a:lnTo>
                  <a:pt x="5345994" y="4943371"/>
                </a:lnTo>
                <a:lnTo>
                  <a:pt x="5323719" y="4990117"/>
                </a:lnTo>
                <a:lnTo>
                  <a:pt x="5305494" y="5036862"/>
                </a:lnTo>
                <a:lnTo>
                  <a:pt x="5285242" y="5091399"/>
                </a:lnTo>
                <a:lnTo>
                  <a:pt x="5271067" y="5147884"/>
                </a:lnTo>
                <a:lnTo>
                  <a:pt x="5260942" y="5208264"/>
                </a:lnTo>
                <a:lnTo>
                  <a:pt x="5258916" y="5268644"/>
                </a:lnTo>
                <a:lnTo>
                  <a:pt x="5264992" y="5330972"/>
                </a:lnTo>
                <a:lnTo>
                  <a:pt x="5281193" y="5391351"/>
                </a:lnTo>
                <a:lnTo>
                  <a:pt x="5311569" y="5453679"/>
                </a:lnTo>
                <a:lnTo>
                  <a:pt x="5352070" y="5512112"/>
                </a:lnTo>
                <a:lnTo>
                  <a:pt x="5396621" y="5556910"/>
                </a:lnTo>
                <a:lnTo>
                  <a:pt x="5445223" y="5593916"/>
                </a:lnTo>
                <a:lnTo>
                  <a:pt x="5501925" y="5623133"/>
                </a:lnTo>
                <a:lnTo>
                  <a:pt x="5564702" y="5650401"/>
                </a:lnTo>
                <a:lnTo>
                  <a:pt x="5631529" y="5671826"/>
                </a:lnTo>
                <a:lnTo>
                  <a:pt x="5700381" y="5687409"/>
                </a:lnTo>
                <a:lnTo>
                  <a:pt x="5775309" y="5697148"/>
                </a:lnTo>
                <a:lnTo>
                  <a:pt x="5848212" y="5706885"/>
                </a:lnTo>
                <a:lnTo>
                  <a:pt x="5921114" y="5712729"/>
                </a:lnTo>
                <a:lnTo>
                  <a:pt x="5994016" y="5714677"/>
                </a:lnTo>
                <a:lnTo>
                  <a:pt x="6064894" y="5714677"/>
                </a:lnTo>
                <a:lnTo>
                  <a:pt x="6131720" y="5712729"/>
                </a:lnTo>
                <a:lnTo>
                  <a:pt x="6192472" y="5708834"/>
                </a:lnTo>
                <a:lnTo>
                  <a:pt x="6249174" y="5702990"/>
                </a:lnTo>
                <a:lnTo>
                  <a:pt x="6297776" y="5695199"/>
                </a:lnTo>
                <a:lnTo>
                  <a:pt x="6342327" y="5689356"/>
                </a:lnTo>
                <a:lnTo>
                  <a:pt x="6374728" y="5683513"/>
                </a:lnTo>
                <a:lnTo>
                  <a:pt x="6413205" y="5673774"/>
                </a:lnTo>
                <a:lnTo>
                  <a:pt x="6447631" y="5662087"/>
                </a:lnTo>
                <a:lnTo>
                  <a:pt x="6480032" y="5654297"/>
                </a:lnTo>
                <a:lnTo>
                  <a:pt x="6510408" y="5648453"/>
                </a:lnTo>
                <a:lnTo>
                  <a:pt x="6538759" y="5646506"/>
                </a:lnTo>
                <a:lnTo>
                  <a:pt x="6565085" y="5648453"/>
                </a:lnTo>
                <a:lnTo>
                  <a:pt x="6585335" y="5656245"/>
                </a:lnTo>
                <a:lnTo>
                  <a:pt x="6605587" y="5673774"/>
                </a:lnTo>
                <a:lnTo>
                  <a:pt x="6621787" y="5697148"/>
                </a:lnTo>
                <a:lnTo>
                  <a:pt x="6637988" y="5734155"/>
                </a:lnTo>
                <a:lnTo>
                  <a:pt x="6648112" y="5778953"/>
                </a:lnTo>
                <a:lnTo>
                  <a:pt x="6658238" y="5837385"/>
                </a:lnTo>
                <a:lnTo>
                  <a:pt x="6672413" y="5911398"/>
                </a:lnTo>
                <a:lnTo>
                  <a:pt x="6692665" y="5983466"/>
                </a:lnTo>
                <a:lnTo>
                  <a:pt x="6718990" y="6047741"/>
                </a:lnTo>
                <a:lnTo>
                  <a:pt x="6747341" y="6108121"/>
                </a:lnTo>
                <a:lnTo>
                  <a:pt x="6777717" y="6160710"/>
                </a:lnTo>
                <a:lnTo>
                  <a:pt x="6808093" y="6213299"/>
                </a:lnTo>
                <a:lnTo>
                  <a:pt x="6836444" y="6261992"/>
                </a:lnTo>
                <a:lnTo>
                  <a:pt x="6860745" y="6306790"/>
                </a:lnTo>
                <a:lnTo>
                  <a:pt x="6878971" y="6349641"/>
                </a:lnTo>
                <a:lnTo>
                  <a:pt x="6889096" y="6390544"/>
                </a:lnTo>
                <a:lnTo>
                  <a:pt x="6893146" y="6433394"/>
                </a:lnTo>
                <a:lnTo>
                  <a:pt x="6895171" y="6480140"/>
                </a:lnTo>
                <a:lnTo>
                  <a:pt x="6895171" y="6522990"/>
                </a:lnTo>
                <a:lnTo>
                  <a:pt x="6897197" y="6571684"/>
                </a:lnTo>
                <a:lnTo>
                  <a:pt x="6901246" y="6620377"/>
                </a:lnTo>
                <a:lnTo>
                  <a:pt x="6905297" y="6672966"/>
                </a:lnTo>
                <a:lnTo>
                  <a:pt x="6917447" y="6729451"/>
                </a:lnTo>
                <a:lnTo>
                  <a:pt x="6929597" y="6791778"/>
                </a:lnTo>
                <a:lnTo>
                  <a:pt x="6951873" y="6857999"/>
                </a:lnTo>
                <a:lnTo>
                  <a:pt x="0" y="6857999"/>
                </a:lnTo>
                <a:close/>
              </a:path>
            </a:pathLst>
          </a:custGeom>
          <a:solidFill>
            <a:schemeClr val="accent2">
              <a:lumMod val="75000"/>
            </a:schemeClr>
          </a:solidFill>
          <a:ln w="25400">
            <a:solidFill>
              <a:srgbClr val="000000"/>
            </a:solidFill>
            <a:prstDash val="solid"/>
          </a:ln>
          <a:effectLst>
            <a:innerShdw blurRad="215900" dist="508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6" name=""/>
          <p:cNvSpPr txBox="1"/>
          <p:nvPr/>
        </p:nvSpPr>
        <p:spPr>
          <a:xfrm>
            <a:off x="0" y="-151726"/>
            <a:ext cx="6058859" cy="2479040"/>
          </a:xfrm>
          <a:prstGeom prst="rect"/>
          <a:noFill/>
          <a:ln>
            <a:noFill/>
            <a:prstDash val="solid"/>
          </a:ln>
        </p:spPr>
        <p:txBody>
          <a:bodyPr rtlCol="0" wrap="square">
            <a:spAutoFit/>
          </a:bodyPr>
          <a:p>
            <a:r>
              <a:rPr sz="6700" lang="en-US">
                <a:solidFill>
                  <a:srgbClr val="000000"/>
                </a:solidFill>
                <a:latin typeface="Droid Sans Mono"/>
                <a:ea typeface="Calibri"/>
                <a:cs typeface="Droid Sans Mono"/>
              </a:rPr>
              <a:t>PENALARAN</a:t>
            </a:r>
            <a:r>
              <a:rPr sz="6700" lang="en-US">
                <a:solidFill>
                  <a:srgbClr val="000000"/>
                </a:solidFill>
                <a:latin typeface="Droid Sans Mono"/>
                <a:ea typeface="Calibri"/>
                <a:cs typeface="Droid Sans Mono"/>
              </a:rPr>
              <a:t> </a:t>
            </a:r>
            <a:r>
              <a:rPr sz="6700" lang="en-US">
                <a:solidFill>
                  <a:srgbClr val="000000"/>
                </a:solidFill>
                <a:latin typeface="Droid Sans Mono"/>
                <a:ea typeface="Calibri"/>
                <a:cs typeface="Droid Sans Mono"/>
              </a:rPr>
              <a:t> </a:t>
            </a:r>
            <a:r>
              <a:rPr sz="6700" lang="en-US">
                <a:solidFill>
                  <a:srgbClr val="000000"/>
                </a:solidFill>
                <a:latin typeface="Droid Sans Mono"/>
                <a:ea typeface="Calibri"/>
                <a:cs typeface="Droid Sans Mono"/>
              </a:rPr>
              <a:t>I</a:t>
            </a:r>
            <a:r>
              <a:rPr sz="6700" lang="en-US">
                <a:solidFill>
                  <a:srgbClr val="000000"/>
                </a:solidFill>
                <a:latin typeface="Droid Sans Mono"/>
                <a:ea typeface="Calibri"/>
                <a:cs typeface="Droid Sans Mono"/>
              </a:rPr>
              <a:t>N</a:t>
            </a:r>
            <a:r>
              <a:rPr sz="6700" lang="en-US">
                <a:solidFill>
                  <a:srgbClr val="000000"/>
                </a:solidFill>
                <a:latin typeface="Droid Sans Mono"/>
                <a:ea typeface="Calibri"/>
                <a:cs typeface="Droid Sans Mono"/>
              </a:rPr>
              <a:t>D</a:t>
            </a:r>
            <a:r>
              <a:rPr sz="6700" lang="en-US">
                <a:solidFill>
                  <a:srgbClr val="000000"/>
                </a:solidFill>
                <a:latin typeface="Droid Sans Mono"/>
                <a:ea typeface="Calibri"/>
                <a:cs typeface="Droid Sans Mono"/>
              </a:rPr>
              <a:t>UKSI</a:t>
            </a:r>
            <a:endParaRPr sz="6700" lang="in-ID">
              <a:solidFill>
                <a:srgbClr val="000000"/>
              </a:solidFill>
              <a:latin typeface="Droid Sans Mono"/>
              <a:ea typeface="Calibri"/>
              <a:cs typeface="Droid Sans Mono"/>
            </a:endParaRPr>
          </a:p>
        </p:txBody>
      </p:sp>
      <p:sp>
        <p:nvSpPr>
          <p:cNvPr id="1048597" name=""/>
          <p:cNvSpPr txBox="1"/>
          <p:nvPr/>
        </p:nvSpPr>
        <p:spPr>
          <a:xfrm>
            <a:off x="-257487" y="3724083"/>
            <a:ext cx="5286916" cy="2263140"/>
          </a:xfrm>
          <a:prstGeom prst="rect"/>
        </p:spPr>
        <p:txBody>
          <a:bodyPr rtlCol="0" wrap="square">
            <a:spAutoFit/>
          </a:bodyPr>
          <a:p>
            <a:pPr algn="ctr"/>
            <a:r>
              <a:rPr sz="2700" lang="en-US">
                <a:solidFill>
                  <a:srgbClr val="000000"/>
                </a:solidFill>
              </a:rPr>
              <a:t>K</a:t>
            </a:r>
            <a:r>
              <a:rPr sz="2700" lang="en-US">
                <a:solidFill>
                  <a:srgbClr val="000000"/>
                </a:solidFill>
              </a:rPr>
              <a:t>e</a:t>
            </a:r>
            <a:r>
              <a:rPr sz="2700" lang="en-US">
                <a:solidFill>
                  <a:srgbClr val="000000"/>
                </a:solidFill>
              </a:rPr>
              <a:t>l</a:t>
            </a:r>
            <a:r>
              <a:rPr sz="2700" lang="en-US">
                <a:solidFill>
                  <a:srgbClr val="000000"/>
                </a:solidFill>
              </a:rPr>
              <a:t>o</a:t>
            </a:r>
            <a:r>
              <a:rPr sz="2700" lang="en-US">
                <a:solidFill>
                  <a:srgbClr val="000000"/>
                </a:solidFill>
              </a:rPr>
              <a:t>m</a:t>
            </a:r>
            <a:r>
              <a:rPr sz="2700" lang="en-US">
                <a:solidFill>
                  <a:srgbClr val="000000"/>
                </a:solidFill>
              </a:rPr>
              <a:t>p</a:t>
            </a:r>
            <a:r>
              <a:rPr sz="2700" lang="en-US">
                <a:solidFill>
                  <a:srgbClr val="000000"/>
                </a:solidFill>
              </a:rPr>
              <a:t>o</a:t>
            </a:r>
            <a:r>
              <a:rPr sz="2700" lang="en-US">
                <a:solidFill>
                  <a:srgbClr val="000000"/>
                </a:solidFill>
              </a:rPr>
              <a:t>k</a:t>
            </a:r>
            <a:r>
              <a:rPr sz="2700" lang="en-US">
                <a:solidFill>
                  <a:srgbClr val="000000"/>
                </a:solidFill>
              </a:rPr>
              <a:t> </a:t>
            </a:r>
            <a:r>
              <a:rPr sz="2700" lang="en-US">
                <a:solidFill>
                  <a:srgbClr val="000000"/>
                </a:solidFill>
              </a:rPr>
              <a:t>4</a:t>
            </a:r>
            <a:r>
              <a:rPr sz="2700" lang="en-US">
                <a:solidFill>
                  <a:srgbClr val="000000"/>
                </a:solidFill>
              </a:rPr>
              <a:t>C</a:t>
            </a:r>
            <a:endParaRPr sz="2700" lang="in-ID">
              <a:solidFill>
                <a:srgbClr val="000000"/>
              </a:solidFill>
            </a:endParaRPr>
          </a:p>
          <a:p>
            <a:pPr algn="ctr"/>
            <a:r>
              <a:rPr sz="1900" lang="en-US">
                <a:solidFill>
                  <a:srgbClr val="000000"/>
                </a:solidFill>
              </a:rPr>
              <a:t>N</a:t>
            </a:r>
            <a:r>
              <a:rPr sz="1900" lang="en-US">
                <a:solidFill>
                  <a:srgbClr val="000000"/>
                </a:solidFill>
              </a:rPr>
              <a:t>a</a:t>
            </a:r>
            <a:r>
              <a:rPr sz="1900" lang="en-US">
                <a:solidFill>
                  <a:srgbClr val="000000"/>
                </a:solidFill>
              </a:rPr>
              <a:t>m</a:t>
            </a:r>
            <a:r>
              <a:rPr sz="1900" lang="en-US">
                <a:solidFill>
                  <a:srgbClr val="000000"/>
                </a:solidFill>
              </a:rPr>
              <a:t>a</a:t>
            </a:r>
            <a:r>
              <a:rPr sz="1900" lang="en-US">
                <a:solidFill>
                  <a:srgbClr val="000000"/>
                </a:solidFill>
              </a:rPr>
              <a:t> </a:t>
            </a:r>
            <a:r>
              <a:rPr sz="1900" lang="en-US">
                <a:solidFill>
                  <a:srgbClr val="000000"/>
                </a:solidFill>
              </a:rPr>
              <a:t>Anggota</a:t>
            </a:r>
            <a:r>
              <a:rPr sz="2200" lang="en-US">
                <a:solidFill>
                  <a:srgbClr val="000000"/>
                </a:solidFill>
              </a:rPr>
              <a:t> </a:t>
            </a:r>
            <a:r>
              <a:rPr sz="2200" lang="en-US">
                <a:solidFill>
                  <a:srgbClr val="000000"/>
                </a:solidFill>
              </a:rPr>
              <a:t>:</a:t>
            </a:r>
            <a:endParaRPr sz="2400" lang="in-ID">
              <a:solidFill>
                <a:srgbClr val="000000"/>
              </a:solidFill>
            </a:endParaRPr>
          </a:p>
          <a:p>
            <a:pPr algn="l"/>
            <a:r>
              <a:rPr sz="1600" lang="en-US">
                <a:solidFill>
                  <a:srgbClr val="000000"/>
                </a:solidFill>
              </a:rPr>
              <a:t> </a:t>
            </a:r>
            <a:endParaRPr sz="1600" lang="in-ID">
              <a:solidFill>
                <a:srgbClr val="000000"/>
              </a:solidFill>
            </a:endParaRPr>
          </a:p>
          <a:p>
            <a:pPr algn="l"/>
            <a:r>
              <a:rPr sz="1600" lang="in-ID">
                <a:solidFill>
                  <a:srgbClr val="000000"/>
                </a:solidFill>
              </a:rPr>
              <a:t>1) Dewa Nyoman Teja Dharmada</a:t>
            </a:r>
            <a:r>
              <a:rPr sz="1600" lang="en-US">
                <a:solidFill>
                  <a:srgbClr val="000000"/>
                </a:solidFill>
              </a:rPr>
              <a:t>.</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a:t>
            </a:r>
            <a:r>
              <a:rPr sz="1600" lang="en-US">
                <a:solidFill>
                  <a:srgbClr val="000000"/>
                </a:solidFill>
              </a:rPr>
              <a:t>071911633081</a:t>
            </a:r>
            <a:r>
              <a:rPr sz="1600" lang="en-US">
                <a:solidFill>
                  <a:srgbClr val="000000"/>
                </a:solidFill>
              </a:rPr>
              <a:t>)</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endParaRPr sz="1600" lang="in-ID">
              <a:solidFill>
                <a:srgbClr val="000000"/>
              </a:solidFill>
            </a:endParaRPr>
          </a:p>
          <a:p>
            <a:pPr algn="l"/>
            <a:r>
              <a:rPr sz="1600" lang="in-ID">
                <a:solidFill>
                  <a:srgbClr val="000000"/>
                </a:solidFill>
              </a:rPr>
              <a:t>2) Fatchorahman Zain</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a:t>
            </a:r>
            <a:r>
              <a:rPr sz="1600" lang="in-ID">
                <a:solidFill>
                  <a:srgbClr val="000000"/>
                </a:solidFill>
              </a:rPr>
              <a:t>071911633094</a:t>
            </a:r>
            <a:r>
              <a:rPr sz="1600" lang="en-US">
                <a:solidFill>
                  <a:srgbClr val="000000"/>
                </a:solidFill>
              </a:rPr>
              <a:t>)</a:t>
            </a:r>
            <a:endParaRPr sz="1600" lang="in-ID">
              <a:solidFill>
                <a:srgbClr val="000000"/>
              </a:solidFill>
            </a:endParaRPr>
          </a:p>
          <a:p>
            <a:pPr algn="l"/>
            <a:r>
              <a:rPr sz="1600" lang="in-ID">
                <a:solidFill>
                  <a:srgbClr val="000000"/>
                </a:solidFill>
              </a:rPr>
              <a:t>3) Nabilla Salsabil Damayanti Zahraa'</a:t>
            </a:r>
            <a:r>
              <a:rPr sz="1600" lang="en-US">
                <a:solidFill>
                  <a:srgbClr val="000000"/>
                </a:solidFill>
              </a:rPr>
              <a:t> </a:t>
            </a:r>
            <a:r>
              <a:rPr sz="1600" lang="en-US">
                <a:solidFill>
                  <a:srgbClr val="000000"/>
                </a:solidFill>
              </a:rPr>
              <a:t> </a:t>
            </a:r>
            <a:r>
              <a:rPr sz="1600" lang="en-US">
                <a:solidFill>
                  <a:srgbClr val="000000"/>
                </a:solidFill>
              </a:rPr>
              <a:t>(</a:t>
            </a:r>
            <a:r>
              <a:rPr sz="1600" lang="in-ID">
                <a:solidFill>
                  <a:srgbClr val="000000"/>
                </a:solidFill>
              </a:rPr>
              <a:t>071911633072</a:t>
            </a:r>
            <a:r>
              <a:rPr sz="1600" lang="en-US">
                <a:solidFill>
                  <a:srgbClr val="000000"/>
                </a:solidFill>
              </a:rPr>
              <a:t>)</a:t>
            </a:r>
            <a:endParaRPr sz="1600" lang="in-ID">
              <a:solidFill>
                <a:srgbClr val="000000"/>
              </a:solidFill>
            </a:endParaRPr>
          </a:p>
          <a:p>
            <a:pPr algn="l"/>
            <a:r>
              <a:rPr sz="1600" lang="in-ID">
                <a:solidFill>
                  <a:srgbClr val="000000"/>
                </a:solidFill>
              </a:rPr>
              <a:t>4) Heni Ayu Andriani</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a:t>
            </a:r>
            <a:r>
              <a:rPr sz="1600" lang="in-ID">
                <a:solidFill>
                  <a:srgbClr val="000000"/>
                </a:solidFill>
              </a:rPr>
              <a:t>071911633040</a:t>
            </a:r>
            <a:r>
              <a:rPr sz="1600" lang="en-US">
                <a:solidFill>
                  <a:srgbClr val="000000"/>
                </a:solidFill>
              </a:rPr>
              <a:t>)</a:t>
            </a:r>
            <a:endParaRPr sz="1600" lang="in-ID">
              <a:solidFill>
                <a:srgbClr val="000000"/>
              </a:solidFill>
            </a:endParaRPr>
          </a:p>
          <a:p>
            <a:pPr algn="l"/>
            <a:r>
              <a:rPr sz="1600" lang="in-ID">
                <a:solidFill>
                  <a:srgbClr val="000000"/>
                </a:solidFill>
              </a:rPr>
              <a:t>5) Sinta Nur</a:t>
            </a:r>
            <a:r>
              <a:rPr sz="1600" lang="en-US">
                <a:solidFill>
                  <a:srgbClr val="000000"/>
                </a:solidFill>
              </a:rPr>
              <a:t>a</a:t>
            </a:r>
            <a:r>
              <a:rPr sz="1600" lang="en-US">
                <a:solidFill>
                  <a:srgbClr val="000000"/>
                </a:solidFill>
              </a:rPr>
              <a:t>z</a:t>
            </a:r>
            <a:r>
              <a:rPr sz="1600" lang="in-ID">
                <a:solidFill>
                  <a:srgbClr val="000000"/>
                </a:solidFill>
              </a:rPr>
              <a:t>izah</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 </a:t>
            </a:r>
            <a:r>
              <a:rPr sz="1600" lang="en-US">
                <a:solidFill>
                  <a:srgbClr val="000000"/>
                </a:solidFill>
              </a:rPr>
              <a:t>(</a:t>
            </a:r>
            <a:r>
              <a:rPr sz="1600" lang="en-US">
                <a:solidFill>
                  <a:srgbClr val="000000"/>
                </a:solidFill>
              </a:rPr>
              <a:t>0</a:t>
            </a:r>
            <a:r>
              <a:rPr sz="1600" lang="en-US">
                <a:solidFill>
                  <a:srgbClr val="000000"/>
                </a:solidFill>
              </a:rPr>
              <a:t>7</a:t>
            </a:r>
            <a:r>
              <a:rPr sz="1600" lang="en-US">
                <a:solidFill>
                  <a:srgbClr val="000000"/>
                </a:solidFill>
              </a:rPr>
              <a:t>1</a:t>
            </a:r>
            <a:r>
              <a:rPr sz="1600" lang="en-US">
                <a:solidFill>
                  <a:srgbClr val="000000"/>
                </a:solidFill>
              </a:rPr>
              <a:t>9</a:t>
            </a:r>
            <a:r>
              <a:rPr sz="1600" lang="en-US">
                <a:solidFill>
                  <a:srgbClr val="000000"/>
                </a:solidFill>
              </a:rPr>
              <a:t>1</a:t>
            </a:r>
            <a:r>
              <a:rPr sz="1600" lang="en-US">
                <a:solidFill>
                  <a:srgbClr val="000000"/>
                </a:solidFill>
              </a:rPr>
              <a:t>1</a:t>
            </a:r>
            <a:r>
              <a:rPr sz="1600" lang="en-US">
                <a:solidFill>
                  <a:srgbClr val="000000"/>
                </a:solidFill>
              </a:rPr>
              <a:t>6</a:t>
            </a:r>
            <a:r>
              <a:rPr sz="1600" lang="en-US">
                <a:solidFill>
                  <a:srgbClr val="000000"/>
                </a:solidFill>
              </a:rPr>
              <a:t>3</a:t>
            </a:r>
            <a:r>
              <a:rPr sz="1600" lang="en-US">
                <a:solidFill>
                  <a:srgbClr val="000000"/>
                </a:solidFill>
              </a:rPr>
              <a:t>3</a:t>
            </a:r>
            <a:r>
              <a:rPr sz="1600" lang="en-US">
                <a:solidFill>
                  <a:srgbClr val="000000"/>
                </a:solidFill>
              </a:rPr>
              <a:t>0</a:t>
            </a:r>
            <a:r>
              <a:rPr sz="1600" lang="en-US">
                <a:solidFill>
                  <a:srgbClr val="000000"/>
                </a:solidFill>
              </a:rPr>
              <a:t>3</a:t>
            </a:r>
            <a:r>
              <a:rPr sz="1600" lang="en-US">
                <a:solidFill>
                  <a:srgbClr val="000000"/>
                </a:solidFill>
              </a:rPr>
              <a:t>5</a:t>
            </a:r>
            <a:r>
              <a:rPr sz="1600" lang="en-US">
                <a:solidFill>
                  <a:srgbClr val="000000"/>
                </a:solidFill>
              </a:rPr>
              <a:t>)</a:t>
            </a:r>
            <a:endParaRPr sz="1600" lang="in-ID">
              <a:solidFill>
                <a:srgbClr val="000000"/>
              </a:solidFill>
            </a:endParaRPr>
          </a:p>
        </p:txBody>
      </p:sp>
      <p:sp>
        <p:nvSpPr>
          <p:cNvPr id="1048598" name=""/>
          <p:cNvSpPr txBox="1"/>
          <p:nvPr/>
        </p:nvSpPr>
        <p:spPr>
          <a:xfrm>
            <a:off x="498634" y="2230946"/>
            <a:ext cx="2299498" cy="510540"/>
          </a:xfrm>
          <a:prstGeom prst="rect"/>
        </p:spPr>
        <p:txBody>
          <a:bodyPr rtlCol="0" wrap="square">
            <a:spAutoFit/>
          </a:bodyPr>
          <a:p>
            <a:r>
              <a:rPr sz="2800" lang="en-US">
                <a:solidFill>
                  <a:srgbClr val="000000"/>
                </a:solidFill>
              </a:rPr>
              <a:t>Filsafat</a:t>
            </a:r>
            <a:r>
              <a:rPr sz="2800" lang="en-US">
                <a:solidFill>
                  <a:srgbClr val="000000"/>
                </a:solidFill>
              </a:rPr>
              <a:t> Ilmu</a:t>
            </a:r>
            <a:endParaRPr sz="2800" lang="in-ID">
              <a:solidFill>
                <a:srgbClr val="000000"/>
              </a:solidFill>
            </a:endParaRPr>
          </a:p>
        </p:txBody>
      </p:sp>
      <p:grpSp>
        <p:nvGrpSpPr>
          <p:cNvPr id="28" name="Group 7"/>
          <p:cNvGrpSpPr/>
          <p:nvPr/>
        </p:nvGrpSpPr>
        <p:grpSpPr>
          <a:xfrm>
            <a:off x="7746542" y="2192846"/>
            <a:ext cx="1097280" cy="1097280"/>
            <a:chOff x="4627083" y="903382"/>
            <a:chExt cx="1280160" cy="1280160"/>
          </a:xfrm>
        </p:grpSpPr>
        <p:sp>
          <p:nvSpPr>
            <p:cNvPr id="1048599" name="Oval 8"/>
            <p:cNvSpPr/>
            <p:nvPr/>
          </p:nvSpPr>
          <p:spPr>
            <a:xfrm>
              <a:off x="4627083" y="903382"/>
              <a:ext cx="1280160" cy="1280160"/>
            </a:xfrm>
            <a:prstGeom prst="ellipse"/>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sz="2400" lang="en-US"/>
            </a:p>
          </p:txBody>
        </p:sp>
        <p:sp>
          <p:nvSpPr>
            <p:cNvPr id="1048600" name="Oval 9"/>
            <p:cNvSpPr/>
            <p:nvPr/>
          </p:nvSpPr>
          <p:spPr>
            <a:xfrm>
              <a:off x="4809963" y="1086262"/>
              <a:ext cx="914400" cy="914400"/>
            </a:xfrm>
            <a:prstGeom prst="ellipse"/>
            <a:solidFill>
              <a:schemeClr val="accent2"/>
            </a:solidFill>
            <a:ln>
              <a:noFill/>
            </a:ln>
            <a:effectLst>
              <a:outerShdw algn="tr" blurRad="190500" dir="8100000" dist="38100" rotWithShape="0" sx="103000" sy="10300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2400" lang="en-US"/>
                <a:t>02</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cxnSp>
        <p:nvCxnSpPr>
          <p:cNvPr id="3145730" name="Straight Connector 2"/>
          <p:cNvCxnSpPr>
            <a:cxnSpLocks/>
          </p:cNvCxnSpPr>
          <p:nvPr/>
        </p:nvCxnSpPr>
        <p:spPr>
          <a:xfrm flipV="0">
            <a:off x="1944992" y="2858550"/>
            <a:ext cx="8052301" cy="13905"/>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1" name="Oval 4"/>
          <p:cNvSpPr/>
          <p:nvPr/>
        </p:nvSpPr>
        <p:spPr>
          <a:xfrm>
            <a:off x="1572767" y="2584230"/>
            <a:ext cx="548640" cy="548640"/>
          </a:xfrm>
          <a:prstGeom prst="ellipse"/>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2" name="Oval 5"/>
          <p:cNvSpPr/>
          <p:nvPr/>
        </p:nvSpPr>
        <p:spPr>
          <a:xfrm>
            <a:off x="9657052" y="2622247"/>
            <a:ext cx="548640" cy="548640"/>
          </a:xfrm>
          <a:prstGeom prst="ellipse"/>
          <a:solidFill>
            <a:schemeClr val="accent3"/>
          </a:solidFill>
          <a:ln>
            <a:noFill/>
          </a:ln>
        </p:spPr>
        <p:style>
          <a:lnRef idx="0">
            <a:scrgbClr r="0" g="0" b="0"/>
          </a:lnRef>
          <a:fillRef idx="0">
            <a:scrgbClr r="0" g="0" b="0"/>
          </a:fillRef>
          <a:effectRef idx="0">
            <a:scrgbClr r="0" g="0" b="0"/>
          </a:effectRef>
          <a:fontRef idx="minor">
            <a:schemeClr val="lt1"/>
          </a:fontRef>
        </p:style>
        <p:txBody>
          <a:bodyPr anchor="ctr" rtlCol="0"/>
          <a:p>
            <a:pPr algn="ctr"/>
            <a:endParaRPr lang="en-US"/>
          </a:p>
        </p:txBody>
      </p:sp>
      <p:grpSp>
        <p:nvGrpSpPr>
          <p:cNvPr id="30" name="Group 4"/>
          <p:cNvGrpSpPr/>
          <p:nvPr/>
        </p:nvGrpSpPr>
        <p:grpSpPr>
          <a:xfrm>
            <a:off x="177464" y="183849"/>
            <a:ext cx="1097280" cy="1097280"/>
            <a:chOff x="4627083" y="903382"/>
            <a:chExt cx="1280160" cy="1280160"/>
          </a:xfrm>
        </p:grpSpPr>
        <p:sp>
          <p:nvSpPr>
            <p:cNvPr id="1048603" name="Oval 5"/>
            <p:cNvSpPr/>
            <p:nvPr/>
          </p:nvSpPr>
          <p:spPr>
            <a:xfrm>
              <a:off x="4627083" y="903382"/>
              <a:ext cx="1280160" cy="1280160"/>
            </a:xfrm>
            <a:prstGeom prst="ellips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sz="2400" lang="en-US"/>
            </a:p>
          </p:txBody>
        </p:sp>
        <p:sp>
          <p:nvSpPr>
            <p:cNvPr id="1048604" name="Oval 6"/>
            <p:cNvSpPr/>
            <p:nvPr/>
          </p:nvSpPr>
          <p:spPr>
            <a:xfrm>
              <a:off x="4809963" y="1086262"/>
              <a:ext cx="914400" cy="914400"/>
            </a:xfrm>
            <a:prstGeom prst="ellipse"/>
            <a:ln>
              <a:noFill/>
            </a:ln>
            <a:effectLst>
              <a:outerShdw algn="tr" blurRad="190500" dir="8100000" dist="38100" rotWithShape="0" sx="103000" sy="10300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2400" lang="en-US"/>
                <a:t>01</a:t>
              </a:r>
            </a:p>
          </p:txBody>
        </p:sp>
      </p:grpSp>
      <p:sp>
        <p:nvSpPr>
          <p:cNvPr id="1048605" name="Rectangle 16"/>
          <p:cNvSpPr/>
          <p:nvPr/>
        </p:nvSpPr>
        <p:spPr>
          <a:xfrm>
            <a:off x="1509654" y="388319"/>
            <a:ext cx="6145061" cy="688338"/>
          </a:xfrm>
          <a:prstGeom prst="rect"/>
        </p:spPr>
        <p:txBody>
          <a:bodyPr anchor="ctr" wrap="square">
            <a:spAutoFit/>
          </a:bodyPr>
          <a:p>
            <a:r>
              <a:rPr b="1" dirty="0" sz="3300" lang="en-US" spc="-110">
                <a:ln w="3175">
                  <a:noFill/>
                </a:ln>
                <a:solidFill>
                  <a:schemeClr val="tx1">
                    <a:lumMod val="65000"/>
                    <a:lumOff val="35000"/>
                  </a:schemeClr>
                </a:solidFill>
                <a:latin typeface="Roboto Black"/>
                <a:cs typeface="Roboto Black"/>
              </a:rPr>
              <a:t>P</a:t>
            </a:r>
            <a:r>
              <a:rPr b="1" dirty="0" sz="3300" lang="en-US" spc="-110">
                <a:ln w="3175">
                  <a:noFill/>
                </a:ln>
                <a:solidFill>
                  <a:schemeClr val="tx1">
                    <a:lumMod val="65000"/>
                    <a:lumOff val="35000"/>
                  </a:schemeClr>
                </a:solidFill>
                <a:latin typeface="Roboto Black"/>
                <a:cs typeface="Roboto Black"/>
              </a:rPr>
              <a:t>e</a:t>
            </a:r>
            <a:r>
              <a:rPr b="1" dirty="0" sz="3300" lang="en-US" spc="-110">
                <a:ln w="3175">
                  <a:noFill/>
                </a:ln>
                <a:solidFill>
                  <a:schemeClr val="tx1">
                    <a:lumMod val="65000"/>
                    <a:lumOff val="35000"/>
                  </a:schemeClr>
                </a:solidFill>
                <a:latin typeface="Roboto Black"/>
                <a:cs typeface="Roboto Black"/>
              </a:rPr>
              <a:t>n</a:t>
            </a:r>
            <a:r>
              <a:rPr b="1" dirty="0" sz="3300" lang="en-US" spc="-110">
                <a:ln w="3175">
                  <a:noFill/>
                </a:ln>
                <a:solidFill>
                  <a:schemeClr val="tx1">
                    <a:lumMod val="65000"/>
                    <a:lumOff val="35000"/>
                  </a:schemeClr>
                </a:solidFill>
                <a:latin typeface="Roboto Black"/>
                <a:cs typeface="Roboto Black"/>
              </a:rPr>
              <a:t>g</a:t>
            </a:r>
            <a:r>
              <a:rPr b="1" dirty="0" sz="3300" lang="en-US" spc="-110">
                <a:ln w="3175">
                  <a:noFill/>
                </a:ln>
                <a:solidFill>
                  <a:schemeClr val="tx1">
                    <a:lumMod val="65000"/>
                    <a:lumOff val="35000"/>
                  </a:schemeClr>
                </a:solidFill>
                <a:latin typeface="Roboto Black"/>
                <a:cs typeface="Roboto Black"/>
              </a:rPr>
              <a:t>e</a:t>
            </a:r>
            <a:r>
              <a:rPr b="1" dirty="0" sz="3300" lang="en-US" spc="-110">
                <a:ln w="3175">
                  <a:noFill/>
                </a:ln>
                <a:solidFill>
                  <a:schemeClr val="tx1">
                    <a:lumMod val="65000"/>
                    <a:lumOff val="35000"/>
                  </a:schemeClr>
                </a:solidFill>
                <a:latin typeface="Roboto Black"/>
                <a:cs typeface="Roboto Black"/>
              </a:rPr>
              <a:t>r</a:t>
            </a:r>
            <a:r>
              <a:rPr b="1" dirty="0" sz="3300" lang="en-US" spc="-110">
                <a:ln w="3175">
                  <a:noFill/>
                </a:ln>
                <a:solidFill>
                  <a:schemeClr val="tx1">
                    <a:lumMod val="65000"/>
                    <a:lumOff val="35000"/>
                  </a:schemeClr>
                </a:solidFill>
                <a:latin typeface="Roboto Black"/>
                <a:cs typeface="Roboto Black"/>
              </a:rPr>
              <a:t>t</a:t>
            </a:r>
            <a:r>
              <a:rPr b="1" dirty="0" sz="3300" lang="en-US" spc="-110">
                <a:ln w="3175">
                  <a:noFill/>
                </a:ln>
                <a:solidFill>
                  <a:schemeClr val="tx1">
                    <a:lumMod val="65000"/>
                    <a:lumOff val="35000"/>
                  </a:schemeClr>
                </a:solidFill>
                <a:latin typeface="Roboto Black"/>
                <a:cs typeface="Roboto Black"/>
              </a:rPr>
              <a:t>i</a:t>
            </a:r>
            <a:r>
              <a:rPr b="1" dirty="0" sz="3300" lang="en-US" spc="-110">
                <a:ln w="3175">
                  <a:noFill/>
                </a:ln>
                <a:solidFill>
                  <a:schemeClr val="tx1">
                    <a:lumMod val="65000"/>
                    <a:lumOff val="35000"/>
                  </a:schemeClr>
                </a:solidFill>
                <a:latin typeface="Roboto Black"/>
                <a:cs typeface="Roboto Black"/>
              </a:rPr>
              <a:t>a</a:t>
            </a:r>
            <a:r>
              <a:rPr b="1" dirty="0" sz="3300" lang="en-US" spc="-110">
                <a:ln w="3175">
                  <a:noFill/>
                </a:ln>
                <a:solidFill>
                  <a:schemeClr val="tx1">
                    <a:lumMod val="65000"/>
                    <a:lumOff val="35000"/>
                  </a:schemeClr>
                </a:solidFill>
                <a:latin typeface="Roboto Black"/>
                <a:cs typeface="Roboto Black"/>
              </a:rPr>
              <a:t>n</a:t>
            </a:r>
            <a:r>
              <a:rPr b="1" dirty="0" sz="3300" lang="en-US" spc="-110">
                <a:ln w="3175">
                  <a:noFill/>
                </a:ln>
                <a:solidFill>
                  <a:schemeClr val="tx1">
                    <a:lumMod val="65000"/>
                    <a:lumOff val="35000"/>
                  </a:schemeClr>
                </a:solidFill>
                <a:latin typeface="Roboto Black"/>
                <a:cs typeface="Roboto Black"/>
              </a:rPr>
              <a:t> </a:t>
            </a:r>
            <a:r>
              <a:rPr b="1" dirty="0" sz="3300" lang="en-US" spc="-110">
                <a:ln w="3175">
                  <a:noFill/>
                </a:ln>
                <a:solidFill>
                  <a:schemeClr val="tx1">
                    <a:lumMod val="65000"/>
                    <a:lumOff val="35000"/>
                  </a:schemeClr>
                </a:solidFill>
                <a:latin typeface="Roboto Black"/>
                <a:cs typeface="Roboto Black"/>
              </a:rPr>
              <a:t>P</a:t>
            </a:r>
            <a:r>
              <a:rPr b="1" dirty="0" sz="3300" lang="en-US" spc="-110">
                <a:ln w="3175">
                  <a:noFill/>
                </a:ln>
                <a:solidFill>
                  <a:schemeClr val="tx1">
                    <a:lumMod val="65000"/>
                    <a:lumOff val="35000"/>
                  </a:schemeClr>
                </a:solidFill>
                <a:latin typeface="Roboto Black"/>
                <a:cs typeface="Roboto Black"/>
              </a:rPr>
              <a:t>e</a:t>
            </a:r>
            <a:r>
              <a:rPr b="1" dirty="0" sz="3300" lang="en-US" spc="-110">
                <a:ln w="3175">
                  <a:noFill/>
                </a:ln>
                <a:solidFill>
                  <a:schemeClr val="tx1">
                    <a:lumMod val="65000"/>
                    <a:lumOff val="35000"/>
                  </a:schemeClr>
                </a:solidFill>
                <a:latin typeface="Roboto Black"/>
                <a:cs typeface="Roboto Black"/>
              </a:rPr>
              <a:t>n</a:t>
            </a:r>
            <a:r>
              <a:rPr b="1" dirty="0" sz="3300" lang="en-US" spc="-110">
                <a:ln w="3175">
                  <a:noFill/>
                </a:ln>
                <a:solidFill>
                  <a:schemeClr val="tx1">
                    <a:lumMod val="65000"/>
                    <a:lumOff val="35000"/>
                  </a:schemeClr>
                </a:solidFill>
                <a:latin typeface="Roboto Black"/>
                <a:cs typeface="Roboto Black"/>
              </a:rPr>
              <a:t>a</a:t>
            </a:r>
            <a:r>
              <a:rPr b="1" dirty="0" sz="3300" lang="en-US" spc="-110">
                <a:ln w="3175">
                  <a:noFill/>
                </a:ln>
                <a:solidFill>
                  <a:schemeClr val="tx1">
                    <a:lumMod val="65000"/>
                    <a:lumOff val="35000"/>
                  </a:schemeClr>
                </a:solidFill>
                <a:latin typeface="Roboto Black"/>
                <a:cs typeface="Roboto Black"/>
              </a:rPr>
              <a:t>l</a:t>
            </a:r>
            <a:r>
              <a:rPr b="1" dirty="0" sz="3300" lang="en-US" spc="-110">
                <a:ln w="3175">
                  <a:noFill/>
                </a:ln>
                <a:solidFill>
                  <a:schemeClr val="tx1">
                    <a:lumMod val="65000"/>
                    <a:lumOff val="35000"/>
                  </a:schemeClr>
                </a:solidFill>
                <a:latin typeface="Roboto Black"/>
                <a:cs typeface="Roboto Black"/>
              </a:rPr>
              <a:t>aran</a:t>
            </a:r>
            <a:r>
              <a:rPr b="1" dirty="0" sz="3300" lang="en-US" spc="-110">
                <a:ln w="3175">
                  <a:noFill/>
                </a:ln>
                <a:solidFill>
                  <a:schemeClr val="tx1">
                    <a:lumMod val="65000"/>
                    <a:lumOff val="35000"/>
                  </a:schemeClr>
                </a:solidFill>
                <a:latin typeface="Roboto Black"/>
                <a:cs typeface="Roboto Black"/>
              </a:rPr>
              <a:t> </a:t>
            </a:r>
            <a:r>
              <a:rPr b="1" dirty="0" sz="3300" lang="en-US" spc="-110">
                <a:ln w="3175">
                  <a:noFill/>
                </a:ln>
                <a:solidFill>
                  <a:schemeClr val="tx1">
                    <a:lumMod val="65000"/>
                    <a:lumOff val="35000"/>
                  </a:schemeClr>
                </a:solidFill>
                <a:latin typeface="Roboto Black"/>
                <a:cs typeface="Roboto Black"/>
              </a:rPr>
              <a:t>I</a:t>
            </a:r>
            <a:r>
              <a:rPr b="1" dirty="0" sz="3300" lang="en-US" spc="-110">
                <a:ln w="3175">
                  <a:noFill/>
                </a:ln>
                <a:solidFill>
                  <a:schemeClr val="tx1">
                    <a:lumMod val="65000"/>
                    <a:lumOff val="35000"/>
                  </a:schemeClr>
                </a:solidFill>
                <a:latin typeface="Roboto Black"/>
                <a:cs typeface="Roboto Black"/>
              </a:rPr>
              <a:t>n</a:t>
            </a:r>
            <a:r>
              <a:rPr b="1" dirty="0" sz="3300" lang="en-US" spc="-110">
                <a:ln w="3175">
                  <a:noFill/>
                </a:ln>
                <a:solidFill>
                  <a:schemeClr val="tx1">
                    <a:lumMod val="65000"/>
                    <a:lumOff val="35000"/>
                  </a:schemeClr>
                </a:solidFill>
                <a:latin typeface="Roboto Black"/>
                <a:cs typeface="Roboto Black"/>
              </a:rPr>
              <a:t>d</a:t>
            </a:r>
            <a:r>
              <a:rPr b="1" dirty="0" sz="3300" lang="en-US" spc="-110">
                <a:ln w="3175">
                  <a:noFill/>
                </a:ln>
                <a:solidFill>
                  <a:schemeClr val="tx1">
                    <a:lumMod val="65000"/>
                    <a:lumOff val="35000"/>
                  </a:schemeClr>
                </a:solidFill>
                <a:latin typeface="Roboto Black"/>
                <a:cs typeface="Roboto Black"/>
              </a:rPr>
              <a:t>u</a:t>
            </a:r>
            <a:r>
              <a:rPr b="1" dirty="0" sz="3300" lang="en-US" spc="-110">
                <a:ln w="3175">
                  <a:noFill/>
                </a:ln>
                <a:solidFill>
                  <a:schemeClr val="tx1">
                    <a:lumMod val="65000"/>
                    <a:lumOff val="35000"/>
                  </a:schemeClr>
                </a:solidFill>
                <a:latin typeface="Roboto Black"/>
                <a:cs typeface="Roboto Black"/>
              </a:rPr>
              <a:t>k</a:t>
            </a:r>
            <a:r>
              <a:rPr b="1" dirty="0" sz="3300" lang="en-US" spc="-110">
                <a:ln w="3175">
                  <a:noFill/>
                </a:ln>
                <a:solidFill>
                  <a:schemeClr val="tx1">
                    <a:lumMod val="65000"/>
                    <a:lumOff val="35000"/>
                  </a:schemeClr>
                </a:solidFill>
                <a:latin typeface="Roboto Black"/>
                <a:cs typeface="Roboto Black"/>
              </a:rPr>
              <a:t>si</a:t>
            </a:r>
            <a:r>
              <a:rPr dirty="0" sz="3300" lang="en-US" spc="-110">
                <a:ln w="3175">
                  <a:noFill/>
                </a:ln>
                <a:solidFill>
                  <a:schemeClr val="tx1">
                    <a:lumMod val="65000"/>
                    <a:lumOff val="35000"/>
                  </a:schemeClr>
                </a:solidFill>
                <a:latin typeface="Roboto Black"/>
                <a:cs typeface="Roboto Black"/>
              </a:rPr>
              <a:t> </a:t>
            </a:r>
            <a:endParaRPr altLang="en-US" sz="3300" lang="zh-CN">
              <a:latin typeface="Roboto Black"/>
              <a:cs typeface="Roboto Black"/>
            </a:endParaRPr>
          </a:p>
        </p:txBody>
      </p:sp>
      <p:sp>
        <p:nvSpPr>
          <p:cNvPr id="1048606" name=""/>
          <p:cNvSpPr txBox="1"/>
          <p:nvPr/>
        </p:nvSpPr>
        <p:spPr>
          <a:xfrm>
            <a:off x="2534949" y="1281128"/>
            <a:ext cx="7122103" cy="1615440"/>
          </a:xfrm>
          <a:prstGeom prst="rect"/>
        </p:spPr>
        <p:txBody>
          <a:bodyPr anchor="t" anchorCtr="1" rtlCol="0" wrap="square">
            <a:spAutoFit/>
          </a:bodyPr>
          <a:p>
            <a:pPr algn="l"/>
            <a:r>
              <a:rPr sz="2500" lang="in-ID">
                <a:solidFill>
                  <a:srgbClr val="C00000"/>
                </a:solidFill>
                <a:latin typeface="AndroidClock"/>
                <a:cs typeface="AndroidClock"/>
              </a:rPr>
              <a:t>Induksi merupakan cara berpikir dimana ditarik suatu kesimpulan yang bersifat </a:t>
            </a:r>
            <a:r>
              <a:rPr b="1" sz="2500" lang="in-ID">
                <a:solidFill>
                  <a:srgbClr val="C00000"/>
                </a:solidFill>
                <a:latin typeface="AndroidClock"/>
                <a:cs typeface="AndroidClock"/>
              </a:rPr>
              <a:t>umum</a:t>
            </a:r>
            <a:r>
              <a:rPr sz="2500" lang="in-ID">
                <a:solidFill>
                  <a:srgbClr val="C00000"/>
                </a:solidFill>
                <a:latin typeface="AndroidClock"/>
                <a:cs typeface="AndroidClock"/>
              </a:rPr>
              <a:t> dari berbagai kasus yang bersifat </a:t>
            </a:r>
            <a:r>
              <a:rPr b="1" sz="2500" lang="in-ID">
                <a:solidFill>
                  <a:srgbClr val="C00000"/>
                </a:solidFill>
                <a:latin typeface="AndroidClock"/>
                <a:cs typeface="AndroidClock"/>
              </a:rPr>
              <a:t>individual</a:t>
            </a:r>
            <a:r>
              <a:rPr sz="2500" lang="in-ID">
                <a:solidFill>
                  <a:srgbClr val="C00000"/>
                </a:solidFill>
                <a:latin typeface="AndroidClock"/>
                <a:cs typeface="AndroidClock"/>
              </a:rPr>
              <a:t>.</a:t>
            </a:r>
            <a:endParaRPr sz="2500" lang="in-ID">
              <a:solidFill>
                <a:srgbClr val="C00000"/>
              </a:solidFill>
              <a:latin typeface="AndroidClock"/>
              <a:cs typeface="AndroidClock"/>
            </a:endParaRPr>
          </a:p>
        </p:txBody>
      </p:sp>
      <p:sp>
        <p:nvSpPr>
          <p:cNvPr id="1048607" name=""/>
          <p:cNvSpPr/>
          <p:nvPr/>
        </p:nvSpPr>
        <p:spPr>
          <a:xfrm>
            <a:off x="3234052" y="3295337"/>
            <a:ext cx="8841326" cy="1172794"/>
          </a:xfrm>
          <a:prstGeom prst="roundRect"/>
          <a:solidFill>
            <a:srgbClr val="FFFFFF"/>
          </a:solidFill>
          <a:ln w="25400">
            <a:solidFill>
              <a:srgbClr val="666666"/>
            </a:solidFill>
          </a:ln>
        </p:spPr>
        <p:txBody>
          <a:bodyPr anchor="ctr"/>
          <a:p>
            <a:pPr algn="ctr"/>
            <a:r>
              <a:rPr lang="en-US"/>
              <a:t>P</a:t>
            </a:r>
            <a:r>
              <a:rPr lang="in-ID"/>
              <a:t>roses peningkatan dari hal-hal yang bersifat individual menuju universal. Dengan premis berupa proposisi- prosisi simular sedangkan konklusinya sebuah proposisi universal yang berlaku secara umum.</a:t>
            </a:r>
            <a:endParaRPr lang="in-ID"/>
          </a:p>
        </p:txBody>
      </p:sp>
      <p:sp>
        <p:nvSpPr>
          <p:cNvPr id="1048608" name=""/>
          <p:cNvSpPr txBox="1"/>
          <p:nvPr/>
        </p:nvSpPr>
        <p:spPr>
          <a:xfrm>
            <a:off x="332801" y="3626464"/>
            <a:ext cx="3028572" cy="510540"/>
          </a:xfrm>
          <a:prstGeom prst="rect"/>
        </p:spPr>
        <p:txBody>
          <a:bodyPr rtlCol="0" wrap="square">
            <a:spAutoFit/>
          </a:bodyPr>
          <a:p>
            <a:r>
              <a:rPr sz="2800" lang="en-US">
                <a:solidFill>
                  <a:srgbClr val="000000"/>
                </a:solidFill>
              </a:rPr>
              <a:t>A</a:t>
            </a:r>
            <a:r>
              <a:rPr sz="2800" lang="en-US">
                <a:solidFill>
                  <a:srgbClr val="000000"/>
                </a:solidFill>
              </a:rPr>
              <a:t>R</a:t>
            </a:r>
            <a:r>
              <a:rPr sz="2800" lang="en-US">
                <a:solidFill>
                  <a:srgbClr val="000000"/>
                </a:solidFill>
              </a:rPr>
              <a:t>I</a:t>
            </a:r>
            <a:r>
              <a:rPr sz="2800" lang="en-US">
                <a:solidFill>
                  <a:srgbClr val="000000"/>
                </a:solidFill>
              </a:rPr>
              <a:t>S</a:t>
            </a:r>
            <a:r>
              <a:rPr sz="2800" lang="en-US">
                <a:solidFill>
                  <a:srgbClr val="000000"/>
                </a:solidFill>
              </a:rPr>
              <a:t>T</a:t>
            </a:r>
            <a:r>
              <a:rPr sz="2800" lang="en-US">
                <a:solidFill>
                  <a:srgbClr val="000000"/>
                </a:solidFill>
              </a:rPr>
              <a:t>O</a:t>
            </a:r>
            <a:r>
              <a:rPr sz="2800" lang="en-US">
                <a:solidFill>
                  <a:srgbClr val="000000"/>
                </a:solidFill>
              </a:rPr>
              <a:t>TELES</a:t>
            </a:r>
            <a:endParaRPr sz="2800" lang="in-ID">
              <a:solidFill>
                <a:srgbClr val="000000"/>
              </a:solidFill>
            </a:endParaRPr>
          </a:p>
        </p:txBody>
      </p:sp>
      <p:sp>
        <p:nvSpPr>
          <p:cNvPr id="1048609" name=""/>
          <p:cNvSpPr/>
          <p:nvPr/>
        </p:nvSpPr>
        <p:spPr>
          <a:xfrm>
            <a:off x="3234052" y="4891012"/>
            <a:ext cx="8681059" cy="1384058"/>
          </a:xfrm>
          <a:prstGeom prst="roundRect"/>
          <a:solidFill>
            <a:srgbClr val="FFFFFF"/>
          </a:solidFill>
          <a:ln w="25400">
            <a:solidFill>
              <a:srgbClr val="666666"/>
            </a:solidFill>
          </a:ln>
        </p:spPr>
        <p:txBody>
          <a:bodyPr anchor="ctr"/>
          <a:p>
            <a:pPr algn="ctr"/>
            <a:r>
              <a:rPr lang="en-US"/>
              <a:t>I</a:t>
            </a:r>
            <a:r>
              <a:rPr lang="in-ID"/>
              <a:t>nduksi sebagai kegiatan akal budi dengan kesimpulan bahwa apa yang diketahui benar untuk kasus-kasus khusus dan semua kasus yang serupa.</a:t>
            </a:r>
            <a:endParaRPr lang="in-ID"/>
          </a:p>
        </p:txBody>
      </p:sp>
      <p:sp>
        <p:nvSpPr>
          <p:cNvPr id="1048610" name=""/>
          <p:cNvSpPr txBox="1"/>
          <p:nvPr/>
        </p:nvSpPr>
        <p:spPr>
          <a:xfrm>
            <a:off x="332800" y="5327771"/>
            <a:ext cx="2751161" cy="510540"/>
          </a:xfrm>
          <a:prstGeom prst="rect"/>
        </p:spPr>
        <p:txBody>
          <a:bodyPr rtlCol="0" wrap="square">
            <a:spAutoFit/>
          </a:bodyPr>
          <a:p>
            <a:r>
              <a:rPr sz="2800" lang="in-ID"/>
              <a:t>John Stuart Mill </a:t>
            </a:r>
            <a:r>
              <a:rPr sz="2800" lang="in-ID">
                <a:solidFill>
                  <a:srgbClr val="000000"/>
                </a:solidFill>
              </a:rPr>
              <a:t/>
            </a:r>
            <a:endParaRPr sz="2800" lang="in-ID">
              <a:solidFill>
                <a:srgbClr val="000000"/>
              </a:solidFill>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2" name=""/>
          <p:cNvPicPr>
            <a:picLocks/>
          </p:cNvPicPr>
          <p:nvPr/>
        </p:nvPicPr>
        <p:blipFill>
          <a:blip xmlns:r="http://schemas.openxmlformats.org/officeDocument/2006/relationships" r:embed="rId1"/>
          <a:stretch>
            <a:fillRect/>
          </a:stretch>
        </p:blipFill>
        <p:spPr>
          <a:xfrm rot="0">
            <a:off x="0" y="-160992"/>
            <a:ext cx="12679039" cy="6968427"/>
          </a:xfrm>
          <a:prstGeom prst="rect"/>
        </p:spPr>
      </p:pic>
      <p:grpSp>
        <p:nvGrpSpPr>
          <p:cNvPr id="32" name="Group 7"/>
          <p:cNvGrpSpPr/>
          <p:nvPr/>
        </p:nvGrpSpPr>
        <p:grpSpPr>
          <a:xfrm>
            <a:off x="372055" y="367034"/>
            <a:ext cx="1097280" cy="1097280"/>
            <a:chOff x="4627083" y="903382"/>
            <a:chExt cx="1280160" cy="1280160"/>
          </a:xfrm>
        </p:grpSpPr>
        <p:sp>
          <p:nvSpPr>
            <p:cNvPr id="1048611" name="Oval 8"/>
            <p:cNvSpPr/>
            <p:nvPr/>
          </p:nvSpPr>
          <p:spPr>
            <a:xfrm>
              <a:off x="4627083" y="903382"/>
              <a:ext cx="1280160" cy="1280160"/>
            </a:xfrm>
            <a:prstGeom prst="ellipse"/>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sz="2400" lang="en-US"/>
            </a:p>
          </p:txBody>
        </p:sp>
        <p:sp>
          <p:nvSpPr>
            <p:cNvPr id="1048612" name="Oval 9"/>
            <p:cNvSpPr/>
            <p:nvPr/>
          </p:nvSpPr>
          <p:spPr>
            <a:xfrm>
              <a:off x="4809963" y="1086262"/>
              <a:ext cx="914400" cy="914400"/>
            </a:xfrm>
            <a:prstGeom prst="ellipse"/>
            <a:solidFill>
              <a:schemeClr val="accent2"/>
            </a:solidFill>
            <a:ln>
              <a:noFill/>
            </a:ln>
            <a:effectLst>
              <a:outerShdw algn="tr" blurRad="190500" dir="8100000" dist="38100" rotWithShape="0" sx="103000" sy="10300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2400" lang="en-US"/>
                <a:t>02</a:t>
              </a:r>
            </a:p>
          </p:txBody>
        </p:sp>
      </p:grpSp>
      <p:sp>
        <p:nvSpPr>
          <p:cNvPr id="1048613" name="Rectangle 17"/>
          <p:cNvSpPr/>
          <p:nvPr/>
        </p:nvSpPr>
        <p:spPr>
          <a:xfrm>
            <a:off x="1786127" y="523788"/>
            <a:ext cx="7261495" cy="726438"/>
          </a:xfrm>
          <a:prstGeom prst="rect"/>
        </p:spPr>
        <p:txBody>
          <a:bodyPr anchor="ctr" wrap="square">
            <a:spAutoFit/>
          </a:bodyPr>
          <a:p>
            <a:r>
              <a:rPr b="0" dirty="0" sz="3600" lang="en-US" spc="-110">
                <a:ln w="3175">
                  <a:noFill/>
                </a:ln>
                <a:solidFill>
                  <a:schemeClr val="tx1">
                    <a:lumMod val="65000"/>
                    <a:lumOff val="35000"/>
                  </a:schemeClr>
                </a:solidFill>
                <a:latin typeface="Roboto Black"/>
                <a:cs typeface="Roboto Black"/>
              </a:rPr>
              <a:t>P</a:t>
            </a:r>
            <a:r>
              <a:rPr b="0" dirty="0" sz="3600" lang="en-US" spc="-110">
                <a:ln w="3175">
                  <a:noFill/>
                </a:ln>
                <a:solidFill>
                  <a:schemeClr val="tx1">
                    <a:lumMod val="65000"/>
                    <a:lumOff val="35000"/>
                  </a:schemeClr>
                </a:solidFill>
                <a:latin typeface="Roboto Black"/>
                <a:cs typeface="Roboto Black"/>
              </a:rPr>
              <a:t>r</a:t>
            </a:r>
            <a:r>
              <a:rPr b="0" dirty="0" sz="3600" lang="en-US" spc="-110">
                <a:ln w="3175">
                  <a:noFill/>
                </a:ln>
                <a:solidFill>
                  <a:schemeClr val="tx1">
                    <a:lumMod val="65000"/>
                    <a:lumOff val="35000"/>
                  </a:schemeClr>
                </a:solidFill>
                <a:latin typeface="Roboto Black"/>
                <a:cs typeface="Roboto Black"/>
              </a:rPr>
              <a:t>i</a:t>
            </a:r>
            <a:r>
              <a:rPr b="0" dirty="0" sz="3600" lang="en-US" spc="-110">
                <a:ln w="3175">
                  <a:noFill/>
                </a:ln>
                <a:solidFill>
                  <a:schemeClr val="tx1">
                    <a:lumMod val="65000"/>
                    <a:lumOff val="35000"/>
                  </a:schemeClr>
                </a:solidFill>
                <a:latin typeface="Roboto Black"/>
                <a:cs typeface="Roboto Black"/>
              </a:rPr>
              <a:t>n</a:t>
            </a:r>
            <a:r>
              <a:rPr b="0" dirty="0" sz="3600" lang="en-US" spc="-110">
                <a:ln w="3175">
                  <a:noFill/>
                </a:ln>
                <a:solidFill>
                  <a:schemeClr val="tx1">
                    <a:lumMod val="65000"/>
                    <a:lumOff val="35000"/>
                  </a:schemeClr>
                </a:solidFill>
                <a:latin typeface="Roboto Black"/>
                <a:cs typeface="Roboto Black"/>
              </a:rPr>
              <a:t>s</a:t>
            </a:r>
            <a:r>
              <a:rPr b="0" dirty="0" sz="3600" lang="en-US" spc="-110">
                <a:ln w="3175">
                  <a:noFill/>
                </a:ln>
                <a:solidFill>
                  <a:schemeClr val="tx1">
                    <a:lumMod val="65000"/>
                    <a:lumOff val="35000"/>
                  </a:schemeClr>
                </a:solidFill>
                <a:latin typeface="Roboto Black"/>
                <a:cs typeface="Roboto Black"/>
              </a:rPr>
              <a:t>ip</a:t>
            </a:r>
            <a:r>
              <a:rPr b="0" dirty="0" sz="3600" lang="en-US" spc="-110">
                <a:ln w="3175">
                  <a:noFill/>
                </a:ln>
                <a:solidFill>
                  <a:schemeClr val="tx1">
                    <a:lumMod val="65000"/>
                    <a:lumOff val="35000"/>
                  </a:schemeClr>
                </a:solidFill>
                <a:latin typeface="Roboto Black"/>
                <a:cs typeface="Roboto Black"/>
              </a:rPr>
              <a:t>-Prinsip </a:t>
            </a:r>
            <a:r>
              <a:rPr b="0" dirty="0" sz="3600" lang="en-US" spc="-110">
                <a:ln w="3175">
                  <a:noFill/>
                </a:ln>
                <a:solidFill>
                  <a:schemeClr val="tx1">
                    <a:lumMod val="65000"/>
                    <a:lumOff val="35000"/>
                  </a:schemeClr>
                </a:solidFill>
                <a:latin typeface="Roboto Black"/>
                <a:cs typeface="Roboto Black"/>
              </a:rPr>
              <a:t>P</a:t>
            </a:r>
            <a:r>
              <a:rPr b="0" dirty="0" sz="3600" lang="en-US" spc="-110">
                <a:ln w="3175">
                  <a:noFill/>
                </a:ln>
                <a:solidFill>
                  <a:schemeClr val="tx1">
                    <a:lumMod val="65000"/>
                    <a:lumOff val="35000"/>
                  </a:schemeClr>
                </a:solidFill>
                <a:latin typeface="Roboto Black"/>
                <a:cs typeface="Roboto Black"/>
              </a:rPr>
              <a:t>e</a:t>
            </a:r>
            <a:r>
              <a:rPr b="0" dirty="0" sz="3600" lang="en-US" spc="-110">
                <a:ln w="3175">
                  <a:noFill/>
                </a:ln>
                <a:solidFill>
                  <a:schemeClr val="tx1">
                    <a:lumMod val="65000"/>
                    <a:lumOff val="35000"/>
                  </a:schemeClr>
                </a:solidFill>
                <a:latin typeface="Roboto Black"/>
                <a:cs typeface="Roboto Black"/>
              </a:rPr>
              <a:t>n</a:t>
            </a:r>
            <a:r>
              <a:rPr b="0" dirty="0" sz="3600" lang="en-US" spc="-110">
                <a:ln w="3175">
                  <a:noFill/>
                </a:ln>
                <a:solidFill>
                  <a:schemeClr val="tx1">
                    <a:lumMod val="65000"/>
                    <a:lumOff val="35000"/>
                  </a:schemeClr>
                </a:solidFill>
                <a:latin typeface="Roboto Black"/>
                <a:cs typeface="Roboto Black"/>
              </a:rPr>
              <a:t>a</a:t>
            </a:r>
            <a:r>
              <a:rPr b="0" dirty="0" sz="3600" lang="en-US" spc="-110">
                <a:ln w="3175">
                  <a:noFill/>
                </a:ln>
                <a:solidFill>
                  <a:schemeClr val="tx1">
                    <a:lumMod val="65000"/>
                    <a:lumOff val="35000"/>
                  </a:schemeClr>
                </a:solidFill>
                <a:latin typeface="Roboto Black"/>
                <a:cs typeface="Roboto Black"/>
              </a:rPr>
              <a:t>l</a:t>
            </a:r>
            <a:r>
              <a:rPr b="0" dirty="0" sz="3600" lang="en-US" spc="-110">
                <a:ln w="3175">
                  <a:noFill/>
                </a:ln>
                <a:solidFill>
                  <a:schemeClr val="tx1">
                    <a:lumMod val="65000"/>
                    <a:lumOff val="35000"/>
                  </a:schemeClr>
                </a:solidFill>
                <a:latin typeface="Roboto Black"/>
                <a:cs typeface="Roboto Black"/>
              </a:rPr>
              <a:t>aran</a:t>
            </a:r>
            <a:r>
              <a:rPr b="0" dirty="0" sz="3600" lang="en-US" spc="-110">
                <a:ln w="3175">
                  <a:noFill/>
                </a:ln>
                <a:solidFill>
                  <a:schemeClr val="tx1">
                    <a:lumMod val="65000"/>
                    <a:lumOff val="35000"/>
                  </a:schemeClr>
                </a:solidFill>
                <a:latin typeface="Roboto Black"/>
                <a:cs typeface="Roboto Black"/>
              </a:rPr>
              <a:t> </a:t>
            </a:r>
            <a:r>
              <a:rPr b="0" dirty="0" sz="3600" lang="en-US" spc="-110">
                <a:ln w="3175">
                  <a:noFill/>
                </a:ln>
                <a:solidFill>
                  <a:schemeClr val="tx1">
                    <a:lumMod val="65000"/>
                    <a:lumOff val="35000"/>
                  </a:schemeClr>
                </a:solidFill>
                <a:latin typeface="Roboto Black"/>
                <a:cs typeface="Roboto Black"/>
              </a:rPr>
              <a:t>I</a:t>
            </a:r>
            <a:r>
              <a:rPr b="0" dirty="0" sz="3600" lang="en-US" spc="-110">
                <a:ln w="3175">
                  <a:noFill/>
                </a:ln>
                <a:solidFill>
                  <a:schemeClr val="tx1">
                    <a:lumMod val="65000"/>
                    <a:lumOff val="35000"/>
                  </a:schemeClr>
                </a:solidFill>
                <a:latin typeface="Roboto Black"/>
                <a:cs typeface="Roboto Black"/>
              </a:rPr>
              <a:t>n</a:t>
            </a:r>
            <a:r>
              <a:rPr b="0" dirty="0" sz="3600" lang="en-US" spc="-110">
                <a:ln w="3175">
                  <a:noFill/>
                </a:ln>
                <a:solidFill>
                  <a:schemeClr val="tx1">
                    <a:lumMod val="65000"/>
                    <a:lumOff val="35000"/>
                  </a:schemeClr>
                </a:solidFill>
                <a:latin typeface="Roboto Black"/>
                <a:cs typeface="Roboto Black"/>
              </a:rPr>
              <a:t>d</a:t>
            </a:r>
            <a:r>
              <a:rPr b="0" dirty="0" sz="3600" lang="en-US" spc="-110">
                <a:ln w="3175">
                  <a:noFill/>
                </a:ln>
                <a:solidFill>
                  <a:schemeClr val="tx1">
                    <a:lumMod val="65000"/>
                    <a:lumOff val="35000"/>
                  </a:schemeClr>
                </a:solidFill>
                <a:latin typeface="Roboto Black"/>
                <a:cs typeface="Roboto Black"/>
              </a:rPr>
              <a:t>uksi</a:t>
            </a:r>
            <a:endParaRPr b="0" dirty="0" sz="3600" lang="en-US" spc="-110">
              <a:ln w="3175">
                <a:noFill/>
              </a:ln>
              <a:solidFill>
                <a:schemeClr val="tx1">
                  <a:lumMod val="65000"/>
                  <a:lumOff val="35000"/>
                </a:schemeClr>
              </a:solidFill>
              <a:latin typeface="Roboto Black"/>
              <a:cs typeface="Roboto Black"/>
            </a:endParaRPr>
          </a:p>
        </p:txBody>
      </p:sp>
      <p:sp>
        <p:nvSpPr>
          <p:cNvPr id="1048614" name=""/>
          <p:cNvSpPr/>
          <p:nvPr/>
        </p:nvSpPr>
        <p:spPr>
          <a:xfrm>
            <a:off x="142149" y="2969807"/>
            <a:ext cx="2340863" cy="1214118"/>
          </a:xfrm>
          <a:prstGeom prst="roundRect"/>
          <a:solidFill>
            <a:srgbClr val="FFFFFF"/>
          </a:solidFill>
          <a:ln w="63500">
            <a:solidFill>
              <a:srgbClr val="666666"/>
            </a:solidFill>
          </a:ln>
        </p:spPr>
        <p:txBody>
          <a:bodyPr anchor="ctr"/>
          <a:p>
            <a:pPr algn="ctr"/>
            <a:r>
              <a:rPr lang="in-ID"/>
              <a:t>Aristoteles </a:t>
            </a:r>
            <a:r>
              <a:rPr lang="in-ID"/>
              <a:t> </a:t>
            </a:r>
            <a:endParaRPr lang="in-ID"/>
          </a:p>
        </p:txBody>
      </p:sp>
      <p:sp>
        <p:nvSpPr>
          <p:cNvPr id="1048615" name=""/>
          <p:cNvSpPr/>
          <p:nvPr/>
        </p:nvSpPr>
        <p:spPr>
          <a:xfrm>
            <a:off x="6096000" y="1658916"/>
            <a:ext cx="5108240" cy="1310891"/>
          </a:xfrm>
          <a:prstGeom prst="roundRect"/>
          <a:solidFill>
            <a:srgbClr val="FFFFFF"/>
          </a:solidFill>
          <a:ln w="50800">
            <a:solidFill>
              <a:srgbClr val="C00000"/>
            </a:solidFill>
          </a:ln>
        </p:spPr>
        <p:txBody>
          <a:bodyPr anchor="ctr"/>
          <a:p>
            <a:pPr algn="ctr"/>
            <a:r>
              <a:rPr lang="in-ID"/>
              <a:t>Prinsip identitas </a:t>
            </a:r>
            <a:r>
              <a:rPr i="1" lang="en-US"/>
              <a:t>(</a:t>
            </a:r>
            <a:r>
              <a:rPr i="1" lang="en-US"/>
              <a:t>principium</a:t>
            </a:r>
            <a:r>
              <a:rPr i="1" lang="in-ID"/>
              <a:t> idetitatis)</a:t>
            </a:r>
            <a:r>
              <a:rPr lang="in-ID"/>
              <a:t> </a:t>
            </a:r>
            <a:endParaRPr lang="in-ID"/>
          </a:p>
        </p:txBody>
      </p:sp>
      <p:sp>
        <p:nvSpPr>
          <p:cNvPr id="1048616" name=""/>
          <p:cNvSpPr/>
          <p:nvPr/>
        </p:nvSpPr>
        <p:spPr>
          <a:xfrm>
            <a:off x="6096694" y="3576865"/>
            <a:ext cx="5107545" cy="899914"/>
          </a:xfrm>
          <a:prstGeom prst="roundRect"/>
          <a:solidFill>
            <a:srgbClr val="FFFFFF"/>
          </a:solidFill>
          <a:ln w="50800">
            <a:solidFill>
              <a:srgbClr val="00B0F0"/>
            </a:solidFill>
          </a:ln>
        </p:spPr>
        <p:txBody>
          <a:bodyPr anchor="ctr"/>
          <a:p>
            <a:pPr algn="ctr"/>
            <a:r>
              <a:rPr lang="en-US"/>
              <a:t>P</a:t>
            </a:r>
            <a:r>
              <a:rPr lang="en-US"/>
              <a:t>r</a:t>
            </a:r>
            <a:r>
              <a:rPr lang="en-US"/>
              <a:t>i</a:t>
            </a:r>
            <a:r>
              <a:rPr lang="en-US"/>
              <a:t>n</a:t>
            </a:r>
            <a:r>
              <a:rPr lang="en-US"/>
              <a:t>s</a:t>
            </a:r>
            <a:r>
              <a:rPr lang="en-US"/>
              <a:t>i</a:t>
            </a:r>
            <a:r>
              <a:rPr lang="en-US"/>
              <a:t>p</a:t>
            </a:r>
            <a:r>
              <a:rPr lang="en-US"/>
              <a:t> </a:t>
            </a:r>
            <a:r>
              <a:rPr lang="en-US"/>
              <a:t>Kontradiksi</a:t>
            </a:r>
            <a:r>
              <a:rPr lang="en-US"/>
              <a:t> </a:t>
            </a:r>
            <a:r>
              <a:rPr i="1" lang="en-US"/>
              <a:t>(</a:t>
            </a:r>
            <a:r>
              <a:rPr i="1" lang="en-US"/>
              <a:t>Principium</a:t>
            </a:r>
            <a:r>
              <a:rPr i="1" lang="en-US"/>
              <a:t> </a:t>
            </a:r>
            <a:r>
              <a:rPr i="1" lang="en-US"/>
              <a:t>c</a:t>
            </a:r>
            <a:r>
              <a:rPr i="1" lang="en-US"/>
              <a:t>o</a:t>
            </a:r>
            <a:r>
              <a:rPr i="1" lang="en-US"/>
              <a:t>n</a:t>
            </a:r>
            <a:r>
              <a:rPr i="1" lang="en-US"/>
              <a:t>t</a:t>
            </a:r>
            <a:r>
              <a:rPr i="1" lang="en-US"/>
              <a:t>r</a:t>
            </a:r>
            <a:r>
              <a:rPr i="1" lang="en-US"/>
              <a:t>a</a:t>
            </a:r>
            <a:r>
              <a:rPr i="1" lang="en-US"/>
              <a:t>d</a:t>
            </a:r>
            <a:r>
              <a:rPr i="1" lang="en-US"/>
              <a:t>i</a:t>
            </a:r>
            <a:r>
              <a:rPr i="1" lang="en-US"/>
              <a:t>c</a:t>
            </a:r>
            <a:r>
              <a:rPr i="1" lang="en-US"/>
              <a:t>t</a:t>
            </a:r>
            <a:r>
              <a:rPr i="1" lang="en-US"/>
              <a:t>i</a:t>
            </a:r>
            <a:r>
              <a:rPr i="1" lang="en-US"/>
              <a:t>o</a:t>
            </a:r>
            <a:r>
              <a:rPr i="1" lang="en-US"/>
              <a:t>n</a:t>
            </a:r>
            <a:r>
              <a:rPr i="1" lang="en-US"/>
              <a:t>s</a:t>
            </a:r>
            <a:r>
              <a:rPr i="1" lang="en-US"/>
              <a:t>)</a:t>
            </a:r>
            <a:r>
              <a:rPr i="1" lang="en-US"/>
              <a:t> </a:t>
            </a:r>
            <a:endParaRPr lang="in-ID"/>
          </a:p>
        </p:txBody>
      </p:sp>
      <p:sp>
        <p:nvSpPr>
          <p:cNvPr id="1048617" name=""/>
          <p:cNvSpPr/>
          <p:nvPr/>
        </p:nvSpPr>
        <p:spPr>
          <a:xfrm>
            <a:off x="6096000" y="5075620"/>
            <a:ext cx="5108240" cy="1310891"/>
          </a:xfrm>
          <a:prstGeom prst="roundRect"/>
          <a:solidFill>
            <a:srgbClr val="FFFFFF"/>
          </a:solidFill>
          <a:ln w="50800">
            <a:solidFill>
              <a:srgbClr val="FFC000"/>
            </a:solidFill>
          </a:ln>
        </p:spPr>
        <p:txBody>
          <a:bodyPr anchor="ctr"/>
          <a:p>
            <a:pPr algn="ctr"/>
            <a:r>
              <a:rPr lang="en-US"/>
              <a:t>Prinsip</a:t>
            </a:r>
            <a:r>
              <a:rPr lang="en-US"/>
              <a:t> </a:t>
            </a:r>
            <a:r>
              <a:rPr lang="en-US"/>
              <a:t>E</a:t>
            </a:r>
            <a:r>
              <a:rPr lang="en-US"/>
              <a:t>k</a:t>
            </a:r>
            <a:r>
              <a:rPr lang="en-US"/>
              <a:t>s</a:t>
            </a:r>
            <a:r>
              <a:rPr lang="en-US"/>
              <a:t>k</a:t>
            </a:r>
            <a:r>
              <a:rPr lang="en-US"/>
              <a:t>l</a:t>
            </a:r>
            <a:r>
              <a:rPr lang="en-US"/>
              <a:t>u</a:t>
            </a:r>
            <a:r>
              <a:rPr lang="en-US"/>
              <a:t>s</a:t>
            </a:r>
            <a:r>
              <a:rPr lang="en-US"/>
              <a:t>i</a:t>
            </a:r>
            <a:r>
              <a:rPr lang="en-US"/>
              <a:t> </a:t>
            </a:r>
            <a:r>
              <a:rPr lang="en-US"/>
              <a:t>Tertii</a:t>
            </a:r>
            <a:r>
              <a:rPr lang="en-US"/>
              <a:t> </a:t>
            </a:r>
            <a:r>
              <a:rPr i="1" lang="en-US"/>
              <a:t>(</a:t>
            </a:r>
            <a:r>
              <a:rPr i="1" lang="en-US"/>
              <a:t>Principium</a:t>
            </a:r>
            <a:r>
              <a:rPr i="1" lang="en-US"/>
              <a:t> </a:t>
            </a:r>
            <a:r>
              <a:rPr i="1" lang="en-US"/>
              <a:t>E</a:t>
            </a:r>
            <a:r>
              <a:rPr i="1" lang="en-US"/>
              <a:t>x</a:t>
            </a:r>
            <a:r>
              <a:rPr i="1" lang="en-US"/>
              <a:t>c</a:t>
            </a:r>
            <a:r>
              <a:rPr i="1" lang="en-US"/>
              <a:t>l</a:t>
            </a:r>
            <a:r>
              <a:rPr i="1" lang="en-US"/>
              <a:t>u</a:t>
            </a:r>
            <a:r>
              <a:rPr i="1" lang="en-US"/>
              <a:t>s</a:t>
            </a:r>
            <a:r>
              <a:rPr i="1" lang="en-US"/>
              <a:t>i</a:t>
            </a:r>
            <a:r>
              <a:rPr i="1" lang="en-US"/>
              <a:t> </a:t>
            </a:r>
            <a:r>
              <a:rPr i="1" lang="en-US"/>
              <a:t>T</a:t>
            </a:r>
            <a:r>
              <a:rPr i="1" lang="en-US"/>
              <a:t>e</a:t>
            </a:r>
            <a:r>
              <a:rPr i="1" lang="en-US"/>
              <a:t>r</a:t>
            </a:r>
            <a:r>
              <a:rPr i="1" lang="en-US"/>
              <a:t>t</a:t>
            </a:r>
            <a:r>
              <a:rPr i="1" lang="en-US"/>
              <a:t>i</a:t>
            </a:r>
            <a:r>
              <a:rPr i="1" lang="en-US"/>
              <a:t>i</a:t>
            </a:r>
            <a:r>
              <a:rPr i="1" lang="en-US"/>
              <a:t>)</a:t>
            </a:r>
            <a:r>
              <a:rPr i="1" lang="en-US"/>
              <a:t> </a:t>
            </a:r>
            <a:endParaRPr lang="in-ID"/>
          </a:p>
        </p:txBody>
      </p:sp>
      <p:cxnSp>
        <p:nvCxnSpPr>
          <p:cNvPr id="3145731" name=""/>
          <p:cNvCxnSpPr>
            <a:cxnSpLocks/>
          </p:cNvCxnSpPr>
          <p:nvPr/>
        </p:nvCxnSpPr>
        <p:spPr>
          <a:xfrm>
            <a:off x="2481515" y="3574844"/>
            <a:ext cx="3619588" cy="2206627"/>
          </a:xfrm>
          <a:prstGeom prst="straightConnector1"/>
          <a:solidFill>
            <a:srgbClr val="FFFFFF"/>
          </a:solidFill>
          <a:ln w="38100">
            <a:solidFill>
              <a:srgbClr val="FFC000"/>
            </a:solidFill>
            <a:tailEnd type="triangle" w="lg" len="lg"/>
          </a:ln>
        </p:spPr>
      </p:cxnSp>
      <p:cxnSp>
        <p:nvCxnSpPr>
          <p:cNvPr id="3145732" name=""/>
          <p:cNvCxnSpPr>
            <a:cxnSpLocks/>
          </p:cNvCxnSpPr>
          <p:nvPr/>
        </p:nvCxnSpPr>
        <p:spPr>
          <a:xfrm>
            <a:off x="2477776" y="3565831"/>
            <a:ext cx="3623327" cy="703600"/>
          </a:xfrm>
          <a:prstGeom prst="straightConnector1"/>
          <a:ln w="38100">
            <a:solidFill>
              <a:srgbClr val="00B0F0"/>
            </a:solidFill>
            <a:tailEnd type="triangle" w="lg" len="lg"/>
          </a:ln>
        </p:spPr>
      </p:cxnSp>
      <p:cxnSp>
        <p:nvCxnSpPr>
          <p:cNvPr id="3145733" name=""/>
          <p:cNvCxnSpPr>
            <a:cxnSpLocks/>
          </p:cNvCxnSpPr>
          <p:nvPr/>
        </p:nvCxnSpPr>
        <p:spPr>
          <a:xfrm flipV="1">
            <a:off x="2477777" y="2277009"/>
            <a:ext cx="3628562" cy="1288823"/>
          </a:xfrm>
          <a:prstGeom prst="straightConnector1"/>
          <a:solidFill>
            <a:srgbClr val="FFFFFF"/>
          </a:solidFill>
          <a:ln w="38100">
            <a:solidFill>
              <a:srgbClr val="C00000"/>
            </a:solidFill>
            <a:tailEnd type="triangle" w="lg" len="lg"/>
          </a:ln>
        </p:spPr>
      </p:cxn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pic>
        <p:nvPicPr>
          <p:cNvPr id="2097153" name=""/>
          <p:cNvPicPr>
            <a:picLocks/>
          </p:cNvPicPr>
          <p:nvPr/>
        </p:nvPicPr>
        <p:blipFill>
          <a:blip xmlns:r="http://schemas.openxmlformats.org/officeDocument/2006/relationships" r:embed="rId1"/>
          <a:stretch>
            <a:fillRect/>
          </a:stretch>
        </p:blipFill>
        <p:spPr>
          <a:xfrm rot="0">
            <a:off x="59578" y="0"/>
            <a:ext cx="12072844" cy="6896569"/>
          </a:xfrm>
          <a:prstGeom prst="rect"/>
        </p:spPr>
      </p:pic>
      <p:sp>
        <p:nvSpPr>
          <p:cNvPr id="1048618" name="Freeform 9"/>
          <p:cNvSpPr>
            <a:spLocks noEditPoints="1"/>
          </p:cNvSpPr>
          <p:nvPr/>
        </p:nvSpPr>
        <p:spPr bwMode="auto">
          <a:xfrm>
            <a:off x="423332" y="805969"/>
            <a:ext cx="10695884" cy="5246062"/>
          </a:xfrm>
          <a:custGeom>
            <a:avLst/>
            <a:gdLst>
              <a:gd name="T0" fmla="*/ 1414 w 5364"/>
              <a:gd name="T1" fmla="*/ 1497 h 2583"/>
              <a:gd name="T2" fmla="*/ 1486 w 5364"/>
              <a:gd name="T3" fmla="*/ 1115 h 2583"/>
              <a:gd name="T4" fmla="*/ 1546 w 5364"/>
              <a:gd name="T5" fmla="*/ 923 h 2583"/>
              <a:gd name="T6" fmla="*/ 1469 w 5364"/>
              <a:gd name="T7" fmla="*/ 805 h 2583"/>
              <a:gd name="T8" fmla="*/ 1215 w 5364"/>
              <a:gd name="T9" fmla="*/ 415 h 2583"/>
              <a:gd name="T10" fmla="*/ 289 w 5364"/>
              <a:gd name="T11" fmla="*/ 401 h 2583"/>
              <a:gd name="T12" fmla="*/ 425 w 5364"/>
              <a:gd name="T13" fmla="*/ 656 h 2583"/>
              <a:gd name="T14" fmla="*/ 826 w 5364"/>
              <a:gd name="T15" fmla="*/ 895 h 2583"/>
              <a:gd name="T16" fmla="*/ 1469 w 5364"/>
              <a:gd name="T17" fmla="*/ 1505 h 2583"/>
              <a:gd name="T18" fmla="*/ 1559 w 5364"/>
              <a:gd name="T19" fmla="*/ 2480 h 2583"/>
              <a:gd name="T20" fmla="*/ 1509 w 5364"/>
              <a:gd name="T21" fmla="*/ 952 h 2583"/>
              <a:gd name="T22" fmla="*/ 1354 w 5364"/>
              <a:gd name="T23" fmla="*/ 910 h 2583"/>
              <a:gd name="T24" fmla="*/ 1768 w 5364"/>
              <a:gd name="T25" fmla="*/ 889 h 2583"/>
              <a:gd name="T26" fmla="*/ 754 w 5364"/>
              <a:gd name="T27" fmla="*/ 837 h 2583"/>
              <a:gd name="T28" fmla="*/ 1590 w 5364"/>
              <a:gd name="T29" fmla="*/ 2470 h 2583"/>
              <a:gd name="T30" fmla="*/ 1519 w 5364"/>
              <a:gd name="T31" fmla="*/ 2375 h 2583"/>
              <a:gd name="T32" fmla="*/ 2330 w 5364"/>
              <a:gd name="T33" fmla="*/ 510 h 2583"/>
              <a:gd name="T34" fmla="*/ 2330 w 5364"/>
              <a:gd name="T35" fmla="*/ 145 h 2583"/>
              <a:gd name="T36" fmla="*/ 1831 w 5364"/>
              <a:gd name="T37" fmla="*/ 472 h 2583"/>
              <a:gd name="T38" fmla="*/ 1662 w 5364"/>
              <a:gd name="T39" fmla="*/ 1474 h 2583"/>
              <a:gd name="T40" fmla="*/ 1530 w 5364"/>
              <a:gd name="T41" fmla="*/ 1340 h 2583"/>
              <a:gd name="T42" fmla="*/ 2565 w 5364"/>
              <a:gd name="T43" fmla="*/ 726 h 2583"/>
              <a:gd name="T44" fmla="*/ 1435 w 5364"/>
              <a:gd name="T45" fmla="*/ 788 h 2583"/>
              <a:gd name="T46" fmla="*/ 2458 w 5364"/>
              <a:gd name="T47" fmla="*/ 805 h 2583"/>
              <a:gd name="T48" fmla="*/ 1930 w 5364"/>
              <a:gd name="T49" fmla="*/ 44 h 2583"/>
              <a:gd name="T50" fmla="*/ 1668 w 5364"/>
              <a:gd name="T51" fmla="*/ 568 h 2583"/>
              <a:gd name="T52" fmla="*/ 2762 w 5364"/>
              <a:gd name="T53" fmla="*/ 132 h 2583"/>
              <a:gd name="T54" fmla="*/ 4572 w 5364"/>
              <a:gd name="T55" fmla="*/ 262 h 2583"/>
              <a:gd name="T56" fmla="*/ 3587 w 5364"/>
              <a:gd name="T57" fmla="*/ 218 h 2583"/>
              <a:gd name="T58" fmla="*/ 109 w 5364"/>
              <a:gd name="T59" fmla="*/ 803 h 2583"/>
              <a:gd name="T60" fmla="*/ 1020 w 5364"/>
              <a:gd name="T61" fmla="*/ 461 h 2583"/>
              <a:gd name="T62" fmla="*/ 1488 w 5364"/>
              <a:gd name="T63" fmla="*/ 470 h 2583"/>
              <a:gd name="T64" fmla="*/ 928 w 5364"/>
              <a:gd name="T65" fmla="*/ 325 h 2583"/>
              <a:gd name="T66" fmla="*/ 1385 w 5364"/>
              <a:gd name="T67" fmla="*/ 292 h 2583"/>
              <a:gd name="T68" fmla="*/ 970 w 5364"/>
              <a:gd name="T69" fmla="*/ 178 h 2583"/>
              <a:gd name="T70" fmla="*/ 5110 w 5364"/>
              <a:gd name="T71" fmla="*/ 1587 h 2583"/>
              <a:gd name="T72" fmla="*/ 5045 w 5364"/>
              <a:gd name="T73" fmla="*/ 2350 h 2583"/>
              <a:gd name="T74" fmla="*/ 4362 w 5364"/>
              <a:gd name="T75" fmla="*/ 1675 h 2583"/>
              <a:gd name="T76" fmla="*/ 4710 w 5364"/>
              <a:gd name="T77" fmla="*/ 1845 h 2583"/>
              <a:gd name="T78" fmla="*/ 4706 w 5364"/>
              <a:gd name="T79" fmla="*/ 2210 h 2583"/>
              <a:gd name="T80" fmla="*/ 2975 w 5364"/>
              <a:gd name="T81" fmla="*/ 1025 h 2583"/>
              <a:gd name="T82" fmla="*/ 3964 w 5364"/>
              <a:gd name="T83" fmla="*/ 1348 h 2583"/>
              <a:gd name="T84" fmla="*/ 2747 w 5364"/>
              <a:gd name="T85" fmla="*/ 1006 h 2583"/>
              <a:gd name="T86" fmla="*/ 4264 w 5364"/>
              <a:gd name="T87" fmla="*/ 1757 h 2583"/>
              <a:gd name="T88" fmla="*/ 4486 w 5364"/>
              <a:gd name="T89" fmla="*/ 1128 h 2583"/>
              <a:gd name="T90" fmla="*/ 4375 w 5364"/>
              <a:gd name="T91" fmla="*/ 1365 h 2583"/>
              <a:gd name="T92" fmla="*/ 2734 w 5364"/>
              <a:gd name="T93" fmla="*/ 1577 h 2583"/>
              <a:gd name="T94" fmla="*/ 4455 w 5364"/>
              <a:gd name="T95" fmla="*/ 1740 h 2583"/>
              <a:gd name="T96" fmla="*/ 4721 w 5364"/>
              <a:gd name="T97" fmla="*/ 1367 h 2583"/>
              <a:gd name="T98" fmla="*/ 4668 w 5364"/>
              <a:gd name="T99" fmla="*/ 1776 h 2583"/>
              <a:gd name="T100" fmla="*/ 4318 w 5364"/>
              <a:gd name="T101" fmla="*/ 1749 h 2583"/>
              <a:gd name="T102" fmla="*/ 4928 w 5364"/>
              <a:gd name="T103" fmla="*/ 419 h 2583"/>
              <a:gd name="T104" fmla="*/ 3696 w 5364"/>
              <a:gd name="T105" fmla="*/ 348 h 2583"/>
              <a:gd name="T106" fmla="*/ 2848 w 5364"/>
              <a:gd name="T107" fmla="*/ 451 h 2583"/>
              <a:gd name="T108" fmla="*/ 2921 w 5364"/>
              <a:gd name="T109" fmla="*/ 577 h 2583"/>
              <a:gd name="T110" fmla="*/ 2516 w 5364"/>
              <a:gd name="T111" fmla="*/ 1076 h 2583"/>
              <a:gd name="T112" fmla="*/ 3120 w 5364"/>
              <a:gd name="T113" fmla="*/ 914 h 2583"/>
              <a:gd name="T114" fmla="*/ 2372 w 5364"/>
              <a:gd name="T115" fmla="*/ 1457 h 2583"/>
              <a:gd name="T116" fmla="*/ 3195 w 5364"/>
              <a:gd name="T117" fmla="*/ 1793 h 2583"/>
              <a:gd name="T118" fmla="*/ 3484 w 5364"/>
              <a:gd name="T119" fmla="*/ 1258 h 2583"/>
              <a:gd name="T120" fmla="*/ 4090 w 5364"/>
              <a:gd name="T121" fmla="*/ 1543 h 2583"/>
              <a:gd name="T122" fmla="*/ 4333 w 5364"/>
              <a:gd name="T123" fmla="*/ 1061 h 2583"/>
              <a:gd name="T124" fmla="*/ 4926 w 5364"/>
              <a:gd name="T125" fmla="*/ 784 h 2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364" h="2583">
                <a:moveTo>
                  <a:pt x="2043" y="1824"/>
                </a:moveTo>
                <a:lnTo>
                  <a:pt x="2043" y="1826"/>
                </a:lnTo>
                <a:lnTo>
                  <a:pt x="2043" y="1826"/>
                </a:lnTo>
                <a:lnTo>
                  <a:pt x="2043" y="1826"/>
                </a:lnTo>
                <a:lnTo>
                  <a:pt x="2043" y="1826"/>
                </a:lnTo>
                <a:lnTo>
                  <a:pt x="2045" y="1826"/>
                </a:lnTo>
                <a:lnTo>
                  <a:pt x="2045" y="1824"/>
                </a:lnTo>
                <a:lnTo>
                  <a:pt x="2043" y="1824"/>
                </a:lnTo>
                <a:lnTo>
                  <a:pt x="2043" y="1824"/>
                </a:lnTo>
                <a:close/>
                <a:moveTo>
                  <a:pt x="1400" y="914"/>
                </a:moveTo>
                <a:lnTo>
                  <a:pt x="1400" y="914"/>
                </a:lnTo>
                <a:lnTo>
                  <a:pt x="1400" y="914"/>
                </a:lnTo>
                <a:lnTo>
                  <a:pt x="1402" y="914"/>
                </a:lnTo>
                <a:lnTo>
                  <a:pt x="1402" y="914"/>
                </a:lnTo>
                <a:lnTo>
                  <a:pt x="1400" y="912"/>
                </a:lnTo>
                <a:lnTo>
                  <a:pt x="1400" y="912"/>
                </a:lnTo>
                <a:lnTo>
                  <a:pt x="1400" y="912"/>
                </a:lnTo>
                <a:lnTo>
                  <a:pt x="1400" y="910"/>
                </a:lnTo>
                <a:lnTo>
                  <a:pt x="1400" y="910"/>
                </a:lnTo>
                <a:lnTo>
                  <a:pt x="1400" y="910"/>
                </a:lnTo>
                <a:lnTo>
                  <a:pt x="1400" y="912"/>
                </a:lnTo>
                <a:lnTo>
                  <a:pt x="1400" y="912"/>
                </a:lnTo>
                <a:lnTo>
                  <a:pt x="1400" y="914"/>
                </a:lnTo>
                <a:close/>
                <a:moveTo>
                  <a:pt x="1419" y="923"/>
                </a:moveTo>
                <a:lnTo>
                  <a:pt x="1419" y="923"/>
                </a:lnTo>
                <a:lnTo>
                  <a:pt x="1421" y="925"/>
                </a:lnTo>
                <a:lnTo>
                  <a:pt x="1423" y="925"/>
                </a:lnTo>
                <a:lnTo>
                  <a:pt x="1425" y="925"/>
                </a:lnTo>
                <a:lnTo>
                  <a:pt x="1425" y="925"/>
                </a:lnTo>
                <a:lnTo>
                  <a:pt x="1427" y="927"/>
                </a:lnTo>
                <a:lnTo>
                  <a:pt x="1427" y="927"/>
                </a:lnTo>
                <a:lnTo>
                  <a:pt x="1429" y="927"/>
                </a:lnTo>
                <a:lnTo>
                  <a:pt x="1429" y="927"/>
                </a:lnTo>
                <a:lnTo>
                  <a:pt x="1431" y="927"/>
                </a:lnTo>
                <a:lnTo>
                  <a:pt x="1431" y="929"/>
                </a:lnTo>
                <a:lnTo>
                  <a:pt x="1431" y="929"/>
                </a:lnTo>
                <a:lnTo>
                  <a:pt x="1433" y="925"/>
                </a:lnTo>
                <a:lnTo>
                  <a:pt x="1435" y="925"/>
                </a:lnTo>
                <a:lnTo>
                  <a:pt x="1435" y="927"/>
                </a:lnTo>
                <a:lnTo>
                  <a:pt x="1433" y="927"/>
                </a:lnTo>
                <a:lnTo>
                  <a:pt x="1433" y="927"/>
                </a:lnTo>
                <a:lnTo>
                  <a:pt x="1433" y="927"/>
                </a:lnTo>
                <a:lnTo>
                  <a:pt x="1431" y="927"/>
                </a:lnTo>
                <a:lnTo>
                  <a:pt x="1431" y="929"/>
                </a:lnTo>
                <a:lnTo>
                  <a:pt x="1431" y="929"/>
                </a:lnTo>
                <a:lnTo>
                  <a:pt x="1433" y="929"/>
                </a:lnTo>
                <a:lnTo>
                  <a:pt x="1433" y="929"/>
                </a:lnTo>
                <a:lnTo>
                  <a:pt x="1433" y="929"/>
                </a:lnTo>
                <a:lnTo>
                  <a:pt x="1435" y="927"/>
                </a:lnTo>
                <a:lnTo>
                  <a:pt x="1435" y="927"/>
                </a:lnTo>
                <a:lnTo>
                  <a:pt x="1437" y="925"/>
                </a:lnTo>
                <a:lnTo>
                  <a:pt x="1437" y="925"/>
                </a:lnTo>
                <a:lnTo>
                  <a:pt x="1435" y="925"/>
                </a:lnTo>
                <a:lnTo>
                  <a:pt x="1435" y="923"/>
                </a:lnTo>
                <a:lnTo>
                  <a:pt x="1435" y="923"/>
                </a:lnTo>
                <a:lnTo>
                  <a:pt x="1435" y="923"/>
                </a:lnTo>
                <a:lnTo>
                  <a:pt x="1435" y="923"/>
                </a:lnTo>
                <a:lnTo>
                  <a:pt x="1435" y="923"/>
                </a:lnTo>
                <a:lnTo>
                  <a:pt x="1435" y="923"/>
                </a:lnTo>
                <a:lnTo>
                  <a:pt x="1435" y="923"/>
                </a:lnTo>
                <a:lnTo>
                  <a:pt x="1435" y="925"/>
                </a:lnTo>
                <a:lnTo>
                  <a:pt x="1433" y="925"/>
                </a:lnTo>
                <a:lnTo>
                  <a:pt x="1433" y="925"/>
                </a:lnTo>
                <a:lnTo>
                  <a:pt x="1433" y="923"/>
                </a:lnTo>
                <a:lnTo>
                  <a:pt x="1433" y="923"/>
                </a:lnTo>
                <a:lnTo>
                  <a:pt x="1433" y="923"/>
                </a:lnTo>
                <a:lnTo>
                  <a:pt x="1433" y="923"/>
                </a:lnTo>
                <a:lnTo>
                  <a:pt x="1433" y="923"/>
                </a:lnTo>
                <a:lnTo>
                  <a:pt x="1433" y="921"/>
                </a:lnTo>
                <a:lnTo>
                  <a:pt x="1433" y="921"/>
                </a:lnTo>
                <a:lnTo>
                  <a:pt x="1433" y="921"/>
                </a:lnTo>
                <a:lnTo>
                  <a:pt x="1431" y="921"/>
                </a:lnTo>
                <a:lnTo>
                  <a:pt x="1431" y="921"/>
                </a:lnTo>
                <a:lnTo>
                  <a:pt x="1429" y="923"/>
                </a:lnTo>
                <a:lnTo>
                  <a:pt x="1429" y="923"/>
                </a:lnTo>
                <a:lnTo>
                  <a:pt x="1429" y="923"/>
                </a:lnTo>
                <a:lnTo>
                  <a:pt x="1429" y="921"/>
                </a:lnTo>
                <a:lnTo>
                  <a:pt x="1427" y="921"/>
                </a:lnTo>
                <a:lnTo>
                  <a:pt x="1427" y="921"/>
                </a:lnTo>
                <a:lnTo>
                  <a:pt x="1427" y="921"/>
                </a:lnTo>
                <a:lnTo>
                  <a:pt x="1427" y="921"/>
                </a:lnTo>
                <a:lnTo>
                  <a:pt x="1427" y="921"/>
                </a:lnTo>
                <a:lnTo>
                  <a:pt x="1425" y="921"/>
                </a:lnTo>
                <a:lnTo>
                  <a:pt x="1425" y="921"/>
                </a:lnTo>
                <a:lnTo>
                  <a:pt x="1425" y="921"/>
                </a:lnTo>
                <a:lnTo>
                  <a:pt x="1425" y="921"/>
                </a:lnTo>
                <a:lnTo>
                  <a:pt x="1425" y="921"/>
                </a:lnTo>
                <a:lnTo>
                  <a:pt x="1423" y="921"/>
                </a:lnTo>
                <a:lnTo>
                  <a:pt x="1423" y="923"/>
                </a:lnTo>
                <a:lnTo>
                  <a:pt x="1423" y="923"/>
                </a:lnTo>
                <a:lnTo>
                  <a:pt x="1423" y="923"/>
                </a:lnTo>
                <a:lnTo>
                  <a:pt x="1423" y="923"/>
                </a:lnTo>
                <a:lnTo>
                  <a:pt x="1425" y="923"/>
                </a:lnTo>
                <a:lnTo>
                  <a:pt x="1425" y="923"/>
                </a:lnTo>
                <a:lnTo>
                  <a:pt x="1423" y="923"/>
                </a:lnTo>
                <a:lnTo>
                  <a:pt x="1423" y="923"/>
                </a:lnTo>
                <a:lnTo>
                  <a:pt x="1423" y="923"/>
                </a:lnTo>
                <a:lnTo>
                  <a:pt x="1423" y="923"/>
                </a:lnTo>
                <a:lnTo>
                  <a:pt x="1423" y="923"/>
                </a:lnTo>
                <a:lnTo>
                  <a:pt x="1423" y="923"/>
                </a:lnTo>
                <a:lnTo>
                  <a:pt x="1423" y="923"/>
                </a:lnTo>
                <a:lnTo>
                  <a:pt x="1421" y="923"/>
                </a:lnTo>
                <a:lnTo>
                  <a:pt x="1421" y="923"/>
                </a:lnTo>
                <a:lnTo>
                  <a:pt x="1421" y="923"/>
                </a:lnTo>
                <a:lnTo>
                  <a:pt x="1421" y="923"/>
                </a:lnTo>
                <a:lnTo>
                  <a:pt x="1421" y="923"/>
                </a:lnTo>
                <a:lnTo>
                  <a:pt x="1419" y="923"/>
                </a:lnTo>
                <a:lnTo>
                  <a:pt x="1419" y="921"/>
                </a:lnTo>
                <a:lnTo>
                  <a:pt x="1419" y="921"/>
                </a:lnTo>
                <a:lnTo>
                  <a:pt x="1419" y="921"/>
                </a:lnTo>
                <a:lnTo>
                  <a:pt x="1419" y="921"/>
                </a:lnTo>
                <a:lnTo>
                  <a:pt x="1419" y="921"/>
                </a:lnTo>
                <a:lnTo>
                  <a:pt x="1419" y="921"/>
                </a:lnTo>
                <a:lnTo>
                  <a:pt x="1416" y="921"/>
                </a:lnTo>
                <a:lnTo>
                  <a:pt x="1416" y="921"/>
                </a:lnTo>
                <a:lnTo>
                  <a:pt x="1416" y="921"/>
                </a:lnTo>
                <a:lnTo>
                  <a:pt x="1416" y="921"/>
                </a:lnTo>
                <a:lnTo>
                  <a:pt x="1414" y="921"/>
                </a:lnTo>
                <a:lnTo>
                  <a:pt x="1414" y="921"/>
                </a:lnTo>
                <a:lnTo>
                  <a:pt x="1414" y="921"/>
                </a:lnTo>
                <a:lnTo>
                  <a:pt x="1414" y="921"/>
                </a:lnTo>
                <a:lnTo>
                  <a:pt x="1414" y="921"/>
                </a:lnTo>
                <a:lnTo>
                  <a:pt x="1414" y="923"/>
                </a:lnTo>
                <a:lnTo>
                  <a:pt x="1414" y="923"/>
                </a:lnTo>
                <a:lnTo>
                  <a:pt x="1419" y="923"/>
                </a:lnTo>
                <a:close/>
                <a:moveTo>
                  <a:pt x="1433" y="929"/>
                </a:moveTo>
                <a:lnTo>
                  <a:pt x="1433" y="929"/>
                </a:lnTo>
                <a:lnTo>
                  <a:pt x="1433" y="929"/>
                </a:lnTo>
                <a:lnTo>
                  <a:pt x="1433" y="929"/>
                </a:lnTo>
                <a:lnTo>
                  <a:pt x="1435" y="929"/>
                </a:lnTo>
                <a:lnTo>
                  <a:pt x="1435" y="929"/>
                </a:lnTo>
                <a:lnTo>
                  <a:pt x="1435" y="929"/>
                </a:lnTo>
                <a:lnTo>
                  <a:pt x="1435" y="929"/>
                </a:lnTo>
                <a:lnTo>
                  <a:pt x="1433" y="929"/>
                </a:lnTo>
                <a:close/>
                <a:moveTo>
                  <a:pt x="1412" y="923"/>
                </a:moveTo>
                <a:lnTo>
                  <a:pt x="1412" y="923"/>
                </a:lnTo>
                <a:lnTo>
                  <a:pt x="1412" y="921"/>
                </a:lnTo>
                <a:lnTo>
                  <a:pt x="1412" y="921"/>
                </a:lnTo>
                <a:lnTo>
                  <a:pt x="1412" y="921"/>
                </a:lnTo>
                <a:lnTo>
                  <a:pt x="1412" y="921"/>
                </a:lnTo>
                <a:lnTo>
                  <a:pt x="1412" y="921"/>
                </a:lnTo>
                <a:lnTo>
                  <a:pt x="1410" y="921"/>
                </a:lnTo>
                <a:lnTo>
                  <a:pt x="1410" y="921"/>
                </a:lnTo>
                <a:lnTo>
                  <a:pt x="1410" y="923"/>
                </a:lnTo>
                <a:lnTo>
                  <a:pt x="1410" y="923"/>
                </a:lnTo>
                <a:lnTo>
                  <a:pt x="1412" y="923"/>
                </a:lnTo>
                <a:close/>
                <a:moveTo>
                  <a:pt x="1404" y="921"/>
                </a:moveTo>
                <a:lnTo>
                  <a:pt x="1404" y="921"/>
                </a:lnTo>
                <a:lnTo>
                  <a:pt x="1404" y="921"/>
                </a:lnTo>
                <a:lnTo>
                  <a:pt x="1404" y="921"/>
                </a:lnTo>
                <a:lnTo>
                  <a:pt x="1406" y="921"/>
                </a:lnTo>
                <a:lnTo>
                  <a:pt x="1406" y="921"/>
                </a:lnTo>
                <a:lnTo>
                  <a:pt x="1408" y="921"/>
                </a:lnTo>
                <a:lnTo>
                  <a:pt x="1410" y="921"/>
                </a:lnTo>
                <a:lnTo>
                  <a:pt x="1410" y="921"/>
                </a:lnTo>
                <a:lnTo>
                  <a:pt x="1410" y="921"/>
                </a:lnTo>
                <a:lnTo>
                  <a:pt x="1410" y="921"/>
                </a:lnTo>
                <a:lnTo>
                  <a:pt x="1408" y="918"/>
                </a:lnTo>
                <a:lnTo>
                  <a:pt x="1408" y="918"/>
                </a:lnTo>
                <a:lnTo>
                  <a:pt x="1408" y="918"/>
                </a:lnTo>
                <a:lnTo>
                  <a:pt x="1406" y="918"/>
                </a:lnTo>
                <a:lnTo>
                  <a:pt x="1408" y="918"/>
                </a:lnTo>
                <a:lnTo>
                  <a:pt x="1408" y="918"/>
                </a:lnTo>
                <a:lnTo>
                  <a:pt x="1406" y="918"/>
                </a:lnTo>
                <a:lnTo>
                  <a:pt x="1406" y="921"/>
                </a:lnTo>
                <a:lnTo>
                  <a:pt x="1406" y="921"/>
                </a:lnTo>
                <a:lnTo>
                  <a:pt x="1404" y="921"/>
                </a:lnTo>
                <a:close/>
                <a:moveTo>
                  <a:pt x="1456" y="941"/>
                </a:moveTo>
                <a:lnTo>
                  <a:pt x="1458" y="941"/>
                </a:lnTo>
                <a:lnTo>
                  <a:pt x="1458" y="941"/>
                </a:lnTo>
                <a:lnTo>
                  <a:pt x="1458" y="941"/>
                </a:lnTo>
                <a:lnTo>
                  <a:pt x="1458" y="939"/>
                </a:lnTo>
                <a:lnTo>
                  <a:pt x="1456" y="939"/>
                </a:lnTo>
                <a:lnTo>
                  <a:pt x="1456" y="939"/>
                </a:lnTo>
                <a:lnTo>
                  <a:pt x="1456" y="941"/>
                </a:lnTo>
                <a:lnTo>
                  <a:pt x="1456" y="941"/>
                </a:lnTo>
                <a:close/>
                <a:moveTo>
                  <a:pt x="1377" y="889"/>
                </a:moveTo>
                <a:lnTo>
                  <a:pt x="1379" y="889"/>
                </a:lnTo>
                <a:lnTo>
                  <a:pt x="1379" y="889"/>
                </a:lnTo>
                <a:lnTo>
                  <a:pt x="1379" y="889"/>
                </a:lnTo>
                <a:lnTo>
                  <a:pt x="1379" y="887"/>
                </a:lnTo>
                <a:lnTo>
                  <a:pt x="1377" y="887"/>
                </a:lnTo>
                <a:lnTo>
                  <a:pt x="1377" y="887"/>
                </a:lnTo>
                <a:lnTo>
                  <a:pt x="1377" y="887"/>
                </a:lnTo>
                <a:lnTo>
                  <a:pt x="1375" y="889"/>
                </a:lnTo>
                <a:lnTo>
                  <a:pt x="1375" y="889"/>
                </a:lnTo>
                <a:lnTo>
                  <a:pt x="1375" y="889"/>
                </a:lnTo>
                <a:lnTo>
                  <a:pt x="1377" y="889"/>
                </a:lnTo>
                <a:close/>
                <a:moveTo>
                  <a:pt x="1402" y="916"/>
                </a:moveTo>
                <a:lnTo>
                  <a:pt x="1404" y="918"/>
                </a:lnTo>
                <a:lnTo>
                  <a:pt x="1404" y="918"/>
                </a:lnTo>
                <a:lnTo>
                  <a:pt x="1404" y="918"/>
                </a:lnTo>
                <a:lnTo>
                  <a:pt x="1404" y="918"/>
                </a:lnTo>
                <a:lnTo>
                  <a:pt x="1404" y="918"/>
                </a:lnTo>
                <a:lnTo>
                  <a:pt x="1404" y="916"/>
                </a:lnTo>
                <a:lnTo>
                  <a:pt x="1406" y="918"/>
                </a:lnTo>
                <a:lnTo>
                  <a:pt x="1406" y="916"/>
                </a:lnTo>
                <a:lnTo>
                  <a:pt x="1406" y="916"/>
                </a:lnTo>
                <a:lnTo>
                  <a:pt x="1406" y="916"/>
                </a:lnTo>
                <a:lnTo>
                  <a:pt x="1404" y="914"/>
                </a:lnTo>
                <a:lnTo>
                  <a:pt x="1404" y="914"/>
                </a:lnTo>
                <a:lnTo>
                  <a:pt x="1402" y="914"/>
                </a:lnTo>
                <a:lnTo>
                  <a:pt x="1402" y="914"/>
                </a:lnTo>
                <a:lnTo>
                  <a:pt x="1402" y="916"/>
                </a:lnTo>
                <a:lnTo>
                  <a:pt x="1402" y="916"/>
                </a:lnTo>
                <a:close/>
                <a:moveTo>
                  <a:pt x="1349" y="870"/>
                </a:moveTo>
                <a:lnTo>
                  <a:pt x="1349" y="870"/>
                </a:lnTo>
                <a:lnTo>
                  <a:pt x="1349" y="870"/>
                </a:lnTo>
                <a:lnTo>
                  <a:pt x="1349" y="870"/>
                </a:lnTo>
                <a:lnTo>
                  <a:pt x="1351" y="870"/>
                </a:lnTo>
                <a:lnTo>
                  <a:pt x="1351" y="870"/>
                </a:lnTo>
                <a:lnTo>
                  <a:pt x="1349" y="868"/>
                </a:lnTo>
                <a:lnTo>
                  <a:pt x="1349" y="868"/>
                </a:lnTo>
                <a:lnTo>
                  <a:pt x="1349" y="868"/>
                </a:lnTo>
                <a:lnTo>
                  <a:pt x="1349" y="868"/>
                </a:lnTo>
                <a:lnTo>
                  <a:pt x="1349" y="868"/>
                </a:lnTo>
                <a:lnTo>
                  <a:pt x="1349" y="870"/>
                </a:lnTo>
                <a:lnTo>
                  <a:pt x="1349" y="870"/>
                </a:lnTo>
                <a:close/>
                <a:moveTo>
                  <a:pt x="1305" y="904"/>
                </a:moveTo>
                <a:lnTo>
                  <a:pt x="1305" y="904"/>
                </a:lnTo>
                <a:lnTo>
                  <a:pt x="1305" y="904"/>
                </a:lnTo>
                <a:lnTo>
                  <a:pt x="1305" y="904"/>
                </a:lnTo>
                <a:lnTo>
                  <a:pt x="1305" y="904"/>
                </a:lnTo>
                <a:lnTo>
                  <a:pt x="1305" y="904"/>
                </a:lnTo>
                <a:lnTo>
                  <a:pt x="1305" y="904"/>
                </a:lnTo>
                <a:lnTo>
                  <a:pt x="1305" y="904"/>
                </a:lnTo>
                <a:close/>
                <a:moveTo>
                  <a:pt x="2102" y="1732"/>
                </a:moveTo>
                <a:lnTo>
                  <a:pt x="2102" y="1730"/>
                </a:lnTo>
                <a:lnTo>
                  <a:pt x="2102" y="1728"/>
                </a:lnTo>
                <a:lnTo>
                  <a:pt x="2102" y="1723"/>
                </a:lnTo>
                <a:lnTo>
                  <a:pt x="2099" y="1719"/>
                </a:lnTo>
                <a:lnTo>
                  <a:pt x="2099" y="1717"/>
                </a:lnTo>
                <a:lnTo>
                  <a:pt x="2097" y="1711"/>
                </a:lnTo>
                <a:lnTo>
                  <a:pt x="2095" y="1707"/>
                </a:lnTo>
                <a:lnTo>
                  <a:pt x="2093" y="1705"/>
                </a:lnTo>
                <a:lnTo>
                  <a:pt x="2093" y="1705"/>
                </a:lnTo>
                <a:lnTo>
                  <a:pt x="2087" y="1705"/>
                </a:lnTo>
                <a:lnTo>
                  <a:pt x="2085" y="1705"/>
                </a:lnTo>
                <a:lnTo>
                  <a:pt x="2081" y="1705"/>
                </a:lnTo>
                <a:lnTo>
                  <a:pt x="2079" y="1705"/>
                </a:lnTo>
                <a:lnTo>
                  <a:pt x="2074" y="1705"/>
                </a:lnTo>
                <a:lnTo>
                  <a:pt x="2074" y="1702"/>
                </a:lnTo>
                <a:lnTo>
                  <a:pt x="2072" y="1702"/>
                </a:lnTo>
                <a:lnTo>
                  <a:pt x="2070" y="1702"/>
                </a:lnTo>
                <a:lnTo>
                  <a:pt x="2068" y="1698"/>
                </a:lnTo>
                <a:lnTo>
                  <a:pt x="2062" y="1696"/>
                </a:lnTo>
                <a:lnTo>
                  <a:pt x="2060" y="1694"/>
                </a:lnTo>
                <a:lnTo>
                  <a:pt x="2055" y="1692"/>
                </a:lnTo>
                <a:lnTo>
                  <a:pt x="2053" y="1688"/>
                </a:lnTo>
                <a:lnTo>
                  <a:pt x="2051" y="1688"/>
                </a:lnTo>
                <a:lnTo>
                  <a:pt x="2051" y="1684"/>
                </a:lnTo>
                <a:lnTo>
                  <a:pt x="2047" y="1684"/>
                </a:lnTo>
                <a:lnTo>
                  <a:pt x="2045" y="1682"/>
                </a:lnTo>
                <a:lnTo>
                  <a:pt x="2043" y="1679"/>
                </a:lnTo>
                <a:lnTo>
                  <a:pt x="2037" y="1677"/>
                </a:lnTo>
                <a:lnTo>
                  <a:pt x="2035" y="1675"/>
                </a:lnTo>
                <a:lnTo>
                  <a:pt x="2035" y="1675"/>
                </a:lnTo>
                <a:lnTo>
                  <a:pt x="2032" y="1673"/>
                </a:lnTo>
                <a:lnTo>
                  <a:pt x="2028" y="1673"/>
                </a:lnTo>
                <a:lnTo>
                  <a:pt x="2024" y="1671"/>
                </a:lnTo>
                <a:lnTo>
                  <a:pt x="2022" y="1671"/>
                </a:lnTo>
                <a:lnTo>
                  <a:pt x="2016" y="1673"/>
                </a:lnTo>
                <a:lnTo>
                  <a:pt x="2011" y="1673"/>
                </a:lnTo>
                <a:lnTo>
                  <a:pt x="2009" y="1673"/>
                </a:lnTo>
                <a:lnTo>
                  <a:pt x="2007" y="1673"/>
                </a:lnTo>
                <a:lnTo>
                  <a:pt x="2005" y="1673"/>
                </a:lnTo>
                <a:lnTo>
                  <a:pt x="2003" y="1671"/>
                </a:lnTo>
                <a:lnTo>
                  <a:pt x="2001" y="1671"/>
                </a:lnTo>
                <a:lnTo>
                  <a:pt x="1999" y="1671"/>
                </a:lnTo>
                <a:lnTo>
                  <a:pt x="1995" y="1671"/>
                </a:lnTo>
                <a:lnTo>
                  <a:pt x="1991" y="1669"/>
                </a:lnTo>
                <a:lnTo>
                  <a:pt x="1988" y="1669"/>
                </a:lnTo>
                <a:lnTo>
                  <a:pt x="1986" y="1667"/>
                </a:lnTo>
                <a:lnTo>
                  <a:pt x="1986" y="1667"/>
                </a:lnTo>
                <a:lnTo>
                  <a:pt x="1982" y="1665"/>
                </a:lnTo>
                <a:lnTo>
                  <a:pt x="1980" y="1665"/>
                </a:lnTo>
                <a:lnTo>
                  <a:pt x="1978" y="1665"/>
                </a:lnTo>
                <a:lnTo>
                  <a:pt x="1978" y="1667"/>
                </a:lnTo>
                <a:lnTo>
                  <a:pt x="1974" y="1667"/>
                </a:lnTo>
                <a:lnTo>
                  <a:pt x="1972" y="1669"/>
                </a:lnTo>
                <a:lnTo>
                  <a:pt x="1972" y="1669"/>
                </a:lnTo>
                <a:lnTo>
                  <a:pt x="1970" y="1669"/>
                </a:lnTo>
                <a:lnTo>
                  <a:pt x="1967" y="1671"/>
                </a:lnTo>
                <a:lnTo>
                  <a:pt x="1967" y="1671"/>
                </a:lnTo>
                <a:lnTo>
                  <a:pt x="1967" y="1669"/>
                </a:lnTo>
                <a:lnTo>
                  <a:pt x="1970" y="1669"/>
                </a:lnTo>
                <a:lnTo>
                  <a:pt x="1970" y="1667"/>
                </a:lnTo>
                <a:lnTo>
                  <a:pt x="1970" y="1667"/>
                </a:lnTo>
                <a:lnTo>
                  <a:pt x="1967" y="1667"/>
                </a:lnTo>
                <a:lnTo>
                  <a:pt x="1967" y="1667"/>
                </a:lnTo>
                <a:lnTo>
                  <a:pt x="1965" y="1667"/>
                </a:lnTo>
                <a:lnTo>
                  <a:pt x="1965" y="1671"/>
                </a:lnTo>
                <a:lnTo>
                  <a:pt x="1963" y="1673"/>
                </a:lnTo>
                <a:lnTo>
                  <a:pt x="1961" y="1675"/>
                </a:lnTo>
                <a:lnTo>
                  <a:pt x="1959" y="1677"/>
                </a:lnTo>
                <a:lnTo>
                  <a:pt x="1959" y="1675"/>
                </a:lnTo>
                <a:lnTo>
                  <a:pt x="1961" y="1671"/>
                </a:lnTo>
                <a:lnTo>
                  <a:pt x="1961" y="1669"/>
                </a:lnTo>
                <a:lnTo>
                  <a:pt x="1961" y="1669"/>
                </a:lnTo>
                <a:lnTo>
                  <a:pt x="1961" y="1667"/>
                </a:lnTo>
                <a:lnTo>
                  <a:pt x="1963" y="1667"/>
                </a:lnTo>
                <a:lnTo>
                  <a:pt x="1963" y="1665"/>
                </a:lnTo>
                <a:lnTo>
                  <a:pt x="1965" y="1665"/>
                </a:lnTo>
                <a:lnTo>
                  <a:pt x="1965" y="1665"/>
                </a:lnTo>
                <a:lnTo>
                  <a:pt x="1963" y="1663"/>
                </a:lnTo>
                <a:lnTo>
                  <a:pt x="1963" y="1663"/>
                </a:lnTo>
                <a:lnTo>
                  <a:pt x="1961" y="1663"/>
                </a:lnTo>
                <a:lnTo>
                  <a:pt x="1961" y="1665"/>
                </a:lnTo>
                <a:lnTo>
                  <a:pt x="1959" y="1665"/>
                </a:lnTo>
                <a:lnTo>
                  <a:pt x="1959" y="1663"/>
                </a:lnTo>
                <a:lnTo>
                  <a:pt x="1959" y="1663"/>
                </a:lnTo>
                <a:lnTo>
                  <a:pt x="1961" y="1663"/>
                </a:lnTo>
                <a:lnTo>
                  <a:pt x="1961" y="1663"/>
                </a:lnTo>
                <a:lnTo>
                  <a:pt x="1961" y="1661"/>
                </a:lnTo>
                <a:lnTo>
                  <a:pt x="1963" y="1661"/>
                </a:lnTo>
                <a:lnTo>
                  <a:pt x="1963" y="1658"/>
                </a:lnTo>
                <a:lnTo>
                  <a:pt x="1961" y="1658"/>
                </a:lnTo>
                <a:lnTo>
                  <a:pt x="1961" y="1656"/>
                </a:lnTo>
                <a:lnTo>
                  <a:pt x="1959" y="1656"/>
                </a:lnTo>
                <a:lnTo>
                  <a:pt x="1959" y="1656"/>
                </a:lnTo>
                <a:lnTo>
                  <a:pt x="1959" y="1656"/>
                </a:lnTo>
                <a:lnTo>
                  <a:pt x="1959" y="1656"/>
                </a:lnTo>
                <a:lnTo>
                  <a:pt x="1959" y="1654"/>
                </a:lnTo>
                <a:lnTo>
                  <a:pt x="1957" y="1654"/>
                </a:lnTo>
                <a:lnTo>
                  <a:pt x="1955" y="1652"/>
                </a:lnTo>
                <a:lnTo>
                  <a:pt x="1955" y="1652"/>
                </a:lnTo>
                <a:lnTo>
                  <a:pt x="1953" y="1652"/>
                </a:lnTo>
                <a:lnTo>
                  <a:pt x="1953" y="1654"/>
                </a:lnTo>
                <a:lnTo>
                  <a:pt x="1951" y="1656"/>
                </a:lnTo>
                <a:lnTo>
                  <a:pt x="1951" y="1656"/>
                </a:lnTo>
                <a:lnTo>
                  <a:pt x="1951" y="1654"/>
                </a:lnTo>
                <a:lnTo>
                  <a:pt x="1949" y="1650"/>
                </a:lnTo>
                <a:lnTo>
                  <a:pt x="1949" y="1650"/>
                </a:lnTo>
                <a:lnTo>
                  <a:pt x="1947" y="1650"/>
                </a:lnTo>
                <a:lnTo>
                  <a:pt x="1944" y="1650"/>
                </a:lnTo>
                <a:lnTo>
                  <a:pt x="1942" y="1648"/>
                </a:lnTo>
                <a:lnTo>
                  <a:pt x="1940" y="1648"/>
                </a:lnTo>
                <a:lnTo>
                  <a:pt x="1940" y="1648"/>
                </a:lnTo>
                <a:lnTo>
                  <a:pt x="1938" y="1646"/>
                </a:lnTo>
                <a:lnTo>
                  <a:pt x="1938" y="1646"/>
                </a:lnTo>
                <a:lnTo>
                  <a:pt x="1936" y="1646"/>
                </a:lnTo>
                <a:lnTo>
                  <a:pt x="1936" y="1646"/>
                </a:lnTo>
                <a:lnTo>
                  <a:pt x="1934" y="1646"/>
                </a:lnTo>
                <a:lnTo>
                  <a:pt x="1932" y="1646"/>
                </a:lnTo>
                <a:lnTo>
                  <a:pt x="1932" y="1644"/>
                </a:lnTo>
                <a:lnTo>
                  <a:pt x="1930" y="1644"/>
                </a:lnTo>
                <a:lnTo>
                  <a:pt x="1930" y="1642"/>
                </a:lnTo>
                <a:lnTo>
                  <a:pt x="1928" y="1642"/>
                </a:lnTo>
                <a:lnTo>
                  <a:pt x="1928" y="1642"/>
                </a:lnTo>
                <a:lnTo>
                  <a:pt x="1926" y="1642"/>
                </a:lnTo>
                <a:lnTo>
                  <a:pt x="1926" y="1642"/>
                </a:lnTo>
                <a:lnTo>
                  <a:pt x="1923" y="1642"/>
                </a:lnTo>
                <a:lnTo>
                  <a:pt x="1923" y="1640"/>
                </a:lnTo>
                <a:lnTo>
                  <a:pt x="1921" y="1640"/>
                </a:lnTo>
                <a:lnTo>
                  <a:pt x="1921" y="1640"/>
                </a:lnTo>
                <a:lnTo>
                  <a:pt x="1919" y="1642"/>
                </a:lnTo>
                <a:lnTo>
                  <a:pt x="1921" y="1642"/>
                </a:lnTo>
                <a:lnTo>
                  <a:pt x="1921" y="1642"/>
                </a:lnTo>
                <a:lnTo>
                  <a:pt x="1919" y="1642"/>
                </a:lnTo>
                <a:lnTo>
                  <a:pt x="1919" y="1642"/>
                </a:lnTo>
                <a:lnTo>
                  <a:pt x="1917" y="1642"/>
                </a:lnTo>
                <a:lnTo>
                  <a:pt x="1917" y="1642"/>
                </a:lnTo>
                <a:lnTo>
                  <a:pt x="1917" y="1642"/>
                </a:lnTo>
                <a:lnTo>
                  <a:pt x="1915" y="1642"/>
                </a:lnTo>
                <a:lnTo>
                  <a:pt x="1915" y="1642"/>
                </a:lnTo>
                <a:lnTo>
                  <a:pt x="1913" y="1642"/>
                </a:lnTo>
                <a:lnTo>
                  <a:pt x="1913" y="1642"/>
                </a:lnTo>
                <a:lnTo>
                  <a:pt x="1911" y="1642"/>
                </a:lnTo>
                <a:lnTo>
                  <a:pt x="1911" y="1642"/>
                </a:lnTo>
                <a:lnTo>
                  <a:pt x="1911" y="1642"/>
                </a:lnTo>
                <a:lnTo>
                  <a:pt x="1911" y="1642"/>
                </a:lnTo>
                <a:lnTo>
                  <a:pt x="1909" y="1644"/>
                </a:lnTo>
                <a:lnTo>
                  <a:pt x="1909" y="1644"/>
                </a:lnTo>
                <a:lnTo>
                  <a:pt x="1907" y="1646"/>
                </a:lnTo>
                <a:lnTo>
                  <a:pt x="1909" y="1646"/>
                </a:lnTo>
                <a:lnTo>
                  <a:pt x="1907" y="1648"/>
                </a:lnTo>
                <a:lnTo>
                  <a:pt x="1907" y="1648"/>
                </a:lnTo>
                <a:lnTo>
                  <a:pt x="1905" y="1650"/>
                </a:lnTo>
                <a:lnTo>
                  <a:pt x="1905" y="1652"/>
                </a:lnTo>
                <a:lnTo>
                  <a:pt x="1907" y="1652"/>
                </a:lnTo>
                <a:lnTo>
                  <a:pt x="1907" y="1652"/>
                </a:lnTo>
                <a:lnTo>
                  <a:pt x="1907" y="1652"/>
                </a:lnTo>
                <a:lnTo>
                  <a:pt x="1905" y="1654"/>
                </a:lnTo>
                <a:lnTo>
                  <a:pt x="1905" y="1654"/>
                </a:lnTo>
                <a:lnTo>
                  <a:pt x="1905" y="1652"/>
                </a:lnTo>
                <a:lnTo>
                  <a:pt x="1903" y="1652"/>
                </a:lnTo>
                <a:lnTo>
                  <a:pt x="1898" y="1656"/>
                </a:lnTo>
                <a:lnTo>
                  <a:pt x="1896" y="1658"/>
                </a:lnTo>
                <a:lnTo>
                  <a:pt x="1894" y="1658"/>
                </a:lnTo>
                <a:lnTo>
                  <a:pt x="1892" y="1665"/>
                </a:lnTo>
                <a:lnTo>
                  <a:pt x="1892" y="1667"/>
                </a:lnTo>
                <a:lnTo>
                  <a:pt x="1890" y="1669"/>
                </a:lnTo>
                <a:lnTo>
                  <a:pt x="1890" y="1669"/>
                </a:lnTo>
                <a:lnTo>
                  <a:pt x="1888" y="1669"/>
                </a:lnTo>
                <a:lnTo>
                  <a:pt x="1890" y="1669"/>
                </a:lnTo>
                <a:lnTo>
                  <a:pt x="1890" y="1667"/>
                </a:lnTo>
                <a:lnTo>
                  <a:pt x="1890" y="1665"/>
                </a:lnTo>
                <a:lnTo>
                  <a:pt x="1892" y="1663"/>
                </a:lnTo>
                <a:lnTo>
                  <a:pt x="1892" y="1658"/>
                </a:lnTo>
                <a:lnTo>
                  <a:pt x="1894" y="1656"/>
                </a:lnTo>
                <a:lnTo>
                  <a:pt x="1890" y="1658"/>
                </a:lnTo>
                <a:lnTo>
                  <a:pt x="1888" y="1658"/>
                </a:lnTo>
                <a:lnTo>
                  <a:pt x="1886" y="1658"/>
                </a:lnTo>
                <a:lnTo>
                  <a:pt x="1884" y="1658"/>
                </a:lnTo>
                <a:lnTo>
                  <a:pt x="1882" y="1658"/>
                </a:lnTo>
                <a:lnTo>
                  <a:pt x="1882" y="1658"/>
                </a:lnTo>
                <a:lnTo>
                  <a:pt x="1879" y="1658"/>
                </a:lnTo>
                <a:lnTo>
                  <a:pt x="1877" y="1661"/>
                </a:lnTo>
                <a:lnTo>
                  <a:pt x="1875" y="1658"/>
                </a:lnTo>
                <a:lnTo>
                  <a:pt x="1873" y="1656"/>
                </a:lnTo>
                <a:lnTo>
                  <a:pt x="1873" y="1656"/>
                </a:lnTo>
                <a:lnTo>
                  <a:pt x="1873" y="1656"/>
                </a:lnTo>
                <a:lnTo>
                  <a:pt x="1873" y="1654"/>
                </a:lnTo>
                <a:lnTo>
                  <a:pt x="1871" y="1652"/>
                </a:lnTo>
                <a:lnTo>
                  <a:pt x="1871" y="1650"/>
                </a:lnTo>
                <a:lnTo>
                  <a:pt x="1871" y="1650"/>
                </a:lnTo>
                <a:lnTo>
                  <a:pt x="1871" y="1648"/>
                </a:lnTo>
                <a:lnTo>
                  <a:pt x="1871" y="1648"/>
                </a:lnTo>
                <a:lnTo>
                  <a:pt x="1869" y="1648"/>
                </a:lnTo>
                <a:lnTo>
                  <a:pt x="1871" y="1646"/>
                </a:lnTo>
                <a:lnTo>
                  <a:pt x="1871" y="1646"/>
                </a:lnTo>
                <a:lnTo>
                  <a:pt x="1871" y="1644"/>
                </a:lnTo>
                <a:lnTo>
                  <a:pt x="1869" y="1646"/>
                </a:lnTo>
                <a:lnTo>
                  <a:pt x="1869" y="1646"/>
                </a:lnTo>
                <a:lnTo>
                  <a:pt x="1867" y="1648"/>
                </a:lnTo>
                <a:lnTo>
                  <a:pt x="1865" y="1648"/>
                </a:lnTo>
                <a:lnTo>
                  <a:pt x="1861" y="1650"/>
                </a:lnTo>
                <a:lnTo>
                  <a:pt x="1859" y="1652"/>
                </a:lnTo>
                <a:lnTo>
                  <a:pt x="1854" y="1654"/>
                </a:lnTo>
                <a:lnTo>
                  <a:pt x="1852" y="1654"/>
                </a:lnTo>
                <a:lnTo>
                  <a:pt x="1850" y="1654"/>
                </a:lnTo>
                <a:lnTo>
                  <a:pt x="1844" y="1654"/>
                </a:lnTo>
                <a:lnTo>
                  <a:pt x="1846" y="1652"/>
                </a:lnTo>
                <a:lnTo>
                  <a:pt x="1850" y="1650"/>
                </a:lnTo>
                <a:lnTo>
                  <a:pt x="1854" y="1652"/>
                </a:lnTo>
                <a:lnTo>
                  <a:pt x="1854" y="1650"/>
                </a:lnTo>
                <a:lnTo>
                  <a:pt x="1854" y="1650"/>
                </a:lnTo>
                <a:lnTo>
                  <a:pt x="1856" y="1648"/>
                </a:lnTo>
                <a:lnTo>
                  <a:pt x="1856" y="1648"/>
                </a:lnTo>
                <a:lnTo>
                  <a:pt x="1859" y="1646"/>
                </a:lnTo>
                <a:lnTo>
                  <a:pt x="1859" y="1644"/>
                </a:lnTo>
                <a:lnTo>
                  <a:pt x="1859" y="1642"/>
                </a:lnTo>
                <a:lnTo>
                  <a:pt x="1861" y="1640"/>
                </a:lnTo>
                <a:lnTo>
                  <a:pt x="1861" y="1638"/>
                </a:lnTo>
                <a:lnTo>
                  <a:pt x="1863" y="1638"/>
                </a:lnTo>
                <a:lnTo>
                  <a:pt x="1865" y="1633"/>
                </a:lnTo>
                <a:lnTo>
                  <a:pt x="1865" y="1633"/>
                </a:lnTo>
                <a:lnTo>
                  <a:pt x="1867" y="1631"/>
                </a:lnTo>
                <a:lnTo>
                  <a:pt x="1869" y="1629"/>
                </a:lnTo>
                <a:lnTo>
                  <a:pt x="1871" y="1629"/>
                </a:lnTo>
                <a:lnTo>
                  <a:pt x="1871" y="1629"/>
                </a:lnTo>
                <a:lnTo>
                  <a:pt x="1873" y="1627"/>
                </a:lnTo>
                <a:lnTo>
                  <a:pt x="1875" y="1625"/>
                </a:lnTo>
                <a:lnTo>
                  <a:pt x="1877" y="1623"/>
                </a:lnTo>
                <a:lnTo>
                  <a:pt x="1877" y="1621"/>
                </a:lnTo>
                <a:lnTo>
                  <a:pt x="1879" y="1619"/>
                </a:lnTo>
                <a:lnTo>
                  <a:pt x="1882" y="1617"/>
                </a:lnTo>
                <a:lnTo>
                  <a:pt x="1884" y="1617"/>
                </a:lnTo>
                <a:lnTo>
                  <a:pt x="1884" y="1614"/>
                </a:lnTo>
                <a:lnTo>
                  <a:pt x="1886" y="1614"/>
                </a:lnTo>
                <a:lnTo>
                  <a:pt x="1884" y="1612"/>
                </a:lnTo>
                <a:lnTo>
                  <a:pt x="1886" y="1610"/>
                </a:lnTo>
                <a:lnTo>
                  <a:pt x="1884" y="1608"/>
                </a:lnTo>
                <a:lnTo>
                  <a:pt x="1882" y="1606"/>
                </a:lnTo>
                <a:lnTo>
                  <a:pt x="1882" y="1606"/>
                </a:lnTo>
                <a:lnTo>
                  <a:pt x="1879" y="1606"/>
                </a:lnTo>
                <a:lnTo>
                  <a:pt x="1877" y="1604"/>
                </a:lnTo>
                <a:lnTo>
                  <a:pt x="1875" y="1604"/>
                </a:lnTo>
                <a:lnTo>
                  <a:pt x="1875" y="1602"/>
                </a:lnTo>
                <a:lnTo>
                  <a:pt x="1875" y="1602"/>
                </a:lnTo>
                <a:lnTo>
                  <a:pt x="1873" y="1600"/>
                </a:lnTo>
                <a:lnTo>
                  <a:pt x="1873" y="1600"/>
                </a:lnTo>
                <a:lnTo>
                  <a:pt x="1873" y="1600"/>
                </a:lnTo>
                <a:lnTo>
                  <a:pt x="1873" y="1600"/>
                </a:lnTo>
                <a:lnTo>
                  <a:pt x="1873" y="1598"/>
                </a:lnTo>
                <a:lnTo>
                  <a:pt x="1871" y="1596"/>
                </a:lnTo>
                <a:lnTo>
                  <a:pt x="1871" y="1593"/>
                </a:lnTo>
                <a:lnTo>
                  <a:pt x="1871" y="1593"/>
                </a:lnTo>
                <a:lnTo>
                  <a:pt x="1869" y="1587"/>
                </a:lnTo>
                <a:lnTo>
                  <a:pt x="1869" y="1583"/>
                </a:lnTo>
                <a:lnTo>
                  <a:pt x="1867" y="1579"/>
                </a:lnTo>
                <a:lnTo>
                  <a:pt x="1865" y="1573"/>
                </a:lnTo>
                <a:lnTo>
                  <a:pt x="1865" y="1570"/>
                </a:lnTo>
                <a:lnTo>
                  <a:pt x="1863" y="1568"/>
                </a:lnTo>
                <a:lnTo>
                  <a:pt x="1861" y="1568"/>
                </a:lnTo>
                <a:lnTo>
                  <a:pt x="1861" y="1570"/>
                </a:lnTo>
                <a:lnTo>
                  <a:pt x="1859" y="1573"/>
                </a:lnTo>
                <a:lnTo>
                  <a:pt x="1859" y="1573"/>
                </a:lnTo>
                <a:lnTo>
                  <a:pt x="1859" y="1573"/>
                </a:lnTo>
                <a:lnTo>
                  <a:pt x="1859" y="1570"/>
                </a:lnTo>
                <a:lnTo>
                  <a:pt x="1859" y="1570"/>
                </a:lnTo>
                <a:lnTo>
                  <a:pt x="1856" y="1566"/>
                </a:lnTo>
                <a:lnTo>
                  <a:pt x="1856" y="1564"/>
                </a:lnTo>
                <a:lnTo>
                  <a:pt x="1856" y="1564"/>
                </a:lnTo>
                <a:lnTo>
                  <a:pt x="1856" y="1566"/>
                </a:lnTo>
                <a:lnTo>
                  <a:pt x="1856" y="1568"/>
                </a:lnTo>
                <a:lnTo>
                  <a:pt x="1854" y="1568"/>
                </a:lnTo>
                <a:lnTo>
                  <a:pt x="1854" y="1568"/>
                </a:lnTo>
                <a:lnTo>
                  <a:pt x="1854" y="1568"/>
                </a:lnTo>
                <a:lnTo>
                  <a:pt x="1854" y="1568"/>
                </a:lnTo>
                <a:lnTo>
                  <a:pt x="1854" y="1566"/>
                </a:lnTo>
                <a:lnTo>
                  <a:pt x="1854" y="1564"/>
                </a:lnTo>
                <a:lnTo>
                  <a:pt x="1854" y="1564"/>
                </a:lnTo>
                <a:lnTo>
                  <a:pt x="1850" y="1562"/>
                </a:lnTo>
                <a:lnTo>
                  <a:pt x="1850" y="1562"/>
                </a:lnTo>
                <a:lnTo>
                  <a:pt x="1850" y="1562"/>
                </a:lnTo>
                <a:lnTo>
                  <a:pt x="1850" y="1560"/>
                </a:lnTo>
                <a:lnTo>
                  <a:pt x="1848" y="1560"/>
                </a:lnTo>
                <a:lnTo>
                  <a:pt x="1844" y="1556"/>
                </a:lnTo>
                <a:lnTo>
                  <a:pt x="1842" y="1554"/>
                </a:lnTo>
                <a:lnTo>
                  <a:pt x="1835" y="1552"/>
                </a:lnTo>
                <a:lnTo>
                  <a:pt x="1833" y="1552"/>
                </a:lnTo>
                <a:lnTo>
                  <a:pt x="1827" y="1547"/>
                </a:lnTo>
                <a:lnTo>
                  <a:pt x="1827" y="1547"/>
                </a:lnTo>
                <a:lnTo>
                  <a:pt x="1825" y="1549"/>
                </a:lnTo>
                <a:lnTo>
                  <a:pt x="1825" y="1554"/>
                </a:lnTo>
                <a:lnTo>
                  <a:pt x="1823" y="1554"/>
                </a:lnTo>
                <a:lnTo>
                  <a:pt x="1825" y="1552"/>
                </a:lnTo>
                <a:lnTo>
                  <a:pt x="1825" y="1552"/>
                </a:lnTo>
                <a:lnTo>
                  <a:pt x="1825" y="1549"/>
                </a:lnTo>
                <a:lnTo>
                  <a:pt x="1825" y="1547"/>
                </a:lnTo>
                <a:lnTo>
                  <a:pt x="1823" y="1547"/>
                </a:lnTo>
                <a:lnTo>
                  <a:pt x="1821" y="1545"/>
                </a:lnTo>
                <a:lnTo>
                  <a:pt x="1812" y="1545"/>
                </a:lnTo>
                <a:lnTo>
                  <a:pt x="1808" y="1545"/>
                </a:lnTo>
                <a:lnTo>
                  <a:pt x="1806" y="1545"/>
                </a:lnTo>
                <a:lnTo>
                  <a:pt x="1802" y="1545"/>
                </a:lnTo>
                <a:lnTo>
                  <a:pt x="1800" y="1545"/>
                </a:lnTo>
                <a:lnTo>
                  <a:pt x="1798" y="1547"/>
                </a:lnTo>
                <a:lnTo>
                  <a:pt x="1798" y="1547"/>
                </a:lnTo>
                <a:lnTo>
                  <a:pt x="1798" y="1549"/>
                </a:lnTo>
                <a:lnTo>
                  <a:pt x="1798" y="1547"/>
                </a:lnTo>
                <a:lnTo>
                  <a:pt x="1794" y="1547"/>
                </a:lnTo>
                <a:lnTo>
                  <a:pt x="1789" y="1545"/>
                </a:lnTo>
                <a:lnTo>
                  <a:pt x="1783" y="1545"/>
                </a:lnTo>
                <a:lnTo>
                  <a:pt x="1781" y="1545"/>
                </a:lnTo>
                <a:lnTo>
                  <a:pt x="1781" y="1547"/>
                </a:lnTo>
                <a:lnTo>
                  <a:pt x="1781" y="1549"/>
                </a:lnTo>
                <a:lnTo>
                  <a:pt x="1779" y="1549"/>
                </a:lnTo>
                <a:lnTo>
                  <a:pt x="1779" y="1552"/>
                </a:lnTo>
                <a:lnTo>
                  <a:pt x="1779" y="1552"/>
                </a:lnTo>
                <a:lnTo>
                  <a:pt x="1779" y="1552"/>
                </a:lnTo>
                <a:lnTo>
                  <a:pt x="1779" y="1547"/>
                </a:lnTo>
                <a:lnTo>
                  <a:pt x="1779" y="1543"/>
                </a:lnTo>
                <a:lnTo>
                  <a:pt x="1779" y="1543"/>
                </a:lnTo>
                <a:lnTo>
                  <a:pt x="1777" y="1541"/>
                </a:lnTo>
                <a:lnTo>
                  <a:pt x="1775" y="1541"/>
                </a:lnTo>
                <a:lnTo>
                  <a:pt x="1773" y="1539"/>
                </a:lnTo>
                <a:lnTo>
                  <a:pt x="1771" y="1537"/>
                </a:lnTo>
                <a:lnTo>
                  <a:pt x="1768" y="1533"/>
                </a:lnTo>
                <a:lnTo>
                  <a:pt x="1766" y="1533"/>
                </a:lnTo>
                <a:lnTo>
                  <a:pt x="1764" y="1533"/>
                </a:lnTo>
                <a:lnTo>
                  <a:pt x="1762" y="1533"/>
                </a:lnTo>
                <a:lnTo>
                  <a:pt x="1762" y="1533"/>
                </a:lnTo>
                <a:lnTo>
                  <a:pt x="1760" y="1535"/>
                </a:lnTo>
                <a:lnTo>
                  <a:pt x="1760" y="1537"/>
                </a:lnTo>
                <a:lnTo>
                  <a:pt x="1758" y="1539"/>
                </a:lnTo>
                <a:lnTo>
                  <a:pt x="1758" y="1539"/>
                </a:lnTo>
                <a:lnTo>
                  <a:pt x="1758" y="1537"/>
                </a:lnTo>
                <a:lnTo>
                  <a:pt x="1758" y="1535"/>
                </a:lnTo>
                <a:lnTo>
                  <a:pt x="1758" y="1533"/>
                </a:lnTo>
                <a:lnTo>
                  <a:pt x="1760" y="1531"/>
                </a:lnTo>
                <a:lnTo>
                  <a:pt x="1760" y="1526"/>
                </a:lnTo>
                <a:lnTo>
                  <a:pt x="1760" y="1524"/>
                </a:lnTo>
                <a:lnTo>
                  <a:pt x="1758" y="1522"/>
                </a:lnTo>
                <a:lnTo>
                  <a:pt x="1758" y="1522"/>
                </a:lnTo>
                <a:lnTo>
                  <a:pt x="1756" y="1520"/>
                </a:lnTo>
                <a:lnTo>
                  <a:pt x="1750" y="1516"/>
                </a:lnTo>
                <a:lnTo>
                  <a:pt x="1745" y="1512"/>
                </a:lnTo>
                <a:lnTo>
                  <a:pt x="1743" y="1512"/>
                </a:lnTo>
                <a:lnTo>
                  <a:pt x="1743" y="1510"/>
                </a:lnTo>
                <a:lnTo>
                  <a:pt x="1741" y="1512"/>
                </a:lnTo>
                <a:lnTo>
                  <a:pt x="1741" y="1512"/>
                </a:lnTo>
                <a:lnTo>
                  <a:pt x="1741" y="1512"/>
                </a:lnTo>
                <a:lnTo>
                  <a:pt x="1739" y="1508"/>
                </a:lnTo>
                <a:lnTo>
                  <a:pt x="1739" y="1508"/>
                </a:lnTo>
                <a:lnTo>
                  <a:pt x="1737" y="1508"/>
                </a:lnTo>
                <a:lnTo>
                  <a:pt x="1733" y="1508"/>
                </a:lnTo>
                <a:lnTo>
                  <a:pt x="1733" y="1508"/>
                </a:lnTo>
                <a:lnTo>
                  <a:pt x="1731" y="1508"/>
                </a:lnTo>
                <a:lnTo>
                  <a:pt x="1727" y="1508"/>
                </a:lnTo>
                <a:lnTo>
                  <a:pt x="1727" y="1508"/>
                </a:lnTo>
                <a:lnTo>
                  <a:pt x="1724" y="1510"/>
                </a:lnTo>
                <a:lnTo>
                  <a:pt x="1720" y="1510"/>
                </a:lnTo>
                <a:lnTo>
                  <a:pt x="1720" y="1510"/>
                </a:lnTo>
                <a:lnTo>
                  <a:pt x="1718" y="1510"/>
                </a:lnTo>
                <a:lnTo>
                  <a:pt x="1716" y="1508"/>
                </a:lnTo>
                <a:lnTo>
                  <a:pt x="1716" y="1508"/>
                </a:lnTo>
                <a:lnTo>
                  <a:pt x="1720" y="1508"/>
                </a:lnTo>
                <a:lnTo>
                  <a:pt x="1722" y="1505"/>
                </a:lnTo>
                <a:lnTo>
                  <a:pt x="1722" y="1503"/>
                </a:lnTo>
                <a:lnTo>
                  <a:pt x="1722" y="1503"/>
                </a:lnTo>
                <a:lnTo>
                  <a:pt x="1722" y="1501"/>
                </a:lnTo>
                <a:lnTo>
                  <a:pt x="1722" y="1501"/>
                </a:lnTo>
                <a:lnTo>
                  <a:pt x="1722" y="1501"/>
                </a:lnTo>
                <a:lnTo>
                  <a:pt x="1724" y="1499"/>
                </a:lnTo>
                <a:lnTo>
                  <a:pt x="1724" y="1499"/>
                </a:lnTo>
                <a:lnTo>
                  <a:pt x="1727" y="1497"/>
                </a:lnTo>
                <a:lnTo>
                  <a:pt x="1727" y="1497"/>
                </a:lnTo>
                <a:lnTo>
                  <a:pt x="1727" y="1495"/>
                </a:lnTo>
                <a:lnTo>
                  <a:pt x="1724" y="1493"/>
                </a:lnTo>
                <a:lnTo>
                  <a:pt x="1720" y="1493"/>
                </a:lnTo>
                <a:lnTo>
                  <a:pt x="1720" y="1493"/>
                </a:lnTo>
                <a:lnTo>
                  <a:pt x="1716" y="1489"/>
                </a:lnTo>
                <a:lnTo>
                  <a:pt x="1716" y="1489"/>
                </a:lnTo>
                <a:lnTo>
                  <a:pt x="1714" y="1491"/>
                </a:lnTo>
                <a:lnTo>
                  <a:pt x="1712" y="1491"/>
                </a:lnTo>
                <a:lnTo>
                  <a:pt x="1714" y="1491"/>
                </a:lnTo>
                <a:lnTo>
                  <a:pt x="1714" y="1491"/>
                </a:lnTo>
                <a:lnTo>
                  <a:pt x="1714" y="1493"/>
                </a:lnTo>
                <a:lnTo>
                  <a:pt x="1714" y="1493"/>
                </a:lnTo>
                <a:lnTo>
                  <a:pt x="1712" y="1491"/>
                </a:lnTo>
                <a:lnTo>
                  <a:pt x="1712" y="1491"/>
                </a:lnTo>
                <a:lnTo>
                  <a:pt x="1712" y="1491"/>
                </a:lnTo>
                <a:lnTo>
                  <a:pt x="1712" y="1489"/>
                </a:lnTo>
                <a:lnTo>
                  <a:pt x="1710" y="1489"/>
                </a:lnTo>
                <a:lnTo>
                  <a:pt x="1708" y="1487"/>
                </a:lnTo>
                <a:lnTo>
                  <a:pt x="1708" y="1487"/>
                </a:lnTo>
                <a:lnTo>
                  <a:pt x="1708" y="1487"/>
                </a:lnTo>
                <a:lnTo>
                  <a:pt x="1708" y="1489"/>
                </a:lnTo>
                <a:lnTo>
                  <a:pt x="1708" y="1489"/>
                </a:lnTo>
                <a:lnTo>
                  <a:pt x="1708" y="1491"/>
                </a:lnTo>
                <a:lnTo>
                  <a:pt x="1708" y="1489"/>
                </a:lnTo>
                <a:lnTo>
                  <a:pt x="1708" y="1489"/>
                </a:lnTo>
                <a:lnTo>
                  <a:pt x="1706" y="1489"/>
                </a:lnTo>
                <a:lnTo>
                  <a:pt x="1706" y="1491"/>
                </a:lnTo>
                <a:lnTo>
                  <a:pt x="1706" y="1491"/>
                </a:lnTo>
                <a:lnTo>
                  <a:pt x="1706" y="1491"/>
                </a:lnTo>
                <a:lnTo>
                  <a:pt x="1706" y="1491"/>
                </a:lnTo>
                <a:lnTo>
                  <a:pt x="1703" y="1489"/>
                </a:lnTo>
                <a:lnTo>
                  <a:pt x="1701" y="1484"/>
                </a:lnTo>
                <a:lnTo>
                  <a:pt x="1701" y="1484"/>
                </a:lnTo>
                <a:lnTo>
                  <a:pt x="1701" y="1484"/>
                </a:lnTo>
                <a:lnTo>
                  <a:pt x="1701" y="1484"/>
                </a:lnTo>
                <a:lnTo>
                  <a:pt x="1701" y="1484"/>
                </a:lnTo>
                <a:lnTo>
                  <a:pt x="1699" y="1487"/>
                </a:lnTo>
                <a:lnTo>
                  <a:pt x="1699" y="1487"/>
                </a:lnTo>
                <a:lnTo>
                  <a:pt x="1699" y="1487"/>
                </a:lnTo>
                <a:lnTo>
                  <a:pt x="1699" y="1484"/>
                </a:lnTo>
                <a:lnTo>
                  <a:pt x="1699" y="1482"/>
                </a:lnTo>
                <a:lnTo>
                  <a:pt x="1699" y="1482"/>
                </a:lnTo>
                <a:lnTo>
                  <a:pt x="1697" y="1482"/>
                </a:lnTo>
                <a:lnTo>
                  <a:pt x="1697" y="1482"/>
                </a:lnTo>
                <a:lnTo>
                  <a:pt x="1697" y="1480"/>
                </a:lnTo>
                <a:lnTo>
                  <a:pt x="1697" y="1480"/>
                </a:lnTo>
                <a:lnTo>
                  <a:pt x="1697" y="1480"/>
                </a:lnTo>
                <a:lnTo>
                  <a:pt x="1699" y="1478"/>
                </a:lnTo>
                <a:lnTo>
                  <a:pt x="1703" y="1478"/>
                </a:lnTo>
                <a:lnTo>
                  <a:pt x="1706" y="1478"/>
                </a:lnTo>
                <a:lnTo>
                  <a:pt x="1710" y="1478"/>
                </a:lnTo>
                <a:lnTo>
                  <a:pt x="1710" y="1478"/>
                </a:lnTo>
                <a:lnTo>
                  <a:pt x="1712" y="1476"/>
                </a:lnTo>
                <a:lnTo>
                  <a:pt x="1706" y="1476"/>
                </a:lnTo>
                <a:lnTo>
                  <a:pt x="1699" y="1476"/>
                </a:lnTo>
                <a:lnTo>
                  <a:pt x="1695" y="1476"/>
                </a:lnTo>
                <a:lnTo>
                  <a:pt x="1695" y="1476"/>
                </a:lnTo>
                <a:lnTo>
                  <a:pt x="1693" y="1476"/>
                </a:lnTo>
                <a:lnTo>
                  <a:pt x="1689" y="1478"/>
                </a:lnTo>
                <a:lnTo>
                  <a:pt x="1683" y="1478"/>
                </a:lnTo>
                <a:lnTo>
                  <a:pt x="1678" y="1478"/>
                </a:lnTo>
                <a:lnTo>
                  <a:pt x="1676" y="1478"/>
                </a:lnTo>
                <a:lnTo>
                  <a:pt x="1676" y="1480"/>
                </a:lnTo>
                <a:lnTo>
                  <a:pt x="1678" y="1478"/>
                </a:lnTo>
                <a:lnTo>
                  <a:pt x="1683" y="1478"/>
                </a:lnTo>
                <a:lnTo>
                  <a:pt x="1685" y="1480"/>
                </a:lnTo>
                <a:lnTo>
                  <a:pt x="1685" y="1480"/>
                </a:lnTo>
                <a:lnTo>
                  <a:pt x="1683" y="1480"/>
                </a:lnTo>
                <a:lnTo>
                  <a:pt x="1678" y="1480"/>
                </a:lnTo>
                <a:lnTo>
                  <a:pt x="1668" y="1487"/>
                </a:lnTo>
                <a:lnTo>
                  <a:pt x="1668" y="1487"/>
                </a:lnTo>
                <a:lnTo>
                  <a:pt x="1666" y="1487"/>
                </a:lnTo>
                <a:lnTo>
                  <a:pt x="1664" y="1487"/>
                </a:lnTo>
                <a:lnTo>
                  <a:pt x="1662" y="1484"/>
                </a:lnTo>
                <a:lnTo>
                  <a:pt x="1659" y="1484"/>
                </a:lnTo>
                <a:lnTo>
                  <a:pt x="1657" y="1484"/>
                </a:lnTo>
                <a:lnTo>
                  <a:pt x="1653" y="1482"/>
                </a:lnTo>
                <a:lnTo>
                  <a:pt x="1651" y="1480"/>
                </a:lnTo>
                <a:lnTo>
                  <a:pt x="1651" y="1480"/>
                </a:lnTo>
                <a:lnTo>
                  <a:pt x="1649" y="1478"/>
                </a:lnTo>
                <a:lnTo>
                  <a:pt x="1649" y="1478"/>
                </a:lnTo>
                <a:lnTo>
                  <a:pt x="1636" y="1478"/>
                </a:lnTo>
                <a:lnTo>
                  <a:pt x="1634" y="1478"/>
                </a:lnTo>
                <a:lnTo>
                  <a:pt x="1628" y="1480"/>
                </a:lnTo>
                <a:lnTo>
                  <a:pt x="1624" y="1480"/>
                </a:lnTo>
                <a:lnTo>
                  <a:pt x="1620" y="1480"/>
                </a:lnTo>
                <a:lnTo>
                  <a:pt x="1620" y="1478"/>
                </a:lnTo>
                <a:lnTo>
                  <a:pt x="1618" y="1478"/>
                </a:lnTo>
                <a:lnTo>
                  <a:pt x="1618" y="1476"/>
                </a:lnTo>
                <a:lnTo>
                  <a:pt x="1620" y="1474"/>
                </a:lnTo>
                <a:lnTo>
                  <a:pt x="1618" y="1474"/>
                </a:lnTo>
                <a:lnTo>
                  <a:pt x="1618" y="1472"/>
                </a:lnTo>
                <a:lnTo>
                  <a:pt x="1618" y="1470"/>
                </a:lnTo>
                <a:lnTo>
                  <a:pt x="1613" y="1468"/>
                </a:lnTo>
                <a:lnTo>
                  <a:pt x="1611" y="1466"/>
                </a:lnTo>
                <a:lnTo>
                  <a:pt x="1607" y="1466"/>
                </a:lnTo>
                <a:lnTo>
                  <a:pt x="1605" y="1466"/>
                </a:lnTo>
                <a:lnTo>
                  <a:pt x="1601" y="1466"/>
                </a:lnTo>
                <a:lnTo>
                  <a:pt x="1601" y="1466"/>
                </a:lnTo>
                <a:lnTo>
                  <a:pt x="1599" y="1466"/>
                </a:lnTo>
                <a:lnTo>
                  <a:pt x="1599" y="1463"/>
                </a:lnTo>
                <a:lnTo>
                  <a:pt x="1597" y="1463"/>
                </a:lnTo>
                <a:lnTo>
                  <a:pt x="1597" y="1461"/>
                </a:lnTo>
                <a:lnTo>
                  <a:pt x="1597" y="1457"/>
                </a:lnTo>
                <a:lnTo>
                  <a:pt x="1597" y="1457"/>
                </a:lnTo>
                <a:lnTo>
                  <a:pt x="1595" y="1457"/>
                </a:lnTo>
                <a:lnTo>
                  <a:pt x="1595" y="1455"/>
                </a:lnTo>
                <a:lnTo>
                  <a:pt x="1592" y="1455"/>
                </a:lnTo>
                <a:lnTo>
                  <a:pt x="1590" y="1457"/>
                </a:lnTo>
                <a:lnTo>
                  <a:pt x="1590" y="1457"/>
                </a:lnTo>
                <a:lnTo>
                  <a:pt x="1590" y="1459"/>
                </a:lnTo>
                <a:lnTo>
                  <a:pt x="1590" y="1461"/>
                </a:lnTo>
                <a:lnTo>
                  <a:pt x="1590" y="1463"/>
                </a:lnTo>
                <a:lnTo>
                  <a:pt x="1590" y="1463"/>
                </a:lnTo>
                <a:lnTo>
                  <a:pt x="1595" y="1463"/>
                </a:lnTo>
                <a:lnTo>
                  <a:pt x="1597" y="1463"/>
                </a:lnTo>
                <a:lnTo>
                  <a:pt x="1597" y="1466"/>
                </a:lnTo>
                <a:lnTo>
                  <a:pt x="1597" y="1466"/>
                </a:lnTo>
                <a:lnTo>
                  <a:pt x="1595" y="1466"/>
                </a:lnTo>
                <a:lnTo>
                  <a:pt x="1592" y="1466"/>
                </a:lnTo>
                <a:lnTo>
                  <a:pt x="1592" y="1466"/>
                </a:lnTo>
                <a:lnTo>
                  <a:pt x="1590" y="1466"/>
                </a:lnTo>
                <a:lnTo>
                  <a:pt x="1590" y="1468"/>
                </a:lnTo>
                <a:lnTo>
                  <a:pt x="1586" y="1470"/>
                </a:lnTo>
                <a:lnTo>
                  <a:pt x="1582" y="1470"/>
                </a:lnTo>
                <a:lnTo>
                  <a:pt x="1576" y="1472"/>
                </a:lnTo>
                <a:lnTo>
                  <a:pt x="1571" y="1474"/>
                </a:lnTo>
                <a:lnTo>
                  <a:pt x="1571" y="1474"/>
                </a:lnTo>
                <a:lnTo>
                  <a:pt x="1571" y="1476"/>
                </a:lnTo>
                <a:lnTo>
                  <a:pt x="1571" y="1478"/>
                </a:lnTo>
                <a:lnTo>
                  <a:pt x="1571" y="1480"/>
                </a:lnTo>
                <a:lnTo>
                  <a:pt x="1571" y="1480"/>
                </a:lnTo>
                <a:lnTo>
                  <a:pt x="1574" y="1482"/>
                </a:lnTo>
                <a:lnTo>
                  <a:pt x="1576" y="1484"/>
                </a:lnTo>
                <a:lnTo>
                  <a:pt x="1576" y="1487"/>
                </a:lnTo>
                <a:lnTo>
                  <a:pt x="1578" y="1489"/>
                </a:lnTo>
                <a:lnTo>
                  <a:pt x="1578" y="1491"/>
                </a:lnTo>
                <a:lnTo>
                  <a:pt x="1578" y="1495"/>
                </a:lnTo>
                <a:lnTo>
                  <a:pt x="1578" y="1497"/>
                </a:lnTo>
                <a:lnTo>
                  <a:pt x="1576" y="1499"/>
                </a:lnTo>
                <a:lnTo>
                  <a:pt x="1576" y="1499"/>
                </a:lnTo>
                <a:lnTo>
                  <a:pt x="1576" y="1499"/>
                </a:lnTo>
                <a:lnTo>
                  <a:pt x="1571" y="1501"/>
                </a:lnTo>
                <a:lnTo>
                  <a:pt x="1569" y="1501"/>
                </a:lnTo>
                <a:lnTo>
                  <a:pt x="1569" y="1501"/>
                </a:lnTo>
                <a:lnTo>
                  <a:pt x="1569" y="1499"/>
                </a:lnTo>
                <a:lnTo>
                  <a:pt x="1567" y="1497"/>
                </a:lnTo>
                <a:lnTo>
                  <a:pt x="1567" y="1497"/>
                </a:lnTo>
                <a:lnTo>
                  <a:pt x="1567" y="1497"/>
                </a:lnTo>
                <a:lnTo>
                  <a:pt x="1567" y="1495"/>
                </a:lnTo>
                <a:lnTo>
                  <a:pt x="1565" y="1493"/>
                </a:lnTo>
                <a:lnTo>
                  <a:pt x="1565" y="1493"/>
                </a:lnTo>
                <a:lnTo>
                  <a:pt x="1563" y="1491"/>
                </a:lnTo>
                <a:lnTo>
                  <a:pt x="1565" y="1487"/>
                </a:lnTo>
                <a:lnTo>
                  <a:pt x="1567" y="1484"/>
                </a:lnTo>
                <a:lnTo>
                  <a:pt x="1567" y="1482"/>
                </a:lnTo>
                <a:lnTo>
                  <a:pt x="1569" y="1480"/>
                </a:lnTo>
                <a:lnTo>
                  <a:pt x="1571" y="1478"/>
                </a:lnTo>
                <a:lnTo>
                  <a:pt x="1571" y="1476"/>
                </a:lnTo>
                <a:lnTo>
                  <a:pt x="1569" y="1474"/>
                </a:lnTo>
                <a:lnTo>
                  <a:pt x="1569" y="1472"/>
                </a:lnTo>
                <a:lnTo>
                  <a:pt x="1569" y="1472"/>
                </a:lnTo>
                <a:lnTo>
                  <a:pt x="1569" y="1472"/>
                </a:lnTo>
                <a:lnTo>
                  <a:pt x="1567" y="1470"/>
                </a:lnTo>
                <a:lnTo>
                  <a:pt x="1567" y="1470"/>
                </a:lnTo>
                <a:lnTo>
                  <a:pt x="1565" y="1466"/>
                </a:lnTo>
                <a:lnTo>
                  <a:pt x="1565" y="1466"/>
                </a:lnTo>
                <a:lnTo>
                  <a:pt x="1565" y="1463"/>
                </a:lnTo>
                <a:lnTo>
                  <a:pt x="1565" y="1463"/>
                </a:lnTo>
                <a:lnTo>
                  <a:pt x="1567" y="1463"/>
                </a:lnTo>
                <a:lnTo>
                  <a:pt x="1571" y="1461"/>
                </a:lnTo>
                <a:lnTo>
                  <a:pt x="1574" y="1461"/>
                </a:lnTo>
                <a:lnTo>
                  <a:pt x="1574" y="1461"/>
                </a:lnTo>
                <a:lnTo>
                  <a:pt x="1574" y="1459"/>
                </a:lnTo>
                <a:lnTo>
                  <a:pt x="1576" y="1459"/>
                </a:lnTo>
                <a:lnTo>
                  <a:pt x="1578" y="1457"/>
                </a:lnTo>
                <a:lnTo>
                  <a:pt x="1578" y="1455"/>
                </a:lnTo>
                <a:lnTo>
                  <a:pt x="1576" y="1453"/>
                </a:lnTo>
                <a:lnTo>
                  <a:pt x="1571" y="1451"/>
                </a:lnTo>
                <a:lnTo>
                  <a:pt x="1571" y="1451"/>
                </a:lnTo>
                <a:lnTo>
                  <a:pt x="1569" y="1451"/>
                </a:lnTo>
                <a:lnTo>
                  <a:pt x="1565" y="1453"/>
                </a:lnTo>
                <a:lnTo>
                  <a:pt x="1565" y="1455"/>
                </a:lnTo>
                <a:lnTo>
                  <a:pt x="1565" y="1455"/>
                </a:lnTo>
                <a:lnTo>
                  <a:pt x="1563" y="1455"/>
                </a:lnTo>
                <a:lnTo>
                  <a:pt x="1563" y="1455"/>
                </a:lnTo>
                <a:lnTo>
                  <a:pt x="1563" y="1457"/>
                </a:lnTo>
                <a:lnTo>
                  <a:pt x="1561" y="1459"/>
                </a:lnTo>
                <a:lnTo>
                  <a:pt x="1559" y="1461"/>
                </a:lnTo>
                <a:lnTo>
                  <a:pt x="1555" y="1461"/>
                </a:lnTo>
                <a:lnTo>
                  <a:pt x="1546" y="1468"/>
                </a:lnTo>
                <a:lnTo>
                  <a:pt x="1540" y="1468"/>
                </a:lnTo>
                <a:lnTo>
                  <a:pt x="1538" y="1468"/>
                </a:lnTo>
                <a:lnTo>
                  <a:pt x="1538" y="1468"/>
                </a:lnTo>
                <a:lnTo>
                  <a:pt x="1534" y="1468"/>
                </a:lnTo>
                <a:lnTo>
                  <a:pt x="1534" y="1468"/>
                </a:lnTo>
                <a:lnTo>
                  <a:pt x="1534" y="1470"/>
                </a:lnTo>
                <a:lnTo>
                  <a:pt x="1532" y="1472"/>
                </a:lnTo>
                <a:lnTo>
                  <a:pt x="1532" y="1474"/>
                </a:lnTo>
                <a:lnTo>
                  <a:pt x="1530" y="1476"/>
                </a:lnTo>
                <a:lnTo>
                  <a:pt x="1530" y="1476"/>
                </a:lnTo>
                <a:lnTo>
                  <a:pt x="1530" y="1476"/>
                </a:lnTo>
                <a:lnTo>
                  <a:pt x="1527" y="1474"/>
                </a:lnTo>
                <a:lnTo>
                  <a:pt x="1527" y="1474"/>
                </a:lnTo>
                <a:lnTo>
                  <a:pt x="1530" y="1474"/>
                </a:lnTo>
                <a:lnTo>
                  <a:pt x="1530" y="1474"/>
                </a:lnTo>
                <a:lnTo>
                  <a:pt x="1532" y="1472"/>
                </a:lnTo>
                <a:lnTo>
                  <a:pt x="1530" y="1472"/>
                </a:lnTo>
                <a:lnTo>
                  <a:pt x="1523" y="1472"/>
                </a:lnTo>
                <a:lnTo>
                  <a:pt x="1523" y="1472"/>
                </a:lnTo>
                <a:lnTo>
                  <a:pt x="1519" y="1474"/>
                </a:lnTo>
                <a:lnTo>
                  <a:pt x="1517" y="1476"/>
                </a:lnTo>
                <a:lnTo>
                  <a:pt x="1517" y="1476"/>
                </a:lnTo>
                <a:lnTo>
                  <a:pt x="1515" y="1478"/>
                </a:lnTo>
                <a:lnTo>
                  <a:pt x="1515" y="1480"/>
                </a:lnTo>
                <a:lnTo>
                  <a:pt x="1513" y="1482"/>
                </a:lnTo>
                <a:lnTo>
                  <a:pt x="1511" y="1484"/>
                </a:lnTo>
                <a:lnTo>
                  <a:pt x="1511" y="1484"/>
                </a:lnTo>
                <a:lnTo>
                  <a:pt x="1513" y="1484"/>
                </a:lnTo>
                <a:lnTo>
                  <a:pt x="1513" y="1484"/>
                </a:lnTo>
                <a:lnTo>
                  <a:pt x="1513" y="1484"/>
                </a:lnTo>
                <a:lnTo>
                  <a:pt x="1513" y="1484"/>
                </a:lnTo>
                <a:lnTo>
                  <a:pt x="1513" y="1487"/>
                </a:lnTo>
                <a:lnTo>
                  <a:pt x="1513" y="1489"/>
                </a:lnTo>
                <a:lnTo>
                  <a:pt x="1511" y="1491"/>
                </a:lnTo>
                <a:lnTo>
                  <a:pt x="1513" y="1493"/>
                </a:lnTo>
                <a:lnTo>
                  <a:pt x="1513" y="1493"/>
                </a:lnTo>
                <a:lnTo>
                  <a:pt x="1513" y="1495"/>
                </a:lnTo>
                <a:lnTo>
                  <a:pt x="1511" y="1495"/>
                </a:lnTo>
                <a:lnTo>
                  <a:pt x="1509" y="1495"/>
                </a:lnTo>
                <a:lnTo>
                  <a:pt x="1507" y="1497"/>
                </a:lnTo>
                <a:lnTo>
                  <a:pt x="1504" y="1497"/>
                </a:lnTo>
                <a:lnTo>
                  <a:pt x="1502" y="1501"/>
                </a:lnTo>
                <a:lnTo>
                  <a:pt x="1496" y="1505"/>
                </a:lnTo>
                <a:lnTo>
                  <a:pt x="1496" y="1508"/>
                </a:lnTo>
                <a:lnTo>
                  <a:pt x="1494" y="1508"/>
                </a:lnTo>
                <a:lnTo>
                  <a:pt x="1494" y="1508"/>
                </a:lnTo>
                <a:lnTo>
                  <a:pt x="1494" y="1510"/>
                </a:lnTo>
                <a:lnTo>
                  <a:pt x="1494" y="1510"/>
                </a:lnTo>
                <a:lnTo>
                  <a:pt x="1496" y="1512"/>
                </a:lnTo>
                <a:lnTo>
                  <a:pt x="1496" y="1516"/>
                </a:lnTo>
                <a:lnTo>
                  <a:pt x="1496" y="1518"/>
                </a:lnTo>
                <a:lnTo>
                  <a:pt x="1494" y="1518"/>
                </a:lnTo>
                <a:lnTo>
                  <a:pt x="1494" y="1516"/>
                </a:lnTo>
                <a:lnTo>
                  <a:pt x="1494" y="1516"/>
                </a:lnTo>
                <a:lnTo>
                  <a:pt x="1494" y="1516"/>
                </a:lnTo>
                <a:lnTo>
                  <a:pt x="1494" y="1516"/>
                </a:lnTo>
                <a:lnTo>
                  <a:pt x="1494" y="1514"/>
                </a:lnTo>
                <a:lnTo>
                  <a:pt x="1494" y="1514"/>
                </a:lnTo>
                <a:lnTo>
                  <a:pt x="1494" y="1514"/>
                </a:lnTo>
                <a:lnTo>
                  <a:pt x="1492" y="1512"/>
                </a:lnTo>
                <a:lnTo>
                  <a:pt x="1490" y="1510"/>
                </a:lnTo>
                <a:lnTo>
                  <a:pt x="1488" y="1510"/>
                </a:lnTo>
                <a:lnTo>
                  <a:pt x="1488" y="1508"/>
                </a:lnTo>
                <a:lnTo>
                  <a:pt x="1488" y="1508"/>
                </a:lnTo>
                <a:lnTo>
                  <a:pt x="1481" y="1503"/>
                </a:lnTo>
                <a:lnTo>
                  <a:pt x="1479" y="1501"/>
                </a:lnTo>
                <a:lnTo>
                  <a:pt x="1477" y="1499"/>
                </a:lnTo>
                <a:lnTo>
                  <a:pt x="1471" y="1495"/>
                </a:lnTo>
                <a:lnTo>
                  <a:pt x="1467" y="1495"/>
                </a:lnTo>
                <a:lnTo>
                  <a:pt x="1465" y="1495"/>
                </a:lnTo>
                <a:lnTo>
                  <a:pt x="1465" y="1495"/>
                </a:lnTo>
                <a:lnTo>
                  <a:pt x="1463" y="1495"/>
                </a:lnTo>
                <a:lnTo>
                  <a:pt x="1463" y="1493"/>
                </a:lnTo>
                <a:lnTo>
                  <a:pt x="1460" y="1495"/>
                </a:lnTo>
                <a:lnTo>
                  <a:pt x="1458" y="1493"/>
                </a:lnTo>
                <a:lnTo>
                  <a:pt x="1454" y="1493"/>
                </a:lnTo>
                <a:lnTo>
                  <a:pt x="1454" y="1493"/>
                </a:lnTo>
                <a:lnTo>
                  <a:pt x="1452" y="1495"/>
                </a:lnTo>
                <a:lnTo>
                  <a:pt x="1450" y="1497"/>
                </a:lnTo>
                <a:lnTo>
                  <a:pt x="1450" y="1497"/>
                </a:lnTo>
                <a:lnTo>
                  <a:pt x="1450" y="1497"/>
                </a:lnTo>
                <a:lnTo>
                  <a:pt x="1448" y="1499"/>
                </a:lnTo>
                <a:lnTo>
                  <a:pt x="1442" y="1501"/>
                </a:lnTo>
                <a:lnTo>
                  <a:pt x="1439" y="1501"/>
                </a:lnTo>
                <a:lnTo>
                  <a:pt x="1437" y="1503"/>
                </a:lnTo>
                <a:lnTo>
                  <a:pt x="1433" y="1503"/>
                </a:lnTo>
                <a:lnTo>
                  <a:pt x="1431" y="1505"/>
                </a:lnTo>
                <a:lnTo>
                  <a:pt x="1429" y="1505"/>
                </a:lnTo>
                <a:lnTo>
                  <a:pt x="1427" y="1503"/>
                </a:lnTo>
                <a:lnTo>
                  <a:pt x="1425" y="1501"/>
                </a:lnTo>
                <a:lnTo>
                  <a:pt x="1423" y="1501"/>
                </a:lnTo>
                <a:lnTo>
                  <a:pt x="1423" y="1499"/>
                </a:lnTo>
                <a:lnTo>
                  <a:pt x="1421" y="1499"/>
                </a:lnTo>
                <a:lnTo>
                  <a:pt x="1421" y="1499"/>
                </a:lnTo>
                <a:lnTo>
                  <a:pt x="1423" y="1501"/>
                </a:lnTo>
                <a:lnTo>
                  <a:pt x="1423" y="1501"/>
                </a:lnTo>
                <a:lnTo>
                  <a:pt x="1423" y="1503"/>
                </a:lnTo>
                <a:lnTo>
                  <a:pt x="1421" y="1501"/>
                </a:lnTo>
                <a:lnTo>
                  <a:pt x="1419" y="1503"/>
                </a:lnTo>
                <a:lnTo>
                  <a:pt x="1419" y="1501"/>
                </a:lnTo>
                <a:lnTo>
                  <a:pt x="1416" y="1501"/>
                </a:lnTo>
                <a:lnTo>
                  <a:pt x="1416" y="1499"/>
                </a:lnTo>
                <a:lnTo>
                  <a:pt x="1416" y="1499"/>
                </a:lnTo>
                <a:lnTo>
                  <a:pt x="1416" y="1499"/>
                </a:lnTo>
                <a:lnTo>
                  <a:pt x="1416" y="1499"/>
                </a:lnTo>
                <a:lnTo>
                  <a:pt x="1416" y="1499"/>
                </a:lnTo>
                <a:lnTo>
                  <a:pt x="1414" y="1499"/>
                </a:lnTo>
                <a:lnTo>
                  <a:pt x="1414" y="1497"/>
                </a:lnTo>
                <a:lnTo>
                  <a:pt x="1414" y="1497"/>
                </a:lnTo>
                <a:lnTo>
                  <a:pt x="1414" y="1495"/>
                </a:lnTo>
                <a:lnTo>
                  <a:pt x="1412" y="1495"/>
                </a:lnTo>
                <a:lnTo>
                  <a:pt x="1412" y="1493"/>
                </a:lnTo>
                <a:lnTo>
                  <a:pt x="1410" y="1493"/>
                </a:lnTo>
                <a:lnTo>
                  <a:pt x="1408" y="1493"/>
                </a:lnTo>
                <a:lnTo>
                  <a:pt x="1408" y="1491"/>
                </a:lnTo>
                <a:lnTo>
                  <a:pt x="1408" y="1491"/>
                </a:lnTo>
                <a:lnTo>
                  <a:pt x="1404" y="1487"/>
                </a:lnTo>
                <a:lnTo>
                  <a:pt x="1404" y="1487"/>
                </a:lnTo>
                <a:lnTo>
                  <a:pt x="1400" y="1482"/>
                </a:lnTo>
                <a:lnTo>
                  <a:pt x="1400" y="1480"/>
                </a:lnTo>
                <a:lnTo>
                  <a:pt x="1398" y="1476"/>
                </a:lnTo>
                <a:lnTo>
                  <a:pt x="1398" y="1476"/>
                </a:lnTo>
                <a:lnTo>
                  <a:pt x="1395" y="1474"/>
                </a:lnTo>
                <a:lnTo>
                  <a:pt x="1395" y="1474"/>
                </a:lnTo>
                <a:lnTo>
                  <a:pt x="1395" y="1474"/>
                </a:lnTo>
                <a:lnTo>
                  <a:pt x="1393" y="1472"/>
                </a:lnTo>
                <a:lnTo>
                  <a:pt x="1393" y="1470"/>
                </a:lnTo>
                <a:lnTo>
                  <a:pt x="1393" y="1468"/>
                </a:lnTo>
                <a:lnTo>
                  <a:pt x="1393" y="1468"/>
                </a:lnTo>
                <a:lnTo>
                  <a:pt x="1393" y="1466"/>
                </a:lnTo>
                <a:lnTo>
                  <a:pt x="1393" y="1466"/>
                </a:lnTo>
                <a:lnTo>
                  <a:pt x="1395" y="1463"/>
                </a:lnTo>
                <a:lnTo>
                  <a:pt x="1395" y="1463"/>
                </a:lnTo>
                <a:lnTo>
                  <a:pt x="1395" y="1461"/>
                </a:lnTo>
                <a:lnTo>
                  <a:pt x="1395" y="1461"/>
                </a:lnTo>
                <a:lnTo>
                  <a:pt x="1393" y="1461"/>
                </a:lnTo>
                <a:lnTo>
                  <a:pt x="1393" y="1461"/>
                </a:lnTo>
                <a:lnTo>
                  <a:pt x="1393" y="1459"/>
                </a:lnTo>
                <a:lnTo>
                  <a:pt x="1393" y="1459"/>
                </a:lnTo>
                <a:lnTo>
                  <a:pt x="1393" y="1459"/>
                </a:lnTo>
                <a:lnTo>
                  <a:pt x="1393" y="1459"/>
                </a:lnTo>
                <a:lnTo>
                  <a:pt x="1393" y="1457"/>
                </a:lnTo>
                <a:lnTo>
                  <a:pt x="1395" y="1457"/>
                </a:lnTo>
                <a:lnTo>
                  <a:pt x="1395" y="1457"/>
                </a:lnTo>
                <a:lnTo>
                  <a:pt x="1395" y="1457"/>
                </a:lnTo>
                <a:lnTo>
                  <a:pt x="1395" y="1455"/>
                </a:lnTo>
                <a:lnTo>
                  <a:pt x="1395" y="1453"/>
                </a:lnTo>
                <a:lnTo>
                  <a:pt x="1395" y="1453"/>
                </a:lnTo>
                <a:lnTo>
                  <a:pt x="1395" y="1453"/>
                </a:lnTo>
                <a:lnTo>
                  <a:pt x="1393" y="1451"/>
                </a:lnTo>
                <a:lnTo>
                  <a:pt x="1395" y="1451"/>
                </a:lnTo>
                <a:lnTo>
                  <a:pt x="1395" y="1449"/>
                </a:lnTo>
                <a:lnTo>
                  <a:pt x="1395" y="1449"/>
                </a:lnTo>
                <a:lnTo>
                  <a:pt x="1398" y="1447"/>
                </a:lnTo>
                <a:lnTo>
                  <a:pt x="1398" y="1449"/>
                </a:lnTo>
                <a:lnTo>
                  <a:pt x="1398" y="1449"/>
                </a:lnTo>
                <a:lnTo>
                  <a:pt x="1395" y="1451"/>
                </a:lnTo>
                <a:lnTo>
                  <a:pt x="1395" y="1451"/>
                </a:lnTo>
                <a:lnTo>
                  <a:pt x="1398" y="1453"/>
                </a:lnTo>
                <a:lnTo>
                  <a:pt x="1398" y="1453"/>
                </a:lnTo>
                <a:lnTo>
                  <a:pt x="1398" y="1453"/>
                </a:lnTo>
                <a:lnTo>
                  <a:pt x="1398" y="1451"/>
                </a:lnTo>
                <a:lnTo>
                  <a:pt x="1398" y="1449"/>
                </a:lnTo>
                <a:lnTo>
                  <a:pt x="1398" y="1445"/>
                </a:lnTo>
                <a:lnTo>
                  <a:pt x="1398" y="1438"/>
                </a:lnTo>
                <a:lnTo>
                  <a:pt x="1398" y="1432"/>
                </a:lnTo>
                <a:lnTo>
                  <a:pt x="1400" y="1430"/>
                </a:lnTo>
                <a:lnTo>
                  <a:pt x="1400" y="1428"/>
                </a:lnTo>
                <a:lnTo>
                  <a:pt x="1402" y="1426"/>
                </a:lnTo>
                <a:lnTo>
                  <a:pt x="1402" y="1426"/>
                </a:lnTo>
                <a:lnTo>
                  <a:pt x="1402" y="1424"/>
                </a:lnTo>
                <a:lnTo>
                  <a:pt x="1402" y="1417"/>
                </a:lnTo>
                <a:lnTo>
                  <a:pt x="1400" y="1417"/>
                </a:lnTo>
                <a:lnTo>
                  <a:pt x="1400" y="1417"/>
                </a:lnTo>
                <a:lnTo>
                  <a:pt x="1400" y="1417"/>
                </a:lnTo>
                <a:lnTo>
                  <a:pt x="1400" y="1415"/>
                </a:lnTo>
                <a:lnTo>
                  <a:pt x="1400" y="1415"/>
                </a:lnTo>
                <a:lnTo>
                  <a:pt x="1402" y="1415"/>
                </a:lnTo>
                <a:lnTo>
                  <a:pt x="1402" y="1417"/>
                </a:lnTo>
                <a:lnTo>
                  <a:pt x="1402" y="1417"/>
                </a:lnTo>
                <a:lnTo>
                  <a:pt x="1402" y="1415"/>
                </a:lnTo>
                <a:lnTo>
                  <a:pt x="1402" y="1415"/>
                </a:lnTo>
                <a:lnTo>
                  <a:pt x="1404" y="1415"/>
                </a:lnTo>
                <a:lnTo>
                  <a:pt x="1402" y="1413"/>
                </a:lnTo>
                <a:lnTo>
                  <a:pt x="1402" y="1413"/>
                </a:lnTo>
                <a:lnTo>
                  <a:pt x="1400" y="1411"/>
                </a:lnTo>
                <a:lnTo>
                  <a:pt x="1395" y="1409"/>
                </a:lnTo>
                <a:lnTo>
                  <a:pt x="1395" y="1409"/>
                </a:lnTo>
                <a:lnTo>
                  <a:pt x="1398" y="1409"/>
                </a:lnTo>
                <a:lnTo>
                  <a:pt x="1398" y="1411"/>
                </a:lnTo>
                <a:lnTo>
                  <a:pt x="1398" y="1411"/>
                </a:lnTo>
                <a:lnTo>
                  <a:pt x="1398" y="1411"/>
                </a:lnTo>
                <a:lnTo>
                  <a:pt x="1395" y="1411"/>
                </a:lnTo>
                <a:lnTo>
                  <a:pt x="1395" y="1411"/>
                </a:lnTo>
                <a:lnTo>
                  <a:pt x="1393" y="1411"/>
                </a:lnTo>
                <a:lnTo>
                  <a:pt x="1393" y="1409"/>
                </a:lnTo>
                <a:lnTo>
                  <a:pt x="1393" y="1409"/>
                </a:lnTo>
                <a:lnTo>
                  <a:pt x="1391" y="1409"/>
                </a:lnTo>
                <a:lnTo>
                  <a:pt x="1391" y="1409"/>
                </a:lnTo>
                <a:lnTo>
                  <a:pt x="1389" y="1409"/>
                </a:lnTo>
                <a:lnTo>
                  <a:pt x="1389" y="1409"/>
                </a:lnTo>
                <a:lnTo>
                  <a:pt x="1389" y="1407"/>
                </a:lnTo>
                <a:lnTo>
                  <a:pt x="1389" y="1407"/>
                </a:lnTo>
                <a:lnTo>
                  <a:pt x="1389" y="1407"/>
                </a:lnTo>
                <a:lnTo>
                  <a:pt x="1391" y="1407"/>
                </a:lnTo>
                <a:lnTo>
                  <a:pt x="1393" y="1409"/>
                </a:lnTo>
                <a:lnTo>
                  <a:pt x="1393" y="1407"/>
                </a:lnTo>
                <a:lnTo>
                  <a:pt x="1387" y="1403"/>
                </a:lnTo>
                <a:lnTo>
                  <a:pt x="1383" y="1401"/>
                </a:lnTo>
                <a:lnTo>
                  <a:pt x="1383" y="1403"/>
                </a:lnTo>
                <a:lnTo>
                  <a:pt x="1385" y="1403"/>
                </a:lnTo>
                <a:lnTo>
                  <a:pt x="1385" y="1403"/>
                </a:lnTo>
                <a:lnTo>
                  <a:pt x="1383" y="1403"/>
                </a:lnTo>
                <a:lnTo>
                  <a:pt x="1383" y="1403"/>
                </a:lnTo>
                <a:lnTo>
                  <a:pt x="1381" y="1401"/>
                </a:lnTo>
                <a:lnTo>
                  <a:pt x="1377" y="1401"/>
                </a:lnTo>
                <a:lnTo>
                  <a:pt x="1377" y="1401"/>
                </a:lnTo>
                <a:lnTo>
                  <a:pt x="1375" y="1401"/>
                </a:lnTo>
                <a:lnTo>
                  <a:pt x="1368" y="1401"/>
                </a:lnTo>
                <a:lnTo>
                  <a:pt x="1364" y="1399"/>
                </a:lnTo>
                <a:lnTo>
                  <a:pt x="1362" y="1399"/>
                </a:lnTo>
                <a:lnTo>
                  <a:pt x="1362" y="1399"/>
                </a:lnTo>
                <a:lnTo>
                  <a:pt x="1362" y="1401"/>
                </a:lnTo>
                <a:lnTo>
                  <a:pt x="1360" y="1401"/>
                </a:lnTo>
                <a:lnTo>
                  <a:pt x="1360" y="1401"/>
                </a:lnTo>
                <a:lnTo>
                  <a:pt x="1356" y="1403"/>
                </a:lnTo>
                <a:lnTo>
                  <a:pt x="1356" y="1403"/>
                </a:lnTo>
                <a:lnTo>
                  <a:pt x="1351" y="1403"/>
                </a:lnTo>
                <a:lnTo>
                  <a:pt x="1349" y="1403"/>
                </a:lnTo>
                <a:lnTo>
                  <a:pt x="1343" y="1403"/>
                </a:lnTo>
                <a:lnTo>
                  <a:pt x="1341" y="1403"/>
                </a:lnTo>
                <a:lnTo>
                  <a:pt x="1341" y="1403"/>
                </a:lnTo>
                <a:lnTo>
                  <a:pt x="1339" y="1403"/>
                </a:lnTo>
                <a:lnTo>
                  <a:pt x="1339" y="1401"/>
                </a:lnTo>
                <a:lnTo>
                  <a:pt x="1337" y="1401"/>
                </a:lnTo>
                <a:lnTo>
                  <a:pt x="1335" y="1401"/>
                </a:lnTo>
                <a:lnTo>
                  <a:pt x="1335" y="1401"/>
                </a:lnTo>
                <a:lnTo>
                  <a:pt x="1333" y="1403"/>
                </a:lnTo>
                <a:lnTo>
                  <a:pt x="1333" y="1403"/>
                </a:lnTo>
                <a:lnTo>
                  <a:pt x="1331" y="1405"/>
                </a:lnTo>
                <a:lnTo>
                  <a:pt x="1331" y="1403"/>
                </a:lnTo>
                <a:lnTo>
                  <a:pt x="1324" y="1401"/>
                </a:lnTo>
                <a:lnTo>
                  <a:pt x="1324" y="1401"/>
                </a:lnTo>
                <a:lnTo>
                  <a:pt x="1324" y="1401"/>
                </a:lnTo>
                <a:lnTo>
                  <a:pt x="1324" y="1403"/>
                </a:lnTo>
                <a:lnTo>
                  <a:pt x="1324" y="1403"/>
                </a:lnTo>
                <a:lnTo>
                  <a:pt x="1322" y="1403"/>
                </a:lnTo>
                <a:lnTo>
                  <a:pt x="1322" y="1401"/>
                </a:lnTo>
                <a:lnTo>
                  <a:pt x="1320" y="1401"/>
                </a:lnTo>
                <a:lnTo>
                  <a:pt x="1320" y="1401"/>
                </a:lnTo>
                <a:lnTo>
                  <a:pt x="1320" y="1401"/>
                </a:lnTo>
                <a:lnTo>
                  <a:pt x="1320" y="1399"/>
                </a:lnTo>
                <a:lnTo>
                  <a:pt x="1322" y="1396"/>
                </a:lnTo>
                <a:lnTo>
                  <a:pt x="1324" y="1394"/>
                </a:lnTo>
                <a:lnTo>
                  <a:pt x="1326" y="1392"/>
                </a:lnTo>
                <a:lnTo>
                  <a:pt x="1326" y="1392"/>
                </a:lnTo>
                <a:lnTo>
                  <a:pt x="1328" y="1390"/>
                </a:lnTo>
                <a:lnTo>
                  <a:pt x="1328" y="1386"/>
                </a:lnTo>
                <a:lnTo>
                  <a:pt x="1328" y="1382"/>
                </a:lnTo>
                <a:lnTo>
                  <a:pt x="1328" y="1380"/>
                </a:lnTo>
                <a:lnTo>
                  <a:pt x="1328" y="1380"/>
                </a:lnTo>
                <a:lnTo>
                  <a:pt x="1331" y="1378"/>
                </a:lnTo>
                <a:lnTo>
                  <a:pt x="1328" y="1375"/>
                </a:lnTo>
                <a:lnTo>
                  <a:pt x="1331" y="1373"/>
                </a:lnTo>
                <a:lnTo>
                  <a:pt x="1331" y="1371"/>
                </a:lnTo>
                <a:lnTo>
                  <a:pt x="1331" y="1369"/>
                </a:lnTo>
                <a:lnTo>
                  <a:pt x="1333" y="1367"/>
                </a:lnTo>
                <a:lnTo>
                  <a:pt x="1331" y="1365"/>
                </a:lnTo>
                <a:lnTo>
                  <a:pt x="1328" y="1365"/>
                </a:lnTo>
                <a:lnTo>
                  <a:pt x="1328" y="1365"/>
                </a:lnTo>
                <a:lnTo>
                  <a:pt x="1328" y="1365"/>
                </a:lnTo>
                <a:lnTo>
                  <a:pt x="1328" y="1363"/>
                </a:lnTo>
                <a:lnTo>
                  <a:pt x="1328" y="1363"/>
                </a:lnTo>
                <a:lnTo>
                  <a:pt x="1331" y="1361"/>
                </a:lnTo>
                <a:lnTo>
                  <a:pt x="1331" y="1359"/>
                </a:lnTo>
                <a:lnTo>
                  <a:pt x="1331" y="1359"/>
                </a:lnTo>
                <a:lnTo>
                  <a:pt x="1333" y="1357"/>
                </a:lnTo>
                <a:lnTo>
                  <a:pt x="1333" y="1357"/>
                </a:lnTo>
                <a:lnTo>
                  <a:pt x="1333" y="1359"/>
                </a:lnTo>
                <a:lnTo>
                  <a:pt x="1333" y="1363"/>
                </a:lnTo>
                <a:lnTo>
                  <a:pt x="1333" y="1363"/>
                </a:lnTo>
                <a:lnTo>
                  <a:pt x="1333" y="1363"/>
                </a:lnTo>
                <a:lnTo>
                  <a:pt x="1335" y="1365"/>
                </a:lnTo>
                <a:lnTo>
                  <a:pt x="1335" y="1367"/>
                </a:lnTo>
                <a:lnTo>
                  <a:pt x="1335" y="1365"/>
                </a:lnTo>
                <a:lnTo>
                  <a:pt x="1337" y="1363"/>
                </a:lnTo>
                <a:lnTo>
                  <a:pt x="1337" y="1361"/>
                </a:lnTo>
                <a:lnTo>
                  <a:pt x="1339" y="1359"/>
                </a:lnTo>
                <a:lnTo>
                  <a:pt x="1339" y="1354"/>
                </a:lnTo>
                <a:lnTo>
                  <a:pt x="1341" y="1350"/>
                </a:lnTo>
                <a:lnTo>
                  <a:pt x="1339" y="1350"/>
                </a:lnTo>
                <a:lnTo>
                  <a:pt x="1339" y="1350"/>
                </a:lnTo>
                <a:lnTo>
                  <a:pt x="1339" y="1352"/>
                </a:lnTo>
                <a:lnTo>
                  <a:pt x="1337" y="1350"/>
                </a:lnTo>
                <a:lnTo>
                  <a:pt x="1337" y="1350"/>
                </a:lnTo>
                <a:lnTo>
                  <a:pt x="1339" y="1350"/>
                </a:lnTo>
                <a:lnTo>
                  <a:pt x="1339" y="1348"/>
                </a:lnTo>
                <a:lnTo>
                  <a:pt x="1339" y="1348"/>
                </a:lnTo>
                <a:lnTo>
                  <a:pt x="1341" y="1348"/>
                </a:lnTo>
                <a:lnTo>
                  <a:pt x="1341" y="1348"/>
                </a:lnTo>
                <a:lnTo>
                  <a:pt x="1341" y="1346"/>
                </a:lnTo>
                <a:lnTo>
                  <a:pt x="1341" y="1346"/>
                </a:lnTo>
                <a:lnTo>
                  <a:pt x="1339" y="1346"/>
                </a:lnTo>
                <a:lnTo>
                  <a:pt x="1339" y="1346"/>
                </a:lnTo>
                <a:lnTo>
                  <a:pt x="1339" y="1346"/>
                </a:lnTo>
                <a:lnTo>
                  <a:pt x="1337" y="1346"/>
                </a:lnTo>
                <a:lnTo>
                  <a:pt x="1337" y="1346"/>
                </a:lnTo>
                <a:lnTo>
                  <a:pt x="1339" y="1344"/>
                </a:lnTo>
                <a:lnTo>
                  <a:pt x="1341" y="1342"/>
                </a:lnTo>
                <a:lnTo>
                  <a:pt x="1341" y="1342"/>
                </a:lnTo>
                <a:lnTo>
                  <a:pt x="1341" y="1342"/>
                </a:lnTo>
                <a:lnTo>
                  <a:pt x="1341" y="1342"/>
                </a:lnTo>
                <a:lnTo>
                  <a:pt x="1341" y="1340"/>
                </a:lnTo>
                <a:lnTo>
                  <a:pt x="1341" y="1338"/>
                </a:lnTo>
                <a:lnTo>
                  <a:pt x="1341" y="1338"/>
                </a:lnTo>
                <a:lnTo>
                  <a:pt x="1343" y="1334"/>
                </a:lnTo>
                <a:lnTo>
                  <a:pt x="1347" y="1331"/>
                </a:lnTo>
                <a:lnTo>
                  <a:pt x="1349" y="1329"/>
                </a:lnTo>
                <a:lnTo>
                  <a:pt x="1349" y="1327"/>
                </a:lnTo>
                <a:lnTo>
                  <a:pt x="1349" y="1325"/>
                </a:lnTo>
                <a:lnTo>
                  <a:pt x="1351" y="1323"/>
                </a:lnTo>
                <a:lnTo>
                  <a:pt x="1349" y="1323"/>
                </a:lnTo>
                <a:lnTo>
                  <a:pt x="1349" y="1321"/>
                </a:lnTo>
                <a:lnTo>
                  <a:pt x="1349" y="1319"/>
                </a:lnTo>
                <a:lnTo>
                  <a:pt x="1349" y="1319"/>
                </a:lnTo>
                <a:lnTo>
                  <a:pt x="1347" y="1317"/>
                </a:lnTo>
                <a:lnTo>
                  <a:pt x="1345" y="1317"/>
                </a:lnTo>
                <a:lnTo>
                  <a:pt x="1345" y="1317"/>
                </a:lnTo>
                <a:lnTo>
                  <a:pt x="1343" y="1317"/>
                </a:lnTo>
                <a:lnTo>
                  <a:pt x="1341" y="1317"/>
                </a:lnTo>
                <a:lnTo>
                  <a:pt x="1341" y="1317"/>
                </a:lnTo>
                <a:lnTo>
                  <a:pt x="1343" y="1317"/>
                </a:lnTo>
                <a:lnTo>
                  <a:pt x="1343" y="1317"/>
                </a:lnTo>
                <a:lnTo>
                  <a:pt x="1345" y="1317"/>
                </a:lnTo>
                <a:lnTo>
                  <a:pt x="1345" y="1317"/>
                </a:lnTo>
                <a:lnTo>
                  <a:pt x="1345" y="1317"/>
                </a:lnTo>
                <a:lnTo>
                  <a:pt x="1345" y="1319"/>
                </a:lnTo>
                <a:lnTo>
                  <a:pt x="1345" y="1319"/>
                </a:lnTo>
                <a:lnTo>
                  <a:pt x="1343" y="1319"/>
                </a:lnTo>
                <a:lnTo>
                  <a:pt x="1341" y="1319"/>
                </a:lnTo>
                <a:lnTo>
                  <a:pt x="1337" y="1317"/>
                </a:lnTo>
                <a:lnTo>
                  <a:pt x="1337" y="1317"/>
                </a:lnTo>
                <a:lnTo>
                  <a:pt x="1333" y="1317"/>
                </a:lnTo>
                <a:lnTo>
                  <a:pt x="1331" y="1317"/>
                </a:lnTo>
                <a:lnTo>
                  <a:pt x="1331" y="1317"/>
                </a:lnTo>
                <a:lnTo>
                  <a:pt x="1331" y="1317"/>
                </a:lnTo>
                <a:lnTo>
                  <a:pt x="1331" y="1317"/>
                </a:lnTo>
                <a:lnTo>
                  <a:pt x="1328" y="1317"/>
                </a:lnTo>
                <a:lnTo>
                  <a:pt x="1326" y="1317"/>
                </a:lnTo>
                <a:lnTo>
                  <a:pt x="1324" y="1317"/>
                </a:lnTo>
                <a:lnTo>
                  <a:pt x="1322" y="1319"/>
                </a:lnTo>
                <a:lnTo>
                  <a:pt x="1320" y="1319"/>
                </a:lnTo>
                <a:lnTo>
                  <a:pt x="1307" y="1321"/>
                </a:lnTo>
                <a:lnTo>
                  <a:pt x="1305" y="1321"/>
                </a:lnTo>
                <a:lnTo>
                  <a:pt x="1301" y="1323"/>
                </a:lnTo>
                <a:lnTo>
                  <a:pt x="1299" y="1325"/>
                </a:lnTo>
                <a:lnTo>
                  <a:pt x="1297" y="1329"/>
                </a:lnTo>
                <a:lnTo>
                  <a:pt x="1297" y="1329"/>
                </a:lnTo>
                <a:lnTo>
                  <a:pt x="1297" y="1331"/>
                </a:lnTo>
                <a:lnTo>
                  <a:pt x="1297" y="1336"/>
                </a:lnTo>
                <a:lnTo>
                  <a:pt x="1297" y="1338"/>
                </a:lnTo>
                <a:lnTo>
                  <a:pt x="1297" y="1340"/>
                </a:lnTo>
                <a:lnTo>
                  <a:pt x="1297" y="1342"/>
                </a:lnTo>
                <a:lnTo>
                  <a:pt x="1297" y="1342"/>
                </a:lnTo>
                <a:lnTo>
                  <a:pt x="1295" y="1344"/>
                </a:lnTo>
                <a:lnTo>
                  <a:pt x="1293" y="1344"/>
                </a:lnTo>
                <a:lnTo>
                  <a:pt x="1293" y="1350"/>
                </a:lnTo>
                <a:lnTo>
                  <a:pt x="1291" y="1352"/>
                </a:lnTo>
                <a:lnTo>
                  <a:pt x="1289" y="1354"/>
                </a:lnTo>
                <a:lnTo>
                  <a:pt x="1287" y="1354"/>
                </a:lnTo>
                <a:lnTo>
                  <a:pt x="1282" y="1357"/>
                </a:lnTo>
                <a:lnTo>
                  <a:pt x="1282" y="1357"/>
                </a:lnTo>
                <a:lnTo>
                  <a:pt x="1282" y="1359"/>
                </a:lnTo>
                <a:lnTo>
                  <a:pt x="1282" y="1359"/>
                </a:lnTo>
                <a:lnTo>
                  <a:pt x="1284" y="1357"/>
                </a:lnTo>
                <a:lnTo>
                  <a:pt x="1284" y="1357"/>
                </a:lnTo>
                <a:lnTo>
                  <a:pt x="1284" y="1359"/>
                </a:lnTo>
                <a:lnTo>
                  <a:pt x="1284" y="1359"/>
                </a:lnTo>
                <a:lnTo>
                  <a:pt x="1284" y="1359"/>
                </a:lnTo>
                <a:lnTo>
                  <a:pt x="1284" y="1359"/>
                </a:lnTo>
                <a:lnTo>
                  <a:pt x="1284" y="1361"/>
                </a:lnTo>
                <a:lnTo>
                  <a:pt x="1282" y="1363"/>
                </a:lnTo>
                <a:lnTo>
                  <a:pt x="1282" y="1363"/>
                </a:lnTo>
                <a:lnTo>
                  <a:pt x="1280" y="1363"/>
                </a:lnTo>
                <a:lnTo>
                  <a:pt x="1278" y="1363"/>
                </a:lnTo>
                <a:lnTo>
                  <a:pt x="1276" y="1363"/>
                </a:lnTo>
                <a:lnTo>
                  <a:pt x="1276" y="1361"/>
                </a:lnTo>
                <a:lnTo>
                  <a:pt x="1276" y="1361"/>
                </a:lnTo>
                <a:lnTo>
                  <a:pt x="1276" y="1361"/>
                </a:lnTo>
                <a:lnTo>
                  <a:pt x="1276" y="1359"/>
                </a:lnTo>
                <a:lnTo>
                  <a:pt x="1274" y="1359"/>
                </a:lnTo>
                <a:lnTo>
                  <a:pt x="1272" y="1361"/>
                </a:lnTo>
                <a:lnTo>
                  <a:pt x="1268" y="1361"/>
                </a:lnTo>
                <a:lnTo>
                  <a:pt x="1268" y="1361"/>
                </a:lnTo>
                <a:lnTo>
                  <a:pt x="1266" y="1361"/>
                </a:lnTo>
                <a:lnTo>
                  <a:pt x="1263" y="1361"/>
                </a:lnTo>
                <a:lnTo>
                  <a:pt x="1263" y="1363"/>
                </a:lnTo>
                <a:lnTo>
                  <a:pt x="1261" y="1363"/>
                </a:lnTo>
                <a:lnTo>
                  <a:pt x="1259" y="1363"/>
                </a:lnTo>
                <a:lnTo>
                  <a:pt x="1257" y="1363"/>
                </a:lnTo>
                <a:lnTo>
                  <a:pt x="1253" y="1363"/>
                </a:lnTo>
                <a:lnTo>
                  <a:pt x="1249" y="1365"/>
                </a:lnTo>
                <a:lnTo>
                  <a:pt x="1247" y="1365"/>
                </a:lnTo>
                <a:lnTo>
                  <a:pt x="1243" y="1367"/>
                </a:lnTo>
                <a:lnTo>
                  <a:pt x="1240" y="1367"/>
                </a:lnTo>
                <a:lnTo>
                  <a:pt x="1238" y="1367"/>
                </a:lnTo>
                <a:lnTo>
                  <a:pt x="1238" y="1367"/>
                </a:lnTo>
                <a:lnTo>
                  <a:pt x="1236" y="1365"/>
                </a:lnTo>
                <a:lnTo>
                  <a:pt x="1234" y="1363"/>
                </a:lnTo>
                <a:lnTo>
                  <a:pt x="1232" y="1361"/>
                </a:lnTo>
                <a:lnTo>
                  <a:pt x="1228" y="1359"/>
                </a:lnTo>
                <a:lnTo>
                  <a:pt x="1224" y="1359"/>
                </a:lnTo>
                <a:lnTo>
                  <a:pt x="1222" y="1359"/>
                </a:lnTo>
                <a:lnTo>
                  <a:pt x="1222" y="1359"/>
                </a:lnTo>
                <a:lnTo>
                  <a:pt x="1222" y="1359"/>
                </a:lnTo>
                <a:lnTo>
                  <a:pt x="1224" y="1361"/>
                </a:lnTo>
                <a:lnTo>
                  <a:pt x="1222" y="1361"/>
                </a:lnTo>
                <a:lnTo>
                  <a:pt x="1219" y="1359"/>
                </a:lnTo>
                <a:lnTo>
                  <a:pt x="1217" y="1359"/>
                </a:lnTo>
                <a:lnTo>
                  <a:pt x="1217" y="1357"/>
                </a:lnTo>
                <a:lnTo>
                  <a:pt x="1219" y="1359"/>
                </a:lnTo>
                <a:lnTo>
                  <a:pt x="1219" y="1359"/>
                </a:lnTo>
                <a:lnTo>
                  <a:pt x="1217" y="1357"/>
                </a:lnTo>
                <a:lnTo>
                  <a:pt x="1217" y="1354"/>
                </a:lnTo>
                <a:lnTo>
                  <a:pt x="1215" y="1354"/>
                </a:lnTo>
                <a:lnTo>
                  <a:pt x="1215" y="1352"/>
                </a:lnTo>
                <a:lnTo>
                  <a:pt x="1213" y="1350"/>
                </a:lnTo>
                <a:lnTo>
                  <a:pt x="1213" y="1348"/>
                </a:lnTo>
                <a:lnTo>
                  <a:pt x="1211" y="1346"/>
                </a:lnTo>
                <a:lnTo>
                  <a:pt x="1211" y="1342"/>
                </a:lnTo>
                <a:lnTo>
                  <a:pt x="1207" y="1338"/>
                </a:lnTo>
                <a:lnTo>
                  <a:pt x="1201" y="1331"/>
                </a:lnTo>
                <a:lnTo>
                  <a:pt x="1201" y="1329"/>
                </a:lnTo>
                <a:lnTo>
                  <a:pt x="1201" y="1329"/>
                </a:lnTo>
                <a:lnTo>
                  <a:pt x="1196" y="1323"/>
                </a:lnTo>
                <a:lnTo>
                  <a:pt x="1194" y="1319"/>
                </a:lnTo>
                <a:lnTo>
                  <a:pt x="1194" y="1319"/>
                </a:lnTo>
                <a:lnTo>
                  <a:pt x="1194" y="1319"/>
                </a:lnTo>
                <a:lnTo>
                  <a:pt x="1194" y="1317"/>
                </a:lnTo>
                <a:lnTo>
                  <a:pt x="1194" y="1317"/>
                </a:lnTo>
                <a:lnTo>
                  <a:pt x="1192" y="1317"/>
                </a:lnTo>
                <a:lnTo>
                  <a:pt x="1192" y="1310"/>
                </a:lnTo>
                <a:lnTo>
                  <a:pt x="1194" y="1315"/>
                </a:lnTo>
                <a:lnTo>
                  <a:pt x="1196" y="1317"/>
                </a:lnTo>
                <a:lnTo>
                  <a:pt x="1196" y="1317"/>
                </a:lnTo>
                <a:lnTo>
                  <a:pt x="1196" y="1317"/>
                </a:lnTo>
                <a:lnTo>
                  <a:pt x="1196" y="1319"/>
                </a:lnTo>
                <a:lnTo>
                  <a:pt x="1196" y="1321"/>
                </a:lnTo>
                <a:lnTo>
                  <a:pt x="1196" y="1321"/>
                </a:lnTo>
                <a:lnTo>
                  <a:pt x="1196" y="1319"/>
                </a:lnTo>
                <a:lnTo>
                  <a:pt x="1199" y="1319"/>
                </a:lnTo>
                <a:lnTo>
                  <a:pt x="1199" y="1317"/>
                </a:lnTo>
                <a:lnTo>
                  <a:pt x="1196" y="1317"/>
                </a:lnTo>
                <a:lnTo>
                  <a:pt x="1196" y="1315"/>
                </a:lnTo>
                <a:lnTo>
                  <a:pt x="1194" y="1313"/>
                </a:lnTo>
                <a:lnTo>
                  <a:pt x="1192" y="1308"/>
                </a:lnTo>
                <a:lnTo>
                  <a:pt x="1190" y="1306"/>
                </a:lnTo>
                <a:lnTo>
                  <a:pt x="1190" y="1302"/>
                </a:lnTo>
                <a:lnTo>
                  <a:pt x="1190" y="1302"/>
                </a:lnTo>
                <a:lnTo>
                  <a:pt x="1190" y="1300"/>
                </a:lnTo>
                <a:lnTo>
                  <a:pt x="1190" y="1298"/>
                </a:lnTo>
                <a:lnTo>
                  <a:pt x="1192" y="1298"/>
                </a:lnTo>
                <a:lnTo>
                  <a:pt x="1192" y="1296"/>
                </a:lnTo>
                <a:lnTo>
                  <a:pt x="1192" y="1289"/>
                </a:lnTo>
                <a:lnTo>
                  <a:pt x="1192" y="1283"/>
                </a:lnTo>
                <a:lnTo>
                  <a:pt x="1192" y="1283"/>
                </a:lnTo>
                <a:lnTo>
                  <a:pt x="1192" y="1283"/>
                </a:lnTo>
                <a:lnTo>
                  <a:pt x="1192" y="1281"/>
                </a:lnTo>
                <a:lnTo>
                  <a:pt x="1192" y="1275"/>
                </a:lnTo>
                <a:lnTo>
                  <a:pt x="1194" y="1264"/>
                </a:lnTo>
                <a:lnTo>
                  <a:pt x="1196" y="1262"/>
                </a:lnTo>
                <a:lnTo>
                  <a:pt x="1199" y="1256"/>
                </a:lnTo>
                <a:lnTo>
                  <a:pt x="1201" y="1254"/>
                </a:lnTo>
                <a:lnTo>
                  <a:pt x="1201" y="1250"/>
                </a:lnTo>
                <a:lnTo>
                  <a:pt x="1201" y="1248"/>
                </a:lnTo>
                <a:lnTo>
                  <a:pt x="1199" y="1248"/>
                </a:lnTo>
                <a:lnTo>
                  <a:pt x="1196" y="1243"/>
                </a:lnTo>
                <a:lnTo>
                  <a:pt x="1196" y="1241"/>
                </a:lnTo>
                <a:lnTo>
                  <a:pt x="1196" y="1239"/>
                </a:lnTo>
                <a:lnTo>
                  <a:pt x="1194" y="1237"/>
                </a:lnTo>
                <a:lnTo>
                  <a:pt x="1194" y="1235"/>
                </a:lnTo>
                <a:lnTo>
                  <a:pt x="1194" y="1235"/>
                </a:lnTo>
                <a:lnTo>
                  <a:pt x="1194" y="1233"/>
                </a:lnTo>
                <a:lnTo>
                  <a:pt x="1196" y="1233"/>
                </a:lnTo>
                <a:lnTo>
                  <a:pt x="1196" y="1231"/>
                </a:lnTo>
                <a:lnTo>
                  <a:pt x="1196" y="1231"/>
                </a:lnTo>
                <a:lnTo>
                  <a:pt x="1192" y="1229"/>
                </a:lnTo>
                <a:lnTo>
                  <a:pt x="1192" y="1227"/>
                </a:lnTo>
                <a:lnTo>
                  <a:pt x="1192" y="1229"/>
                </a:lnTo>
                <a:lnTo>
                  <a:pt x="1194" y="1229"/>
                </a:lnTo>
                <a:lnTo>
                  <a:pt x="1196" y="1229"/>
                </a:lnTo>
                <a:lnTo>
                  <a:pt x="1196" y="1229"/>
                </a:lnTo>
                <a:lnTo>
                  <a:pt x="1196" y="1227"/>
                </a:lnTo>
                <a:lnTo>
                  <a:pt x="1199" y="1224"/>
                </a:lnTo>
                <a:lnTo>
                  <a:pt x="1196" y="1220"/>
                </a:lnTo>
                <a:lnTo>
                  <a:pt x="1196" y="1220"/>
                </a:lnTo>
                <a:lnTo>
                  <a:pt x="1196" y="1220"/>
                </a:lnTo>
                <a:lnTo>
                  <a:pt x="1199" y="1220"/>
                </a:lnTo>
                <a:lnTo>
                  <a:pt x="1201" y="1220"/>
                </a:lnTo>
                <a:lnTo>
                  <a:pt x="1201" y="1218"/>
                </a:lnTo>
                <a:lnTo>
                  <a:pt x="1203" y="1216"/>
                </a:lnTo>
                <a:lnTo>
                  <a:pt x="1201" y="1218"/>
                </a:lnTo>
                <a:lnTo>
                  <a:pt x="1201" y="1216"/>
                </a:lnTo>
                <a:lnTo>
                  <a:pt x="1201" y="1216"/>
                </a:lnTo>
                <a:lnTo>
                  <a:pt x="1201" y="1216"/>
                </a:lnTo>
                <a:lnTo>
                  <a:pt x="1203" y="1216"/>
                </a:lnTo>
                <a:lnTo>
                  <a:pt x="1203" y="1216"/>
                </a:lnTo>
                <a:lnTo>
                  <a:pt x="1203" y="1216"/>
                </a:lnTo>
                <a:lnTo>
                  <a:pt x="1203" y="1216"/>
                </a:lnTo>
                <a:lnTo>
                  <a:pt x="1205" y="1216"/>
                </a:lnTo>
                <a:lnTo>
                  <a:pt x="1205" y="1216"/>
                </a:lnTo>
                <a:lnTo>
                  <a:pt x="1205" y="1216"/>
                </a:lnTo>
                <a:lnTo>
                  <a:pt x="1205" y="1214"/>
                </a:lnTo>
                <a:lnTo>
                  <a:pt x="1205" y="1212"/>
                </a:lnTo>
                <a:lnTo>
                  <a:pt x="1207" y="1214"/>
                </a:lnTo>
                <a:lnTo>
                  <a:pt x="1209" y="1212"/>
                </a:lnTo>
                <a:lnTo>
                  <a:pt x="1209" y="1212"/>
                </a:lnTo>
                <a:lnTo>
                  <a:pt x="1211" y="1212"/>
                </a:lnTo>
                <a:lnTo>
                  <a:pt x="1211" y="1212"/>
                </a:lnTo>
                <a:lnTo>
                  <a:pt x="1209" y="1212"/>
                </a:lnTo>
                <a:lnTo>
                  <a:pt x="1207" y="1208"/>
                </a:lnTo>
                <a:lnTo>
                  <a:pt x="1209" y="1208"/>
                </a:lnTo>
                <a:lnTo>
                  <a:pt x="1209" y="1208"/>
                </a:lnTo>
                <a:lnTo>
                  <a:pt x="1209" y="1208"/>
                </a:lnTo>
                <a:lnTo>
                  <a:pt x="1209" y="1208"/>
                </a:lnTo>
                <a:lnTo>
                  <a:pt x="1211" y="1210"/>
                </a:lnTo>
                <a:lnTo>
                  <a:pt x="1211" y="1208"/>
                </a:lnTo>
                <a:lnTo>
                  <a:pt x="1211" y="1208"/>
                </a:lnTo>
                <a:lnTo>
                  <a:pt x="1213" y="1208"/>
                </a:lnTo>
                <a:lnTo>
                  <a:pt x="1215" y="1210"/>
                </a:lnTo>
                <a:lnTo>
                  <a:pt x="1217" y="1208"/>
                </a:lnTo>
                <a:lnTo>
                  <a:pt x="1215" y="1210"/>
                </a:lnTo>
                <a:lnTo>
                  <a:pt x="1213" y="1212"/>
                </a:lnTo>
                <a:lnTo>
                  <a:pt x="1215" y="1210"/>
                </a:lnTo>
                <a:lnTo>
                  <a:pt x="1217" y="1210"/>
                </a:lnTo>
                <a:lnTo>
                  <a:pt x="1219" y="1208"/>
                </a:lnTo>
                <a:lnTo>
                  <a:pt x="1222" y="1208"/>
                </a:lnTo>
                <a:lnTo>
                  <a:pt x="1222" y="1208"/>
                </a:lnTo>
                <a:lnTo>
                  <a:pt x="1226" y="1206"/>
                </a:lnTo>
                <a:lnTo>
                  <a:pt x="1228" y="1204"/>
                </a:lnTo>
                <a:lnTo>
                  <a:pt x="1230" y="1201"/>
                </a:lnTo>
                <a:lnTo>
                  <a:pt x="1230" y="1199"/>
                </a:lnTo>
                <a:lnTo>
                  <a:pt x="1232" y="1199"/>
                </a:lnTo>
                <a:lnTo>
                  <a:pt x="1232" y="1197"/>
                </a:lnTo>
                <a:lnTo>
                  <a:pt x="1232" y="1195"/>
                </a:lnTo>
                <a:lnTo>
                  <a:pt x="1232" y="1195"/>
                </a:lnTo>
                <a:lnTo>
                  <a:pt x="1232" y="1193"/>
                </a:lnTo>
                <a:lnTo>
                  <a:pt x="1232" y="1191"/>
                </a:lnTo>
                <a:lnTo>
                  <a:pt x="1232" y="1193"/>
                </a:lnTo>
                <a:lnTo>
                  <a:pt x="1232" y="1193"/>
                </a:lnTo>
                <a:lnTo>
                  <a:pt x="1234" y="1191"/>
                </a:lnTo>
                <a:lnTo>
                  <a:pt x="1234" y="1191"/>
                </a:lnTo>
                <a:lnTo>
                  <a:pt x="1236" y="1193"/>
                </a:lnTo>
                <a:lnTo>
                  <a:pt x="1234" y="1195"/>
                </a:lnTo>
                <a:lnTo>
                  <a:pt x="1236" y="1195"/>
                </a:lnTo>
                <a:lnTo>
                  <a:pt x="1236" y="1195"/>
                </a:lnTo>
                <a:lnTo>
                  <a:pt x="1238" y="1195"/>
                </a:lnTo>
                <a:lnTo>
                  <a:pt x="1234" y="1197"/>
                </a:lnTo>
                <a:lnTo>
                  <a:pt x="1234" y="1197"/>
                </a:lnTo>
                <a:lnTo>
                  <a:pt x="1238" y="1195"/>
                </a:lnTo>
                <a:lnTo>
                  <a:pt x="1245" y="1193"/>
                </a:lnTo>
                <a:lnTo>
                  <a:pt x="1247" y="1193"/>
                </a:lnTo>
                <a:lnTo>
                  <a:pt x="1247" y="1191"/>
                </a:lnTo>
                <a:lnTo>
                  <a:pt x="1247" y="1191"/>
                </a:lnTo>
                <a:lnTo>
                  <a:pt x="1249" y="1187"/>
                </a:lnTo>
                <a:lnTo>
                  <a:pt x="1249" y="1187"/>
                </a:lnTo>
                <a:lnTo>
                  <a:pt x="1249" y="1189"/>
                </a:lnTo>
                <a:lnTo>
                  <a:pt x="1249" y="1189"/>
                </a:lnTo>
                <a:lnTo>
                  <a:pt x="1249" y="1189"/>
                </a:lnTo>
                <a:lnTo>
                  <a:pt x="1249" y="1191"/>
                </a:lnTo>
                <a:lnTo>
                  <a:pt x="1247" y="1191"/>
                </a:lnTo>
                <a:lnTo>
                  <a:pt x="1249" y="1191"/>
                </a:lnTo>
                <a:lnTo>
                  <a:pt x="1249" y="1191"/>
                </a:lnTo>
                <a:lnTo>
                  <a:pt x="1249" y="1191"/>
                </a:lnTo>
                <a:lnTo>
                  <a:pt x="1251" y="1191"/>
                </a:lnTo>
                <a:lnTo>
                  <a:pt x="1255" y="1191"/>
                </a:lnTo>
                <a:lnTo>
                  <a:pt x="1257" y="1191"/>
                </a:lnTo>
                <a:lnTo>
                  <a:pt x="1257" y="1191"/>
                </a:lnTo>
                <a:lnTo>
                  <a:pt x="1261" y="1191"/>
                </a:lnTo>
                <a:lnTo>
                  <a:pt x="1263" y="1193"/>
                </a:lnTo>
                <a:lnTo>
                  <a:pt x="1266" y="1193"/>
                </a:lnTo>
                <a:lnTo>
                  <a:pt x="1272" y="1195"/>
                </a:lnTo>
                <a:lnTo>
                  <a:pt x="1274" y="1193"/>
                </a:lnTo>
                <a:lnTo>
                  <a:pt x="1274" y="1193"/>
                </a:lnTo>
                <a:lnTo>
                  <a:pt x="1274" y="1193"/>
                </a:lnTo>
                <a:lnTo>
                  <a:pt x="1274" y="1193"/>
                </a:lnTo>
                <a:lnTo>
                  <a:pt x="1274" y="1191"/>
                </a:lnTo>
                <a:lnTo>
                  <a:pt x="1274" y="1191"/>
                </a:lnTo>
                <a:lnTo>
                  <a:pt x="1276" y="1191"/>
                </a:lnTo>
                <a:lnTo>
                  <a:pt x="1278" y="1191"/>
                </a:lnTo>
                <a:lnTo>
                  <a:pt x="1280" y="1191"/>
                </a:lnTo>
                <a:lnTo>
                  <a:pt x="1280" y="1193"/>
                </a:lnTo>
                <a:lnTo>
                  <a:pt x="1282" y="1195"/>
                </a:lnTo>
                <a:lnTo>
                  <a:pt x="1284" y="1195"/>
                </a:lnTo>
                <a:lnTo>
                  <a:pt x="1284" y="1195"/>
                </a:lnTo>
                <a:lnTo>
                  <a:pt x="1287" y="1195"/>
                </a:lnTo>
                <a:lnTo>
                  <a:pt x="1287" y="1195"/>
                </a:lnTo>
                <a:lnTo>
                  <a:pt x="1287" y="1195"/>
                </a:lnTo>
                <a:lnTo>
                  <a:pt x="1287" y="1197"/>
                </a:lnTo>
                <a:lnTo>
                  <a:pt x="1287" y="1197"/>
                </a:lnTo>
                <a:lnTo>
                  <a:pt x="1287" y="1197"/>
                </a:lnTo>
                <a:lnTo>
                  <a:pt x="1284" y="1197"/>
                </a:lnTo>
                <a:lnTo>
                  <a:pt x="1284" y="1199"/>
                </a:lnTo>
                <a:lnTo>
                  <a:pt x="1289" y="1199"/>
                </a:lnTo>
                <a:lnTo>
                  <a:pt x="1293" y="1201"/>
                </a:lnTo>
                <a:lnTo>
                  <a:pt x="1295" y="1201"/>
                </a:lnTo>
                <a:lnTo>
                  <a:pt x="1295" y="1199"/>
                </a:lnTo>
                <a:lnTo>
                  <a:pt x="1297" y="1199"/>
                </a:lnTo>
                <a:lnTo>
                  <a:pt x="1299" y="1199"/>
                </a:lnTo>
                <a:lnTo>
                  <a:pt x="1299" y="1199"/>
                </a:lnTo>
                <a:lnTo>
                  <a:pt x="1301" y="1201"/>
                </a:lnTo>
                <a:lnTo>
                  <a:pt x="1301" y="1201"/>
                </a:lnTo>
                <a:lnTo>
                  <a:pt x="1301" y="1201"/>
                </a:lnTo>
                <a:lnTo>
                  <a:pt x="1303" y="1199"/>
                </a:lnTo>
                <a:lnTo>
                  <a:pt x="1303" y="1199"/>
                </a:lnTo>
                <a:lnTo>
                  <a:pt x="1303" y="1199"/>
                </a:lnTo>
                <a:lnTo>
                  <a:pt x="1303" y="1197"/>
                </a:lnTo>
                <a:lnTo>
                  <a:pt x="1303" y="1197"/>
                </a:lnTo>
                <a:lnTo>
                  <a:pt x="1303" y="1195"/>
                </a:lnTo>
                <a:lnTo>
                  <a:pt x="1301" y="1195"/>
                </a:lnTo>
                <a:lnTo>
                  <a:pt x="1301" y="1195"/>
                </a:lnTo>
                <a:lnTo>
                  <a:pt x="1301" y="1195"/>
                </a:lnTo>
                <a:lnTo>
                  <a:pt x="1305" y="1195"/>
                </a:lnTo>
                <a:lnTo>
                  <a:pt x="1307" y="1197"/>
                </a:lnTo>
                <a:lnTo>
                  <a:pt x="1307" y="1197"/>
                </a:lnTo>
                <a:lnTo>
                  <a:pt x="1307" y="1197"/>
                </a:lnTo>
                <a:lnTo>
                  <a:pt x="1307" y="1197"/>
                </a:lnTo>
                <a:lnTo>
                  <a:pt x="1310" y="1197"/>
                </a:lnTo>
                <a:lnTo>
                  <a:pt x="1310" y="1197"/>
                </a:lnTo>
                <a:lnTo>
                  <a:pt x="1310" y="1199"/>
                </a:lnTo>
                <a:lnTo>
                  <a:pt x="1312" y="1199"/>
                </a:lnTo>
                <a:lnTo>
                  <a:pt x="1312" y="1199"/>
                </a:lnTo>
                <a:lnTo>
                  <a:pt x="1312" y="1201"/>
                </a:lnTo>
                <a:lnTo>
                  <a:pt x="1314" y="1201"/>
                </a:lnTo>
                <a:lnTo>
                  <a:pt x="1314" y="1204"/>
                </a:lnTo>
                <a:lnTo>
                  <a:pt x="1314" y="1204"/>
                </a:lnTo>
                <a:lnTo>
                  <a:pt x="1316" y="1201"/>
                </a:lnTo>
                <a:lnTo>
                  <a:pt x="1316" y="1201"/>
                </a:lnTo>
                <a:lnTo>
                  <a:pt x="1316" y="1204"/>
                </a:lnTo>
                <a:lnTo>
                  <a:pt x="1316" y="1201"/>
                </a:lnTo>
                <a:lnTo>
                  <a:pt x="1316" y="1201"/>
                </a:lnTo>
                <a:lnTo>
                  <a:pt x="1318" y="1201"/>
                </a:lnTo>
                <a:lnTo>
                  <a:pt x="1318" y="1199"/>
                </a:lnTo>
                <a:lnTo>
                  <a:pt x="1318" y="1199"/>
                </a:lnTo>
                <a:lnTo>
                  <a:pt x="1316" y="1199"/>
                </a:lnTo>
                <a:lnTo>
                  <a:pt x="1316" y="1197"/>
                </a:lnTo>
                <a:lnTo>
                  <a:pt x="1314" y="1197"/>
                </a:lnTo>
                <a:lnTo>
                  <a:pt x="1312" y="1197"/>
                </a:lnTo>
                <a:lnTo>
                  <a:pt x="1310" y="1195"/>
                </a:lnTo>
                <a:lnTo>
                  <a:pt x="1310" y="1195"/>
                </a:lnTo>
                <a:lnTo>
                  <a:pt x="1307" y="1193"/>
                </a:lnTo>
                <a:lnTo>
                  <a:pt x="1307" y="1193"/>
                </a:lnTo>
                <a:lnTo>
                  <a:pt x="1307" y="1193"/>
                </a:lnTo>
                <a:lnTo>
                  <a:pt x="1310" y="1193"/>
                </a:lnTo>
                <a:lnTo>
                  <a:pt x="1310" y="1193"/>
                </a:lnTo>
                <a:lnTo>
                  <a:pt x="1310" y="1193"/>
                </a:lnTo>
                <a:lnTo>
                  <a:pt x="1310" y="1191"/>
                </a:lnTo>
                <a:lnTo>
                  <a:pt x="1312" y="1191"/>
                </a:lnTo>
                <a:lnTo>
                  <a:pt x="1312" y="1191"/>
                </a:lnTo>
                <a:lnTo>
                  <a:pt x="1314" y="1191"/>
                </a:lnTo>
                <a:lnTo>
                  <a:pt x="1314" y="1189"/>
                </a:lnTo>
                <a:lnTo>
                  <a:pt x="1314" y="1189"/>
                </a:lnTo>
                <a:lnTo>
                  <a:pt x="1312" y="1187"/>
                </a:lnTo>
                <a:lnTo>
                  <a:pt x="1312" y="1187"/>
                </a:lnTo>
                <a:lnTo>
                  <a:pt x="1312" y="1187"/>
                </a:lnTo>
                <a:lnTo>
                  <a:pt x="1312" y="1187"/>
                </a:lnTo>
                <a:lnTo>
                  <a:pt x="1310" y="1187"/>
                </a:lnTo>
                <a:lnTo>
                  <a:pt x="1310" y="1189"/>
                </a:lnTo>
                <a:lnTo>
                  <a:pt x="1310" y="1189"/>
                </a:lnTo>
                <a:lnTo>
                  <a:pt x="1307" y="1189"/>
                </a:lnTo>
                <a:lnTo>
                  <a:pt x="1307" y="1187"/>
                </a:lnTo>
                <a:lnTo>
                  <a:pt x="1307" y="1187"/>
                </a:lnTo>
                <a:lnTo>
                  <a:pt x="1307" y="1187"/>
                </a:lnTo>
                <a:lnTo>
                  <a:pt x="1310" y="1185"/>
                </a:lnTo>
                <a:lnTo>
                  <a:pt x="1310" y="1185"/>
                </a:lnTo>
                <a:lnTo>
                  <a:pt x="1307" y="1185"/>
                </a:lnTo>
                <a:lnTo>
                  <a:pt x="1307" y="1185"/>
                </a:lnTo>
                <a:lnTo>
                  <a:pt x="1307" y="1185"/>
                </a:lnTo>
                <a:lnTo>
                  <a:pt x="1305" y="1185"/>
                </a:lnTo>
                <a:lnTo>
                  <a:pt x="1303" y="1187"/>
                </a:lnTo>
                <a:lnTo>
                  <a:pt x="1301" y="1187"/>
                </a:lnTo>
                <a:lnTo>
                  <a:pt x="1299" y="1187"/>
                </a:lnTo>
                <a:lnTo>
                  <a:pt x="1297" y="1185"/>
                </a:lnTo>
                <a:lnTo>
                  <a:pt x="1299" y="1183"/>
                </a:lnTo>
                <a:lnTo>
                  <a:pt x="1301" y="1180"/>
                </a:lnTo>
                <a:lnTo>
                  <a:pt x="1301" y="1183"/>
                </a:lnTo>
                <a:lnTo>
                  <a:pt x="1303" y="1183"/>
                </a:lnTo>
                <a:lnTo>
                  <a:pt x="1305" y="1183"/>
                </a:lnTo>
                <a:lnTo>
                  <a:pt x="1310" y="1185"/>
                </a:lnTo>
                <a:lnTo>
                  <a:pt x="1312" y="1185"/>
                </a:lnTo>
                <a:lnTo>
                  <a:pt x="1314" y="1183"/>
                </a:lnTo>
                <a:lnTo>
                  <a:pt x="1314" y="1183"/>
                </a:lnTo>
                <a:lnTo>
                  <a:pt x="1316" y="1183"/>
                </a:lnTo>
                <a:lnTo>
                  <a:pt x="1318" y="1183"/>
                </a:lnTo>
                <a:lnTo>
                  <a:pt x="1320" y="1180"/>
                </a:lnTo>
                <a:lnTo>
                  <a:pt x="1320" y="1180"/>
                </a:lnTo>
                <a:lnTo>
                  <a:pt x="1320" y="1180"/>
                </a:lnTo>
                <a:lnTo>
                  <a:pt x="1322" y="1183"/>
                </a:lnTo>
                <a:lnTo>
                  <a:pt x="1328" y="1180"/>
                </a:lnTo>
                <a:lnTo>
                  <a:pt x="1328" y="1183"/>
                </a:lnTo>
                <a:lnTo>
                  <a:pt x="1331" y="1183"/>
                </a:lnTo>
                <a:lnTo>
                  <a:pt x="1331" y="1180"/>
                </a:lnTo>
                <a:lnTo>
                  <a:pt x="1333" y="1178"/>
                </a:lnTo>
                <a:lnTo>
                  <a:pt x="1333" y="1176"/>
                </a:lnTo>
                <a:lnTo>
                  <a:pt x="1333" y="1176"/>
                </a:lnTo>
                <a:lnTo>
                  <a:pt x="1333" y="1178"/>
                </a:lnTo>
                <a:lnTo>
                  <a:pt x="1335" y="1178"/>
                </a:lnTo>
                <a:lnTo>
                  <a:pt x="1335" y="1180"/>
                </a:lnTo>
                <a:lnTo>
                  <a:pt x="1335" y="1180"/>
                </a:lnTo>
                <a:lnTo>
                  <a:pt x="1335" y="1180"/>
                </a:lnTo>
                <a:lnTo>
                  <a:pt x="1335" y="1183"/>
                </a:lnTo>
                <a:lnTo>
                  <a:pt x="1337" y="1183"/>
                </a:lnTo>
                <a:lnTo>
                  <a:pt x="1335" y="1183"/>
                </a:lnTo>
                <a:lnTo>
                  <a:pt x="1333" y="1183"/>
                </a:lnTo>
                <a:lnTo>
                  <a:pt x="1333" y="1185"/>
                </a:lnTo>
                <a:lnTo>
                  <a:pt x="1339" y="1183"/>
                </a:lnTo>
                <a:lnTo>
                  <a:pt x="1339" y="1183"/>
                </a:lnTo>
                <a:lnTo>
                  <a:pt x="1341" y="1180"/>
                </a:lnTo>
                <a:lnTo>
                  <a:pt x="1341" y="1183"/>
                </a:lnTo>
                <a:lnTo>
                  <a:pt x="1341" y="1183"/>
                </a:lnTo>
                <a:lnTo>
                  <a:pt x="1341" y="1183"/>
                </a:lnTo>
                <a:lnTo>
                  <a:pt x="1343" y="1183"/>
                </a:lnTo>
                <a:lnTo>
                  <a:pt x="1343" y="1180"/>
                </a:lnTo>
                <a:lnTo>
                  <a:pt x="1345" y="1180"/>
                </a:lnTo>
                <a:lnTo>
                  <a:pt x="1345" y="1178"/>
                </a:lnTo>
                <a:lnTo>
                  <a:pt x="1345" y="1178"/>
                </a:lnTo>
                <a:lnTo>
                  <a:pt x="1347" y="1180"/>
                </a:lnTo>
                <a:lnTo>
                  <a:pt x="1347" y="1178"/>
                </a:lnTo>
                <a:lnTo>
                  <a:pt x="1347" y="1178"/>
                </a:lnTo>
                <a:lnTo>
                  <a:pt x="1347" y="1180"/>
                </a:lnTo>
                <a:lnTo>
                  <a:pt x="1347" y="1180"/>
                </a:lnTo>
                <a:lnTo>
                  <a:pt x="1345" y="1180"/>
                </a:lnTo>
                <a:lnTo>
                  <a:pt x="1345" y="1180"/>
                </a:lnTo>
                <a:lnTo>
                  <a:pt x="1345" y="1183"/>
                </a:lnTo>
                <a:lnTo>
                  <a:pt x="1347" y="1180"/>
                </a:lnTo>
                <a:lnTo>
                  <a:pt x="1351" y="1180"/>
                </a:lnTo>
                <a:lnTo>
                  <a:pt x="1354" y="1180"/>
                </a:lnTo>
                <a:lnTo>
                  <a:pt x="1354" y="1180"/>
                </a:lnTo>
                <a:lnTo>
                  <a:pt x="1356" y="1180"/>
                </a:lnTo>
                <a:lnTo>
                  <a:pt x="1356" y="1180"/>
                </a:lnTo>
                <a:lnTo>
                  <a:pt x="1358" y="1180"/>
                </a:lnTo>
                <a:lnTo>
                  <a:pt x="1360" y="1180"/>
                </a:lnTo>
                <a:lnTo>
                  <a:pt x="1360" y="1180"/>
                </a:lnTo>
                <a:lnTo>
                  <a:pt x="1360" y="1180"/>
                </a:lnTo>
                <a:lnTo>
                  <a:pt x="1358" y="1180"/>
                </a:lnTo>
                <a:lnTo>
                  <a:pt x="1356" y="1180"/>
                </a:lnTo>
                <a:lnTo>
                  <a:pt x="1360" y="1183"/>
                </a:lnTo>
                <a:lnTo>
                  <a:pt x="1364" y="1185"/>
                </a:lnTo>
                <a:lnTo>
                  <a:pt x="1364" y="1185"/>
                </a:lnTo>
                <a:lnTo>
                  <a:pt x="1366" y="1185"/>
                </a:lnTo>
                <a:lnTo>
                  <a:pt x="1366" y="1185"/>
                </a:lnTo>
                <a:lnTo>
                  <a:pt x="1366" y="1183"/>
                </a:lnTo>
                <a:lnTo>
                  <a:pt x="1366" y="1183"/>
                </a:lnTo>
                <a:lnTo>
                  <a:pt x="1368" y="1183"/>
                </a:lnTo>
                <a:lnTo>
                  <a:pt x="1366" y="1185"/>
                </a:lnTo>
                <a:lnTo>
                  <a:pt x="1366" y="1185"/>
                </a:lnTo>
                <a:lnTo>
                  <a:pt x="1368" y="1185"/>
                </a:lnTo>
                <a:lnTo>
                  <a:pt x="1368" y="1185"/>
                </a:lnTo>
                <a:lnTo>
                  <a:pt x="1366" y="1185"/>
                </a:lnTo>
                <a:lnTo>
                  <a:pt x="1368" y="1187"/>
                </a:lnTo>
                <a:lnTo>
                  <a:pt x="1370" y="1189"/>
                </a:lnTo>
                <a:lnTo>
                  <a:pt x="1372" y="1191"/>
                </a:lnTo>
                <a:lnTo>
                  <a:pt x="1372" y="1191"/>
                </a:lnTo>
                <a:lnTo>
                  <a:pt x="1372" y="1191"/>
                </a:lnTo>
                <a:lnTo>
                  <a:pt x="1370" y="1191"/>
                </a:lnTo>
                <a:lnTo>
                  <a:pt x="1370" y="1189"/>
                </a:lnTo>
                <a:lnTo>
                  <a:pt x="1370" y="1191"/>
                </a:lnTo>
                <a:lnTo>
                  <a:pt x="1370" y="1193"/>
                </a:lnTo>
                <a:lnTo>
                  <a:pt x="1372" y="1193"/>
                </a:lnTo>
                <a:lnTo>
                  <a:pt x="1375" y="1191"/>
                </a:lnTo>
                <a:lnTo>
                  <a:pt x="1377" y="1191"/>
                </a:lnTo>
                <a:lnTo>
                  <a:pt x="1377" y="1191"/>
                </a:lnTo>
                <a:lnTo>
                  <a:pt x="1379" y="1191"/>
                </a:lnTo>
                <a:lnTo>
                  <a:pt x="1379" y="1191"/>
                </a:lnTo>
                <a:lnTo>
                  <a:pt x="1383" y="1189"/>
                </a:lnTo>
                <a:lnTo>
                  <a:pt x="1385" y="1189"/>
                </a:lnTo>
                <a:lnTo>
                  <a:pt x="1385" y="1189"/>
                </a:lnTo>
                <a:lnTo>
                  <a:pt x="1385" y="1189"/>
                </a:lnTo>
                <a:lnTo>
                  <a:pt x="1385" y="1187"/>
                </a:lnTo>
                <a:lnTo>
                  <a:pt x="1385" y="1187"/>
                </a:lnTo>
                <a:lnTo>
                  <a:pt x="1387" y="1187"/>
                </a:lnTo>
                <a:lnTo>
                  <a:pt x="1389" y="1185"/>
                </a:lnTo>
                <a:lnTo>
                  <a:pt x="1395" y="1189"/>
                </a:lnTo>
                <a:lnTo>
                  <a:pt x="1402" y="1195"/>
                </a:lnTo>
                <a:lnTo>
                  <a:pt x="1408" y="1201"/>
                </a:lnTo>
                <a:lnTo>
                  <a:pt x="1410" y="1206"/>
                </a:lnTo>
                <a:lnTo>
                  <a:pt x="1410" y="1206"/>
                </a:lnTo>
                <a:lnTo>
                  <a:pt x="1410" y="1206"/>
                </a:lnTo>
                <a:lnTo>
                  <a:pt x="1410" y="1212"/>
                </a:lnTo>
                <a:lnTo>
                  <a:pt x="1408" y="1214"/>
                </a:lnTo>
                <a:lnTo>
                  <a:pt x="1408" y="1220"/>
                </a:lnTo>
                <a:lnTo>
                  <a:pt x="1408" y="1222"/>
                </a:lnTo>
                <a:lnTo>
                  <a:pt x="1408" y="1222"/>
                </a:lnTo>
                <a:lnTo>
                  <a:pt x="1408" y="1222"/>
                </a:lnTo>
                <a:lnTo>
                  <a:pt x="1410" y="1222"/>
                </a:lnTo>
                <a:lnTo>
                  <a:pt x="1410" y="1222"/>
                </a:lnTo>
                <a:lnTo>
                  <a:pt x="1410" y="1222"/>
                </a:lnTo>
                <a:lnTo>
                  <a:pt x="1410" y="1222"/>
                </a:lnTo>
                <a:lnTo>
                  <a:pt x="1410" y="1220"/>
                </a:lnTo>
                <a:lnTo>
                  <a:pt x="1410" y="1220"/>
                </a:lnTo>
                <a:lnTo>
                  <a:pt x="1410" y="1218"/>
                </a:lnTo>
                <a:lnTo>
                  <a:pt x="1410" y="1218"/>
                </a:lnTo>
                <a:lnTo>
                  <a:pt x="1412" y="1218"/>
                </a:lnTo>
                <a:lnTo>
                  <a:pt x="1412" y="1220"/>
                </a:lnTo>
                <a:lnTo>
                  <a:pt x="1412" y="1220"/>
                </a:lnTo>
                <a:lnTo>
                  <a:pt x="1414" y="1220"/>
                </a:lnTo>
                <a:lnTo>
                  <a:pt x="1414" y="1220"/>
                </a:lnTo>
                <a:lnTo>
                  <a:pt x="1414" y="1220"/>
                </a:lnTo>
                <a:lnTo>
                  <a:pt x="1414" y="1222"/>
                </a:lnTo>
                <a:lnTo>
                  <a:pt x="1412" y="1224"/>
                </a:lnTo>
                <a:lnTo>
                  <a:pt x="1410" y="1227"/>
                </a:lnTo>
                <a:lnTo>
                  <a:pt x="1410" y="1227"/>
                </a:lnTo>
                <a:lnTo>
                  <a:pt x="1410" y="1227"/>
                </a:lnTo>
                <a:lnTo>
                  <a:pt x="1410" y="1227"/>
                </a:lnTo>
                <a:lnTo>
                  <a:pt x="1410" y="1229"/>
                </a:lnTo>
                <a:lnTo>
                  <a:pt x="1414" y="1233"/>
                </a:lnTo>
                <a:lnTo>
                  <a:pt x="1414" y="1235"/>
                </a:lnTo>
                <a:lnTo>
                  <a:pt x="1416" y="1237"/>
                </a:lnTo>
                <a:lnTo>
                  <a:pt x="1416" y="1237"/>
                </a:lnTo>
                <a:lnTo>
                  <a:pt x="1416" y="1237"/>
                </a:lnTo>
                <a:lnTo>
                  <a:pt x="1416" y="1235"/>
                </a:lnTo>
                <a:lnTo>
                  <a:pt x="1416" y="1235"/>
                </a:lnTo>
                <a:lnTo>
                  <a:pt x="1419" y="1235"/>
                </a:lnTo>
                <a:lnTo>
                  <a:pt x="1419" y="1235"/>
                </a:lnTo>
                <a:lnTo>
                  <a:pt x="1419" y="1235"/>
                </a:lnTo>
                <a:lnTo>
                  <a:pt x="1419" y="1239"/>
                </a:lnTo>
                <a:lnTo>
                  <a:pt x="1419" y="1241"/>
                </a:lnTo>
                <a:lnTo>
                  <a:pt x="1421" y="1241"/>
                </a:lnTo>
                <a:lnTo>
                  <a:pt x="1421" y="1241"/>
                </a:lnTo>
                <a:lnTo>
                  <a:pt x="1421" y="1239"/>
                </a:lnTo>
                <a:lnTo>
                  <a:pt x="1421" y="1239"/>
                </a:lnTo>
                <a:lnTo>
                  <a:pt x="1423" y="1239"/>
                </a:lnTo>
                <a:lnTo>
                  <a:pt x="1421" y="1241"/>
                </a:lnTo>
                <a:lnTo>
                  <a:pt x="1421" y="1241"/>
                </a:lnTo>
                <a:lnTo>
                  <a:pt x="1421" y="1241"/>
                </a:lnTo>
                <a:lnTo>
                  <a:pt x="1423" y="1243"/>
                </a:lnTo>
                <a:lnTo>
                  <a:pt x="1423" y="1248"/>
                </a:lnTo>
                <a:lnTo>
                  <a:pt x="1425" y="1250"/>
                </a:lnTo>
                <a:lnTo>
                  <a:pt x="1427" y="1252"/>
                </a:lnTo>
                <a:lnTo>
                  <a:pt x="1429" y="1252"/>
                </a:lnTo>
                <a:lnTo>
                  <a:pt x="1429" y="1254"/>
                </a:lnTo>
                <a:lnTo>
                  <a:pt x="1431" y="1256"/>
                </a:lnTo>
                <a:lnTo>
                  <a:pt x="1433" y="1260"/>
                </a:lnTo>
                <a:lnTo>
                  <a:pt x="1433" y="1260"/>
                </a:lnTo>
                <a:lnTo>
                  <a:pt x="1435" y="1260"/>
                </a:lnTo>
                <a:lnTo>
                  <a:pt x="1435" y="1260"/>
                </a:lnTo>
                <a:lnTo>
                  <a:pt x="1435" y="1262"/>
                </a:lnTo>
                <a:lnTo>
                  <a:pt x="1433" y="1260"/>
                </a:lnTo>
                <a:lnTo>
                  <a:pt x="1433" y="1260"/>
                </a:lnTo>
                <a:lnTo>
                  <a:pt x="1431" y="1260"/>
                </a:lnTo>
                <a:lnTo>
                  <a:pt x="1431" y="1262"/>
                </a:lnTo>
                <a:lnTo>
                  <a:pt x="1433" y="1262"/>
                </a:lnTo>
                <a:lnTo>
                  <a:pt x="1433" y="1262"/>
                </a:lnTo>
                <a:lnTo>
                  <a:pt x="1435" y="1262"/>
                </a:lnTo>
                <a:lnTo>
                  <a:pt x="1437" y="1262"/>
                </a:lnTo>
                <a:lnTo>
                  <a:pt x="1442" y="1262"/>
                </a:lnTo>
                <a:lnTo>
                  <a:pt x="1442" y="1262"/>
                </a:lnTo>
                <a:lnTo>
                  <a:pt x="1444" y="1260"/>
                </a:lnTo>
                <a:lnTo>
                  <a:pt x="1444" y="1258"/>
                </a:lnTo>
                <a:lnTo>
                  <a:pt x="1444" y="1256"/>
                </a:lnTo>
                <a:lnTo>
                  <a:pt x="1446" y="1254"/>
                </a:lnTo>
                <a:lnTo>
                  <a:pt x="1446" y="1252"/>
                </a:lnTo>
                <a:lnTo>
                  <a:pt x="1446" y="1252"/>
                </a:lnTo>
                <a:lnTo>
                  <a:pt x="1446" y="1252"/>
                </a:lnTo>
                <a:lnTo>
                  <a:pt x="1448" y="1252"/>
                </a:lnTo>
                <a:lnTo>
                  <a:pt x="1448" y="1248"/>
                </a:lnTo>
                <a:lnTo>
                  <a:pt x="1448" y="1241"/>
                </a:lnTo>
                <a:lnTo>
                  <a:pt x="1448" y="1237"/>
                </a:lnTo>
                <a:lnTo>
                  <a:pt x="1448" y="1235"/>
                </a:lnTo>
                <a:lnTo>
                  <a:pt x="1448" y="1233"/>
                </a:lnTo>
                <a:lnTo>
                  <a:pt x="1446" y="1231"/>
                </a:lnTo>
                <a:lnTo>
                  <a:pt x="1439" y="1216"/>
                </a:lnTo>
                <a:lnTo>
                  <a:pt x="1439" y="1214"/>
                </a:lnTo>
                <a:lnTo>
                  <a:pt x="1437" y="1212"/>
                </a:lnTo>
                <a:lnTo>
                  <a:pt x="1437" y="1210"/>
                </a:lnTo>
                <a:lnTo>
                  <a:pt x="1437" y="1208"/>
                </a:lnTo>
                <a:lnTo>
                  <a:pt x="1437" y="1208"/>
                </a:lnTo>
                <a:lnTo>
                  <a:pt x="1437" y="1208"/>
                </a:lnTo>
                <a:lnTo>
                  <a:pt x="1437" y="1208"/>
                </a:lnTo>
                <a:lnTo>
                  <a:pt x="1437" y="1208"/>
                </a:lnTo>
                <a:lnTo>
                  <a:pt x="1437" y="1208"/>
                </a:lnTo>
                <a:lnTo>
                  <a:pt x="1439" y="1210"/>
                </a:lnTo>
                <a:lnTo>
                  <a:pt x="1439" y="1210"/>
                </a:lnTo>
                <a:lnTo>
                  <a:pt x="1437" y="1210"/>
                </a:lnTo>
                <a:lnTo>
                  <a:pt x="1437" y="1212"/>
                </a:lnTo>
                <a:lnTo>
                  <a:pt x="1439" y="1214"/>
                </a:lnTo>
                <a:lnTo>
                  <a:pt x="1439" y="1212"/>
                </a:lnTo>
                <a:lnTo>
                  <a:pt x="1439" y="1212"/>
                </a:lnTo>
                <a:lnTo>
                  <a:pt x="1439" y="1210"/>
                </a:lnTo>
                <a:lnTo>
                  <a:pt x="1439" y="1210"/>
                </a:lnTo>
                <a:lnTo>
                  <a:pt x="1439" y="1214"/>
                </a:lnTo>
                <a:lnTo>
                  <a:pt x="1439" y="1216"/>
                </a:lnTo>
                <a:lnTo>
                  <a:pt x="1442" y="1220"/>
                </a:lnTo>
                <a:lnTo>
                  <a:pt x="1442" y="1220"/>
                </a:lnTo>
                <a:lnTo>
                  <a:pt x="1442" y="1218"/>
                </a:lnTo>
                <a:lnTo>
                  <a:pt x="1439" y="1216"/>
                </a:lnTo>
                <a:lnTo>
                  <a:pt x="1439" y="1214"/>
                </a:lnTo>
                <a:lnTo>
                  <a:pt x="1439" y="1212"/>
                </a:lnTo>
                <a:lnTo>
                  <a:pt x="1439" y="1212"/>
                </a:lnTo>
                <a:lnTo>
                  <a:pt x="1442" y="1212"/>
                </a:lnTo>
                <a:lnTo>
                  <a:pt x="1442" y="1210"/>
                </a:lnTo>
                <a:lnTo>
                  <a:pt x="1435" y="1201"/>
                </a:lnTo>
                <a:lnTo>
                  <a:pt x="1433" y="1195"/>
                </a:lnTo>
                <a:lnTo>
                  <a:pt x="1431" y="1191"/>
                </a:lnTo>
                <a:lnTo>
                  <a:pt x="1429" y="1185"/>
                </a:lnTo>
                <a:lnTo>
                  <a:pt x="1429" y="1183"/>
                </a:lnTo>
                <a:lnTo>
                  <a:pt x="1427" y="1176"/>
                </a:lnTo>
                <a:lnTo>
                  <a:pt x="1427" y="1176"/>
                </a:lnTo>
                <a:lnTo>
                  <a:pt x="1427" y="1174"/>
                </a:lnTo>
                <a:lnTo>
                  <a:pt x="1427" y="1174"/>
                </a:lnTo>
                <a:lnTo>
                  <a:pt x="1427" y="1172"/>
                </a:lnTo>
                <a:lnTo>
                  <a:pt x="1427" y="1172"/>
                </a:lnTo>
                <a:lnTo>
                  <a:pt x="1427" y="1170"/>
                </a:lnTo>
                <a:lnTo>
                  <a:pt x="1427" y="1170"/>
                </a:lnTo>
                <a:lnTo>
                  <a:pt x="1427" y="1168"/>
                </a:lnTo>
                <a:lnTo>
                  <a:pt x="1429" y="1168"/>
                </a:lnTo>
                <a:lnTo>
                  <a:pt x="1429" y="1168"/>
                </a:lnTo>
                <a:lnTo>
                  <a:pt x="1431" y="1168"/>
                </a:lnTo>
                <a:lnTo>
                  <a:pt x="1429" y="1166"/>
                </a:lnTo>
                <a:lnTo>
                  <a:pt x="1429" y="1166"/>
                </a:lnTo>
                <a:lnTo>
                  <a:pt x="1429" y="1166"/>
                </a:lnTo>
                <a:lnTo>
                  <a:pt x="1429" y="1166"/>
                </a:lnTo>
                <a:lnTo>
                  <a:pt x="1431" y="1164"/>
                </a:lnTo>
                <a:lnTo>
                  <a:pt x="1431" y="1164"/>
                </a:lnTo>
                <a:lnTo>
                  <a:pt x="1431" y="1164"/>
                </a:lnTo>
                <a:lnTo>
                  <a:pt x="1431" y="1164"/>
                </a:lnTo>
                <a:lnTo>
                  <a:pt x="1431" y="1164"/>
                </a:lnTo>
                <a:lnTo>
                  <a:pt x="1431" y="1164"/>
                </a:lnTo>
                <a:lnTo>
                  <a:pt x="1431" y="1162"/>
                </a:lnTo>
                <a:lnTo>
                  <a:pt x="1431" y="1162"/>
                </a:lnTo>
                <a:lnTo>
                  <a:pt x="1431" y="1162"/>
                </a:lnTo>
                <a:lnTo>
                  <a:pt x="1431" y="1162"/>
                </a:lnTo>
                <a:lnTo>
                  <a:pt x="1431" y="1160"/>
                </a:lnTo>
                <a:lnTo>
                  <a:pt x="1431" y="1160"/>
                </a:lnTo>
                <a:lnTo>
                  <a:pt x="1433" y="1160"/>
                </a:lnTo>
                <a:lnTo>
                  <a:pt x="1433" y="1160"/>
                </a:lnTo>
                <a:lnTo>
                  <a:pt x="1433" y="1160"/>
                </a:lnTo>
                <a:lnTo>
                  <a:pt x="1433" y="1157"/>
                </a:lnTo>
                <a:lnTo>
                  <a:pt x="1433" y="1157"/>
                </a:lnTo>
                <a:lnTo>
                  <a:pt x="1433" y="1157"/>
                </a:lnTo>
                <a:lnTo>
                  <a:pt x="1433" y="1157"/>
                </a:lnTo>
                <a:lnTo>
                  <a:pt x="1435" y="1157"/>
                </a:lnTo>
                <a:lnTo>
                  <a:pt x="1435" y="1155"/>
                </a:lnTo>
                <a:lnTo>
                  <a:pt x="1435" y="1155"/>
                </a:lnTo>
                <a:lnTo>
                  <a:pt x="1437" y="1153"/>
                </a:lnTo>
                <a:lnTo>
                  <a:pt x="1437" y="1153"/>
                </a:lnTo>
                <a:lnTo>
                  <a:pt x="1437" y="1153"/>
                </a:lnTo>
                <a:lnTo>
                  <a:pt x="1439" y="1153"/>
                </a:lnTo>
                <a:lnTo>
                  <a:pt x="1439" y="1151"/>
                </a:lnTo>
                <a:lnTo>
                  <a:pt x="1437" y="1151"/>
                </a:lnTo>
                <a:lnTo>
                  <a:pt x="1437" y="1151"/>
                </a:lnTo>
                <a:lnTo>
                  <a:pt x="1437" y="1149"/>
                </a:lnTo>
                <a:lnTo>
                  <a:pt x="1437" y="1149"/>
                </a:lnTo>
                <a:lnTo>
                  <a:pt x="1439" y="1151"/>
                </a:lnTo>
                <a:lnTo>
                  <a:pt x="1439" y="1151"/>
                </a:lnTo>
                <a:lnTo>
                  <a:pt x="1439" y="1149"/>
                </a:lnTo>
                <a:lnTo>
                  <a:pt x="1439" y="1149"/>
                </a:lnTo>
                <a:lnTo>
                  <a:pt x="1439" y="1151"/>
                </a:lnTo>
                <a:lnTo>
                  <a:pt x="1439" y="1151"/>
                </a:lnTo>
                <a:lnTo>
                  <a:pt x="1439" y="1151"/>
                </a:lnTo>
                <a:lnTo>
                  <a:pt x="1442" y="1151"/>
                </a:lnTo>
                <a:lnTo>
                  <a:pt x="1442" y="1151"/>
                </a:lnTo>
                <a:lnTo>
                  <a:pt x="1442" y="1149"/>
                </a:lnTo>
                <a:lnTo>
                  <a:pt x="1442" y="1149"/>
                </a:lnTo>
                <a:lnTo>
                  <a:pt x="1439" y="1147"/>
                </a:lnTo>
                <a:lnTo>
                  <a:pt x="1439" y="1147"/>
                </a:lnTo>
                <a:lnTo>
                  <a:pt x="1442" y="1147"/>
                </a:lnTo>
                <a:lnTo>
                  <a:pt x="1444" y="1147"/>
                </a:lnTo>
                <a:lnTo>
                  <a:pt x="1446" y="1147"/>
                </a:lnTo>
                <a:lnTo>
                  <a:pt x="1446" y="1147"/>
                </a:lnTo>
                <a:lnTo>
                  <a:pt x="1446" y="1147"/>
                </a:lnTo>
                <a:lnTo>
                  <a:pt x="1448" y="1147"/>
                </a:lnTo>
                <a:lnTo>
                  <a:pt x="1448" y="1145"/>
                </a:lnTo>
                <a:lnTo>
                  <a:pt x="1450" y="1145"/>
                </a:lnTo>
                <a:lnTo>
                  <a:pt x="1450" y="1145"/>
                </a:lnTo>
                <a:lnTo>
                  <a:pt x="1450" y="1143"/>
                </a:lnTo>
                <a:lnTo>
                  <a:pt x="1452" y="1143"/>
                </a:lnTo>
                <a:lnTo>
                  <a:pt x="1452" y="1143"/>
                </a:lnTo>
                <a:lnTo>
                  <a:pt x="1454" y="1141"/>
                </a:lnTo>
                <a:lnTo>
                  <a:pt x="1454" y="1141"/>
                </a:lnTo>
                <a:lnTo>
                  <a:pt x="1456" y="1139"/>
                </a:lnTo>
                <a:lnTo>
                  <a:pt x="1456" y="1139"/>
                </a:lnTo>
                <a:lnTo>
                  <a:pt x="1458" y="1139"/>
                </a:lnTo>
                <a:lnTo>
                  <a:pt x="1460" y="1136"/>
                </a:lnTo>
                <a:lnTo>
                  <a:pt x="1458" y="1134"/>
                </a:lnTo>
                <a:lnTo>
                  <a:pt x="1460" y="1132"/>
                </a:lnTo>
                <a:lnTo>
                  <a:pt x="1460" y="1134"/>
                </a:lnTo>
                <a:lnTo>
                  <a:pt x="1460" y="1134"/>
                </a:lnTo>
                <a:lnTo>
                  <a:pt x="1460" y="1136"/>
                </a:lnTo>
                <a:lnTo>
                  <a:pt x="1460" y="1132"/>
                </a:lnTo>
                <a:lnTo>
                  <a:pt x="1465" y="1130"/>
                </a:lnTo>
                <a:lnTo>
                  <a:pt x="1465" y="1128"/>
                </a:lnTo>
                <a:lnTo>
                  <a:pt x="1469" y="1126"/>
                </a:lnTo>
                <a:lnTo>
                  <a:pt x="1471" y="1126"/>
                </a:lnTo>
                <a:lnTo>
                  <a:pt x="1477" y="1126"/>
                </a:lnTo>
                <a:lnTo>
                  <a:pt x="1477" y="1124"/>
                </a:lnTo>
                <a:lnTo>
                  <a:pt x="1479" y="1122"/>
                </a:lnTo>
                <a:lnTo>
                  <a:pt x="1479" y="1122"/>
                </a:lnTo>
                <a:lnTo>
                  <a:pt x="1479" y="1124"/>
                </a:lnTo>
                <a:lnTo>
                  <a:pt x="1479" y="1124"/>
                </a:lnTo>
                <a:lnTo>
                  <a:pt x="1479" y="1124"/>
                </a:lnTo>
                <a:lnTo>
                  <a:pt x="1479" y="1122"/>
                </a:lnTo>
                <a:lnTo>
                  <a:pt x="1481" y="1120"/>
                </a:lnTo>
                <a:lnTo>
                  <a:pt x="1481" y="1118"/>
                </a:lnTo>
                <a:lnTo>
                  <a:pt x="1483" y="1118"/>
                </a:lnTo>
                <a:lnTo>
                  <a:pt x="1486" y="1115"/>
                </a:lnTo>
                <a:lnTo>
                  <a:pt x="1488" y="1115"/>
                </a:lnTo>
                <a:lnTo>
                  <a:pt x="1486" y="1115"/>
                </a:lnTo>
                <a:lnTo>
                  <a:pt x="1486" y="1113"/>
                </a:lnTo>
                <a:lnTo>
                  <a:pt x="1486" y="1111"/>
                </a:lnTo>
                <a:lnTo>
                  <a:pt x="1486" y="1113"/>
                </a:lnTo>
                <a:lnTo>
                  <a:pt x="1488" y="1113"/>
                </a:lnTo>
                <a:lnTo>
                  <a:pt x="1488" y="1113"/>
                </a:lnTo>
                <a:lnTo>
                  <a:pt x="1488" y="1113"/>
                </a:lnTo>
                <a:lnTo>
                  <a:pt x="1490" y="1111"/>
                </a:lnTo>
                <a:lnTo>
                  <a:pt x="1492" y="1113"/>
                </a:lnTo>
                <a:lnTo>
                  <a:pt x="1494" y="1111"/>
                </a:lnTo>
                <a:lnTo>
                  <a:pt x="1496" y="1111"/>
                </a:lnTo>
                <a:lnTo>
                  <a:pt x="1496" y="1111"/>
                </a:lnTo>
                <a:lnTo>
                  <a:pt x="1496" y="1111"/>
                </a:lnTo>
                <a:lnTo>
                  <a:pt x="1498" y="1111"/>
                </a:lnTo>
                <a:lnTo>
                  <a:pt x="1498" y="1111"/>
                </a:lnTo>
                <a:lnTo>
                  <a:pt x="1500" y="1109"/>
                </a:lnTo>
                <a:lnTo>
                  <a:pt x="1502" y="1109"/>
                </a:lnTo>
                <a:lnTo>
                  <a:pt x="1500" y="1107"/>
                </a:lnTo>
                <a:lnTo>
                  <a:pt x="1496" y="1109"/>
                </a:lnTo>
                <a:lnTo>
                  <a:pt x="1494" y="1107"/>
                </a:lnTo>
                <a:lnTo>
                  <a:pt x="1492" y="1107"/>
                </a:lnTo>
                <a:lnTo>
                  <a:pt x="1492" y="1105"/>
                </a:lnTo>
                <a:lnTo>
                  <a:pt x="1494" y="1107"/>
                </a:lnTo>
                <a:lnTo>
                  <a:pt x="1496" y="1107"/>
                </a:lnTo>
                <a:lnTo>
                  <a:pt x="1498" y="1107"/>
                </a:lnTo>
                <a:lnTo>
                  <a:pt x="1498" y="1105"/>
                </a:lnTo>
                <a:lnTo>
                  <a:pt x="1498" y="1105"/>
                </a:lnTo>
                <a:lnTo>
                  <a:pt x="1498" y="1105"/>
                </a:lnTo>
                <a:lnTo>
                  <a:pt x="1500" y="1103"/>
                </a:lnTo>
                <a:lnTo>
                  <a:pt x="1498" y="1103"/>
                </a:lnTo>
                <a:lnTo>
                  <a:pt x="1498" y="1103"/>
                </a:lnTo>
                <a:lnTo>
                  <a:pt x="1492" y="1101"/>
                </a:lnTo>
                <a:lnTo>
                  <a:pt x="1492" y="1099"/>
                </a:lnTo>
                <a:lnTo>
                  <a:pt x="1494" y="1101"/>
                </a:lnTo>
                <a:lnTo>
                  <a:pt x="1496" y="1101"/>
                </a:lnTo>
                <a:lnTo>
                  <a:pt x="1498" y="1101"/>
                </a:lnTo>
                <a:lnTo>
                  <a:pt x="1498" y="1099"/>
                </a:lnTo>
                <a:lnTo>
                  <a:pt x="1498" y="1099"/>
                </a:lnTo>
                <a:lnTo>
                  <a:pt x="1498" y="1099"/>
                </a:lnTo>
                <a:lnTo>
                  <a:pt x="1500" y="1101"/>
                </a:lnTo>
                <a:lnTo>
                  <a:pt x="1500" y="1101"/>
                </a:lnTo>
                <a:lnTo>
                  <a:pt x="1500" y="1101"/>
                </a:lnTo>
                <a:lnTo>
                  <a:pt x="1500" y="1101"/>
                </a:lnTo>
                <a:lnTo>
                  <a:pt x="1502" y="1101"/>
                </a:lnTo>
                <a:lnTo>
                  <a:pt x="1504" y="1101"/>
                </a:lnTo>
                <a:lnTo>
                  <a:pt x="1504" y="1101"/>
                </a:lnTo>
                <a:lnTo>
                  <a:pt x="1507" y="1099"/>
                </a:lnTo>
                <a:lnTo>
                  <a:pt x="1511" y="1097"/>
                </a:lnTo>
                <a:lnTo>
                  <a:pt x="1511" y="1095"/>
                </a:lnTo>
                <a:lnTo>
                  <a:pt x="1511" y="1095"/>
                </a:lnTo>
                <a:lnTo>
                  <a:pt x="1511" y="1092"/>
                </a:lnTo>
                <a:lnTo>
                  <a:pt x="1509" y="1092"/>
                </a:lnTo>
                <a:lnTo>
                  <a:pt x="1509" y="1092"/>
                </a:lnTo>
                <a:lnTo>
                  <a:pt x="1507" y="1092"/>
                </a:lnTo>
                <a:lnTo>
                  <a:pt x="1507" y="1097"/>
                </a:lnTo>
                <a:lnTo>
                  <a:pt x="1507" y="1097"/>
                </a:lnTo>
                <a:lnTo>
                  <a:pt x="1504" y="1097"/>
                </a:lnTo>
                <a:lnTo>
                  <a:pt x="1507" y="1095"/>
                </a:lnTo>
                <a:lnTo>
                  <a:pt x="1507" y="1092"/>
                </a:lnTo>
                <a:lnTo>
                  <a:pt x="1507" y="1092"/>
                </a:lnTo>
                <a:lnTo>
                  <a:pt x="1504" y="1090"/>
                </a:lnTo>
                <a:lnTo>
                  <a:pt x="1502" y="1092"/>
                </a:lnTo>
                <a:lnTo>
                  <a:pt x="1502" y="1092"/>
                </a:lnTo>
                <a:lnTo>
                  <a:pt x="1500" y="1092"/>
                </a:lnTo>
                <a:lnTo>
                  <a:pt x="1498" y="1092"/>
                </a:lnTo>
                <a:lnTo>
                  <a:pt x="1496" y="1092"/>
                </a:lnTo>
                <a:lnTo>
                  <a:pt x="1496" y="1090"/>
                </a:lnTo>
                <a:lnTo>
                  <a:pt x="1496" y="1088"/>
                </a:lnTo>
                <a:lnTo>
                  <a:pt x="1496" y="1088"/>
                </a:lnTo>
                <a:lnTo>
                  <a:pt x="1496" y="1088"/>
                </a:lnTo>
                <a:lnTo>
                  <a:pt x="1496" y="1090"/>
                </a:lnTo>
                <a:lnTo>
                  <a:pt x="1498" y="1090"/>
                </a:lnTo>
                <a:lnTo>
                  <a:pt x="1500" y="1090"/>
                </a:lnTo>
                <a:lnTo>
                  <a:pt x="1500" y="1090"/>
                </a:lnTo>
                <a:lnTo>
                  <a:pt x="1500" y="1088"/>
                </a:lnTo>
                <a:lnTo>
                  <a:pt x="1502" y="1088"/>
                </a:lnTo>
                <a:lnTo>
                  <a:pt x="1502" y="1088"/>
                </a:lnTo>
                <a:lnTo>
                  <a:pt x="1502" y="1088"/>
                </a:lnTo>
                <a:lnTo>
                  <a:pt x="1504" y="1088"/>
                </a:lnTo>
                <a:lnTo>
                  <a:pt x="1504" y="1088"/>
                </a:lnTo>
                <a:lnTo>
                  <a:pt x="1504" y="1088"/>
                </a:lnTo>
                <a:lnTo>
                  <a:pt x="1504" y="1086"/>
                </a:lnTo>
                <a:lnTo>
                  <a:pt x="1507" y="1088"/>
                </a:lnTo>
                <a:lnTo>
                  <a:pt x="1507" y="1088"/>
                </a:lnTo>
                <a:lnTo>
                  <a:pt x="1509" y="1088"/>
                </a:lnTo>
                <a:lnTo>
                  <a:pt x="1509" y="1090"/>
                </a:lnTo>
                <a:lnTo>
                  <a:pt x="1509" y="1086"/>
                </a:lnTo>
                <a:lnTo>
                  <a:pt x="1509" y="1084"/>
                </a:lnTo>
                <a:lnTo>
                  <a:pt x="1507" y="1084"/>
                </a:lnTo>
                <a:lnTo>
                  <a:pt x="1507" y="1084"/>
                </a:lnTo>
                <a:lnTo>
                  <a:pt x="1507" y="1082"/>
                </a:lnTo>
                <a:lnTo>
                  <a:pt x="1507" y="1082"/>
                </a:lnTo>
                <a:lnTo>
                  <a:pt x="1507" y="1080"/>
                </a:lnTo>
                <a:lnTo>
                  <a:pt x="1507" y="1080"/>
                </a:lnTo>
                <a:lnTo>
                  <a:pt x="1509" y="1080"/>
                </a:lnTo>
                <a:lnTo>
                  <a:pt x="1509" y="1082"/>
                </a:lnTo>
                <a:lnTo>
                  <a:pt x="1509" y="1086"/>
                </a:lnTo>
                <a:lnTo>
                  <a:pt x="1511" y="1090"/>
                </a:lnTo>
                <a:lnTo>
                  <a:pt x="1513" y="1092"/>
                </a:lnTo>
                <a:lnTo>
                  <a:pt x="1513" y="1095"/>
                </a:lnTo>
                <a:lnTo>
                  <a:pt x="1513" y="1092"/>
                </a:lnTo>
                <a:lnTo>
                  <a:pt x="1511" y="1088"/>
                </a:lnTo>
                <a:lnTo>
                  <a:pt x="1509" y="1080"/>
                </a:lnTo>
                <a:lnTo>
                  <a:pt x="1507" y="1078"/>
                </a:lnTo>
                <a:lnTo>
                  <a:pt x="1507" y="1078"/>
                </a:lnTo>
                <a:lnTo>
                  <a:pt x="1507" y="1076"/>
                </a:lnTo>
                <a:lnTo>
                  <a:pt x="1504" y="1076"/>
                </a:lnTo>
                <a:lnTo>
                  <a:pt x="1502" y="1076"/>
                </a:lnTo>
                <a:lnTo>
                  <a:pt x="1500" y="1076"/>
                </a:lnTo>
                <a:lnTo>
                  <a:pt x="1500" y="1076"/>
                </a:lnTo>
                <a:lnTo>
                  <a:pt x="1500" y="1076"/>
                </a:lnTo>
                <a:lnTo>
                  <a:pt x="1498" y="1074"/>
                </a:lnTo>
                <a:lnTo>
                  <a:pt x="1496" y="1071"/>
                </a:lnTo>
                <a:lnTo>
                  <a:pt x="1496" y="1071"/>
                </a:lnTo>
                <a:lnTo>
                  <a:pt x="1494" y="1071"/>
                </a:lnTo>
                <a:lnTo>
                  <a:pt x="1492" y="1069"/>
                </a:lnTo>
                <a:lnTo>
                  <a:pt x="1490" y="1069"/>
                </a:lnTo>
                <a:lnTo>
                  <a:pt x="1490" y="1069"/>
                </a:lnTo>
                <a:lnTo>
                  <a:pt x="1488" y="1069"/>
                </a:lnTo>
                <a:lnTo>
                  <a:pt x="1492" y="1069"/>
                </a:lnTo>
                <a:lnTo>
                  <a:pt x="1496" y="1071"/>
                </a:lnTo>
                <a:lnTo>
                  <a:pt x="1498" y="1071"/>
                </a:lnTo>
                <a:lnTo>
                  <a:pt x="1498" y="1071"/>
                </a:lnTo>
                <a:lnTo>
                  <a:pt x="1500" y="1074"/>
                </a:lnTo>
                <a:lnTo>
                  <a:pt x="1500" y="1074"/>
                </a:lnTo>
                <a:lnTo>
                  <a:pt x="1500" y="1076"/>
                </a:lnTo>
                <a:lnTo>
                  <a:pt x="1502" y="1074"/>
                </a:lnTo>
                <a:lnTo>
                  <a:pt x="1502" y="1074"/>
                </a:lnTo>
                <a:lnTo>
                  <a:pt x="1502" y="1074"/>
                </a:lnTo>
                <a:lnTo>
                  <a:pt x="1502" y="1071"/>
                </a:lnTo>
                <a:lnTo>
                  <a:pt x="1500" y="1071"/>
                </a:lnTo>
                <a:lnTo>
                  <a:pt x="1500" y="1071"/>
                </a:lnTo>
                <a:lnTo>
                  <a:pt x="1498" y="1069"/>
                </a:lnTo>
                <a:lnTo>
                  <a:pt x="1496" y="1067"/>
                </a:lnTo>
                <a:lnTo>
                  <a:pt x="1496" y="1067"/>
                </a:lnTo>
                <a:lnTo>
                  <a:pt x="1496" y="1067"/>
                </a:lnTo>
                <a:lnTo>
                  <a:pt x="1498" y="1069"/>
                </a:lnTo>
                <a:lnTo>
                  <a:pt x="1500" y="1069"/>
                </a:lnTo>
                <a:lnTo>
                  <a:pt x="1500" y="1069"/>
                </a:lnTo>
                <a:lnTo>
                  <a:pt x="1500" y="1069"/>
                </a:lnTo>
                <a:lnTo>
                  <a:pt x="1500" y="1069"/>
                </a:lnTo>
                <a:lnTo>
                  <a:pt x="1502" y="1069"/>
                </a:lnTo>
                <a:lnTo>
                  <a:pt x="1502" y="1067"/>
                </a:lnTo>
                <a:lnTo>
                  <a:pt x="1502" y="1067"/>
                </a:lnTo>
                <a:lnTo>
                  <a:pt x="1502" y="1065"/>
                </a:lnTo>
                <a:lnTo>
                  <a:pt x="1502" y="1065"/>
                </a:lnTo>
                <a:lnTo>
                  <a:pt x="1500" y="1065"/>
                </a:lnTo>
                <a:lnTo>
                  <a:pt x="1498" y="1063"/>
                </a:lnTo>
                <a:lnTo>
                  <a:pt x="1498" y="1063"/>
                </a:lnTo>
                <a:lnTo>
                  <a:pt x="1496" y="1061"/>
                </a:lnTo>
                <a:lnTo>
                  <a:pt x="1494" y="1059"/>
                </a:lnTo>
                <a:lnTo>
                  <a:pt x="1494" y="1057"/>
                </a:lnTo>
                <a:lnTo>
                  <a:pt x="1490" y="1055"/>
                </a:lnTo>
                <a:lnTo>
                  <a:pt x="1492" y="1055"/>
                </a:lnTo>
                <a:lnTo>
                  <a:pt x="1494" y="1057"/>
                </a:lnTo>
                <a:lnTo>
                  <a:pt x="1494" y="1059"/>
                </a:lnTo>
                <a:lnTo>
                  <a:pt x="1496" y="1059"/>
                </a:lnTo>
                <a:lnTo>
                  <a:pt x="1500" y="1063"/>
                </a:lnTo>
                <a:lnTo>
                  <a:pt x="1500" y="1063"/>
                </a:lnTo>
                <a:lnTo>
                  <a:pt x="1502" y="1063"/>
                </a:lnTo>
                <a:lnTo>
                  <a:pt x="1502" y="1063"/>
                </a:lnTo>
                <a:lnTo>
                  <a:pt x="1502" y="1061"/>
                </a:lnTo>
                <a:lnTo>
                  <a:pt x="1502" y="1061"/>
                </a:lnTo>
                <a:lnTo>
                  <a:pt x="1502" y="1059"/>
                </a:lnTo>
                <a:lnTo>
                  <a:pt x="1502" y="1059"/>
                </a:lnTo>
                <a:lnTo>
                  <a:pt x="1500" y="1059"/>
                </a:lnTo>
                <a:lnTo>
                  <a:pt x="1498" y="1057"/>
                </a:lnTo>
                <a:lnTo>
                  <a:pt x="1498" y="1057"/>
                </a:lnTo>
                <a:lnTo>
                  <a:pt x="1494" y="1055"/>
                </a:lnTo>
                <a:lnTo>
                  <a:pt x="1492" y="1053"/>
                </a:lnTo>
                <a:lnTo>
                  <a:pt x="1490" y="1053"/>
                </a:lnTo>
                <a:lnTo>
                  <a:pt x="1490" y="1053"/>
                </a:lnTo>
                <a:lnTo>
                  <a:pt x="1488" y="1053"/>
                </a:lnTo>
                <a:lnTo>
                  <a:pt x="1488" y="1050"/>
                </a:lnTo>
                <a:lnTo>
                  <a:pt x="1488" y="1048"/>
                </a:lnTo>
                <a:lnTo>
                  <a:pt x="1488" y="1048"/>
                </a:lnTo>
                <a:lnTo>
                  <a:pt x="1490" y="1046"/>
                </a:lnTo>
                <a:lnTo>
                  <a:pt x="1492" y="1046"/>
                </a:lnTo>
                <a:lnTo>
                  <a:pt x="1492" y="1044"/>
                </a:lnTo>
                <a:lnTo>
                  <a:pt x="1492" y="1044"/>
                </a:lnTo>
                <a:lnTo>
                  <a:pt x="1492" y="1044"/>
                </a:lnTo>
                <a:lnTo>
                  <a:pt x="1492" y="1046"/>
                </a:lnTo>
                <a:lnTo>
                  <a:pt x="1490" y="1046"/>
                </a:lnTo>
                <a:lnTo>
                  <a:pt x="1490" y="1048"/>
                </a:lnTo>
                <a:lnTo>
                  <a:pt x="1488" y="1050"/>
                </a:lnTo>
                <a:lnTo>
                  <a:pt x="1490" y="1050"/>
                </a:lnTo>
                <a:lnTo>
                  <a:pt x="1490" y="1050"/>
                </a:lnTo>
                <a:lnTo>
                  <a:pt x="1492" y="1050"/>
                </a:lnTo>
                <a:lnTo>
                  <a:pt x="1492" y="1050"/>
                </a:lnTo>
                <a:lnTo>
                  <a:pt x="1492" y="1053"/>
                </a:lnTo>
                <a:lnTo>
                  <a:pt x="1494" y="1053"/>
                </a:lnTo>
                <a:lnTo>
                  <a:pt x="1494" y="1053"/>
                </a:lnTo>
                <a:lnTo>
                  <a:pt x="1494" y="1053"/>
                </a:lnTo>
                <a:lnTo>
                  <a:pt x="1494" y="1053"/>
                </a:lnTo>
                <a:lnTo>
                  <a:pt x="1496" y="1055"/>
                </a:lnTo>
                <a:lnTo>
                  <a:pt x="1498" y="1055"/>
                </a:lnTo>
                <a:lnTo>
                  <a:pt x="1500" y="1055"/>
                </a:lnTo>
                <a:lnTo>
                  <a:pt x="1500" y="1057"/>
                </a:lnTo>
                <a:lnTo>
                  <a:pt x="1502" y="1057"/>
                </a:lnTo>
                <a:lnTo>
                  <a:pt x="1502" y="1057"/>
                </a:lnTo>
                <a:lnTo>
                  <a:pt x="1502" y="1055"/>
                </a:lnTo>
                <a:lnTo>
                  <a:pt x="1500" y="1055"/>
                </a:lnTo>
                <a:lnTo>
                  <a:pt x="1498" y="1050"/>
                </a:lnTo>
                <a:lnTo>
                  <a:pt x="1496" y="1048"/>
                </a:lnTo>
                <a:lnTo>
                  <a:pt x="1496" y="1048"/>
                </a:lnTo>
                <a:lnTo>
                  <a:pt x="1498" y="1048"/>
                </a:lnTo>
                <a:lnTo>
                  <a:pt x="1498" y="1048"/>
                </a:lnTo>
                <a:lnTo>
                  <a:pt x="1498" y="1050"/>
                </a:lnTo>
                <a:lnTo>
                  <a:pt x="1500" y="1050"/>
                </a:lnTo>
                <a:lnTo>
                  <a:pt x="1500" y="1053"/>
                </a:lnTo>
                <a:lnTo>
                  <a:pt x="1500" y="1053"/>
                </a:lnTo>
                <a:lnTo>
                  <a:pt x="1500" y="1050"/>
                </a:lnTo>
                <a:lnTo>
                  <a:pt x="1500" y="1050"/>
                </a:lnTo>
                <a:lnTo>
                  <a:pt x="1500" y="1048"/>
                </a:lnTo>
                <a:lnTo>
                  <a:pt x="1498" y="1046"/>
                </a:lnTo>
                <a:lnTo>
                  <a:pt x="1498" y="1044"/>
                </a:lnTo>
                <a:lnTo>
                  <a:pt x="1500" y="1044"/>
                </a:lnTo>
                <a:lnTo>
                  <a:pt x="1498" y="1042"/>
                </a:lnTo>
                <a:lnTo>
                  <a:pt x="1500" y="1042"/>
                </a:lnTo>
                <a:lnTo>
                  <a:pt x="1498" y="1042"/>
                </a:lnTo>
                <a:lnTo>
                  <a:pt x="1498" y="1040"/>
                </a:lnTo>
                <a:lnTo>
                  <a:pt x="1498" y="1040"/>
                </a:lnTo>
                <a:lnTo>
                  <a:pt x="1500" y="1040"/>
                </a:lnTo>
                <a:lnTo>
                  <a:pt x="1500" y="1040"/>
                </a:lnTo>
                <a:lnTo>
                  <a:pt x="1500" y="1040"/>
                </a:lnTo>
                <a:lnTo>
                  <a:pt x="1500" y="1038"/>
                </a:lnTo>
                <a:lnTo>
                  <a:pt x="1498" y="1038"/>
                </a:lnTo>
                <a:lnTo>
                  <a:pt x="1498" y="1038"/>
                </a:lnTo>
                <a:lnTo>
                  <a:pt x="1500" y="1038"/>
                </a:lnTo>
                <a:lnTo>
                  <a:pt x="1500" y="1038"/>
                </a:lnTo>
                <a:lnTo>
                  <a:pt x="1500" y="1036"/>
                </a:lnTo>
                <a:lnTo>
                  <a:pt x="1502" y="1036"/>
                </a:lnTo>
                <a:lnTo>
                  <a:pt x="1502" y="1036"/>
                </a:lnTo>
                <a:lnTo>
                  <a:pt x="1502" y="1036"/>
                </a:lnTo>
                <a:lnTo>
                  <a:pt x="1502" y="1034"/>
                </a:lnTo>
                <a:lnTo>
                  <a:pt x="1502" y="1036"/>
                </a:lnTo>
                <a:lnTo>
                  <a:pt x="1502" y="1036"/>
                </a:lnTo>
                <a:lnTo>
                  <a:pt x="1502" y="1034"/>
                </a:lnTo>
                <a:lnTo>
                  <a:pt x="1504" y="1034"/>
                </a:lnTo>
                <a:lnTo>
                  <a:pt x="1504" y="1036"/>
                </a:lnTo>
                <a:lnTo>
                  <a:pt x="1504" y="1034"/>
                </a:lnTo>
                <a:lnTo>
                  <a:pt x="1504" y="1034"/>
                </a:lnTo>
                <a:lnTo>
                  <a:pt x="1507" y="1034"/>
                </a:lnTo>
                <a:lnTo>
                  <a:pt x="1504" y="1032"/>
                </a:lnTo>
                <a:lnTo>
                  <a:pt x="1507" y="1032"/>
                </a:lnTo>
                <a:lnTo>
                  <a:pt x="1507" y="1032"/>
                </a:lnTo>
                <a:lnTo>
                  <a:pt x="1507" y="1032"/>
                </a:lnTo>
                <a:lnTo>
                  <a:pt x="1507" y="1034"/>
                </a:lnTo>
                <a:lnTo>
                  <a:pt x="1509" y="1034"/>
                </a:lnTo>
                <a:lnTo>
                  <a:pt x="1509" y="1034"/>
                </a:lnTo>
                <a:lnTo>
                  <a:pt x="1507" y="1034"/>
                </a:lnTo>
                <a:lnTo>
                  <a:pt x="1507" y="1034"/>
                </a:lnTo>
                <a:lnTo>
                  <a:pt x="1507" y="1034"/>
                </a:lnTo>
                <a:lnTo>
                  <a:pt x="1509" y="1036"/>
                </a:lnTo>
                <a:lnTo>
                  <a:pt x="1507" y="1036"/>
                </a:lnTo>
                <a:lnTo>
                  <a:pt x="1507" y="1036"/>
                </a:lnTo>
                <a:lnTo>
                  <a:pt x="1504" y="1036"/>
                </a:lnTo>
                <a:lnTo>
                  <a:pt x="1502" y="1038"/>
                </a:lnTo>
                <a:lnTo>
                  <a:pt x="1504" y="1040"/>
                </a:lnTo>
                <a:lnTo>
                  <a:pt x="1504" y="1040"/>
                </a:lnTo>
                <a:lnTo>
                  <a:pt x="1504" y="1040"/>
                </a:lnTo>
                <a:lnTo>
                  <a:pt x="1504" y="1042"/>
                </a:lnTo>
                <a:lnTo>
                  <a:pt x="1502" y="1042"/>
                </a:lnTo>
                <a:lnTo>
                  <a:pt x="1502" y="1042"/>
                </a:lnTo>
                <a:lnTo>
                  <a:pt x="1502" y="1042"/>
                </a:lnTo>
                <a:lnTo>
                  <a:pt x="1502" y="1042"/>
                </a:lnTo>
                <a:lnTo>
                  <a:pt x="1502" y="1042"/>
                </a:lnTo>
                <a:lnTo>
                  <a:pt x="1504" y="1042"/>
                </a:lnTo>
                <a:lnTo>
                  <a:pt x="1504" y="1044"/>
                </a:lnTo>
                <a:lnTo>
                  <a:pt x="1502" y="1044"/>
                </a:lnTo>
                <a:lnTo>
                  <a:pt x="1502" y="1044"/>
                </a:lnTo>
                <a:lnTo>
                  <a:pt x="1502" y="1046"/>
                </a:lnTo>
                <a:lnTo>
                  <a:pt x="1502" y="1046"/>
                </a:lnTo>
                <a:lnTo>
                  <a:pt x="1502" y="1044"/>
                </a:lnTo>
                <a:lnTo>
                  <a:pt x="1504" y="1046"/>
                </a:lnTo>
                <a:lnTo>
                  <a:pt x="1504" y="1046"/>
                </a:lnTo>
                <a:lnTo>
                  <a:pt x="1507" y="1048"/>
                </a:lnTo>
                <a:lnTo>
                  <a:pt x="1507" y="1048"/>
                </a:lnTo>
                <a:lnTo>
                  <a:pt x="1507" y="1048"/>
                </a:lnTo>
                <a:lnTo>
                  <a:pt x="1504" y="1048"/>
                </a:lnTo>
                <a:lnTo>
                  <a:pt x="1504" y="1048"/>
                </a:lnTo>
                <a:lnTo>
                  <a:pt x="1502" y="1048"/>
                </a:lnTo>
                <a:lnTo>
                  <a:pt x="1502" y="1050"/>
                </a:lnTo>
                <a:lnTo>
                  <a:pt x="1502" y="1050"/>
                </a:lnTo>
                <a:lnTo>
                  <a:pt x="1504" y="1053"/>
                </a:lnTo>
                <a:lnTo>
                  <a:pt x="1504" y="1053"/>
                </a:lnTo>
                <a:lnTo>
                  <a:pt x="1507" y="1053"/>
                </a:lnTo>
                <a:lnTo>
                  <a:pt x="1507" y="1053"/>
                </a:lnTo>
                <a:lnTo>
                  <a:pt x="1507" y="1053"/>
                </a:lnTo>
                <a:lnTo>
                  <a:pt x="1507" y="1053"/>
                </a:lnTo>
                <a:lnTo>
                  <a:pt x="1507" y="1053"/>
                </a:lnTo>
                <a:lnTo>
                  <a:pt x="1509" y="1053"/>
                </a:lnTo>
                <a:lnTo>
                  <a:pt x="1509" y="1053"/>
                </a:lnTo>
                <a:lnTo>
                  <a:pt x="1509" y="1053"/>
                </a:lnTo>
                <a:lnTo>
                  <a:pt x="1509" y="1053"/>
                </a:lnTo>
                <a:lnTo>
                  <a:pt x="1509" y="1055"/>
                </a:lnTo>
                <a:lnTo>
                  <a:pt x="1509" y="1055"/>
                </a:lnTo>
                <a:lnTo>
                  <a:pt x="1509" y="1055"/>
                </a:lnTo>
                <a:lnTo>
                  <a:pt x="1509" y="1055"/>
                </a:lnTo>
                <a:lnTo>
                  <a:pt x="1509" y="1057"/>
                </a:lnTo>
                <a:lnTo>
                  <a:pt x="1509" y="1057"/>
                </a:lnTo>
                <a:lnTo>
                  <a:pt x="1509" y="1057"/>
                </a:lnTo>
                <a:lnTo>
                  <a:pt x="1509" y="1059"/>
                </a:lnTo>
                <a:lnTo>
                  <a:pt x="1511" y="1059"/>
                </a:lnTo>
                <a:lnTo>
                  <a:pt x="1511" y="1059"/>
                </a:lnTo>
                <a:lnTo>
                  <a:pt x="1511" y="1061"/>
                </a:lnTo>
                <a:lnTo>
                  <a:pt x="1511" y="1063"/>
                </a:lnTo>
                <a:lnTo>
                  <a:pt x="1509" y="1065"/>
                </a:lnTo>
                <a:lnTo>
                  <a:pt x="1507" y="1067"/>
                </a:lnTo>
                <a:lnTo>
                  <a:pt x="1507" y="1069"/>
                </a:lnTo>
                <a:lnTo>
                  <a:pt x="1507" y="1071"/>
                </a:lnTo>
                <a:lnTo>
                  <a:pt x="1509" y="1071"/>
                </a:lnTo>
                <a:lnTo>
                  <a:pt x="1509" y="1069"/>
                </a:lnTo>
                <a:lnTo>
                  <a:pt x="1509" y="1067"/>
                </a:lnTo>
                <a:lnTo>
                  <a:pt x="1511" y="1067"/>
                </a:lnTo>
                <a:lnTo>
                  <a:pt x="1511" y="1065"/>
                </a:lnTo>
                <a:lnTo>
                  <a:pt x="1513" y="1065"/>
                </a:lnTo>
                <a:lnTo>
                  <a:pt x="1513" y="1065"/>
                </a:lnTo>
                <a:lnTo>
                  <a:pt x="1513" y="1065"/>
                </a:lnTo>
                <a:lnTo>
                  <a:pt x="1517" y="1057"/>
                </a:lnTo>
                <a:lnTo>
                  <a:pt x="1517" y="1057"/>
                </a:lnTo>
                <a:lnTo>
                  <a:pt x="1517" y="1055"/>
                </a:lnTo>
                <a:lnTo>
                  <a:pt x="1519" y="1055"/>
                </a:lnTo>
                <a:lnTo>
                  <a:pt x="1519" y="1053"/>
                </a:lnTo>
                <a:lnTo>
                  <a:pt x="1519" y="1053"/>
                </a:lnTo>
                <a:lnTo>
                  <a:pt x="1519" y="1050"/>
                </a:lnTo>
                <a:lnTo>
                  <a:pt x="1519" y="1050"/>
                </a:lnTo>
                <a:lnTo>
                  <a:pt x="1519" y="1050"/>
                </a:lnTo>
                <a:lnTo>
                  <a:pt x="1519" y="1053"/>
                </a:lnTo>
                <a:lnTo>
                  <a:pt x="1521" y="1053"/>
                </a:lnTo>
                <a:lnTo>
                  <a:pt x="1521" y="1050"/>
                </a:lnTo>
                <a:lnTo>
                  <a:pt x="1521" y="1050"/>
                </a:lnTo>
                <a:lnTo>
                  <a:pt x="1519" y="1048"/>
                </a:lnTo>
                <a:lnTo>
                  <a:pt x="1519" y="1048"/>
                </a:lnTo>
                <a:lnTo>
                  <a:pt x="1519" y="1048"/>
                </a:lnTo>
                <a:lnTo>
                  <a:pt x="1519" y="1048"/>
                </a:lnTo>
                <a:lnTo>
                  <a:pt x="1519" y="1046"/>
                </a:lnTo>
                <a:lnTo>
                  <a:pt x="1519" y="1044"/>
                </a:lnTo>
                <a:lnTo>
                  <a:pt x="1519" y="1044"/>
                </a:lnTo>
                <a:lnTo>
                  <a:pt x="1517" y="1042"/>
                </a:lnTo>
                <a:lnTo>
                  <a:pt x="1515" y="1040"/>
                </a:lnTo>
                <a:lnTo>
                  <a:pt x="1515" y="1036"/>
                </a:lnTo>
                <a:lnTo>
                  <a:pt x="1513" y="1034"/>
                </a:lnTo>
                <a:lnTo>
                  <a:pt x="1513" y="1034"/>
                </a:lnTo>
                <a:lnTo>
                  <a:pt x="1513" y="1032"/>
                </a:lnTo>
                <a:lnTo>
                  <a:pt x="1513" y="1032"/>
                </a:lnTo>
                <a:lnTo>
                  <a:pt x="1513" y="1032"/>
                </a:lnTo>
                <a:lnTo>
                  <a:pt x="1515" y="1030"/>
                </a:lnTo>
                <a:lnTo>
                  <a:pt x="1515" y="1027"/>
                </a:lnTo>
                <a:lnTo>
                  <a:pt x="1515" y="1027"/>
                </a:lnTo>
                <a:lnTo>
                  <a:pt x="1517" y="1027"/>
                </a:lnTo>
                <a:lnTo>
                  <a:pt x="1519" y="1025"/>
                </a:lnTo>
                <a:lnTo>
                  <a:pt x="1519" y="1025"/>
                </a:lnTo>
                <a:lnTo>
                  <a:pt x="1519" y="1025"/>
                </a:lnTo>
                <a:lnTo>
                  <a:pt x="1519" y="1027"/>
                </a:lnTo>
                <a:lnTo>
                  <a:pt x="1517" y="1027"/>
                </a:lnTo>
                <a:lnTo>
                  <a:pt x="1515" y="1027"/>
                </a:lnTo>
                <a:lnTo>
                  <a:pt x="1515" y="1030"/>
                </a:lnTo>
                <a:lnTo>
                  <a:pt x="1513" y="1032"/>
                </a:lnTo>
                <a:lnTo>
                  <a:pt x="1513" y="1032"/>
                </a:lnTo>
                <a:lnTo>
                  <a:pt x="1513" y="1034"/>
                </a:lnTo>
                <a:lnTo>
                  <a:pt x="1517" y="1036"/>
                </a:lnTo>
                <a:lnTo>
                  <a:pt x="1517" y="1036"/>
                </a:lnTo>
                <a:lnTo>
                  <a:pt x="1519" y="1038"/>
                </a:lnTo>
                <a:lnTo>
                  <a:pt x="1521" y="1038"/>
                </a:lnTo>
                <a:lnTo>
                  <a:pt x="1521" y="1038"/>
                </a:lnTo>
                <a:lnTo>
                  <a:pt x="1523" y="1040"/>
                </a:lnTo>
                <a:lnTo>
                  <a:pt x="1523" y="1040"/>
                </a:lnTo>
                <a:lnTo>
                  <a:pt x="1521" y="1042"/>
                </a:lnTo>
                <a:lnTo>
                  <a:pt x="1523" y="1042"/>
                </a:lnTo>
                <a:lnTo>
                  <a:pt x="1523" y="1042"/>
                </a:lnTo>
                <a:lnTo>
                  <a:pt x="1525" y="1038"/>
                </a:lnTo>
                <a:lnTo>
                  <a:pt x="1527" y="1038"/>
                </a:lnTo>
                <a:lnTo>
                  <a:pt x="1527" y="1036"/>
                </a:lnTo>
                <a:lnTo>
                  <a:pt x="1527" y="1036"/>
                </a:lnTo>
                <a:lnTo>
                  <a:pt x="1527" y="1036"/>
                </a:lnTo>
                <a:lnTo>
                  <a:pt x="1530" y="1036"/>
                </a:lnTo>
                <a:lnTo>
                  <a:pt x="1530" y="1036"/>
                </a:lnTo>
                <a:lnTo>
                  <a:pt x="1530" y="1034"/>
                </a:lnTo>
                <a:lnTo>
                  <a:pt x="1530" y="1034"/>
                </a:lnTo>
                <a:lnTo>
                  <a:pt x="1530" y="1032"/>
                </a:lnTo>
                <a:lnTo>
                  <a:pt x="1532" y="1032"/>
                </a:lnTo>
                <a:lnTo>
                  <a:pt x="1532" y="1032"/>
                </a:lnTo>
                <a:lnTo>
                  <a:pt x="1534" y="1030"/>
                </a:lnTo>
                <a:lnTo>
                  <a:pt x="1534" y="1025"/>
                </a:lnTo>
                <a:lnTo>
                  <a:pt x="1534" y="1025"/>
                </a:lnTo>
                <a:lnTo>
                  <a:pt x="1534" y="1025"/>
                </a:lnTo>
                <a:lnTo>
                  <a:pt x="1534" y="1027"/>
                </a:lnTo>
                <a:lnTo>
                  <a:pt x="1534" y="1027"/>
                </a:lnTo>
                <a:lnTo>
                  <a:pt x="1536" y="1025"/>
                </a:lnTo>
                <a:lnTo>
                  <a:pt x="1536" y="1023"/>
                </a:lnTo>
                <a:lnTo>
                  <a:pt x="1536" y="1021"/>
                </a:lnTo>
                <a:lnTo>
                  <a:pt x="1536" y="1021"/>
                </a:lnTo>
                <a:lnTo>
                  <a:pt x="1536" y="1019"/>
                </a:lnTo>
                <a:lnTo>
                  <a:pt x="1536" y="1017"/>
                </a:lnTo>
                <a:lnTo>
                  <a:pt x="1536" y="1017"/>
                </a:lnTo>
                <a:lnTo>
                  <a:pt x="1536" y="1017"/>
                </a:lnTo>
                <a:lnTo>
                  <a:pt x="1532" y="1017"/>
                </a:lnTo>
                <a:lnTo>
                  <a:pt x="1532" y="1015"/>
                </a:lnTo>
                <a:lnTo>
                  <a:pt x="1532" y="1015"/>
                </a:lnTo>
                <a:lnTo>
                  <a:pt x="1534" y="1013"/>
                </a:lnTo>
                <a:lnTo>
                  <a:pt x="1534" y="1013"/>
                </a:lnTo>
                <a:lnTo>
                  <a:pt x="1534" y="1013"/>
                </a:lnTo>
                <a:lnTo>
                  <a:pt x="1534" y="1013"/>
                </a:lnTo>
                <a:lnTo>
                  <a:pt x="1536" y="1013"/>
                </a:lnTo>
                <a:lnTo>
                  <a:pt x="1536" y="1009"/>
                </a:lnTo>
                <a:lnTo>
                  <a:pt x="1538" y="1009"/>
                </a:lnTo>
                <a:lnTo>
                  <a:pt x="1536" y="1004"/>
                </a:lnTo>
                <a:lnTo>
                  <a:pt x="1536" y="1002"/>
                </a:lnTo>
                <a:lnTo>
                  <a:pt x="1536" y="1004"/>
                </a:lnTo>
                <a:lnTo>
                  <a:pt x="1538" y="1004"/>
                </a:lnTo>
                <a:lnTo>
                  <a:pt x="1538" y="1006"/>
                </a:lnTo>
                <a:lnTo>
                  <a:pt x="1538" y="1009"/>
                </a:lnTo>
                <a:lnTo>
                  <a:pt x="1536" y="1011"/>
                </a:lnTo>
                <a:lnTo>
                  <a:pt x="1536" y="1013"/>
                </a:lnTo>
                <a:lnTo>
                  <a:pt x="1536" y="1011"/>
                </a:lnTo>
                <a:lnTo>
                  <a:pt x="1538" y="1011"/>
                </a:lnTo>
                <a:lnTo>
                  <a:pt x="1538" y="1011"/>
                </a:lnTo>
                <a:lnTo>
                  <a:pt x="1538" y="1011"/>
                </a:lnTo>
                <a:lnTo>
                  <a:pt x="1540" y="1009"/>
                </a:lnTo>
                <a:lnTo>
                  <a:pt x="1542" y="1006"/>
                </a:lnTo>
                <a:lnTo>
                  <a:pt x="1548" y="1004"/>
                </a:lnTo>
                <a:lnTo>
                  <a:pt x="1551" y="1004"/>
                </a:lnTo>
                <a:lnTo>
                  <a:pt x="1551" y="1002"/>
                </a:lnTo>
                <a:lnTo>
                  <a:pt x="1553" y="1002"/>
                </a:lnTo>
                <a:lnTo>
                  <a:pt x="1557" y="1002"/>
                </a:lnTo>
                <a:lnTo>
                  <a:pt x="1559" y="1002"/>
                </a:lnTo>
                <a:lnTo>
                  <a:pt x="1561" y="1002"/>
                </a:lnTo>
                <a:lnTo>
                  <a:pt x="1563" y="1002"/>
                </a:lnTo>
                <a:lnTo>
                  <a:pt x="1565" y="1002"/>
                </a:lnTo>
                <a:lnTo>
                  <a:pt x="1567" y="1002"/>
                </a:lnTo>
                <a:lnTo>
                  <a:pt x="1571" y="1000"/>
                </a:lnTo>
                <a:lnTo>
                  <a:pt x="1574" y="1000"/>
                </a:lnTo>
                <a:lnTo>
                  <a:pt x="1574" y="996"/>
                </a:lnTo>
                <a:lnTo>
                  <a:pt x="1574" y="996"/>
                </a:lnTo>
                <a:lnTo>
                  <a:pt x="1574" y="994"/>
                </a:lnTo>
                <a:lnTo>
                  <a:pt x="1574" y="994"/>
                </a:lnTo>
                <a:lnTo>
                  <a:pt x="1574" y="994"/>
                </a:lnTo>
                <a:lnTo>
                  <a:pt x="1574" y="996"/>
                </a:lnTo>
                <a:lnTo>
                  <a:pt x="1576" y="996"/>
                </a:lnTo>
                <a:lnTo>
                  <a:pt x="1576" y="994"/>
                </a:lnTo>
                <a:lnTo>
                  <a:pt x="1578" y="994"/>
                </a:lnTo>
                <a:lnTo>
                  <a:pt x="1576" y="996"/>
                </a:lnTo>
                <a:lnTo>
                  <a:pt x="1576" y="998"/>
                </a:lnTo>
                <a:lnTo>
                  <a:pt x="1576" y="1000"/>
                </a:lnTo>
                <a:lnTo>
                  <a:pt x="1578" y="998"/>
                </a:lnTo>
                <a:lnTo>
                  <a:pt x="1580" y="998"/>
                </a:lnTo>
                <a:lnTo>
                  <a:pt x="1584" y="996"/>
                </a:lnTo>
                <a:lnTo>
                  <a:pt x="1584" y="996"/>
                </a:lnTo>
                <a:lnTo>
                  <a:pt x="1584" y="998"/>
                </a:lnTo>
                <a:lnTo>
                  <a:pt x="1584" y="998"/>
                </a:lnTo>
                <a:lnTo>
                  <a:pt x="1584" y="998"/>
                </a:lnTo>
                <a:lnTo>
                  <a:pt x="1586" y="998"/>
                </a:lnTo>
                <a:lnTo>
                  <a:pt x="1588" y="996"/>
                </a:lnTo>
                <a:lnTo>
                  <a:pt x="1592" y="996"/>
                </a:lnTo>
                <a:lnTo>
                  <a:pt x="1595" y="996"/>
                </a:lnTo>
                <a:lnTo>
                  <a:pt x="1595" y="996"/>
                </a:lnTo>
                <a:lnTo>
                  <a:pt x="1595" y="996"/>
                </a:lnTo>
                <a:lnTo>
                  <a:pt x="1595" y="994"/>
                </a:lnTo>
                <a:lnTo>
                  <a:pt x="1595" y="992"/>
                </a:lnTo>
                <a:lnTo>
                  <a:pt x="1592" y="990"/>
                </a:lnTo>
                <a:lnTo>
                  <a:pt x="1590" y="990"/>
                </a:lnTo>
                <a:lnTo>
                  <a:pt x="1590" y="990"/>
                </a:lnTo>
                <a:lnTo>
                  <a:pt x="1590" y="990"/>
                </a:lnTo>
                <a:lnTo>
                  <a:pt x="1590" y="990"/>
                </a:lnTo>
                <a:lnTo>
                  <a:pt x="1590" y="990"/>
                </a:lnTo>
                <a:lnTo>
                  <a:pt x="1590" y="990"/>
                </a:lnTo>
                <a:lnTo>
                  <a:pt x="1592" y="990"/>
                </a:lnTo>
                <a:lnTo>
                  <a:pt x="1592" y="992"/>
                </a:lnTo>
                <a:lnTo>
                  <a:pt x="1595" y="992"/>
                </a:lnTo>
                <a:lnTo>
                  <a:pt x="1595" y="994"/>
                </a:lnTo>
                <a:lnTo>
                  <a:pt x="1592" y="994"/>
                </a:lnTo>
                <a:lnTo>
                  <a:pt x="1590" y="996"/>
                </a:lnTo>
                <a:lnTo>
                  <a:pt x="1588" y="994"/>
                </a:lnTo>
                <a:lnTo>
                  <a:pt x="1586" y="994"/>
                </a:lnTo>
                <a:lnTo>
                  <a:pt x="1586" y="992"/>
                </a:lnTo>
                <a:lnTo>
                  <a:pt x="1584" y="990"/>
                </a:lnTo>
                <a:lnTo>
                  <a:pt x="1584" y="990"/>
                </a:lnTo>
                <a:lnTo>
                  <a:pt x="1584" y="990"/>
                </a:lnTo>
                <a:lnTo>
                  <a:pt x="1582" y="986"/>
                </a:lnTo>
                <a:lnTo>
                  <a:pt x="1582" y="986"/>
                </a:lnTo>
                <a:lnTo>
                  <a:pt x="1580" y="986"/>
                </a:lnTo>
                <a:lnTo>
                  <a:pt x="1578" y="986"/>
                </a:lnTo>
                <a:lnTo>
                  <a:pt x="1580" y="983"/>
                </a:lnTo>
                <a:lnTo>
                  <a:pt x="1582" y="981"/>
                </a:lnTo>
                <a:lnTo>
                  <a:pt x="1582" y="981"/>
                </a:lnTo>
                <a:lnTo>
                  <a:pt x="1582" y="981"/>
                </a:lnTo>
                <a:lnTo>
                  <a:pt x="1584" y="979"/>
                </a:lnTo>
                <a:lnTo>
                  <a:pt x="1584" y="979"/>
                </a:lnTo>
                <a:lnTo>
                  <a:pt x="1584" y="979"/>
                </a:lnTo>
                <a:lnTo>
                  <a:pt x="1584" y="979"/>
                </a:lnTo>
                <a:lnTo>
                  <a:pt x="1584" y="979"/>
                </a:lnTo>
                <a:lnTo>
                  <a:pt x="1584" y="979"/>
                </a:lnTo>
                <a:lnTo>
                  <a:pt x="1582" y="979"/>
                </a:lnTo>
                <a:lnTo>
                  <a:pt x="1582" y="977"/>
                </a:lnTo>
                <a:lnTo>
                  <a:pt x="1582" y="977"/>
                </a:lnTo>
                <a:lnTo>
                  <a:pt x="1582" y="977"/>
                </a:lnTo>
                <a:lnTo>
                  <a:pt x="1582" y="975"/>
                </a:lnTo>
                <a:lnTo>
                  <a:pt x="1582" y="971"/>
                </a:lnTo>
                <a:lnTo>
                  <a:pt x="1584" y="971"/>
                </a:lnTo>
                <a:lnTo>
                  <a:pt x="1584" y="971"/>
                </a:lnTo>
                <a:lnTo>
                  <a:pt x="1586" y="967"/>
                </a:lnTo>
                <a:lnTo>
                  <a:pt x="1588" y="965"/>
                </a:lnTo>
                <a:lnTo>
                  <a:pt x="1590" y="962"/>
                </a:lnTo>
                <a:lnTo>
                  <a:pt x="1590" y="962"/>
                </a:lnTo>
                <a:lnTo>
                  <a:pt x="1590" y="960"/>
                </a:lnTo>
                <a:lnTo>
                  <a:pt x="1590" y="960"/>
                </a:lnTo>
                <a:lnTo>
                  <a:pt x="1592" y="958"/>
                </a:lnTo>
                <a:lnTo>
                  <a:pt x="1595" y="958"/>
                </a:lnTo>
                <a:lnTo>
                  <a:pt x="1595" y="958"/>
                </a:lnTo>
                <a:lnTo>
                  <a:pt x="1595" y="960"/>
                </a:lnTo>
                <a:lnTo>
                  <a:pt x="1595" y="958"/>
                </a:lnTo>
                <a:lnTo>
                  <a:pt x="1595" y="958"/>
                </a:lnTo>
                <a:lnTo>
                  <a:pt x="1597" y="960"/>
                </a:lnTo>
                <a:lnTo>
                  <a:pt x="1597" y="960"/>
                </a:lnTo>
                <a:lnTo>
                  <a:pt x="1597" y="958"/>
                </a:lnTo>
                <a:lnTo>
                  <a:pt x="1597" y="958"/>
                </a:lnTo>
                <a:lnTo>
                  <a:pt x="1597" y="956"/>
                </a:lnTo>
                <a:lnTo>
                  <a:pt x="1597" y="958"/>
                </a:lnTo>
                <a:lnTo>
                  <a:pt x="1597" y="958"/>
                </a:lnTo>
                <a:lnTo>
                  <a:pt x="1597" y="958"/>
                </a:lnTo>
                <a:lnTo>
                  <a:pt x="1599" y="956"/>
                </a:lnTo>
                <a:lnTo>
                  <a:pt x="1599" y="956"/>
                </a:lnTo>
                <a:lnTo>
                  <a:pt x="1599" y="956"/>
                </a:lnTo>
                <a:lnTo>
                  <a:pt x="1599" y="958"/>
                </a:lnTo>
                <a:lnTo>
                  <a:pt x="1599" y="958"/>
                </a:lnTo>
                <a:lnTo>
                  <a:pt x="1601" y="956"/>
                </a:lnTo>
                <a:lnTo>
                  <a:pt x="1601" y="956"/>
                </a:lnTo>
                <a:lnTo>
                  <a:pt x="1601" y="958"/>
                </a:lnTo>
                <a:lnTo>
                  <a:pt x="1601" y="958"/>
                </a:lnTo>
                <a:lnTo>
                  <a:pt x="1601" y="956"/>
                </a:lnTo>
                <a:lnTo>
                  <a:pt x="1603" y="956"/>
                </a:lnTo>
                <a:lnTo>
                  <a:pt x="1605" y="956"/>
                </a:lnTo>
                <a:lnTo>
                  <a:pt x="1607" y="954"/>
                </a:lnTo>
                <a:lnTo>
                  <a:pt x="1607" y="954"/>
                </a:lnTo>
                <a:lnTo>
                  <a:pt x="1607" y="952"/>
                </a:lnTo>
                <a:lnTo>
                  <a:pt x="1609" y="950"/>
                </a:lnTo>
                <a:lnTo>
                  <a:pt x="1609" y="948"/>
                </a:lnTo>
                <a:lnTo>
                  <a:pt x="1611" y="948"/>
                </a:lnTo>
                <a:lnTo>
                  <a:pt x="1611" y="946"/>
                </a:lnTo>
                <a:lnTo>
                  <a:pt x="1611" y="946"/>
                </a:lnTo>
                <a:lnTo>
                  <a:pt x="1611" y="946"/>
                </a:lnTo>
                <a:lnTo>
                  <a:pt x="1611" y="948"/>
                </a:lnTo>
                <a:lnTo>
                  <a:pt x="1611" y="948"/>
                </a:lnTo>
                <a:lnTo>
                  <a:pt x="1611" y="948"/>
                </a:lnTo>
                <a:lnTo>
                  <a:pt x="1611" y="948"/>
                </a:lnTo>
                <a:lnTo>
                  <a:pt x="1611" y="950"/>
                </a:lnTo>
                <a:lnTo>
                  <a:pt x="1611" y="950"/>
                </a:lnTo>
                <a:lnTo>
                  <a:pt x="1611" y="950"/>
                </a:lnTo>
                <a:lnTo>
                  <a:pt x="1613" y="950"/>
                </a:lnTo>
                <a:lnTo>
                  <a:pt x="1613" y="950"/>
                </a:lnTo>
                <a:lnTo>
                  <a:pt x="1615" y="952"/>
                </a:lnTo>
                <a:lnTo>
                  <a:pt x="1615" y="950"/>
                </a:lnTo>
                <a:lnTo>
                  <a:pt x="1615" y="950"/>
                </a:lnTo>
                <a:lnTo>
                  <a:pt x="1615" y="948"/>
                </a:lnTo>
                <a:lnTo>
                  <a:pt x="1615" y="946"/>
                </a:lnTo>
                <a:lnTo>
                  <a:pt x="1618" y="948"/>
                </a:lnTo>
                <a:lnTo>
                  <a:pt x="1618" y="948"/>
                </a:lnTo>
                <a:lnTo>
                  <a:pt x="1618" y="948"/>
                </a:lnTo>
                <a:lnTo>
                  <a:pt x="1618" y="946"/>
                </a:lnTo>
                <a:lnTo>
                  <a:pt x="1620" y="946"/>
                </a:lnTo>
                <a:lnTo>
                  <a:pt x="1620" y="946"/>
                </a:lnTo>
                <a:lnTo>
                  <a:pt x="1620" y="948"/>
                </a:lnTo>
                <a:lnTo>
                  <a:pt x="1622" y="948"/>
                </a:lnTo>
                <a:lnTo>
                  <a:pt x="1622" y="948"/>
                </a:lnTo>
                <a:lnTo>
                  <a:pt x="1622" y="950"/>
                </a:lnTo>
                <a:lnTo>
                  <a:pt x="1622" y="948"/>
                </a:lnTo>
                <a:lnTo>
                  <a:pt x="1622" y="948"/>
                </a:lnTo>
                <a:lnTo>
                  <a:pt x="1624" y="948"/>
                </a:lnTo>
                <a:lnTo>
                  <a:pt x="1624" y="948"/>
                </a:lnTo>
                <a:lnTo>
                  <a:pt x="1624" y="946"/>
                </a:lnTo>
                <a:lnTo>
                  <a:pt x="1626" y="946"/>
                </a:lnTo>
                <a:lnTo>
                  <a:pt x="1626" y="946"/>
                </a:lnTo>
                <a:lnTo>
                  <a:pt x="1628" y="946"/>
                </a:lnTo>
                <a:lnTo>
                  <a:pt x="1628" y="946"/>
                </a:lnTo>
                <a:lnTo>
                  <a:pt x="1628" y="944"/>
                </a:lnTo>
                <a:lnTo>
                  <a:pt x="1630" y="944"/>
                </a:lnTo>
                <a:lnTo>
                  <a:pt x="1632" y="944"/>
                </a:lnTo>
                <a:lnTo>
                  <a:pt x="1634" y="944"/>
                </a:lnTo>
                <a:lnTo>
                  <a:pt x="1636" y="941"/>
                </a:lnTo>
                <a:lnTo>
                  <a:pt x="1636" y="941"/>
                </a:lnTo>
                <a:lnTo>
                  <a:pt x="1636" y="939"/>
                </a:lnTo>
                <a:lnTo>
                  <a:pt x="1636" y="939"/>
                </a:lnTo>
                <a:lnTo>
                  <a:pt x="1636" y="939"/>
                </a:lnTo>
                <a:lnTo>
                  <a:pt x="1636" y="937"/>
                </a:lnTo>
                <a:lnTo>
                  <a:pt x="1636" y="937"/>
                </a:lnTo>
                <a:lnTo>
                  <a:pt x="1634" y="935"/>
                </a:lnTo>
                <a:lnTo>
                  <a:pt x="1634" y="935"/>
                </a:lnTo>
                <a:lnTo>
                  <a:pt x="1636" y="935"/>
                </a:lnTo>
                <a:lnTo>
                  <a:pt x="1636" y="935"/>
                </a:lnTo>
                <a:lnTo>
                  <a:pt x="1639" y="935"/>
                </a:lnTo>
                <a:lnTo>
                  <a:pt x="1639" y="935"/>
                </a:lnTo>
                <a:lnTo>
                  <a:pt x="1639" y="937"/>
                </a:lnTo>
                <a:lnTo>
                  <a:pt x="1641" y="937"/>
                </a:lnTo>
                <a:lnTo>
                  <a:pt x="1645" y="935"/>
                </a:lnTo>
                <a:lnTo>
                  <a:pt x="1645" y="937"/>
                </a:lnTo>
                <a:lnTo>
                  <a:pt x="1647" y="935"/>
                </a:lnTo>
                <a:lnTo>
                  <a:pt x="1647" y="935"/>
                </a:lnTo>
                <a:lnTo>
                  <a:pt x="1649" y="933"/>
                </a:lnTo>
                <a:lnTo>
                  <a:pt x="1649" y="933"/>
                </a:lnTo>
                <a:lnTo>
                  <a:pt x="1649" y="931"/>
                </a:lnTo>
                <a:lnTo>
                  <a:pt x="1651" y="931"/>
                </a:lnTo>
                <a:lnTo>
                  <a:pt x="1651" y="931"/>
                </a:lnTo>
                <a:lnTo>
                  <a:pt x="1651" y="931"/>
                </a:lnTo>
                <a:lnTo>
                  <a:pt x="1651" y="931"/>
                </a:lnTo>
                <a:lnTo>
                  <a:pt x="1649" y="933"/>
                </a:lnTo>
                <a:lnTo>
                  <a:pt x="1653" y="933"/>
                </a:lnTo>
                <a:lnTo>
                  <a:pt x="1653" y="933"/>
                </a:lnTo>
                <a:lnTo>
                  <a:pt x="1657" y="931"/>
                </a:lnTo>
                <a:lnTo>
                  <a:pt x="1662" y="929"/>
                </a:lnTo>
                <a:lnTo>
                  <a:pt x="1666" y="929"/>
                </a:lnTo>
                <a:lnTo>
                  <a:pt x="1668" y="927"/>
                </a:lnTo>
                <a:lnTo>
                  <a:pt x="1670" y="927"/>
                </a:lnTo>
                <a:lnTo>
                  <a:pt x="1672" y="923"/>
                </a:lnTo>
                <a:lnTo>
                  <a:pt x="1672" y="923"/>
                </a:lnTo>
                <a:lnTo>
                  <a:pt x="1672" y="921"/>
                </a:lnTo>
                <a:lnTo>
                  <a:pt x="1672" y="923"/>
                </a:lnTo>
                <a:lnTo>
                  <a:pt x="1674" y="923"/>
                </a:lnTo>
                <a:lnTo>
                  <a:pt x="1674" y="923"/>
                </a:lnTo>
                <a:lnTo>
                  <a:pt x="1676" y="923"/>
                </a:lnTo>
                <a:lnTo>
                  <a:pt x="1676" y="925"/>
                </a:lnTo>
                <a:lnTo>
                  <a:pt x="1674" y="925"/>
                </a:lnTo>
                <a:lnTo>
                  <a:pt x="1672" y="927"/>
                </a:lnTo>
                <a:lnTo>
                  <a:pt x="1668" y="929"/>
                </a:lnTo>
                <a:lnTo>
                  <a:pt x="1668" y="931"/>
                </a:lnTo>
                <a:lnTo>
                  <a:pt x="1668" y="931"/>
                </a:lnTo>
                <a:lnTo>
                  <a:pt x="1668" y="931"/>
                </a:lnTo>
                <a:lnTo>
                  <a:pt x="1670" y="933"/>
                </a:lnTo>
                <a:lnTo>
                  <a:pt x="1670" y="931"/>
                </a:lnTo>
                <a:lnTo>
                  <a:pt x="1672" y="931"/>
                </a:lnTo>
                <a:lnTo>
                  <a:pt x="1676" y="931"/>
                </a:lnTo>
                <a:lnTo>
                  <a:pt x="1678" y="931"/>
                </a:lnTo>
                <a:lnTo>
                  <a:pt x="1683" y="931"/>
                </a:lnTo>
                <a:lnTo>
                  <a:pt x="1687" y="931"/>
                </a:lnTo>
                <a:lnTo>
                  <a:pt x="1689" y="931"/>
                </a:lnTo>
                <a:lnTo>
                  <a:pt x="1689" y="933"/>
                </a:lnTo>
                <a:lnTo>
                  <a:pt x="1685" y="933"/>
                </a:lnTo>
                <a:lnTo>
                  <a:pt x="1678" y="933"/>
                </a:lnTo>
                <a:lnTo>
                  <a:pt x="1678" y="935"/>
                </a:lnTo>
                <a:lnTo>
                  <a:pt x="1678" y="937"/>
                </a:lnTo>
                <a:lnTo>
                  <a:pt x="1676" y="935"/>
                </a:lnTo>
                <a:lnTo>
                  <a:pt x="1676" y="935"/>
                </a:lnTo>
                <a:lnTo>
                  <a:pt x="1676" y="935"/>
                </a:lnTo>
                <a:lnTo>
                  <a:pt x="1676" y="933"/>
                </a:lnTo>
                <a:lnTo>
                  <a:pt x="1676" y="933"/>
                </a:lnTo>
                <a:lnTo>
                  <a:pt x="1676" y="933"/>
                </a:lnTo>
                <a:lnTo>
                  <a:pt x="1674" y="931"/>
                </a:lnTo>
                <a:lnTo>
                  <a:pt x="1674" y="933"/>
                </a:lnTo>
                <a:lnTo>
                  <a:pt x="1674" y="933"/>
                </a:lnTo>
                <a:lnTo>
                  <a:pt x="1670" y="935"/>
                </a:lnTo>
                <a:lnTo>
                  <a:pt x="1668" y="935"/>
                </a:lnTo>
                <a:lnTo>
                  <a:pt x="1657" y="941"/>
                </a:lnTo>
                <a:lnTo>
                  <a:pt x="1655" y="944"/>
                </a:lnTo>
                <a:lnTo>
                  <a:pt x="1655" y="944"/>
                </a:lnTo>
                <a:lnTo>
                  <a:pt x="1657" y="944"/>
                </a:lnTo>
                <a:lnTo>
                  <a:pt x="1659" y="941"/>
                </a:lnTo>
                <a:lnTo>
                  <a:pt x="1659" y="944"/>
                </a:lnTo>
                <a:lnTo>
                  <a:pt x="1657" y="944"/>
                </a:lnTo>
                <a:lnTo>
                  <a:pt x="1655" y="944"/>
                </a:lnTo>
                <a:lnTo>
                  <a:pt x="1655" y="944"/>
                </a:lnTo>
                <a:lnTo>
                  <a:pt x="1653" y="946"/>
                </a:lnTo>
                <a:lnTo>
                  <a:pt x="1651" y="946"/>
                </a:lnTo>
                <a:lnTo>
                  <a:pt x="1651" y="948"/>
                </a:lnTo>
                <a:lnTo>
                  <a:pt x="1649" y="948"/>
                </a:lnTo>
                <a:lnTo>
                  <a:pt x="1649" y="948"/>
                </a:lnTo>
                <a:lnTo>
                  <a:pt x="1653" y="946"/>
                </a:lnTo>
                <a:lnTo>
                  <a:pt x="1653" y="946"/>
                </a:lnTo>
                <a:lnTo>
                  <a:pt x="1651" y="950"/>
                </a:lnTo>
                <a:lnTo>
                  <a:pt x="1649" y="954"/>
                </a:lnTo>
                <a:lnTo>
                  <a:pt x="1649" y="954"/>
                </a:lnTo>
                <a:lnTo>
                  <a:pt x="1649" y="958"/>
                </a:lnTo>
                <a:lnTo>
                  <a:pt x="1651" y="960"/>
                </a:lnTo>
                <a:lnTo>
                  <a:pt x="1651" y="960"/>
                </a:lnTo>
                <a:lnTo>
                  <a:pt x="1651" y="958"/>
                </a:lnTo>
                <a:lnTo>
                  <a:pt x="1653" y="958"/>
                </a:lnTo>
                <a:lnTo>
                  <a:pt x="1653" y="960"/>
                </a:lnTo>
                <a:lnTo>
                  <a:pt x="1655" y="962"/>
                </a:lnTo>
                <a:lnTo>
                  <a:pt x="1657" y="965"/>
                </a:lnTo>
                <a:lnTo>
                  <a:pt x="1657" y="962"/>
                </a:lnTo>
                <a:lnTo>
                  <a:pt x="1659" y="965"/>
                </a:lnTo>
                <a:lnTo>
                  <a:pt x="1659" y="965"/>
                </a:lnTo>
                <a:lnTo>
                  <a:pt x="1659" y="962"/>
                </a:lnTo>
                <a:lnTo>
                  <a:pt x="1659" y="962"/>
                </a:lnTo>
                <a:lnTo>
                  <a:pt x="1662" y="965"/>
                </a:lnTo>
                <a:lnTo>
                  <a:pt x="1662" y="962"/>
                </a:lnTo>
                <a:lnTo>
                  <a:pt x="1664" y="960"/>
                </a:lnTo>
                <a:lnTo>
                  <a:pt x="1664" y="960"/>
                </a:lnTo>
                <a:lnTo>
                  <a:pt x="1666" y="960"/>
                </a:lnTo>
                <a:lnTo>
                  <a:pt x="1668" y="958"/>
                </a:lnTo>
                <a:lnTo>
                  <a:pt x="1668" y="956"/>
                </a:lnTo>
                <a:lnTo>
                  <a:pt x="1670" y="956"/>
                </a:lnTo>
                <a:lnTo>
                  <a:pt x="1672" y="954"/>
                </a:lnTo>
                <a:lnTo>
                  <a:pt x="1674" y="952"/>
                </a:lnTo>
                <a:lnTo>
                  <a:pt x="1674" y="950"/>
                </a:lnTo>
                <a:lnTo>
                  <a:pt x="1676" y="950"/>
                </a:lnTo>
                <a:lnTo>
                  <a:pt x="1676" y="950"/>
                </a:lnTo>
                <a:lnTo>
                  <a:pt x="1676" y="948"/>
                </a:lnTo>
                <a:lnTo>
                  <a:pt x="1676" y="948"/>
                </a:lnTo>
                <a:lnTo>
                  <a:pt x="1676" y="946"/>
                </a:lnTo>
                <a:lnTo>
                  <a:pt x="1678" y="946"/>
                </a:lnTo>
                <a:lnTo>
                  <a:pt x="1678" y="948"/>
                </a:lnTo>
                <a:lnTo>
                  <a:pt x="1680" y="946"/>
                </a:lnTo>
                <a:lnTo>
                  <a:pt x="1680" y="946"/>
                </a:lnTo>
                <a:lnTo>
                  <a:pt x="1680" y="944"/>
                </a:lnTo>
                <a:lnTo>
                  <a:pt x="1683" y="946"/>
                </a:lnTo>
                <a:lnTo>
                  <a:pt x="1683" y="946"/>
                </a:lnTo>
                <a:lnTo>
                  <a:pt x="1683" y="946"/>
                </a:lnTo>
                <a:lnTo>
                  <a:pt x="1685" y="948"/>
                </a:lnTo>
                <a:lnTo>
                  <a:pt x="1687" y="948"/>
                </a:lnTo>
                <a:lnTo>
                  <a:pt x="1687" y="946"/>
                </a:lnTo>
                <a:lnTo>
                  <a:pt x="1687" y="946"/>
                </a:lnTo>
                <a:lnTo>
                  <a:pt x="1687" y="946"/>
                </a:lnTo>
                <a:lnTo>
                  <a:pt x="1687" y="944"/>
                </a:lnTo>
                <a:lnTo>
                  <a:pt x="1687" y="944"/>
                </a:lnTo>
                <a:lnTo>
                  <a:pt x="1689" y="944"/>
                </a:lnTo>
                <a:lnTo>
                  <a:pt x="1689" y="944"/>
                </a:lnTo>
                <a:lnTo>
                  <a:pt x="1691" y="944"/>
                </a:lnTo>
                <a:lnTo>
                  <a:pt x="1693" y="944"/>
                </a:lnTo>
                <a:lnTo>
                  <a:pt x="1693" y="944"/>
                </a:lnTo>
                <a:lnTo>
                  <a:pt x="1695" y="944"/>
                </a:lnTo>
                <a:lnTo>
                  <a:pt x="1699" y="941"/>
                </a:lnTo>
                <a:lnTo>
                  <a:pt x="1701" y="941"/>
                </a:lnTo>
                <a:lnTo>
                  <a:pt x="1706" y="939"/>
                </a:lnTo>
                <a:lnTo>
                  <a:pt x="1710" y="937"/>
                </a:lnTo>
                <a:lnTo>
                  <a:pt x="1712" y="937"/>
                </a:lnTo>
                <a:lnTo>
                  <a:pt x="1714" y="937"/>
                </a:lnTo>
                <a:lnTo>
                  <a:pt x="1714" y="935"/>
                </a:lnTo>
                <a:lnTo>
                  <a:pt x="1716" y="935"/>
                </a:lnTo>
                <a:lnTo>
                  <a:pt x="1716" y="935"/>
                </a:lnTo>
                <a:lnTo>
                  <a:pt x="1718" y="935"/>
                </a:lnTo>
                <a:lnTo>
                  <a:pt x="1720" y="933"/>
                </a:lnTo>
                <a:lnTo>
                  <a:pt x="1722" y="933"/>
                </a:lnTo>
                <a:lnTo>
                  <a:pt x="1722" y="933"/>
                </a:lnTo>
                <a:lnTo>
                  <a:pt x="1722" y="933"/>
                </a:lnTo>
                <a:lnTo>
                  <a:pt x="1724" y="933"/>
                </a:lnTo>
                <a:lnTo>
                  <a:pt x="1722" y="933"/>
                </a:lnTo>
                <a:lnTo>
                  <a:pt x="1722" y="931"/>
                </a:lnTo>
                <a:lnTo>
                  <a:pt x="1718" y="931"/>
                </a:lnTo>
                <a:lnTo>
                  <a:pt x="1718" y="931"/>
                </a:lnTo>
                <a:lnTo>
                  <a:pt x="1720" y="931"/>
                </a:lnTo>
                <a:lnTo>
                  <a:pt x="1720" y="929"/>
                </a:lnTo>
                <a:lnTo>
                  <a:pt x="1718" y="927"/>
                </a:lnTo>
                <a:lnTo>
                  <a:pt x="1718" y="927"/>
                </a:lnTo>
                <a:lnTo>
                  <a:pt x="1716" y="925"/>
                </a:lnTo>
                <a:lnTo>
                  <a:pt x="1714" y="927"/>
                </a:lnTo>
                <a:lnTo>
                  <a:pt x="1712" y="927"/>
                </a:lnTo>
                <a:lnTo>
                  <a:pt x="1712" y="925"/>
                </a:lnTo>
                <a:lnTo>
                  <a:pt x="1710" y="925"/>
                </a:lnTo>
                <a:lnTo>
                  <a:pt x="1710" y="923"/>
                </a:lnTo>
                <a:lnTo>
                  <a:pt x="1710" y="923"/>
                </a:lnTo>
                <a:lnTo>
                  <a:pt x="1706" y="925"/>
                </a:lnTo>
                <a:lnTo>
                  <a:pt x="1703" y="927"/>
                </a:lnTo>
                <a:lnTo>
                  <a:pt x="1703" y="927"/>
                </a:lnTo>
                <a:lnTo>
                  <a:pt x="1703" y="927"/>
                </a:lnTo>
                <a:lnTo>
                  <a:pt x="1701" y="927"/>
                </a:lnTo>
                <a:lnTo>
                  <a:pt x="1699" y="927"/>
                </a:lnTo>
                <a:lnTo>
                  <a:pt x="1699" y="925"/>
                </a:lnTo>
                <a:lnTo>
                  <a:pt x="1699" y="925"/>
                </a:lnTo>
                <a:lnTo>
                  <a:pt x="1697" y="925"/>
                </a:lnTo>
                <a:lnTo>
                  <a:pt x="1693" y="925"/>
                </a:lnTo>
                <a:lnTo>
                  <a:pt x="1691" y="925"/>
                </a:lnTo>
                <a:lnTo>
                  <a:pt x="1691" y="925"/>
                </a:lnTo>
                <a:lnTo>
                  <a:pt x="1691" y="925"/>
                </a:lnTo>
                <a:lnTo>
                  <a:pt x="1689" y="923"/>
                </a:lnTo>
                <a:lnTo>
                  <a:pt x="1687" y="923"/>
                </a:lnTo>
                <a:lnTo>
                  <a:pt x="1687" y="923"/>
                </a:lnTo>
                <a:lnTo>
                  <a:pt x="1685" y="923"/>
                </a:lnTo>
                <a:lnTo>
                  <a:pt x="1683" y="921"/>
                </a:lnTo>
                <a:lnTo>
                  <a:pt x="1680" y="921"/>
                </a:lnTo>
                <a:lnTo>
                  <a:pt x="1683" y="918"/>
                </a:lnTo>
                <a:lnTo>
                  <a:pt x="1683" y="918"/>
                </a:lnTo>
                <a:lnTo>
                  <a:pt x="1683" y="916"/>
                </a:lnTo>
                <a:lnTo>
                  <a:pt x="1678" y="916"/>
                </a:lnTo>
                <a:lnTo>
                  <a:pt x="1678" y="916"/>
                </a:lnTo>
                <a:lnTo>
                  <a:pt x="1672" y="916"/>
                </a:lnTo>
                <a:lnTo>
                  <a:pt x="1672" y="914"/>
                </a:lnTo>
                <a:lnTo>
                  <a:pt x="1672" y="914"/>
                </a:lnTo>
                <a:lnTo>
                  <a:pt x="1672" y="912"/>
                </a:lnTo>
                <a:lnTo>
                  <a:pt x="1670" y="910"/>
                </a:lnTo>
                <a:lnTo>
                  <a:pt x="1670" y="908"/>
                </a:lnTo>
                <a:lnTo>
                  <a:pt x="1668" y="908"/>
                </a:lnTo>
                <a:lnTo>
                  <a:pt x="1668" y="906"/>
                </a:lnTo>
                <a:lnTo>
                  <a:pt x="1668" y="904"/>
                </a:lnTo>
                <a:lnTo>
                  <a:pt x="1668" y="904"/>
                </a:lnTo>
                <a:lnTo>
                  <a:pt x="1668" y="902"/>
                </a:lnTo>
                <a:lnTo>
                  <a:pt x="1668" y="900"/>
                </a:lnTo>
                <a:lnTo>
                  <a:pt x="1666" y="900"/>
                </a:lnTo>
                <a:lnTo>
                  <a:pt x="1664" y="902"/>
                </a:lnTo>
                <a:lnTo>
                  <a:pt x="1662" y="902"/>
                </a:lnTo>
                <a:lnTo>
                  <a:pt x="1662" y="900"/>
                </a:lnTo>
                <a:lnTo>
                  <a:pt x="1666" y="897"/>
                </a:lnTo>
                <a:lnTo>
                  <a:pt x="1668" y="895"/>
                </a:lnTo>
                <a:lnTo>
                  <a:pt x="1668" y="891"/>
                </a:lnTo>
                <a:lnTo>
                  <a:pt x="1670" y="889"/>
                </a:lnTo>
                <a:lnTo>
                  <a:pt x="1670" y="889"/>
                </a:lnTo>
                <a:lnTo>
                  <a:pt x="1668" y="887"/>
                </a:lnTo>
                <a:lnTo>
                  <a:pt x="1666" y="887"/>
                </a:lnTo>
                <a:lnTo>
                  <a:pt x="1666" y="887"/>
                </a:lnTo>
                <a:lnTo>
                  <a:pt x="1664" y="887"/>
                </a:lnTo>
                <a:lnTo>
                  <a:pt x="1662" y="889"/>
                </a:lnTo>
                <a:lnTo>
                  <a:pt x="1659" y="889"/>
                </a:lnTo>
                <a:lnTo>
                  <a:pt x="1657" y="889"/>
                </a:lnTo>
                <a:lnTo>
                  <a:pt x="1657" y="889"/>
                </a:lnTo>
                <a:lnTo>
                  <a:pt x="1655" y="887"/>
                </a:lnTo>
                <a:lnTo>
                  <a:pt x="1653" y="885"/>
                </a:lnTo>
                <a:lnTo>
                  <a:pt x="1649" y="885"/>
                </a:lnTo>
                <a:lnTo>
                  <a:pt x="1647" y="883"/>
                </a:lnTo>
                <a:lnTo>
                  <a:pt x="1645" y="883"/>
                </a:lnTo>
                <a:lnTo>
                  <a:pt x="1643" y="883"/>
                </a:lnTo>
                <a:lnTo>
                  <a:pt x="1641" y="883"/>
                </a:lnTo>
                <a:lnTo>
                  <a:pt x="1645" y="881"/>
                </a:lnTo>
                <a:lnTo>
                  <a:pt x="1647" y="883"/>
                </a:lnTo>
                <a:lnTo>
                  <a:pt x="1647" y="883"/>
                </a:lnTo>
                <a:lnTo>
                  <a:pt x="1651" y="883"/>
                </a:lnTo>
                <a:lnTo>
                  <a:pt x="1651" y="881"/>
                </a:lnTo>
                <a:lnTo>
                  <a:pt x="1653" y="881"/>
                </a:lnTo>
                <a:lnTo>
                  <a:pt x="1655" y="883"/>
                </a:lnTo>
                <a:lnTo>
                  <a:pt x="1659" y="883"/>
                </a:lnTo>
                <a:lnTo>
                  <a:pt x="1662" y="883"/>
                </a:lnTo>
                <a:lnTo>
                  <a:pt x="1662" y="883"/>
                </a:lnTo>
                <a:lnTo>
                  <a:pt x="1666" y="883"/>
                </a:lnTo>
                <a:lnTo>
                  <a:pt x="1666" y="881"/>
                </a:lnTo>
                <a:lnTo>
                  <a:pt x="1668" y="881"/>
                </a:lnTo>
                <a:lnTo>
                  <a:pt x="1670" y="881"/>
                </a:lnTo>
                <a:lnTo>
                  <a:pt x="1670" y="879"/>
                </a:lnTo>
                <a:lnTo>
                  <a:pt x="1672" y="876"/>
                </a:lnTo>
                <a:lnTo>
                  <a:pt x="1676" y="876"/>
                </a:lnTo>
                <a:lnTo>
                  <a:pt x="1676" y="874"/>
                </a:lnTo>
                <a:lnTo>
                  <a:pt x="1676" y="870"/>
                </a:lnTo>
                <a:lnTo>
                  <a:pt x="1674" y="868"/>
                </a:lnTo>
                <a:lnTo>
                  <a:pt x="1672" y="868"/>
                </a:lnTo>
                <a:lnTo>
                  <a:pt x="1674" y="868"/>
                </a:lnTo>
                <a:lnTo>
                  <a:pt x="1678" y="868"/>
                </a:lnTo>
                <a:lnTo>
                  <a:pt x="1678" y="868"/>
                </a:lnTo>
                <a:lnTo>
                  <a:pt x="1676" y="866"/>
                </a:lnTo>
                <a:lnTo>
                  <a:pt x="1672" y="864"/>
                </a:lnTo>
                <a:lnTo>
                  <a:pt x="1668" y="862"/>
                </a:lnTo>
                <a:lnTo>
                  <a:pt x="1659" y="860"/>
                </a:lnTo>
                <a:lnTo>
                  <a:pt x="1659" y="860"/>
                </a:lnTo>
                <a:lnTo>
                  <a:pt x="1653" y="862"/>
                </a:lnTo>
                <a:lnTo>
                  <a:pt x="1649" y="862"/>
                </a:lnTo>
                <a:lnTo>
                  <a:pt x="1643" y="864"/>
                </a:lnTo>
                <a:lnTo>
                  <a:pt x="1634" y="866"/>
                </a:lnTo>
                <a:lnTo>
                  <a:pt x="1628" y="868"/>
                </a:lnTo>
                <a:lnTo>
                  <a:pt x="1624" y="870"/>
                </a:lnTo>
                <a:lnTo>
                  <a:pt x="1620" y="872"/>
                </a:lnTo>
                <a:lnTo>
                  <a:pt x="1615" y="874"/>
                </a:lnTo>
                <a:lnTo>
                  <a:pt x="1615" y="876"/>
                </a:lnTo>
                <a:lnTo>
                  <a:pt x="1611" y="876"/>
                </a:lnTo>
                <a:lnTo>
                  <a:pt x="1611" y="876"/>
                </a:lnTo>
                <a:lnTo>
                  <a:pt x="1609" y="879"/>
                </a:lnTo>
                <a:lnTo>
                  <a:pt x="1603" y="883"/>
                </a:lnTo>
                <a:lnTo>
                  <a:pt x="1601" y="885"/>
                </a:lnTo>
                <a:lnTo>
                  <a:pt x="1599" y="887"/>
                </a:lnTo>
                <a:lnTo>
                  <a:pt x="1597" y="891"/>
                </a:lnTo>
                <a:lnTo>
                  <a:pt x="1592" y="893"/>
                </a:lnTo>
                <a:lnTo>
                  <a:pt x="1592" y="895"/>
                </a:lnTo>
                <a:lnTo>
                  <a:pt x="1590" y="897"/>
                </a:lnTo>
                <a:lnTo>
                  <a:pt x="1588" y="900"/>
                </a:lnTo>
                <a:lnTo>
                  <a:pt x="1586" y="902"/>
                </a:lnTo>
                <a:lnTo>
                  <a:pt x="1580" y="904"/>
                </a:lnTo>
                <a:lnTo>
                  <a:pt x="1578" y="906"/>
                </a:lnTo>
                <a:lnTo>
                  <a:pt x="1576" y="906"/>
                </a:lnTo>
                <a:lnTo>
                  <a:pt x="1574" y="908"/>
                </a:lnTo>
                <a:lnTo>
                  <a:pt x="1569" y="908"/>
                </a:lnTo>
                <a:lnTo>
                  <a:pt x="1565" y="908"/>
                </a:lnTo>
                <a:lnTo>
                  <a:pt x="1563" y="910"/>
                </a:lnTo>
                <a:lnTo>
                  <a:pt x="1561" y="910"/>
                </a:lnTo>
                <a:lnTo>
                  <a:pt x="1561" y="912"/>
                </a:lnTo>
                <a:lnTo>
                  <a:pt x="1559" y="912"/>
                </a:lnTo>
                <a:lnTo>
                  <a:pt x="1557" y="914"/>
                </a:lnTo>
                <a:lnTo>
                  <a:pt x="1555" y="916"/>
                </a:lnTo>
                <a:lnTo>
                  <a:pt x="1551" y="918"/>
                </a:lnTo>
                <a:lnTo>
                  <a:pt x="1548" y="921"/>
                </a:lnTo>
                <a:lnTo>
                  <a:pt x="1546" y="923"/>
                </a:lnTo>
                <a:lnTo>
                  <a:pt x="1544" y="925"/>
                </a:lnTo>
                <a:lnTo>
                  <a:pt x="1544" y="927"/>
                </a:lnTo>
                <a:lnTo>
                  <a:pt x="1542" y="927"/>
                </a:lnTo>
                <a:lnTo>
                  <a:pt x="1542" y="929"/>
                </a:lnTo>
                <a:lnTo>
                  <a:pt x="1542" y="931"/>
                </a:lnTo>
                <a:lnTo>
                  <a:pt x="1540" y="931"/>
                </a:lnTo>
                <a:lnTo>
                  <a:pt x="1536" y="933"/>
                </a:lnTo>
                <a:lnTo>
                  <a:pt x="1532" y="935"/>
                </a:lnTo>
                <a:lnTo>
                  <a:pt x="1527" y="937"/>
                </a:lnTo>
                <a:lnTo>
                  <a:pt x="1525" y="937"/>
                </a:lnTo>
                <a:lnTo>
                  <a:pt x="1530" y="935"/>
                </a:lnTo>
                <a:lnTo>
                  <a:pt x="1534" y="933"/>
                </a:lnTo>
                <a:lnTo>
                  <a:pt x="1536" y="931"/>
                </a:lnTo>
                <a:lnTo>
                  <a:pt x="1536" y="931"/>
                </a:lnTo>
                <a:lnTo>
                  <a:pt x="1532" y="929"/>
                </a:lnTo>
                <a:lnTo>
                  <a:pt x="1532" y="929"/>
                </a:lnTo>
                <a:lnTo>
                  <a:pt x="1536" y="929"/>
                </a:lnTo>
                <a:lnTo>
                  <a:pt x="1538" y="929"/>
                </a:lnTo>
                <a:lnTo>
                  <a:pt x="1538" y="927"/>
                </a:lnTo>
                <a:lnTo>
                  <a:pt x="1540" y="925"/>
                </a:lnTo>
                <a:lnTo>
                  <a:pt x="1544" y="925"/>
                </a:lnTo>
                <a:lnTo>
                  <a:pt x="1546" y="923"/>
                </a:lnTo>
                <a:lnTo>
                  <a:pt x="1548" y="921"/>
                </a:lnTo>
                <a:lnTo>
                  <a:pt x="1548" y="918"/>
                </a:lnTo>
                <a:lnTo>
                  <a:pt x="1551" y="918"/>
                </a:lnTo>
                <a:lnTo>
                  <a:pt x="1551" y="916"/>
                </a:lnTo>
                <a:lnTo>
                  <a:pt x="1553" y="916"/>
                </a:lnTo>
                <a:lnTo>
                  <a:pt x="1555" y="914"/>
                </a:lnTo>
                <a:lnTo>
                  <a:pt x="1561" y="912"/>
                </a:lnTo>
                <a:lnTo>
                  <a:pt x="1561" y="910"/>
                </a:lnTo>
                <a:lnTo>
                  <a:pt x="1565" y="910"/>
                </a:lnTo>
                <a:lnTo>
                  <a:pt x="1567" y="908"/>
                </a:lnTo>
                <a:lnTo>
                  <a:pt x="1567" y="908"/>
                </a:lnTo>
                <a:lnTo>
                  <a:pt x="1569" y="908"/>
                </a:lnTo>
                <a:lnTo>
                  <a:pt x="1576" y="906"/>
                </a:lnTo>
                <a:lnTo>
                  <a:pt x="1578" y="904"/>
                </a:lnTo>
                <a:lnTo>
                  <a:pt x="1580" y="902"/>
                </a:lnTo>
                <a:lnTo>
                  <a:pt x="1584" y="900"/>
                </a:lnTo>
                <a:lnTo>
                  <a:pt x="1586" y="895"/>
                </a:lnTo>
                <a:lnTo>
                  <a:pt x="1588" y="893"/>
                </a:lnTo>
                <a:lnTo>
                  <a:pt x="1595" y="889"/>
                </a:lnTo>
                <a:lnTo>
                  <a:pt x="1595" y="887"/>
                </a:lnTo>
                <a:lnTo>
                  <a:pt x="1597" y="885"/>
                </a:lnTo>
                <a:lnTo>
                  <a:pt x="1597" y="883"/>
                </a:lnTo>
                <a:lnTo>
                  <a:pt x="1595" y="881"/>
                </a:lnTo>
                <a:lnTo>
                  <a:pt x="1595" y="881"/>
                </a:lnTo>
                <a:lnTo>
                  <a:pt x="1592" y="879"/>
                </a:lnTo>
                <a:lnTo>
                  <a:pt x="1586" y="876"/>
                </a:lnTo>
                <a:lnTo>
                  <a:pt x="1584" y="876"/>
                </a:lnTo>
                <a:lnTo>
                  <a:pt x="1582" y="876"/>
                </a:lnTo>
                <a:lnTo>
                  <a:pt x="1580" y="876"/>
                </a:lnTo>
                <a:lnTo>
                  <a:pt x="1580" y="876"/>
                </a:lnTo>
                <a:lnTo>
                  <a:pt x="1588" y="876"/>
                </a:lnTo>
                <a:lnTo>
                  <a:pt x="1592" y="879"/>
                </a:lnTo>
                <a:lnTo>
                  <a:pt x="1595" y="879"/>
                </a:lnTo>
                <a:lnTo>
                  <a:pt x="1597" y="881"/>
                </a:lnTo>
                <a:lnTo>
                  <a:pt x="1597" y="881"/>
                </a:lnTo>
                <a:lnTo>
                  <a:pt x="1599" y="881"/>
                </a:lnTo>
                <a:lnTo>
                  <a:pt x="1601" y="879"/>
                </a:lnTo>
                <a:lnTo>
                  <a:pt x="1603" y="876"/>
                </a:lnTo>
                <a:lnTo>
                  <a:pt x="1605" y="874"/>
                </a:lnTo>
                <a:lnTo>
                  <a:pt x="1609" y="868"/>
                </a:lnTo>
                <a:lnTo>
                  <a:pt x="1613" y="866"/>
                </a:lnTo>
                <a:lnTo>
                  <a:pt x="1613" y="866"/>
                </a:lnTo>
                <a:lnTo>
                  <a:pt x="1615" y="864"/>
                </a:lnTo>
                <a:lnTo>
                  <a:pt x="1618" y="864"/>
                </a:lnTo>
                <a:lnTo>
                  <a:pt x="1618" y="864"/>
                </a:lnTo>
                <a:lnTo>
                  <a:pt x="1620" y="862"/>
                </a:lnTo>
                <a:lnTo>
                  <a:pt x="1618" y="862"/>
                </a:lnTo>
                <a:lnTo>
                  <a:pt x="1622" y="860"/>
                </a:lnTo>
                <a:lnTo>
                  <a:pt x="1630" y="860"/>
                </a:lnTo>
                <a:lnTo>
                  <a:pt x="1630" y="860"/>
                </a:lnTo>
                <a:lnTo>
                  <a:pt x="1632" y="860"/>
                </a:lnTo>
                <a:lnTo>
                  <a:pt x="1632" y="858"/>
                </a:lnTo>
                <a:lnTo>
                  <a:pt x="1634" y="853"/>
                </a:lnTo>
                <a:lnTo>
                  <a:pt x="1639" y="847"/>
                </a:lnTo>
                <a:lnTo>
                  <a:pt x="1641" y="845"/>
                </a:lnTo>
                <a:lnTo>
                  <a:pt x="1643" y="843"/>
                </a:lnTo>
                <a:lnTo>
                  <a:pt x="1643" y="843"/>
                </a:lnTo>
                <a:lnTo>
                  <a:pt x="1645" y="843"/>
                </a:lnTo>
                <a:lnTo>
                  <a:pt x="1645" y="843"/>
                </a:lnTo>
                <a:lnTo>
                  <a:pt x="1647" y="843"/>
                </a:lnTo>
                <a:lnTo>
                  <a:pt x="1649" y="843"/>
                </a:lnTo>
                <a:lnTo>
                  <a:pt x="1649" y="843"/>
                </a:lnTo>
                <a:lnTo>
                  <a:pt x="1653" y="841"/>
                </a:lnTo>
                <a:lnTo>
                  <a:pt x="1655" y="843"/>
                </a:lnTo>
                <a:lnTo>
                  <a:pt x="1662" y="841"/>
                </a:lnTo>
                <a:lnTo>
                  <a:pt x="1664" y="841"/>
                </a:lnTo>
                <a:lnTo>
                  <a:pt x="1668" y="841"/>
                </a:lnTo>
                <a:lnTo>
                  <a:pt x="1674" y="841"/>
                </a:lnTo>
                <a:lnTo>
                  <a:pt x="1678" y="841"/>
                </a:lnTo>
                <a:lnTo>
                  <a:pt x="1680" y="841"/>
                </a:lnTo>
                <a:lnTo>
                  <a:pt x="1683" y="841"/>
                </a:lnTo>
                <a:lnTo>
                  <a:pt x="1685" y="841"/>
                </a:lnTo>
                <a:lnTo>
                  <a:pt x="1687" y="843"/>
                </a:lnTo>
                <a:lnTo>
                  <a:pt x="1691" y="843"/>
                </a:lnTo>
                <a:lnTo>
                  <a:pt x="1693" y="841"/>
                </a:lnTo>
                <a:lnTo>
                  <a:pt x="1695" y="841"/>
                </a:lnTo>
                <a:lnTo>
                  <a:pt x="1697" y="841"/>
                </a:lnTo>
                <a:lnTo>
                  <a:pt x="1699" y="841"/>
                </a:lnTo>
                <a:lnTo>
                  <a:pt x="1701" y="841"/>
                </a:lnTo>
                <a:lnTo>
                  <a:pt x="1703" y="841"/>
                </a:lnTo>
                <a:lnTo>
                  <a:pt x="1708" y="843"/>
                </a:lnTo>
                <a:lnTo>
                  <a:pt x="1710" y="843"/>
                </a:lnTo>
                <a:lnTo>
                  <a:pt x="1712" y="843"/>
                </a:lnTo>
                <a:lnTo>
                  <a:pt x="1714" y="845"/>
                </a:lnTo>
                <a:lnTo>
                  <a:pt x="1720" y="843"/>
                </a:lnTo>
                <a:lnTo>
                  <a:pt x="1722" y="843"/>
                </a:lnTo>
                <a:lnTo>
                  <a:pt x="1724" y="843"/>
                </a:lnTo>
                <a:lnTo>
                  <a:pt x="1727" y="843"/>
                </a:lnTo>
                <a:lnTo>
                  <a:pt x="1729" y="843"/>
                </a:lnTo>
                <a:lnTo>
                  <a:pt x="1733" y="843"/>
                </a:lnTo>
                <a:lnTo>
                  <a:pt x="1737" y="843"/>
                </a:lnTo>
                <a:lnTo>
                  <a:pt x="1739" y="841"/>
                </a:lnTo>
                <a:lnTo>
                  <a:pt x="1741" y="839"/>
                </a:lnTo>
                <a:lnTo>
                  <a:pt x="1743" y="837"/>
                </a:lnTo>
                <a:lnTo>
                  <a:pt x="1747" y="835"/>
                </a:lnTo>
                <a:lnTo>
                  <a:pt x="1750" y="832"/>
                </a:lnTo>
                <a:lnTo>
                  <a:pt x="1752" y="830"/>
                </a:lnTo>
                <a:lnTo>
                  <a:pt x="1758" y="824"/>
                </a:lnTo>
                <a:lnTo>
                  <a:pt x="1758" y="824"/>
                </a:lnTo>
                <a:lnTo>
                  <a:pt x="1758" y="824"/>
                </a:lnTo>
                <a:lnTo>
                  <a:pt x="1760" y="822"/>
                </a:lnTo>
                <a:lnTo>
                  <a:pt x="1760" y="822"/>
                </a:lnTo>
                <a:lnTo>
                  <a:pt x="1764" y="822"/>
                </a:lnTo>
                <a:lnTo>
                  <a:pt x="1766" y="822"/>
                </a:lnTo>
                <a:lnTo>
                  <a:pt x="1766" y="822"/>
                </a:lnTo>
                <a:lnTo>
                  <a:pt x="1771" y="820"/>
                </a:lnTo>
                <a:lnTo>
                  <a:pt x="1771" y="820"/>
                </a:lnTo>
                <a:lnTo>
                  <a:pt x="1775" y="820"/>
                </a:lnTo>
                <a:lnTo>
                  <a:pt x="1777" y="820"/>
                </a:lnTo>
                <a:lnTo>
                  <a:pt x="1781" y="820"/>
                </a:lnTo>
                <a:lnTo>
                  <a:pt x="1781" y="820"/>
                </a:lnTo>
                <a:lnTo>
                  <a:pt x="1783" y="820"/>
                </a:lnTo>
                <a:lnTo>
                  <a:pt x="1789" y="816"/>
                </a:lnTo>
                <a:lnTo>
                  <a:pt x="1791" y="814"/>
                </a:lnTo>
                <a:lnTo>
                  <a:pt x="1796" y="809"/>
                </a:lnTo>
                <a:lnTo>
                  <a:pt x="1800" y="807"/>
                </a:lnTo>
                <a:lnTo>
                  <a:pt x="1802" y="805"/>
                </a:lnTo>
                <a:lnTo>
                  <a:pt x="1800" y="805"/>
                </a:lnTo>
                <a:lnTo>
                  <a:pt x="1800" y="803"/>
                </a:lnTo>
                <a:lnTo>
                  <a:pt x="1800" y="803"/>
                </a:lnTo>
                <a:lnTo>
                  <a:pt x="1796" y="801"/>
                </a:lnTo>
                <a:lnTo>
                  <a:pt x="1796" y="801"/>
                </a:lnTo>
                <a:lnTo>
                  <a:pt x="1798" y="801"/>
                </a:lnTo>
                <a:lnTo>
                  <a:pt x="1800" y="801"/>
                </a:lnTo>
                <a:lnTo>
                  <a:pt x="1800" y="801"/>
                </a:lnTo>
                <a:lnTo>
                  <a:pt x="1800" y="801"/>
                </a:lnTo>
                <a:lnTo>
                  <a:pt x="1800" y="799"/>
                </a:lnTo>
                <a:lnTo>
                  <a:pt x="1798" y="799"/>
                </a:lnTo>
                <a:lnTo>
                  <a:pt x="1796" y="799"/>
                </a:lnTo>
                <a:lnTo>
                  <a:pt x="1794" y="799"/>
                </a:lnTo>
                <a:lnTo>
                  <a:pt x="1791" y="799"/>
                </a:lnTo>
                <a:lnTo>
                  <a:pt x="1791" y="797"/>
                </a:lnTo>
                <a:lnTo>
                  <a:pt x="1794" y="797"/>
                </a:lnTo>
                <a:lnTo>
                  <a:pt x="1798" y="797"/>
                </a:lnTo>
                <a:lnTo>
                  <a:pt x="1800" y="797"/>
                </a:lnTo>
                <a:lnTo>
                  <a:pt x="1800" y="797"/>
                </a:lnTo>
                <a:lnTo>
                  <a:pt x="1798" y="795"/>
                </a:lnTo>
                <a:lnTo>
                  <a:pt x="1798" y="793"/>
                </a:lnTo>
                <a:lnTo>
                  <a:pt x="1800" y="793"/>
                </a:lnTo>
                <a:lnTo>
                  <a:pt x="1798" y="791"/>
                </a:lnTo>
                <a:lnTo>
                  <a:pt x="1800" y="786"/>
                </a:lnTo>
                <a:lnTo>
                  <a:pt x="1800" y="786"/>
                </a:lnTo>
                <a:lnTo>
                  <a:pt x="1800" y="784"/>
                </a:lnTo>
                <a:lnTo>
                  <a:pt x="1798" y="784"/>
                </a:lnTo>
                <a:lnTo>
                  <a:pt x="1798" y="784"/>
                </a:lnTo>
                <a:lnTo>
                  <a:pt x="1798" y="782"/>
                </a:lnTo>
                <a:lnTo>
                  <a:pt x="1798" y="782"/>
                </a:lnTo>
                <a:lnTo>
                  <a:pt x="1798" y="780"/>
                </a:lnTo>
                <a:lnTo>
                  <a:pt x="1796" y="778"/>
                </a:lnTo>
                <a:lnTo>
                  <a:pt x="1791" y="778"/>
                </a:lnTo>
                <a:lnTo>
                  <a:pt x="1791" y="778"/>
                </a:lnTo>
                <a:lnTo>
                  <a:pt x="1789" y="776"/>
                </a:lnTo>
                <a:lnTo>
                  <a:pt x="1789" y="774"/>
                </a:lnTo>
                <a:lnTo>
                  <a:pt x="1789" y="774"/>
                </a:lnTo>
                <a:lnTo>
                  <a:pt x="1787" y="774"/>
                </a:lnTo>
                <a:lnTo>
                  <a:pt x="1785" y="776"/>
                </a:lnTo>
                <a:lnTo>
                  <a:pt x="1781" y="776"/>
                </a:lnTo>
                <a:lnTo>
                  <a:pt x="1779" y="780"/>
                </a:lnTo>
                <a:lnTo>
                  <a:pt x="1777" y="780"/>
                </a:lnTo>
                <a:lnTo>
                  <a:pt x="1777" y="778"/>
                </a:lnTo>
                <a:lnTo>
                  <a:pt x="1777" y="778"/>
                </a:lnTo>
                <a:lnTo>
                  <a:pt x="1775" y="778"/>
                </a:lnTo>
                <a:lnTo>
                  <a:pt x="1775" y="778"/>
                </a:lnTo>
                <a:lnTo>
                  <a:pt x="1775" y="778"/>
                </a:lnTo>
                <a:lnTo>
                  <a:pt x="1779" y="776"/>
                </a:lnTo>
                <a:lnTo>
                  <a:pt x="1779" y="776"/>
                </a:lnTo>
                <a:lnTo>
                  <a:pt x="1781" y="774"/>
                </a:lnTo>
                <a:lnTo>
                  <a:pt x="1779" y="774"/>
                </a:lnTo>
                <a:lnTo>
                  <a:pt x="1779" y="772"/>
                </a:lnTo>
                <a:lnTo>
                  <a:pt x="1777" y="767"/>
                </a:lnTo>
                <a:lnTo>
                  <a:pt x="1773" y="765"/>
                </a:lnTo>
                <a:lnTo>
                  <a:pt x="1764" y="765"/>
                </a:lnTo>
                <a:lnTo>
                  <a:pt x="1762" y="765"/>
                </a:lnTo>
                <a:lnTo>
                  <a:pt x="1762" y="767"/>
                </a:lnTo>
                <a:lnTo>
                  <a:pt x="1762" y="767"/>
                </a:lnTo>
                <a:lnTo>
                  <a:pt x="1762" y="767"/>
                </a:lnTo>
                <a:lnTo>
                  <a:pt x="1764" y="767"/>
                </a:lnTo>
                <a:lnTo>
                  <a:pt x="1766" y="767"/>
                </a:lnTo>
                <a:lnTo>
                  <a:pt x="1768" y="767"/>
                </a:lnTo>
                <a:lnTo>
                  <a:pt x="1768" y="767"/>
                </a:lnTo>
                <a:lnTo>
                  <a:pt x="1766" y="767"/>
                </a:lnTo>
                <a:lnTo>
                  <a:pt x="1762" y="770"/>
                </a:lnTo>
                <a:lnTo>
                  <a:pt x="1758" y="770"/>
                </a:lnTo>
                <a:lnTo>
                  <a:pt x="1754" y="772"/>
                </a:lnTo>
                <a:lnTo>
                  <a:pt x="1752" y="776"/>
                </a:lnTo>
                <a:lnTo>
                  <a:pt x="1747" y="778"/>
                </a:lnTo>
                <a:lnTo>
                  <a:pt x="1745" y="778"/>
                </a:lnTo>
                <a:lnTo>
                  <a:pt x="1743" y="780"/>
                </a:lnTo>
                <a:lnTo>
                  <a:pt x="1741" y="780"/>
                </a:lnTo>
                <a:lnTo>
                  <a:pt x="1741" y="780"/>
                </a:lnTo>
                <a:lnTo>
                  <a:pt x="1739" y="782"/>
                </a:lnTo>
                <a:lnTo>
                  <a:pt x="1737" y="784"/>
                </a:lnTo>
                <a:lnTo>
                  <a:pt x="1733" y="784"/>
                </a:lnTo>
                <a:lnTo>
                  <a:pt x="1733" y="784"/>
                </a:lnTo>
                <a:lnTo>
                  <a:pt x="1733" y="784"/>
                </a:lnTo>
                <a:lnTo>
                  <a:pt x="1735" y="784"/>
                </a:lnTo>
                <a:lnTo>
                  <a:pt x="1735" y="782"/>
                </a:lnTo>
                <a:lnTo>
                  <a:pt x="1735" y="782"/>
                </a:lnTo>
                <a:lnTo>
                  <a:pt x="1735" y="782"/>
                </a:lnTo>
                <a:lnTo>
                  <a:pt x="1737" y="780"/>
                </a:lnTo>
                <a:lnTo>
                  <a:pt x="1737" y="780"/>
                </a:lnTo>
                <a:lnTo>
                  <a:pt x="1737" y="780"/>
                </a:lnTo>
                <a:lnTo>
                  <a:pt x="1733" y="778"/>
                </a:lnTo>
                <a:lnTo>
                  <a:pt x="1733" y="776"/>
                </a:lnTo>
                <a:lnTo>
                  <a:pt x="1735" y="778"/>
                </a:lnTo>
                <a:lnTo>
                  <a:pt x="1737" y="778"/>
                </a:lnTo>
                <a:lnTo>
                  <a:pt x="1737" y="778"/>
                </a:lnTo>
                <a:lnTo>
                  <a:pt x="1737" y="778"/>
                </a:lnTo>
                <a:lnTo>
                  <a:pt x="1737" y="776"/>
                </a:lnTo>
                <a:lnTo>
                  <a:pt x="1737" y="776"/>
                </a:lnTo>
                <a:lnTo>
                  <a:pt x="1739" y="774"/>
                </a:lnTo>
                <a:lnTo>
                  <a:pt x="1741" y="774"/>
                </a:lnTo>
                <a:lnTo>
                  <a:pt x="1741" y="774"/>
                </a:lnTo>
                <a:lnTo>
                  <a:pt x="1741" y="774"/>
                </a:lnTo>
                <a:lnTo>
                  <a:pt x="1743" y="774"/>
                </a:lnTo>
                <a:lnTo>
                  <a:pt x="1745" y="774"/>
                </a:lnTo>
                <a:lnTo>
                  <a:pt x="1750" y="772"/>
                </a:lnTo>
                <a:lnTo>
                  <a:pt x="1752" y="772"/>
                </a:lnTo>
                <a:lnTo>
                  <a:pt x="1754" y="770"/>
                </a:lnTo>
                <a:lnTo>
                  <a:pt x="1754" y="770"/>
                </a:lnTo>
                <a:lnTo>
                  <a:pt x="1754" y="770"/>
                </a:lnTo>
                <a:lnTo>
                  <a:pt x="1756" y="770"/>
                </a:lnTo>
                <a:lnTo>
                  <a:pt x="1758" y="770"/>
                </a:lnTo>
                <a:lnTo>
                  <a:pt x="1758" y="770"/>
                </a:lnTo>
                <a:lnTo>
                  <a:pt x="1760" y="767"/>
                </a:lnTo>
                <a:lnTo>
                  <a:pt x="1762" y="765"/>
                </a:lnTo>
                <a:lnTo>
                  <a:pt x="1762" y="765"/>
                </a:lnTo>
                <a:lnTo>
                  <a:pt x="1764" y="765"/>
                </a:lnTo>
                <a:lnTo>
                  <a:pt x="1764" y="763"/>
                </a:lnTo>
                <a:lnTo>
                  <a:pt x="1764" y="763"/>
                </a:lnTo>
                <a:lnTo>
                  <a:pt x="1768" y="763"/>
                </a:lnTo>
                <a:lnTo>
                  <a:pt x="1773" y="763"/>
                </a:lnTo>
                <a:lnTo>
                  <a:pt x="1775" y="761"/>
                </a:lnTo>
                <a:lnTo>
                  <a:pt x="1775" y="759"/>
                </a:lnTo>
                <a:lnTo>
                  <a:pt x="1777" y="759"/>
                </a:lnTo>
                <a:lnTo>
                  <a:pt x="1777" y="759"/>
                </a:lnTo>
                <a:lnTo>
                  <a:pt x="1775" y="757"/>
                </a:lnTo>
                <a:lnTo>
                  <a:pt x="1773" y="757"/>
                </a:lnTo>
                <a:lnTo>
                  <a:pt x="1771" y="757"/>
                </a:lnTo>
                <a:lnTo>
                  <a:pt x="1771" y="755"/>
                </a:lnTo>
                <a:lnTo>
                  <a:pt x="1768" y="755"/>
                </a:lnTo>
                <a:lnTo>
                  <a:pt x="1768" y="753"/>
                </a:lnTo>
                <a:lnTo>
                  <a:pt x="1766" y="753"/>
                </a:lnTo>
                <a:lnTo>
                  <a:pt x="1764" y="753"/>
                </a:lnTo>
                <a:lnTo>
                  <a:pt x="1764" y="755"/>
                </a:lnTo>
                <a:lnTo>
                  <a:pt x="1762" y="755"/>
                </a:lnTo>
                <a:lnTo>
                  <a:pt x="1760" y="755"/>
                </a:lnTo>
                <a:lnTo>
                  <a:pt x="1756" y="753"/>
                </a:lnTo>
                <a:lnTo>
                  <a:pt x="1754" y="751"/>
                </a:lnTo>
                <a:lnTo>
                  <a:pt x="1754" y="749"/>
                </a:lnTo>
                <a:lnTo>
                  <a:pt x="1754" y="747"/>
                </a:lnTo>
                <a:lnTo>
                  <a:pt x="1752" y="747"/>
                </a:lnTo>
                <a:lnTo>
                  <a:pt x="1750" y="747"/>
                </a:lnTo>
                <a:lnTo>
                  <a:pt x="1747" y="747"/>
                </a:lnTo>
                <a:lnTo>
                  <a:pt x="1747" y="749"/>
                </a:lnTo>
                <a:lnTo>
                  <a:pt x="1747" y="749"/>
                </a:lnTo>
                <a:lnTo>
                  <a:pt x="1741" y="753"/>
                </a:lnTo>
                <a:lnTo>
                  <a:pt x="1741" y="755"/>
                </a:lnTo>
                <a:lnTo>
                  <a:pt x="1741" y="753"/>
                </a:lnTo>
                <a:lnTo>
                  <a:pt x="1741" y="751"/>
                </a:lnTo>
                <a:lnTo>
                  <a:pt x="1745" y="749"/>
                </a:lnTo>
                <a:lnTo>
                  <a:pt x="1747" y="747"/>
                </a:lnTo>
                <a:lnTo>
                  <a:pt x="1745" y="747"/>
                </a:lnTo>
                <a:lnTo>
                  <a:pt x="1743" y="747"/>
                </a:lnTo>
                <a:lnTo>
                  <a:pt x="1743" y="747"/>
                </a:lnTo>
                <a:lnTo>
                  <a:pt x="1743" y="744"/>
                </a:lnTo>
                <a:lnTo>
                  <a:pt x="1741" y="744"/>
                </a:lnTo>
                <a:lnTo>
                  <a:pt x="1741" y="744"/>
                </a:lnTo>
                <a:lnTo>
                  <a:pt x="1739" y="744"/>
                </a:lnTo>
                <a:lnTo>
                  <a:pt x="1735" y="747"/>
                </a:lnTo>
                <a:lnTo>
                  <a:pt x="1733" y="747"/>
                </a:lnTo>
                <a:lnTo>
                  <a:pt x="1731" y="749"/>
                </a:lnTo>
                <a:lnTo>
                  <a:pt x="1729" y="749"/>
                </a:lnTo>
                <a:lnTo>
                  <a:pt x="1731" y="749"/>
                </a:lnTo>
                <a:lnTo>
                  <a:pt x="1733" y="747"/>
                </a:lnTo>
                <a:lnTo>
                  <a:pt x="1733" y="744"/>
                </a:lnTo>
                <a:lnTo>
                  <a:pt x="1733" y="742"/>
                </a:lnTo>
                <a:lnTo>
                  <a:pt x="1735" y="742"/>
                </a:lnTo>
                <a:lnTo>
                  <a:pt x="1735" y="740"/>
                </a:lnTo>
                <a:lnTo>
                  <a:pt x="1735" y="738"/>
                </a:lnTo>
                <a:lnTo>
                  <a:pt x="1733" y="738"/>
                </a:lnTo>
                <a:lnTo>
                  <a:pt x="1733" y="738"/>
                </a:lnTo>
                <a:lnTo>
                  <a:pt x="1733" y="736"/>
                </a:lnTo>
                <a:lnTo>
                  <a:pt x="1733" y="734"/>
                </a:lnTo>
                <a:lnTo>
                  <a:pt x="1733" y="734"/>
                </a:lnTo>
                <a:lnTo>
                  <a:pt x="1731" y="734"/>
                </a:lnTo>
                <a:lnTo>
                  <a:pt x="1731" y="736"/>
                </a:lnTo>
                <a:lnTo>
                  <a:pt x="1731" y="734"/>
                </a:lnTo>
                <a:lnTo>
                  <a:pt x="1729" y="734"/>
                </a:lnTo>
                <a:lnTo>
                  <a:pt x="1729" y="732"/>
                </a:lnTo>
                <a:lnTo>
                  <a:pt x="1729" y="732"/>
                </a:lnTo>
                <a:lnTo>
                  <a:pt x="1727" y="732"/>
                </a:lnTo>
                <a:lnTo>
                  <a:pt x="1727" y="732"/>
                </a:lnTo>
                <a:lnTo>
                  <a:pt x="1724" y="734"/>
                </a:lnTo>
                <a:lnTo>
                  <a:pt x="1722" y="732"/>
                </a:lnTo>
                <a:lnTo>
                  <a:pt x="1722" y="732"/>
                </a:lnTo>
                <a:lnTo>
                  <a:pt x="1722" y="732"/>
                </a:lnTo>
                <a:lnTo>
                  <a:pt x="1720" y="732"/>
                </a:lnTo>
                <a:lnTo>
                  <a:pt x="1718" y="730"/>
                </a:lnTo>
                <a:lnTo>
                  <a:pt x="1718" y="730"/>
                </a:lnTo>
                <a:lnTo>
                  <a:pt x="1718" y="730"/>
                </a:lnTo>
                <a:lnTo>
                  <a:pt x="1720" y="730"/>
                </a:lnTo>
                <a:lnTo>
                  <a:pt x="1720" y="728"/>
                </a:lnTo>
                <a:lnTo>
                  <a:pt x="1718" y="726"/>
                </a:lnTo>
                <a:lnTo>
                  <a:pt x="1718" y="726"/>
                </a:lnTo>
                <a:lnTo>
                  <a:pt x="1716" y="726"/>
                </a:lnTo>
                <a:lnTo>
                  <a:pt x="1714" y="726"/>
                </a:lnTo>
                <a:lnTo>
                  <a:pt x="1714" y="723"/>
                </a:lnTo>
                <a:lnTo>
                  <a:pt x="1716" y="723"/>
                </a:lnTo>
                <a:lnTo>
                  <a:pt x="1718" y="723"/>
                </a:lnTo>
                <a:lnTo>
                  <a:pt x="1716" y="721"/>
                </a:lnTo>
                <a:lnTo>
                  <a:pt x="1714" y="721"/>
                </a:lnTo>
                <a:lnTo>
                  <a:pt x="1710" y="721"/>
                </a:lnTo>
                <a:lnTo>
                  <a:pt x="1710" y="721"/>
                </a:lnTo>
                <a:lnTo>
                  <a:pt x="1712" y="719"/>
                </a:lnTo>
                <a:lnTo>
                  <a:pt x="1714" y="719"/>
                </a:lnTo>
                <a:lnTo>
                  <a:pt x="1714" y="719"/>
                </a:lnTo>
                <a:lnTo>
                  <a:pt x="1712" y="719"/>
                </a:lnTo>
                <a:lnTo>
                  <a:pt x="1712" y="719"/>
                </a:lnTo>
                <a:lnTo>
                  <a:pt x="1710" y="717"/>
                </a:lnTo>
                <a:lnTo>
                  <a:pt x="1708" y="717"/>
                </a:lnTo>
                <a:lnTo>
                  <a:pt x="1703" y="715"/>
                </a:lnTo>
                <a:lnTo>
                  <a:pt x="1701" y="713"/>
                </a:lnTo>
                <a:lnTo>
                  <a:pt x="1703" y="713"/>
                </a:lnTo>
                <a:lnTo>
                  <a:pt x="1703" y="713"/>
                </a:lnTo>
                <a:lnTo>
                  <a:pt x="1706" y="713"/>
                </a:lnTo>
                <a:lnTo>
                  <a:pt x="1703" y="715"/>
                </a:lnTo>
                <a:lnTo>
                  <a:pt x="1703" y="715"/>
                </a:lnTo>
                <a:lnTo>
                  <a:pt x="1708" y="715"/>
                </a:lnTo>
                <a:lnTo>
                  <a:pt x="1716" y="717"/>
                </a:lnTo>
                <a:lnTo>
                  <a:pt x="1718" y="717"/>
                </a:lnTo>
                <a:lnTo>
                  <a:pt x="1718" y="715"/>
                </a:lnTo>
                <a:lnTo>
                  <a:pt x="1718" y="713"/>
                </a:lnTo>
                <a:lnTo>
                  <a:pt x="1718" y="711"/>
                </a:lnTo>
                <a:lnTo>
                  <a:pt x="1718" y="709"/>
                </a:lnTo>
                <a:lnTo>
                  <a:pt x="1714" y="707"/>
                </a:lnTo>
                <a:lnTo>
                  <a:pt x="1714" y="707"/>
                </a:lnTo>
                <a:lnTo>
                  <a:pt x="1712" y="707"/>
                </a:lnTo>
                <a:lnTo>
                  <a:pt x="1712" y="707"/>
                </a:lnTo>
                <a:lnTo>
                  <a:pt x="1710" y="705"/>
                </a:lnTo>
                <a:lnTo>
                  <a:pt x="1710" y="705"/>
                </a:lnTo>
                <a:lnTo>
                  <a:pt x="1710" y="705"/>
                </a:lnTo>
                <a:lnTo>
                  <a:pt x="1712" y="702"/>
                </a:lnTo>
                <a:lnTo>
                  <a:pt x="1712" y="702"/>
                </a:lnTo>
                <a:lnTo>
                  <a:pt x="1712" y="702"/>
                </a:lnTo>
                <a:lnTo>
                  <a:pt x="1710" y="700"/>
                </a:lnTo>
                <a:lnTo>
                  <a:pt x="1708" y="700"/>
                </a:lnTo>
                <a:lnTo>
                  <a:pt x="1708" y="700"/>
                </a:lnTo>
                <a:lnTo>
                  <a:pt x="1706" y="700"/>
                </a:lnTo>
                <a:lnTo>
                  <a:pt x="1703" y="700"/>
                </a:lnTo>
                <a:lnTo>
                  <a:pt x="1703" y="700"/>
                </a:lnTo>
                <a:lnTo>
                  <a:pt x="1701" y="700"/>
                </a:lnTo>
                <a:lnTo>
                  <a:pt x="1703" y="700"/>
                </a:lnTo>
                <a:lnTo>
                  <a:pt x="1706" y="700"/>
                </a:lnTo>
                <a:lnTo>
                  <a:pt x="1706" y="698"/>
                </a:lnTo>
                <a:lnTo>
                  <a:pt x="1708" y="698"/>
                </a:lnTo>
                <a:lnTo>
                  <a:pt x="1708" y="698"/>
                </a:lnTo>
                <a:lnTo>
                  <a:pt x="1710" y="696"/>
                </a:lnTo>
                <a:lnTo>
                  <a:pt x="1710" y="696"/>
                </a:lnTo>
                <a:lnTo>
                  <a:pt x="1710" y="694"/>
                </a:lnTo>
                <a:lnTo>
                  <a:pt x="1710" y="694"/>
                </a:lnTo>
                <a:lnTo>
                  <a:pt x="1710" y="692"/>
                </a:lnTo>
                <a:lnTo>
                  <a:pt x="1712" y="692"/>
                </a:lnTo>
                <a:lnTo>
                  <a:pt x="1710" y="690"/>
                </a:lnTo>
                <a:lnTo>
                  <a:pt x="1708" y="690"/>
                </a:lnTo>
                <a:lnTo>
                  <a:pt x="1706" y="690"/>
                </a:lnTo>
                <a:lnTo>
                  <a:pt x="1706" y="690"/>
                </a:lnTo>
                <a:lnTo>
                  <a:pt x="1703" y="686"/>
                </a:lnTo>
                <a:lnTo>
                  <a:pt x="1701" y="686"/>
                </a:lnTo>
                <a:lnTo>
                  <a:pt x="1697" y="686"/>
                </a:lnTo>
                <a:lnTo>
                  <a:pt x="1695" y="688"/>
                </a:lnTo>
                <a:lnTo>
                  <a:pt x="1691" y="690"/>
                </a:lnTo>
                <a:lnTo>
                  <a:pt x="1691" y="688"/>
                </a:lnTo>
                <a:lnTo>
                  <a:pt x="1693" y="688"/>
                </a:lnTo>
                <a:lnTo>
                  <a:pt x="1695" y="686"/>
                </a:lnTo>
                <a:lnTo>
                  <a:pt x="1697" y="686"/>
                </a:lnTo>
                <a:lnTo>
                  <a:pt x="1699" y="682"/>
                </a:lnTo>
                <a:lnTo>
                  <a:pt x="1701" y="679"/>
                </a:lnTo>
                <a:lnTo>
                  <a:pt x="1701" y="679"/>
                </a:lnTo>
                <a:lnTo>
                  <a:pt x="1699" y="679"/>
                </a:lnTo>
                <a:lnTo>
                  <a:pt x="1697" y="679"/>
                </a:lnTo>
                <a:lnTo>
                  <a:pt x="1693" y="679"/>
                </a:lnTo>
                <a:lnTo>
                  <a:pt x="1693" y="682"/>
                </a:lnTo>
                <a:lnTo>
                  <a:pt x="1693" y="679"/>
                </a:lnTo>
                <a:lnTo>
                  <a:pt x="1693" y="679"/>
                </a:lnTo>
                <a:lnTo>
                  <a:pt x="1693" y="679"/>
                </a:lnTo>
                <a:lnTo>
                  <a:pt x="1691" y="679"/>
                </a:lnTo>
                <a:lnTo>
                  <a:pt x="1689" y="682"/>
                </a:lnTo>
                <a:lnTo>
                  <a:pt x="1687" y="682"/>
                </a:lnTo>
                <a:lnTo>
                  <a:pt x="1689" y="682"/>
                </a:lnTo>
                <a:lnTo>
                  <a:pt x="1689" y="679"/>
                </a:lnTo>
                <a:lnTo>
                  <a:pt x="1691" y="677"/>
                </a:lnTo>
                <a:lnTo>
                  <a:pt x="1693" y="677"/>
                </a:lnTo>
                <a:lnTo>
                  <a:pt x="1697" y="675"/>
                </a:lnTo>
                <a:lnTo>
                  <a:pt x="1695" y="673"/>
                </a:lnTo>
                <a:lnTo>
                  <a:pt x="1695" y="671"/>
                </a:lnTo>
                <a:lnTo>
                  <a:pt x="1695" y="671"/>
                </a:lnTo>
                <a:lnTo>
                  <a:pt x="1693" y="671"/>
                </a:lnTo>
                <a:lnTo>
                  <a:pt x="1691" y="671"/>
                </a:lnTo>
                <a:lnTo>
                  <a:pt x="1691" y="671"/>
                </a:lnTo>
                <a:lnTo>
                  <a:pt x="1691" y="669"/>
                </a:lnTo>
                <a:lnTo>
                  <a:pt x="1691" y="669"/>
                </a:lnTo>
                <a:lnTo>
                  <a:pt x="1691" y="667"/>
                </a:lnTo>
                <a:lnTo>
                  <a:pt x="1691" y="667"/>
                </a:lnTo>
                <a:lnTo>
                  <a:pt x="1691" y="667"/>
                </a:lnTo>
                <a:lnTo>
                  <a:pt x="1691" y="667"/>
                </a:lnTo>
                <a:lnTo>
                  <a:pt x="1691" y="667"/>
                </a:lnTo>
                <a:lnTo>
                  <a:pt x="1689" y="667"/>
                </a:lnTo>
                <a:lnTo>
                  <a:pt x="1687" y="667"/>
                </a:lnTo>
                <a:lnTo>
                  <a:pt x="1683" y="667"/>
                </a:lnTo>
                <a:lnTo>
                  <a:pt x="1680" y="667"/>
                </a:lnTo>
                <a:lnTo>
                  <a:pt x="1680" y="667"/>
                </a:lnTo>
                <a:lnTo>
                  <a:pt x="1683" y="667"/>
                </a:lnTo>
                <a:lnTo>
                  <a:pt x="1685" y="667"/>
                </a:lnTo>
                <a:lnTo>
                  <a:pt x="1685" y="667"/>
                </a:lnTo>
                <a:lnTo>
                  <a:pt x="1687" y="665"/>
                </a:lnTo>
                <a:lnTo>
                  <a:pt x="1689" y="665"/>
                </a:lnTo>
                <a:lnTo>
                  <a:pt x="1687" y="661"/>
                </a:lnTo>
                <a:lnTo>
                  <a:pt x="1687" y="661"/>
                </a:lnTo>
                <a:lnTo>
                  <a:pt x="1685" y="663"/>
                </a:lnTo>
                <a:lnTo>
                  <a:pt x="1685" y="663"/>
                </a:lnTo>
                <a:lnTo>
                  <a:pt x="1685" y="661"/>
                </a:lnTo>
                <a:lnTo>
                  <a:pt x="1685" y="661"/>
                </a:lnTo>
                <a:lnTo>
                  <a:pt x="1680" y="661"/>
                </a:lnTo>
                <a:lnTo>
                  <a:pt x="1680" y="658"/>
                </a:lnTo>
                <a:lnTo>
                  <a:pt x="1683" y="658"/>
                </a:lnTo>
                <a:lnTo>
                  <a:pt x="1685" y="656"/>
                </a:lnTo>
                <a:lnTo>
                  <a:pt x="1683" y="656"/>
                </a:lnTo>
                <a:lnTo>
                  <a:pt x="1683" y="654"/>
                </a:lnTo>
                <a:lnTo>
                  <a:pt x="1680" y="654"/>
                </a:lnTo>
                <a:lnTo>
                  <a:pt x="1680" y="652"/>
                </a:lnTo>
                <a:lnTo>
                  <a:pt x="1680" y="650"/>
                </a:lnTo>
                <a:lnTo>
                  <a:pt x="1678" y="652"/>
                </a:lnTo>
                <a:lnTo>
                  <a:pt x="1676" y="652"/>
                </a:lnTo>
                <a:lnTo>
                  <a:pt x="1678" y="650"/>
                </a:lnTo>
                <a:lnTo>
                  <a:pt x="1678" y="648"/>
                </a:lnTo>
                <a:lnTo>
                  <a:pt x="1676" y="646"/>
                </a:lnTo>
                <a:lnTo>
                  <a:pt x="1674" y="646"/>
                </a:lnTo>
                <a:lnTo>
                  <a:pt x="1672" y="646"/>
                </a:lnTo>
                <a:lnTo>
                  <a:pt x="1670" y="646"/>
                </a:lnTo>
                <a:lnTo>
                  <a:pt x="1670" y="646"/>
                </a:lnTo>
                <a:lnTo>
                  <a:pt x="1670" y="646"/>
                </a:lnTo>
                <a:lnTo>
                  <a:pt x="1672" y="644"/>
                </a:lnTo>
                <a:lnTo>
                  <a:pt x="1674" y="644"/>
                </a:lnTo>
                <a:lnTo>
                  <a:pt x="1674" y="642"/>
                </a:lnTo>
                <a:lnTo>
                  <a:pt x="1674" y="642"/>
                </a:lnTo>
                <a:lnTo>
                  <a:pt x="1670" y="640"/>
                </a:lnTo>
                <a:lnTo>
                  <a:pt x="1668" y="640"/>
                </a:lnTo>
                <a:lnTo>
                  <a:pt x="1668" y="640"/>
                </a:lnTo>
                <a:lnTo>
                  <a:pt x="1668" y="642"/>
                </a:lnTo>
                <a:lnTo>
                  <a:pt x="1668" y="642"/>
                </a:lnTo>
                <a:lnTo>
                  <a:pt x="1666" y="646"/>
                </a:lnTo>
                <a:lnTo>
                  <a:pt x="1664" y="648"/>
                </a:lnTo>
                <a:lnTo>
                  <a:pt x="1664" y="648"/>
                </a:lnTo>
                <a:lnTo>
                  <a:pt x="1664" y="650"/>
                </a:lnTo>
                <a:lnTo>
                  <a:pt x="1664" y="650"/>
                </a:lnTo>
                <a:lnTo>
                  <a:pt x="1664" y="650"/>
                </a:lnTo>
                <a:lnTo>
                  <a:pt x="1666" y="652"/>
                </a:lnTo>
                <a:lnTo>
                  <a:pt x="1666" y="652"/>
                </a:lnTo>
                <a:lnTo>
                  <a:pt x="1664" y="650"/>
                </a:lnTo>
                <a:lnTo>
                  <a:pt x="1662" y="650"/>
                </a:lnTo>
                <a:lnTo>
                  <a:pt x="1662" y="650"/>
                </a:lnTo>
                <a:lnTo>
                  <a:pt x="1659" y="652"/>
                </a:lnTo>
                <a:lnTo>
                  <a:pt x="1659" y="652"/>
                </a:lnTo>
                <a:lnTo>
                  <a:pt x="1659" y="654"/>
                </a:lnTo>
                <a:lnTo>
                  <a:pt x="1659" y="654"/>
                </a:lnTo>
                <a:lnTo>
                  <a:pt x="1659" y="654"/>
                </a:lnTo>
                <a:lnTo>
                  <a:pt x="1659" y="656"/>
                </a:lnTo>
                <a:lnTo>
                  <a:pt x="1662" y="656"/>
                </a:lnTo>
                <a:lnTo>
                  <a:pt x="1662" y="658"/>
                </a:lnTo>
                <a:lnTo>
                  <a:pt x="1664" y="658"/>
                </a:lnTo>
                <a:lnTo>
                  <a:pt x="1666" y="658"/>
                </a:lnTo>
                <a:lnTo>
                  <a:pt x="1666" y="661"/>
                </a:lnTo>
                <a:lnTo>
                  <a:pt x="1666" y="661"/>
                </a:lnTo>
                <a:lnTo>
                  <a:pt x="1662" y="658"/>
                </a:lnTo>
                <a:lnTo>
                  <a:pt x="1662" y="658"/>
                </a:lnTo>
                <a:lnTo>
                  <a:pt x="1659" y="658"/>
                </a:lnTo>
                <a:lnTo>
                  <a:pt x="1659" y="658"/>
                </a:lnTo>
                <a:lnTo>
                  <a:pt x="1659" y="661"/>
                </a:lnTo>
                <a:lnTo>
                  <a:pt x="1659" y="661"/>
                </a:lnTo>
                <a:lnTo>
                  <a:pt x="1659" y="661"/>
                </a:lnTo>
                <a:lnTo>
                  <a:pt x="1657" y="661"/>
                </a:lnTo>
                <a:lnTo>
                  <a:pt x="1657" y="663"/>
                </a:lnTo>
                <a:lnTo>
                  <a:pt x="1657" y="663"/>
                </a:lnTo>
                <a:lnTo>
                  <a:pt x="1657" y="663"/>
                </a:lnTo>
                <a:lnTo>
                  <a:pt x="1655" y="663"/>
                </a:lnTo>
                <a:lnTo>
                  <a:pt x="1655" y="663"/>
                </a:lnTo>
                <a:lnTo>
                  <a:pt x="1657" y="665"/>
                </a:lnTo>
                <a:lnTo>
                  <a:pt x="1657" y="665"/>
                </a:lnTo>
                <a:lnTo>
                  <a:pt x="1657" y="665"/>
                </a:lnTo>
                <a:lnTo>
                  <a:pt x="1659" y="667"/>
                </a:lnTo>
                <a:lnTo>
                  <a:pt x="1659" y="667"/>
                </a:lnTo>
                <a:lnTo>
                  <a:pt x="1659" y="667"/>
                </a:lnTo>
                <a:lnTo>
                  <a:pt x="1657" y="667"/>
                </a:lnTo>
                <a:lnTo>
                  <a:pt x="1657" y="667"/>
                </a:lnTo>
                <a:lnTo>
                  <a:pt x="1655" y="667"/>
                </a:lnTo>
                <a:lnTo>
                  <a:pt x="1655" y="667"/>
                </a:lnTo>
                <a:lnTo>
                  <a:pt x="1655" y="669"/>
                </a:lnTo>
                <a:lnTo>
                  <a:pt x="1655" y="669"/>
                </a:lnTo>
                <a:lnTo>
                  <a:pt x="1655" y="669"/>
                </a:lnTo>
                <a:lnTo>
                  <a:pt x="1653" y="669"/>
                </a:lnTo>
                <a:lnTo>
                  <a:pt x="1653" y="669"/>
                </a:lnTo>
                <a:lnTo>
                  <a:pt x="1653" y="671"/>
                </a:lnTo>
                <a:lnTo>
                  <a:pt x="1653" y="671"/>
                </a:lnTo>
                <a:lnTo>
                  <a:pt x="1653" y="671"/>
                </a:lnTo>
                <a:lnTo>
                  <a:pt x="1651" y="671"/>
                </a:lnTo>
                <a:lnTo>
                  <a:pt x="1651" y="671"/>
                </a:lnTo>
                <a:lnTo>
                  <a:pt x="1651" y="673"/>
                </a:lnTo>
                <a:lnTo>
                  <a:pt x="1651" y="673"/>
                </a:lnTo>
                <a:lnTo>
                  <a:pt x="1653" y="675"/>
                </a:lnTo>
                <a:lnTo>
                  <a:pt x="1653" y="677"/>
                </a:lnTo>
                <a:lnTo>
                  <a:pt x="1653" y="677"/>
                </a:lnTo>
                <a:lnTo>
                  <a:pt x="1653" y="677"/>
                </a:lnTo>
                <a:lnTo>
                  <a:pt x="1651" y="679"/>
                </a:lnTo>
                <a:lnTo>
                  <a:pt x="1651" y="679"/>
                </a:lnTo>
                <a:lnTo>
                  <a:pt x="1651" y="677"/>
                </a:lnTo>
                <a:lnTo>
                  <a:pt x="1651" y="677"/>
                </a:lnTo>
                <a:lnTo>
                  <a:pt x="1651" y="675"/>
                </a:lnTo>
                <a:lnTo>
                  <a:pt x="1649" y="673"/>
                </a:lnTo>
                <a:lnTo>
                  <a:pt x="1649" y="673"/>
                </a:lnTo>
                <a:lnTo>
                  <a:pt x="1647" y="673"/>
                </a:lnTo>
                <a:lnTo>
                  <a:pt x="1647" y="673"/>
                </a:lnTo>
                <a:lnTo>
                  <a:pt x="1645" y="673"/>
                </a:lnTo>
                <a:lnTo>
                  <a:pt x="1645" y="675"/>
                </a:lnTo>
                <a:lnTo>
                  <a:pt x="1643" y="675"/>
                </a:lnTo>
                <a:lnTo>
                  <a:pt x="1643" y="677"/>
                </a:lnTo>
                <a:lnTo>
                  <a:pt x="1641" y="679"/>
                </a:lnTo>
                <a:lnTo>
                  <a:pt x="1639" y="679"/>
                </a:lnTo>
                <a:lnTo>
                  <a:pt x="1636" y="679"/>
                </a:lnTo>
                <a:lnTo>
                  <a:pt x="1634" y="682"/>
                </a:lnTo>
                <a:lnTo>
                  <a:pt x="1632" y="684"/>
                </a:lnTo>
                <a:lnTo>
                  <a:pt x="1628" y="684"/>
                </a:lnTo>
                <a:lnTo>
                  <a:pt x="1628" y="686"/>
                </a:lnTo>
                <a:lnTo>
                  <a:pt x="1628" y="686"/>
                </a:lnTo>
                <a:lnTo>
                  <a:pt x="1628" y="688"/>
                </a:lnTo>
                <a:lnTo>
                  <a:pt x="1628" y="690"/>
                </a:lnTo>
                <a:lnTo>
                  <a:pt x="1626" y="690"/>
                </a:lnTo>
                <a:lnTo>
                  <a:pt x="1628" y="688"/>
                </a:lnTo>
                <a:lnTo>
                  <a:pt x="1628" y="686"/>
                </a:lnTo>
                <a:lnTo>
                  <a:pt x="1628" y="684"/>
                </a:lnTo>
                <a:lnTo>
                  <a:pt x="1626" y="682"/>
                </a:lnTo>
                <a:lnTo>
                  <a:pt x="1626" y="682"/>
                </a:lnTo>
                <a:lnTo>
                  <a:pt x="1626" y="682"/>
                </a:lnTo>
                <a:lnTo>
                  <a:pt x="1626" y="684"/>
                </a:lnTo>
                <a:lnTo>
                  <a:pt x="1624" y="684"/>
                </a:lnTo>
                <a:lnTo>
                  <a:pt x="1622" y="686"/>
                </a:lnTo>
                <a:lnTo>
                  <a:pt x="1622" y="686"/>
                </a:lnTo>
                <a:lnTo>
                  <a:pt x="1624" y="684"/>
                </a:lnTo>
                <a:lnTo>
                  <a:pt x="1624" y="684"/>
                </a:lnTo>
                <a:lnTo>
                  <a:pt x="1624" y="682"/>
                </a:lnTo>
                <a:lnTo>
                  <a:pt x="1624" y="679"/>
                </a:lnTo>
                <a:lnTo>
                  <a:pt x="1622" y="679"/>
                </a:lnTo>
                <a:lnTo>
                  <a:pt x="1622" y="679"/>
                </a:lnTo>
                <a:lnTo>
                  <a:pt x="1620" y="682"/>
                </a:lnTo>
                <a:lnTo>
                  <a:pt x="1618" y="686"/>
                </a:lnTo>
                <a:lnTo>
                  <a:pt x="1618" y="688"/>
                </a:lnTo>
                <a:lnTo>
                  <a:pt x="1618" y="688"/>
                </a:lnTo>
                <a:lnTo>
                  <a:pt x="1615" y="688"/>
                </a:lnTo>
                <a:lnTo>
                  <a:pt x="1611" y="690"/>
                </a:lnTo>
                <a:lnTo>
                  <a:pt x="1607" y="692"/>
                </a:lnTo>
                <a:lnTo>
                  <a:pt x="1607" y="690"/>
                </a:lnTo>
                <a:lnTo>
                  <a:pt x="1609" y="690"/>
                </a:lnTo>
                <a:lnTo>
                  <a:pt x="1611" y="690"/>
                </a:lnTo>
                <a:lnTo>
                  <a:pt x="1613" y="688"/>
                </a:lnTo>
                <a:lnTo>
                  <a:pt x="1615" y="688"/>
                </a:lnTo>
                <a:lnTo>
                  <a:pt x="1618" y="686"/>
                </a:lnTo>
                <a:lnTo>
                  <a:pt x="1618" y="684"/>
                </a:lnTo>
                <a:lnTo>
                  <a:pt x="1620" y="682"/>
                </a:lnTo>
                <a:lnTo>
                  <a:pt x="1620" y="679"/>
                </a:lnTo>
                <a:lnTo>
                  <a:pt x="1620" y="677"/>
                </a:lnTo>
                <a:lnTo>
                  <a:pt x="1620" y="677"/>
                </a:lnTo>
                <a:lnTo>
                  <a:pt x="1618" y="677"/>
                </a:lnTo>
                <a:lnTo>
                  <a:pt x="1618" y="673"/>
                </a:lnTo>
                <a:lnTo>
                  <a:pt x="1618" y="673"/>
                </a:lnTo>
                <a:lnTo>
                  <a:pt x="1615" y="671"/>
                </a:lnTo>
                <a:lnTo>
                  <a:pt x="1613" y="671"/>
                </a:lnTo>
                <a:lnTo>
                  <a:pt x="1613" y="671"/>
                </a:lnTo>
                <a:lnTo>
                  <a:pt x="1613" y="671"/>
                </a:lnTo>
                <a:lnTo>
                  <a:pt x="1609" y="671"/>
                </a:lnTo>
                <a:lnTo>
                  <a:pt x="1607" y="671"/>
                </a:lnTo>
                <a:lnTo>
                  <a:pt x="1605" y="671"/>
                </a:lnTo>
                <a:lnTo>
                  <a:pt x="1605" y="671"/>
                </a:lnTo>
                <a:lnTo>
                  <a:pt x="1603" y="671"/>
                </a:lnTo>
                <a:lnTo>
                  <a:pt x="1599" y="673"/>
                </a:lnTo>
                <a:lnTo>
                  <a:pt x="1597" y="675"/>
                </a:lnTo>
                <a:lnTo>
                  <a:pt x="1595" y="675"/>
                </a:lnTo>
                <a:lnTo>
                  <a:pt x="1592" y="673"/>
                </a:lnTo>
                <a:lnTo>
                  <a:pt x="1590" y="673"/>
                </a:lnTo>
                <a:lnTo>
                  <a:pt x="1590" y="673"/>
                </a:lnTo>
                <a:lnTo>
                  <a:pt x="1595" y="671"/>
                </a:lnTo>
                <a:lnTo>
                  <a:pt x="1595" y="671"/>
                </a:lnTo>
                <a:lnTo>
                  <a:pt x="1597" y="671"/>
                </a:lnTo>
                <a:lnTo>
                  <a:pt x="1597" y="671"/>
                </a:lnTo>
                <a:lnTo>
                  <a:pt x="1597" y="669"/>
                </a:lnTo>
                <a:lnTo>
                  <a:pt x="1597" y="669"/>
                </a:lnTo>
                <a:lnTo>
                  <a:pt x="1597" y="669"/>
                </a:lnTo>
                <a:lnTo>
                  <a:pt x="1597" y="669"/>
                </a:lnTo>
                <a:lnTo>
                  <a:pt x="1599" y="671"/>
                </a:lnTo>
                <a:lnTo>
                  <a:pt x="1599" y="671"/>
                </a:lnTo>
                <a:lnTo>
                  <a:pt x="1599" y="671"/>
                </a:lnTo>
                <a:lnTo>
                  <a:pt x="1601" y="671"/>
                </a:lnTo>
                <a:lnTo>
                  <a:pt x="1601" y="669"/>
                </a:lnTo>
                <a:lnTo>
                  <a:pt x="1601" y="669"/>
                </a:lnTo>
                <a:lnTo>
                  <a:pt x="1601" y="667"/>
                </a:lnTo>
                <a:lnTo>
                  <a:pt x="1603" y="667"/>
                </a:lnTo>
                <a:lnTo>
                  <a:pt x="1603" y="667"/>
                </a:lnTo>
                <a:lnTo>
                  <a:pt x="1601" y="665"/>
                </a:lnTo>
                <a:lnTo>
                  <a:pt x="1601" y="665"/>
                </a:lnTo>
                <a:lnTo>
                  <a:pt x="1603" y="663"/>
                </a:lnTo>
                <a:lnTo>
                  <a:pt x="1603" y="663"/>
                </a:lnTo>
                <a:lnTo>
                  <a:pt x="1603" y="661"/>
                </a:lnTo>
                <a:lnTo>
                  <a:pt x="1599" y="661"/>
                </a:lnTo>
                <a:lnTo>
                  <a:pt x="1599" y="661"/>
                </a:lnTo>
                <a:lnTo>
                  <a:pt x="1599" y="658"/>
                </a:lnTo>
                <a:lnTo>
                  <a:pt x="1599" y="656"/>
                </a:lnTo>
                <a:lnTo>
                  <a:pt x="1599" y="654"/>
                </a:lnTo>
                <a:lnTo>
                  <a:pt x="1599" y="654"/>
                </a:lnTo>
                <a:lnTo>
                  <a:pt x="1599" y="652"/>
                </a:lnTo>
                <a:lnTo>
                  <a:pt x="1599" y="650"/>
                </a:lnTo>
                <a:lnTo>
                  <a:pt x="1599" y="650"/>
                </a:lnTo>
                <a:lnTo>
                  <a:pt x="1597" y="648"/>
                </a:lnTo>
                <a:lnTo>
                  <a:pt x="1597" y="648"/>
                </a:lnTo>
                <a:lnTo>
                  <a:pt x="1588" y="648"/>
                </a:lnTo>
                <a:lnTo>
                  <a:pt x="1586" y="648"/>
                </a:lnTo>
                <a:lnTo>
                  <a:pt x="1584" y="648"/>
                </a:lnTo>
                <a:lnTo>
                  <a:pt x="1584" y="646"/>
                </a:lnTo>
                <a:lnTo>
                  <a:pt x="1586" y="646"/>
                </a:lnTo>
                <a:lnTo>
                  <a:pt x="1595" y="646"/>
                </a:lnTo>
                <a:lnTo>
                  <a:pt x="1597" y="646"/>
                </a:lnTo>
                <a:lnTo>
                  <a:pt x="1599" y="646"/>
                </a:lnTo>
                <a:lnTo>
                  <a:pt x="1599" y="644"/>
                </a:lnTo>
                <a:lnTo>
                  <a:pt x="1599" y="644"/>
                </a:lnTo>
                <a:lnTo>
                  <a:pt x="1599" y="642"/>
                </a:lnTo>
                <a:lnTo>
                  <a:pt x="1599" y="642"/>
                </a:lnTo>
                <a:lnTo>
                  <a:pt x="1599" y="642"/>
                </a:lnTo>
                <a:lnTo>
                  <a:pt x="1597" y="640"/>
                </a:lnTo>
                <a:lnTo>
                  <a:pt x="1597" y="637"/>
                </a:lnTo>
                <a:lnTo>
                  <a:pt x="1597" y="637"/>
                </a:lnTo>
                <a:lnTo>
                  <a:pt x="1597" y="635"/>
                </a:lnTo>
                <a:lnTo>
                  <a:pt x="1597" y="635"/>
                </a:lnTo>
                <a:lnTo>
                  <a:pt x="1599" y="631"/>
                </a:lnTo>
                <a:lnTo>
                  <a:pt x="1601" y="631"/>
                </a:lnTo>
                <a:lnTo>
                  <a:pt x="1601" y="629"/>
                </a:lnTo>
                <a:lnTo>
                  <a:pt x="1601" y="629"/>
                </a:lnTo>
                <a:lnTo>
                  <a:pt x="1603" y="629"/>
                </a:lnTo>
                <a:lnTo>
                  <a:pt x="1603" y="627"/>
                </a:lnTo>
                <a:lnTo>
                  <a:pt x="1603" y="627"/>
                </a:lnTo>
                <a:lnTo>
                  <a:pt x="1601" y="625"/>
                </a:lnTo>
                <a:lnTo>
                  <a:pt x="1601" y="625"/>
                </a:lnTo>
                <a:lnTo>
                  <a:pt x="1601" y="625"/>
                </a:lnTo>
                <a:lnTo>
                  <a:pt x="1599" y="625"/>
                </a:lnTo>
                <a:lnTo>
                  <a:pt x="1599" y="625"/>
                </a:lnTo>
                <a:lnTo>
                  <a:pt x="1599" y="627"/>
                </a:lnTo>
                <a:lnTo>
                  <a:pt x="1599" y="627"/>
                </a:lnTo>
                <a:lnTo>
                  <a:pt x="1597" y="627"/>
                </a:lnTo>
                <a:lnTo>
                  <a:pt x="1595" y="629"/>
                </a:lnTo>
                <a:lnTo>
                  <a:pt x="1595" y="629"/>
                </a:lnTo>
                <a:lnTo>
                  <a:pt x="1592" y="627"/>
                </a:lnTo>
                <a:lnTo>
                  <a:pt x="1592" y="627"/>
                </a:lnTo>
                <a:lnTo>
                  <a:pt x="1592" y="625"/>
                </a:lnTo>
                <a:lnTo>
                  <a:pt x="1590" y="625"/>
                </a:lnTo>
                <a:lnTo>
                  <a:pt x="1590" y="625"/>
                </a:lnTo>
                <a:lnTo>
                  <a:pt x="1590" y="623"/>
                </a:lnTo>
                <a:lnTo>
                  <a:pt x="1588" y="623"/>
                </a:lnTo>
                <a:lnTo>
                  <a:pt x="1586" y="625"/>
                </a:lnTo>
                <a:lnTo>
                  <a:pt x="1584" y="625"/>
                </a:lnTo>
                <a:lnTo>
                  <a:pt x="1578" y="623"/>
                </a:lnTo>
                <a:lnTo>
                  <a:pt x="1576" y="623"/>
                </a:lnTo>
                <a:lnTo>
                  <a:pt x="1574" y="623"/>
                </a:lnTo>
                <a:lnTo>
                  <a:pt x="1574" y="621"/>
                </a:lnTo>
                <a:lnTo>
                  <a:pt x="1571" y="621"/>
                </a:lnTo>
                <a:lnTo>
                  <a:pt x="1567" y="619"/>
                </a:lnTo>
                <a:lnTo>
                  <a:pt x="1569" y="617"/>
                </a:lnTo>
                <a:lnTo>
                  <a:pt x="1569" y="617"/>
                </a:lnTo>
                <a:lnTo>
                  <a:pt x="1569" y="617"/>
                </a:lnTo>
                <a:lnTo>
                  <a:pt x="1567" y="617"/>
                </a:lnTo>
                <a:lnTo>
                  <a:pt x="1567" y="617"/>
                </a:lnTo>
                <a:lnTo>
                  <a:pt x="1567" y="614"/>
                </a:lnTo>
                <a:lnTo>
                  <a:pt x="1567" y="614"/>
                </a:lnTo>
                <a:lnTo>
                  <a:pt x="1569" y="612"/>
                </a:lnTo>
                <a:lnTo>
                  <a:pt x="1569" y="612"/>
                </a:lnTo>
                <a:lnTo>
                  <a:pt x="1569" y="612"/>
                </a:lnTo>
                <a:lnTo>
                  <a:pt x="1569" y="612"/>
                </a:lnTo>
                <a:lnTo>
                  <a:pt x="1567" y="610"/>
                </a:lnTo>
                <a:lnTo>
                  <a:pt x="1565" y="610"/>
                </a:lnTo>
                <a:lnTo>
                  <a:pt x="1565" y="610"/>
                </a:lnTo>
                <a:lnTo>
                  <a:pt x="1565" y="612"/>
                </a:lnTo>
                <a:lnTo>
                  <a:pt x="1561" y="612"/>
                </a:lnTo>
                <a:lnTo>
                  <a:pt x="1561" y="612"/>
                </a:lnTo>
                <a:lnTo>
                  <a:pt x="1563" y="610"/>
                </a:lnTo>
                <a:lnTo>
                  <a:pt x="1563" y="610"/>
                </a:lnTo>
                <a:lnTo>
                  <a:pt x="1563" y="610"/>
                </a:lnTo>
                <a:lnTo>
                  <a:pt x="1563" y="610"/>
                </a:lnTo>
                <a:lnTo>
                  <a:pt x="1563" y="608"/>
                </a:lnTo>
                <a:lnTo>
                  <a:pt x="1561" y="608"/>
                </a:lnTo>
                <a:lnTo>
                  <a:pt x="1561" y="606"/>
                </a:lnTo>
                <a:lnTo>
                  <a:pt x="1559" y="606"/>
                </a:lnTo>
                <a:lnTo>
                  <a:pt x="1557" y="604"/>
                </a:lnTo>
                <a:lnTo>
                  <a:pt x="1557" y="606"/>
                </a:lnTo>
                <a:lnTo>
                  <a:pt x="1555" y="606"/>
                </a:lnTo>
                <a:lnTo>
                  <a:pt x="1555" y="606"/>
                </a:lnTo>
                <a:lnTo>
                  <a:pt x="1553" y="606"/>
                </a:lnTo>
                <a:lnTo>
                  <a:pt x="1555" y="604"/>
                </a:lnTo>
                <a:lnTo>
                  <a:pt x="1555" y="602"/>
                </a:lnTo>
                <a:lnTo>
                  <a:pt x="1555" y="602"/>
                </a:lnTo>
                <a:lnTo>
                  <a:pt x="1555" y="602"/>
                </a:lnTo>
                <a:lnTo>
                  <a:pt x="1555" y="600"/>
                </a:lnTo>
                <a:lnTo>
                  <a:pt x="1555" y="600"/>
                </a:lnTo>
                <a:lnTo>
                  <a:pt x="1555" y="600"/>
                </a:lnTo>
                <a:lnTo>
                  <a:pt x="1553" y="600"/>
                </a:lnTo>
                <a:lnTo>
                  <a:pt x="1551" y="600"/>
                </a:lnTo>
                <a:lnTo>
                  <a:pt x="1548" y="600"/>
                </a:lnTo>
                <a:lnTo>
                  <a:pt x="1546" y="598"/>
                </a:lnTo>
                <a:lnTo>
                  <a:pt x="1546" y="596"/>
                </a:lnTo>
                <a:lnTo>
                  <a:pt x="1544" y="596"/>
                </a:lnTo>
                <a:lnTo>
                  <a:pt x="1540" y="593"/>
                </a:lnTo>
                <a:lnTo>
                  <a:pt x="1540" y="593"/>
                </a:lnTo>
                <a:lnTo>
                  <a:pt x="1540" y="593"/>
                </a:lnTo>
                <a:lnTo>
                  <a:pt x="1538" y="593"/>
                </a:lnTo>
                <a:lnTo>
                  <a:pt x="1536" y="596"/>
                </a:lnTo>
                <a:lnTo>
                  <a:pt x="1532" y="596"/>
                </a:lnTo>
                <a:lnTo>
                  <a:pt x="1530" y="598"/>
                </a:lnTo>
                <a:lnTo>
                  <a:pt x="1525" y="598"/>
                </a:lnTo>
                <a:lnTo>
                  <a:pt x="1525" y="600"/>
                </a:lnTo>
                <a:lnTo>
                  <a:pt x="1527" y="600"/>
                </a:lnTo>
                <a:lnTo>
                  <a:pt x="1527" y="600"/>
                </a:lnTo>
                <a:lnTo>
                  <a:pt x="1523" y="598"/>
                </a:lnTo>
                <a:lnTo>
                  <a:pt x="1521" y="598"/>
                </a:lnTo>
                <a:lnTo>
                  <a:pt x="1519" y="598"/>
                </a:lnTo>
                <a:lnTo>
                  <a:pt x="1517" y="596"/>
                </a:lnTo>
                <a:lnTo>
                  <a:pt x="1515" y="596"/>
                </a:lnTo>
                <a:lnTo>
                  <a:pt x="1515" y="598"/>
                </a:lnTo>
                <a:lnTo>
                  <a:pt x="1511" y="600"/>
                </a:lnTo>
                <a:lnTo>
                  <a:pt x="1509" y="600"/>
                </a:lnTo>
                <a:lnTo>
                  <a:pt x="1511" y="598"/>
                </a:lnTo>
                <a:lnTo>
                  <a:pt x="1509" y="596"/>
                </a:lnTo>
                <a:lnTo>
                  <a:pt x="1498" y="593"/>
                </a:lnTo>
                <a:lnTo>
                  <a:pt x="1494" y="591"/>
                </a:lnTo>
                <a:lnTo>
                  <a:pt x="1490" y="591"/>
                </a:lnTo>
                <a:lnTo>
                  <a:pt x="1488" y="591"/>
                </a:lnTo>
                <a:lnTo>
                  <a:pt x="1483" y="591"/>
                </a:lnTo>
                <a:lnTo>
                  <a:pt x="1479" y="593"/>
                </a:lnTo>
                <a:lnTo>
                  <a:pt x="1477" y="596"/>
                </a:lnTo>
                <a:lnTo>
                  <a:pt x="1475" y="596"/>
                </a:lnTo>
                <a:lnTo>
                  <a:pt x="1475" y="598"/>
                </a:lnTo>
                <a:lnTo>
                  <a:pt x="1475" y="598"/>
                </a:lnTo>
                <a:lnTo>
                  <a:pt x="1475" y="602"/>
                </a:lnTo>
                <a:lnTo>
                  <a:pt x="1477" y="604"/>
                </a:lnTo>
                <a:lnTo>
                  <a:pt x="1477" y="606"/>
                </a:lnTo>
                <a:lnTo>
                  <a:pt x="1479" y="608"/>
                </a:lnTo>
                <a:lnTo>
                  <a:pt x="1479" y="610"/>
                </a:lnTo>
                <a:lnTo>
                  <a:pt x="1481" y="610"/>
                </a:lnTo>
                <a:lnTo>
                  <a:pt x="1481" y="612"/>
                </a:lnTo>
                <a:lnTo>
                  <a:pt x="1486" y="612"/>
                </a:lnTo>
                <a:lnTo>
                  <a:pt x="1483" y="614"/>
                </a:lnTo>
                <a:lnTo>
                  <a:pt x="1481" y="617"/>
                </a:lnTo>
                <a:lnTo>
                  <a:pt x="1481" y="617"/>
                </a:lnTo>
                <a:lnTo>
                  <a:pt x="1481" y="621"/>
                </a:lnTo>
                <a:lnTo>
                  <a:pt x="1481" y="621"/>
                </a:lnTo>
                <a:lnTo>
                  <a:pt x="1481" y="623"/>
                </a:lnTo>
                <a:lnTo>
                  <a:pt x="1479" y="623"/>
                </a:lnTo>
                <a:lnTo>
                  <a:pt x="1479" y="625"/>
                </a:lnTo>
                <a:lnTo>
                  <a:pt x="1475" y="629"/>
                </a:lnTo>
                <a:lnTo>
                  <a:pt x="1475" y="629"/>
                </a:lnTo>
                <a:lnTo>
                  <a:pt x="1475" y="629"/>
                </a:lnTo>
                <a:lnTo>
                  <a:pt x="1477" y="629"/>
                </a:lnTo>
                <a:lnTo>
                  <a:pt x="1479" y="629"/>
                </a:lnTo>
                <a:lnTo>
                  <a:pt x="1483" y="629"/>
                </a:lnTo>
                <a:lnTo>
                  <a:pt x="1483" y="629"/>
                </a:lnTo>
                <a:lnTo>
                  <a:pt x="1483" y="629"/>
                </a:lnTo>
                <a:lnTo>
                  <a:pt x="1481" y="631"/>
                </a:lnTo>
                <a:lnTo>
                  <a:pt x="1481" y="631"/>
                </a:lnTo>
                <a:lnTo>
                  <a:pt x="1481" y="633"/>
                </a:lnTo>
                <a:lnTo>
                  <a:pt x="1481" y="635"/>
                </a:lnTo>
                <a:lnTo>
                  <a:pt x="1483" y="635"/>
                </a:lnTo>
                <a:lnTo>
                  <a:pt x="1486" y="635"/>
                </a:lnTo>
                <a:lnTo>
                  <a:pt x="1486" y="635"/>
                </a:lnTo>
                <a:lnTo>
                  <a:pt x="1483" y="635"/>
                </a:lnTo>
                <a:lnTo>
                  <a:pt x="1481" y="637"/>
                </a:lnTo>
                <a:lnTo>
                  <a:pt x="1483" y="640"/>
                </a:lnTo>
                <a:lnTo>
                  <a:pt x="1486" y="644"/>
                </a:lnTo>
                <a:lnTo>
                  <a:pt x="1486" y="644"/>
                </a:lnTo>
                <a:lnTo>
                  <a:pt x="1483" y="644"/>
                </a:lnTo>
                <a:lnTo>
                  <a:pt x="1483" y="646"/>
                </a:lnTo>
                <a:lnTo>
                  <a:pt x="1483" y="646"/>
                </a:lnTo>
                <a:lnTo>
                  <a:pt x="1488" y="646"/>
                </a:lnTo>
                <a:lnTo>
                  <a:pt x="1488" y="646"/>
                </a:lnTo>
                <a:lnTo>
                  <a:pt x="1488" y="648"/>
                </a:lnTo>
                <a:lnTo>
                  <a:pt x="1488" y="650"/>
                </a:lnTo>
                <a:lnTo>
                  <a:pt x="1488" y="650"/>
                </a:lnTo>
                <a:lnTo>
                  <a:pt x="1488" y="652"/>
                </a:lnTo>
                <a:lnTo>
                  <a:pt x="1486" y="652"/>
                </a:lnTo>
                <a:lnTo>
                  <a:pt x="1486" y="654"/>
                </a:lnTo>
                <a:lnTo>
                  <a:pt x="1486" y="654"/>
                </a:lnTo>
                <a:lnTo>
                  <a:pt x="1488" y="656"/>
                </a:lnTo>
                <a:lnTo>
                  <a:pt x="1486" y="656"/>
                </a:lnTo>
                <a:lnTo>
                  <a:pt x="1483" y="654"/>
                </a:lnTo>
                <a:lnTo>
                  <a:pt x="1481" y="654"/>
                </a:lnTo>
                <a:lnTo>
                  <a:pt x="1481" y="654"/>
                </a:lnTo>
                <a:lnTo>
                  <a:pt x="1481" y="656"/>
                </a:lnTo>
                <a:lnTo>
                  <a:pt x="1481" y="656"/>
                </a:lnTo>
                <a:lnTo>
                  <a:pt x="1479" y="658"/>
                </a:lnTo>
                <a:lnTo>
                  <a:pt x="1479" y="658"/>
                </a:lnTo>
                <a:lnTo>
                  <a:pt x="1481" y="658"/>
                </a:lnTo>
                <a:lnTo>
                  <a:pt x="1481" y="661"/>
                </a:lnTo>
                <a:lnTo>
                  <a:pt x="1479" y="663"/>
                </a:lnTo>
                <a:lnTo>
                  <a:pt x="1477" y="663"/>
                </a:lnTo>
                <a:lnTo>
                  <a:pt x="1477" y="665"/>
                </a:lnTo>
                <a:lnTo>
                  <a:pt x="1475" y="665"/>
                </a:lnTo>
                <a:lnTo>
                  <a:pt x="1475" y="667"/>
                </a:lnTo>
                <a:lnTo>
                  <a:pt x="1471" y="671"/>
                </a:lnTo>
                <a:lnTo>
                  <a:pt x="1471" y="671"/>
                </a:lnTo>
                <a:lnTo>
                  <a:pt x="1471" y="671"/>
                </a:lnTo>
                <a:lnTo>
                  <a:pt x="1471" y="673"/>
                </a:lnTo>
                <a:lnTo>
                  <a:pt x="1471" y="675"/>
                </a:lnTo>
                <a:lnTo>
                  <a:pt x="1471" y="675"/>
                </a:lnTo>
                <a:lnTo>
                  <a:pt x="1471" y="677"/>
                </a:lnTo>
                <a:lnTo>
                  <a:pt x="1473" y="677"/>
                </a:lnTo>
                <a:lnTo>
                  <a:pt x="1477" y="682"/>
                </a:lnTo>
                <a:lnTo>
                  <a:pt x="1479" y="682"/>
                </a:lnTo>
                <a:lnTo>
                  <a:pt x="1481" y="684"/>
                </a:lnTo>
                <a:lnTo>
                  <a:pt x="1483" y="684"/>
                </a:lnTo>
                <a:lnTo>
                  <a:pt x="1486" y="686"/>
                </a:lnTo>
                <a:lnTo>
                  <a:pt x="1490" y="688"/>
                </a:lnTo>
                <a:lnTo>
                  <a:pt x="1494" y="694"/>
                </a:lnTo>
                <a:lnTo>
                  <a:pt x="1494" y="696"/>
                </a:lnTo>
                <a:lnTo>
                  <a:pt x="1496" y="698"/>
                </a:lnTo>
                <a:lnTo>
                  <a:pt x="1498" y="702"/>
                </a:lnTo>
                <a:lnTo>
                  <a:pt x="1498" y="705"/>
                </a:lnTo>
                <a:lnTo>
                  <a:pt x="1498" y="707"/>
                </a:lnTo>
                <a:lnTo>
                  <a:pt x="1498" y="713"/>
                </a:lnTo>
                <a:lnTo>
                  <a:pt x="1498" y="715"/>
                </a:lnTo>
                <a:lnTo>
                  <a:pt x="1498" y="719"/>
                </a:lnTo>
                <a:lnTo>
                  <a:pt x="1498" y="723"/>
                </a:lnTo>
                <a:lnTo>
                  <a:pt x="1498" y="726"/>
                </a:lnTo>
                <a:lnTo>
                  <a:pt x="1498" y="728"/>
                </a:lnTo>
                <a:lnTo>
                  <a:pt x="1496" y="730"/>
                </a:lnTo>
                <a:lnTo>
                  <a:pt x="1494" y="732"/>
                </a:lnTo>
                <a:lnTo>
                  <a:pt x="1492" y="736"/>
                </a:lnTo>
                <a:lnTo>
                  <a:pt x="1490" y="736"/>
                </a:lnTo>
                <a:lnTo>
                  <a:pt x="1488" y="738"/>
                </a:lnTo>
                <a:lnTo>
                  <a:pt x="1481" y="742"/>
                </a:lnTo>
                <a:lnTo>
                  <a:pt x="1481" y="744"/>
                </a:lnTo>
                <a:lnTo>
                  <a:pt x="1479" y="747"/>
                </a:lnTo>
                <a:lnTo>
                  <a:pt x="1475" y="747"/>
                </a:lnTo>
                <a:lnTo>
                  <a:pt x="1473" y="749"/>
                </a:lnTo>
                <a:lnTo>
                  <a:pt x="1471" y="751"/>
                </a:lnTo>
                <a:lnTo>
                  <a:pt x="1465" y="753"/>
                </a:lnTo>
                <a:lnTo>
                  <a:pt x="1465" y="753"/>
                </a:lnTo>
                <a:lnTo>
                  <a:pt x="1454" y="757"/>
                </a:lnTo>
                <a:lnTo>
                  <a:pt x="1452" y="757"/>
                </a:lnTo>
                <a:lnTo>
                  <a:pt x="1452" y="757"/>
                </a:lnTo>
                <a:lnTo>
                  <a:pt x="1454" y="757"/>
                </a:lnTo>
                <a:lnTo>
                  <a:pt x="1454" y="757"/>
                </a:lnTo>
                <a:lnTo>
                  <a:pt x="1454" y="759"/>
                </a:lnTo>
                <a:lnTo>
                  <a:pt x="1456" y="761"/>
                </a:lnTo>
                <a:lnTo>
                  <a:pt x="1456" y="763"/>
                </a:lnTo>
                <a:lnTo>
                  <a:pt x="1456" y="763"/>
                </a:lnTo>
                <a:lnTo>
                  <a:pt x="1458" y="765"/>
                </a:lnTo>
                <a:lnTo>
                  <a:pt x="1458" y="765"/>
                </a:lnTo>
                <a:lnTo>
                  <a:pt x="1460" y="765"/>
                </a:lnTo>
                <a:lnTo>
                  <a:pt x="1460" y="767"/>
                </a:lnTo>
                <a:lnTo>
                  <a:pt x="1460" y="767"/>
                </a:lnTo>
                <a:lnTo>
                  <a:pt x="1460" y="767"/>
                </a:lnTo>
                <a:lnTo>
                  <a:pt x="1460" y="767"/>
                </a:lnTo>
                <a:lnTo>
                  <a:pt x="1463" y="770"/>
                </a:lnTo>
                <a:lnTo>
                  <a:pt x="1463" y="770"/>
                </a:lnTo>
                <a:lnTo>
                  <a:pt x="1463" y="770"/>
                </a:lnTo>
                <a:lnTo>
                  <a:pt x="1463" y="772"/>
                </a:lnTo>
                <a:lnTo>
                  <a:pt x="1463" y="772"/>
                </a:lnTo>
                <a:lnTo>
                  <a:pt x="1463" y="772"/>
                </a:lnTo>
                <a:lnTo>
                  <a:pt x="1465" y="774"/>
                </a:lnTo>
                <a:lnTo>
                  <a:pt x="1465" y="774"/>
                </a:lnTo>
                <a:lnTo>
                  <a:pt x="1463" y="774"/>
                </a:lnTo>
                <a:lnTo>
                  <a:pt x="1463" y="774"/>
                </a:lnTo>
                <a:lnTo>
                  <a:pt x="1463" y="776"/>
                </a:lnTo>
                <a:lnTo>
                  <a:pt x="1463" y="776"/>
                </a:lnTo>
                <a:lnTo>
                  <a:pt x="1463" y="776"/>
                </a:lnTo>
                <a:lnTo>
                  <a:pt x="1463" y="778"/>
                </a:lnTo>
                <a:lnTo>
                  <a:pt x="1463" y="782"/>
                </a:lnTo>
                <a:lnTo>
                  <a:pt x="1465" y="786"/>
                </a:lnTo>
                <a:lnTo>
                  <a:pt x="1465" y="788"/>
                </a:lnTo>
                <a:lnTo>
                  <a:pt x="1465" y="791"/>
                </a:lnTo>
                <a:lnTo>
                  <a:pt x="1467" y="791"/>
                </a:lnTo>
                <a:lnTo>
                  <a:pt x="1467" y="793"/>
                </a:lnTo>
                <a:lnTo>
                  <a:pt x="1467" y="793"/>
                </a:lnTo>
                <a:lnTo>
                  <a:pt x="1467" y="795"/>
                </a:lnTo>
                <a:lnTo>
                  <a:pt x="1467" y="797"/>
                </a:lnTo>
                <a:lnTo>
                  <a:pt x="1467" y="797"/>
                </a:lnTo>
                <a:lnTo>
                  <a:pt x="1469" y="799"/>
                </a:lnTo>
                <a:lnTo>
                  <a:pt x="1469" y="799"/>
                </a:lnTo>
                <a:lnTo>
                  <a:pt x="1471" y="801"/>
                </a:lnTo>
                <a:lnTo>
                  <a:pt x="1471" y="803"/>
                </a:lnTo>
                <a:lnTo>
                  <a:pt x="1471" y="803"/>
                </a:lnTo>
                <a:lnTo>
                  <a:pt x="1471" y="803"/>
                </a:lnTo>
                <a:lnTo>
                  <a:pt x="1471" y="803"/>
                </a:lnTo>
                <a:lnTo>
                  <a:pt x="1471" y="805"/>
                </a:lnTo>
                <a:lnTo>
                  <a:pt x="1469" y="805"/>
                </a:lnTo>
                <a:lnTo>
                  <a:pt x="1467" y="807"/>
                </a:lnTo>
                <a:lnTo>
                  <a:pt x="1467" y="809"/>
                </a:lnTo>
                <a:lnTo>
                  <a:pt x="1465" y="811"/>
                </a:lnTo>
                <a:lnTo>
                  <a:pt x="1465" y="811"/>
                </a:lnTo>
                <a:lnTo>
                  <a:pt x="1465" y="814"/>
                </a:lnTo>
                <a:lnTo>
                  <a:pt x="1463" y="814"/>
                </a:lnTo>
                <a:lnTo>
                  <a:pt x="1463" y="814"/>
                </a:lnTo>
                <a:lnTo>
                  <a:pt x="1467" y="818"/>
                </a:lnTo>
                <a:lnTo>
                  <a:pt x="1467" y="818"/>
                </a:lnTo>
                <a:lnTo>
                  <a:pt x="1467" y="818"/>
                </a:lnTo>
                <a:lnTo>
                  <a:pt x="1467" y="820"/>
                </a:lnTo>
                <a:lnTo>
                  <a:pt x="1465" y="820"/>
                </a:lnTo>
                <a:lnTo>
                  <a:pt x="1465" y="822"/>
                </a:lnTo>
                <a:lnTo>
                  <a:pt x="1465" y="824"/>
                </a:lnTo>
                <a:lnTo>
                  <a:pt x="1465" y="824"/>
                </a:lnTo>
                <a:lnTo>
                  <a:pt x="1463" y="820"/>
                </a:lnTo>
                <a:lnTo>
                  <a:pt x="1463" y="820"/>
                </a:lnTo>
                <a:lnTo>
                  <a:pt x="1463" y="820"/>
                </a:lnTo>
                <a:lnTo>
                  <a:pt x="1463" y="818"/>
                </a:lnTo>
                <a:lnTo>
                  <a:pt x="1460" y="818"/>
                </a:lnTo>
                <a:lnTo>
                  <a:pt x="1460" y="818"/>
                </a:lnTo>
                <a:lnTo>
                  <a:pt x="1460" y="818"/>
                </a:lnTo>
                <a:lnTo>
                  <a:pt x="1458" y="816"/>
                </a:lnTo>
                <a:lnTo>
                  <a:pt x="1458" y="816"/>
                </a:lnTo>
                <a:lnTo>
                  <a:pt x="1456" y="818"/>
                </a:lnTo>
                <a:lnTo>
                  <a:pt x="1456" y="818"/>
                </a:lnTo>
                <a:lnTo>
                  <a:pt x="1456" y="818"/>
                </a:lnTo>
                <a:lnTo>
                  <a:pt x="1454" y="820"/>
                </a:lnTo>
                <a:lnTo>
                  <a:pt x="1454" y="820"/>
                </a:lnTo>
                <a:lnTo>
                  <a:pt x="1454" y="822"/>
                </a:lnTo>
                <a:lnTo>
                  <a:pt x="1452" y="824"/>
                </a:lnTo>
                <a:lnTo>
                  <a:pt x="1452" y="824"/>
                </a:lnTo>
                <a:lnTo>
                  <a:pt x="1452" y="826"/>
                </a:lnTo>
                <a:lnTo>
                  <a:pt x="1452" y="826"/>
                </a:lnTo>
                <a:lnTo>
                  <a:pt x="1454" y="826"/>
                </a:lnTo>
                <a:lnTo>
                  <a:pt x="1456" y="830"/>
                </a:lnTo>
                <a:lnTo>
                  <a:pt x="1458" y="830"/>
                </a:lnTo>
                <a:lnTo>
                  <a:pt x="1458" y="832"/>
                </a:lnTo>
                <a:lnTo>
                  <a:pt x="1456" y="830"/>
                </a:lnTo>
                <a:lnTo>
                  <a:pt x="1454" y="828"/>
                </a:lnTo>
                <a:lnTo>
                  <a:pt x="1452" y="824"/>
                </a:lnTo>
                <a:lnTo>
                  <a:pt x="1450" y="824"/>
                </a:lnTo>
                <a:lnTo>
                  <a:pt x="1448" y="822"/>
                </a:lnTo>
                <a:lnTo>
                  <a:pt x="1446" y="822"/>
                </a:lnTo>
                <a:lnTo>
                  <a:pt x="1444" y="822"/>
                </a:lnTo>
                <a:lnTo>
                  <a:pt x="1442" y="822"/>
                </a:lnTo>
                <a:lnTo>
                  <a:pt x="1439" y="824"/>
                </a:lnTo>
                <a:lnTo>
                  <a:pt x="1437" y="826"/>
                </a:lnTo>
                <a:lnTo>
                  <a:pt x="1437" y="826"/>
                </a:lnTo>
                <a:lnTo>
                  <a:pt x="1439" y="822"/>
                </a:lnTo>
                <a:lnTo>
                  <a:pt x="1442" y="822"/>
                </a:lnTo>
                <a:lnTo>
                  <a:pt x="1442" y="820"/>
                </a:lnTo>
                <a:lnTo>
                  <a:pt x="1442" y="820"/>
                </a:lnTo>
                <a:lnTo>
                  <a:pt x="1442" y="818"/>
                </a:lnTo>
                <a:lnTo>
                  <a:pt x="1439" y="816"/>
                </a:lnTo>
                <a:lnTo>
                  <a:pt x="1439" y="814"/>
                </a:lnTo>
                <a:lnTo>
                  <a:pt x="1439" y="814"/>
                </a:lnTo>
                <a:lnTo>
                  <a:pt x="1435" y="809"/>
                </a:lnTo>
                <a:lnTo>
                  <a:pt x="1433" y="807"/>
                </a:lnTo>
                <a:lnTo>
                  <a:pt x="1431" y="807"/>
                </a:lnTo>
                <a:lnTo>
                  <a:pt x="1429" y="805"/>
                </a:lnTo>
                <a:lnTo>
                  <a:pt x="1427" y="805"/>
                </a:lnTo>
                <a:lnTo>
                  <a:pt x="1427" y="805"/>
                </a:lnTo>
                <a:lnTo>
                  <a:pt x="1425" y="805"/>
                </a:lnTo>
                <a:lnTo>
                  <a:pt x="1423" y="805"/>
                </a:lnTo>
                <a:lnTo>
                  <a:pt x="1423" y="805"/>
                </a:lnTo>
                <a:lnTo>
                  <a:pt x="1423" y="803"/>
                </a:lnTo>
                <a:lnTo>
                  <a:pt x="1425" y="803"/>
                </a:lnTo>
                <a:lnTo>
                  <a:pt x="1425" y="803"/>
                </a:lnTo>
                <a:lnTo>
                  <a:pt x="1427" y="801"/>
                </a:lnTo>
                <a:lnTo>
                  <a:pt x="1425" y="801"/>
                </a:lnTo>
                <a:lnTo>
                  <a:pt x="1423" y="799"/>
                </a:lnTo>
                <a:lnTo>
                  <a:pt x="1423" y="797"/>
                </a:lnTo>
                <a:lnTo>
                  <a:pt x="1419" y="793"/>
                </a:lnTo>
                <a:lnTo>
                  <a:pt x="1419" y="793"/>
                </a:lnTo>
                <a:lnTo>
                  <a:pt x="1416" y="791"/>
                </a:lnTo>
                <a:lnTo>
                  <a:pt x="1416" y="791"/>
                </a:lnTo>
                <a:lnTo>
                  <a:pt x="1416" y="788"/>
                </a:lnTo>
                <a:lnTo>
                  <a:pt x="1416" y="788"/>
                </a:lnTo>
                <a:lnTo>
                  <a:pt x="1416" y="786"/>
                </a:lnTo>
                <a:lnTo>
                  <a:pt x="1416" y="786"/>
                </a:lnTo>
                <a:lnTo>
                  <a:pt x="1416" y="784"/>
                </a:lnTo>
                <a:lnTo>
                  <a:pt x="1419" y="782"/>
                </a:lnTo>
                <a:lnTo>
                  <a:pt x="1416" y="780"/>
                </a:lnTo>
                <a:lnTo>
                  <a:pt x="1416" y="778"/>
                </a:lnTo>
                <a:lnTo>
                  <a:pt x="1419" y="776"/>
                </a:lnTo>
                <a:lnTo>
                  <a:pt x="1419" y="774"/>
                </a:lnTo>
                <a:lnTo>
                  <a:pt x="1416" y="772"/>
                </a:lnTo>
                <a:lnTo>
                  <a:pt x="1416" y="770"/>
                </a:lnTo>
                <a:lnTo>
                  <a:pt x="1416" y="770"/>
                </a:lnTo>
                <a:lnTo>
                  <a:pt x="1414" y="767"/>
                </a:lnTo>
                <a:lnTo>
                  <a:pt x="1414" y="765"/>
                </a:lnTo>
                <a:lnTo>
                  <a:pt x="1414" y="763"/>
                </a:lnTo>
                <a:lnTo>
                  <a:pt x="1414" y="761"/>
                </a:lnTo>
                <a:lnTo>
                  <a:pt x="1416" y="755"/>
                </a:lnTo>
                <a:lnTo>
                  <a:pt x="1416" y="753"/>
                </a:lnTo>
                <a:lnTo>
                  <a:pt x="1414" y="751"/>
                </a:lnTo>
                <a:lnTo>
                  <a:pt x="1414" y="749"/>
                </a:lnTo>
                <a:lnTo>
                  <a:pt x="1412" y="747"/>
                </a:lnTo>
                <a:lnTo>
                  <a:pt x="1410" y="747"/>
                </a:lnTo>
                <a:lnTo>
                  <a:pt x="1408" y="747"/>
                </a:lnTo>
                <a:lnTo>
                  <a:pt x="1408" y="747"/>
                </a:lnTo>
                <a:lnTo>
                  <a:pt x="1406" y="747"/>
                </a:lnTo>
                <a:lnTo>
                  <a:pt x="1406" y="747"/>
                </a:lnTo>
                <a:lnTo>
                  <a:pt x="1402" y="747"/>
                </a:lnTo>
                <a:lnTo>
                  <a:pt x="1398" y="744"/>
                </a:lnTo>
                <a:lnTo>
                  <a:pt x="1395" y="744"/>
                </a:lnTo>
                <a:lnTo>
                  <a:pt x="1391" y="744"/>
                </a:lnTo>
                <a:lnTo>
                  <a:pt x="1391" y="744"/>
                </a:lnTo>
                <a:lnTo>
                  <a:pt x="1391" y="744"/>
                </a:lnTo>
                <a:lnTo>
                  <a:pt x="1389" y="744"/>
                </a:lnTo>
                <a:lnTo>
                  <a:pt x="1387" y="744"/>
                </a:lnTo>
                <a:lnTo>
                  <a:pt x="1385" y="744"/>
                </a:lnTo>
                <a:lnTo>
                  <a:pt x="1383" y="744"/>
                </a:lnTo>
                <a:lnTo>
                  <a:pt x="1381" y="744"/>
                </a:lnTo>
                <a:lnTo>
                  <a:pt x="1377" y="744"/>
                </a:lnTo>
                <a:lnTo>
                  <a:pt x="1375" y="744"/>
                </a:lnTo>
                <a:lnTo>
                  <a:pt x="1375" y="744"/>
                </a:lnTo>
                <a:lnTo>
                  <a:pt x="1372" y="747"/>
                </a:lnTo>
                <a:lnTo>
                  <a:pt x="1370" y="749"/>
                </a:lnTo>
                <a:lnTo>
                  <a:pt x="1370" y="749"/>
                </a:lnTo>
                <a:lnTo>
                  <a:pt x="1372" y="744"/>
                </a:lnTo>
                <a:lnTo>
                  <a:pt x="1372" y="742"/>
                </a:lnTo>
                <a:lnTo>
                  <a:pt x="1372" y="742"/>
                </a:lnTo>
                <a:lnTo>
                  <a:pt x="1370" y="742"/>
                </a:lnTo>
                <a:lnTo>
                  <a:pt x="1370" y="740"/>
                </a:lnTo>
                <a:lnTo>
                  <a:pt x="1368" y="740"/>
                </a:lnTo>
                <a:lnTo>
                  <a:pt x="1366" y="738"/>
                </a:lnTo>
                <a:lnTo>
                  <a:pt x="1364" y="736"/>
                </a:lnTo>
                <a:lnTo>
                  <a:pt x="1362" y="736"/>
                </a:lnTo>
                <a:lnTo>
                  <a:pt x="1360" y="736"/>
                </a:lnTo>
                <a:lnTo>
                  <a:pt x="1356" y="734"/>
                </a:lnTo>
                <a:lnTo>
                  <a:pt x="1349" y="732"/>
                </a:lnTo>
                <a:lnTo>
                  <a:pt x="1343" y="730"/>
                </a:lnTo>
                <a:lnTo>
                  <a:pt x="1341" y="730"/>
                </a:lnTo>
                <a:lnTo>
                  <a:pt x="1339" y="730"/>
                </a:lnTo>
                <a:lnTo>
                  <a:pt x="1335" y="723"/>
                </a:lnTo>
                <a:lnTo>
                  <a:pt x="1333" y="721"/>
                </a:lnTo>
                <a:lnTo>
                  <a:pt x="1328" y="719"/>
                </a:lnTo>
                <a:lnTo>
                  <a:pt x="1326" y="717"/>
                </a:lnTo>
                <a:lnTo>
                  <a:pt x="1322" y="715"/>
                </a:lnTo>
                <a:lnTo>
                  <a:pt x="1320" y="713"/>
                </a:lnTo>
                <a:lnTo>
                  <a:pt x="1320" y="713"/>
                </a:lnTo>
                <a:lnTo>
                  <a:pt x="1316" y="713"/>
                </a:lnTo>
                <a:lnTo>
                  <a:pt x="1314" y="711"/>
                </a:lnTo>
                <a:lnTo>
                  <a:pt x="1307" y="711"/>
                </a:lnTo>
                <a:lnTo>
                  <a:pt x="1303" y="709"/>
                </a:lnTo>
                <a:lnTo>
                  <a:pt x="1299" y="707"/>
                </a:lnTo>
                <a:lnTo>
                  <a:pt x="1295" y="705"/>
                </a:lnTo>
                <a:lnTo>
                  <a:pt x="1291" y="705"/>
                </a:lnTo>
                <a:lnTo>
                  <a:pt x="1289" y="705"/>
                </a:lnTo>
                <a:lnTo>
                  <a:pt x="1274" y="709"/>
                </a:lnTo>
                <a:lnTo>
                  <a:pt x="1272" y="709"/>
                </a:lnTo>
                <a:lnTo>
                  <a:pt x="1270" y="711"/>
                </a:lnTo>
                <a:lnTo>
                  <a:pt x="1270" y="711"/>
                </a:lnTo>
                <a:lnTo>
                  <a:pt x="1270" y="709"/>
                </a:lnTo>
                <a:lnTo>
                  <a:pt x="1270" y="709"/>
                </a:lnTo>
                <a:lnTo>
                  <a:pt x="1268" y="709"/>
                </a:lnTo>
                <a:lnTo>
                  <a:pt x="1268" y="709"/>
                </a:lnTo>
                <a:lnTo>
                  <a:pt x="1266" y="711"/>
                </a:lnTo>
                <a:lnTo>
                  <a:pt x="1263" y="711"/>
                </a:lnTo>
                <a:lnTo>
                  <a:pt x="1263" y="711"/>
                </a:lnTo>
                <a:lnTo>
                  <a:pt x="1263" y="711"/>
                </a:lnTo>
                <a:lnTo>
                  <a:pt x="1263" y="711"/>
                </a:lnTo>
                <a:lnTo>
                  <a:pt x="1266" y="711"/>
                </a:lnTo>
                <a:lnTo>
                  <a:pt x="1266" y="709"/>
                </a:lnTo>
                <a:lnTo>
                  <a:pt x="1268" y="707"/>
                </a:lnTo>
                <a:lnTo>
                  <a:pt x="1268" y="705"/>
                </a:lnTo>
                <a:lnTo>
                  <a:pt x="1268" y="705"/>
                </a:lnTo>
                <a:lnTo>
                  <a:pt x="1268" y="702"/>
                </a:lnTo>
                <a:lnTo>
                  <a:pt x="1268" y="702"/>
                </a:lnTo>
                <a:lnTo>
                  <a:pt x="1268" y="700"/>
                </a:lnTo>
                <a:lnTo>
                  <a:pt x="1266" y="694"/>
                </a:lnTo>
                <a:lnTo>
                  <a:pt x="1263" y="692"/>
                </a:lnTo>
                <a:lnTo>
                  <a:pt x="1263" y="688"/>
                </a:lnTo>
                <a:lnTo>
                  <a:pt x="1261" y="684"/>
                </a:lnTo>
                <a:lnTo>
                  <a:pt x="1259" y="679"/>
                </a:lnTo>
                <a:lnTo>
                  <a:pt x="1259" y="677"/>
                </a:lnTo>
                <a:lnTo>
                  <a:pt x="1257" y="675"/>
                </a:lnTo>
                <a:lnTo>
                  <a:pt x="1257" y="673"/>
                </a:lnTo>
                <a:lnTo>
                  <a:pt x="1257" y="673"/>
                </a:lnTo>
                <a:lnTo>
                  <a:pt x="1255" y="673"/>
                </a:lnTo>
                <a:lnTo>
                  <a:pt x="1253" y="673"/>
                </a:lnTo>
                <a:lnTo>
                  <a:pt x="1249" y="673"/>
                </a:lnTo>
                <a:lnTo>
                  <a:pt x="1245" y="673"/>
                </a:lnTo>
                <a:lnTo>
                  <a:pt x="1245" y="673"/>
                </a:lnTo>
                <a:lnTo>
                  <a:pt x="1243" y="675"/>
                </a:lnTo>
                <a:lnTo>
                  <a:pt x="1243" y="682"/>
                </a:lnTo>
                <a:lnTo>
                  <a:pt x="1240" y="684"/>
                </a:lnTo>
                <a:lnTo>
                  <a:pt x="1240" y="682"/>
                </a:lnTo>
                <a:lnTo>
                  <a:pt x="1243" y="675"/>
                </a:lnTo>
                <a:lnTo>
                  <a:pt x="1243" y="673"/>
                </a:lnTo>
                <a:lnTo>
                  <a:pt x="1240" y="673"/>
                </a:lnTo>
                <a:lnTo>
                  <a:pt x="1238" y="671"/>
                </a:lnTo>
                <a:lnTo>
                  <a:pt x="1238" y="671"/>
                </a:lnTo>
                <a:lnTo>
                  <a:pt x="1236" y="671"/>
                </a:lnTo>
                <a:lnTo>
                  <a:pt x="1236" y="671"/>
                </a:lnTo>
                <a:lnTo>
                  <a:pt x="1236" y="671"/>
                </a:lnTo>
                <a:lnTo>
                  <a:pt x="1234" y="669"/>
                </a:lnTo>
                <a:lnTo>
                  <a:pt x="1234" y="667"/>
                </a:lnTo>
                <a:lnTo>
                  <a:pt x="1234" y="667"/>
                </a:lnTo>
                <a:lnTo>
                  <a:pt x="1232" y="667"/>
                </a:lnTo>
                <a:lnTo>
                  <a:pt x="1234" y="667"/>
                </a:lnTo>
                <a:lnTo>
                  <a:pt x="1234" y="665"/>
                </a:lnTo>
                <a:lnTo>
                  <a:pt x="1234" y="663"/>
                </a:lnTo>
                <a:lnTo>
                  <a:pt x="1234" y="658"/>
                </a:lnTo>
                <a:lnTo>
                  <a:pt x="1234" y="648"/>
                </a:lnTo>
                <a:lnTo>
                  <a:pt x="1234" y="644"/>
                </a:lnTo>
                <a:lnTo>
                  <a:pt x="1236" y="640"/>
                </a:lnTo>
                <a:lnTo>
                  <a:pt x="1236" y="637"/>
                </a:lnTo>
                <a:lnTo>
                  <a:pt x="1236" y="637"/>
                </a:lnTo>
                <a:lnTo>
                  <a:pt x="1236" y="637"/>
                </a:lnTo>
                <a:lnTo>
                  <a:pt x="1234" y="635"/>
                </a:lnTo>
                <a:lnTo>
                  <a:pt x="1236" y="635"/>
                </a:lnTo>
                <a:lnTo>
                  <a:pt x="1238" y="635"/>
                </a:lnTo>
                <a:lnTo>
                  <a:pt x="1238" y="633"/>
                </a:lnTo>
                <a:lnTo>
                  <a:pt x="1240" y="631"/>
                </a:lnTo>
                <a:lnTo>
                  <a:pt x="1240" y="627"/>
                </a:lnTo>
                <a:lnTo>
                  <a:pt x="1245" y="625"/>
                </a:lnTo>
                <a:lnTo>
                  <a:pt x="1245" y="623"/>
                </a:lnTo>
                <a:lnTo>
                  <a:pt x="1245" y="621"/>
                </a:lnTo>
                <a:lnTo>
                  <a:pt x="1245" y="619"/>
                </a:lnTo>
                <a:lnTo>
                  <a:pt x="1245" y="619"/>
                </a:lnTo>
                <a:lnTo>
                  <a:pt x="1245" y="619"/>
                </a:lnTo>
                <a:lnTo>
                  <a:pt x="1247" y="619"/>
                </a:lnTo>
                <a:lnTo>
                  <a:pt x="1247" y="619"/>
                </a:lnTo>
                <a:lnTo>
                  <a:pt x="1247" y="617"/>
                </a:lnTo>
                <a:lnTo>
                  <a:pt x="1247" y="617"/>
                </a:lnTo>
                <a:lnTo>
                  <a:pt x="1247" y="614"/>
                </a:lnTo>
                <a:lnTo>
                  <a:pt x="1251" y="612"/>
                </a:lnTo>
                <a:lnTo>
                  <a:pt x="1255" y="610"/>
                </a:lnTo>
                <a:lnTo>
                  <a:pt x="1255" y="608"/>
                </a:lnTo>
                <a:lnTo>
                  <a:pt x="1255" y="608"/>
                </a:lnTo>
                <a:lnTo>
                  <a:pt x="1255" y="608"/>
                </a:lnTo>
                <a:lnTo>
                  <a:pt x="1255" y="608"/>
                </a:lnTo>
                <a:lnTo>
                  <a:pt x="1253" y="606"/>
                </a:lnTo>
                <a:lnTo>
                  <a:pt x="1253" y="606"/>
                </a:lnTo>
                <a:lnTo>
                  <a:pt x="1253" y="604"/>
                </a:lnTo>
                <a:lnTo>
                  <a:pt x="1255" y="604"/>
                </a:lnTo>
                <a:lnTo>
                  <a:pt x="1255" y="604"/>
                </a:lnTo>
                <a:lnTo>
                  <a:pt x="1257" y="604"/>
                </a:lnTo>
                <a:lnTo>
                  <a:pt x="1255" y="604"/>
                </a:lnTo>
                <a:lnTo>
                  <a:pt x="1255" y="604"/>
                </a:lnTo>
                <a:lnTo>
                  <a:pt x="1255" y="602"/>
                </a:lnTo>
                <a:lnTo>
                  <a:pt x="1257" y="602"/>
                </a:lnTo>
                <a:lnTo>
                  <a:pt x="1259" y="602"/>
                </a:lnTo>
                <a:lnTo>
                  <a:pt x="1259" y="602"/>
                </a:lnTo>
                <a:lnTo>
                  <a:pt x="1259" y="602"/>
                </a:lnTo>
                <a:lnTo>
                  <a:pt x="1259" y="600"/>
                </a:lnTo>
                <a:lnTo>
                  <a:pt x="1259" y="600"/>
                </a:lnTo>
                <a:lnTo>
                  <a:pt x="1261" y="598"/>
                </a:lnTo>
                <a:lnTo>
                  <a:pt x="1261" y="598"/>
                </a:lnTo>
                <a:lnTo>
                  <a:pt x="1261" y="598"/>
                </a:lnTo>
                <a:lnTo>
                  <a:pt x="1257" y="596"/>
                </a:lnTo>
                <a:lnTo>
                  <a:pt x="1257" y="596"/>
                </a:lnTo>
                <a:lnTo>
                  <a:pt x="1257" y="596"/>
                </a:lnTo>
                <a:lnTo>
                  <a:pt x="1261" y="596"/>
                </a:lnTo>
                <a:lnTo>
                  <a:pt x="1263" y="598"/>
                </a:lnTo>
                <a:lnTo>
                  <a:pt x="1266" y="598"/>
                </a:lnTo>
                <a:lnTo>
                  <a:pt x="1266" y="600"/>
                </a:lnTo>
                <a:lnTo>
                  <a:pt x="1268" y="600"/>
                </a:lnTo>
                <a:lnTo>
                  <a:pt x="1268" y="600"/>
                </a:lnTo>
                <a:lnTo>
                  <a:pt x="1266" y="598"/>
                </a:lnTo>
                <a:lnTo>
                  <a:pt x="1266" y="596"/>
                </a:lnTo>
                <a:lnTo>
                  <a:pt x="1263" y="596"/>
                </a:lnTo>
                <a:lnTo>
                  <a:pt x="1263" y="596"/>
                </a:lnTo>
                <a:lnTo>
                  <a:pt x="1266" y="593"/>
                </a:lnTo>
                <a:lnTo>
                  <a:pt x="1266" y="593"/>
                </a:lnTo>
                <a:lnTo>
                  <a:pt x="1268" y="591"/>
                </a:lnTo>
                <a:lnTo>
                  <a:pt x="1268" y="591"/>
                </a:lnTo>
                <a:lnTo>
                  <a:pt x="1268" y="591"/>
                </a:lnTo>
                <a:lnTo>
                  <a:pt x="1270" y="591"/>
                </a:lnTo>
                <a:lnTo>
                  <a:pt x="1270" y="591"/>
                </a:lnTo>
                <a:lnTo>
                  <a:pt x="1272" y="589"/>
                </a:lnTo>
                <a:lnTo>
                  <a:pt x="1272" y="589"/>
                </a:lnTo>
                <a:lnTo>
                  <a:pt x="1274" y="591"/>
                </a:lnTo>
                <a:lnTo>
                  <a:pt x="1274" y="591"/>
                </a:lnTo>
                <a:lnTo>
                  <a:pt x="1276" y="591"/>
                </a:lnTo>
                <a:lnTo>
                  <a:pt x="1276" y="589"/>
                </a:lnTo>
                <a:lnTo>
                  <a:pt x="1276" y="589"/>
                </a:lnTo>
                <a:lnTo>
                  <a:pt x="1272" y="589"/>
                </a:lnTo>
                <a:lnTo>
                  <a:pt x="1272" y="587"/>
                </a:lnTo>
                <a:lnTo>
                  <a:pt x="1270" y="587"/>
                </a:lnTo>
                <a:lnTo>
                  <a:pt x="1270" y="587"/>
                </a:lnTo>
                <a:lnTo>
                  <a:pt x="1270" y="585"/>
                </a:lnTo>
                <a:lnTo>
                  <a:pt x="1270" y="585"/>
                </a:lnTo>
                <a:lnTo>
                  <a:pt x="1270" y="585"/>
                </a:lnTo>
                <a:lnTo>
                  <a:pt x="1272" y="585"/>
                </a:lnTo>
                <a:lnTo>
                  <a:pt x="1272" y="585"/>
                </a:lnTo>
                <a:lnTo>
                  <a:pt x="1274" y="583"/>
                </a:lnTo>
                <a:lnTo>
                  <a:pt x="1274" y="583"/>
                </a:lnTo>
                <a:lnTo>
                  <a:pt x="1276" y="585"/>
                </a:lnTo>
                <a:lnTo>
                  <a:pt x="1282" y="585"/>
                </a:lnTo>
                <a:lnTo>
                  <a:pt x="1284" y="585"/>
                </a:lnTo>
                <a:lnTo>
                  <a:pt x="1289" y="583"/>
                </a:lnTo>
                <a:lnTo>
                  <a:pt x="1289" y="583"/>
                </a:lnTo>
                <a:lnTo>
                  <a:pt x="1291" y="583"/>
                </a:lnTo>
                <a:lnTo>
                  <a:pt x="1293" y="581"/>
                </a:lnTo>
                <a:lnTo>
                  <a:pt x="1293" y="581"/>
                </a:lnTo>
                <a:lnTo>
                  <a:pt x="1293" y="579"/>
                </a:lnTo>
                <a:lnTo>
                  <a:pt x="1293" y="579"/>
                </a:lnTo>
                <a:lnTo>
                  <a:pt x="1293" y="575"/>
                </a:lnTo>
                <a:lnTo>
                  <a:pt x="1293" y="572"/>
                </a:lnTo>
                <a:lnTo>
                  <a:pt x="1291" y="570"/>
                </a:lnTo>
                <a:lnTo>
                  <a:pt x="1289" y="570"/>
                </a:lnTo>
                <a:lnTo>
                  <a:pt x="1284" y="570"/>
                </a:lnTo>
                <a:lnTo>
                  <a:pt x="1282" y="568"/>
                </a:lnTo>
                <a:lnTo>
                  <a:pt x="1280" y="566"/>
                </a:lnTo>
                <a:lnTo>
                  <a:pt x="1278" y="564"/>
                </a:lnTo>
                <a:lnTo>
                  <a:pt x="1276" y="566"/>
                </a:lnTo>
                <a:lnTo>
                  <a:pt x="1274" y="566"/>
                </a:lnTo>
                <a:lnTo>
                  <a:pt x="1270" y="568"/>
                </a:lnTo>
                <a:lnTo>
                  <a:pt x="1268" y="568"/>
                </a:lnTo>
                <a:lnTo>
                  <a:pt x="1268" y="568"/>
                </a:lnTo>
                <a:lnTo>
                  <a:pt x="1272" y="566"/>
                </a:lnTo>
                <a:lnTo>
                  <a:pt x="1272" y="566"/>
                </a:lnTo>
                <a:lnTo>
                  <a:pt x="1272" y="564"/>
                </a:lnTo>
                <a:lnTo>
                  <a:pt x="1270" y="564"/>
                </a:lnTo>
                <a:lnTo>
                  <a:pt x="1268" y="564"/>
                </a:lnTo>
                <a:lnTo>
                  <a:pt x="1257" y="560"/>
                </a:lnTo>
                <a:lnTo>
                  <a:pt x="1257" y="560"/>
                </a:lnTo>
                <a:lnTo>
                  <a:pt x="1255" y="560"/>
                </a:lnTo>
                <a:lnTo>
                  <a:pt x="1255" y="560"/>
                </a:lnTo>
                <a:lnTo>
                  <a:pt x="1255" y="560"/>
                </a:lnTo>
                <a:lnTo>
                  <a:pt x="1255" y="562"/>
                </a:lnTo>
                <a:lnTo>
                  <a:pt x="1257" y="562"/>
                </a:lnTo>
                <a:lnTo>
                  <a:pt x="1257" y="562"/>
                </a:lnTo>
                <a:lnTo>
                  <a:pt x="1255" y="562"/>
                </a:lnTo>
                <a:lnTo>
                  <a:pt x="1253" y="562"/>
                </a:lnTo>
                <a:lnTo>
                  <a:pt x="1251" y="560"/>
                </a:lnTo>
                <a:lnTo>
                  <a:pt x="1251" y="558"/>
                </a:lnTo>
                <a:lnTo>
                  <a:pt x="1251" y="558"/>
                </a:lnTo>
                <a:lnTo>
                  <a:pt x="1251" y="558"/>
                </a:lnTo>
                <a:lnTo>
                  <a:pt x="1251" y="556"/>
                </a:lnTo>
                <a:lnTo>
                  <a:pt x="1255" y="558"/>
                </a:lnTo>
                <a:lnTo>
                  <a:pt x="1261" y="560"/>
                </a:lnTo>
                <a:lnTo>
                  <a:pt x="1268" y="562"/>
                </a:lnTo>
                <a:lnTo>
                  <a:pt x="1270" y="562"/>
                </a:lnTo>
                <a:lnTo>
                  <a:pt x="1272" y="564"/>
                </a:lnTo>
                <a:lnTo>
                  <a:pt x="1274" y="564"/>
                </a:lnTo>
                <a:lnTo>
                  <a:pt x="1274" y="562"/>
                </a:lnTo>
                <a:lnTo>
                  <a:pt x="1276" y="562"/>
                </a:lnTo>
                <a:lnTo>
                  <a:pt x="1276" y="562"/>
                </a:lnTo>
                <a:lnTo>
                  <a:pt x="1276" y="562"/>
                </a:lnTo>
                <a:lnTo>
                  <a:pt x="1276" y="564"/>
                </a:lnTo>
                <a:lnTo>
                  <a:pt x="1276" y="564"/>
                </a:lnTo>
                <a:lnTo>
                  <a:pt x="1276" y="564"/>
                </a:lnTo>
                <a:lnTo>
                  <a:pt x="1280" y="564"/>
                </a:lnTo>
                <a:lnTo>
                  <a:pt x="1282" y="564"/>
                </a:lnTo>
                <a:lnTo>
                  <a:pt x="1289" y="566"/>
                </a:lnTo>
                <a:lnTo>
                  <a:pt x="1291" y="568"/>
                </a:lnTo>
                <a:lnTo>
                  <a:pt x="1293" y="568"/>
                </a:lnTo>
                <a:lnTo>
                  <a:pt x="1293" y="568"/>
                </a:lnTo>
                <a:lnTo>
                  <a:pt x="1295" y="566"/>
                </a:lnTo>
                <a:lnTo>
                  <a:pt x="1295" y="566"/>
                </a:lnTo>
                <a:lnTo>
                  <a:pt x="1297" y="566"/>
                </a:lnTo>
                <a:lnTo>
                  <a:pt x="1297" y="566"/>
                </a:lnTo>
                <a:lnTo>
                  <a:pt x="1299" y="566"/>
                </a:lnTo>
                <a:lnTo>
                  <a:pt x="1301" y="566"/>
                </a:lnTo>
                <a:lnTo>
                  <a:pt x="1301" y="566"/>
                </a:lnTo>
                <a:lnTo>
                  <a:pt x="1303" y="562"/>
                </a:lnTo>
                <a:lnTo>
                  <a:pt x="1303" y="562"/>
                </a:lnTo>
                <a:lnTo>
                  <a:pt x="1303" y="562"/>
                </a:lnTo>
                <a:lnTo>
                  <a:pt x="1301" y="558"/>
                </a:lnTo>
                <a:lnTo>
                  <a:pt x="1301" y="558"/>
                </a:lnTo>
                <a:lnTo>
                  <a:pt x="1305" y="560"/>
                </a:lnTo>
                <a:lnTo>
                  <a:pt x="1305" y="560"/>
                </a:lnTo>
                <a:lnTo>
                  <a:pt x="1305" y="558"/>
                </a:lnTo>
                <a:lnTo>
                  <a:pt x="1305" y="556"/>
                </a:lnTo>
                <a:lnTo>
                  <a:pt x="1303" y="556"/>
                </a:lnTo>
                <a:lnTo>
                  <a:pt x="1303" y="556"/>
                </a:lnTo>
                <a:lnTo>
                  <a:pt x="1303" y="556"/>
                </a:lnTo>
                <a:lnTo>
                  <a:pt x="1307" y="554"/>
                </a:lnTo>
                <a:lnTo>
                  <a:pt x="1307" y="554"/>
                </a:lnTo>
                <a:lnTo>
                  <a:pt x="1307" y="556"/>
                </a:lnTo>
                <a:lnTo>
                  <a:pt x="1307" y="556"/>
                </a:lnTo>
                <a:lnTo>
                  <a:pt x="1310" y="558"/>
                </a:lnTo>
                <a:lnTo>
                  <a:pt x="1310" y="558"/>
                </a:lnTo>
                <a:lnTo>
                  <a:pt x="1312" y="558"/>
                </a:lnTo>
                <a:lnTo>
                  <a:pt x="1312" y="558"/>
                </a:lnTo>
                <a:lnTo>
                  <a:pt x="1312" y="558"/>
                </a:lnTo>
                <a:lnTo>
                  <a:pt x="1316" y="558"/>
                </a:lnTo>
                <a:lnTo>
                  <a:pt x="1316" y="560"/>
                </a:lnTo>
                <a:lnTo>
                  <a:pt x="1316" y="558"/>
                </a:lnTo>
                <a:lnTo>
                  <a:pt x="1316" y="556"/>
                </a:lnTo>
                <a:lnTo>
                  <a:pt x="1316" y="556"/>
                </a:lnTo>
                <a:lnTo>
                  <a:pt x="1318" y="558"/>
                </a:lnTo>
                <a:lnTo>
                  <a:pt x="1318" y="558"/>
                </a:lnTo>
                <a:lnTo>
                  <a:pt x="1320" y="558"/>
                </a:lnTo>
                <a:lnTo>
                  <a:pt x="1324" y="558"/>
                </a:lnTo>
                <a:lnTo>
                  <a:pt x="1326" y="556"/>
                </a:lnTo>
                <a:lnTo>
                  <a:pt x="1331" y="554"/>
                </a:lnTo>
                <a:lnTo>
                  <a:pt x="1333" y="554"/>
                </a:lnTo>
                <a:lnTo>
                  <a:pt x="1333" y="552"/>
                </a:lnTo>
                <a:lnTo>
                  <a:pt x="1335" y="549"/>
                </a:lnTo>
                <a:lnTo>
                  <a:pt x="1343" y="539"/>
                </a:lnTo>
                <a:lnTo>
                  <a:pt x="1345" y="537"/>
                </a:lnTo>
                <a:lnTo>
                  <a:pt x="1347" y="533"/>
                </a:lnTo>
                <a:lnTo>
                  <a:pt x="1347" y="533"/>
                </a:lnTo>
                <a:lnTo>
                  <a:pt x="1347" y="531"/>
                </a:lnTo>
                <a:lnTo>
                  <a:pt x="1345" y="531"/>
                </a:lnTo>
                <a:lnTo>
                  <a:pt x="1341" y="528"/>
                </a:lnTo>
                <a:lnTo>
                  <a:pt x="1335" y="528"/>
                </a:lnTo>
                <a:lnTo>
                  <a:pt x="1331" y="528"/>
                </a:lnTo>
                <a:lnTo>
                  <a:pt x="1318" y="526"/>
                </a:lnTo>
                <a:lnTo>
                  <a:pt x="1316" y="526"/>
                </a:lnTo>
                <a:lnTo>
                  <a:pt x="1316" y="524"/>
                </a:lnTo>
                <a:lnTo>
                  <a:pt x="1310" y="520"/>
                </a:lnTo>
                <a:lnTo>
                  <a:pt x="1307" y="518"/>
                </a:lnTo>
                <a:lnTo>
                  <a:pt x="1305" y="516"/>
                </a:lnTo>
                <a:lnTo>
                  <a:pt x="1303" y="516"/>
                </a:lnTo>
                <a:lnTo>
                  <a:pt x="1301" y="516"/>
                </a:lnTo>
                <a:lnTo>
                  <a:pt x="1295" y="514"/>
                </a:lnTo>
                <a:lnTo>
                  <a:pt x="1289" y="514"/>
                </a:lnTo>
                <a:lnTo>
                  <a:pt x="1289" y="514"/>
                </a:lnTo>
                <a:lnTo>
                  <a:pt x="1289" y="514"/>
                </a:lnTo>
                <a:lnTo>
                  <a:pt x="1289" y="516"/>
                </a:lnTo>
                <a:lnTo>
                  <a:pt x="1284" y="514"/>
                </a:lnTo>
                <a:lnTo>
                  <a:pt x="1282" y="514"/>
                </a:lnTo>
                <a:lnTo>
                  <a:pt x="1284" y="512"/>
                </a:lnTo>
                <a:lnTo>
                  <a:pt x="1284" y="512"/>
                </a:lnTo>
                <a:lnTo>
                  <a:pt x="1289" y="512"/>
                </a:lnTo>
                <a:lnTo>
                  <a:pt x="1293" y="512"/>
                </a:lnTo>
                <a:lnTo>
                  <a:pt x="1295" y="514"/>
                </a:lnTo>
                <a:lnTo>
                  <a:pt x="1297" y="514"/>
                </a:lnTo>
                <a:lnTo>
                  <a:pt x="1299" y="514"/>
                </a:lnTo>
                <a:lnTo>
                  <a:pt x="1301" y="514"/>
                </a:lnTo>
                <a:lnTo>
                  <a:pt x="1303" y="514"/>
                </a:lnTo>
                <a:lnTo>
                  <a:pt x="1305" y="514"/>
                </a:lnTo>
                <a:lnTo>
                  <a:pt x="1305" y="514"/>
                </a:lnTo>
                <a:lnTo>
                  <a:pt x="1305" y="514"/>
                </a:lnTo>
                <a:lnTo>
                  <a:pt x="1305" y="514"/>
                </a:lnTo>
                <a:lnTo>
                  <a:pt x="1307" y="514"/>
                </a:lnTo>
                <a:lnTo>
                  <a:pt x="1310" y="514"/>
                </a:lnTo>
                <a:lnTo>
                  <a:pt x="1312" y="516"/>
                </a:lnTo>
                <a:lnTo>
                  <a:pt x="1318" y="518"/>
                </a:lnTo>
                <a:lnTo>
                  <a:pt x="1320" y="518"/>
                </a:lnTo>
                <a:lnTo>
                  <a:pt x="1322" y="518"/>
                </a:lnTo>
                <a:lnTo>
                  <a:pt x="1322" y="520"/>
                </a:lnTo>
                <a:lnTo>
                  <a:pt x="1322" y="520"/>
                </a:lnTo>
                <a:lnTo>
                  <a:pt x="1324" y="522"/>
                </a:lnTo>
                <a:lnTo>
                  <a:pt x="1326" y="522"/>
                </a:lnTo>
                <a:lnTo>
                  <a:pt x="1331" y="526"/>
                </a:lnTo>
                <a:lnTo>
                  <a:pt x="1333" y="526"/>
                </a:lnTo>
                <a:lnTo>
                  <a:pt x="1337" y="526"/>
                </a:lnTo>
                <a:lnTo>
                  <a:pt x="1341" y="526"/>
                </a:lnTo>
                <a:lnTo>
                  <a:pt x="1343" y="526"/>
                </a:lnTo>
                <a:lnTo>
                  <a:pt x="1345" y="526"/>
                </a:lnTo>
                <a:lnTo>
                  <a:pt x="1345" y="524"/>
                </a:lnTo>
                <a:lnTo>
                  <a:pt x="1347" y="522"/>
                </a:lnTo>
                <a:lnTo>
                  <a:pt x="1351" y="520"/>
                </a:lnTo>
                <a:lnTo>
                  <a:pt x="1362" y="512"/>
                </a:lnTo>
                <a:lnTo>
                  <a:pt x="1362" y="510"/>
                </a:lnTo>
                <a:lnTo>
                  <a:pt x="1362" y="510"/>
                </a:lnTo>
                <a:lnTo>
                  <a:pt x="1362" y="508"/>
                </a:lnTo>
                <a:lnTo>
                  <a:pt x="1362" y="508"/>
                </a:lnTo>
                <a:lnTo>
                  <a:pt x="1360" y="505"/>
                </a:lnTo>
                <a:lnTo>
                  <a:pt x="1358" y="505"/>
                </a:lnTo>
                <a:lnTo>
                  <a:pt x="1354" y="503"/>
                </a:lnTo>
                <a:lnTo>
                  <a:pt x="1351" y="503"/>
                </a:lnTo>
                <a:lnTo>
                  <a:pt x="1351" y="501"/>
                </a:lnTo>
                <a:lnTo>
                  <a:pt x="1351" y="501"/>
                </a:lnTo>
                <a:lnTo>
                  <a:pt x="1351" y="501"/>
                </a:lnTo>
                <a:lnTo>
                  <a:pt x="1351" y="501"/>
                </a:lnTo>
                <a:lnTo>
                  <a:pt x="1351" y="499"/>
                </a:lnTo>
                <a:lnTo>
                  <a:pt x="1351" y="499"/>
                </a:lnTo>
                <a:lnTo>
                  <a:pt x="1354" y="499"/>
                </a:lnTo>
                <a:lnTo>
                  <a:pt x="1360" y="499"/>
                </a:lnTo>
                <a:lnTo>
                  <a:pt x="1364" y="499"/>
                </a:lnTo>
                <a:lnTo>
                  <a:pt x="1368" y="497"/>
                </a:lnTo>
                <a:lnTo>
                  <a:pt x="1370" y="499"/>
                </a:lnTo>
                <a:lnTo>
                  <a:pt x="1372" y="501"/>
                </a:lnTo>
                <a:lnTo>
                  <a:pt x="1375" y="503"/>
                </a:lnTo>
                <a:lnTo>
                  <a:pt x="1375" y="503"/>
                </a:lnTo>
                <a:lnTo>
                  <a:pt x="1377" y="505"/>
                </a:lnTo>
                <a:lnTo>
                  <a:pt x="1381" y="508"/>
                </a:lnTo>
                <a:lnTo>
                  <a:pt x="1383" y="508"/>
                </a:lnTo>
                <a:lnTo>
                  <a:pt x="1385" y="508"/>
                </a:lnTo>
                <a:lnTo>
                  <a:pt x="1385" y="505"/>
                </a:lnTo>
                <a:lnTo>
                  <a:pt x="1387" y="505"/>
                </a:lnTo>
                <a:lnTo>
                  <a:pt x="1387" y="505"/>
                </a:lnTo>
                <a:lnTo>
                  <a:pt x="1391" y="505"/>
                </a:lnTo>
                <a:lnTo>
                  <a:pt x="1391" y="508"/>
                </a:lnTo>
                <a:lnTo>
                  <a:pt x="1393" y="508"/>
                </a:lnTo>
                <a:lnTo>
                  <a:pt x="1393" y="505"/>
                </a:lnTo>
                <a:lnTo>
                  <a:pt x="1393" y="505"/>
                </a:lnTo>
                <a:lnTo>
                  <a:pt x="1391" y="501"/>
                </a:lnTo>
                <a:lnTo>
                  <a:pt x="1389" y="499"/>
                </a:lnTo>
                <a:lnTo>
                  <a:pt x="1389" y="497"/>
                </a:lnTo>
                <a:lnTo>
                  <a:pt x="1387" y="497"/>
                </a:lnTo>
                <a:lnTo>
                  <a:pt x="1387" y="495"/>
                </a:lnTo>
                <a:lnTo>
                  <a:pt x="1387" y="495"/>
                </a:lnTo>
                <a:lnTo>
                  <a:pt x="1383" y="491"/>
                </a:lnTo>
                <a:lnTo>
                  <a:pt x="1383" y="491"/>
                </a:lnTo>
                <a:lnTo>
                  <a:pt x="1381" y="491"/>
                </a:lnTo>
                <a:lnTo>
                  <a:pt x="1381" y="489"/>
                </a:lnTo>
                <a:lnTo>
                  <a:pt x="1379" y="489"/>
                </a:lnTo>
                <a:lnTo>
                  <a:pt x="1379" y="489"/>
                </a:lnTo>
                <a:lnTo>
                  <a:pt x="1377" y="491"/>
                </a:lnTo>
                <a:lnTo>
                  <a:pt x="1377" y="491"/>
                </a:lnTo>
                <a:lnTo>
                  <a:pt x="1375" y="491"/>
                </a:lnTo>
                <a:lnTo>
                  <a:pt x="1375" y="491"/>
                </a:lnTo>
                <a:lnTo>
                  <a:pt x="1377" y="489"/>
                </a:lnTo>
                <a:lnTo>
                  <a:pt x="1379" y="487"/>
                </a:lnTo>
                <a:lnTo>
                  <a:pt x="1381" y="487"/>
                </a:lnTo>
                <a:lnTo>
                  <a:pt x="1383" y="489"/>
                </a:lnTo>
                <a:lnTo>
                  <a:pt x="1383" y="489"/>
                </a:lnTo>
                <a:lnTo>
                  <a:pt x="1385" y="489"/>
                </a:lnTo>
                <a:lnTo>
                  <a:pt x="1387" y="491"/>
                </a:lnTo>
                <a:lnTo>
                  <a:pt x="1387" y="491"/>
                </a:lnTo>
                <a:lnTo>
                  <a:pt x="1385" y="493"/>
                </a:lnTo>
                <a:lnTo>
                  <a:pt x="1385" y="493"/>
                </a:lnTo>
                <a:lnTo>
                  <a:pt x="1387" y="493"/>
                </a:lnTo>
                <a:lnTo>
                  <a:pt x="1387" y="495"/>
                </a:lnTo>
                <a:lnTo>
                  <a:pt x="1389" y="495"/>
                </a:lnTo>
                <a:lnTo>
                  <a:pt x="1389" y="495"/>
                </a:lnTo>
                <a:lnTo>
                  <a:pt x="1391" y="495"/>
                </a:lnTo>
                <a:lnTo>
                  <a:pt x="1391" y="495"/>
                </a:lnTo>
                <a:lnTo>
                  <a:pt x="1395" y="499"/>
                </a:lnTo>
                <a:lnTo>
                  <a:pt x="1395" y="499"/>
                </a:lnTo>
                <a:lnTo>
                  <a:pt x="1395" y="501"/>
                </a:lnTo>
                <a:lnTo>
                  <a:pt x="1398" y="503"/>
                </a:lnTo>
                <a:lnTo>
                  <a:pt x="1398" y="503"/>
                </a:lnTo>
                <a:lnTo>
                  <a:pt x="1400" y="503"/>
                </a:lnTo>
                <a:lnTo>
                  <a:pt x="1402" y="501"/>
                </a:lnTo>
                <a:lnTo>
                  <a:pt x="1402" y="501"/>
                </a:lnTo>
                <a:lnTo>
                  <a:pt x="1406" y="499"/>
                </a:lnTo>
                <a:lnTo>
                  <a:pt x="1410" y="497"/>
                </a:lnTo>
                <a:lnTo>
                  <a:pt x="1412" y="497"/>
                </a:lnTo>
                <a:lnTo>
                  <a:pt x="1414" y="495"/>
                </a:lnTo>
                <a:lnTo>
                  <a:pt x="1416" y="495"/>
                </a:lnTo>
                <a:lnTo>
                  <a:pt x="1416" y="493"/>
                </a:lnTo>
                <a:lnTo>
                  <a:pt x="1419" y="493"/>
                </a:lnTo>
                <a:lnTo>
                  <a:pt x="1421" y="489"/>
                </a:lnTo>
                <a:lnTo>
                  <a:pt x="1421" y="489"/>
                </a:lnTo>
                <a:lnTo>
                  <a:pt x="1421" y="489"/>
                </a:lnTo>
                <a:lnTo>
                  <a:pt x="1425" y="489"/>
                </a:lnTo>
                <a:lnTo>
                  <a:pt x="1425" y="487"/>
                </a:lnTo>
                <a:lnTo>
                  <a:pt x="1427" y="487"/>
                </a:lnTo>
                <a:lnTo>
                  <a:pt x="1427" y="484"/>
                </a:lnTo>
                <a:lnTo>
                  <a:pt x="1429" y="482"/>
                </a:lnTo>
                <a:lnTo>
                  <a:pt x="1429" y="478"/>
                </a:lnTo>
                <a:lnTo>
                  <a:pt x="1431" y="476"/>
                </a:lnTo>
                <a:lnTo>
                  <a:pt x="1429" y="476"/>
                </a:lnTo>
                <a:lnTo>
                  <a:pt x="1429" y="474"/>
                </a:lnTo>
                <a:lnTo>
                  <a:pt x="1427" y="472"/>
                </a:lnTo>
                <a:lnTo>
                  <a:pt x="1425" y="470"/>
                </a:lnTo>
                <a:lnTo>
                  <a:pt x="1421" y="468"/>
                </a:lnTo>
                <a:lnTo>
                  <a:pt x="1421" y="466"/>
                </a:lnTo>
                <a:lnTo>
                  <a:pt x="1419" y="466"/>
                </a:lnTo>
                <a:lnTo>
                  <a:pt x="1419" y="463"/>
                </a:lnTo>
                <a:lnTo>
                  <a:pt x="1419" y="463"/>
                </a:lnTo>
                <a:lnTo>
                  <a:pt x="1419" y="461"/>
                </a:lnTo>
                <a:lnTo>
                  <a:pt x="1419" y="459"/>
                </a:lnTo>
                <a:lnTo>
                  <a:pt x="1421" y="459"/>
                </a:lnTo>
                <a:lnTo>
                  <a:pt x="1419" y="459"/>
                </a:lnTo>
                <a:lnTo>
                  <a:pt x="1419" y="459"/>
                </a:lnTo>
                <a:lnTo>
                  <a:pt x="1419" y="459"/>
                </a:lnTo>
                <a:lnTo>
                  <a:pt x="1416" y="459"/>
                </a:lnTo>
                <a:lnTo>
                  <a:pt x="1416" y="459"/>
                </a:lnTo>
                <a:lnTo>
                  <a:pt x="1414" y="455"/>
                </a:lnTo>
                <a:lnTo>
                  <a:pt x="1414" y="455"/>
                </a:lnTo>
                <a:lnTo>
                  <a:pt x="1414" y="455"/>
                </a:lnTo>
                <a:lnTo>
                  <a:pt x="1414" y="455"/>
                </a:lnTo>
                <a:lnTo>
                  <a:pt x="1414" y="455"/>
                </a:lnTo>
                <a:lnTo>
                  <a:pt x="1412" y="453"/>
                </a:lnTo>
                <a:lnTo>
                  <a:pt x="1412" y="453"/>
                </a:lnTo>
                <a:lnTo>
                  <a:pt x="1412" y="451"/>
                </a:lnTo>
                <a:lnTo>
                  <a:pt x="1412" y="451"/>
                </a:lnTo>
                <a:lnTo>
                  <a:pt x="1414" y="451"/>
                </a:lnTo>
                <a:lnTo>
                  <a:pt x="1416" y="451"/>
                </a:lnTo>
                <a:lnTo>
                  <a:pt x="1419" y="451"/>
                </a:lnTo>
                <a:lnTo>
                  <a:pt x="1421" y="451"/>
                </a:lnTo>
                <a:lnTo>
                  <a:pt x="1421" y="451"/>
                </a:lnTo>
                <a:lnTo>
                  <a:pt x="1423" y="451"/>
                </a:lnTo>
                <a:lnTo>
                  <a:pt x="1425" y="451"/>
                </a:lnTo>
                <a:lnTo>
                  <a:pt x="1427" y="449"/>
                </a:lnTo>
                <a:lnTo>
                  <a:pt x="1431" y="447"/>
                </a:lnTo>
                <a:lnTo>
                  <a:pt x="1431" y="447"/>
                </a:lnTo>
                <a:lnTo>
                  <a:pt x="1431" y="445"/>
                </a:lnTo>
                <a:lnTo>
                  <a:pt x="1431" y="445"/>
                </a:lnTo>
                <a:lnTo>
                  <a:pt x="1429" y="443"/>
                </a:lnTo>
                <a:lnTo>
                  <a:pt x="1429" y="443"/>
                </a:lnTo>
                <a:lnTo>
                  <a:pt x="1427" y="443"/>
                </a:lnTo>
                <a:lnTo>
                  <a:pt x="1425" y="440"/>
                </a:lnTo>
                <a:lnTo>
                  <a:pt x="1421" y="440"/>
                </a:lnTo>
                <a:lnTo>
                  <a:pt x="1421" y="440"/>
                </a:lnTo>
                <a:lnTo>
                  <a:pt x="1423" y="438"/>
                </a:lnTo>
                <a:lnTo>
                  <a:pt x="1425" y="438"/>
                </a:lnTo>
                <a:lnTo>
                  <a:pt x="1429" y="436"/>
                </a:lnTo>
                <a:lnTo>
                  <a:pt x="1429" y="434"/>
                </a:lnTo>
                <a:lnTo>
                  <a:pt x="1429" y="434"/>
                </a:lnTo>
                <a:lnTo>
                  <a:pt x="1429" y="434"/>
                </a:lnTo>
                <a:lnTo>
                  <a:pt x="1423" y="432"/>
                </a:lnTo>
                <a:lnTo>
                  <a:pt x="1421" y="432"/>
                </a:lnTo>
                <a:lnTo>
                  <a:pt x="1419" y="432"/>
                </a:lnTo>
                <a:lnTo>
                  <a:pt x="1416" y="432"/>
                </a:lnTo>
                <a:lnTo>
                  <a:pt x="1416" y="432"/>
                </a:lnTo>
                <a:lnTo>
                  <a:pt x="1416" y="430"/>
                </a:lnTo>
                <a:lnTo>
                  <a:pt x="1416" y="430"/>
                </a:lnTo>
                <a:lnTo>
                  <a:pt x="1414" y="428"/>
                </a:lnTo>
                <a:lnTo>
                  <a:pt x="1410" y="426"/>
                </a:lnTo>
                <a:lnTo>
                  <a:pt x="1408" y="426"/>
                </a:lnTo>
                <a:lnTo>
                  <a:pt x="1410" y="426"/>
                </a:lnTo>
                <a:lnTo>
                  <a:pt x="1412" y="426"/>
                </a:lnTo>
                <a:lnTo>
                  <a:pt x="1414" y="424"/>
                </a:lnTo>
                <a:lnTo>
                  <a:pt x="1414" y="422"/>
                </a:lnTo>
                <a:lnTo>
                  <a:pt x="1410" y="422"/>
                </a:lnTo>
                <a:lnTo>
                  <a:pt x="1408" y="422"/>
                </a:lnTo>
                <a:lnTo>
                  <a:pt x="1406" y="422"/>
                </a:lnTo>
                <a:lnTo>
                  <a:pt x="1398" y="419"/>
                </a:lnTo>
                <a:lnTo>
                  <a:pt x="1395" y="422"/>
                </a:lnTo>
                <a:lnTo>
                  <a:pt x="1391" y="419"/>
                </a:lnTo>
                <a:lnTo>
                  <a:pt x="1387" y="417"/>
                </a:lnTo>
                <a:lnTo>
                  <a:pt x="1387" y="417"/>
                </a:lnTo>
                <a:lnTo>
                  <a:pt x="1381" y="417"/>
                </a:lnTo>
                <a:lnTo>
                  <a:pt x="1379" y="417"/>
                </a:lnTo>
                <a:lnTo>
                  <a:pt x="1377" y="417"/>
                </a:lnTo>
                <a:lnTo>
                  <a:pt x="1375" y="417"/>
                </a:lnTo>
                <a:lnTo>
                  <a:pt x="1372" y="417"/>
                </a:lnTo>
                <a:lnTo>
                  <a:pt x="1370" y="417"/>
                </a:lnTo>
                <a:lnTo>
                  <a:pt x="1368" y="417"/>
                </a:lnTo>
                <a:lnTo>
                  <a:pt x="1368" y="417"/>
                </a:lnTo>
                <a:lnTo>
                  <a:pt x="1368" y="417"/>
                </a:lnTo>
                <a:lnTo>
                  <a:pt x="1370" y="419"/>
                </a:lnTo>
                <a:lnTo>
                  <a:pt x="1370" y="419"/>
                </a:lnTo>
                <a:lnTo>
                  <a:pt x="1368" y="422"/>
                </a:lnTo>
                <a:lnTo>
                  <a:pt x="1370" y="424"/>
                </a:lnTo>
                <a:lnTo>
                  <a:pt x="1370" y="424"/>
                </a:lnTo>
                <a:lnTo>
                  <a:pt x="1370" y="424"/>
                </a:lnTo>
                <a:lnTo>
                  <a:pt x="1370" y="426"/>
                </a:lnTo>
                <a:lnTo>
                  <a:pt x="1370" y="426"/>
                </a:lnTo>
                <a:lnTo>
                  <a:pt x="1370" y="428"/>
                </a:lnTo>
                <a:lnTo>
                  <a:pt x="1370" y="428"/>
                </a:lnTo>
                <a:lnTo>
                  <a:pt x="1370" y="428"/>
                </a:lnTo>
                <a:lnTo>
                  <a:pt x="1370" y="430"/>
                </a:lnTo>
                <a:lnTo>
                  <a:pt x="1370" y="430"/>
                </a:lnTo>
                <a:lnTo>
                  <a:pt x="1370" y="432"/>
                </a:lnTo>
                <a:lnTo>
                  <a:pt x="1372" y="434"/>
                </a:lnTo>
                <a:lnTo>
                  <a:pt x="1372" y="434"/>
                </a:lnTo>
                <a:lnTo>
                  <a:pt x="1375" y="434"/>
                </a:lnTo>
                <a:lnTo>
                  <a:pt x="1379" y="436"/>
                </a:lnTo>
                <a:lnTo>
                  <a:pt x="1379" y="436"/>
                </a:lnTo>
                <a:lnTo>
                  <a:pt x="1379" y="438"/>
                </a:lnTo>
                <a:lnTo>
                  <a:pt x="1379" y="438"/>
                </a:lnTo>
                <a:lnTo>
                  <a:pt x="1377" y="438"/>
                </a:lnTo>
                <a:lnTo>
                  <a:pt x="1377" y="440"/>
                </a:lnTo>
                <a:lnTo>
                  <a:pt x="1375" y="440"/>
                </a:lnTo>
                <a:lnTo>
                  <a:pt x="1375" y="443"/>
                </a:lnTo>
                <a:lnTo>
                  <a:pt x="1375" y="443"/>
                </a:lnTo>
                <a:lnTo>
                  <a:pt x="1379" y="443"/>
                </a:lnTo>
                <a:lnTo>
                  <a:pt x="1379" y="445"/>
                </a:lnTo>
                <a:lnTo>
                  <a:pt x="1372" y="445"/>
                </a:lnTo>
                <a:lnTo>
                  <a:pt x="1372" y="445"/>
                </a:lnTo>
                <a:lnTo>
                  <a:pt x="1370" y="445"/>
                </a:lnTo>
                <a:lnTo>
                  <a:pt x="1368" y="445"/>
                </a:lnTo>
                <a:lnTo>
                  <a:pt x="1368" y="445"/>
                </a:lnTo>
                <a:lnTo>
                  <a:pt x="1368" y="445"/>
                </a:lnTo>
                <a:lnTo>
                  <a:pt x="1366" y="447"/>
                </a:lnTo>
                <a:lnTo>
                  <a:pt x="1366" y="447"/>
                </a:lnTo>
                <a:lnTo>
                  <a:pt x="1366" y="447"/>
                </a:lnTo>
                <a:lnTo>
                  <a:pt x="1366" y="449"/>
                </a:lnTo>
                <a:lnTo>
                  <a:pt x="1366" y="451"/>
                </a:lnTo>
                <a:lnTo>
                  <a:pt x="1366" y="453"/>
                </a:lnTo>
                <a:lnTo>
                  <a:pt x="1364" y="455"/>
                </a:lnTo>
                <a:lnTo>
                  <a:pt x="1362" y="461"/>
                </a:lnTo>
                <a:lnTo>
                  <a:pt x="1362" y="461"/>
                </a:lnTo>
                <a:lnTo>
                  <a:pt x="1356" y="468"/>
                </a:lnTo>
                <a:lnTo>
                  <a:pt x="1356" y="468"/>
                </a:lnTo>
                <a:lnTo>
                  <a:pt x="1356" y="470"/>
                </a:lnTo>
                <a:lnTo>
                  <a:pt x="1354" y="472"/>
                </a:lnTo>
                <a:lnTo>
                  <a:pt x="1354" y="476"/>
                </a:lnTo>
                <a:lnTo>
                  <a:pt x="1354" y="476"/>
                </a:lnTo>
                <a:lnTo>
                  <a:pt x="1354" y="476"/>
                </a:lnTo>
                <a:lnTo>
                  <a:pt x="1351" y="478"/>
                </a:lnTo>
                <a:lnTo>
                  <a:pt x="1351" y="478"/>
                </a:lnTo>
                <a:lnTo>
                  <a:pt x="1349" y="478"/>
                </a:lnTo>
                <a:lnTo>
                  <a:pt x="1349" y="478"/>
                </a:lnTo>
                <a:lnTo>
                  <a:pt x="1345" y="480"/>
                </a:lnTo>
                <a:lnTo>
                  <a:pt x="1343" y="482"/>
                </a:lnTo>
                <a:lnTo>
                  <a:pt x="1343" y="484"/>
                </a:lnTo>
                <a:lnTo>
                  <a:pt x="1343" y="482"/>
                </a:lnTo>
                <a:lnTo>
                  <a:pt x="1341" y="482"/>
                </a:lnTo>
                <a:lnTo>
                  <a:pt x="1341" y="482"/>
                </a:lnTo>
                <a:lnTo>
                  <a:pt x="1341" y="480"/>
                </a:lnTo>
                <a:lnTo>
                  <a:pt x="1341" y="478"/>
                </a:lnTo>
                <a:lnTo>
                  <a:pt x="1333" y="472"/>
                </a:lnTo>
                <a:lnTo>
                  <a:pt x="1331" y="470"/>
                </a:lnTo>
                <a:lnTo>
                  <a:pt x="1328" y="463"/>
                </a:lnTo>
                <a:lnTo>
                  <a:pt x="1328" y="463"/>
                </a:lnTo>
                <a:lnTo>
                  <a:pt x="1328" y="459"/>
                </a:lnTo>
                <a:lnTo>
                  <a:pt x="1328" y="457"/>
                </a:lnTo>
                <a:lnTo>
                  <a:pt x="1328" y="455"/>
                </a:lnTo>
                <a:lnTo>
                  <a:pt x="1328" y="455"/>
                </a:lnTo>
                <a:lnTo>
                  <a:pt x="1331" y="455"/>
                </a:lnTo>
                <a:lnTo>
                  <a:pt x="1331" y="457"/>
                </a:lnTo>
                <a:lnTo>
                  <a:pt x="1331" y="457"/>
                </a:lnTo>
                <a:lnTo>
                  <a:pt x="1333" y="457"/>
                </a:lnTo>
                <a:lnTo>
                  <a:pt x="1335" y="457"/>
                </a:lnTo>
                <a:lnTo>
                  <a:pt x="1335" y="457"/>
                </a:lnTo>
                <a:lnTo>
                  <a:pt x="1335" y="455"/>
                </a:lnTo>
                <a:lnTo>
                  <a:pt x="1335" y="455"/>
                </a:lnTo>
                <a:lnTo>
                  <a:pt x="1335" y="453"/>
                </a:lnTo>
                <a:lnTo>
                  <a:pt x="1335" y="453"/>
                </a:lnTo>
                <a:lnTo>
                  <a:pt x="1335" y="451"/>
                </a:lnTo>
                <a:lnTo>
                  <a:pt x="1335" y="449"/>
                </a:lnTo>
                <a:lnTo>
                  <a:pt x="1333" y="445"/>
                </a:lnTo>
                <a:lnTo>
                  <a:pt x="1333" y="443"/>
                </a:lnTo>
                <a:lnTo>
                  <a:pt x="1331" y="440"/>
                </a:lnTo>
                <a:lnTo>
                  <a:pt x="1328" y="440"/>
                </a:lnTo>
                <a:lnTo>
                  <a:pt x="1324" y="436"/>
                </a:lnTo>
                <a:lnTo>
                  <a:pt x="1320" y="434"/>
                </a:lnTo>
                <a:lnTo>
                  <a:pt x="1320" y="432"/>
                </a:lnTo>
                <a:lnTo>
                  <a:pt x="1318" y="432"/>
                </a:lnTo>
                <a:lnTo>
                  <a:pt x="1316" y="432"/>
                </a:lnTo>
                <a:lnTo>
                  <a:pt x="1314" y="432"/>
                </a:lnTo>
                <a:lnTo>
                  <a:pt x="1314" y="432"/>
                </a:lnTo>
                <a:lnTo>
                  <a:pt x="1310" y="436"/>
                </a:lnTo>
                <a:lnTo>
                  <a:pt x="1310" y="438"/>
                </a:lnTo>
                <a:lnTo>
                  <a:pt x="1307" y="440"/>
                </a:lnTo>
                <a:lnTo>
                  <a:pt x="1307" y="443"/>
                </a:lnTo>
                <a:lnTo>
                  <a:pt x="1307" y="445"/>
                </a:lnTo>
                <a:lnTo>
                  <a:pt x="1305" y="447"/>
                </a:lnTo>
                <a:lnTo>
                  <a:pt x="1305" y="449"/>
                </a:lnTo>
                <a:lnTo>
                  <a:pt x="1305" y="451"/>
                </a:lnTo>
                <a:lnTo>
                  <a:pt x="1305" y="451"/>
                </a:lnTo>
                <a:lnTo>
                  <a:pt x="1303" y="453"/>
                </a:lnTo>
                <a:lnTo>
                  <a:pt x="1301" y="455"/>
                </a:lnTo>
                <a:lnTo>
                  <a:pt x="1301" y="455"/>
                </a:lnTo>
                <a:lnTo>
                  <a:pt x="1301" y="457"/>
                </a:lnTo>
                <a:lnTo>
                  <a:pt x="1301" y="457"/>
                </a:lnTo>
                <a:lnTo>
                  <a:pt x="1301" y="457"/>
                </a:lnTo>
                <a:lnTo>
                  <a:pt x="1299" y="455"/>
                </a:lnTo>
                <a:lnTo>
                  <a:pt x="1299" y="455"/>
                </a:lnTo>
                <a:lnTo>
                  <a:pt x="1299" y="455"/>
                </a:lnTo>
                <a:lnTo>
                  <a:pt x="1297" y="453"/>
                </a:lnTo>
                <a:lnTo>
                  <a:pt x="1297" y="453"/>
                </a:lnTo>
                <a:lnTo>
                  <a:pt x="1295" y="451"/>
                </a:lnTo>
                <a:lnTo>
                  <a:pt x="1297" y="449"/>
                </a:lnTo>
                <a:lnTo>
                  <a:pt x="1297" y="447"/>
                </a:lnTo>
                <a:lnTo>
                  <a:pt x="1297" y="445"/>
                </a:lnTo>
                <a:lnTo>
                  <a:pt x="1297" y="443"/>
                </a:lnTo>
                <a:lnTo>
                  <a:pt x="1297" y="443"/>
                </a:lnTo>
                <a:lnTo>
                  <a:pt x="1297" y="440"/>
                </a:lnTo>
                <a:lnTo>
                  <a:pt x="1295" y="440"/>
                </a:lnTo>
                <a:lnTo>
                  <a:pt x="1293" y="436"/>
                </a:lnTo>
                <a:lnTo>
                  <a:pt x="1287" y="432"/>
                </a:lnTo>
                <a:lnTo>
                  <a:pt x="1287" y="430"/>
                </a:lnTo>
                <a:lnTo>
                  <a:pt x="1287" y="430"/>
                </a:lnTo>
                <a:lnTo>
                  <a:pt x="1289" y="430"/>
                </a:lnTo>
                <a:lnTo>
                  <a:pt x="1289" y="430"/>
                </a:lnTo>
                <a:lnTo>
                  <a:pt x="1289" y="430"/>
                </a:lnTo>
                <a:lnTo>
                  <a:pt x="1289" y="432"/>
                </a:lnTo>
                <a:lnTo>
                  <a:pt x="1291" y="432"/>
                </a:lnTo>
                <a:lnTo>
                  <a:pt x="1293" y="430"/>
                </a:lnTo>
                <a:lnTo>
                  <a:pt x="1293" y="430"/>
                </a:lnTo>
                <a:lnTo>
                  <a:pt x="1293" y="428"/>
                </a:lnTo>
                <a:lnTo>
                  <a:pt x="1295" y="428"/>
                </a:lnTo>
                <a:lnTo>
                  <a:pt x="1295" y="428"/>
                </a:lnTo>
                <a:lnTo>
                  <a:pt x="1297" y="428"/>
                </a:lnTo>
                <a:lnTo>
                  <a:pt x="1297" y="426"/>
                </a:lnTo>
                <a:lnTo>
                  <a:pt x="1297" y="426"/>
                </a:lnTo>
                <a:lnTo>
                  <a:pt x="1295" y="426"/>
                </a:lnTo>
                <a:lnTo>
                  <a:pt x="1295" y="426"/>
                </a:lnTo>
                <a:lnTo>
                  <a:pt x="1293" y="426"/>
                </a:lnTo>
                <a:lnTo>
                  <a:pt x="1291" y="426"/>
                </a:lnTo>
                <a:lnTo>
                  <a:pt x="1284" y="424"/>
                </a:lnTo>
                <a:lnTo>
                  <a:pt x="1282" y="426"/>
                </a:lnTo>
                <a:lnTo>
                  <a:pt x="1282" y="424"/>
                </a:lnTo>
                <a:lnTo>
                  <a:pt x="1284" y="424"/>
                </a:lnTo>
                <a:lnTo>
                  <a:pt x="1287" y="422"/>
                </a:lnTo>
                <a:lnTo>
                  <a:pt x="1287" y="422"/>
                </a:lnTo>
                <a:lnTo>
                  <a:pt x="1287" y="422"/>
                </a:lnTo>
                <a:lnTo>
                  <a:pt x="1284" y="422"/>
                </a:lnTo>
                <a:lnTo>
                  <a:pt x="1282" y="424"/>
                </a:lnTo>
                <a:lnTo>
                  <a:pt x="1278" y="424"/>
                </a:lnTo>
                <a:lnTo>
                  <a:pt x="1276" y="426"/>
                </a:lnTo>
                <a:lnTo>
                  <a:pt x="1272" y="424"/>
                </a:lnTo>
                <a:lnTo>
                  <a:pt x="1272" y="422"/>
                </a:lnTo>
                <a:lnTo>
                  <a:pt x="1272" y="422"/>
                </a:lnTo>
                <a:lnTo>
                  <a:pt x="1270" y="422"/>
                </a:lnTo>
                <a:lnTo>
                  <a:pt x="1268" y="422"/>
                </a:lnTo>
                <a:lnTo>
                  <a:pt x="1266" y="422"/>
                </a:lnTo>
                <a:lnTo>
                  <a:pt x="1263" y="422"/>
                </a:lnTo>
                <a:lnTo>
                  <a:pt x="1263" y="422"/>
                </a:lnTo>
                <a:lnTo>
                  <a:pt x="1261" y="422"/>
                </a:lnTo>
                <a:lnTo>
                  <a:pt x="1263" y="419"/>
                </a:lnTo>
                <a:lnTo>
                  <a:pt x="1270" y="415"/>
                </a:lnTo>
                <a:lnTo>
                  <a:pt x="1274" y="413"/>
                </a:lnTo>
                <a:lnTo>
                  <a:pt x="1276" y="411"/>
                </a:lnTo>
                <a:lnTo>
                  <a:pt x="1274" y="411"/>
                </a:lnTo>
                <a:lnTo>
                  <a:pt x="1274" y="411"/>
                </a:lnTo>
                <a:lnTo>
                  <a:pt x="1268" y="411"/>
                </a:lnTo>
                <a:lnTo>
                  <a:pt x="1268" y="411"/>
                </a:lnTo>
                <a:lnTo>
                  <a:pt x="1268" y="409"/>
                </a:lnTo>
                <a:lnTo>
                  <a:pt x="1270" y="407"/>
                </a:lnTo>
                <a:lnTo>
                  <a:pt x="1270" y="407"/>
                </a:lnTo>
                <a:lnTo>
                  <a:pt x="1270" y="407"/>
                </a:lnTo>
                <a:lnTo>
                  <a:pt x="1272" y="407"/>
                </a:lnTo>
                <a:lnTo>
                  <a:pt x="1274" y="409"/>
                </a:lnTo>
                <a:lnTo>
                  <a:pt x="1274" y="409"/>
                </a:lnTo>
                <a:lnTo>
                  <a:pt x="1276" y="409"/>
                </a:lnTo>
                <a:lnTo>
                  <a:pt x="1280" y="409"/>
                </a:lnTo>
                <a:lnTo>
                  <a:pt x="1280" y="409"/>
                </a:lnTo>
                <a:lnTo>
                  <a:pt x="1280" y="409"/>
                </a:lnTo>
                <a:lnTo>
                  <a:pt x="1280" y="407"/>
                </a:lnTo>
                <a:lnTo>
                  <a:pt x="1278" y="405"/>
                </a:lnTo>
                <a:lnTo>
                  <a:pt x="1278" y="405"/>
                </a:lnTo>
                <a:lnTo>
                  <a:pt x="1278" y="405"/>
                </a:lnTo>
                <a:lnTo>
                  <a:pt x="1276" y="405"/>
                </a:lnTo>
                <a:lnTo>
                  <a:pt x="1276" y="405"/>
                </a:lnTo>
                <a:lnTo>
                  <a:pt x="1276" y="405"/>
                </a:lnTo>
                <a:lnTo>
                  <a:pt x="1274" y="405"/>
                </a:lnTo>
                <a:lnTo>
                  <a:pt x="1274" y="405"/>
                </a:lnTo>
                <a:lnTo>
                  <a:pt x="1274" y="403"/>
                </a:lnTo>
                <a:lnTo>
                  <a:pt x="1274" y="403"/>
                </a:lnTo>
                <a:lnTo>
                  <a:pt x="1272" y="401"/>
                </a:lnTo>
                <a:lnTo>
                  <a:pt x="1270" y="396"/>
                </a:lnTo>
                <a:lnTo>
                  <a:pt x="1270" y="396"/>
                </a:lnTo>
                <a:lnTo>
                  <a:pt x="1270" y="396"/>
                </a:lnTo>
                <a:lnTo>
                  <a:pt x="1268" y="394"/>
                </a:lnTo>
                <a:lnTo>
                  <a:pt x="1266" y="394"/>
                </a:lnTo>
                <a:lnTo>
                  <a:pt x="1263" y="392"/>
                </a:lnTo>
                <a:lnTo>
                  <a:pt x="1261" y="392"/>
                </a:lnTo>
                <a:lnTo>
                  <a:pt x="1261" y="390"/>
                </a:lnTo>
                <a:lnTo>
                  <a:pt x="1261" y="390"/>
                </a:lnTo>
                <a:lnTo>
                  <a:pt x="1261" y="390"/>
                </a:lnTo>
                <a:lnTo>
                  <a:pt x="1261" y="386"/>
                </a:lnTo>
                <a:lnTo>
                  <a:pt x="1261" y="384"/>
                </a:lnTo>
                <a:lnTo>
                  <a:pt x="1261" y="380"/>
                </a:lnTo>
                <a:lnTo>
                  <a:pt x="1261" y="380"/>
                </a:lnTo>
                <a:lnTo>
                  <a:pt x="1259" y="378"/>
                </a:lnTo>
                <a:lnTo>
                  <a:pt x="1257" y="375"/>
                </a:lnTo>
                <a:lnTo>
                  <a:pt x="1255" y="373"/>
                </a:lnTo>
                <a:lnTo>
                  <a:pt x="1253" y="371"/>
                </a:lnTo>
                <a:lnTo>
                  <a:pt x="1249" y="369"/>
                </a:lnTo>
                <a:lnTo>
                  <a:pt x="1249" y="369"/>
                </a:lnTo>
                <a:lnTo>
                  <a:pt x="1249" y="367"/>
                </a:lnTo>
                <a:lnTo>
                  <a:pt x="1249" y="367"/>
                </a:lnTo>
                <a:lnTo>
                  <a:pt x="1249" y="367"/>
                </a:lnTo>
                <a:lnTo>
                  <a:pt x="1245" y="367"/>
                </a:lnTo>
                <a:lnTo>
                  <a:pt x="1243" y="367"/>
                </a:lnTo>
                <a:lnTo>
                  <a:pt x="1240" y="367"/>
                </a:lnTo>
                <a:lnTo>
                  <a:pt x="1238" y="365"/>
                </a:lnTo>
                <a:lnTo>
                  <a:pt x="1238" y="363"/>
                </a:lnTo>
                <a:lnTo>
                  <a:pt x="1238" y="361"/>
                </a:lnTo>
                <a:lnTo>
                  <a:pt x="1236" y="361"/>
                </a:lnTo>
                <a:lnTo>
                  <a:pt x="1236" y="361"/>
                </a:lnTo>
                <a:lnTo>
                  <a:pt x="1232" y="361"/>
                </a:lnTo>
                <a:lnTo>
                  <a:pt x="1228" y="363"/>
                </a:lnTo>
                <a:lnTo>
                  <a:pt x="1224" y="367"/>
                </a:lnTo>
                <a:lnTo>
                  <a:pt x="1222" y="369"/>
                </a:lnTo>
                <a:lnTo>
                  <a:pt x="1219" y="371"/>
                </a:lnTo>
                <a:lnTo>
                  <a:pt x="1219" y="371"/>
                </a:lnTo>
                <a:lnTo>
                  <a:pt x="1219" y="373"/>
                </a:lnTo>
                <a:lnTo>
                  <a:pt x="1219" y="373"/>
                </a:lnTo>
                <a:lnTo>
                  <a:pt x="1222" y="373"/>
                </a:lnTo>
                <a:lnTo>
                  <a:pt x="1226" y="373"/>
                </a:lnTo>
                <a:lnTo>
                  <a:pt x="1226" y="373"/>
                </a:lnTo>
                <a:lnTo>
                  <a:pt x="1226" y="375"/>
                </a:lnTo>
                <a:lnTo>
                  <a:pt x="1224" y="378"/>
                </a:lnTo>
                <a:lnTo>
                  <a:pt x="1222" y="378"/>
                </a:lnTo>
                <a:lnTo>
                  <a:pt x="1222" y="378"/>
                </a:lnTo>
                <a:lnTo>
                  <a:pt x="1219" y="378"/>
                </a:lnTo>
                <a:lnTo>
                  <a:pt x="1217" y="378"/>
                </a:lnTo>
                <a:lnTo>
                  <a:pt x="1217" y="375"/>
                </a:lnTo>
                <a:lnTo>
                  <a:pt x="1215" y="375"/>
                </a:lnTo>
                <a:lnTo>
                  <a:pt x="1215" y="378"/>
                </a:lnTo>
                <a:lnTo>
                  <a:pt x="1213" y="378"/>
                </a:lnTo>
                <a:lnTo>
                  <a:pt x="1211" y="380"/>
                </a:lnTo>
                <a:lnTo>
                  <a:pt x="1211" y="380"/>
                </a:lnTo>
                <a:lnTo>
                  <a:pt x="1211" y="382"/>
                </a:lnTo>
                <a:lnTo>
                  <a:pt x="1211" y="382"/>
                </a:lnTo>
                <a:lnTo>
                  <a:pt x="1209" y="384"/>
                </a:lnTo>
                <a:lnTo>
                  <a:pt x="1209" y="384"/>
                </a:lnTo>
                <a:lnTo>
                  <a:pt x="1211" y="386"/>
                </a:lnTo>
                <a:lnTo>
                  <a:pt x="1209" y="386"/>
                </a:lnTo>
                <a:lnTo>
                  <a:pt x="1209" y="390"/>
                </a:lnTo>
                <a:lnTo>
                  <a:pt x="1209" y="392"/>
                </a:lnTo>
                <a:lnTo>
                  <a:pt x="1211" y="394"/>
                </a:lnTo>
                <a:lnTo>
                  <a:pt x="1213" y="396"/>
                </a:lnTo>
                <a:lnTo>
                  <a:pt x="1215" y="396"/>
                </a:lnTo>
                <a:lnTo>
                  <a:pt x="1217" y="394"/>
                </a:lnTo>
                <a:lnTo>
                  <a:pt x="1219" y="394"/>
                </a:lnTo>
                <a:lnTo>
                  <a:pt x="1217" y="396"/>
                </a:lnTo>
                <a:lnTo>
                  <a:pt x="1217" y="398"/>
                </a:lnTo>
                <a:lnTo>
                  <a:pt x="1219" y="398"/>
                </a:lnTo>
                <a:lnTo>
                  <a:pt x="1215" y="398"/>
                </a:lnTo>
                <a:lnTo>
                  <a:pt x="1215" y="398"/>
                </a:lnTo>
                <a:lnTo>
                  <a:pt x="1213" y="398"/>
                </a:lnTo>
                <a:lnTo>
                  <a:pt x="1213" y="401"/>
                </a:lnTo>
                <a:lnTo>
                  <a:pt x="1211" y="401"/>
                </a:lnTo>
                <a:lnTo>
                  <a:pt x="1209" y="405"/>
                </a:lnTo>
                <a:lnTo>
                  <a:pt x="1209" y="407"/>
                </a:lnTo>
                <a:lnTo>
                  <a:pt x="1209" y="407"/>
                </a:lnTo>
                <a:lnTo>
                  <a:pt x="1209" y="409"/>
                </a:lnTo>
                <a:lnTo>
                  <a:pt x="1213" y="413"/>
                </a:lnTo>
                <a:lnTo>
                  <a:pt x="1215" y="415"/>
                </a:lnTo>
                <a:lnTo>
                  <a:pt x="1215" y="415"/>
                </a:lnTo>
                <a:lnTo>
                  <a:pt x="1215" y="417"/>
                </a:lnTo>
                <a:lnTo>
                  <a:pt x="1217" y="417"/>
                </a:lnTo>
                <a:lnTo>
                  <a:pt x="1219" y="417"/>
                </a:lnTo>
                <a:lnTo>
                  <a:pt x="1222" y="419"/>
                </a:lnTo>
                <a:lnTo>
                  <a:pt x="1224" y="419"/>
                </a:lnTo>
                <a:lnTo>
                  <a:pt x="1224" y="419"/>
                </a:lnTo>
                <a:lnTo>
                  <a:pt x="1228" y="422"/>
                </a:lnTo>
                <a:lnTo>
                  <a:pt x="1234" y="424"/>
                </a:lnTo>
                <a:lnTo>
                  <a:pt x="1234" y="424"/>
                </a:lnTo>
                <a:lnTo>
                  <a:pt x="1236" y="422"/>
                </a:lnTo>
                <a:lnTo>
                  <a:pt x="1236" y="422"/>
                </a:lnTo>
                <a:lnTo>
                  <a:pt x="1236" y="422"/>
                </a:lnTo>
                <a:lnTo>
                  <a:pt x="1238" y="424"/>
                </a:lnTo>
                <a:lnTo>
                  <a:pt x="1240" y="426"/>
                </a:lnTo>
                <a:lnTo>
                  <a:pt x="1240" y="426"/>
                </a:lnTo>
                <a:lnTo>
                  <a:pt x="1243" y="426"/>
                </a:lnTo>
                <a:lnTo>
                  <a:pt x="1243" y="428"/>
                </a:lnTo>
                <a:lnTo>
                  <a:pt x="1247" y="428"/>
                </a:lnTo>
                <a:lnTo>
                  <a:pt x="1247" y="426"/>
                </a:lnTo>
                <a:lnTo>
                  <a:pt x="1249" y="426"/>
                </a:lnTo>
                <a:lnTo>
                  <a:pt x="1251" y="426"/>
                </a:lnTo>
                <a:lnTo>
                  <a:pt x="1253" y="426"/>
                </a:lnTo>
                <a:lnTo>
                  <a:pt x="1253" y="428"/>
                </a:lnTo>
                <a:lnTo>
                  <a:pt x="1253" y="428"/>
                </a:lnTo>
                <a:lnTo>
                  <a:pt x="1253" y="428"/>
                </a:lnTo>
                <a:lnTo>
                  <a:pt x="1255" y="428"/>
                </a:lnTo>
                <a:lnTo>
                  <a:pt x="1253" y="430"/>
                </a:lnTo>
                <a:lnTo>
                  <a:pt x="1253" y="430"/>
                </a:lnTo>
                <a:lnTo>
                  <a:pt x="1249" y="432"/>
                </a:lnTo>
                <a:lnTo>
                  <a:pt x="1249" y="432"/>
                </a:lnTo>
                <a:lnTo>
                  <a:pt x="1249" y="432"/>
                </a:lnTo>
                <a:lnTo>
                  <a:pt x="1251" y="428"/>
                </a:lnTo>
                <a:lnTo>
                  <a:pt x="1251" y="428"/>
                </a:lnTo>
                <a:lnTo>
                  <a:pt x="1249" y="428"/>
                </a:lnTo>
                <a:lnTo>
                  <a:pt x="1245" y="430"/>
                </a:lnTo>
                <a:lnTo>
                  <a:pt x="1243" y="430"/>
                </a:lnTo>
                <a:lnTo>
                  <a:pt x="1243" y="432"/>
                </a:lnTo>
                <a:lnTo>
                  <a:pt x="1243" y="432"/>
                </a:lnTo>
                <a:lnTo>
                  <a:pt x="1243" y="434"/>
                </a:lnTo>
                <a:lnTo>
                  <a:pt x="1243" y="434"/>
                </a:lnTo>
                <a:lnTo>
                  <a:pt x="1245" y="434"/>
                </a:lnTo>
                <a:lnTo>
                  <a:pt x="1245" y="434"/>
                </a:lnTo>
                <a:lnTo>
                  <a:pt x="1243" y="436"/>
                </a:lnTo>
                <a:lnTo>
                  <a:pt x="1238" y="438"/>
                </a:lnTo>
                <a:lnTo>
                  <a:pt x="1238" y="440"/>
                </a:lnTo>
                <a:lnTo>
                  <a:pt x="1236" y="443"/>
                </a:lnTo>
                <a:lnTo>
                  <a:pt x="1238" y="445"/>
                </a:lnTo>
                <a:lnTo>
                  <a:pt x="1238" y="445"/>
                </a:lnTo>
                <a:lnTo>
                  <a:pt x="1243" y="445"/>
                </a:lnTo>
                <a:lnTo>
                  <a:pt x="1245" y="445"/>
                </a:lnTo>
                <a:lnTo>
                  <a:pt x="1247" y="443"/>
                </a:lnTo>
                <a:lnTo>
                  <a:pt x="1247" y="440"/>
                </a:lnTo>
                <a:lnTo>
                  <a:pt x="1247" y="438"/>
                </a:lnTo>
                <a:lnTo>
                  <a:pt x="1247" y="438"/>
                </a:lnTo>
                <a:lnTo>
                  <a:pt x="1249" y="438"/>
                </a:lnTo>
                <a:lnTo>
                  <a:pt x="1249" y="438"/>
                </a:lnTo>
                <a:lnTo>
                  <a:pt x="1249" y="438"/>
                </a:lnTo>
                <a:lnTo>
                  <a:pt x="1251" y="440"/>
                </a:lnTo>
                <a:lnTo>
                  <a:pt x="1251" y="440"/>
                </a:lnTo>
                <a:lnTo>
                  <a:pt x="1251" y="443"/>
                </a:lnTo>
                <a:lnTo>
                  <a:pt x="1251" y="445"/>
                </a:lnTo>
                <a:lnTo>
                  <a:pt x="1251" y="447"/>
                </a:lnTo>
                <a:lnTo>
                  <a:pt x="1251" y="447"/>
                </a:lnTo>
                <a:lnTo>
                  <a:pt x="1251" y="447"/>
                </a:lnTo>
                <a:lnTo>
                  <a:pt x="1253" y="449"/>
                </a:lnTo>
                <a:lnTo>
                  <a:pt x="1253" y="449"/>
                </a:lnTo>
                <a:lnTo>
                  <a:pt x="1251" y="449"/>
                </a:lnTo>
                <a:lnTo>
                  <a:pt x="1247" y="451"/>
                </a:lnTo>
                <a:lnTo>
                  <a:pt x="1245" y="453"/>
                </a:lnTo>
                <a:lnTo>
                  <a:pt x="1243" y="455"/>
                </a:lnTo>
                <a:lnTo>
                  <a:pt x="1240" y="457"/>
                </a:lnTo>
                <a:lnTo>
                  <a:pt x="1238" y="459"/>
                </a:lnTo>
                <a:lnTo>
                  <a:pt x="1234" y="461"/>
                </a:lnTo>
                <a:lnTo>
                  <a:pt x="1234" y="461"/>
                </a:lnTo>
                <a:lnTo>
                  <a:pt x="1232" y="461"/>
                </a:lnTo>
                <a:lnTo>
                  <a:pt x="1230" y="461"/>
                </a:lnTo>
                <a:lnTo>
                  <a:pt x="1228" y="461"/>
                </a:lnTo>
                <a:lnTo>
                  <a:pt x="1226" y="461"/>
                </a:lnTo>
                <a:lnTo>
                  <a:pt x="1226" y="461"/>
                </a:lnTo>
                <a:lnTo>
                  <a:pt x="1226" y="463"/>
                </a:lnTo>
                <a:lnTo>
                  <a:pt x="1222" y="470"/>
                </a:lnTo>
                <a:lnTo>
                  <a:pt x="1222" y="470"/>
                </a:lnTo>
                <a:lnTo>
                  <a:pt x="1226" y="472"/>
                </a:lnTo>
                <a:lnTo>
                  <a:pt x="1226" y="474"/>
                </a:lnTo>
                <a:lnTo>
                  <a:pt x="1228" y="478"/>
                </a:lnTo>
                <a:lnTo>
                  <a:pt x="1228" y="480"/>
                </a:lnTo>
                <a:lnTo>
                  <a:pt x="1226" y="484"/>
                </a:lnTo>
                <a:lnTo>
                  <a:pt x="1226" y="489"/>
                </a:lnTo>
                <a:lnTo>
                  <a:pt x="1226" y="489"/>
                </a:lnTo>
                <a:lnTo>
                  <a:pt x="1224" y="489"/>
                </a:lnTo>
                <a:lnTo>
                  <a:pt x="1222" y="489"/>
                </a:lnTo>
                <a:lnTo>
                  <a:pt x="1217" y="489"/>
                </a:lnTo>
                <a:lnTo>
                  <a:pt x="1217" y="489"/>
                </a:lnTo>
                <a:lnTo>
                  <a:pt x="1215" y="489"/>
                </a:lnTo>
                <a:lnTo>
                  <a:pt x="1217" y="491"/>
                </a:lnTo>
                <a:lnTo>
                  <a:pt x="1219" y="495"/>
                </a:lnTo>
                <a:lnTo>
                  <a:pt x="1222" y="495"/>
                </a:lnTo>
                <a:lnTo>
                  <a:pt x="1219" y="497"/>
                </a:lnTo>
                <a:lnTo>
                  <a:pt x="1219" y="497"/>
                </a:lnTo>
                <a:lnTo>
                  <a:pt x="1219" y="495"/>
                </a:lnTo>
                <a:lnTo>
                  <a:pt x="1219" y="493"/>
                </a:lnTo>
                <a:lnTo>
                  <a:pt x="1211" y="489"/>
                </a:lnTo>
                <a:lnTo>
                  <a:pt x="1211" y="487"/>
                </a:lnTo>
                <a:lnTo>
                  <a:pt x="1211" y="487"/>
                </a:lnTo>
                <a:lnTo>
                  <a:pt x="1211" y="487"/>
                </a:lnTo>
                <a:lnTo>
                  <a:pt x="1211" y="487"/>
                </a:lnTo>
                <a:lnTo>
                  <a:pt x="1213" y="489"/>
                </a:lnTo>
                <a:lnTo>
                  <a:pt x="1215" y="489"/>
                </a:lnTo>
                <a:lnTo>
                  <a:pt x="1217" y="487"/>
                </a:lnTo>
                <a:lnTo>
                  <a:pt x="1217" y="487"/>
                </a:lnTo>
                <a:lnTo>
                  <a:pt x="1219" y="489"/>
                </a:lnTo>
                <a:lnTo>
                  <a:pt x="1219" y="489"/>
                </a:lnTo>
                <a:lnTo>
                  <a:pt x="1222" y="489"/>
                </a:lnTo>
                <a:lnTo>
                  <a:pt x="1224" y="489"/>
                </a:lnTo>
                <a:lnTo>
                  <a:pt x="1224" y="489"/>
                </a:lnTo>
                <a:lnTo>
                  <a:pt x="1226" y="489"/>
                </a:lnTo>
                <a:lnTo>
                  <a:pt x="1226" y="487"/>
                </a:lnTo>
                <a:lnTo>
                  <a:pt x="1226" y="487"/>
                </a:lnTo>
                <a:lnTo>
                  <a:pt x="1226" y="484"/>
                </a:lnTo>
                <a:lnTo>
                  <a:pt x="1226" y="484"/>
                </a:lnTo>
                <a:lnTo>
                  <a:pt x="1224" y="482"/>
                </a:lnTo>
                <a:lnTo>
                  <a:pt x="1224" y="482"/>
                </a:lnTo>
                <a:lnTo>
                  <a:pt x="1222" y="482"/>
                </a:lnTo>
                <a:lnTo>
                  <a:pt x="1219" y="482"/>
                </a:lnTo>
                <a:lnTo>
                  <a:pt x="1219" y="482"/>
                </a:lnTo>
                <a:lnTo>
                  <a:pt x="1222" y="480"/>
                </a:lnTo>
                <a:lnTo>
                  <a:pt x="1222" y="480"/>
                </a:lnTo>
                <a:lnTo>
                  <a:pt x="1219" y="480"/>
                </a:lnTo>
                <a:lnTo>
                  <a:pt x="1217" y="480"/>
                </a:lnTo>
                <a:lnTo>
                  <a:pt x="1215" y="480"/>
                </a:lnTo>
                <a:lnTo>
                  <a:pt x="1215" y="480"/>
                </a:lnTo>
                <a:lnTo>
                  <a:pt x="1215" y="478"/>
                </a:lnTo>
                <a:lnTo>
                  <a:pt x="1213" y="478"/>
                </a:lnTo>
                <a:lnTo>
                  <a:pt x="1211" y="476"/>
                </a:lnTo>
                <a:lnTo>
                  <a:pt x="1211" y="474"/>
                </a:lnTo>
                <a:lnTo>
                  <a:pt x="1213" y="472"/>
                </a:lnTo>
                <a:lnTo>
                  <a:pt x="1213" y="470"/>
                </a:lnTo>
                <a:lnTo>
                  <a:pt x="1215" y="468"/>
                </a:lnTo>
                <a:lnTo>
                  <a:pt x="1217" y="459"/>
                </a:lnTo>
                <a:lnTo>
                  <a:pt x="1217" y="457"/>
                </a:lnTo>
                <a:lnTo>
                  <a:pt x="1215" y="457"/>
                </a:lnTo>
                <a:lnTo>
                  <a:pt x="1211" y="459"/>
                </a:lnTo>
                <a:lnTo>
                  <a:pt x="1211" y="459"/>
                </a:lnTo>
                <a:lnTo>
                  <a:pt x="1209" y="461"/>
                </a:lnTo>
                <a:lnTo>
                  <a:pt x="1209" y="461"/>
                </a:lnTo>
                <a:lnTo>
                  <a:pt x="1209" y="461"/>
                </a:lnTo>
                <a:lnTo>
                  <a:pt x="1207" y="461"/>
                </a:lnTo>
                <a:lnTo>
                  <a:pt x="1207" y="461"/>
                </a:lnTo>
                <a:lnTo>
                  <a:pt x="1209" y="457"/>
                </a:lnTo>
                <a:lnTo>
                  <a:pt x="1211" y="455"/>
                </a:lnTo>
                <a:lnTo>
                  <a:pt x="1211" y="455"/>
                </a:lnTo>
                <a:lnTo>
                  <a:pt x="1207" y="457"/>
                </a:lnTo>
                <a:lnTo>
                  <a:pt x="1203" y="457"/>
                </a:lnTo>
                <a:lnTo>
                  <a:pt x="1203" y="457"/>
                </a:lnTo>
                <a:lnTo>
                  <a:pt x="1201" y="455"/>
                </a:lnTo>
                <a:lnTo>
                  <a:pt x="1201" y="453"/>
                </a:lnTo>
                <a:lnTo>
                  <a:pt x="1199" y="453"/>
                </a:lnTo>
                <a:lnTo>
                  <a:pt x="1199" y="451"/>
                </a:lnTo>
                <a:lnTo>
                  <a:pt x="1196" y="451"/>
                </a:lnTo>
                <a:lnTo>
                  <a:pt x="1196" y="451"/>
                </a:lnTo>
                <a:lnTo>
                  <a:pt x="1194" y="451"/>
                </a:lnTo>
                <a:lnTo>
                  <a:pt x="1192" y="451"/>
                </a:lnTo>
                <a:lnTo>
                  <a:pt x="1190" y="451"/>
                </a:lnTo>
                <a:lnTo>
                  <a:pt x="1188" y="451"/>
                </a:lnTo>
                <a:lnTo>
                  <a:pt x="1188" y="451"/>
                </a:lnTo>
                <a:lnTo>
                  <a:pt x="1190" y="453"/>
                </a:lnTo>
                <a:lnTo>
                  <a:pt x="1190" y="453"/>
                </a:lnTo>
                <a:lnTo>
                  <a:pt x="1186" y="455"/>
                </a:lnTo>
                <a:lnTo>
                  <a:pt x="1184" y="455"/>
                </a:lnTo>
                <a:lnTo>
                  <a:pt x="1182" y="453"/>
                </a:lnTo>
                <a:lnTo>
                  <a:pt x="1180" y="453"/>
                </a:lnTo>
                <a:lnTo>
                  <a:pt x="1180" y="453"/>
                </a:lnTo>
                <a:lnTo>
                  <a:pt x="1178" y="455"/>
                </a:lnTo>
                <a:lnTo>
                  <a:pt x="1180" y="455"/>
                </a:lnTo>
                <a:lnTo>
                  <a:pt x="1182" y="457"/>
                </a:lnTo>
                <a:lnTo>
                  <a:pt x="1182" y="457"/>
                </a:lnTo>
                <a:lnTo>
                  <a:pt x="1182" y="459"/>
                </a:lnTo>
                <a:lnTo>
                  <a:pt x="1182" y="459"/>
                </a:lnTo>
                <a:lnTo>
                  <a:pt x="1182" y="459"/>
                </a:lnTo>
                <a:lnTo>
                  <a:pt x="1182" y="459"/>
                </a:lnTo>
                <a:lnTo>
                  <a:pt x="1182" y="461"/>
                </a:lnTo>
                <a:lnTo>
                  <a:pt x="1186" y="466"/>
                </a:lnTo>
                <a:lnTo>
                  <a:pt x="1186" y="466"/>
                </a:lnTo>
                <a:lnTo>
                  <a:pt x="1190" y="463"/>
                </a:lnTo>
                <a:lnTo>
                  <a:pt x="1192" y="463"/>
                </a:lnTo>
                <a:lnTo>
                  <a:pt x="1194" y="463"/>
                </a:lnTo>
                <a:lnTo>
                  <a:pt x="1199" y="466"/>
                </a:lnTo>
                <a:lnTo>
                  <a:pt x="1199" y="468"/>
                </a:lnTo>
                <a:lnTo>
                  <a:pt x="1201" y="468"/>
                </a:lnTo>
                <a:lnTo>
                  <a:pt x="1201" y="468"/>
                </a:lnTo>
                <a:lnTo>
                  <a:pt x="1201" y="470"/>
                </a:lnTo>
                <a:lnTo>
                  <a:pt x="1201" y="470"/>
                </a:lnTo>
                <a:lnTo>
                  <a:pt x="1201" y="470"/>
                </a:lnTo>
                <a:lnTo>
                  <a:pt x="1199" y="472"/>
                </a:lnTo>
                <a:lnTo>
                  <a:pt x="1196" y="472"/>
                </a:lnTo>
                <a:lnTo>
                  <a:pt x="1194" y="472"/>
                </a:lnTo>
                <a:lnTo>
                  <a:pt x="1188" y="470"/>
                </a:lnTo>
                <a:lnTo>
                  <a:pt x="1188" y="470"/>
                </a:lnTo>
                <a:lnTo>
                  <a:pt x="1188" y="470"/>
                </a:lnTo>
                <a:lnTo>
                  <a:pt x="1182" y="463"/>
                </a:lnTo>
                <a:lnTo>
                  <a:pt x="1180" y="461"/>
                </a:lnTo>
                <a:lnTo>
                  <a:pt x="1180" y="461"/>
                </a:lnTo>
                <a:lnTo>
                  <a:pt x="1178" y="461"/>
                </a:lnTo>
                <a:lnTo>
                  <a:pt x="1178" y="461"/>
                </a:lnTo>
                <a:lnTo>
                  <a:pt x="1178" y="463"/>
                </a:lnTo>
                <a:lnTo>
                  <a:pt x="1178" y="463"/>
                </a:lnTo>
                <a:lnTo>
                  <a:pt x="1180" y="466"/>
                </a:lnTo>
                <a:lnTo>
                  <a:pt x="1182" y="468"/>
                </a:lnTo>
                <a:lnTo>
                  <a:pt x="1182" y="468"/>
                </a:lnTo>
                <a:lnTo>
                  <a:pt x="1182" y="468"/>
                </a:lnTo>
                <a:lnTo>
                  <a:pt x="1182" y="468"/>
                </a:lnTo>
                <a:lnTo>
                  <a:pt x="1178" y="468"/>
                </a:lnTo>
                <a:lnTo>
                  <a:pt x="1175" y="470"/>
                </a:lnTo>
                <a:lnTo>
                  <a:pt x="1175" y="470"/>
                </a:lnTo>
                <a:lnTo>
                  <a:pt x="1173" y="470"/>
                </a:lnTo>
                <a:lnTo>
                  <a:pt x="1171" y="470"/>
                </a:lnTo>
                <a:lnTo>
                  <a:pt x="1169" y="470"/>
                </a:lnTo>
                <a:lnTo>
                  <a:pt x="1167" y="468"/>
                </a:lnTo>
                <a:lnTo>
                  <a:pt x="1163" y="468"/>
                </a:lnTo>
                <a:lnTo>
                  <a:pt x="1157" y="468"/>
                </a:lnTo>
                <a:lnTo>
                  <a:pt x="1152" y="468"/>
                </a:lnTo>
                <a:lnTo>
                  <a:pt x="1152" y="468"/>
                </a:lnTo>
                <a:lnTo>
                  <a:pt x="1150" y="468"/>
                </a:lnTo>
                <a:lnTo>
                  <a:pt x="1148" y="468"/>
                </a:lnTo>
                <a:lnTo>
                  <a:pt x="1146" y="468"/>
                </a:lnTo>
                <a:lnTo>
                  <a:pt x="1144" y="470"/>
                </a:lnTo>
                <a:lnTo>
                  <a:pt x="1144" y="470"/>
                </a:lnTo>
                <a:lnTo>
                  <a:pt x="1136" y="470"/>
                </a:lnTo>
                <a:lnTo>
                  <a:pt x="1134" y="470"/>
                </a:lnTo>
                <a:lnTo>
                  <a:pt x="1131" y="470"/>
                </a:lnTo>
                <a:lnTo>
                  <a:pt x="1129" y="470"/>
                </a:lnTo>
                <a:lnTo>
                  <a:pt x="1127" y="470"/>
                </a:lnTo>
                <a:lnTo>
                  <a:pt x="1125" y="470"/>
                </a:lnTo>
                <a:lnTo>
                  <a:pt x="1125" y="470"/>
                </a:lnTo>
                <a:lnTo>
                  <a:pt x="1121" y="468"/>
                </a:lnTo>
                <a:lnTo>
                  <a:pt x="1117" y="468"/>
                </a:lnTo>
                <a:lnTo>
                  <a:pt x="1115" y="466"/>
                </a:lnTo>
                <a:lnTo>
                  <a:pt x="1111" y="461"/>
                </a:lnTo>
                <a:lnTo>
                  <a:pt x="1108" y="459"/>
                </a:lnTo>
                <a:lnTo>
                  <a:pt x="1106" y="461"/>
                </a:lnTo>
                <a:lnTo>
                  <a:pt x="1102" y="461"/>
                </a:lnTo>
                <a:lnTo>
                  <a:pt x="1098" y="461"/>
                </a:lnTo>
                <a:lnTo>
                  <a:pt x="1096" y="461"/>
                </a:lnTo>
                <a:lnTo>
                  <a:pt x="1094" y="461"/>
                </a:lnTo>
                <a:lnTo>
                  <a:pt x="1092" y="459"/>
                </a:lnTo>
                <a:lnTo>
                  <a:pt x="1092" y="459"/>
                </a:lnTo>
                <a:lnTo>
                  <a:pt x="1092" y="457"/>
                </a:lnTo>
                <a:lnTo>
                  <a:pt x="1092" y="457"/>
                </a:lnTo>
                <a:lnTo>
                  <a:pt x="1090" y="457"/>
                </a:lnTo>
                <a:lnTo>
                  <a:pt x="1087" y="457"/>
                </a:lnTo>
                <a:lnTo>
                  <a:pt x="1087" y="457"/>
                </a:lnTo>
                <a:lnTo>
                  <a:pt x="1087" y="455"/>
                </a:lnTo>
                <a:lnTo>
                  <a:pt x="1087" y="455"/>
                </a:lnTo>
                <a:lnTo>
                  <a:pt x="1087" y="455"/>
                </a:lnTo>
                <a:lnTo>
                  <a:pt x="1085" y="455"/>
                </a:lnTo>
                <a:lnTo>
                  <a:pt x="1085" y="455"/>
                </a:lnTo>
                <a:lnTo>
                  <a:pt x="1083" y="455"/>
                </a:lnTo>
                <a:lnTo>
                  <a:pt x="1081" y="453"/>
                </a:lnTo>
                <a:lnTo>
                  <a:pt x="1081" y="451"/>
                </a:lnTo>
                <a:lnTo>
                  <a:pt x="1079" y="449"/>
                </a:lnTo>
                <a:lnTo>
                  <a:pt x="1079" y="445"/>
                </a:lnTo>
                <a:lnTo>
                  <a:pt x="1077" y="445"/>
                </a:lnTo>
                <a:lnTo>
                  <a:pt x="1077" y="443"/>
                </a:lnTo>
                <a:lnTo>
                  <a:pt x="1075" y="443"/>
                </a:lnTo>
                <a:lnTo>
                  <a:pt x="1073" y="440"/>
                </a:lnTo>
                <a:lnTo>
                  <a:pt x="1071" y="440"/>
                </a:lnTo>
                <a:lnTo>
                  <a:pt x="1067" y="440"/>
                </a:lnTo>
                <a:lnTo>
                  <a:pt x="1062" y="443"/>
                </a:lnTo>
                <a:lnTo>
                  <a:pt x="1060" y="443"/>
                </a:lnTo>
                <a:lnTo>
                  <a:pt x="1052" y="447"/>
                </a:lnTo>
                <a:lnTo>
                  <a:pt x="1046" y="447"/>
                </a:lnTo>
                <a:lnTo>
                  <a:pt x="1039" y="449"/>
                </a:lnTo>
                <a:lnTo>
                  <a:pt x="1037" y="449"/>
                </a:lnTo>
                <a:lnTo>
                  <a:pt x="1033" y="453"/>
                </a:lnTo>
                <a:lnTo>
                  <a:pt x="1033" y="455"/>
                </a:lnTo>
                <a:lnTo>
                  <a:pt x="1033" y="457"/>
                </a:lnTo>
                <a:lnTo>
                  <a:pt x="1037" y="459"/>
                </a:lnTo>
                <a:lnTo>
                  <a:pt x="1039" y="459"/>
                </a:lnTo>
                <a:lnTo>
                  <a:pt x="1039" y="459"/>
                </a:lnTo>
                <a:lnTo>
                  <a:pt x="1041" y="459"/>
                </a:lnTo>
                <a:lnTo>
                  <a:pt x="1043" y="459"/>
                </a:lnTo>
                <a:lnTo>
                  <a:pt x="1048" y="459"/>
                </a:lnTo>
                <a:lnTo>
                  <a:pt x="1048" y="457"/>
                </a:lnTo>
                <a:lnTo>
                  <a:pt x="1048" y="457"/>
                </a:lnTo>
                <a:lnTo>
                  <a:pt x="1048" y="455"/>
                </a:lnTo>
                <a:lnTo>
                  <a:pt x="1048" y="455"/>
                </a:lnTo>
                <a:lnTo>
                  <a:pt x="1050" y="455"/>
                </a:lnTo>
                <a:lnTo>
                  <a:pt x="1054" y="455"/>
                </a:lnTo>
                <a:lnTo>
                  <a:pt x="1056" y="455"/>
                </a:lnTo>
                <a:lnTo>
                  <a:pt x="1056" y="455"/>
                </a:lnTo>
                <a:lnTo>
                  <a:pt x="1058" y="453"/>
                </a:lnTo>
                <a:lnTo>
                  <a:pt x="1060" y="453"/>
                </a:lnTo>
                <a:lnTo>
                  <a:pt x="1060" y="453"/>
                </a:lnTo>
                <a:lnTo>
                  <a:pt x="1062" y="455"/>
                </a:lnTo>
                <a:lnTo>
                  <a:pt x="1064" y="453"/>
                </a:lnTo>
                <a:lnTo>
                  <a:pt x="1064" y="451"/>
                </a:lnTo>
                <a:lnTo>
                  <a:pt x="1064" y="451"/>
                </a:lnTo>
                <a:lnTo>
                  <a:pt x="1069" y="449"/>
                </a:lnTo>
                <a:lnTo>
                  <a:pt x="1071" y="447"/>
                </a:lnTo>
                <a:lnTo>
                  <a:pt x="1073" y="447"/>
                </a:lnTo>
                <a:lnTo>
                  <a:pt x="1075" y="449"/>
                </a:lnTo>
                <a:lnTo>
                  <a:pt x="1075" y="449"/>
                </a:lnTo>
                <a:lnTo>
                  <a:pt x="1075" y="451"/>
                </a:lnTo>
                <a:lnTo>
                  <a:pt x="1075" y="451"/>
                </a:lnTo>
                <a:lnTo>
                  <a:pt x="1073" y="453"/>
                </a:lnTo>
                <a:lnTo>
                  <a:pt x="1071" y="453"/>
                </a:lnTo>
                <a:lnTo>
                  <a:pt x="1071" y="453"/>
                </a:lnTo>
                <a:lnTo>
                  <a:pt x="1069" y="453"/>
                </a:lnTo>
                <a:lnTo>
                  <a:pt x="1067" y="455"/>
                </a:lnTo>
                <a:lnTo>
                  <a:pt x="1067" y="455"/>
                </a:lnTo>
                <a:lnTo>
                  <a:pt x="1067" y="457"/>
                </a:lnTo>
                <a:lnTo>
                  <a:pt x="1064" y="459"/>
                </a:lnTo>
                <a:lnTo>
                  <a:pt x="1064" y="457"/>
                </a:lnTo>
                <a:lnTo>
                  <a:pt x="1062" y="457"/>
                </a:lnTo>
                <a:lnTo>
                  <a:pt x="1062" y="457"/>
                </a:lnTo>
                <a:lnTo>
                  <a:pt x="1060" y="459"/>
                </a:lnTo>
                <a:lnTo>
                  <a:pt x="1060" y="459"/>
                </a:lnTo>
                <a:lnTo>
                  <a:pt x="1058" y="461"/>
                </a:lnTo>
                <a:lnTo>
                  <a:pt x="1058" y="461"/>
                </a:lnTo>
                <a:lnTo>
                  <a:pt x="1056" y="461"/>
                </a:lnTo>
                <a:lnTo>
                  <a:pt x="1054" y="461"/>
                </a:lnTo>
                <a:lnTo>
                  <a:pt x="1052" y="461"/>
                </a:lnTo>
                <a:lnTo>
                  <a:pt x="1052" y="461"/>
                </a:lnTo>
                <a:lnTo>
                  <a:pt x="1050" y="461"/>
                </a:lnTo>
                <a:lnTo>
                  <a:pt x="1046" y="461"/>
                </a:lnTo>
                <a:lnTo>
                  <a:pt x="1046" y="461"/>
                </a:lnTo>
                <a:lnTo>
                  <a:pt x="1046" y="463"/>
                </a:lnTo>
                <a:lnTo>
                  <a:pt x="1048" y="463"/>
                </a:lnTo>
                <a:lnTo>
                  <a:pt x="1046" y="466"/>
                </a:lnTo>
                <a:lnTo>
                  <a:pt x="1046" y="468"/>
                </a:lnTo>
                <a:lnTo>
                  <a:pt x="1043" y="468"/>
                </a:lnTo>
                <a:lnTo>
                  <a:pt x="1043" y="470"/>
                </a:lnTo>
                <a:lnTo>
                  <a:pt x="1043" y="470"/>
                </a:lnTo>
                <a:lnTo>
                  <a:pt x="1046" y="472"/>
                </a:lnTo>
                <a:lnTo>
                  <a:pt x="1048" y="474"/>
                </a:lnTo>
                <a:lnTo>
                  <a:pt x="1048" y="476"/>
                </a:lnTo>
                <a:lnTo>
                  <a:pt x="1048" y="476"/>
                </a:lnTo>
                <a:lnTo>
                  <a:pt x="1048" y="478"/>
                </a:lnTo>
                <a:lnTo>
                  <a:pt x="1048" y="478"/>
                </a:lnTo>
                <a:lnTo>
                  <a:pt x="1050" y="480"/>
                </a:lnTo>
                <a:lnTo>
                  <a:pt x="1050" y="482"/>
                </a:lnTo>
                <a:lnTo>
                  <a:pt x="1054" y="484"/>
                </a:lnTo>
                <a:lnTo>
                  <a:pt x="1054" y="484"/>
                </a:lnTo>
                <a:lnTo>
                  <a:pt x="1052" y="487"/>
                </a:lnTo>
                <a:lnTo>
                  <a:pt x="1052" y="487"/>
                </a:lnTo>
                <a:lnTo>
                  <a:pt x="1054" y="489"/>
                </a:lnTo>
                <a:lnTo>
                  <a:pt x="1056" y="491"/>
                </a:lnTo>
                <a:lnTo>
                  <a:pt x="1054" y="491"/>
                </a:lnTo>
                <a:lnTo>
                  <a:pt x="1052" y="489"/>
                </a:lnTo>
                <a:lnTo>
                  <a:pt x="1052" y="489"/>
                </a:lnTo>
                <a:lnTo>
                  <a:pt x="1052" y="489"/>
                </a:lnTo>
                <a:lnTo>
                  <a:pt x="1052" y="489"/>
                </a:lnTo>
                <a:lnTo>
                  <a:pt x="1050" y="489"/>
                </a:lnTo>
                <a:lnTo>
                  <a:pt x="1048" y="487"/>
                </a:lnTo>
                <a:lnTo>
                  <a:pt x="1048" y="489"/>
                </a:lnTo>
                <a:lnTo>
                  <a:pt x="1048" y="489"/>
                </a:lnTo>
                <a:lnTo>
                  <a:pt x="1048" y="493"/>
                </a:lnTo>
                <a:lnTo>
                  <a:pt x="1048" y="493"/>
                </a:lnTo>
                <a:lnTo>
                  <a:pt x="1048" y="493"/>
                </a:lnTo>
                <a:lnTo>
                  <a:pt x="1050" y="497"/>
                </a:lnTo>
                <a:lnTo>
                  <a:pt x="1054" y="501"/>
                </a:lnTo>
                <a:lnTo>
                  <a:pt x="1054" y="501"/>
                </a:lnTo>
                <a:lnTo>
                  <a:pt x="1054" y="501"/>
                </a:lnTo>
                <a:lnTo>
                  <a:pt x="1052" y="501"/>
                </a:lnTo>
                <a:lnTo>
                  <a:pt x="1050" y="499"/>
                </a:lnTo>
                <a:lnTo>
                  <a:pt x="1048" y="497"/>
                </a:lnTo>
                <a:lnTo>
                  <a:pt x="1046" y="495"/>
                </a:lnTo>
                <a:lnTo>
                  <a:pt x="1043" y="493"/>
                </a:lnTo>
                <a:lnTo>
                  <a:pt x="1043" y="493"/>
                </a:lnTo>
                <a:lnTo>
                  <a:pt x="1041" y="491"/>
                </a:lnTo>
                <a:lnTo>
                  <a:pt x="1041" y="491"/>
                </a:lnTo>
                <a:lnTo>
                  <a:pt x="1041" y="491"/>
                </a:lnTo>
                <a:lnTo>
                  <a:pt x="1039" y="489"/>
                </a:lnTo>
                <a:lnTo>
                  <a:pt x="1037" y="487"/>
                </a:lnTo>
                <a:lnTo>
                  <a:pt x="1035" y="484"/>
                </a:lnTo>
                <a:lnTo>
                  <a:pt x="1037" y="484"/>
                </a:lnTo>
                <a:lnTo>
                  <a:pt x="1037" y="487"/>
                </a:lnTo>
                <a:lnTo>
                  <a:pt x="1039" y="487"/>
                </a:lnTo>
                <a:lnTo>
                  <a:pt x="1041" y="487"/>
                </a:lnTo>
                <a:lnTo>
                  <a:pt x="1043" y="484"/>
                </a:lnTo>
                <a:lnTo>
                  <a:pt x="1043" y="484"/>
                </a:lnTo>
                <a:lnTo>
                  <a:pt x="1043" y="484"/>
                </a:lnTo>
                <a:lnTo>
                  <a:pt x="1043" y="482"/>
                </a:lnTo>
                <a:lnTo>
                  <a:pt x="1043" y="482"/>
                </a:lnTo>
                <a:lnTo>
                  <a:pt x="1037" y="478"/>
                </a:lnTo>
                <a:lnTo>
                  <a:pt x="1035" y="476"/>
                </a:lnTo>
                <a:lnTo>
                  <a:pt x="1035" y="474"/>
                </a:lnTo>
                <a:lnTo>
                  <a:pt x="1035" y="474"/>
                </a:lnTo>
                <a:lnTo>
                  <a:pt x="1033" y="472"/>
                </a:lnTo>
                <a:lnTo>
                  <a:pt x="1033" y="474"/>
                </a:lnTo>
                <a:lnTo>
                  <a:pt x="1031" y="476"/>
                </a:lnTo>
                <a:lnTo>
                  <a:pt x="1031" y="478"/>
                </a:lnTo>
                <a:lnTo>
                  <a:pt x="1031" y="476"/>
                </a:lnTo>
                <a:lnTo>
                  <a:pt x="1029" y="476"/>
                </a:lnTo>
                <a:lnTo>
                  <a:pt x="1029" y="474"/>
                </a:lnTo>
                <a:lnTo>
                  <a:pt x="1029" y="472"/>
                </a:lnTo>
                <a:lnTo>
                  <a:pt x="1029" y="470"/>
                </a:lnTo>
                <a:lnTo>
                  <a:pt x="1027" y="470"/>
                </a:lnTo>
                <a:lnTo>
                  <a:pt x="1025" y="470"/>
                </a:lnTo>
                <a:lnTo>
                  <a:pt x="1020" y="470"/>
                </a:lnTo>
                <a:lnTo>
                  <a:pt x="1018" y="470"/>
                </a:lnTo>
                <a:lnTo>
                  <a:pt x="1018" y="468"/>
                </a:lnTo>
                <a:lnTo>
                  <a:pt x="1016" y="466"/>
                </a:lnTo>
                <a:lnTo>
                  <a:pt x="1016" y="466"/>
                </a:lnTo>
                <a:lnTo>
                  <a:pt x="1014" y="466"/>
                </a:lnTo>
                <a:lnTo>
                  <a:pt x="1014" y="463"/>
                </a:lnTo>
                <a:lnTo>
                  <a:pt x="1012" y="463"/>
                </a:lnTo>
                <a:lnTo>
                  <a:pt x="1012" y="463"/>
                </a:lnTo>
                <a:lnTo>
                  <a:pt x="1010" y="463"/>
                </a:lnTo>
                <a:lnTo>
                  <a:pt x="1008" y="463"/>
                </a:lnTo>
                <a:lnTo>
                  <a:pt x="1002" y="468"/>
                </a:lnTo>
                <a:lnTo>
                  <a:pt x="999" y="468"/>
                </a:lnTo>
                <a:lnTo>
                  <a:pt x="997" y="468"/>
                </a:lnTo>
                <a:lnTo>
                  <a:pt x="997" y="468"/>
                </a:lnTo>
                <a:lnTo>
                  <a:pt x="997" y="468"/>
                </a:lnTo>
                <a:lnTo>
                  <a:pt x="995" y="468"/>
                </a:lnTo>
                <a:lnTo>
                  <a:pt x="993" y="468"/>
                </a:lnTo>
                <a:lnTo>
                  <a:pt x="991" y="470"/>
                </a:lnTo>
                <a:lnTo>
                  <a:pt x="989" y="470"/>
                </a:lnTo>
                <a:lnTo>
                  <a:pt x="983" y="470"/>
                </a:lnTo>
                <a:lnTo>
                  <a:pt x="983" y="470"/>
                </a:lnTo>
                <a:lnTo>
                  <a:pt x="981" y="470"/>
                </a:lnTo>
                <a:lnTo>
                  <a:pt x="979" y="472"/>
                </a:lnTo>
                <a:lnTo>
                  <a:pt x="979" y="472"/>
                </a:lnTo>
                <a:lnTo>
                  <a:pt x="972" y="472"/>
                </a:lnTo>
                <a:lnTo>
                  <a:pt x="970" y="472"/>
                </a:lnTo>
                <a:lnTo>
                  <a:pt x="968" y="470"/>
                </a:lnTo>
                <a:lnTo>
                  <a:pt x="962" y="470"/>
                </a:lnTo>
                <a:lnTo>
                  <a:pt x="958" y="470"/>
                </a:lnTo>
                <a:lnTo>
                  <a:pt x="955" y="470"/>
                </a:lnTo>
                <a:lnTo>
                  <a:pt x="953" y="470"/>
                </a:lnTo>
                <a:lnTo>
                  <a:pt x="951" y="470"/>
                </a:lnTo>
                <a:lnTo>
                  <a:pt x="949" y="470"/>
                </a:lnTo>
                <a:lnTo>
                  <a:pt x="947" y="468"/>
                </a:lnTo>
                <a:lnTo>
                  <a:pt x="943" y="468"/>
                </a:lnTo>
                <a:lnTo>
                  <a:pt x="941" y="468"/>
                </a:lnTo>
                <a:lnTo>
                  <a:pt x="939" y="468"/>
                </a:lnTo>
                <a:lnTo>
                  <a:pt x="937" y="466"/>
                </a:lnTo>
                <a:lnTo>
                  <a:pt x="935" y="466"/>
                </a:lnTo>
                <a:lnTo>
                  <a:pt x="935" y="466"/>
                </a:lnTo>
                <a:lnTo>
                  <a:pt x="939" y="463"/>
                </a:lnTo>
                <a:lnTo>
                  <a:pt x="939" y="463"/>
                </a:lnTo>
                <a:lnTo>
                  <a:pt x="939" y="461"/>
                </a:lnTo>
                <a:lnTo>
                  <a:pt x="939" y="461"/>
                </a:lnTo>
                <a:lnTo>
                  <a:pt x="941" y="459"/>
                </a:lnTo>
                <a:lnTo>
                  <a:pt x="943" y="459"/>
                </a:lnTo>
                <a:lnTo>
                  <a:pt x="945" y="457"/>
                </a:lnTo>
                <a:lnTo>
                  <a:pt x="951" y="457"/>
                </a:lnTo>
                <a:lnTo>
                  <a:pt x="955" y="457"/>
                </a:lnTo>
                <a:lnTo>
                  <a:pt x="955" y="457"/>
                </a:lnTo>
                <a:lnTo>
                  <a:pt x="955" y="455"/>
                </a:lnTo>
                <a:lnTo>
                  <a:pt x="958" y="453"/>
                </a:lnTo>
                <a:lnTo>
                  <a:pt x="955" y="453"/>
                </a:lnTo>
                <a:lnTo>
                  <a:pt x="955" y="453"/>
                </a:lnTo>
                <a:lnTo>
                  <a:pt x="955" y="453"/>
                </a:lnTo>
                <a:lnTo>
                  <a:pt x="955" y="451"/>
                </a:lnTo>
                <a:lnTo>
                  <a:pt x="953" y="449"/>
                </a:lnTo>
                <a:lnTo>
                  <a:pt x="949" y="447"/>
                </a:lnTo>
                <a:lnTo>
                  <a:pt x="947" y="445"/>
                </a:lnTo>
                <a:lnTo>
                  <a:pt x="941" y="443"/>
                </a:lnTo>
                <a:lnTo>
                  <a:pt x="939" y="440"/>
                </a:lnTo>
                <a:lnTo>
                  <a:pt x="935" y="440"/>
                </a:lnTo>
                <a:lnTo>
                  <a:pt x="932" y="438"/>
                </a:lnTo>
                <a:lnTo>
                  <a:pt x="930" y="438"/>
                </a:lnTo>
                <a:lnTo>
                  <a:pt x="928" y="438"/>
                </a:lnTo>
                <a:lnTo>
                  <a:pt x="928" y="438"/>
                </a:lnTo>
                <a:lnTo>
                  <a:pt x="924" y="438"/>
                </a:lnTo>
                <a:lnTo>
                  <a:pt x="924" y="438"/>
                </a:lnTo>
                <a:lnTo>
                  <a:pt x="924" y="438"/>
                </a:lnTo>
                <a:lnTo>
                  <a:pt x="926" y="443"/>
                </a:lnTo>
                <a:lnTo>
                  <a:pt x="926" y="443"/>
                </a:lnTo>
                <a:lnTo>
                  <a:pt x="924" y="443"/>
                </a:lnTo>
                <a:lnTo>
                  <a:pt x="922" y="440"/>
                </a:lnTo>
                <a:lnTo>
                  <a:pt x="922" y="440"/>
                </a:lnTo>
                <a:lnTo>
                  <a:pt x="920" y="440"/>
                </a:lnTo>
                <a:lnTo>
                  <a:pt x="911" y="440"/>
                </a:lnTo>
                <a:lnTo>
                  <a:pt x="911" y="440"/>
                </a:lnTo>
                <a:lnTo>
                  <a:pt x="909" y="440"/>
                </a:lnTo>
                <a:lnTo>
                  <a:pt x="907" y="440"/>
                </a:lnTo>
                <a:lnTo>
                  <a:pt x="901" y="438"/>
                </a:lnTo>
                <a:lnTo>
                  <a:pt x="897" y="436"/>
                </a:lnTo>
                <a:lnTo>
                  <a:pt x="895" y="436"/>
                </a:lnTo>
                <a:lnTo>
                  <a:pt x="891" y="434"/>
                </a:lnTo>
                <a:lnTo>
                  <a:pt x="888" y="432"/>
                </a:lnTo>
                <a:lnTo>
                  <a:pt x="886" y="432"/>
                </a:lnTo>
                <a:lnTo>
                  <a:pt x="872" y="430"/>
                </a:lnTo>
                <a:lnTo>
                  <a:pt x="867" y="428"/>
                </a:lnTo>
                <a:lnTo>
                  <a:pt x="865" y="428"/>
                </a:lnTo>
                <a:lnTo>
                  <a:pt x="857" y="424"/>
                </a:lnTo>
                <a:lnTo>
                  <a:pt x="855" y="422"/>
                </a:lnTo>
                <a:lnTo>
                  <a:pt x="851" y="419"/>
                </a:lnTo>
                <a:lnTo>
                  <a:pt x="847" y="419"/>
                </a:lnTo>
                <a:lnTo>
                  <a:pt x="844" y="417"/>
                </a:lnTo>
                <a:lnTo>
                  <a:pt x="840" y="417"/>
                </a:lnTo>
                <a:lnTo>
                  <a:pt x="834" y="417"/>
                </a:lnTo>
                <a:lnTo>
                  <a:pt x="830" y="417"/>
                </a:lnTo>
                <a:lnTo>
                  <a:pt x="830" y="417"/>
                </a:lnTo>
                <a:lnTo>
                  <a:pt x="826" y="417"/>
                </a:lnTo>
                <a:lnTo>
                  <a:pt x="826" y="417"/>
                </a:lnTo>
                <a:lnTo>
                  <a:pt x="826" y="419"/>
                </a:lnTo>
                <a:lnTo>
                  <a:pt x="823" y="419"/>
                </a:lnTo>
                <a:lnTo>
                  <a:pt x="823" y="422"/>
                </a:lnTo>
                <a:lnTo>
                  <a:pt x="823" y="424"/>
                </a:lnTo>
                <a:lnTo>
                  <a:pt x="821" y="426"/>
                </a:lnTo>
                <a:lnTo>
                  <a:pt x="821" y="426"/>
                </a:lnTo>
                <a:lnTo>
                  <a:pt x="819" y="428"/>
                </a:lnTo>
                <a:lnTo>
                  <a:pt x="817" y="428"/>
                </a:lnTo>
                <a:lnTo>
                  <a:pt x="817" y="428"/>
                </a:lnTo>
                <a:lnTo>
                  <a:pt x="811" y="428"/>
                </a:lnTo>
                <a:lnTo>
                  <a:pt x="809" y="430"/>
                </a:lnTo>
                <a:lnTo>
                  <a:pt x="807" y="430"/>
                </a:lnTo>
                <a:lnTo>
                  <a:pt x="805" y="428"/>
                </a:lnTo>
                <a:lnTo>
                  <a:pt x="805" y="428"/>
                </a:lnTo>
                <a:lnTo>
                  <a:pt x="805" y="428"/>
                </a:lnTo>
                <a:lnTo>
                  <a:pt x="805" y="426"/>
                </a:lnTo>
                <a:lnTo>
                  <a:pt x="805" y="426"/>
                </a:lnTo>
                <a:lnTo>
                  <a:pt x="809" y="422"/>
                </a:lnTo>
                <a:lnTo>
                  <a:pt x="809" y="422"/>
                </a:lnTo>
                <a:lnTo>
                  <a:pt x="807" y="419"/>
                </a:lnTo>
                <a:lnTo>
                  <a:pt x="805" y="419"/>
                </a:lnTo>
                <a:lnTo>
                  <a:pt x="805" y="415"/>
                </a:lnTo>
                <a:lnTo>
                  <a:pt x="805" y="413"/>
                </a:lnTo>
                <a:lnTo>
                  <a:pt x="805" y="411"/>
                </a:lnTo>
                <a:lnTo>
                  <a:pt x="805" y="409"/>
                </a:lnTo>
                <a:lnTo>
                  <a:pt x="805" y="409"/>
                </a:lnTo>
                <a:lnTo>
                  <a:pt x="803" y="409"/>
                </a:lnTo>
                <a:lnTo>
                  <a:pt x="803" y="409"/>
                </a:lnTo>
                <a:lnTo>
                  <a:pt x="800" y="409"/>
                </a:lnTo>
                <a:lnTo>
                  <a:pt x="800" y="411"/>
                </a:lnTo>
                <a:lnTo>
                  <a:pt x="798" y="411"/>
                </a:lnTo>
                <a:lnTo>
                  <a:pt x="796" y="413"/>
                </a:lnTo>
                <a:lnTo>
                  <a:pt x="798" y="413"/>
                </a:lnTo>
                <a:lnTo>
                  <a:pt x="798" y="413"/>
                </a:lnTo>
                <a:lnTo>
                  <a:pt x="798" y="413"/>
                </a:lnTo>
                <a:lnTo>
                  <a:pt x="800" y="413"/>
                </a:lnTo>
                <a:lnTo>
                  <a:pt x="800" y="413"/>
                </a:lnTo>
                <a:lnTo>
                  <a:pt x="798" y="415"/>
                </a:lnTo>
                <a:lnTo>
                  <a:pt x="798" y="415"/>
                </a:lnTo>
                <a:lnTo>
                  <a:pt x="796" y="417"/>
                </a:lnTo>
                <a:lnTo>
                  <a:pt x="796" y="417"/>
                </a:lnTo>
                <a:lnTo>
                  <a:pt x="794" y="417"/>
                </a:lnTo>
                <a:lnTo>
                  <a:pt x="794" y="417"/>
                </a:lnTo>
                <a:lnTo>
                  <a:pt x="794" y="419"/>
                </a:lnTo>
                <a:lnTo>
                  <a:pt x="794" y="419"/>
                </a:lnTo>
                <a:lnTo>
                  <a:pt x="792" y="422"/>
                </a:lnTo>
                <a:lnTo>
                  <a:pt x="792" y="422"/>
                </a:lnTo>
                <a:lnTo>
                  <a:pt x="792" y="424"/>
                </a:lnTo>
                <a:lnTo>
                  <a:pt x="794" y="426"/>
                </a:lnTo>
                <a:lnTo>
                  <a:pt x="794" y="428"/>
                </a:lnTo>
                <a:lnTo>
                  <a:pt x="792" y="430"/>
                </a:lnTo>
                <a:lnTo>
                  <a:pt x="790" y="430"/>
                </a:lnTo>
                <a:lnTo>
                  <a:pt x="786" y="428"/>
                </a:lnTo>
                <a:lnTo>
                  <a:pt x="784" y="428"/>
                </a:lnTo>
                <a:lnTo>
                  <a:pt x="782" y="426"/>
                </a:lnTo>
                <a:lnTo>
                  <a:pt x="779" y="424"/>
                </a:lnTo>
                <a:lnTo>
                  <a:pt x="773" y="419"/>
                </a:lnTo>
                <a:lnTo>
                  <a:pt x="773" y="419"/>
                </a:lnTo>
                <a:lnTo>
                  <a:pt x="771" y="417"/>
                </a:lnTo>
                <a:lnTo>
                  <a:pt x="771" y="413"/>
                </a:lnTo>
                <a:lnTo>
                  <a:pt x="769" y="411"/>
                </a:lnTo>
                <a:lnTo>
                  <a:pt x="765" y="407"/>
                </a:lnTo>
                <a:lnTo>
                  <a:pt x="765" y="405"/>
                </a:lnTo>
                <a:lnTo>
                  <a:pt x="763" y="403"/>
                </a:lnTo>
                <a:lnTo>
                  <a:pt x="756" y="398"/>
                </a:lnTo>
                <a:lnTo>
                  <a:pt x="754" y="398"/>
                </a:lnTo>
                <a:lnTo>
                  <a:pt x="754" y="398"/>
                </a:lnTo>
                <a:lnTo>
                  <a:pt x="752" y="398"/>
                </a:lnTo>
                <a:lnTo>
                  <a:pt x="752" y="398"/>
                </a:lnTo>
                <a:lnTo>
                  <a:pt x="750" y="401"/>
                </a:lnTo>
                <a:lnTo>
                  <a:pt x="750" y="403"/>
                </a:lnTo>
                <a:lnTo>
                  <a:pt x="752" y="403"/>
                </a:lnTo>
                <a:lnTo>
                  <a:pt x="754" y="403"/>
                </a:lnTo>
                <a:lnTo>
                  <a:pt x="752" y="405"/>
                </a:lnTo>
                <a:lnTo>
                  <a:pt x="752" y="405"/>
                </a:lnTo>
                <a:lnTo>
                  <a:pt x="754" y="405"/>
                </a:lnTo>
                <a:lnTo>
                  <a:pt x="759" y="407"/>
                </a:lnTo>
                <a:lnTo>
                  <a:pt x="756" y="407"/>
                </a:lnTo>
                <a:lnTo>
                  <a:pt x="752" y="409"/>
                </a:lnTo>
                <a:lnTo>
                  <a:pt x="750" y="411"/>
                </a:lnTo>
                <a:lnTo>
                  <a:pt x="748" y="413"/>
                </a:lnTo>
                <a:lnTo>
                  <a:pt x="748" y="413"/>
                </a:lnTo>
                <a:lnTo>
                  <a:pt x="744" y="417"/>
                </a:lnTo>
                <a:lnTo>
                  <a:pt x="742" y="419"/>
                </a:lnTo>
                <a:lnTo>
                  <a:pt x="740" y="419"/>
                </a:lnTo>
                <a:lnTo>
                  <a:pt x="738" y="422"/>
                </a:lnTo>
                <a:lnTo>
                  <a:pt x="738" y="419"/>
                </a:lnTo>
                <a:lnTo>
                  <a:pt x="738" y="419"/>
                </a:lnTo>
                <a:lnTo>
                  <a:pt x="738" y="417"/>
                </a:lnTo>
                <a:lnTo>
                  <a:pt x="738" y="417"/>
                </a:lnTo>
                <a:lnTo>
                  <a:pt x="740" y="415"/>
                </a:lnTo>
                <a:lnTo>
                  <a:pt x="740" y="415"/>
                </a:lnTo>
                <a:lnTo>
                  <a:pt x="740" y="413"/>
                </a:lnTo>
                <a:lnTo>
                  <a:pt x="740" y="413"/>
                </a:lnTo>
                <a:lnTo>
                  <a:pt x="740" y="415"/>
                </a:lnTo>
                <a:lnTo>
                  <a:pt x="738" y="415"/>
                </a:lnTo>
                <a:lnTo>
                  <a:pt x="738" y="415"/>
                </a:lnTo>
                <a:lnTo>
                  <a:pt x="735" y="417"/>
                </a:lnTo>
                <a:lnTo>
                  <a:pt x="731" y="417"/>
                </a:lnTo>
                <a:lnTo>
                  <a:pt x="723" y="419"/>
                </a:lnTo>
                <a:lnTo>
                  <a:pt x="719" y="422"/>
                </a:lnTo>
                <a:lnTo>
                  <a:pt x="717" y="424"/>
                </a:lnTo>
                <a:lnTo>
                  <a:pt x="715" y="426"/>
                </a:lnTo>
                <a:lnTo>
                  <a:pt x="712" y="430"/>
                </a:lnTo>
                <a:lnTo>
                  <a:pt x="710" y="432"/>
                </a:lnTo>
                <a:lnTo>
                  <a:pt x="710" y="432"/>
                </a:lnTo>
                <a:lnTo>
                  <a:pt x="710" y="432"/>
                </a:lnTo>
                <a:lnTo>
                  <a:pt x="710" y="430"/>
                </a:lnTo>
                <a:lnTo>
                  <a:pt x="710" y="428"/>
                </a:lnTo>
                <a:lnTo>
                  <a:pt x="708" y="428"/>
                </a:lnTo>
                <a:lnTo>
                  <a:pt x="708" y="426"/>
                </a:lnTo>
                <a:lnTo>
                  <a:pt x="708" y="426"/>
                </a:lnTo>
                <a:lnTo>
                  <a:pt x="706" y="428"/>
                </a:lnTo>
                <a:lnTo>
                  <a:pt x="706" y="430"/>
                </a:lnTo>
                <a:lnTo>
                  <a:pt x="706" y="430"/>
                </a:lnTo>
                <a:lnTo>
                  <a:pt x="706" y="428"/>
                </a:lnTo>
                <a:lnTo>
                  <a:pt x="704" y="428"/>
                </a:lnTo>
                <a:lnTo>
                  <a:pt x="702" y="426"/>
                </a:lnTo>
                <a:lnTo>
                  <a:pt x="700" y="426"/>
                </a:lnTo>
                <a:lnTo>
                  <a:pt x="698" y="428"/>
                </a:lnTo>
                <a:lnTo>
                  <a:pt x="698" y="428"/>
                </a:lnTo>
                <a:lnTo>
                  <a:pt x="698" y="428"/>
                </a:lnTo>
                <a:lnTo>
                  <a:pt x="698" y="430"/>
                </a:lnTo>
                <a:lnTo>
                  <a:pt x="698" y="430"/>
                </a:lnTo>
                <a:lnTo>
                  <a:pt x="696" y="430"/>
                </a:lnTo>
                <a:lnTo>
                  <a:pt x="694" y="432"/>
                </a:lnTo>
                <a:lnTo>
                  <a:pt x="691" y="434"/>
                </a:lnTo>
                <a:lnTo>
                  <a:pt x="689" y="434"/>
                </a:lnTo>
                <a:lnTo>
                  <a:pt x="687" y="434"/>
                </a:lnTo>
                <a:lnTo>
                  <a:pt x="685" y="436"/>
                </a:lnTo>
                <a:lnTo>
                  <a:pt x="685" y="436"/>
                </a:lnTo>
                <a:lnTo>
                  <a:pt x="685" y="438"/>
                </a:lnTo>
                <a:lnTo>
                  <a:pt x="685" y="438"/>
                </a:lnTo>
                <a:lnTo>
                  <a:pt x="685" y="440"/>
                </a:lnTo>
                <a:lnTo>
                  <a:pt x="685" y="440"/>
                </a:lnTo>
                <a:lnTo>
                  <a:pt x="687" y="440"/>
                </a:lnTo>
                <a:lnTo>
                  <a:pt x="687" y="440"/>
                </a:lnTo>
                <a:lnTo>
                  <a:pt x="687" y="443"/>
                </a:lnTo>
                <a:lnTo>
                  <a:pt x="685" y="443"/>
                </a:lnTo>
                <a:lnTo>
                  <a:pt x="677" y="443"/>
                </a:lnTo>
                <a:lnTo>
                  <a:pt x="677" y="443"/>
                </a:lnTo>
                <a:lnTo>
                  <a:pt x="677" y="443"/>
                </a:lnTo>
                <a:lnTo>
                  <a:pt x="679" y="445"/>
                </a:lnTo>
                <a:lnTo>
                  <a:pt x="679" y="445"/>
                </a:lnTo>
                <a:lnTo>
                  <a:pt x="679" y="445"/>
                </a:lnTo>
                <a:lnTo>
                  <a:pt x="677" y="445"/>
                </a:lnTo>
                <a:lnTo>
                  <a:pt x="675" y="445"/>
                </a:lnTo>
                <a:lnTo>
                  <a:pt x="675" y="443"/>
                </a:lnTo>
                <a:lnTo>
                  <a:pt x="675" y="440"/>
                </a:lnTo>
                <a:lnTo>
                  <a:pt x="677" y="438"/>
                </a:lnTo>
                <a:lnTo>
                  <a:pt x="679" y="438"/>
                </a:lnTo>
                <a:lnTo>
                  <a:pt x="681" y="436"/>
                </a:lnTo>
                <a:lnTo>
                  <a:pt x="683" y="434"/>
                </a:lnTo>
                <a:lnTo>
                  <a:pt x="685" y="432"/>
                </a:lnTo>
                <a:lnTo>
                  <a:pt x="689" y="432"/>
                </a:lnTo>
                <a:lnTo>
                  <a:pt x="691" y="430"/>
                </a:lnTo>
                <a:lnTo>
                  <a:pt x="694" y="430"/>
                </a:lnTo>
                <a:lnTo>
                  <a:pt x="694" y="428"/>
                </a:lnTo>
                <a:lnTo>
                  <a:pt x="696" y="426"/>
                </a:lnTo>
                <a:lnTo>
                  <a:pt x="696" y="426"/>
                </a:lnTo>
                <a:lnTo>
                  <a:pt x="698" y="424"/>
                </a:lnTo>
                <a:lnTo>
                  <a:pt x="704" y="424"/>
                </a:lnTo>
                <a:lnTo>
                  <a:pt x="706" y="424"/>
                </a:lnTo>
                <a:lnTo>
                  <a:pt x="706" y="424"/>
                </a:lnTo>
                <a:lnTo>
                  <a:pt x="710" y="422"/>
                </a:lnTo>
                <a:lnTo>
                  <a:pt x="712" y="422"/>
                </a:lnTo>
                <a:lnTo>
                  <a:pt x="715" y="422"/>
                </a:lnTo>
                <a:lnTo>
                  <a:pt x="719" y="419"/>
                </a:lnTo>
                <a:lnTo>
                  <a:pt x="729" y="413"/>
                </a:lnTo>
                <a:lnTo>
                  <a:pt x="731" y="411"/>
                </a:lnTo>
                <a:lnTo>
                  <a:pt x="731" y="411"/>
                </a:lnTo>
                <a:lnTo>
                  <a:pt x="729" y="409"/>
                </a:lnTo>
                <a:lnTo>
                  <a:pt x="729" y="407"/>
                </a:lnTo>
                <a:lnTo>
                  <a:pt x="729" y="409"/>
                </a:lnTo>
                <a:lnTo>
                  <a:pt x="725" y="411"/>
                </a:lnTo>
                <a:lnTo>
                  <a:pt x="725" y="411"/>
                </a:lnTo>
                <a:lnTo>
                  <a:pt x="723" y="411"/>
                </a:lnTo>
                <a:lnTo>
                  <a:pt x="721" y="411"/>
                </a:lnTo>
                <a:lnTo>
                  <a:pt x="721" y="411"/>
                </a:lnTo>
                <a:lnTo>
                  <a:pt x="719" y="409"/>
                </a:lnTo>
                <a:lnTo>
                  <a:pt x="717" y="409"/>
                </a:lnTo>
                <a:lnTo>
                  <a:pt x="715" y="409"/>
                </a:lnTo>
                <a:lnTo>
                  <a:pt x="710" y="411"/>
                </a:lnTo>
                <a:lnTo>
                  <a:pt x="710" y="413"/>
                </a:lnTo>
                <a:lnTo>
                  <a:pt x="710" y="413"/>
                </a:lnTo>
                <a:lnTo>
                  <a:pt x="708" y="415"/>
                </a:lnTo>
                <a:lnTo>
                  <a:pt x="706" y="415"/>
                </a:lnTo>
                <a:lnTo>
                  <a:pt x="706" y="415"/>
                </a:lnTo>
                <a:lnTo>
                  <a:pt x="704" y="415"/>
                </a:lnTo>
                <a:lnTo>
                  <a:pt x="702" y="415"/>
                </a:lnTo>
                <a:lnTo>
                  <a:pt x="696" y="419"/>
                </a:lnTo>
                <a:lnTo>
                  <a:pt x="694" y="419"/>
                </a:lnTo>
                <a:lnTo>
                  <a:pt x="691" y="419"/>
                </a:lnTo>
                <a:lnTo>
                  <a:pt x="691" y="419"/>
                </a:lnTo>
                <a:lnTo>
                  <a:pt x="689" y="419"/>
                </a:lnTo>
                <a:lnTo>
                  <a:pt x="687" y="419"/>
                </a:lnTo>
                <a:lnTo>
                  <a:pt x="687" y="419"/>
                </a:lnTo>
                <a:lnTo>
                  <a:pt x="687" y="422"/>
                </a:lnTo>
                <a:lnTo>
                  <a:pt x="689" y="422"/>
                </a:lnTo>
                <a:lnTo>
                  <a:pt x="689" y="422"/>
                </a:lnTo>
                <a:lnTo>
                  <a:pt x="689" y="422"/>
                </a:lnTo>
                <a:lnTo>
                  <a:pt x="689" y="422"/>
                </a:lnTo>
                <a:lnTo>
                  <a:pt x="687" y="422"/>
                </a:lnTo>
                <a:lnTo>
                  <a:pt x="683" y="422"/>
                </a:lnTo>
                <a:lnTo>
                  <a:pt x="683" y="422"/>
                </a:lnTo>
                <a:lnTo>
                  <a:pt x="681" y="426"/>
                </a:lnTo>
                <a:lnTo>
                  <a:pt x="679" y="426"/>
                </a:lnTo>
                <a:lnTo>
                  <a:pt x="679" y="428"/>
                </a:lnTo>
                <a:lnTo>
                  <a:pt x="677" y="428"/>
                </a:lnTo>
                <a:lnTo>
                  <a:pt x="675" y="428"/>
                </a:lnTo>
                <a:lnTo>
                  <a:pt x="671" y="430"/>
                </a:lnTo>
                <a:lnTo>
                  <a:pt x="666" y="430"/>
                </a:lnTo>
                <a:lnTo>
                  <a:pt x="664" y="432"/>
                </a:lnTo>
                <a:lnTo>
                  <a:pt x="664" y="432"/>
                </a:lnTo>
                <a:lnTo>
                  <a:pt x="666" y="428"/>
                </a:lnTo>
                <a:lnTo>
                  <a:pt x="666" y="428"/>
                </a:lnTo>
                <a:lnTo>
                  <a:pt x="668" y="426"/>
                </a:lnTo>
                <a:lnTo>
                  <a:pt x="668" y="426"/>
                </a:lnTo>
                <a:lnTo>
                  <a:pt x="666" y="424"/>
                </a:lnTo>
                <a:lnTo>
                  <a:pt x="664" y="424"/>
                </a:lnTo>
                <a:lnTo>
                  <a:pt x="664" y="422"/>
                </a:lnTo>
                <a:lnTo>
                  <a:pt x="662" y="422"/>
                </a:lnTo>
                <a:lnTo>
                  <a:pt x="660" y="422"/>
                </a:lnTo>
                <a:lnTo>
                  <a:pt x="660" y="422"/>
                </a:lnTo>
                <a:lnTo>
                  <a:pt x="660" y="422"/>
                </a:lnTo>
                <a:lnTo>
                  <a:pt x="660" y="424"/>
                </a:lnTo>
                <a:lnTo>
                  <a:pt x="660" y="424"/>
                </a:lnTo>
                <a:lnTo>
                  <a:pt x="660" y="426"/>
                </a:lnTo>
                <a:lnTo>
                  <a:pt x="660" y="426"/>
                </a:lnTo>
                <a:lnTo>
                  <a:pt x="654" y="426"/>
                </a:lnTo>
                <a:lnTo>
                  <a:pt x="650" y="426"/>
                </a:lnTo>
                <a:lnTo>
                  <a:pt x="650" y="428"/>
                </a:lnTo>
                <a:lnTo>
                  <a:pt x="650" y="428"/>
                </a:lnTo>
                <a:lnTo>
                  <a:pt x="647" y="430"/>
                </a:lnTo>
                <a:lnTo>
                  <a:pt x="647" y="430"/>
                </a:lnTo>
                <a:lnTo>
                  <a:pt x="645" y="430"/>
                </a:lnTo>
                <a:lnTo>
                  <a:pt x="643" y="430"/>
                </a:lnTo>
                <a:lnTo>
                  <a:pt x="641" y="430"/>
                </a:lnTo>
                <a:lnTo>
                  <a:pt x="639" y="436"/>
                </a:lnTo>
                <a:lnTo>
                  <a:pt x="639" y="436"/>
                </a:lnTo>
                <a:lnTo>
                  <a:pt x="641" y="436"/>
                </a:lnTo>
                <a:lnTo>
                  <a:pt x="643" y="438"/>
                </a:lnTo>
                <a:lnTo>
                  <a:pt x="643" y="438"/>
                </a:lnTo>
                <a:lnTo>
                  <a:pt x="643" y="438"/>
                </a:lnTo>
                <a:lnTo>
                  <a:pt x="641" y="438"/>
                </a:lnTo>
                <a:lnTo>
                  <a:pt x="639" y="438"/>
                </a:lnTo>
                <a:lnTo>
                  <a:pt x="639" y="438"/>
                </a:lnTo>
                <a:lnTo>
                  <a:pt x="639" y="438"/>
                </a:lnTo>
                <a:lnTo>
                  <a:pt x="639" y="440"/>
                </a:lnTo>
                <a:lnTo>
                  <a:pt x="639" y="440"/>
                </a:lnTo>
                <a:lnTo>
                  <a:pt x="643" y="440"/>
                </a:lnTo>
                <a:lnTo>
                  <a:pt x="645" y="443"/>
                </a:lnTo>
                <a:lnTo>
                  <a:pt x="645" y="443"/>
                </a:lnTo>
                <a:lnTo>
                  <a:pt x="650" y="447"/>
                </a:lnTo>
                <a:lnTo>
                  <a:pt x="647" y="447"/>
                </a:lnTo>
                <a:lnTo>
                  <a:pt x="647" y="447"/>
                </a:lnTo>
                <a:lnTo>
                  <a:pt x="639" y="443"/>
                </a:lnTo>
                <a:lnTo>
                  <a:pt x="635" y="440"/>
                </a:lnTo>
                <a:lnTo>
                  <a:pt x="631" y="440"/>
                </a:lnTo>
                <a:lnTo>
                  <a:pt x="627" y="440"/>
                </a:lnTo>
                <a:lnTo>
                  <a:pt x="622" y="440"/>
                </a:lnTo>
                <a:lnTo>
                  <a:pt x="620" y="438"/>
                </a:lnTo>
                <a:lnTo>
                  <a:pt x="610" y="436"/>
                </a:lnTo>
                <a:lnTo>
                  <a:pt x="608" y="434"/>
                </a:lnTo>
                <a:lnTo>
                  <a:pt x="603" y="432"/>
                </a:lnTo>
                <a:lnTo>
                  <a:pt x="599" y="430"/>
                </a:lnTo>
                <a:lnTo>
                  <a:pt x="591" y="426"/>
                </a:lnTo>
                <a:lnTo>
                  <a:pt x="580" y="422"/>
                </a:lnTo>
                <a:lnTo>
                  <a:pt x="574" y="424"/>
                </a:lnTo>
                <a:lnTo>
                  <a:pt x="568" y="422"/>
                </a:lnTo>
                <a:lnTo>
                  <a:pt x="566" y="422"/>
                </a:lnTo>
                <a:lnTo>
                  <a:pt x="564" y="422"/>
                </a:lnTo>
                <a:lnTo>
                  <a:pt x="562" y="422"/>
                </a:lnTo>
                <a:lnTo>
                  <a:pt x="559" y="422"/>
                </a:lnTo>
                <a:lnTo>
                  <a:pt x="559" y="422"/>
                </a:lnTo>
                <a:lnTo>
                  <a:pt x="557" y="419"/>
                </a:lnTo>
                <a:lnTo>
                  <a:pt x="555" y="419"/>
                </a:lnTo>
                <a:lnTo>
                  <a:pt x="547" y="415"/>
                </a:lnTo>
                <a:lnTo>
                  <a:pt x="545" y="415"/>
                </a:lnTo>
                <a:lnTo>
                  <a:pt x="541" y="411"/>
                </a:lnTo>
                <a:lnTo>
                  <a:pt x="532" y="409"/>
                </a:lnTo>
                <a:lnTo>
                  <a:pt x="532" y="411"/>
                </a:lnTo>
                <a:lnTo>
                  <a:pt x="530" y="411"/>
                </a:lnTo>
                <a:lnTo>
                  <a:pt x="528" y="411"/>
                </a:lnTo>
                <a:lnTo>
                  <a:pt x="526" y="411"/>
                </a:lnTo>
                <a:lnTo>
                  <a:pt x="520" y="411"/>
                </a:lnTo>
                <a:lnTo>
                  <a:pt x="515" y="411"/>
                </a:lnTo>
                <a:lnTo>
                  <a:pt x="513" y="413"/>
                </a:lnTo>
                <a:lnTo>
                  <a:pt x="505" y="413"/>
                </a:lnTo>
                <a:lnTo>
                  <a:pt x="503" y="411"/>
                </a:lnTo>
                <a:lnTo>
                  <a:pt x="501" y="411"/>
                </a:lnTo>
                <a:lnTo>
                  <a:pt x="495" y="409"/>
                </a:lnTo>
                <a:lnTo>
                  <a:pt x="492" y="409"/>
                </a:lnTo>
                <a:lnTo>
                  <a:pt x="488" y="409"/>
                </a:lnTo>
                <a:lnTo>
                  <a:pt x="482" y="409"/>
                </a:lnTo>
                <a:lnTo>
                  <a:pt x="478" y="409"/>
                </a:lnTo>
                <a:lnTo>
                  <a:pt x="467" y="407"/>
                </a:lnTo>
                <a:lnTo>
                  <a:pt x="467" y="407"/>
                </a:lnTo>
                <a:lnTo>
                  <a:pt x="465" y="405"/>
                </a:lnTo>
                <a:lnTo>
                  <a:pt x="463" y="405"/>
                </a:lnTo>
                <a:lnTo>
                  <a:pt x="461" y="403"/>
                </a:lnTo>
                <a:lnTo>
                  <a:pt x="461" y="403"/>
                </a:lnTo>
                <a:lnTo>
                  <a:pt x="459" y="405"/>
                </a:lnTo>
                <a:lnTo>
                  <a:pt x="457" y="405"/>
                </a:lnTo>
                <a:lnTo>
                  <a:pt x="453" y="403"/>
                </a:lnTo>
                <a:lnTo>
                  <a:pt x="451" y="403"/>
                </a:lnTo>
                <a:lnTo>
                  <a:pt x="444" y="401"/>
                </a:lnTo>
                <a:lnTo>
                  <a:pt x="444" y="401"/>
                </a:lnTo>
                <a:lnTo>
                  <a:pt x="442" y="401"/>
                </a:lnTo>
                <a:lnTo>
                  <a:pt x="436" y="401"/>
                </a:lnTo>
                <a:lnTo>
                  <a:pt x="432" y="401"/>
                </a:lnTo>
                <a:lnTo>
                  <a:pt x="432" y="403"/>
                </a:lnTo>
                <a:lnTo>
                  <a:pt x="430" y="401"/>
                </a:lnTo>
                <a:lnTo>
                  <a:pt x="427" y="401"/>
                </a:lnTo>
                <a:lnTo>
                  <a:pt x="425" y="401"/>
                </a:lnTo>
                <a:lnTo>
                  <a:pt x="421" y="401"/>
                </a:lnTo>
                <a:lnTo>
                  <a:pt x="419" y="401"/>
                </a:lnTo>
                <a:lnTo>
                  <a:pt x="417" y="403"/>
                </a:lnTo>
                <a:lnTo>
                  <a:pt x="407" y="401"/>
                </a:lnTo>
                <a:lnTo>
                  <a:pt x="409" y="401"/>
                </a:lnTo>
                <a:lnTo>
                  <a:pt x="409" y="398"/>
                </a:lnTo>
                <a:lnTo>
                  <a:pt x="409" y="398"/>
                </a:lnTo>
                <a:lnTo>
                  <a:pt x="402" y="398"/>
                </a:lnTo>
                <a:lnTo>
                  <a:pt x="402" y="398"/>
                </a:lnTo>
                <a:lnTo>
                  <a:pt x="402" y="396"/>
                </a:lnTo>
                <a:lnTo>
                  <a:pt x="400" y="396"/>
                </a:lnTo>
                <a:lnTo>
                  <a:pt x="398" y="396"/>
                </a:lnTo>
                <a:lnTo>
                  <a:pt x="400" y="394"/>
                </a:lnTo>
                <a:lnTo>
                  <a:pt x="402" y="392"/>
                </a:lnTo>
                <a:lnTo>
                  <a:pt x="402" y="390"/>
                </a:lnTo>
                <a:lnTo>
                  <a:pt x="398" y="390"/>
                </a:lnTo>
                <a:lnTo>
                  <a:pt x="396" y="390"/>
                </a:lnTo>
                <a:lnTo>
                  <a:pt x="394" y="390"/>
                </a:lnTo>
                <a:lnTo>
                  <a:pt x="388" y="388"/>
                </a:lnTo>
                <a:lnTo>
                  <a:pt x="383" y="390"/>
                </a:lnTo>
                <a:lnTo>
                  <a:pt x="381" y="390"/>
                </a:lnTo>
                <a:lnTo>
                  <a:pt x="377" y="390"/>
                </a:lnTo>
                <a:lnTo>
                  <a:pt x="373" y="392"/>
                </a:lnTo>
                <a:lnTo>
                  <a:pt x="371" y="392"/>
                </a:lnTo>
                <a:lnTo>
                  <a:pt x="369" y="390"/>
                </a:lnTo>
                <a:lnTo>
                  <a:pt x="365" y="390"/>
                </a:lnTo>
                <a:lnTo>
                  <a:pt x="367" y="388"/>
                </a:lnTo>
                <a:lnTo>
                  <a:pt x="367" y="388"/>
                </a:lnTo>
                <a:lnTo>
                  <a:pt x="365" y="386"/>
                </a:lnTo>
                <a:lnTo>
                  <a:pt x="362" y="384"/>
                </a:lnTo>
                <a:lnTo>
                  <a:pt x="360" y="384"/>
                </a:lnTo>
                <a:lnTo>
                  <a:pt x="358" y="384"/>
                </a:lnTo>
                <a:lnTo>
                  <a:pt x="358" y="386"/>
                </a:lnTo>
                <a:lnTo>
                  <a:pt x="354" y="390"/>
                </a:lnTo>
                <a:lnTo>
                  <a:pt x="352" y="390"/>
                </a:lnTo>
                <a:lnTo>
                  <a:pt x="350" y="392"/>
                </a:lnTo>
                <a:lnTo>
                  <a:pt x="348" y="390"/>
                </a:lnTo>
                <a:lnTo>
                  <a:pt x="348" y="390"/>
                </a:lnTo>
                <a:lnTo>
                  <a:pt x="346" y="388"/>
                </a:lnTo>
                <a:lnTo>
                  <a:pt x="350" y="388"/>
                </a:lnTo>
                <a:lnTo>
                  <a:pt x="352" y="386"/>
                </a:lnTo>
                <a:lnTo>
                  <a:pt x="354" y="384"/>
                </a:lnTo>
                <a:lnTo>
                  <a:pt x="352" y="382"/>
                </a:lnTo>
                <a:lnTo>
                  <a:pt x="350" y="382"/>
                </a:lnTo>
                <a:lnTo>
                  <a:pt x="342" y="380"/>
                </a:lnTo>
                <a:lnTo>
                  <a:pt x="339" y="378"/>
                </a:lnTo>
                <a:lnTo>
                  <a:pt x="342" y="378"/>
                </a:lnTo>
                <a:lnTo>
                  <a:pt x="342" y="378"/>
                </a:lnTo>
                <a:lnTo>
                  <a:pt x="342" y="375"/>
                </a:lnTo>
                <a:lnTo>
                  <a:pt x="337" y="378"/>
                </a:lnTo>
                <a:lnTo>
                  <a:pt x="333" y="382"/>
                </a:lnTo>
                <a:lnTo>
                  <a:pt x="331" y="384"/>
                </a:lnTo>
                <a:lnTo>
                  <a:pt x="329" y="386"/>
                </a:lnTo>
                <a:lnTo>
                  <a:pt x="325" y="388"/>
                </a:lnTo>
                <a:lnTo>
                  <a:pt x="321" y="390"/>
                </a:lnTo>
                <a:lnTo>
                  <a:pt x="318" y="390"/>
                </a:lnTo>
                <a:lnTo>
                  <a:pt x="312" y="390"/>
                </a:lnTo>
                <a:lnTo>
                  <a:pt x="312" y="392"/>
                </a:lnTo>
                <a:lnTo>
                  <a:pt x="310" y="392"/>
                </a:lnTo>
                <a:lnTo>
                  <a:pt x="304" y="392"/>
                </a:lnTo>
                <a:lnTo>
                  <a:pt x="304" y="392"/>
                </a:lnTo>
                <a:lnTo>
                  <a:pt x="300" y="394"/>
                </a:lnTo>
                <a:lnTo>
                  <a:pt x="300" y="394"/>
                </a:lnTo>
                <a:lnTo>
                  <a:pt x="300" y="392"/>
                </a:lnTo>
                <a:lnTo>
                  <a:pt x="300" y="392"/>
                </a:lnTo>
                <a:lnTo>
                  <a:pt x="302" y="392"/>
                </a:lnTo>
                <a:lnTo>
                  <a:pt x="302" y="390"/>
                </a:lnTo>
                <a:lnTo>
                  <a:pt x="302" y="390"/>
                </a:lnTo>
                <a:lnTo>
                  <a:pt x="300" y="390"/>
                </a:lnTo>
                <a:lnTo>
                  <a:pt x="293" y="392"/>
                </a:lnTo>
                <a:lnTo>
                  <a:pt x="289" y="396"/>
                </a:lnTo>
                <a:lnTo>
                  <a:pt x="291" y="396"/>
                </a:lnTo>
                <a:lnTo>
                  <a:pt x="293" y="398"/>
                </a:lnTo>
                <a:lnTo>
                  <a:pt x="300" y="398"/>
                </a:lnTo>
                <a:lnTo>
                  <a:pt x="293" y="401"/>
                </a:lnTo>
                <a:lnTo>
                  <a:pt x="293" y="401"/>
                </a:lnTo>
                <a:lnTo>
                  <a:pt x="291" y="401"/>
                </a:lnTo>
                <a:lnTo>
                  <a:pt x="291" y="403"/>
                </a:lnTo>
                <a:lnTo>
                  <a:pt x="291" y="405"/>
                </a:lnTo>
                <a:lnTo>
                  <a:pt x="291" y="405"/>
                </a:lnTo>
                <a:lnTo>
                  <a:pt x="291" y="405"/>
                </a:lnTo>
                <a:lnTo>
                  <a:pt x="289" y="405"/>
                </a:lnTo>
                <a:lnTo>
                  <a:pt x="289" y="401"/>
                </a:lnTo>
                <a:lnTo>
                  <a:pt x="289" y="401"/>
                </a:lnTo>
                <a:lnTo>
                  <a:pt x="291" y="398"/>
                </a:lnTo>
                <a:lnTo>
                  <a:pt x="289" y="398"/>
                </a:lnTo>
                <a:lnTo>
                  <a:pt x="287" y="398"/>
                </a:lnTo>
                <a:lnTo>
                  <a:pt x="281" y="401"/>
                </a:lnTo>
                <a:lnTo>
                  <a:pt x="281" y="403"/>
                </a:lnTo>
                <a:lnTo>
                  <a:pt x="274" y="405"/>
                </a:lnTo>
                <a:lnTo>
                  <a:pt x="266" y="407"/>
                </a:lnTo>
                <a:lnTo>
                  <a:pt x="264" y="407"/>
                </a:lnTo>
                <a:lnTo>
                  <a:pt x="260" y="409"/>
                </a:lnTo>
                <a:lnTo>
                  <a:pt x="260" y="409"/>
                </a:lnTo>
                <a:lnTo>
                  <a:pt x="260" y="409"/>
                </a:lnTo>
                <a:lnTo>
                  <a:pt x="262" y="407"/>
                </a:lnTo>
                <a:lnTo>
                  <a:pt x="264" y="407"/>
                </a:lnTo>
                <a:lnTo>
                  <a:pt x="264" y="407"/>
                </a:lnTo>
                <a:lnTo>
                  <a:pt x="264" y="405"/>
                </a:lnTo>
                <a:lnTo>
                  <a:pt x="264" y="405"/>
                </a:lnTo>
                <a:lnTo>
                  <a:pt x="262" y="405"/>
                </a:lnTo>
                <a:lnTo>
                  <a:pt x="262" y="405"/>
                </a:lnTo>
                <a:lnTo>
                  <a:pt x="260" y="407"/>
                </a:lnTo>
                <a:lnTo>
                  <a:pt x="256" y="411"/>
                </a:lnTo>
                <a:lnTo>
                  <a:pt x="247" y="419"/>
                </a:lnTo>
                <a:lnTo>
                  <a:pt x="245" y="424"/>
                </a:lnTo>
                <a:lnTo>
                  <a:pt x="245" y="428"/>
                </a:lnTo>
                <a:lnTo>
                  <a:pt x="243" y="428"/>
                </a:lnTo>
                <a:lnTo>
                  <a:pt x="243" y="428"/>
                </a:lnTo>
                <a:lnTo>
                  <a:pt x="243" y="428"/>
                </a:lnTo>
                <a:lnTo>
                  <a:pt x="243" y="430"/>
                </a:lnTo>
                <a:lnTo>
                  <a:pt x="239" y="434"/>
                </a:lnTo>
                <a:lnTo>
                  <a:pt x="235" y="438"/>
                </a:lnTo>
                <a:lnTo>
                  <a:pt x="230" y="438"/>
                </a:lnTo>
                <a:lnTo>
                  <a:pt x="228" y="440"/>
                </a:lnTo>
                <a:lnTo>
                  <a:pt x="218" y="440"/>
                </a:lnTo>
                <a:lnTo>
                  <a:pt x="216" y="440"/>
                </a:lnTo>
                <a:lnTo>
                  <a:pt x="210" y="443"/>
                </a:lnTo>
                <a:lnTo>
                  <a:pt x="199" y="440"/>
                </a:lnTo>
                <a:lnTo>
                  <a:pt x="201" y="443"/>
                </a:lnTo>
                <a:lnTo>
                  <a:pt x="199" y="449"/>
                </a:lnTo>
                <a:lnTo>
                  <a:pt x="197" y="453"/>
                </a:lnTo>
                <a:lnTo>
                  <a:pt x="197" y="453"/>
                </a:lnTo>
                <a:lnTo>
                  <a:pt x="195" y="455"/>
                </a:lnTo>
                <a:lnTo>
                  <a:pt x="193" y="453"/>
                </a:lnTo>
                <a:lnTo>
                  <a:pt x="195" y="453"/>
                </a:lnTo>
                <a:lnTo>
                  <a:pt x="193" y="453"/>
                </a:lnTo>
                <a:lnTo>
                  <a:pt x="191" y="455"/>
                </a:lnTo>
                <a:lnTo>
                  <a:pt x="195" y="455"/>
                </a:lnTo>
                <a:lnTo>
                  <a:pt x="197" y="455"/>
                </a:lnTo>
                <a:lnTo>
                  <a:pt x="199" y="457"/>
                </a:lnTo>
                <a:lnTo>
                  <a:pt x="203" y="459"/>
                </a:lnTo>
                <a:lnTo>
                  <a:pt x="212" y="461"/>
                </a:lnTo>
                <a:lnTo>
                  <a:pt x="230" y="472"/>
                </a:lnTo>
                <a:lnTo>
                  <a:pt x="233" y="476"/>
                </a:lnTo>
                <a:lnTo>
                  <a:pt x="235" y="480"/>
                </a:lnTo>
                <a:lnTo>
                  <a:pt x="237" y="482"/>
                </a:lnTo>
                <a:lnTo>
                  <a:pt x="239" y="484"/>
                </a:lnTo>
                <a:lnTo>
                  <a:pt x="247" y="487"/>
                </a:lnTo>
                <a:lnTo>
                  <a:pt x="249" y="487"/>
                </a:lnTo>
                <a:lnTo>
                  <a:pt x="251" y="487"/>
                </a:lnTo>
                <a:lnTo>
                  <a:pt x="256" y="484"/>
                </a:lnTo>
                <a:lnTo>
                  <a:pt x="256" y="487"/>
                </a:lnTo>
                <a:lnTo>
                  <a:pt x="256" y="487"/>
                </a:lnTo>
                <a:lnTo>
                  <a:pt x="262" y="487"/>
                </a:lnTo>
                <a:lnTo>
                  <a:pt x="264" y="487"/>
                </a:lnTo>
                <a:lnTo>
                  <a:pt x="266" y="489"/>
                </a:lnTo>
                <a:lnTo>
                  <a:pt x="264" y="489"/>
                </a:lnTo>
                <a:lnTo>
                  <a:pt x="262" y="493"/>
                </a:lnTo>
                <a:lnTo>
                  <a:pt x="262" y="495"/>
                </a:lnTo>
                <a:lnTo>
                  <a:pt x="266" y="497"/>
                </a:lnTo>
                <a:lnTo>
                  <a:pt x="266" y="497"/>
                </a:lnTo>
                <a:lnTo>
                  <a:pt x="270" y="499"/>
                </a:lnTo>
                <a:lnTo>
                  <a:pt x="274" y="495"/>
                </a:lnTo>
                <a:lnTo>
                  <a:pt x="277" y="495"/>
                </a:lnTo>
                <a:lnTo>
                  <a:pt x="281" y="497"/>
                </a:lnTo>
                <a:lnTo>
                  <a:pt x="285" y="497"/>
                </a:lnTo>
                <a:lnTo>
                  <a:pt x="285" y="497"/>
                </a:lnTo>
                <a:lnTo>
                  <a:pt x="287" y="499"/>
                </a:lnTo>
                <a:lnTo>
                  <a:pt x="287" y="501"/>
                </a:lnTo>
                <a:lnTo>
                  <a:pt x="281" y="503"/>
                </a:lnTo>
                <a:lnTo>
                  <a:pt x="279" y="503"/>
                </a:lnTo>
                <a:lnTo>
                  <a:pt x="274" y="501"/>
                </a:lnTo>
                <a:lnTo>
                  <a:pt x="272" y="499"/>
                </a:lnTo>
                <a:lnTo>
                  <a:pt x="270" y="499"/>
                </a:lnTo>
                <a:lnTo>
                  <a:pt x="266" y="501"/>
                </a:lnTo>
                <a:lnTo>
                  <a:pt x="262" y="499"/>
                </a:lnTo>
                <a:lnTo>
                  <a:pt x="260" y="495"/>
                </a:lnTo>
                <a:lnTo>
                  <a:pt x="260" y="493"/>
                </a:lnTo>
                <a:lnTo>
                  <a:pt x="260" y="493"/>
                </a:lnTo>
                <a:lnTo>
                  <a:pt x="258" y="489"/>
                </a:lnTo>
                <a:lnTo>
                  <a:pt x="256" y="489"/>
                </a:lnTo>
                <a:lnTo>
                  <a:pt x="254" y="489"/>
                </a:lnTo>
                <a:lnTo>
                  <a:pt x="251" y="491"/>
                </a:lnTo>
                <a:lnTo>
                  <a:pt x="254" y="493"/>
                </a:lnTo>
                <a:lnTo>
                  <a:pt x="254" y="495"/>
                </a:lnTo>
                <a:lnTo>
                  <a:pt x="256" y="495"/>
                </a:lnTo>
                <a:lnTo>
                  <a:pt x="258" y="495"/>
                </a:lnTo>
                <a:lnTo>
                  <a:pt x="262" y="499"/>
                </a:lnTo>
                <a:lnTo>
                  <a:pt x="262" y="501"/>
                </a:lnTo>
                <a:lnTo>
                  <a:pt x="264" y="503"/>
                </a:lnTo>
                <a:lnTo>
                  <a:pt x="268" y="501"/>
                </a:lnTo>
                <a:lnTo>
                  <a:pt x="274" y="503"/>
                </a:lnTo>
                <a:lnTo>
                  <a:pt x="274" y="505"/>
                </a:lnTo>
                <a:lnTo>
                  <a:pt x="274" y="508"/>
                </a:lnTo>
                <a:lnTo>
                  <a:pt x="274" y="505"/>
                </a:lnTo>
                <a:lnTo>
                  <a:pt x="272" y="505"/>
                </a:lnTo>
                <a:lnTo>
                  <a:pt x="270" y="505"/>
                </a:lnTo>
                <a:lnTo>
                  <a:pt x="268" y="505"/>
                </a:lnTo>
                <a:lnTo>
                  <a:pt x="268" y="505"/>
                </a:lnTo>
                <a:lnTo>
                  <a:pt x="264" y="510"/>
                </a:lnTo>
                <a:lnTo>
                  <a:pt x="262" y="510"/>
                </a:lnTo>
                <a:lnTo>
                  <a:pt x="258" y="510"/>
                </a:lnTo>
                <a:lnTo>
                  <a:pt x="251" y="510"/>
                </a:lnTo>
                <a:lnTo>
                  <a:pt x="249" y="510"/>
                </a:lnTo>
                <a:lnTo>
                  <a:pt x="247" y="510"/>
                </a:lnTo>
                <a:lnTo>
                  <a:pt x="243" y="510"/>
                </a:lnTo>
                <a:lnTo>
                  <a:pt x="237" y="510"/>
                </a:lnTo>
                <a:lnTo>
                  <a:pt x="230" y="505"/>
                </a:lnTo>
                <a:lnTo>
                  <a:pt x="233" y="505"/>
                </a:lnTo>
                <a:lnTo>
                  <a:pt x="233" y="505"/>
                </a:lnTo>
                <a:lnTo>
                  <a:pt x="233" y="503"/>
                </a:lnTo>
                <a:lnTo>
                  <a:pt x="235" y="499"/>
                </a:lnTo>
                <a:lnTo>
                  <a:pt x="235" y="499"/>
                </a:lnTo>
                <a:lnTo>
                  <a:pt x="235" y="499"/>
                </a:lnTo>
                <a:lnTo>
                  <a:pt x="233" y="497"/>
                </a:lnTo>
                <a:lnTo>
                  <a:pt x="235" y="497"/>
                </a:lnTo>
                <a:lnTo>
                  <a:pt x="237" y="497"/>
                </a:lnTo>
                <a:lnTo>
                  <a:pt x="237" y="497"/>
                </a:lnTo>
                <a:lnTo>
                  <a:pt x="230" y="497"/>
                </a:lnTo>
                <a:lnTo>
                  <a:pt x="224" y="497"/>
                </a:lnTo>
                <a:lnTo>
                  <a:pt x="222" y="499"/>
                </a:lnTo>
                <a:lnTo>
                  <a:pt x="216" y="501"/>
                </a:lnTo>
                <a:lnTo>
                  <a:pt x="214" y="501"/>
                </a:lnTo>
                <a:lnTo>
                  <a:pt x="212" y="501"/>
                </a:lnTo>
                <a:lnTo>
                  <a:pt x="205" y="503"/>
                </a:lnTo>
                <a:lnTo>
                  <a:pt x="205" y="505"/>
                </a:lnTo>
                <a:lnTo>
                  <a:pt x="205" y="505"/>
                </a:lnTo>
                <a:lnTo>
                  <a:pt x="210" y="508"/>
                </a:lnTo>
                <a:lnTo>
                  <a:pt x="210" y="508"/>
                </a:lnTo>
                <a:lnTo>
                  <a:pt x="207" y="508"/>
                </a:lnTo>
                <a:lnTo>
                  <a:pt x="207" y="510"/>
                </a:lnTo>
                <a:lnTo>
                  <a:pt x="203" y="510"/>
                </a:lnTo>
                <a:lnTo>
                  <a:pt x="201" y="508"/>
                </a:lnTo>
                <a:lnTo>
                  <a:pt x="199" y="508"/>
                </a:lnTo>
                <a:lnTo>
                  <a:pt x="197" y="508"/>
                </a:lnTo>
                <a:lnTo>
                  <a:pt x="195" y="510"/>
                </a:lnTo>
                <a:lnTo>
                  <a:pt x="193" y="510"/>
                </a:lnTo>
                <a:lnTo>
                  <a:pt x="191" y="512"/>
                </a:lnTo>
                <a:lnTo>
                  <a:pt x="189" y="514"/>
                </a:lnTo>
                <a:lnTo>
                  <a:pt x="186" y="514"/>
                </a:lnTo>
                <a:lnTo>
                  <a:pt x="182" y="516"/>
                </a:lnTo>
                <a:lnTo>
                  <a:pt x="180" y="518"/>
                </a:lnTo>
                <a:lnTo>
                  <a:pt x="176" y="520"/>
                </a:lnTo>
                <a:lnTo>
                  <a:pt x="174" y="518"/>
                </a:lnTo>
                <a:lnTo>
                  <a:pt x="174" y="518"/>
                </a:lnTo>
                <a:lnTo>
                  <a:pt x="174" y="518"/>
                </a:lnTo>
                <a:lnTo>
                  <a:pt x="172" y="520"/>
                </a:lnTo>
                <a:lnTo>
                  <a:pt x="174" y="520"/>
                </a:lnTo>
                <a:lnTo>
                  <a:pt x="174" y="522"/>
                </a:lnTo>
                <a:lnTo>
                  <a:pt x="182" y="524"/>
                </a:lnTo>
                <a:lnTo>
                  <a:pt x="193" y="526"/>
                </a:lnTo>
                <a:lnTo>
                  <a:pt x="195" y="526"/>
                </a:lnTo>
                <a:lnTo>
                  <a:pt x="199" y="528"/>
                </a:lnTo>
                <a:lnTo>
                  <a:pt x="201" y="528"/>
                </a:lnTo>
                <a:lnTo>
                  <a:pt x="201" y="528"/>
                </a:lnTo>
                <a:lnTo>
                  <a:pt x="199" y="528"/>
                </a:lnTo>
                <a:lnTo>
                  <a:pt x="197" y="528"/>
                </a:lnTo>
                <a:lnTo>
                  <a:pt x="195" y="531"/>
                </a:lnTo>
                <a:lnTo>
                  <a:pt x="193" y="533"/>
                </a:lnTo>
                <a:lnTo>
                  <a:pt x="191" y="533"/>
                </a:lnTo>
                <a:lnTo>
                  <a:pt x="191" y="531"/>
                </a:lnTo>
                <a:lnTo>
                  <a:pt x="189" y="531"/>
                </a:lnTo>
                <a:lnTo>
                  <a:pt x="191" y="533"/>
                </a:lnTo>
                <a:lnTo>
                  <a:pt x="195" y="537"/>
                </a:lnTo>
                <a:lnTo>
                  <a:pt x="197" y="537"/>
                </a:lnTo>
                <a:lnTo>
                  <a:pt x="197" y="539"/>
                </a:lnTo>
                <a:lnTo>
                  <a:pt x="195" y="539"/>
                </a:lnTo>
                <a:lnTo>
                  <a:pt x="195" y="541"/>
                </a:lnTo>
                <a:lnTo>
                  <a:pt x="199" y="543"/>
                </a:lnTo>
                <a:lnTo>
                  <a:pt x="201" y="545"/>
                </a:lnTo>
                <a:lnTo>
                  <a:pt x="212" y="547"/>
                </a:lnTo>
                <a:lnTo>
                  <a:pt x="216" y="547"/>
                </a:lnTo>
                <a:lnTo>
                  <a:pt x="218" y="547"/>
                </a:lnTo>
                <a:lnTo>
                  <a:pt x="218" y="547"/>
                </a:lnTo>
                <a:lnTo>
                  <a:pt x="220" y="547"/>
                </a:lnTo>
                <a:lnTo>
                  <a:pt x="220" y="547"/>
                </a:lnTo>
                <a:lnTo>
                  <a:pt x="220" y="545"/>
                </a:lnTo>
                <a:lnTo>
                  <a:pt x="222" y="545"/>
                </a:lnTo>
                <a:lnTo>
                  <a:pt x="222" y="547"/>
                </a:lnTo>
                <a:lnTo>
                  <a:pt x="228" y="545"/>
                </a:lnTo>
                <a:lnTo>
                  <a:pt x="237" y="545"/>
                </a:lnTo>
                <a:lnTo>
                  <a:pt x="239" y="545"/>
                </a:lnTo>
                <a:lnTo>
                  <a:pt x="243" y="547"/>
                </a:lnTo>
                <a:lnTo>
                  <a:pt x="245" y="549"/>
                </a:lnTo>
                <a:lnTo>
                  <a:pt x="245" y="547"/>
                </a:lnTo>
                <a:lnTo>
                  <a:pt x="245" y="545"/>
                </a:lnTo>
                <a:lnTo>
                  <a:pt x="243" y="545"/>
                </a:lnTo>
                <a:lnTo>
                  <a:pt x="243" y="545"/>
                </a:lnTo>
                <a:lnTo>
                  <a:pt x="241" y="545"/>
                </a:lnTo>
                <a:lnTo>
                  <a:pt x="243" y="543"/>
                </a:lnTo>
                <a:lnTo>
                  <a:pt x="247" y="547"/>
                </a:lnTo>
                <a:lnTo>
                  <a:pt x="249" y="549"/>
                </a:lnTo>
                <a:lnTo>
                  <a:pt x="251" y="549"/>
                </a:lnTo>
                <a:lnTo>
                  <a:pt x="251" y="547"/>
                </a:lnTo>
                <a:lnTo>
                  <a:pt x="256" y="543"/>
                </a:lnTo>
                <a:lnTo>
                  <a:pt x="258" y="543"/>
                </a:lnTo>
                <a:lnTo>
                  <a:pt x="262" y="541"/>
                </a:lnTo>
                <a:lnTo>
                  <a:pt x="264" y="539"/>
                </a:lnTo>
                <a:lnTo>
                  <a:pt x="266" y="539"/>
                </a:lnTo>
                <a:lnTo>
                  <a:pt x="268" y="539"/>
                </a:lnTo>
                <a:lnTo>
                  <a:pt x="272" y="537"/>
                </a:lnTo>
                <a:lnTo>
                  <a:pt x="272" y="537"/>
                </a:lnTo>
                <a:lnTo>
                  <a:pt x="274" y="537"/>
                </a:lnTo>
                <a:lnTo>
                  <a:pt x="277" y="539"/>
                </a:lnTo>
                <a:lnTo>
                  <a:pt x="277" y="539"/>
                </a:lnTo>
                <a:lnTo>
                  <a:pt x="277" y="541"/>
                </a:lnTo>
                <a:lnTo>
                  <a:pt x="279" y="543"/>
                </a:lnTo>
                <a:lnTo>
                  <a:pt x="277" y="543"/>
                </a:lnTo>
                <a:lnTo>
                  <a:pt x="277" y="545"/>
                </a:lnTo>
                <a:lnTo>
                  <a:pt x="274" y="545"/>
                </a:lnTo>
                <a:lnTo>
                  <a:pt x="272" y="547"/>
                </a:lnTo>
                <a:lnTo>
                  <a:pt x="270" y="545"/>
                </a:lnTo>
                <a:lnTo>
                  <a:pt x="268" y="547"/>
                </a:lnTo>
                <a:lnTo>
                  <a:pt x="270" y="547"/>
                </a:lnTo>
                <a:lnTo>
                  <a:pt x="272" y="549"/>
                </a:lnTo>
                <a:lnTo>
                  <a:pt x="274" y="552"/>
                </a:lnTo>
                <a:lnTo>
                  <a:pt x="277" y="558"/>
                </a:lnTo>
                <a:lnTo>
                  <a:pt x="277" y="560"/>
                </a:lnTo>
                <a:lnTo>
                  <a:pt x="279" y="562"/>
                </a:lnTo>
                <a:lnTo>
                  <a:pt x="279" y="564"/>
                </a:lnTo>
                <a:lnTo>
                  <a:pt x="277" y="566"/>
                </a:lnTo>
                <a:lnTo>
                  <a:pt x="274" y="568"/>
                </a:lnTo>
                <a:lnTo>
                  <a:pt x="272" y="570"/>
                </a:lnTo>
                <a:lnTo>
                  <a:pt x="268" y="570"/>
                </a:lnTo>
                <a:lnTo>
                  <a:pt x="262" y="570"/>
                </a:lnTo>
                <a:lnTo>
                  <a:pt x="260" y="570"/>
                </a:lnTo>
                <a:lnTo>
                  <a:pt x="260" y="568"/>
                </a:lnTo>
                <a:lnTo>
                  <a:pt x="258" y="568"/>
                </a:lnTo>
                <a:lnTo>
                  <a:pt x="258" y="568"/>
                </a:lnTo>
                <a:lnTo>
                  <a:pt x="256" y="570"/>
                </a:lnTo>
                <a:lnTo>
                  <a:pt x="251" y="575"/>
                </a:lnTo>
                <a:lnTo>
                  <a:pt x="249" y="577"/>
                </a:lnTo>
                <a:lnTo>
                  <a:pt x="247" y="579"/>
                </a:lnTo>
                <a:lnTo>
                  <a:pt x="245" y="579"/>
                </a:lnTo>
                <a:lnTo>
                  <a:pt x="243" y="581"/>
                </a:lnTo>
                <a:lnTo>
                  <a:pt x="241" y="581"/>
                </a:lnTo>
                <a:lnTo>
                  <a:pt x="241" y="579"/>
                </a:lnTo>
                <a:lnTo>
                  <a:pt x="239" y="579"/>
                </a:lnTo>
                <a:lnTo>
                  <a:pt x="237" y="579"/>
                </a:lnTo>
                <a:lnTo>
                  <a:pt x="235" y="581"/>
                </a:lnTo>
                <a:lnTo>
                  <a:pt x="235" y="581"/>
                </a:lnTo>
                <a:lnTo>
                  <a:pt x="237" y="579"/>
                </a:lnTo>
                <a:lnTo>
                  <a:pt x="237" y="579"/>
                </a:lnTo>
                <a:lnTo>
                  <a:pt x="237" y="579"/>
                </a:lnTo>
                <a:lnTo>
                  <a:pt x="237" y="579"/>
                </a:lnTo>
                <a:lnTo>
                  <a:pt x="235" y="577"/>
                </a:lnTo>
                <a:lnTo>
                  <a:pt x="233" y="575"/>
                </a:lnTo>
                <a:lnTo>
                  <a:pt x="230" y="575"/>
                </a:lnTo>
                <a:lnTo>
                  <a:pt x="226" y="577"/>
                </a:lnTo>
                <a:lnTo>
                  <a:pt x="224" y="577"/>
                </a:lnTo>
                <a:lnTo>
                  <a:pt x="224" y="579"/>
                </a:lnTo>
                <a:lnTo>
                  <a:pt x="226" y="579"/>
                </a:lnTo>
                <a:lnTo>
                  <a:pt x="226" y="581"/>
                </a:lnTo>
                <a:lnTo>
                  <a:pt x="226" y="581"/>
                </a:lnTo>
                <a:lnTo>
                  <a:pt x="222" y="581"/>
                </a:lnTo>
                <a:lnTo>
                  <a:pt x="220" y="581"/>
                </a:lnTo>
                <a:lnTo>
                  <a:pt x="220" y="583"/>
                </a:lnTo>
                <a:lnTo>
                  <a:pt x="220" y="585"/>
                </a:lnTo>
                <a:lnTo>
                  <a:pt x="220" y="587"/>
                </a:lnTo>
                <a:lnTo>
                  <a:pt x="220" y="589"/>
                </a:lnTo>
                <a:lnTo>
                  <a:pt x="222" y="587"/>
                </a:lnTo>
                <a:lnTo>
                  <a:pt x="224" y="587"/>
                </a:lnTo>
                <a:lnTo>
                  <a:pt x="224" y="587"/>
                </a:lnTo>
                <a:lnTo>
                  <a:pt x="222" y="589"/>
                </a:lnTo>
                <a:lnTo>
                  <a:pt x="220" y="589"/>
                </a:lnTo>
                <a:lnTo>
                  <a:pt x="220" y="591"/>
                </a:lnTo>
                <a:lnTo>
                  <a:pt x="220" y="591"/>
                </a:lnTo>
                <a:lnTo>
                  <a:pt x="220" y="593"/>
                </a:lnTo>
                <a:lnTo>
                  <a:pt x="218" y="591"/>
                </a:lnTo>
                <a:lnTo>
                  <a:pt x="218" y="591"/>
                </a:lnTo>
                <a:lnTo>
                  <a:pt x="216" y="591"/>
                </a:lnTo>
                <a:lnTo>
                  <a:pt x="214" y="593"/>
                </a:lnTo>
                <a:lnTo>
                  <a:pt x="212" y="596"/>
                </a:lnTo>
                <a:lnTo>
                  <a:pt x="207" y="602"/>
                </a:lnTo>
                <a:lnTo>
                  <a:pt x="207" y="604"/>
                </a:lnTo>
                <a:lnTo>
                  <a:pt x="207" y="604"/>
                </a:lnTo>
                <a:lnTo>
                  <a:pt x="207" y="604"/>
                </a:lnTo>
                <a:lnTo>
                  <a:pt x="207" y="606"/>
                </a:lnTo>
                <a:lnTo>
                  <a:pt x="205" y="606"/>
                </a:lnTo>
                <a:lnTo>
                  <a:pt x="203" y="606"/>
                </a:lnTo>
                <a:lnTo>
                  <a:pt x="201" y="608"/>
                </a:lnTo>
                <a:lnTo>
                  <a:pt x="203" y="608"/>
                </a:lnTo>
                <a:lnTo>
                  <a:pt x="205" y="610"/>
                </a:lnTo>
                <a:lnTo>
                  <a:pt x="205" y="610"/>
                </a:lnTo>
                <a:lnTo>
                  <a:pt x="201" y="610"/>
                </a:lnTo>
                <a:lnTo>
                  <a:pt x="201" y="610"/>
                </a:lnTo>
                <a:lnTo>
                  <a:pt x="201" y="610"/>
                </a:lnTo>
                <a:lnTo>
                  <a:pt x="201" y="612"/>
                </a:lnTo>
                <a:lnTo>
                  <a:pt x="201" y="612"/>
                </a:lnTo>
                <a:lnTo>
                  <a:pt x="201" y="614"/>
                </a:lnTo>
                <a:lnTo>
                  <a:pt x="203" y="612"/>
                </a:lnTo>
                <a:lnTo>
                  <a:pt x="205" y="614"/>
                </a:lnTo>
                <a:lnTo>
                  <a:pt x="205" y="614"/>
                </a:lnTo>
                <a:lnTo>
                  <a:pt x="203" y="617"/>
                </a:lnTo>
                <a:lnTo>
                  <a:pt x="205" y="619"/>
                </a:lnTo>
                <a:lnTo>
                  <a:pt x="207" y="619"/>
                </a:lnTo>
                <a:lnTo>
                  <a:pt x="207" y="621"/>
                </a:lnTo>
                <a:lnTo>
                  <a:pt x="210" y="623"/>
                </a:lnTo>
                <a:lnTo>
                  <a:pt x="210" y="623"/>
                </a:lnTo>
                <a:lnTo>
                  <a:pt x="212" y="623"/>
                </a:lnTo>
                <a:lnTo>
                  <a:pt x="212" y="621"/>
                </a:lnTo>
                <a:lnTo>
                  <a:pt x="212" y="621"/>
                </a:lnTo>
                <a:lnTo>
                  <a:pt x="212" y="619"/>
                </a:lnTo>
                <a:lnTo>
                  <a:pt x="214" y="619"/>
                </a:lnTo>
                <a:lnTo>
                  <a:pt x="214" y="619"/>
                </a:lnTo>
                <a:lnTo>
                  <a:pt x="214" y="621"/>
                </a:lnTo>
                <a:lnTo>
                  <a:pt x="212" y="621"/>
                </a:lnTo>
                <a:lnTo>
                  <a:pt x="214" y="621"/>
                </a:lnTo>
                <a:lnTo>
                  <a:pt x="214" y="623"/>
                </a:lnTo>
                <a:lnTo>
                  <a:pt x="216" y="621"/>
                </a:lnTo>
                <a:lnTo>
                  <a:pt x="216" y="621"/>
                </a:lnTo>
                <a:lnTo>
                  <a:pt x="216" y="623"/>
                </a:lnTo>
                <a:lnTo>
                  <a:pt x="216" y="623"/>
                </a:lnTo>
                <a:lnTo>
                  <a:pt x="218" y="623"/>
                </a:lnTo>
                <a:lnTo>
                  <a:pt x="220" y="623"/>
                </a:lnTo>
                <a:lnTo>
                  <a:pt x="220" y="623"/>
                </a:lnTo>
                <a:lnTo>
                  <a:pt x="218" y="625"/>
                </a:lnTo>
                <a:lnTo>
                  <a:pt x="214" y="625"/>
                </a:lnTo>
                <a:lnTo>
                  <a:pt x="216" y="627"/>
                </a:lnTo>
                <a:lnTo>
                  <a:pt x="216" y="627"/>
                </a:lnTo>
                <a:lnTo>
                  <a:pt x="220" y="627"/>
                </a:lnTo>
                <a:lnTo>
                  <a:pt x="226" y="627"/>
                </a:lnTo>
                <a:lnTo>
                  <a:pt x="233" y="629"/>
                </a:lnTo>
                <a:lnTo>
                  <a:pt x="235" y="625"/>
                </a:lnTo>
                <a:lnTo>
                  <a:pt x="237" y="627"/>
                </a:lnTo>
                <a:lnTo>
                  <a:pt x="237" y="627"/>
                </a:lnTo>
                <a:lnTo>
                  <a:pt x="237" y="627"/>
                </a:lnTo>
                <a:lnTo>
                  <a:pt x="235" y="627"/>
                </a:lnTo>
                <a:lnTo>
                  <a:pt x="233" y="629"/>
                </a:lnTo>
                <a:lnTo>
                  <a:pt x="237" y="629"/>
                </a:lnTo>
                <a:lnTo>
                  <a:pt x="239" y="629"/>
                </a:lnTo>
                <a:lnTo>
                  <a:pt x="241" y="631"/>
                </a:lnTo>
                <a:lnTo>
                  <a:pt x="239" y="633"/>
                </a:lnTo>
                <a:lnTo>
                  <a:pt x="235" y="633"/>
                </a:lnTo>
                <a:lnTo>
                  <a:pt x="235" y="633"/>
                </a:lnTo>
                <a:lnTo>
                  <a:pt x="233" y="631"/>
                </a:lnTo>
                <a:lnTo>
                  <a:pt x="233" y="631"/>
                </a:lnTo>
                <a:lnTo>
                  <a:pt x="233" y="631"/>
                </a:lnTo>
                <a:lnTo>
                  <a:pt x="230" y="631"/>
                </a:lnTo>
                <a:lnTo>
                  <a:pt x="226" y="633"/>
                </a:lnTo>
                <a:lnTo>
                  <a:pt x="226" y="633"/>
                </a:lnTo>
                <a:lnTo>
                  <a:pt x="226" y="633"/>
                </a:lnTo>
                <a:lnTo>
                  <a:pt x="228" y="631"/>
                </a:lnTo>
                <a:lnTo>
                  <a:pt x="226" y="631"/>
                </a:lnTo>
                <a:lnTo>
                  <a:pt x="226" y="629"/>
                </a:lnTo>
                <a:lnTo>
                  <a:pt x="224" y="629"/>
                </a:lnTo>
                <a:lnTo>
                  <a:pt x="222" y="627"/>
                </a:lnTo>
                <a:lnTo>
                  <a:pt x="220" y="627"/>
                </a:lnTo>
                <a:lnTo>
                  <a:pt x="218" y="627"/>
                </a:lnTo>
                <a:lnTo>
                  <a:pt x="218" y="631"/>
                </a:lnTo>
                <a:lnTo>
                  <a:pt x="212" y="635"/>
                </a:lnTo>
                <a:lnTo>
                  <a:pt x="214" y="635"/>
                </a:lnTo>
                <a:lnTo>
                  <a:pt x="216" y="635"/>
                </a:lnTo>
                <a:lnTo>
                  <a:pt x="218" y="635"/>
                </a:lnTo>
                <a:lnTo>
                  <a:pt x="216" y="637"/>
                </a:lnTo>
                <a:lnTo>
                  <a:pt x="216" y="637"/>
                </a:lnTo>
                <a:lnTo>
                  <a:pt x="218" y="640"/>
                </a:lnTo>
                <a:lnTo>
                  <a:pt x="220" y="640"/>
                </a:lnTo>
                <a:lnTo>
                  <a:pt x="222" y="640"/>
                </a:lnTo>
                <a:lnTo>
                  <a:pt x="224" y="644"/>
                </a:lnTo>
                <a:lnTo>
                  <a:pt x="230" y="648"/>
                </a:lnTo>
                <a:lnTo>
                  <a:pt x="230" y="648"/>
                </a:lnTo>
                <a:lnTo>
                  <a:pt x="230" y="650"/>
                </a:lnTo>
                <a:lnTo>
                  <a:pt x="233" y="650"/>
                </a:lnTo>
                <a:lnTo>
                  <a:pt x="237" y="650"/>
                </a:lnTo>
                <a:lnTo>
                  <a:pt x="243" y="650"/>
                </a:lnTo>
                <a:lnTo>
                  <a:pt x="247" y="648"/>
                </a:lnTo>
                <a:lnTo>
                  <a:pt x="249" y="648"/>
                </a:lnTo>
                <a:lnTo>
                  <a:pt x="254" y="648"/>
                </a:lnTo>
                <a:lnTo>
                  <a:pt x="254" y="646"/>
                </a:lnTo>
                <a:lnTo>
                  <a:pt x="254" y="644"/>
                </a:lnTo>
                <a:lnTo>
                  <a:pt x="254" y="642"/>
                </a:lnTo>
                <a:lnTo>
                  <a:pt x="254" y="642"/>
                </a:lnTo>
                <a:lnTo>
                  <a:pt x="251" y="642"/>
                </a:lnTo>
                <a:lnTo>
                  <a:pt x="251" y="640"/>
                </a:lnTo>
                <a:lnTo>
                  <a:pt x="254" y="637"/>
                </a:lnTo>
                <a:lnTo>
                  <a:pt x="258" y="633"/>
                </a:lnTo>
                <a:lnTo>
                  <a:pt x="258" y="633"/>
                </a:lnTo>
                <a:lnTo>
                  <a:pt x="260" y="631"/>
                </a:lnTo>
                <a:lnTo>
                  <a:pt x="260" y="631"/>
                </a:lnTo>
                <a:lnTo>
                  <a:pt x="262" y="631"/>
                </a:lnTo>
                <a:lnTo>
                  <a:pt x="262" y="631"/>
                </a:lnTo>
                <a:lnTo>
                  <a:pt x="258" y="633"/>
                </a:lnTo>
                <a:lnTo>
                  <a:pt x="256" y="637"/>
                </a:lnTo>
                <a:lnTo>
                  <a:pt x="256" y="642"/>
                </a:lnTo>
                <a:lnTo>
                  <a:pt x="258" y="644"/>
                </a:lnTo>
                <a:lnTo>
                  <a:pt x="260" y="648"/>
                </a:lnTo>
                <a:lnTo>
                  <a:pt x="262" y="652"/>
                </a:lnTo>
                <a:lnTo>
                  <a:pt x="264" y="656"/>
                </a:lnTo>
                <a:lnTo>
                  <a:pt x="264" y="656"/>
                </a:lnTo>
                <a:lnTo>
                  <a:pt x="262" y="658"/>
                </a:lnTo>
                <a:lnTo>
                  <a:pt x="262" y="661"/>
                </a:lnTo>
                <a:lnTo>
                  <a:pt x="260" y="663"/>
                </a:lnTo>
                <a:lnTo>
                  <a:pt x="262" y="665"/>
                </a:lnTo>
                <a:lnTo>
                  <a:pt x="262" y="667"/>
                </a:lnTo>
                <a:lnTo>
                  <a:pt x="264" y="667"/>
                </a:lnTo>
                <a:lnTo>
                  <a:pt x="266" y="667"/>
                </a:lnTo>
                <a:lnTo>
                  <a:pt x="264" y="667"/>
                </a:lnTo>
                <a:lnTo>
                  <a:pt x="264" y="669"/>
                </a:lnTo>
                <a:lnTo>
                  <a:pt x="264" y="671"/>
                </a:lnTo>
                <a:lnTo>
                  <a:pt x="264" y="673"/>
                </a:lnTo>
                <a:lnTo>
                  <a:pt x="262" y="673"/>
                </a:lnTo>
                <a:lnTo>
                  <a:pt x="260" y="675"/>
                </a:lnTo>
                <a:lnTo>
                  <a:pt x="258" y="675"/>
                </a:lnTo>
                <a:lnTo>
                  <a:pt x="264" y="677"/>
                </a:lnTo>
                <a:lnTo>
                  <a:pt x="270" y="675"/>
                </a:lnTo>
                <a:lnTo>
                  <a:pt x="270" y="673"/>
                </a:lnTo>
                <a:lnTo>
                  <a:pt x="270" y="673"/>
                </a:lnTo>
                <a:lnTo>
                  <a:pt x="272" y="673"/>
                </a:lnTo>
                <a:lnTo>
                  <a:pt x="272" y="673"/>
                </a:lnTo>
                <a:lnTo>
                  <a:pt x="277" y="671"/>
                </a:lnTo>
                <a:lnTo>
                  <a:pt x="279" y="671"/>
                </a:lnTo>
                <a:lnTo>
                  <a:pt x="281" y="669"/>
                </a:lnTo>
                <a:lnTo>
                  <a:pt x="283" y="669"/>
                </a:lnTo>
                <a:lnTo>
                  <a:pt x="285" y="667"/>
                </a:lnTo>
                <a:lnTo>
                  <a:pt x="285" y="669"/>
                </a:lnTo>
                <a:lnTo>
                  <a:pt x="287" y="671"/>
                </a:lnTo>
                <a:lnTo>
                  <a:pt x="291" y="671"/>
                </a:lnTo>
                <a:lnTo>
                  <a:pt x="291" y="671"/>
                </a:lnTo>
                <a:lnTo>
                  <a:pt x="293" y="671"/>
                </a:lnTo>
                <a:lnTo>
                  <a:pt x="295" y="671"/>
                </a:lnTo>
                <a:lnTo>
                  <a:pt x="298" y="673"/>
                </a:lnTo>
                <a:lnTo>
                  <a:pt x="300" y="673"/>
                </a:lnTo>
                <a:lnTo>
                  <a:pt x="304" y="679"/>
                </a:lnTo>
                <a:lnTo>
                  <a:pt x="306" y="682"/>
                </a:lnTo>
                <a:lnTo>
                  <a:pt x="308" y="679"/>
                </a:lnTo>
                <a:lnTo>
                  <a:pt x="308" y="677"/>
                </a:lnTo>
                <a:lnTo>
                  <a:pt x="306" y="673"/>
                </a:lnTo>
                <a:lnTo>
                  <a:pt x="306" y="673"/>
                </a:lnTo>
                <a:lnTo>
                  <a:pt x="308" y="671"/>
                </a:lnTo>
                <a:lnTo>
                  <a:pt x="308" y="669"/>
                </a:lnTo>
                <a:lnTo>
                  <a:pt x="308" y="669"/>
                </a:lnTo>
                <a:lnTo>
                  <a:pt x="308" y="669"/>
                </a:lnTo>
                <a:lnTo>
                  <a:pt x="310" y="669"/>
                </a:lnTo>
                <a:lnTo>
                  <a:pt x="312" y="667"/>
                </a:lnTo>
                <a:lnTo>
                  <a:pt x="312" y="667"/>
                </a:lnTo>
                <a:lnTo>
                  <a:pt x="316" y="667"/>
                </a:lnTo>
                <a:lnTo>
                  <a:pt x="318" y="669"/>
                </a:lnTo>
                <a:lnTo>
                  <a:pt x="316" y="669"/>
                </a:lnTo>
                <a:lnTo>
                  <a:pt x="314" y="669"/>
                </a:lnTo>
                <a:lnTo>
                  <a:pt x="312" y="669"/>
                </a:lnTo>
                <a:lnTo>
                  <a:pt x="312" y="669"/>
                </a:lnTo>
                <a:lnTo>
                  <a:pt x="312" y="671"/>
                </a:lnTo>
                <a:lnTo>
                  <a:pt x="312" y="673"/>
                </a:lnTo>
                <a:lnTo>
                  <a:pt x="312" y="673"/>
                </a:lnTo>
                <a:lnTo>
                  <a:pt x="314" y="675"/>
                </a:lnTo>
                <a:lnTo>
                  <a:pt x="316" y="675"/>
                </a:lnTo>
                <a:lnTo>
                  <a:pt x="318" y="675"/>
                </a:lnTo>
                <a:lnTo>
                  <a:pt x="323" y="673"/>
                </a:lnTo>
                <a:lnTo>
                  <a:pt x="331" y="671"/>
                </a:lnTo>
                <a:lnTo>
                  <a:pt x="333" y="669"/>
                </a:lnTo>
                <a:lnTo>
                  <a:pt x="335" y="665"/>
                </a:lnTo>
                <a:lnTo>
                  <a:pt x="335" y="669"/>
                </a:lnTo>
                <a:lnTo>
                  <a:pt x="333" y="673"/>
                </a:lnTo>
                <a:lnTo>
                  <a:pt x="333" y="673"/>
                </a:lnTo>
                <a:lnTo>
                  <a:pt x="333" y="673"/>
                </a:lnTo>
                <a:lnTo>
                  <a:pt x="329" y="675"/>
                </a:lnTo>
                <a:lnTo>
                  <a:pt x="327" y="679"/>
                </a:lnTo>
                <a:lnTo>
                  <a:pt x="325" y="679"/>
                </a:lnTo>
                <a:lnTo>
                  <a:pt x="325" y="682"/>
                </a:lnTo>
                <a:lnTo>
                  <a:pt x="327" y="684"/>
                </a:lnTo>
                <a:lnTo>
                  <a:pt x="327" y="684"/>
                </a:lnTo>
                <a:lnTo>
                  <a:pt x="329" y="684"/>
                </a:lnTo>
                <a:lnTo>
                  <a:pt x="331" y="686"/>
                </a:lnTo>
                <a:lnTo>
                  <a:pt x="327" y="686"/>
                </a:lnTo>
                <a:lnTo>
                  <a:pt x="325" y="686"/>
                </a:lnTo>
                <a:lnTo>
                  <a:pt x="325" y="688"/>
                </a:lnTo>
                <a:lnTo>
                  <a:pt x="325" y="692"/>
                </a:lnTo>
                <a:lnTo>
                  <a:pt x="323" y="694"/>
                </a:lnTo>
                <a:lnTo>
                  <a:pt x="323" y="696"/>
                </a:lnTo>
                <a:lnTo>
                  <a:pt x="323" y="696"/>
                </a:lnTo>
                <a:lnTo>
                  <a:pt x="325" y="698"/>
                </a:lnTo>
                <a:lnTo>
                  <a:pt x="325" y="698"/>
                </a:lnTo>
                <a:lnTo>
                  <a:pt x="325" y="698"/>
                </a:lnTo>
                <a:lnTo>
                  <a:pt x="327" y="698"/>
                </a:lnTo>
                <a:lnTo>
                  <a:pt x="327" y="698"/>
                </a:lnTo>
                <a:lnTo>
                  <a:pt x="325" y="700"/>
                </a:lnTo>
                <a:lnTo>
                  <a:pt x="325" y="700"/>
                </a:lnTo>
                <a:lnTo>
                  <a:pt x="323" y="698"/>
                </a:lnTo>
                <a:lnTo>
                  <a:pt x="323" y="698"/>
                </a:lnTo>
                <a:lnTo>
                  <a:pt x="323" y="698"/>
                </a:lnTo>
                <a:lnTo>
                  <a:pt x="321" y="698"/>
                </a:lnTo>
                <a:lnTo>
                  <a:pt x="321" y="698"/>
                </a:lnTo>
                <a:lnTo>
                  <a:pt x="318" y="700"/>
                </a:lnTo>
                <a:lnTo>
                  <a:pt x="316" y="702"/>
                </a:lnTo>
                <a:lnTo>
                  <a:pt x="316" y="702"/>
                </a:lnTo>
                <a:lnTo>
                  <a:pt x="314" y="705"/>
                </a:lnTo>
                <a:lnTo>
                  <a:pt x="312" y="707"/>
                </a:lnTo>
                <a:lnTo>
                  <a:pt x="310" y="707"/>
                </a:lnTo>
                <a:lnTo>
                  <a:pt x="310" y="709"/>
                </a:lnTo>
                <a:lnTo>
                  <a:pt x="308" y="709"/>
                </a:lnTo>
                <a:lnTo>
                  <a:pt x="308" y="711"/>
                </a:lnTo>
                <a:lnTo>
                  <a:pt x="308" y="713"/>
                </a:lnTo>
                <a:lnTo>
                  <a:pt x="310" y="713"/>
                </a:lnTo>
                <a:lnTo>
                  <a:pt x="308" y="713"/>
                </a:lnTo>
                <a:lnTo>
                  <a:pt x="308" y="715"/>
                </a:lnTo>
                <a:lnTo>
                  <a:pt x="308" y="713"/>
                </a:lnTo>
                <a:lnTo>
                  <a:pt x="306" y="713"/>
                </a:lnTo>
                <a:lnTo>
                  <a:pt x="306" y="713"/>
                </a:lnTo>
                <a:lnTo>
                  <a:pt x="306" y="713"/>
                </a:lnTo>
                <a:lnTo>
                  <a:pt x="304" y="713"/>
                </a:lnTo>
                <a:lnTo>
                  <a:pt x="302" y="715"/>
                </a:lnTo>
                <a:lnTo>
                  <a:pt x="300" y="717"/>
                </a:lnTo>
                <a:lnTo>
                  <a:pt x="293" y="719"/>
                </a:lnTo>
                <a:lnTo>
                  <a:pt x="289" y="721"/>
                </a:lnTo>
                <a:lnTo>
                  <a:pt x="287" y="721"/>
                </a:lnTo>
                <a:lnTo>
                  <a:pt x="285" y="723"/>
                </a:lnTo>
                <a:lnTo>
                  <a:pt x="285" y="726"/>
                </a:lnTo>
                <a:lnTo>
                  <a:pt x="283" y="728"/>
                </a:lnTo>
                <a:lnTo>
                  <a:pt x="283" y="730"/>
                </a:lnTo>
                <a:lnTo>
                  <a:pt x="283" y="730"/>
                </a:lnTo>
                <a:lnTo>
                  <a:pt x="283" y="732"/>
                </a:lnTo>
                <a:lnTo>
                  <a:pt x="283" y="732"/>
                </a:lnTo>
                <a:lnTo>
                  <a:pt x="285" y="732"/>
                </a:lnTo>
                <a:lnTo>
                  <a:pt x="285" y="734"/>
                </a:lnTo>
                <a:lnTo>
                  <a:pt x="285" y="734"/>
                </a:lnTo>
                <a:lnTo>
                  <a:pt x="285" y="734"/>
                </a:lnTo>
                <a:lnTo>
                  <a:pt x="283" y="734"/>
                </a:lnTo>
                <a:lnTo>
                  <a:pt x="283" y="734"/>
                </a:lnTo>
                <a:lnTo>
                  <a:pt x="283" y="734"/>
                </a:lnTo>
                <a:lnTo>
                  <a:pt x="281" y="732"/>
                </a:lnTo>
                <a:lnTo>
                  <a:pt x="279" y="732"/>
                </a:lnTo>
                <a:lnTo>
                  <a:pt x="279" y="734"/>
                </a:lnTo>
                <a:lnTo>
                  <a:pt x="279" y="734"/>
                </a:lnTo>
                <a:lnTo>
                  <a:pt x="279" y="736"/>
                </a:lnTo>
                <a:lnTo>
                  <a:pt x="279" y="736"/>
                </a:lnTo>
                <a:lnTo>
                  <a:pt x="277" y="734"/>
                </a:lnTo>
                <a:lnTo>
                  <a:pt x="274" y="732"/>
                </a:lnTo>
                <a:lnTo>
                  <a:pt x="274" y="732"/>
                </a:lnTo>
                <a:lnTo>
                  <a:pt x="277" y="732"/>
                </a:lnTo>
                <a:lnTo>
                  <a:pt x="277" y="730"/>
                </a:lnTo>
                <a:lnTo>
                  <a:pt x="277" y="730"/>
                </a:lnTo>
                <a:lnTo>
                  <a:pt x="277" y="730"/>
                </a:lnTo>
                <a:lnTo>
                  <a:pt x="272" y="732"/>
                </a:lnTo>
                <a:lnTo>
                  <a:pt x="272" y="732"/>
                </a:lnTo>
                <a:lnTo>
                  <a:pt x="272" y="730"/>
                </a:lnTo>
                <a:lnTo>
                  <a:pt x="272" y="730"/>
                </a:lnTo>
                <a:lnTo>
                  <a:pt x="272" y="730"/>
                </a:lnTo>
                <a:lnTo>
                  <a:pt x="266" y="732"/>
                </a:lnTo>
                <a:lnTo>
                  <a:pt x="262" y="734"/>
                </a:lnTo>
                <a:lnTo>
                  <a:pt x="258" y="736"/>
                </a:lnTo>
                <a:lnTo>
                  <a:pt x="256" y="738"/>
                </a:lnTo>
                <a:lnTo>
                  <a:pt x="254" y="740"/>
                </a:lnTo>
                <a:lnTo>
                  <a:pt x="251" y="742"/>
                </a:lnTo>
                <a:lnTo>
                  <a:pt x="249" y="744"/>
                </a:lnTo>
                <a:lnTo>
                  <a:pt x="249" y="744"/>
                </a:lnTo>
                <a:lnTo>
                  <a:pt x="247" y="747"/>
                </a:lnTo>
                <a:lnTo>
                  <a:pt x="247" y="747"/>
                </a:lnTo>
                <a:lnTo>
                  <a:pt x="247" y="747"/>
                </a:lnTo>
                <a:lnTo>
                  <a:pt x="245" y="747"/>
                </a:lnTo>
                <a:lnTo>
                  <a:pt x="245" y="747"/>
                </a:lnTo>
                <a:lnTo>
                  <a:pt x="245" y="747"/>
                </a:lnTo>
                <a:lnTo>
                  <a:pt x="243" y="749"/>
                </a:lnTo>
                <a:lnTo>
                  <a:pt x="241" y="749"/>
                </a:lnTo>
                <a:lnTo>
                  <a:pt x="241" y="749"/>
                </a:lnTo>
                <a:lnTo>
                  <a:pt x="243" y="751"/>
                </a:lnTo>
                <a:lnTo>
                  <a:pt x="241" y="751"/>
                </a:lnTo>
                <a:lnTo>
                  <a:pt x="241" y="753"/>
                </a:lnTo>
                <a:lnTo>
                  <a:pt x="241" y="753"/>
                </a:lnTo>
                <a:lnTo>
                  <a:pt x="243" y="753"/>
                </a:lnTo>
                <a:lnTo>
                  <a:pt x="243" y="753"/>
                </a:lnTo>
                <a:lnTo>
                  <a:pt x="245" y="753"/>
                </a:lnTo>
                <a:lnTo>
                  <a:pt x="245" y="751"/>
                </a:lnTo>
                <a:lnTo>
                  <a:pt x="245" y="749"/>
                </a:lnTo>
                <a:lnTo>
                  <a:pt x="245" y="749"/>
                </a:lnTo>
                <a:lnTo>
                  <a:pt x="247" y="749"/>
                </a:lnTo>
                <a:lnTo>
                  <a:pt x="247" y="751"/>
                </a:lnTo>
                <a:lnTo>
                  <a:pt x="249" y="751"/>
                </a:lnTo>
                <a:lnTo>
                  <a:pt x="251" y="751"/>
                </a:lnTo>
                <a:lnTo>
                  <a:pt x="251" y="749"/>
                </a:lnTo>
                <a:lnTo>
                  <a:pt x="251" y="749"/>
                </a:lnTo>
                <a:lnTo>
                  <a:pt x="251" y="747"/>
                </a:lnTo>
                <a:lnTo>
                  <a:pt x="251" y="744"/>
                </a:lnTo>
                <a:lnTo>
                  <a:pt x="254" y="744"/>
                </a:lnTo>
                <a:lnTo>
                  <a:pt x="254" y="747"/>
                </a:lnTo>
                <a:lnTo>
                  <a:pt x="256" y="747"/>
                </a:lnTo>
                <a:lnTo>
                  <a:pt x="256" y="749"/>
                </a:lnTo>
                <a:lnTo>
                  <a:pt x="254" y="749"/>
                </a:lnTo>
                <a:lnTo>
                  <a:pt x="254" y="749"/>
                </a:lnTo>
                <a:lnTo>
                  <a:pt x="254" y="749"/>
                </a:lnTo>
                <a:lnTo>
                  <a:pt x="256" y="749"/>
                </a:lnTo>
                <a:lnTo>
                  <a:pt x="256" y="749"/>
                </a:lnTo>
                <a:lnTo>
                  <a:pt x="258" y="749"/>
                </a:lnTo>
                <a:lnTo>
                  <a:pt x="258" y="749"/>
                </a:lnTo>
                <a:lnTo>
                  <a:pt x="258" y="747"/>
                </a:lnTo>
                <a:lnTo>
                  <a:pt x="260" y="747"/>
                </a:lnTo>
                <a:lnTo>
                  <a:pt x="262" y="747"/>
                </a:lnTo>
                <a:lnTo>
                  <a:pt x="264" y="742"/>
                </a:lnTo>
                <a:lnTo>
                  <a:pt x="264" y="742"/>
                </a:lnTo>
                <a:lnTo>
                  <a:pt x="266" y="740"/>
                </a:lnTo>
                <a:lnTo>
                  <a:pt x="266" y="738"/>
                </a:lnTo>
                <a:lnTo>
                  <a:pt x="266" y="738"/>
                </a:lnTo>
                <a:lnTo>
                  <a:pt x="268" y="738"/>
                </a:lnTo>
                <a:lnTo>
                  <a:pt x="268" y="738"/>
                </a:lnTo>
                <a:lnTo>
                  <a:pt x="270" y="738"/>
                </a:lnTo>
                <a:lnTo>
                  <a:pt x="272" y="738"/>
                </a:lnTo>
                <a:lnTo>
                  <a:pt x="272" y="738"/>
                </a:lnTo>
                <a:lnTo>
                  <a:pt x="272" y="740"/>
                </a:lnTo>
                <a:lnTo>
                  <a:pt x="270" y="738"/>
                </a:lnTo>
                <a:lnTo>
                  <a:pt x="270" y="738"/>
                </a:lnTo>
                <a:lnTo>
                  <a:pt x="270" y="740"/>
                </a:lnTo>
                <a:lnTo>
                  <a:pt x="268" y="740"/>
                </a:lnTo>
                <a:lnTo>
                  <a:pt x="268" y="740"/>
                </a:lnTo>
                <a:lnTo>
                  <a:pt x="268" y="742"/>
                </a:lnTo>
                <a:lnTo>
                  <a:pt x="268" y="742"/>
                </a:lnTo>
                <a:lnTo>
                  <a:pt x="270" y="742"/>
                </a:lnTo>
                <a:lnTo>
                  <a:pt x="272" y="742"/>
                </a:lnTo>
                <a:lnTo>
                  <a:pt x="274" y="742"/>
                </a:lnTo>
                <a:lnTo>
                  <a:pt x="274" y="742"/>
                </a:lnTo>
                <a:lnTo>
                  <a:pt x="277" y="740"/>
                </a:lnTo>
                <a:lnTo>
                  <a:pt x="277" y="740"/>
                </a:lnTo>
                <a:lnTo>
                  <a:pt x="279" y="740"/>
                </a:lnTo>
                <a:lnTo>
                  <a:pt x="279" y="740"/>
                </a:lnTo>
                <a:lnTo>
                  <a:pt x="281" y="740"/>
                </a:lnTo>
                <a:lnTo>
                  <a:pt x="281" y="738"/>
                </a:lnTo>
                <a:lnTo>
                  <a:pt x="281" y="740"/>
                </a:lnTo>
                <a:lnTo>
                  <a:pt x="283" y="740"/>
                </a:lnTo>
                <a:lnTo>
                  <a:pt x="283" y="738"/>
                </a:lnTo>
                <a:lnTo>
                  <a:pt x="283" y="738"/>
                </a:lnTo>
                <a:lnTo>
                  <a:pt x="285" y="738"/>
                </a:lnTo>
                <a:lnTo>
                  <a:pt x="287" y="736"/>
                </a:lnTo>
                <a:lnTo>
                  <a:pt x="289" y="734"/>
                </a:lnTo>
                <a:lnTo>
                  <a:pt x="291" y="734"/>
                </a:lnTo>
                <a:lnTo>
                  <a:pt x="291" y="734"/>
                </a:lnTo>
                <a:lnTo>
                  <a:pt x="291" y="734"/>
                </a:lnTo>
                <a:lnTo>
                  <a:pt x="293" y="734"/>
                </a:lnTo>
                <a:lnTo>
                  <a:pt x="293" y="734"/>
                </a:lnTo>
                <a:lnTo>
                  <a:pt x="293" y="734"/>
                </a:lnTo>
                <a:lnTo>
                  <a:pt x="295" y="734"/>
                </a:lnTo>
                <a:lnTo>
                  <a:pt x="295" y="734"/>
                </a:lnTo>
                <a:lnTo>
                  <a:pt x="295" y="738"/>
                </a:lnTo>
                <a:lnTo>
                  <a:pt x="295" y="738"/>
                </a:lnTo>
                <a:lnTo>
                  <a:pt x="295" y="738"/>
                </a:lnTo>
                <a:lnTo>
                  <a:pt x="295" y="736"/>
                </a:lnTo>
                <a:lnTo>
                  <a:pt x="295" y="736"/>
                </a:lnTo>
                <a:lnTo>
                  <a:pt x="298" y="734"/>
                </a:lnTo>
                <a:lnTo>
                  <a:pt x="298" y="734"/>
                </a:lnTo>
                <a:lnTo>
                  <a:pt x="308" y="730"/>
                </a:lnTo>
                <a:lnTo>
                  <a:pt x="308" y="730"/>
                </a:lnTo>
                <a:lnTo>
                  <a:pt x="310" y="728"/>
                </a:lnTo>
                <a:lnTo>
                  <a:pt x="310" y="726"/>
                </a:lnTo>
                <a:lnTo>
                  <a:pt x="310" y="726"/>
                </a:lnTo>
                <a:lnTo>
                  <a:pt x="310" y="728"/>
                </a:lnTo>
                <a:lnTo>
                  <a:pt x="310" y="728"/>
                </a:lnTo>
                <a:lnTo>
                  <a:pt x="312" y="730"/>
                </a:lnTo>
                <a:lnTo>
                  <a:pt x="312" y="728"/>
                </a:lnTo>
                <a:lnTo>
                  <a:pt x="312" y="728"/>
                </a:lnTo>
                <a:lnTo>
                  <a:pt x="314" y="726"/>
                </a:lnTo>
                <a:lnTo>
                  <a:pt x="314" y="726"/>
                </a:lnTo>
                <a:lnTo>
                  <a:pt x="314" y="726"/>
                </a:lnTo>
                <a:lnTo>
                  <a:pt x="314" y="723"/>
                </a:lnTo>
                <a:lnTo>
                  <a:pt x="312" y="723"/>
                </a:lnTo>
                <a:lnTo>
                  <a:pt x="312" y="723"/>
                </a:lnTo>
                <a:lnTo>
                  <a:pt x="310" y="723"/>
                </a:lnTo>
                <a:lnTo>
                  <a:pt x="310" y="723"/>
                </a:lnTo>
                <a:lnTo>
                  <a:pt x="310" y="723"/>
                </a:lnTo>
                <a:lnTo>
                  <a:pt x="312" y="721"/>
                </a:lnTo>
                <a:lnTo>
                  <a:pt x="314" y="721"/>
                </a:lnTo>
                <a:lnTo>
                  <a:pt x="316" y="721"/>
                </a:lnTo>
                <a:lnTo>
                  <a:pt x="316" y="719"/>
                </a:lnTo>
                <a:lnTo>
                  <a:pt x="318" y="719"/>
                </a:lnTo>
                <a:lnTo>
                  <a:pt x="318" y="719"/>
                </a:lnTo>
                <a:lnTo>
                  <a:pt x="321" y="719"/>
                </a:lnTo>
                <a:lnTo>
                  <a:pt x="321" y="719"/>
                </a:lnTo>
                <a:lnTo>
                  <a:pt x="318" y="719"/>
                </a:lnTo>
                <a:lnTo>
                  <a:pt x="318" y="719"/>
                </a:lnTo>
                <a:lnTo>
                  <a:pt x="318" y="717"/>
                </a:lnTo>
                <a:lnTo>
                  <a:pt x="321" y="717"/>
                </a:lnTo>
                <a:lnTo>
                  <a:pt x="323" y="717"/>
                </a:lnTo>
                <a:lnTo>
                  <a:pt x="323" y="717"/>
                </a:lnTo>
                <a:lnTo>
                  <a:pt x="325" y="717"/>
                </a:lnTo>
                <a:lnTo>
                  <a:pt x="325" y="717"/>
                </a:lnTo>
                <a:lnTo>
                  <a:pt x="325" y="717"/>
                </a:lnTo>
                <a:lnTo>
                  <a:pt x="327" y="715"/>
                </a:lnTo>
                <a:lnTo>
                  <a:pt x="327" y="715"/>
                </a:lnTo>
                <a:lnTo>
                  <a:pt x="327" y="713"/>
                </a:lnTo>
                <a:lnTo>
                  <a:pt x="329" y="713"/>
                </a:lnTo>
                <a:lnTo>
                  <a:pt x="329" y="713"/>
                </a:lnTo>
                <a:lnTo>
                  <a:pt x="331" y="713"/>
                </a:lnTo>
                <a:lnTo>
                  <a:pt x="331" y="713"/>
                </a:lnTo>
                <a:lnTo>
                  <a:pt x="333" y="713"/>
                </a:lnTo>
                <a:lnTo>
                  <a:pt x="333" y="711"/>
                </a:lnTo>
                <a:lnTo>
                  <a:pt x="335" y="711"/>
                </a:lnTo>
                <a:lnTo>
                  <a:pt x="335" y="711"/>
                </a:lnTo>
                <a:lnTo>
                  <a:pt x="335" y="711"/>
                </a:lnTo>
                <a:lnTo>
                  <a:pt x="337" y="709"/>
                </a:lnTo>
                <a:lnTo>
                  <a:pt x="337" y="709"/>
                </a:lnTo>
                <a:lnTo>
                  <a:pt x="339" y="709"/>
                </a:lnTo>
                <a:lnTo>
                  <a:pt x="339" y="709"/>
                </a:lnTo>
                <a:lnTo>
                  <a:pt x="339" y="709"/>
                </a:lnTo>
                <a:lnTo>
                  <a:pt x="342" y="707"/>
                </a:lnTo>
                <a:lnTo>
                  <a:pt x="342" y="705"/>
                </a:lnTo>
                <a:lnTo>
                  <a:pt x="342" y="705"/>
                </a:lnTo>
                <a:lnTo>
                  <a:pt x="342" y="705"/>
                </a:lnTo>
                <a:lnTo>
                  <a:pt x="342" y="702"/>
                </a:lnTo>
                <a:lnTo>
                  <a:pt x="342" y="702"/>
                </a:lnTo>
                <a:lnTo>
                  <a:pt x="342" y="702"/>
                </a:lnTo>
                <a:lnTo>
                  <a:pt x="344" y="700"/>
                </a:lnTo>
                <a:lnTo>
                  <a:pt x="346" y="700"/>
                </a:lnTo>
                <a:lnTo>
                  <a:pt x="346" y="700"/>
                </a:lnTo>
                <a:lnTo>
                  <a:pt x="348" y="700"/>
                </a:lnTo>
                <a:lnTo>
                  <a:pt x="348" y="698"/>
                </a:lnTo>
                <a:lnTo>
                  <a:pt x="348" y="698"/>
                </a:lnTo>
                <a:lnTo>
                  <a:pt x="350" y="698"/>
                </a:lnTo>
                <a:lnTo>
                  <a:pt x="350" y="698"/>
                </a:lnTo>
                <a:lnTo>
                  <a:pt x="352" y="696"/>
                </a:lnTo>
                <a:lnTo>
                  <a:pt x="354" y="696"/>
                </a:lnTo>
                <a:lnTo>
                  <a:pt x="354" y="696"/>
                </a:lnTo>
                <a:lnTo>
                  <a:pt x="354" y="694"/>
                </a:lnTo>
                <a:lnTo>
                  <a:pt x="354" y="694"/>
                </a:lnTo>
                <a:lnTo>
                  <a:pt x="356" y="694"/>
                </a:lnTo>
                <a:lnTo>
                  <a:pt x="358" y="694"/>
                </a:lnTo>
                <a:lnTo>
                  <a:pt x="360" y="692"/>
                </a:lnTo>
                <a:lnTo>
                  <a:pt x="360" y="690"/>
                </a:lnTo>
                <a:lnTo>
                  <a:pt x="362" y="688"/>
                </a:lnTo>
                <a:lnTo>
                  <a:pt x="369" y="688"/>
                </a:lnTo>
                <a:lnTo>
                  <a:pt x="369" y="688"/>
                </a:lnTo>
                <a:lnTo>
                  <a:pt x="369" y="686"/>
                </a:lnTo>
                <a:lnTo>
                  <a:pt x="371" y="686"/>
                </a:lnTo>
                <a:lnTo>
                  <a:pt x="373" y="686"/>
                </a:lnTo>
                <a:lnTo>
                  <a:pt x="373" y="686"/>
                </a:lnTo>
                <a:lnTo>
                  <a:pt x="373" y="684"/>
                </a:lnTo>
                <a:lnTo>
                  <a:pt x="373" y="684"/>
                </a:lnTo>
                <a:lnTo>
                  <a:pt x="373" y="684"/>
                </a:lnTo>
                <a:lnTo>
                  <a:pt x="373" y="684"/>
                </a:lnTo>
                <a:lnTo>
                  <a:pt x="375" y="682"/>
                </a:lnTo>
                <a:lnTo>
                  <a:pt x="375" y="682"/>
                </a:lnTo>
                <a:lnTo>
                  <a:pt x="375" y="679"/>
                </a:lnTo>
                <a:lnTo>
                  <a:pt x="377" y="679"/>
                </a:lnTo>
                <a:lnTo>
                  <a:pt x="379" y="677"/>
                </a:lnTo>
                <a:lnTo>
                  <a:pt x="379" y="677"/>
                </a:lnTo>
                <a:lnTo>
                  <a:pt x="381" y="675"/>
                </a:lnTo>
                <a:lnTo>
                  <a:pt x="381" y="675"/>
                </a:lnTo>
                <a:lnTo>
                  <a:pt x="386" y="673"/>
                </a:lnTo>
                <a:lnTo>
                  <a:pt x="386" y="671"/>
                </a:lnTo>
                <a:lnTo>
                  <a:pt x="386" y="671"/>
                </a:lnTo>
                <a:lnTo>
                  <a:pt x="386" y="671"/>
                </a:lnTo>
                <a:lnTo>
                  <a:pt x="386" y="671"/>
                </a:lnTo>
                <a:lnTo>
                  <a:pt x="386" y="669"/>
                </a:lnTo>
                <a:lnTo>
                  <a:pt x="381" y="667"/>
                </a:lnTo>
                <a:lnTo>
                  <a:pt x="379" y="667"/>
                </a:lnTo>
                <a:lnTo>
                  <a:pt x="377" y="667"/>
                </a:lnTo>
                <a:lnTo>
                  <a:pt x="375" y="665"/>
                </a:lnTo>
                <a:lnTo>
                  <a:pt x="375" y="665"/>
                </a:lnTo>
                <a:lnTo>
                  <a:pt x="375" y="663"/>
                </a:lnTo>
                <a:lnTo>
                  <a:pt x="375" y="661"/>
                </a:lnTo>
                <a:lnTo>
                  <a:pt x="375" y="661"/>
                </a:lnTo>
                <a:lnTo>
                  <a:pt x="379" y="658"/>
                </a:lnTo>
                <a:lnTo>
                  <a:pt x="379" y="656"/>
                </a:lnTo>
                <a:lnTo>
                  <a:pt x="381" y="656"/>
                </a:lnTo>
                <a:lnTo>
                  <a:pt x="381" y="656"/>
                </a:lnTo>
                <a:lnTo>
                  <a:pt x="381" y="654"/>
                </a:lnTo>
                <a:lnTo>
                  <a:pt x="381" y="654"/>
                </a:lnTo>
                <a:lnTo>
                  <a:pt x="381" y="654"/>
                </a:lnTo>
                <a:lnTo>
                  <a:pt x="383" y="652"/>
                </a:lnTo>
                <a:lnTo>
                  <a:pt x="386" y="652"/>
                </a:lnTo>
                <a:lnTo>
                  <a:pt x="386" y="652"/>
                </a:lnTo>
                <a:lnTo>
                  <a:pt x="386" y="652"/>
                </a:lnTo>
                <a:lnTo>
                  <a:pt x="386" y="654"/>
                </a:lnTo>
                <a:lnTo>
                  <a:pt x="386" y="654"/>
                </a:lnTo>
                <a:lnTo>
                  <a:pt x="388" y="654"/>
                </a:lnTo>
                <a:lnTo>
                  <a:pt x="390" y="652"/>
                </a:lnTo>
                <a:lnTo>
                  <a:pt x="390" y="652"/>
                </a:lnTo>
                <a:lnTo>
                  <a:pt x="392" y="652"/>
                </a:lnTo>
                <a:lnTo>
                  <a:pt x="390" y="650"/>
                </a:lnTo>
                <a:lnTo>
                  <a:pt x="388" y="650"/>
                </a:lnTo>
                <a:lnTo>
                  <a:pt x="388" y="650"/>
                </a:lnTo>
                <a:lnTo>
                  <a:pt x="390" y="650"/>
                </a:lnTo>
                <a:lnTo>
                  <a:pt x="394" y="648"/>
                </a:lnTo>
                <a:lnTo>
                  <a:pt x="394" y="648"/>
                </a:lnTo>
                <a:lnTo>
                  <a:pt x="396" y="646"/>
                </a:lnTo>
                <a:lnTo>
                  <a:pt x="396" y="646"/>
                </a:lnTo>
                <a:lnTo>
                  <a:pt x="396" y="646"/>
                </a:lnTo>
                <a:lnTo>
                  <a:pt x="396" y="644"/>
                </a:lnTo>
                <a:lnTo>
                  <a:pt x="394" y="644"/>
                </a:lnTo>
                <a:lnTo>
                  <a:pt x="392" y="642"/>
                </a:lnTo>
                <a:lnTo>
                  <a:pt x="390" y="640"/>
                </a:lnTo>
                <a:lnTo>
                  <a:pt x="392" y="640"/>
                </a:lnTo>
                <a:lnTo>
                  <a:pt x="392" y="640"/>
                </a:lnTo>
                <a:lnTo>
                  <a:pt x="394" y="642"/>
                </a:lnTo>
                <a:lnTo>
                  <a:pt x="396" y="642"/>
                </a:lnTo>
                <a:lnTo>
                  <a:pt x="396" y="642"/>
                </a:lnTo>
                <a:lnTo>
                  <a:pt x="398" y="642"/>
                </a:lnTo>
                <a:lnTo>
                  <a:pt x="400" y="640"/>
                </a:lnTo>
                <a:lnTo>
                  <a:pt x="402" y="640"/>
                </a:lnTo>
                <a:lnTo>
                  <a:pt x="402" y="637"/>
                </a:lnTo>
                <a:lnTo>
                  <a:pt x="400" y="637"/>
                </a:lnTo>
                <a:lnTo>
                  <a:pt x="400" y="637"/>
                </a:lnTo>
                <a:lnTo>
                  <a:pt x="402" y="635"/>
                </a:lnTo>
                <a:lnTo>
                  <a:pt x="407" y="631"/>
                </a:lnTo>
                <a:lnTo>
                  <a:pt x="409" y="631"/>
                </a:lnTo>
                <a:lnTo>
                  <a:pt x="409" y="631"/>
                </a:lnTo>
                <a:lnTo>
                  <a:pt x="409" y="631"/>
                </a:lnTo>
                <a:lnTo>
                  <a:pt x="409" y="629"/>
                </a:lnTo>
                <a:lnTo>
                  <a:pt x="409" y="629"/>
                </a:lnTo>
                <a:lnTo>
                  <a:pt x="409" y="627"/>
                </a:lnTo>
                <a:lnTo>
                  <a:pt x="411" y="625"/>
                </a:lnTo>
                <a:lnTo>
                  <a:pt x="413" y="625"/>
                </a:lnTo>
                <a:lnTo>
                  <a:pt x="417" y="625"/>
                </a:lnTo>
                <a:lnTo>
                  <a:pt x="417" y="623"/>
                </a:lnTo>
                <a:lnTo>
                  <a:pt x="419" y="623"/>
                </a:lnTo>
                <a:lnTo>
                  <a:pt x="421" y="621"/>
                </a:lnTo>
                <a:lnTo>
                  <a:pt x="425" y="619"/>
                </a:lnTo>
                <a:lnTo>
                  <a:pt x="427" y="619"/>
                </a:lnTo>
                <a:lnTo>
                  <a:pt x="427" y="619"/>
                </a:lnTo>
                <a:lnTo>
                  <a:pt x="427" y="619"/>
                </a:lnTo>
                <a:lnTo>
                  <a:pt x="434" y="619"/>
                </a:lnTo>
                <a:lnTo>
                  <a:pt x="436" y="619"/>
                </a:lnTo>
                <a:lnTo>
                  <a:pt x="436" y="619"/>
                </a:lnTo>
                <a:lnTo>
                  <a:pt x="436" y="617"/>
                </a:lnTo>
                <a:lnTo>
                  <a:pt x="438" y="617"/>
                </a:lnTo>
                <a:lnTo>
                  <a:pt x="440" y="614"/>
                </a:lnTo>
                <a:lnTo>
                  <a:pt x="440" y="614"/>
                </a:lnTo>
                <a:lnTo>
                  <a:pt x="442" y="614"/>
                </a:lnTo>
                <a:lnTo>
                  <a:pt x="444" y="614"/>
                </a:lnTo>
                <a:lnTo>
                  <a:pt x="440" y="617"/>
                </a:lnTo>
                <a:lnTo>
                  <a:pt x="438" y="617"/>
                </a:lnTo>
                <a:lnTo>
                  <a:pt x="438" y="619"/>
                </a:lnTo>
                <a:lnTo>
                  <a:pt x="436" y="619"/>
                </a:lnTo>
                <a:lnTo>
                  <a:pt x="436" y="621"/>
                </a:lnTo>
                <a:lnTo>
                  <a:pt x="436" y="621"/>
                </a:lnTo>
                <a:lnTo>
                  <a:pt x="434" y="621"/>
                </a:lnTo>
                <a:lnTo>
                  <a:pt x="434" y="621"/>
                </a:lnTo>
                <a:lnTo>
                  <a:pt x="436" y="623"/>
                </a:lnTo>
                <a:lnTo>
                  <a:pt x="440" y="625"/>
                </a:lnTo>
                <a:lnTo>
                  <a:pt x="442" y="627"/>
                </a:lnTo>
                <a:lnTo>
                  <a:pt x="446" y="627"/>
                </a:lnTo>
                <a:lnTo>
                  <a:pt x="448" y="627"/>
                </a:lnTo>
                <a:lnTo>
                  <a:pt x="448" y="627"/>
                </a:lnTo>
                <a:lnTo>
                  <a:pt x="446" y="627"/>
                </a:lnTo>
                <a:lnTo>
                  <a:pt x="440" y="627"/>
                </a:lnTo>
                <a:lnTo>
                  <a:pt x="436" y="627"/>
                </a:lnTo>
                <a:lnTo>
                  <a:pt x="434" y="627"/>
                </a:lnTo>
                <a:lnTo>
                  <a:pt x="434" y="627"/>
                </a:lnTo>
                <a:lnTo>
                  <a:pt x="432" y="627"/>
                </a:lnTo>
                <a:lnTo>
                  <a:pt x="430" y="625"/>
                </a:lnTo>
                <a:lnTo>
                  <a:pt x="430" y="625"/>
                </a:lnTo>
                <a:lnTo>
                  <a:pt x="427" y="625"/>
                </a:lnTo>
                <a:lnTo>
                  <a:pt x="423" y="627"/>
                </a:lnTo>
                <a:lnTo>
                  <a:pt x="421" y="629"/>
                </a:lnTo>
                <a:lnTo>
                  <a:pt x="415" y="631"/>
                </a:lnTo>
                <a:lnTo>
                  <a:pt x="415" y="631"/>
                </a:lnTo>
                <a:lnTo>
                  <a:pt x="415" y="633"/>
                </a:lnTo>
                <a:lnTo>
                  <a:pt x="415" y="635"/>
                </a:lnTo>
                <a:lnTo>
                  <a:pt x="415" y="637"/>
                </a:lnTo>
                <a:lnTo>
                  <a:pt x="415" y="642"/>
                </a:lnTo>
                <a:lnTo>
                  <a:pt x="413" y="642"/>
                </a:lnTo>
                <a:lnTo>
                  <a:pt x="411" y="646"/>
                </a:lnTo>
                <a:lnTo>
                  <a:pt x="409" y="648"/>
                </a:lnTo>
                <a:lnTo>
                  <a:pt x="409" y="648"/>
                </a:lnTo>
                <a:lnTo>
                  <a:pt x="409" y="652"/>
                </a:lnTo>
                <a:lnTo>
                  <a:pt x="409" y="652"/>
                </a:lnTo>
                <a:lnTo>
                  <a:pt x="409" y="654"/>
                </a:lnTo>
                <a:lnTo>
                  <a:pt x="413" y="654"/>
                </a:lnTo>
                <a:lnTo>
                  <a:pt x="413" y="654"/>
                </a:lnTo>
                <a:lnTo>
                  <a:pt x="415" y="654"/>
                </a:lnTo>
                <a:lnTo>
                  <a:pt x="419" y="652"/>
                </a:lnTo>
                <a:lnTo>
                  <a:pt x="419" y="652"/>
                </a:lnTo>
                <a:lnTo>
                  <a:pt x="419" y="652"/>
                </a:lnTo>
                <a:lnTo>
                  <a:pt x="417" y="654"/>
                </a:lnTo>
                <a:lnTo>
                  <a:pt x="417" y="656"/>
                </a:lnTo>
                <a:lnTo>
                  <a:pt x="415" y="656"/>
                </a:lnTo>
                <a:lnTo>
                  <a:pt x="413" y="658"/>
                </a:lnTo>
                <a:lnTo>
                  <a:pt x="411" y="658"/>
                </a:lnTo>
                <a:lnTo>
                  <a:pt x="409" y="661"/>
                </a:lnTo>
                <a:lnTo>
                  <a:pt x="407" y="661"/>
                </a:lnTo>
                <a:lnTo>
                  <a:pt x="407" y="661"/>
                </a:lnTo>
                <a:lnTo>
                  <a:pt x="407" y="663"/>
                </a:lnTo>
                <a:lnTo>
                  <a:pt x="407" y="663"/>
                </a:lnTo>
                <a:lnTo>
                  <a:pt x="407" y="663"/>
                </a:lnTo>
                <a:lnTo>
                  <a:pt x="409" y="665"/>
                </a:lnTo>
                <a:lnTo>
                  <a:pt x="411" y="665"/>
                </a:lnTo>
                <a:lnTo>
                  <a:pt x="413" y="663"/>
                </a:lnTo>
                <a:lnTo>
                  <a:pt x="415" y="663"/>
                </a:lnTo>
                <a:lnTo>
                  <a:pt x="417" y="663"/>
                </a:lnTo>
                <a:lnTo>
                  <a:pt x="417" y="663"/>
                </a:lnTo>
                <a:lnTo>
                  <a:pt x="417" y="663"/>
                </a:lnTo>
                <a:lnTo>
                  <a:pt x="417" y="663"/>
                </a:lnTo>
                <a:lnTo>
                  <a:pt x="417" y="663"/>
                </a:lnTo>
                <a:lnTo>
                  <a:pt x="417" y="663"/>
                </a:lnTo>
                <a:lnTo>
                  <a:pt x="419" y="663"/>
                </a:lnTo>
                <a:lnTo>
                  <a:pt x="421" y="663"/>
                </a:lnTo>
                <a:lnTo>
                  <a:pt x="421" y="663"/>
                </a:lnTo>
                <a:lnTo>
                  <a:pt x="421" y="663"/>
                </a:lnTo>
                <a:lnTo>
                  <a:pt x="423" y="661"/>
                </a:lnTo>
                <a:lnTo>
                  <a:pt x="425" y="658"/>
                </a:lnTo>
                <a:lnTo>
                  <a:pt x="425" y="658"/>
                </a:lnTo>
                <a:lnTo>
                  <a:pt x="425" y="656"/>
                </a:lnTo>
                <a:lnTo>
                  <a:pt x="425" y="656"/>
                </a:lnTo>
                <a:lnTo>
                  <a:pt x="425" y="656"/>
                </a:lnTo>
                <a:lnTo>
                  <a:pt x="427" y="656"/>
                </a:lnTo>
                <a:lnTo>
                  <a:pt x="427" y="656"/>
                </a:lnTo>
                <a:lnTo>
                  <a:pt x="430" y="656"/>
                </a:lnTo>
                <a:lnTo>
                  <a:pt x="430" y="656"/>
                </a:lnTo>
                <a:lnTo>
                  <a:pt x="432" y="656"/>
                </a:lnTo>
                <a:lnTo>
                  <a:pt x="432" y="656"/>
                </a:lnTo>
                <a:lnTo>
                  <a:pt x="436" y="654"/>
                </a:lnTo>
                <a:lnTo>
                  <a:pt x="436" y="652"/>
                </a:lnTo>
                <a:lnTo>
                  <a:pt x="434" y="652"/>
                </a:lnTo>
                <a:lnTo>
                  <a:pt x="434" y="652"/>
                </a:lnTo>
                <a:lnTo>
                  <a:pt x="436" y="652"/>
                </a:lnTo>
                <a:lnTo>
                  <a:pt x="438" y="652"/>
                </a:lnTo>
                <a:lnTo>
                  <a:pt x="438" y="652"/>
                </a:lnTo>
                <a:lnTo>
                  <a:pt x="438" y="650"/>
                </a:lnTo>
                <a:lnTo>
                  <a:pt x="438" y="650"/>
                </a:lnTo>
                <a:lnTo>
                  <a:pt x="438" y="648"/>
                </a:lnTo>
                <a:lnTo>
                  <a:pt x="440" y="650"/>
                </a:lnTo>
                <a:lnTo>
                  <a:pt x="440" y="652"/>
                </a:lnTo>
                <a:lnTo>
                  <a:pt x="440" y="652"/>
                </a:lnTo>
                <a:lnTo>
                  <a:pt x="440" y="652"/>
                </a:lnTo>
                <a:lnTo>
                  <a:pt x="442" y="650"/>
                </a:lnTo>
                <a:lnTo>
                  <a:pt x="442" y="648"/>
                </a:lnTo>
                <a:lnTo>
                  <a:pt x="442" y="646"/>
                </a:lnTo>
                <a:lnTo>
                  <a:pt x="442" y="644"/>
                </a:lnTo>
                <a:lnTo>
                  <a:pt x="444" y="644"/>
                </a:lnTo>
                <a:lnTo>
                  <a:pt x="444" y="646"/>
                </a:lnTo>
                <a:lnTo>
                  <a:pt x="444" y="646"/>
                </a:lnTo>
                <a:lnTo>
                  <a:pt x="448" y="646"/>
                </a:lnTo>
                <a:lnTo>
                  <a:pt x="448" y="646"/>
                </a:lnTo>
                <a:lnTo>
                  <a:pt x="448" y="648"/>
                </a:lnTo>
                <a:lnTo>
                  <a:pt x="451" y="648"/>
                </a:lnTo>
                <a:lnTo>
                  <a:pt x="453" y="648"/>
                </a:lnTo>
                <a:lnTo>
                  <a:pt x="455" y="648"/>
                </a:lnTo>
                <a:lnTo>
                  <a:pt x="455" y="648"/>
                </a:lnTo>
                <a:lnTo>
                  <a:pt x="457" y="648"/>
                </a:lnTo>
                <a:lnTo>
                  <a:pt x="457" y="648"/>
                </a:lnTo>
                <a:lnTo>
                  <a:pt x="457" y="648"/>
                </a:lnTo>
                <a:lnTo>
                  <a:pt x="457" y="648"/>
                </a:lnTo>
                <a:lnTo>
                  <a:pt x="459" y="644"/>
                </a:lnTo>
                <a:lnTo>
                  <a:pt x="459" y="644"/>
                </a:lnTo>
                <a:lnTo>
                  <a:pt x="461" y="644"/>
                </a:lnTo>
                <a:lnTo>
                  <a:pt x="461" y="644"/>
                </a:lnTo>
                <a:lnTo>
                  <a:pt x="461" y="644"/>
                </a:lnTo>
                <a:lnTo>
                  <a:pt x="461" y="642"/>
                </a:lnTo>
                <a:lnTo>
                  <a:pt x="461" y="640"/>
                </a:lnTo>
                <a:lnTo>
                  <a:pt x="461" y="640"/>
                </a:lnTo>
                <a:lnTo>
                  <a:pt x="461" y="637"/>
                </a:lnTo>
                <a:lnTo>
                  <a:pt x="461" y="637"/>
                </a:lnTo>
                <a:lnTo>
                  <a:pt x="463" y="637"/>
                </a:lnTo>
                <a:lnTo>
                  <a:pt x="463" y="637"/>
                </a:lnTo>
                <a:lnTo>
                  <a:pt x="465" y="635"/>
                </a:lnTo>
                <a:lnTo>
                  <a:pt x="463" y="635"/>
                </a:lnTo>
                <a:lnTo>
                  <a:pt x="463" y="635"/>
                </a:lnTo>
                <a:lnTo>
                  <a:pt x="461" y="635"/>
                </a:lnTo>
                <a:lnTo>
                  <a:pt x="461" y="635"/>
                </a:lnTo>
                <a:lnTo>
                  <a:pt x="459" y="635"/>
                </a:lnTo>
                <a:lnTo>
                  <a:pt x="457" y="635"/>
                </a:lnTo>
                <a:lnTo>
                  <a:pt x="455" y="635"/>
                </a:lnTo>
                <a:lnTo>
                  <a:pt x="455" y="635"/>
                </a:lnTo>
                <a:lnTo>
                  <a:pt x="455" y="635"/>
                </a:lnTo>
                <a:lnTo>
                  <a:pt x="455" y="635"/>
                </a:lnTo>
                <a:lnTo>
                  <a:pt x="457" y="635"/>
                </a:lnTo>
                <a:lnTo>
                  <a:pt x="457" y="635"/>
                </a:lnTo>
                <a:lnTo>
                  <a:pt x="459" y="635"/>
                </a:lnTo>
                <a:lnTo>
                  <a:pt x="459" y="633"/>
                </a:lnTo>
                <a:lnTo>
                  <a:pt x="459" y="633"/>
                </a:lnTo>
                <a:lnTo>
                  <a:pt x="459" y="633"/>
                </a:lnTo>
                <a:lnTo>
                  <a:pt x="459" y="631"/>
                </a:lnTo>
                <a:lnTo>
                  <a:pt x="459" y="631"/>
                </a:lnTo>
                <a:lnTo>
                  <a:pt x="457" y="631"/>
                </a:lnTo>
                <a:lnTo>
                  <a:pt x="455" y="629"/>
                </a:lnTo>
                <a:lnTo>
                  <a:pt x="455" y="629"/>
                </a:lnTo>
                <a:lnTo>
                  <a:pt x="457" y="629"/>
                </a:lnTo>
                <a:lnTo>
                  <a:pt x="459" y="629"/>
                </a:lnTo>
                <a:lnTo>
                  <a:pt x="459" y="629"/>
                </a:lnTo>
                <a:lnTo>
                  <a:pt x="459" y="627"/>
                </a:lnTo>
                <a:lnTo>
                  <a:pt x="461" y="625"/>
                </a:lnTo>
                <a:lnTo>
                  <a:pt x="461" y="625"/>
                </a:lnTo>
                <a:lnTo>
                  <a:pt x="459" y="625"/>
                </a:lnTo>
                <a:lnTo>
                  <a:pt x="459" y="625"/>
                </a:lnTo>
                <a:lnTo>
                  <a:pt x="457" y="625"/>
                </a:lnTo>
                <a:lnTo>
                  <a:pt x="459" y="625"/>
                </a:lnTo>
                <a:lnTo>
                  <a:pt x="459" y="625"/>
                </a:lnTo>
                <a:lnTo>
                  <a:pt x="459" y="623"/>
                </a:lnTo>
                <a:lnTo>
                  <a:pt x="461" y="623"/>
                </a:lnTo>
                <a:lnTo>
                  <a:pt x="461" y="623"/>
                </a:lnTo>
                <a:lnTo>
                  <a:pt x="463" y="623"/>
                </a:lnTo>
                <a:lnTo>
                  <a:pt x="463" y="623"/>
                </a:lnTo>
                <a:lnTo>
                  <a:pt x="465" y="621"/>
                </a:lnTo>
                <a:lnTo>
                  <a:pt x="467" y="621"/>
                </a:lnTo>
                <a:lnTo>
                  <a:pt x="467" y="621"/>
                </a:lnTo>
                <a:lnTo>
                  <a:pt x="463" y="625"/>
                </a:lnTo>
                <a:lnTo>
                  <a:pt x="463" y="625"/>
                </a:lnTo>
                <a:lnTo>
                  <a:pt x="463" y="627"/>
                </a:lnTo>
                <a:lnTo>
                  <a:pt x="465" y="627"/>
                </a:lnTo>
                <a:lnTo>
                  <a:pt x="467" y="627"/>
                </a:lnTo>
                <a:lnTo>
                  <a:pt x="469" y="627"/>
                </a:lnTo>
                <a:lnTo>
                  <a:pt x="469" y="627"/>
                </a:lnTo>
                <a:lnTo>
                  <a:pt x="469" y="625"/>
                </a:lnTo>
                <a:lnTo>
                  <a:pt x="469" y="625"/>
                </a:lnTo>
                <a:lnTo>
                  <a:pt x="471" y="625"/>
                </a:lnTo>
                <a:lnTo>
                  <a:pt x="471" y="627"/>
                </a:lnTo>
                <a:lnTo>
                  <a:pt x="471" y="627"/>
                </a:lnTo>
                <a:lnTo>
                  <a:pt x="474" y="627"/>
                </a:lnTo>
                <a:lnTo>
                  <a:pt x="474" y="627"/>
                </a:lnTo>
                <a:lnTo>
                  <a:pt x="474" y="627"/>
                </a:lnTo>
                <a:lnTo>
                  <a:pt x="474" y="625"/>
                </a:lnTo>
                <a:lnTo>
                  <a:pt x="476" y="625"/>
                </a:lnTo>
                <a:lnTo>
                  <a:pt x="476" y="625"/>
                </a:lnTo>
                <a:lnTo>
                  <a:pt x="478" y="625"/>
                </a:lnTo>
                <a:lnTo>
                  <a:pt x="478" y="625"/>
                </a:lnTo>
                <a:lnTo>
                  <a:pt x="480" y="625"/>
                </a:lnTo>
                <a:lnTo>
                  <a:pt x="482" y="623"/>
                </a:lnTo>
                <a:lnTo>
                  <a:pt x="484" y="623"/>
                </a:lnTo>
                <a:lnTo>
                  <a:pt x="486" y="623"/>
                </a:lnTo>
                <a:lnTo>
                  <a:pt x="488" y="623"/>
                </a:lnTo>
                <a:lnTo>
                  <a:pt x="484" y="625"/>
                </a:lnTo>
                <a:lnTo>
                  <a:pt x="484" y="625"/>
                </a:lnTo>
                <a:lnTo>
                  <a:pt x="484" y="627"/>
                </a:lnTo>
                <a:lnTo>
                  <a:pt x="484" y="627"/>
                </a:lnTo>
                <a:lnTo>
                  <a:pt x="484" y="629"/>
                </a:lnTo>
                <a:lnTo>
                  <a:pt x="486" y="629"/>
                </a:lnTo>
                <a:lnTo>
                  <a:pt x="486" y="631"/>
                </a:lnTo>
                <a:lnTo>
                  <a:pt x="484" y="631"/>
                </a:lnTo>
                <a:lnTo>
                  <a:pt x="484" y="631"/>
                </a:lnTo>
                <a:lnTo>
                  <a:pt x="486" y="631"/>
                </a:lnTo>
                <a:lnTo>
                  <a:pt x="488" y="631"/>
                </a:lnTo>
                <a:lnTo>
                  <a:pt x="488" y="631"/>
                </a:lnTo>
                <a:lnTo>
                  <a:pt x="490" y="631"/>
                </a:lnTo>
                <a:lnTo>
                  <a:pt x="490" y="631"/>
                </a:lnTo>
                <a:lnTo>
                  <a:pt x="490" y="631"/>
                </a:lnTo>
                <a:lnTo>
                  <a:pt x="490" y="633"/>
                </a:lnTo>
                <a:lnTo>
                  <a:pt x="497" y="633"/>
                </a:lnTo>
                <a:lnTo>
                  <a:pt x="497" y="633"/>
                </a:lnTo>
                <a:lnTo>
                  <a:pt x="497" y="635"/>
                </a:lnTo>
                <a:lnTo>
                  <a:pt x="495" y="635"/>
                </a:lnTo>
                <a:lnTo>
                  <a:pt x="495" y="637"/>
                </a:lnTo>
                <a:lnTo>
                  <a:pt x="495" y="637"/>
                </a:lnTo>
                <a:lnTo>
                  <a:pt x="497" y="637"/>
                </a:lnTo>
                <a:lnTo>
                  <a:pt x="499" y="637"/>
                </a:lnTo>
                <a:lnTo>
                  <a:pt x="501" y="637"/>
                </a:lnTo>
                <a:lnTo>
                  <a:pt x="503" y="640"/>
                </a:lnTo>
                <a:lnTo>
                  <a:pt x="505" y="637"/>
                </a:lnTo>
                <a:lnTo>
                  <a:pt x="505" y="637"/>
                </a:lnTo>
                <a:lnTo>
                  <a:pt x="507" y="635"/>
                </a:lnTo>
                <a:lnTo>
                  <a:pt x="509" y="633"/>
                </a:lnTo>
                <a:lnTo>
                  <a:pt x="511" y="633"/>
                </a:lnTo>
                <a:lnTo>
                  <a:pt x="511" y="633"/>
                </a:lnTo>
                <a:lnTo>
                  <a:pt x="509" y="633"/>
                </a:lnTo>
                <a:lnTo>
                  <a:pt x="509" y="635"/>
                </a:lnTo>
                <a:lnTo>
                  <a:pt x="509" y="637"/>
                </a:lnTo>
                <a:lnTo>
                  <a:pt x="509" y="640"/>
                </a:lnTo>
                <a:lnTo>
                  <a:pt x="509" y="640"/>
                </a:lnTo>
                <a:lnTo>
                  <a:pt x="511" y="642"/>
                </a:lnTo>
                <a:lnTo>
                  <a:pt x="511" y="642"/>
                </a:lnTo>
                <a:lnTo>
                  <a:pt x="511" y="642"/>
                </a:lnTo>
                <a:lnTo>
                  <a:pt x="513" y="642"/>
                </a:lnTo>
                <a:lnTo>
                  <a:pt x="518" y="642"/>
                </a:lnTo>
                <a:lnTo>
                  <a:pt x="520" y="644"/>
                </a:lnTo>
                <a:lnTo>
                  <a:pt x="520" y="646"/>
                </a:lnTo>
                <a:lnTo>
                  <a:pt x="520" y="646"/>
                </a:lnTo>
                <a:lnTo>
                  <a:pt x="520" y="646"/>
                </a:lnTo>
                <a:lnTo>
                  <a:pt x="520" y="646"/>
                </a:lnTo>
                <a:lnTo>
                  <a:pt x="522" y="646"/>
                </a:lnTo>
                <a:lnTo>
                  <a:pt x="524" y="646"/>
                </a:lnTo>
                <a:lnTo>
                  <a:pt x="528" y="646"/>
                </a:lnTo>
                <a:lnTo>
                  <a:pt x="536" y="644"/>
                </a:lnTo>
                <a:lnTo>
                  <a:pt x="543" y="646"/>
                </a:lnTo>
                <a:lnTo>
                  <a:pt x="549" y="646"/>
                </a:lnTo>
                <a:lnTo>
                  <a:pt x="555" y="648"/>
                </a:lnTo>
                <a:lnTo>
                  <a:pt x="557" y="648"/>
                </a:lnTo>
                <a:lnTo>
                  <a:pt x="559" y="646"/>
                </a:lnTo>
                <a:lnTo>
                  <a:pt x="559" y="646"/>
                </a:lnTo>
                <a:lnTo>
                  <a:pt x="559" y="646"/>
                </a:lnTo>
                <a:lnTo>
                  <a:pt x="559" y="644"/>
                </a:lnTo>
                <a:lnTo>
                  <a:pt x="559" y="644"/>
                </a:lnTo>
                <a:lnTo>
                  <a:pt x="559" y="644"/>
                </a:lnTo>
                <a:lnTo>
                  <a:pt x="559" y="646"/>
                </a:lnTo>
                <a:lnTo>
                  <a:pt x="562" y="646"/>
                </a:lnTo>
                <a:lnTo>
                  <a:pt x="562" y="648"/>
                </a:lnTo>
                <a:lnTo>
                  <a:pt x="559" y="648"/>
                </a:lnTo>
                <a:lnTo>
                  <a:pt x="559" y="650"/>
                </a:lnTo>
                <a:lnTo>
                  <a:pt x="568" y="652"/>
                </a:lnTo>
                <a:lnTo>
                  <a:pt x="570" y="652"/>
                </a:lnTo>
                <a:lnTo>
                  <a:pt x="574" y="652"/>
                </a:lnTo>
                <a:lnTo>
                  <a:pt x="576" y="652"/>
                </a:lnTo>
                <a:lnTo>
                  <a:pt x="580" y="650"/>
                </a:lnTo>
                <a:lnTo>
                  <a:pt x="583" y="650"/>
                </a:lnTo>
                <a:lnTo>
                  <a:pt x="585" y="648"/>
                </a:lnTo>
                <a:lnTo>
                  <a:pt x="587" y="646"/>
                </a:lnTo>
                <a:lnTo>
                  <a:pt x="587" y="646"/>
                </a:lnTo>
                <a:lnTo>
                  <a:pt x="589" y="646"/>
                </a:lnTo>
                <a:lnTo>
                  <a:pt x="591" y="650"/>
                </a:lnTo>
                <a:lnTo>
                  <a:pt x="595" y="650"/>
                </a:lnTo>
                <a:lnTo>
                  <a:pt x="593" y="650"/>
                </a:lnTo>
                <a:lnTo>
                  <a:pt x="591" y="650"/>
                </a:lnTo>
                <a:lnTo>
                  <a:pt x="591" y="650"/>
                </a:lnTo>
                <a:lnTo>
                  <a:pt x="591" y="652"/>
                </a:lnTo>
                <a:lnTo>
                  <a:pt x="591" y="652"/>
                </a:lnTo>
                <a:lnTo>
                  <a:pt x="591" y="654"/>
                </a:lnTo>
                <a:lnTo>
                  <a:pt x="591" y="654"/>
                </a:lnTo>
                <a:lnTo>
                  <a:pt x="589" y="654"/>
                </a:lnTo>
                <a:lnTo>
                  <a:pt x="589" y="652"/>
                </a:lnTo>
                <a:lnTo>
                  <a:pt x="589" y="650"/>
                </a:lnTo>
                <a:lnTo>
                  <a:pt x="589" y="650"/>
                </a:lnTo>
                <a:lnTo>
                  <a:pt x="587" y="648"/>
                </a:lnTo>
                <a:lnTo>
                  <a:pt x="587" y="648"/>
                </a:lnTo>
                <a:lnTo>
                  <a:pt x="587" y="648"/>
                </a:lnTo>
                <a:lnTo>
                  <a:pt x="587" y="648"/>
                </a:lnTo>
                <a:lnTo>
                  <a:pt x="587" y="648"/>
                </a:lnTo>
                <a:lnTo>
                  <a:pt x="585" y="650"/>
                </a:lnTo>
                <a:lnTo>
                  <a:pt x="585" y="650"/>
                </a:lnTo>
                <a:lnTo>
                  <a:pt x="587" y="652"/>
                </a:lnTo>
                <a:lnTo>
                  <a:pt x="587" y="652"/>
                </a:lnTo>
                <a:lnTo>
                  <a:pt x="587" y="654"/>
                </a:lnTo>
                <a:lnTo>
                  <a:pt x="585" y="654"/>
                </a:lnTo>
                <a:lnTo>
                  <a:pt x="585" y="656"/>
                </a:lnTo>
                <a:lnTo>
                  <a:pt x="583" y="656"/>
                </a:lnTo>
                <a:lnTo>
                  <a:pt x="583" y="656"/>
                </a:lnTo>
                <a:lnTo>
                  <a:pt x="583" y="656"/>
                </a:lnTo>
                <a:lnTo>
                  <a:pt x="585" y="658"/>
                </a:lnTo>
                <a:lnTo>
                  <a:pt x="585" y="658"/>
                </a:lnTo>
                <a:lnTo>
                  <a:pt x="589" y="661"/>
                </a:lnTo>
                <a:lnTo>
                  <a:pt x="595" y="663"/>
                </a:lnTo>
                <a:lnTo>
                  <a:pt x="599" y="665"/>
                </a:lnTo>
                <a:lnTo>
                  <a:pt x="601" y="665"/>
                </a:lnTo>
                <a:lnTo>
                  <a:pt x="601" y="665"/>
                </a:lnTo>
                <a:lnTo>
                  <a:pt x="601" y="665"/>
                </a:lnTo>
                <a:lnTo>
                  <a:pt x="601" y="665"/>
                </a:lnTo>
                <a:lnTo>
                  <a:pt x="601" y="665"/>
                </a:lnTo>
                <a:lnTo>
                  <a:pt x="603" y="667"/>
                </a:lnTo>
                <a:lnTo>
                  <a:pt x="606" y="667"/>
                </a:lnTo>
                <a:lnTo>
                  <a:pt x="608" y="669"/>
                </a:lnTo>
                <a:lnTo>
                  <a:pt x="610" y="671"/>
                </a:lnTo>
                <a:lnTo>
                  <a:pt x="610" y="671"/>
                </a:lnTo>
                <a:lnTo>
                  <a:pt x="610" y="673"/>
                </a:lnTo>
                <a:lnTo>
                  <a:pt x="612" y="675"/>
                </a:lnTo>
                <a:lnTo>
                  <a:pt x="614" y="675"/>
                </a:lnTo>
                <a:lnTo>
                  <a:pt x="614" y="675"/>
                </a:lnTo>
                <a:lnTo>
                  <a:pt x="614" y="675"/>
                </a:lnTo>
                <a:lnTo>
                  <a:pt x="614" y="677"/>
                </a:lnTo>
                <a:lnTo>
                  <a:pt x="616" y="677"/>
                </a:lnTo>
                <a:lnTo>
                  <a:pt x="622" y="682"/>
                </a:lnTo>
                <a:lnTo>
                  <a:pt x="624" y="682"/>
                </a:lnTo>
                <a:lnTo>
                  <a:pt x="627" y="684"/>
                </a:lnTo>
                <a:lnTo>
                  <a:pt x="629" y="684"/>
                </a:lnTo>
                <a:lnTo>
                  <a:pt x="629" y="684"/>
                </a:lnTo>
                <a:lnTo>
                  <a:pt x="631" y="682"/>
                </a:lnTo>
                <a:lnTo>
                  <a:pt x="635" y="682"/>
                </a:lnTo>
                <a:lnTo>
                  <a:pt x="637" y="682"/>
                </a:lnTo>
                <a:lnTo>
                  <a:pt x="637" y="682"/>
                </a:lnTo>
                <a:lnTo>
                  <a:pt x="637" y="679"/>
                </a:lnTo>
                <a:lnTo>
                  <a:pt x="637" y="679"/>
                </a:lnTo>
                <a:lnTo>
                  <a:pt x="635" y="677"/>
                </a:lnTo>
                <a:lnTo>
                  <a:pt x="633" y="675"/>
                </a:lnTo>
                <a:lnTo>
                  <a:pt x="631" y="675"/>
                </a:lnTo>
                <a:lnTo>
                  <a:pt x="631" y="675"/>
                </a:lnTo>
                <a:lnTo>
                  <a:pt x="631" y="675"/>
                </a:lnTo>
                <a:lnTo>
                  <a:pt x="631" y="673"/>
                </a:lnTo>
                <a:lnTo>
                  <a:pt x="629" y="673"/>
                </a:lnTo>
                <a:lnTo>
                  <a:pt x="629" y="673"/>
                </a:lnTo>
                <a:lnTo>
                  <a:pt x="629" y="673"/>
                </a:lnTo>
                <a:lnTo>
                  <a:pt x="627" y="671"/>
                </a:lnTo>
                <a:lnTo>
                  <a:pt x="624" y="671"/>
                </a:lnTo>
                <a:lnTo>
                  <a:pt x="624" y="671"/>
                </a:lnTo>
                <a:lnTo>
                  <a:pt x="622" y="671"/>
                </a:lnTo>
                <a:lnTo>
                  <a:pt x="622" y="671"/>
                </a:lnTo>
                <a:lnTo>
                  <a:pt x="622" y="669"/>
                </a:lnTo>
                <a:lnTo>
                  <a:pt x="624" y="669"/>
                </a:lnTo>
                <a:lnTo>
                  <a:pt x="624" y="669"/>
                </a:lnTo>
                <a:lnTo>
                  <a:pt x="622" y="667"/>
                </a:lnTo>
                <a:lnTo>
                  <a:pt x="622" y="667"/>
                </a:lnTo>
                <a:lnTo>
                  <a:pt x="624" y="669"/>
                </a:lnTo>
                <a:lnTo>
                  <a:pt x="629" y="669"/>
                </a:lnTo>
                <a:lnTo>
                  <a:pt x="631" y="671"/>
                </a:lnTo>
                <a:lnTo>
                  <a:pt x="631" y="671"/>
                </a:lnTo>
                <a:lnTo>
                  <a:pt x="631" y="671"/>
                </a:lnTo>
                <a:lnTo>
                  <a:pt x="633" y="671"/>
                </a:lnTo>
                <a:lnTo>
                  <a:pt x="633" y="673"/>
                </a:lnTo>
                <a:lnTo>
                  <a:pt x="635" y="673"/>
                </a:lnTo>
                <a:lnTo>
                  <a:pt x="635" y="673"/>
                </a:lnTo>
                <a:lnTo>
                  <a:pt x="635" y="673"/>
                </a:lnTo>
                <a:lnTo>
                  <a:pt x="635" y="671"/>
                </a:lnTo>
                <a:lnTo>
                  <a:pt x="635" y="671"/>
                </a:lnTo>
                <a:lnTo>
                  <a:pt x="635" y="671"/>
                </a:lnTo>
                <a:lnTo>
                  <a:pt x="635" y="669"/>
                </a:lnTo>
                <a:lnTo>
                  <a:pt x="635" y="667"/>
                </a:lnTo>
                <a:lnTo>
                  <a:pt x="635" y="667"/>
                </a:lnTo>
                <a:lnTo>
                  <a:pt x="637" y="669"/>
                </a:lnTo>
                <a:lnTo>
                  <a:pt x="637" y="671"/>
                </a:lnTo>
                <a:lnTo>
                  <a:pt x="637" y="671"/>
                </a:lnTo>
                <a:lnTo>
                  <a:pt x="639" y="671"/>
                </a:lnTo>
                <a:lnTo>
                  <a:pt x="639" y="671"/>
                </a:lnTo>
                <a:lnTo>
                  <a:pt x="637" y="671"/>
                </a:lnTo>
                <a:lnTo>
                  <a:pt x="637" y="673"/>
                </a:lnTo>
                <a:lnTo>
                  <a:pt x="639" y="675"/>
                </a:lnTo>
                <a:lnTo>
                  <a:pt x="639" y="677"/>
                </a:lnTo>
                <a:lnTo>
                  <a:pt x="639" y="679"/>
                </a:lnTo>
                <a:lnTo>
                  <a:pt x="639" y="682"/>
                </a:lnTo>
                <a:lnTo>
                  <a:pt x="639" y="682"/>
                </a:lnTo>
                <a:lnTo>
                  <a:pt x="643" y="682"/>
                </a:lnTo>
                <a:lnTo>
                  <a:pt x="645" y="682"/>
                </a:lnTo>
                <a:lnTo>
                  <a:pt x="647" y="684"/>
                </a:lnTo>
                <a:lnTo>
                  <a:pt x="647" y="684"/>
                </a:lnTo>
                <a:lnTo>
                  <a:pt x="650" y="684"/>
                </a:lnTo>
                <a:lnTo>
                  <a:pt x="652" y="684"/>
                </a:lnTo>
                <a:lnTo>
                  <a:pt x="652" y="684"/>
                </a:lnTo>
                <a:lnTo>
                  <a:pt x="652" y="684"/>
                </a:lnTo>
                <a:lnTo>
                  <a:pt x="652" y="682"/>
                </a:lnTo>
                <a:lnTo>
                  <a:pt x="650" y="679"/>
                </a:lnTo>
                <a:lnTo>
                  <a:pt x="650" y="677"/>
                </a:lnTo>
                <a:lnTo>
                  <a:pt x="650" y="675"/>
                </a:lnTo>
                <a:lnTo>
                  <a:pt x="647" y="673"/>
                </a:lnTo>
                <a:lnTo>
                  <a:pt x="647" y="671"/>
                </a:lnTo>
                <a:lnTo>
                  <a:pt x="645" y="667"/>
                </a:lnTo>
                <a:lnTo>
                  <a:pt x="645" y="665"/>
                </a:lnTo>
                <a:lnTo>
                  <a:pt x="645" y="663"/>
                </a:lnTo>
                <a:lnTo>
                  <a:pt x="645" y="665"/>
                </a:lnTo>
                <a:lnTo>
                  <a:pt x="645" y="663"/>
                </a:lnTo>
                <a:lnTo>
                  <a:pt x="645" y="661"/>
                </a:lnTo>
                <a:lnTo>
                  <a:pt x="645" y="661"/>
                </a:lnTo>
                <a:lnTo>
                  <a:pt x="645" y="661"/>
                </a:lnTo>
                <a:lnTo>
                  <a:pt x="647" y="658"/>
                </a:lnTo>
                <a:lnTo>
                  <a:pt x="647" y="658"/>
                </a:lnTo>
                <a:lnTo>
                  <a:pt x="647" y="661"/>
                </a:lnTo>
                <a:lnTo>
                  <a:pt x="647" y="663"/>
                </a:lnTo>
                <a:lnTo>
                  <a:pt x="650" y="667"/>
                </a:lnTo>
                <a:lnTo>
                  <a:pt x="650" y="671"/>
                </a:lnTo>
                <a:lnTo>
                  <a:pt x="652" y="673"/>
                </a:lnTo>
                <a:lnTo>
                  <a:pt x="652" y="673"/>
                </a:lnTo>
                <a:lnTo>
                  <a:pt x="652" y="673"/>
                </a:lnTo>
                <a:lnTo>
                  <a:pt x="654" y="675"/>
                </a:lnTo>
                <a:lnTo>
                  <a:pt x="656" y="679"/>
                </a:lnTo>
                <a:lnTo>
                  <a:pt x="656" y="682"/>
                </a:lnTo>
                <a:lnTo>
                  <a:pt x="660" y="682"/>
                </a:lnTo>
                <a:lnTo>
                  <a:pt x="662" y="684"/>
                </a:lnTo>
                <a:lnTo>
                  <a:pt x="662" y="684"/>
                </a:lnTo>
                <a:lnTo>
                  <a:pt x="664" y="684"/>
                </a:lnTo>
                <a:lnTo>
                  <a:pt x="664" y="684"/>
                </a:lnTo>
                <a:lnTo>
                  <a:pt x="666" y="679"/>
                </a:lnTo>
                <a:lnTo>
                  <a:pt x="666" y="679"/>
                </a:lnTo>
                <a:lnTo>
                  <a:pt x="668" y="677"/>
                </a:lnTo>
                <a:lnTo>
                  <a:pt x="668" y="677"/>
                </a:lnTo>
                <a:lnTo>
                  <a:pt x="668" y="679"/>
                </a:lnTo>
                <a:lnTo>
                  <a:pt x="668" y="679"/>
                </a:lnTo>
                <a:lnTo>
                  <a:pt x="666" y="684"/>
                </a:lnTo>
                <a:lnTo>
                  <a:pt x="666" y="686"/>
                </a:lnTo>
                <a:lnTo>
                  <a:pt x="666" y="686"/>
                </a:lnTo>
                <a:lnTo>
                  <a:pt x="666" y="688"/>
                </a:lnTo>
                <a:lnTo>
                  <a:pt x="668" y="690"/>
                </a:lnTo>
                <a:lnTo>
                  <a:pt x="668" y="690"/>
                </a:lnTo>
                <a:lnTo>
                  <a:pt x="671" y="692"/>
                </a:lnTo>
                <a:lnTo>
                  <a:pt x="671" y="692"/>
                </a:lnTo>
                <a:lnTo>
                  <a:pt x="671" y="692"/>
                </a:lnTo>
                <a:lnTo>
                  <a:pt x="673" y="692"/>
                </a:lnTo>
                <a:lnTo>
                  <a:pt x="673" y="690"/>
                </a:lnTo>
                <a:lnTo>
                  <a:pt x="675" y="690"/>
                </a:lnTo>
                <a:lnTo>
                  <a:pt x="679" y="692"/>
                </a:lnTo>
                <a:lnTo>
                  <a:pt x="679" y="692"/>
                </a:lnTo>
                <a:lnTo>
                  <a:pt x="673" y="692"/>
                </a:lnTo>
                <a:lnTo>
                  <a:pt x="673" y="692"/>
                </a:lnTo>
                <a:lnTo>
                  <a:pt x="673" y="692"/>
                </a:lnTo>
                <a:lnTo>
                  <a:pt x="673" y="694"/>
                </a:lnTo>
                <a:lnTo>
                  <a:pt x="675" y="694"/>
                </a:lnTo>
                <a:lnTo>
                  <a:pt x="679" y="698"/>
                </a:lnTo>
                <a:lnTo>
                  <a:pt x="679" y="698"/>
                </a:lnTo>
                <a:lnTo>
                  <a:pt x="677" y="696"/>
                </a:lnTo>
                <a:lnTo>
                  <a:pt x="673" y="696"/>
                </a:lnTo>
                <a:lnTo>
                  <a:pt x="673" y="696"/>
                </a:lnTo>
                <a:lnTo>
                  <a:pt x="673" y="696"/>
                </a:lnTo>
                <a:lnTo>
                  <a:pt x="671" y="696"/>
                </a:lnTo>
                <a:lnTo>
                  <a:pt x="673" y="698"/>
                </a:lnTo>
                <a:lnTo>
                  <a:pt x="675" y="702"/>
                </a:lnTo>
                <a:lnTo>
                  <a:pt x="675" y="707"/>
                </a:lnTo>
                <a:lnTo>
                  <a:pt x="683" y="709"/>
                </a:lnTo>
                <a:lnTo>
                  <a:pt x="683" y="709"/>
                </a:lnTo>
                <a:lnTo>
                  <a:pt x="683" y="709"/>
                </a:lnTo>
                <a:lnTo>
                  <a:pt x="683" y="711"/>
                </a:lnTo>
                <a:lnTo>
                  <a:pt x="683" y="711"/>
                </a:lnTo>
                <a:lnTo>
                  <a:pt x="683" y="711"/>
                </a:lnTo>
                <a:lnTo>
                  <a:pt x="685" y="713"/>
                </a:lnTo>
                <a:lnTo>
                  <a:pt x="685" y="713"/>
                </a:lnTo>
                <a:lnTo>
                  <a:pt x="689" y="715"/>
                </a:lnTo>
                <a:lnTo>
                  <a:pt x="689" y="717"/>
                </a:lnTo>
                <a:lnTo>
                  <a:pt x="689" y="717"/>
                </a:lnTo>
                <a:lnTo>
                  <a:pt x="689" y="717"/>
                </a:lnTo>
                <a:lnTo>
                  <a:pt x="691" y="717"/>
                </a:lnTo>
                <a:lnTo>
                  <a:pt x="691" y="719"/>
                </a:lnTo>
                <a:lnTo>
                  <a:pt x="691" y="719"/>
                </a:lnTo>
                <a:lnTo>
                  <a:pt x="691" y="719"/>
                </a:lnTo>
                <a:lnTo>
                  <a:pt x="694" y="721"/>
                </a:lnTo>
                <a:lnTo>
                  <a:pt x="694" y="721"/>
                </a:lnTo>
                <a:lnTo>
                  <a:pt x="696" y="723"/>
                </a:lnTo>
                <a:lnTo>
                  <a:pt x="696" y="723"/>
                </a:lnTo>
                <a:lnTo>
                  <a:pt x="696" y="726"/>
                </a:lnTo>
                <a:lnTo>
                  <a:pt x="698" y="726"/>
                </a:lnTo>
                <a:lnTo>
                  <a:pt x="698" y="726"/>
                </a:lnTo>
                <a:lnTo>
                  <a:pt x="702" y="726"/>
                </a:lnTo>
                <a:lnTo>
                  <a:pt x="700" y="728"/>
                </a:lnTo>
                <a:lnTo>
                  <a:pt x="698" y="728"/>
                </a:lnTo>
                <a:lnTo>
                  <a:pt x="696" y="732"/>
                </a:lnTo>
                <a:lnTo>
                  <a:pt x="694" y="734"/>
                </a:lnTo>
                <a:lnTo>
                  <a:pt x="694" y="734"/>
                </a:lnTo>
                <a:lnTo>
                  <a:pt x="691" y="736"/>
                </a:lnTo>
                <a:lnTo>
                  <a:pt x="691" y="736"/>
                </a:lnTo>
                <a:lnTo>
                  <a:pt x="694" y="738"/>
                </a:lnTo>
                <a:lnTo>
                  <a:pt x="694" y="738"/>
                </a:lnTo>
                <a:lnTo>
                  <a:pt x="696" y="740"/>
                </a:lnTo>
                <a:lnTo>
                  <a:pt x="696" y="738"/>
                </a:lnTo>
                <a:lnTo>
                  <a:pt x="698" y="738"/>
                </a:lnTo>
                <a:lnTo>
                  <a:pt x="698" y="736"/>
                </a:lnTo>
                <a:lnTo>
                  <a:pt x="698" y="734"/>
                </a:lnTo>
                <a:lnTo>
                  <a:pt x="698" y="734"/>
                </a:lnTo>
                <a:lnTo>
                  <a:pt x="698" y="734"/>
                </a:lnTo>
                <a:lnTo>
                  <a:pt x="698" y="734"/>
                </a:lnTo>
                <a:lnTo>
                  <a:pt x="698" y="732"/>
                </a:lnTo>
                <a:lnTo>
                  <a:pt x="700" y="732"/>
                </a:lnTo>
                <a:lnTo>
                  <a:pt x="706" y="730"/>
                </a:lnTo>
                <a:lnTo>
                  <a:pt x="710" y="728"/>
                </a:lnTo>
                <a:lnTo>
                  <a:pt x="708" y="730"/>
                </a:lnTo>
                <a:lnTo>
                  <a:pt x="708" y="730"/>
                </a:lnTo>
                <a:lnTo>
                  <a:pt x="708" y="732"/>
                </a:lnTo>
                <a:lnTo>
                  <a:pt x="710" y="734"/>
                </a:lnTo>
                <a:lnTo>
                  <a:pt x="710" y="736"/>
                </a:lnTo>
                <a:lnTo>
                  <a:pt x="712" y="738"/>
                </a:lnTo>
                <a:lnTo>
                  <a:pt x="712" y="740"/>
                </a:lnTo>
                <a:lnTo>
                  <a:pt x="712" y="740"/>
                </a:lnTo>
                <a:lnTo>
                  <a:pt x="712" y="742"/>
                </a:lnTo>
                <a:lnTo>
                  <a:pt x="712" y="744"/>
                </a:lnTo>
                <a:lnTo>
                  <a:pt x="715" y="744"/>
                </a:lnTo>
                <a:lnTo>
                  <a:pt x="715" y="744"/>
                </a:lnTo>
                <a:lnTo>
                  <a:pt x="710" y="744"/>
                </a:lnTo>
                <a:lnTo>
                  <a:pt x="708" y="747"/>
                </a:lnTo>
                <a:lnTo>
                  <a:pt x="708" y="747"/>
                </a:lnTo>
                <a:lnTo>
                  <a:pt x="710" y="749"/>
                </a:lnTo>
                <a:lnTo>
                  <a:pt x="710" y="751"/>
                </a:lnTo>
                <a:lnTo>
                  <a:pt x="712" y="755"/>
                </a:lnTo>
                <a:lnTo>
                  <a:pt x="715" y="755"/>
                </a:lnTo>
                <a:lnTo>
                  <a:pt x="717" y="755"/>
                </a:lnTo>
                <a:lnTo>
                  <a:pt x="717" y="755"/>
                </a:lnTo>
                <a:lnTo>
                  <a:pt x="719" y="755"/>
                </a:lnTo>
                <a:lnTo>
                  <a:pt x="721" y="751"/>
                </a:lnTo>
                <a:lnTo>
                  <a:pt x="721" y="751"/>
                </a:lnTo>
                <a:lnTo>
                  <a:pt x="721" y="749"/>
                </a:lnTo>
                <a:lnTo>
                  <a:pt x="723" y="747"/>
                </a:lnTo>
                <a:lnTo>
                  <a:pt x="723" y="744"/>
                </a:lnTo>
                <a:lnTo>
                  <a:pt x="723" y="742"/>
                </a:lnTo>
                <a:lnTo>
                  <a:pt x="723" y="742"/>
                </a:lnTo>
                <a:lnTo>
                  <a:pt x="723" y="740"/>
                </a:lnTo>
                <a:lnTo>
                  <a:pt x="723" y="738"/>
                </a:lnTo>
                <a:lnTo>
                  <a:pt x="723" y="738"/>
                </a:lnTo>
                <a:lnTo>
                  <a:pt x="723" y="736"/>
                </a:lnTo>
                <a:lnTo>
                  <a:pt x="723" y="734"/>
                </a:lnTo>
                <a:lnTo>
                  <a:pt x="723" y="734"/>
                </a:lnTo>
                <a:lnTo>
                  <a:pt x="725" y="732"/>
                </a:lnTo>
                <a:lnTo>
                  <a:pt x="725" y="732"/>
                </a:lnTo>
                <a:lnTo>
                  <a:pt x="723" y="734"/>
                </a:lnTo>
                <a:lnTo>
                  <a:pt x="723" y="736"/>
                </a:lnTo>
                <a:lnTo>
                  <a:pt x="723" y="736"/>
                </a:lnTo>
                <a:lnTo>
                  <a:pt x="723" y="738"/>
                </a:lnTo>
                <a:lnTo>
                  <a:pt x="723" y="738"/>
                </a:lnTo>
                <a:lnTo>
                  <a:pt x="723" y="740"/>
                </a:lnTo>
                <a:lnTo>
                  <a:pt x="725" y="742"/>
                </a:lnTo>
                <a:lnTo>
                  <a:pt x="725" y="744"/>
                </a:lnTo>
                <a:lnTo>
                  <a:pt x="723" y="747"/>
                </a:lnTo>
                <a:lnTo>
                  <a:pt x="723" y="749"/>
                </a:lnTo>
                <a:lnTo>
                  <a:pt x="723" y="749"/>
                </a:lnTo>
                <a:lnTo>
                  <a:pt x="725" y="749"/>
                </a:lnTo>
                <a:lnTo>
                  <a:pt x="727" y="744"/>
                </a:lnTo>
                <a:lnTo>
                  <a:pt x="727" y="744"/>
                </a:lnTo>
                <a:lnTo>
                  <a:pt x="727" y="742"/>
                </a:lnTo>
                <a:lnTo>
                  <a:pt x="727" y="740"/>
                </a:lnTo>
                <a:lnTo>
                  <a:pt x="727" y="738"/>
                </a:lnTo>
                <a:lnTo>
                  <a:pt x="727" y="740"/>
                </a:lnTo>
                <a:lnTo>
                  <a:pt x="729" y="740"/>
                </a:lnTo>
                <a:lnTo>
                  <a:pt x="729" y="742"/>
                </a:lnTo>
                <a:lnTo>
                  <a:pt x="729" y="742"/>
                </a:lnTo>
                <a:lnTo>
                  <a:pt x="729" y="740"/>
                </a:lnTo>
                <a:lnTo>
                  <a:pt x="731" y="740"/>
                </a:lnTo>
                <a:lnTo>
                  <a:pt x="727" y="744"/>
                </a:lnTo>
                <a:lnTo>
                  <a:pt x="725" y="747"/>
                </a:lnTo>
                <a:lnTo>
                  <a:pt x="725" y="749"/>
                </a:lnTo>
                <a:lnTo>
                  <a:pt x="723" y="753"/>
                </a:lnTo>
                <a:lnTo>
                  <a:pt x="723" y="753"/>
                </a:lnTo>
                <a:lnTo>
                  <a:pt x="721" y="755"/>
                </a:lnTo>
                <a:lnTo>
                  <a:pt x="721" y="757"/>
                </a:lnTo>
                <a:lnTo>
                  <a:pt x="719" y="757"/>
                </a:lnTo>
                <a:lnTo>
                  <a:pt x="719" y="757"/>
                </a:lnTo>
                <a:lnTo>
                  <a:pt x="719" y="759"/>
                </a:lnTo>
                <a:lnTo>
                  <a:pt x="719" y="761"/>
                </a:lnTo>
                <a:lnTo>
                  <a:pt x="719" y="761"/>
                </a:lnTo>
                <a:lnTo>
                  <a:pt x="719" y="763"/>
                </a:lnTo>
                <a:lnTo>
                  <a:pt x="721" y="765"/>
                </a:lnTo>
                <a:lnTo>
                  <a:pt x="723" y="767"/>
                </a:lnTo>
                <a:lnTo>
                  <a:pt x="725" y="765"/>
                </a:lnTo>
                <a:lnTo>
                  <a:pt x="727" y="765"/>
                </a:lnTo>
                <a:lnTo>
                  <a:pt x="729" y="765"/>
                </a:lnTo>
                <a:lnTo>
                  <a:pt x="727" y="767"/>
                </a:lnTo>
                <a:lnTo>
                  <a:pt x="723" y="767"/>
                </a:lnTo>
                <a:lnTo>
                  <a:pt x="723" y="767"/>
                </a:lnTo>
                <a:lnTo>
                  <a:pt x="723" y="770"/>
                </a:lnTo>
                <a:lnTo>
                  <a:pt x="721" y="772"/>
                </a:lnTo>
                <a:lnTo>
                  <a:pt x="719" y="776"/>
                </a:lnTo>
                <a:lnTo>
                  <a:pt x="721" y="776"/>
                </a:lnTo>
                <a:lnTo>
                  <a:pt x="723" y="778"/>
                </a:lnTo>
                <a:lnTo>
                  <a:pt x="725" y="778"/>
                </a:lnTo>
                <a:lnTo>
                  <a:pt x="727" y="782"/>
                </a:lnTo>
                <a:lnTo>
                  <a:pt x="729" y="782"/>
                </a:lnTo>
                <a:lnTo>
                  <a:pt x="731" y="784"/>
                </a:lnTo>
                <a:lnTo>
                  <a:pt x="731" y="782"/>
                </a:lnTo>
                <a:lnTo>
                  <a:pt x="735" y="782"/>
                </a:lnTo>
                <a:lnTo>
                  <a:pt x="735" y="782"/>
                </a:lnTo>
                <a:lnTo>
                  <a:pt x="735" y="780"/>
                </a:lnTo>
                <a:lnTo>
                  <a:pt x="735" y="778"/>
                </a:lnTo>
                <a:lnTo>
                  <a:pt x="735" y="778"/>
                </a:lnTo>
                <a:lnTo>
                  <a:pt x="738" y="774"/>
                </a:lnTo>
                <a:lnTo>
                  <a:pt x="740" y="774"/>
                </a:lnTo>
                <a:lnTo>
                  <a:pt x="740" y="774"/>
                </a:lnTo>
                <a:lnTo>
                  <a:pt x="740" y="774"/>
                </a:lnTo>
                <a:lnTo>
                  <a:pt x="740" y="774"/>
                </a:lnTo>
                <a:lnTo>
                  <a:pt x="740" y="774"/>
                </a:lnTo>
                <a:lnTo>
                  <a:pt x="744" y="772"/>
                </a:lnTo>
                <a:lnTo>
                  <a:pt x="744" y="772"/>
                </a:lnTo>
                <a:lnTo>
                  <a:pt x="746" y="774"/>
                </a:lnTo>
                <a:lnTo>
                  <a:pt x="746" y="774"/>
                </a:lnTo>
                <a:lnTo>
                  <a:pt x="744" y="774"/>
                </a:lnTo>
                <a:lnTo>
                  <a:pt x="744" y="774"/>
                </a:lnTo>
                <a:lnTo>
                  <a:pt x="742" y="774"/>
                </a:lnTo>
                <a:lnTo>
                  <a:pt x="742" y="776"/>
                </a:lnTo>
                <a:lnTo>
                  <a:pt x="742" y="776"/>
                </a:lnTo>
                <a:lnTo>
                  <a:pt x="742" y="776"/>
                </a:lnTo>
                <a:lnTo>
                  <a:pt x="744" y="778"/>
                </a:lnTo>
                <a:lnTo>
                  <a:pt x="744" y="780"/>
                </a:lnTo>
                <a:lnTo>
                  <a:pt x="746" y="780"/>
                </a:lnTo>
                <a:lnTo>
                  <a:pt x="746" y="780"/>
                </a:lnTo>
                <a:lnTo>
                  <a:pt x="748" y="780"/>
                </a:lnTo>
                <a:lnTo>
                  <a:pt x="750" y="780"/>
                </a:lnTo>
                <a:lnTo>
                  <a:pt x="752" y="780"/>
                </a:lnTo>
                <a:lnTo>
                  <a:pt x="754" y="782"/>
                </a:lnTo>
                <a:lnTo>
                  <a:pt x="754" y="784"/>
                </a:lnTo>
                <a:lnTo>
                  <a:pt x="752" y="782"/>
                </a:lnTo>
                <a:lnTo>
                  <a:pt x="752" y="782"/>
                </a:lnTo>
                <a:lnTo>
                  <a:pt x="750" y="780"/>
                </a:lnTo>
                <a:lnTo>
                  <a:pt x="748" y="780"/>
                </a:lnTo>
                <a:lnTo>
                  <a:pt x="746" y="782"/>
                </a:lnTo>
                <a:lnTo>
                  <a:pt x="746" y="782"/>
                </a:lnTo>
                <a:lnTo>
                  <a:pt x="742" y="778"/>
                </a:lnTo>
                <a:lnTo>
                  <a:pt x="740" y="778"/>
                </a:lnTo>
                <a:lnTo>
                  <a:pt x="742" y="776"/>
                </a:lnTo>
                <a:lnTo>
                  <a:pt x="742" y="776"/>
                </a:lnTo>
                <a:lnTo>
                  <a:pt x="740" y="776"/>
                </a:lnTo>
                <a:lnTo>
                  <a:pt x="738" y="776"/>
                </a:lnTo>
                <a:lnTo>
                  <a:pt x="738" y="778"/>
                </a:lnTo>
                <a:lnTo>
                  <a:pt x="735" y="780"/>
                </a:lnTo>
                <a:lnTo>
                  <a:pt x="738" y="780"/>
                </a:lnTo>
                <a:lnTo>
                  <a:pt x="738" y="782"/>
                </a:lnTo>
                <a:lnTo>
                  <a:pt x="742" y="784"/>
                </a:lnTo>
                <a:lnTo>
                  <a:pt x="744" y="784"/>
                </a:lnTo>
                <a:lnTo>
                  <a:pt x="746" y="786"/>
                </a:lnTo>
                <a:lnTo>
                  <a:pt x="746" y="793"/>
                </a:lnTo>
                <a:lnTo>
                  <a:pt x="748" y="793"/>
                </a:lnTo>
                <a:lnTo>
                  <a:pt x="752" y="791"/>
                </a:lnTo>
                <a:lnTo>
                  <a:pt x="752" y="791"/>
                </a:lnTo>
                <a:lnTo>
                  <a:pt x="752" y="793"/>
                </a:lnTo>
                <a:lnTo>
                  <a:pt x="752" y="793"/>
                </a:lnTo>
                <a:lnTo>
                  <a:pt x="750" y="797"/>
                </a:lnTo>
                <a:lnTo>
                  <a:pt x="750" y="801"/>
                </a:lnTo>
                <a:lnTo>
                  <a:pt x="750" y="801"/>
                </a:lnTo>
                <a:lnTo>
                  <a:pt x="750" y="801"/>
                </a:lnTo>
                <a:lnTo>
                  <a:pt x="750" y="801"/>
                </a:lnTo>
                <a:lnTo>
                  <a:pt x="752" y="799"/>
                </a:lnTo>
                <a:lnTo>
                  <a:pt x="754" y="799"/>
                </a:lnTo>
                <a:lnTo>
                  <a:pt x="754" y="799"/>
                </a:lnTo>
                <a:lnTo>
                  <a:pt x="752" y="799"/>
                </a:lnTo>
                <a:lnTo>
                  <a:pt x="752" y="801"/>
                </a:lnTo>
                <a:lnTo>
                  <a:pt x="752" y="801"/>
                </a:lnTo>
                <a:lnTo>
                  <a:pt x="752" y="803"/>
                </a:lnTo>
                <a:lnTo>
                  <a:pt x="752" y="803"/>
                </a:lnTo>
                <a:lnTo>
                  <a:pt x="748" y="805"/>
                </a:lnTo>
                <a:lnTo>
                  <a:pt x="750" y="809"/>
                </a:lnTo>
                <a:lnTo>
                  <a:pt x="752" y="814"/>
                </a:lnTo>
                <a:lnTo>
                  <a:pt x="754" y="809"/>
                </a:lnTo>
                <a:lnTo>
                  <a:pt x="754" y="805"/>
                </a:lnTo>
                <a:lnTo>
                  <a:pt x="756" y="803"/>
                </a:lnTo>
                <a:lnTo>
                  <a:pt x="756" y="803"/>
                </a:lnTo>
                <a:lnTo>
                  <a:pt x="759" y="803"/>
                </a:lnTo>
                <a:lnTo>
                  <a:pt x="761" y="803"/>
                </a:lnTo>
                <a:lnTo>
                  <a:pt x="761" y="801"/>
                </a:lnTo>
                <a:lnTo>
                  <a:pt x="767" y="797"/>
                </a:lnTo>
                <a:lnTo>
                  <a:pt x="767" y="797"/>
                </a:lnTo>
                <a:lnTo>
                  <a:pt x="767" y="795"/>
                </a:lnTo>
                <a:lnTo>
                  <a:pt x="767" y="795"/>
                </a:lnTo>
                <a:lnTo>
                  <a:pt x="767" y="795"/>
                </a:lnTo>
                <a:lnTo>
                  <a:pt x="767" y="793"/>
                </a:lnTo>
                <a:lnTo>
                  <a:pt x="767" y="793"/>
                </a:lnTo>
                <a:lnTo>
                  <a:pt x="769" y="795"/>
                </a:lnTo>
                <a:lnTo>
                  <a:pt x="769" y="795"/>
                </a:lnTo>
                <a:lnTo>
                  <a:pt x="769" y="795"/>
                </a:lnTo>
                <a:lnTo>
                  <a:pt x="767" y="797"/>
                </a:lnTo>
                <a:lnTo>
                  <a:pt x="765" y="799"/>
                </a:lnTo>
                <a:lnTo>
                  <a:pt x="765" y="799"/>
                </a:lnTo>
                <a:lnTo>
                  <a:pt x="765" y="801"/>
                </a:lnTo>
                <a:lnTo>
                  <a:pt x="765" y="801"/>
                </a:lnTo>
                <a:lnTo>
                  <a:pt x="767" y="801"/>
                </a:lnTo>
                <a:lnTo>
                  <a:pt x="769" y="803"/>
                </a:lnTo>
                <a:lnTo>
                  <a:pt x="769" y="803"/>
                </a:lnTo>
                <a:lnTo>
                  <a:pt x="769" y="805"/>
                </a:lnTo>
                <a:lnTo>
                  <a:pt x="771" y="807"/>
                </a:lnTo>
                <a:lnTo>
                  <a:pt x="771" y="807"/>
                </a:lnTo>
                <a:lnTo>
                  <a:pt x="771" y="807"/>
                </a:lnTo>
                <a:lnTo>
                  <a:pt x="771" y="807"/>
                </a:lnTo>
                <a:lnTo>
                  <a:pt x="769" y="805"/>
                </a:lnTo>
                <a:lnTo>
                  <a:pt x="769" y="803"/>
                </a:lnTo>
                <a:lnTo>
                  <a:pt x="767" y="803"/>
                </a:lnTo>
                <a:lnTo>
                  <a:pt x="765" y="803"/>
                </a:lnTo>
                <a:lnTo>
                  <a:pt x="765" y="801"/>
                </a:lnTo>
                <a:lnTo>
                  <a:pt x="761" y="801"/>
                </a:lnTo>
                <a:lnTo>
                  <a:pt x="761" y="803"/>
                </a:lnTo>
                <a:lnTo>
                  <a:pt x="759" y="803"/>
                </a:lnTo>
                <a:lnTo>
                  <a:pt x="756" y="805"/>
                </a:lnTo>
                <a:lnTo>
                  <a:pt x="756" y="807"/>
                </a:lnTo>
                <a:lnTo>
                  <a:pt x="756" y="809"/>
                </a:lnTo>
                <a:lnTo>
                  <a:pt x="756" y="809"/>
                </a:lnTo>
                <a:lnTo>
                  <a:pt x="756" y="811"/>
                </a:lnTo>
                <a:lnTo>
                  <a:pt x="754" y="811"/>
                </a:lnTo>
                <a:lnTo>
                  <a:pt x="754" y="814"/>
                </a:lnTo>
                <a:lnTo>
                  <a:pt x="756" y="816"/>
                </a:lnTo>
                <a:lnTo>
                  <a:pt x="756" y="816"/>
                </a:lnTo>
                <a:lnTo>
                  <a:pt x="756" y="818"/>
                </a:lnTo>
                <a:lnTo>
                  <a:pt x="756" y="818"/>
                </a:lnTo>
                <a:lnTo>
                  <a:pt x="759" y="818"/>
                </a:lnTo>
                <a:lnTo>
                  <a:pt x="759" y="820"/>
                </a:lnTo>
                <a:lnTo>
                  <a:pt x="759" y="820"/>
                </a:lnTo>
                <a:lnTo>
                  <a:pt x="759" y="818"/>
                </a:lnTo>
                <a:lnTo>
                  <a:pt x="759" y="818"/>
                </a:lnTo>
                <a:lnTo>
                  <a:pt x="761" y="816"/>
                </a:lnTo>
                <a:lnTo>
                  <a:pt x="763" y="814"/>
                </a:lnTo>
                <a:lnTo>
                  <a:pt x="767" y="814"/>
                </a:lnTo>
                <a:lnTo>
                  <a:pt x="773" y="814"/>
                </a:lnTo>
                <a:lnTo>
                  <a:pt x="771" y="816"/>
                </a:lnTo>
                <a:lnTo>
                  <a:pt x="769" y="816"/>
                </a:lnTo>
                <a:lnTo>
                  <a:pt x="765" y="816"/>
                </a:lnTo>
                <a:lnTo>
                  <a:pt x="763" y="816"/>
                </a:lnTo>
                <a:lnTo>
                  <a:pt x="763" y="816"/>
                </a:lnTo>
                <a:lnTo>
                  <a:pt x="759" y="820"/>
                </a:lnTo>
                <a:lnTo>
                  <a:pt x="759" y="822"/>
                </a:lnTo>
                <a:lnTo>
                  <a:pt x="759" y="822"/>
                </a:lnTo>
                <a:lnTo>
                  <a:pt x="759" y="824"/>
                </a:lnTo>
                <a:lnTo>
                  <a:pt x="759" y="826"/>
                </a:lnTo>
                <a:lnTo>
                  <a:pt x="761" y="828"/>
                </a:lnTo>
                <a:lnTo>
                  <a:pt x="763" y="828"/>
                </a:lnTo>
                <a:lnTo>
                  <a:pt x="765" y="830"/>
                </a:lnTo>
                <a:lnTo>
                  <a:pt x="767" y="830"/>
                </a:lnTo>
                <a:lnTo>
                  <a:pt x="767" y="830"/>
                </a:lnTo>
                <a:lnTo>
                  <a:pt x="769" y="830"/>
                </a:lnTo>
                <a:lnTo>
                  <a:pt x="773" y="830"/>
                </a:lnTo>
                <a:lnTo>
                  <a:pt x="773" y="828"/>
                </a:lnTo>
                <a:lnTo>
                  <a:pt x="775" y="826"/>
                </a:lnTo>
                <a:lnTo>
                  <a:pt x="775" y="828"/>
                </a:lnTo>
                <a:lnTo>
                  <a:pt x="775" y="830"/>
                </a:lnTo>
                <a:lnTo>
                  <a:pt x="775" y="830"/>
                </a:lnTo>
                <a:lnTo>
                  <a:pt x="775" y="830"/>
                </a:lnTo>
                <a:lnTo>
                  <a:pt x="777" y="830"/>
                </a:lnTo>
                <a:lnTo>
                  <a:pt x="777" y="832"/>
                </a:lnTo>
                <a:lnTo>
                  <a:pt x="775" y="832"/>
                </a:lnTo>
                <a:lnTo>
                  <a:pt x="775" y="832"/>
                </a:lnTo>
                <a:lnTo>
                  <a:pt x="775" y="835"/>
                </a:lnTo>
                <a:lnTo>
                  <a:pt x="775" y="835"/>
                </a:lnTo>
                <a:lnTo>
                  <a:pt x="777" y="835"/>
                </a:lnTo>
                <a:lnTo>
                  <a:pt x="782" y="832"/>
                </a:lnTo>
                <a:lnTo>
                  <a:pt x="784" y="835"/>
                </a:lnTo>
                <a:lnTo>
                  <a:pt x="784" y="835"/>
                </a:lnTo>
                <a:lnTo>
                  <a:pt x="782" y="835"/>
                </a:lnTo>
                <a:lnTo>
                  <a:pt x="779" y="835"/>
                </a:lnTo>
                <a:lnTo>
                  <a:pt x="775" y="835"/>
                </a:lnTo>
                <a:lnTo>
                  <a:pt x="775" y="837"/>
                </a:lnTo>
                <a:lnTo>
                  <a:pt x="775" y="837"/>
                </a:lnTo>
                <a:lnTo>
                  <a:pt x="777" y="837"/>
                </a:lnTo>
                <a:lnTo>
                  <a:pt x="779" y="837"/>
                </a:lnTo>
                <a:lnTo>
                  <a:pt x="782" y="837"/>
                </a:lnTo>
                <a:lnTo>
                  <a:pt x="782" y="837"/>
                </a:lnTo>
                <a:lnTo>
                  <a:pt x="784" y="837"/>
                </a:lnTo>
                <a:lnTo>
                  <a:pt x="784" y="837"/>
                </a:lnTo>
                <a:lnTo>
                  <a:pt x="786" y="837"/>
                </a:lnTo>
                <a:lnTo>
                  <a:pt x="786" y="839"/>
                </a:lnTo>
                <a:lnTo>
                  <a:pt x="786" y="839"/>
                </a:lnTo>
                <a:lnTo>
                  <a:pt x="788" y="839"/>
                </a:lnTo>
                <a:lnTo>
                  <a:pt x="788" y="839"/>
                </a:lnTo>
                <a:lnTo>
                  <a:pt x="788" y="837"/>
                </a:lnTo>
                <a:lnTo>
                  <a:pt x="788" y="835"/>
                </a:lnTo>
                <a:lnTo>
                  <a:pt x="790" y="835"/>
                </a:lnTo>
                <a:lnTo>
                  <a:pt x="790" y="837"/>
                </a:lnTo>
                <a:lnTo>
                  <a:pt x="790" y="837"/>
                </a:lnTo>
                <a:lnTo>
                  <a:pt x="790" y="837"/>
                </a:lnTo>
                <a:lnTo>
                  <a:pt x="794" y="839"/>
                </a:lnTo>
                <a:lnTo>
                  <a:pt x="796" y="837"/>
                </a:lnTo>
                <a:lnTo>
                  <a:pt x="796" y="837"/>
                </a:lnTo>
                <a:lnTo>
                  <a:pt x="798" y="835"/>
                </a:lnTo>
                <a:lnTo>
                  <a:pt x="798" y="832"/>
                </a:lnTo>
                <a:lnTo>
                  <a:pt x="798" y="832"/>
                </a:lnTo>
                <a:lnTo>
                  <a:pt x="798" y="832"/>
                </a:lnTo>
                <a:lnTo>
                  <a:pt x="798" y="830"/>
                </a:lnTo>
                <a:lnTo>
                  <a:pt x="798" y="830"/>
                </a:lnTo>
                <a:lnTo>
                  <a:pt x="798" y="832"/>
                </a:lnTo>
                <a:lnTo>
                  <a:pt x="798" y="835"/>
                </a:lnTo>
                <a:lnTo>
                  <a:pt x="798" y="835"/>
                </a:lnTo>
                <a:lnTo>
                  <a:pt x="798" y="837"/>
                </a:lnTo>
                <a:lnTo>
                  <a:pt x="796" y="839"/>
                </a:lnTo>
                <a:lnTo>
                  <a:pt x="796" y="841"/>
                </a:lnTo>
                <a:lnTo>
                  <a:pt x="796" y="841"/>
                </a:lnTo>
                <a:lnTo>
                  <a:pt x="798" y="841"/>
                </a:lnTo>
                <a:lnTo>
                  <a:pt x="798" y="843"/>
                </a:lnTo>
                <a:lnTo>
                  <a:pt x="800" y="845"/>
                </a:lnTo>
                <a:lnTo>
                  <a:pt x="800" y="847"/>
                </a:lnTo>
                <a:lnTo>
                  <a:pt x="800" y="847"/>
                </a:lnTo>
                <a:lnTo>
                  <a:pt x="805" y="851"/>
                </a:lnTo>
                <a:lnTo>
                  <a:pt x="805" y="851"/>
                </a:lnTo>
                <a:lnTo>
                  <a:pt x="807" y="851"/>
                </a:lnTo>
                <a:lnTo>
                  <a:pt x="809" y="851"/>
                </a:lnTo>
                <a:lnTo>
                  <a:pt x="811" y="849"/>
                </a:lnTo>
                <a:lnTo>
                  <a:pt x="811" y="849"/>
                </a:lnTo>
                <a:lnTo>
                  <a:pt x="811" y="849"/>
                </a:lnTo>
                <a:lnTo>
                  <a:pt x="811" y="847"/>
                </a:lnTo>
                <a:lnTo>
                  <a:pt x="811" y="847"/>
                </a:lnTo>
                <a:lnTo>
                  <a:pt x="813" y="845"/>
                </a:lnTo>
                <a:lnTo>
                  <a:pt x="813" y="845"/>
                </a:lnTo>
                <a:lnTo>
                  <a:pt x="813" y="843"/>
                </a:lnTo>
                <a:lnTo>
                  <a:pt x="813" y="843"/>
                </a:lnTo>
                <a:lnTo>
                  <a:pt x="813" y="843"/>
                </a:lnTo>
                <a:lnTo>
                  <a:pt x="813" y="845"/>
                </a:lnTo>
                <a:lnTo>
                  <a:pt x="815" y="845"/>
                </a:lnTo>
                <a:lnTo>
                  <a:pt x="815" y="845"/>
                </a:lnTo>
                <a:lnTo>
                  <a:pt x="813" y="845"/>
                </a:lnTo>
                <a:lnTo>
                  <a:pt x="813" y="847"/>
                </a:lnTo>
                <a:lnTo>
                  <a:pt x="813" y="847"/>
                </a:lnTo>
                <a:lnTo>
                  <a:pt x="813" y="851"/>
                </a:lnTo>
                <a:lnTo>
                  <a:pt x="813" y="851"/>
                </a:lnTo>
                <a:lnTo>
                  <a:pt x="813" y="853"/>
                </a:lnTo>
                <a:lnTo>
                  <a:pt x="815" y="853"/>
                </a:lnTo>
                <a:lnTo>
                  <a:pt x="815" y="853"/>
                </a:lnTo>
                <a:lnTo>
                  <a:pt x="817" y="853"/>
                </a:lnTo>
                <a:lnTo>
                  <a:pt x="817" y="853"/>
                </a:lnTo>
                <a:lnTo>
                  <a:pt x="815" y="853"/>
                </a:lnTo>
                <a:lnTo>
                  <a:pt x="813" y="856"/>
                </a:lnTo>
                <a:lnTo>
                  <a:pt x="813" y="853"/>
                </a:lnTo>
                <a:lnTo>
                  <a:pt x="813" y="851"/>
                </a:lnTo>
                <a:lnTo>
                  <a:pt x="811" y="851"/>
                </a:lnTo>
                <a:lnTo>
                  <a:pt x="811" y="851"/>
                </a:lnTo>
                <a:lnTo>
                  <a:pt x="811" y="851"/>
                </a:lnTo>
                <a:lnTo>
                  <a:pt x="811" y="853"/>
                </a:lnTo>
                <a:lnTo>
                  <a:pt x="811" y="853"/>
                </a:lnTo>
                <a:lnTo>
                  <a:pt x="813" y="856"/>
                </a:lnTo>
                <a:lnTo>
                  <a:pt x="813" y="856"/>
                </a:lnTo>
                <a:lnTo>
                  <a:pt x="813" y="856"/>
                </a:lnTo>
                <a:lnTo>
                  <a:pt x="817" y="858"/>
                </a:lnTo>
                <a:lnTo>
                  <a:pt x="819" y="858"/>
                </a:lnTo>
                <a:lnTo>
                  <a:pt x="819" y="858"/>
                </a:lnTo>
                <a:lnTo>
                  <a:pt x="819" y="858"/>
                </a:lnTo>
                <a:lnTo>
                  <a:pt x="821" y="858"/>
                </a:lnTo>
                <a:lnTo>
                  <a:pt x="821" y="856"/>
                </a:lnTo>
                <a:lnTo>
                  <a:pt x="821" y="856"/>
                </a:lnTo>
                <a:lnTo>
                  <a:pt x="821" y="856"/>
                </a:lnTo>
                <a:lnTo>
                  <a:pt x="823" y="853"/>
                </a:lnTo>
                <a:lnTo>
                  <a:pt x="823" y="853"/>
                </a:lnTo>
                <a:lnTo>
                  <a:pt x="823" y="853"/>
                </a:lnTo>
                <a:lnTo>
                  <a:pt x="823" y="856"/>
                </a:lnTo>
                <a:lnTo>
                  <a:pt x="821" y="858"/>
                </a:lnTo>
                <a:lnTo>
                  <a:pt x="821" y="858"/>
                </a:lnTo>
                <a:lnTo>
                  <a:pt x="821" y="858"/>
                </a:lnTo>
                <a:lnTo>
                  <a:pt x="821" y="860"/>
                </a:lnTo>
                <a:lnTo>
                  <a:pt x="821" y="860"/>
                </a:lnTo>
                <a:lnTo>
                  <a:pt x="823" y="860"/>
                </a:lnTo>
                <a:lnTo>
                  <a:pt x="826" y="860"/>
                </a:lnTo>
                <a:lnTo>
                  <a:pt x="826" y="860"/>
                </a:lnTo>
                <a:lnTo>
                  <a:pt x="828" y="858"/>
                </a:lnTo>
                <a:lnTo>
                  <a:pt x="828" y="860"/>
                </a:lnTo>
                <a:lnTo>
                  <a:pt x="826" y="860"/>
                </a:lnTo>
                <a:lnTo>
                  <a:pt x="826" y="860"/>
                </a:lnTo>
                <a:lnTo>
                  <a:pt x="823" y="860"/>
                </a:lnTo>
                <a:lnTo>
                  <a:pt x="823" y="860"/>
                </a:lnTo>
                <a:lnTo>
                  <a:pt x="823" y="862"/>
                </a:lnTo>
                <a:lnTo>
                  <a:pt x="823" y="862"/>
                </a:lnTo>
                <a:lnTo>
                  <a:pt x="823" y="864"/>
                </a:lnTo>
                <a:lnTo>
                  <a:pt x="823" y="864"/>
                </a:lnTo>
                <a:lnTo>
                  <a:pt x="826" y="864"/>
                </a:lnTo>
                <a:lnTo>
                  <a:pt x="826" y="864"/>
                </a:lnTo>
                <a:lnTo>
                  <a:pt x="823" y="864"/>
                </a:lnTo>
                <a:lnTo>
                  <a:pt x="823" y="864"/>
                </a:lnTo>
                <a:lnTo>
                  <a:pt x="826" y="866"/>
                </a:lnTo>
                <a:lnTo>
                  <a:pt x="826" y="866"/>
                </a:lnTo>
                <a:lnTo>
                  <a:pt x="826" y="866"/>
                </a:lnTo>
                <a:lnTo>
                  <a:pt x="826" y="866"/>
                </a:lnTo>
                <a:lnTo>
                  <a:pt x="826" y="864"/>
                </a:lnTo>
                <a:lnTo>
                  <a:pt x="826" y="864"/>
                </a:lnTo>
                <a:lnTo>
                  <a:pt x="826" y="864"/>
                </a:lnTo>
                <a:lnTo>
                  <a:pt x="828" y="864"/>
                </a:lnTo>
                <a:lnTo>
                  <a:pt x="828" y="864"/>
                </a:lnTo>
                <a:lnTo>
                  <a:pt x="830" y="866"/>
                </a:lnTo>
                <a:lnTo>
                  <a:pt x="830" y="868"/>
                </a:lnTo>
                <a:lnTo>
                  <a:pt x="830" y="870"/>
                </a:lnTo>
                <a:lnTo>
                  <a:pt x="832" y="870"/>
                </a:lnTo>
                <a:lnTo>
                  <a:pt x="832" y="870"/>
                </a:lnTo>
                <a:lnTo>
                  <a:pt x="832" y="870"/>
                </a:lnTo>
                <a:lnTo>
                  <a:pt x="832" y="870"/>
                </a:lnTo>
                <a:lnTo>
                  <a:pt x="832" y="870"/>
                </a:lnTo>
                <a:lnTo>
                  <a:pt x="832" y="872"/>
                </a:lnTo>
                <a:lnTo>
                  <a:pt x="832" y="874"/>
                </a:lnTo>
                <a:lnTo>
                  <a:pt x="834" y="874"/>
                </a:lnTo>
                <a:lnTo>
                  <a:pt x="834" y="874"/>
                </a:lnTo>
                <a:lnTo>
                  <a:pt x="832" y="874"/>
                </a:lnTo>
                <a:lnTo>
                  <a:pt x="832" y="874"/>
                </a:lnTo>
                <a:lnTo>
                  <a:pt x="830" y="874"/>
                </a:lnTo>
                <a:lnTo>
                  <a:pt x="830" y="874"/>
                </a:lnTo>
                <a:lnTo>
                  <a:pt x="830" y="876"/>
                </a:lnTo>
                <a:lnTo>
                  <a:pt x="832" y="876"/>
                </a:lnTo>
                <a:lnTo>
                  <a:pt x="832" y="876"/>
                </a:lnTo>
                <a:lnTo>
                  <a:pt x="832" y="876"/>
                </a:lnTo>
                <a:lnTo>
                  <a:pt x="834" y="876"/>
                </a:lnTo>
                <a:lnTo>
                  <a:pt x="834" y="879"/>
                </a:lnTo>
                <a:lnTo>
                  <a:pt x="834" y="879"/>
                </a:lnTo>
                <a:lnTo>
                  <a:pt x="834" y="879"/>
                </a:lnTo>
                <a:lnTo>
                  <a:pt x="832" y="881"/>
                </a:lnTo>
                <a:lnTo>
                  <a:pt x="832" y="881"/>
                </a:lnTo>
                <a:lnTo>
                  <a:pt x="832" y="881"/>
                </a:lnTo>
                <a:lnTo>
                  <a:pt x="834" y="881"/>
                </a:lnTo>
                <a:lnTo>
                  <a:pt x="834" y="883"/>
                </a:lnTo>
                <a:lnTo>
                  <a:pt x="834" y="883"/>
                </a:lnTo>
                <a:lnTo>
                  <a:pt x="834" y="881"/>
                </a:lnTo>
                <a:lnTo>
                  <a:pt x="834" y="881"/>
                </a:lnTo>
                <a:lnTo>
                  <a:pt x="834" y="881"/>
                </a:lnTo>
                <a:lnTo>
                  <a:pt x="836" y="883"/>
                </a:lnTo>
                <a:lnTo>
                  <a:pt x="836" y="883"/>
                </a:lnTo>
                <a:lnTo>
                  <a:pt x="836" y="883"/>
                </a:lnTo>
                <a:lnTo>
                  <a:pt x="836" y="883"/>
                </a:lnTo>
                <a:lnTo>
                  <a:pt x="836" y="885"/>
                </a:lnTo>
                <a:lnTo>
                  <a:pt x="836" y="885"/>
                </a:lnTo>
                <a:lnTo>
                  <a:pt x="834" y="887"/>
                </a:lnTo>
                <a:lnTo>
                  <a:pt x="834" y="887"/>
                </a:lnTo>
                <a:lnTo>
                  <a:pt x="834" y="889"/>
                </a:lnTo>
                <a:lnTo>
                  <a:pt x="834" y="889"/>
                </a:lnTo>
                <a:lnTo>
                  <a:pt x="834" y="889"/>
                </a:lnTo>
                <a:lnTo>
                  <a:pt x="834" y="891"/>
                </a:lnTo>
                <a:lnTo>
                  <a:pt x="834" y="891"/>
                </a:lnTo>
                <a:lnTo>
                  <a:pt x="834" y="891"/>
                </a:lnTo>
                <a:lnTo>
                  <a:pt x="834" y="893"/>
                </a:lnTo>
                <a:lnTo>
                  <a:pt x="836" y="895"/>
                </a:lnTo>
                <a:lnTo>
                  <a:pt x="836" y="895"/>
                </a:lnTo>
                <a:lnTo>
                  <a:pt x="834" y="897"/>
                </a:lnTo>
                <a:lnTo>
                  <a:pt x="834" y="897"/>
                </a:lnTo>
                <a:lnTo>
                  <a:pt x="832" y="897"/>
                </a:lnTo>
                <a:lnTo>
                  <a:pt x="832" y="897"/>
                </a:lnTo>
                <a:lnTo>
                  <a:pt x="832" y="900"/>
                </a:lnTo>
                <a:lnTo>
                  <a:pt x="832" y="900"/>
                </a:lnTo>
                <a:lnTo>
                  <a:pt x="830" y="900"/>
                </a:lnTo>
                <a:lnTo>
                  <a:pt x="830" y="900"/>
                </a:lnTo>
                <a:lnTo>
                  <a:pt x="828" y="900"/>
                </a:lnTo>
                <a:lnTo>
                  <a:pt x="828" y="900"/>
                </a:lnTo>
                <a:lnTo>
                  <a:pt x="826" y="900"/>
                </a:lnTo>
                <a:lnTo>
                  <a:pt x="826" y="900"/>
                </a:lnTo>
                <a:lnTo>
                  <a:pt x="826" y="897"/>
                </a:lnTo>
                <a:lnTo>
                  <a:pt x="828" y="897"/>
                </a:lnTo>
                <a:lnTo>
                  <a:pt x="828" y="895"/>
                </a:lnTo>
                <a:lnTo>
                  <a:pt x="828" y="895"/>
                </a:lnTo>
                <a:lnTo>
                  <a:pt x="830" y="897"/>
                </a:lnTo>
                <a:lnTo>
                  <a:pt x="830" y="897"/>
                </a:lnTo>
                <a:lnTo>
                  <a:pt x="830" y="897"/>
                </a:lnTo>
                <a:lnTo>
                  <a:pt x="830" y="895"/>
                </a:lnTo>
                <a:lnTo>
                  <a:pt x="832" y="897"/>
                </a:lnTo>
                <a:lnTo>
                  <a:pt x="832" y="897"/>
                </a:lnTo>
                <a:lnTo>
                  <a:pt x="832" y="897"/>
                </a:lnTo>
                <a:lnTo>
                  <a:pt x="832" y="895"/>
                </a:lnTo>
                <a:lnTo>
                  <a:pt x="832" y="893"/>
                </a:lnTo>
                <a:lnTo>
                  <a:pt x="832" y="893"/>
                </a:lnTo>
                <a:lnTo>
                  <a:pt x="830" y="891"/>
                </a:lnTo>
                <a:lnTo>
                  <a:pt x="830" y="891"/>
                </a:lnTo>
                <a:lnTo>
                  <a:pt x="832" y="891"/>
                </a:lnTo>
                <a:lnTo>
                  <a:pt x="832" y="891"/>
                </a:lnTo>
                <a:lnTo>
                  <a:pt x="832" y="889"/>
                </a:lnTo>
                <a:lnTo>
                  <a:pt x="832" y="889"/>
                </a:lnTo>
                <a:lnTo>
                  <a:pt x="832" y="889"/>
                </a:lnTo>
                <a:lnTo>
                  <a:pt x="832" y="887"/>
                </a:lnTo>
                <a:lnTo>
                  <a:pt x="832" y="885"/>
                </a:lnTo>
                <a:lnTo>
                  <a:pt x="832" y="885"/>
                </a:lnTo>
                <a:lnTo>
                  <a:pt x="832" y="885"/>
                </a:lnTo>
                <a:lnTo>
                  <a:pt x="832" y="887"/>
                </a:lnTo>
                <a:lnTo>
                  <a:pt x="832" y="887"/>
                </a:lnTo>
                <a:lnTo>
                  <a:pt x="830" y="889"/>
                </a:lnTo>
                <a:lnTo>
                  <a:pt x="830" y="889"/>
                </a:lnTo>
                <a:lnTo>
                  <a:pt x="828" y="891"/>
                </a:lnTo>
                <a:lnTo>
                  <a:pt x="828" y="891"/>
                </a:lnTo>
                <a:lnTo>
                  <a:pt x="826" y="891"/>
                </a:lnTo>
                <a:lnTo>
                  <a:pt x="826" y="893"/>
                </a:lnTo>
                <a:lnTo>
                  <a:pt x="826" y="893"/>
                </a:lnTo>
                <a:lnTo>
                  <a:pt x="826" y="895"/>
                </a:lnTo>
                <a:lnTo>
                  <a:pt x="826" y="895"/>
                </a:lnTo>
                <a:lnTo>
                  <a:pt x="828" y="895"/>
                </a:lnTo>
                <a:lnTo>
                  <a:pt x="828" y="895"/>
                </a:lnTo>
                <a:lnTo>
                  <a:pt x="826" y="895"/>
                </a:lnTo>
                <a:lnTo>
                  <a:pt x="823" y="895"/>
                </a:lnTo>
                <a:lnTo>
                  <a:pt x="823" y="895"/>
                </a:lnTo>
                <a:lnTo>
                  <a:pt x="823" y="895"/>
                </a:lnTo>
                <a:lnTo>
                  <a:pt x="823" y="893"/>
                </a:lnTo>
                <a:lnTo>
                  <a:pt x="826" y="891"/>
                </a:lnTo>
                <a:lnTo>
                  <a:pt x="828" y="887"/>
                </a:lnTo>
                <a:lnTo>
                  <a:pt x="828" y="887"/>
                </a:lnTo>
                <a:lnTo>
                  <a:pt x="828" y="889"/>
                </a:lnTo>
                <a:lnTo>
                  <a:pt x="830" y="889"/>
                </a:lnTo>
                <a:lnTo>
                  <a:pt x="830" y="887"/>
                </a:lnTo>
                <a:lnTo>
                  <a:pt x="830" y="885"/>
                </a:lnTo>
                <a:lnTo>
                  <a:pt x="830" y="883"/>
                </a:lnTo>
                <a:lnTo>
                  <a:pt x="830" y="883"/>
                </a:lnTo>
                <a:lnTo>
                  <a:pt x="830" y="881"/>
                </a:lnTo>
                <a:lnTo>
                  <a:pt x="830" y="881"/>
                </a:lnTo>
                <a:lnTo>
                  <a:pt x="828" y="883"/>
                </a:lnTo>
                <a:lnTo>
                  <a:pt x="828" y="883"/>
                </a:lnTo>
                <a:lnTo>
                  <a:pt x="826" y="883"/>
                </a:lnTo>
                <a:lnTo>
                  <a:pt x="826" y="883"/>
                </a:lnTo>
                <a:lnTo>
                  <a:pt x="823" y="881"/>
                </a:lnTo>
                <a:lnTo>
                  <a:pt x="823" y="881"/>
                </a:lnTo>
                <a:lnTo>
                  <a:pt x="821" y="881"/>
                </a:lnTo>
                <a:lnTo>
                  <a:pt x="821" y="881"/>
                </a:lnTo>
                <a:lnTo>
                  <a:pt x="811" y="881"/>
                </a:lnTo>
                <a:lnTo>
                  <a:pt x="811" y="881"/>
                </a:lnTo>
                <a:lnTo>
                  <a:pt x="809" y="879"/>
                </a:lnTo>
                <a:lnTo>
                  <a:pt x="805" y="879"/>
                </a:lnTo>
                <a:lnTo>
                  <a:pt x="803" y="876"/>
                </a:lnTo>
                <a:lnTo>
                  <a:pt x="800" y="876"/>
                </a:lnTo>
                <a:lnTo>
                  <a:pt x="800" y="879"/>
                </a:lnTo>
                <a:lnTo>
                  <a:pt x="800" y="881"/>
                </a:lnTo>
                <a:lnTo>
                  <a:pt x="803" y="885"/>
                </a:lnTo>
                <a:lnTo>
                  <a:pt x="803" y="885"/>
                </a:lnTo>
                <a:lnTo>
                  <a:pt x="805" y="887"/>
                </a:lnTo>
                <a:lnTo>
                  <a:pt x="807" y="891"/>
                </a:lnTo>
                <a:lnTo>
                  <a:pt x="807" y="895"/>
                </a:lnTo>
                <a:lnTo>
                  <a:pt x="809" y="897"/>
                </a:lnTo>
                <a:lnTo>
                  <a:pt x="809" y="900"/>
                </a:lnTo>
                <a:lnTo>
                  <a:pt x="809" y="902"/>
                </a:lnTo>
                <a:lnTo>
                  <a:pt x="809" y="904"/>
                </a:lnTo>
                <a:lnTo>
                  <a:pt x="809" y="902"/>
                </a:lnTo>
                <a:lnTo>
                  <a:pt x="809" y="902"/>
                </a:lnTo>
                <a:lnTo>
                  <a:pt x="811" y="902"/>
                </a:lnTo>
                <a:lnTo>
                  <a:pt x="811" y="902"/>
                </a:lnTo>
                <a:lnTo>
                  <a:pt x="813" y="904"/>
                </a:lnTo>
                <a:lnTo>
                  <a:pt x="809" y="904"/>
                </a:lnTo>
                <a:lnTo>
                  <a:pt x="811" y="906"/>
                </a:lnTo>
                <a:lnTo>
                  <a:pt x="811" y="908"/>
                </a:lnTo>
                <a:lnTo>
                  <a:pt x="813" y="908"/>
                </a:lnTo>
                <a:lnTo>
                  <a:pt x="813" y="910"/>
                </a:lnTo>
                <a:lnTo>
                  <a:pt x="813" y="912"/>
                </a:lnTo>
                <a:lnTo>
                  <a:pt x="811" y="910"/>
                </a:lnTo>
                <a:lnTo>
                  <a:pt x="811" y="910"/>
                </a:lnTo>
                <a:lnTo>
                  <a:pt x="811" y="912"/>
                </a:lnTo>
                <a:lnTo>
                  <a:pt x="811" y="914"/>
                </a:lnTo>
                <a:lnTo>
                  <a:pt x="811" y="914"/>
                </a:lnTo>
                <a:lnTo>
                  <a:pt x="811" y="914"/>
                </a:lnTo>
                <a:lnTo>
                  <a:pt x="813" y="916"/>
                </a:lnTo>
                <a:lnTo>
                  <a:pt x="815" y="914"/>
                </a:lnTo>
                <a:lnTo>
                  <a:pt x="817" y="916"/>
                </a:lnTo>
                <a:lnTo>
                  <a:pt x="819" y="914"/>
                </a:lnTo>
                <a:lnTo>
                  <a:pt x="819" y="916"/>
                </a:lnTo>
                <a:lnTo>
                  <a:pt x="821" y="916"/>
                </a:lnTo>
                <a:lnTo>
                  <a:pt x="821" y="916"/>
                </a:lnTo>
                <a:lnTo>
                  <a:pt x="823" y="918"/>
                </a:lnTo>
                <a:lnTo>
                  <a:pt x="821" y="918"/>
                </a:lnTo>
                <a:lnTo>
                  <a:pt x="819" y="916"/>
                </a:lnTo>
                <a:lnTo>
                  <a:pt x="819" y="916"/>
                </a:lnTo>
                <a:lnTo>
                  <a:pt x="817" y="916"/>
                </a:lnTo>
                <a:lnTo>
                  <a:pt x="815" y="916"/>
                </a:lnTo>
                <a:lnTo>
                  <a:pt x="813" y="916"/>
                </a:lnTo>
                <a:lnTo>
                  <a:pt x="811" y="916"/>
                </a:lnTo>
                <a:lnTo>
                  <a:pt x="811" y="916"/>
                </a:lnTo>
                <a:lnTo>
                  <a:pt x="811" y="916"/>
                </a:lnTo>
                <a:lnTo>
                  <a:pt x="813" y="918"/>
                </a:lnTo>
                <a:lnTo>
                  <a:pt x="811" y="923"/>
                </a:lnTo>
                <a:lnTo>
                  <a:pt x="813" y="927"/>
                </a:lnTo>
                <a:lnTo>
                  <a:pt x="811" y="929"/>
                </a:lnTo>
                <a:lnTo>
                  <a:pt x="813" y="931"/>
                </a:lnTo>
                <a:lnTo>
                  <a:pt x="811" y="941"/>
                </a:lnTo>
                <a:lnTo>
                  <a:pt x="811" y="944"/>
                </a:lnTo>
                <a:lnTo>
                  <a:pt x="811" y="946"/>
                </a:lnTo>
                <a:lnTo>
                  <a:pt x="811" y="948"/>
                </a:lnTo>
                <a:lnTo>
                  <a:pt x="811" y="950"/>
                </a:lnTo>
                <a:lnTo>
                  <a:pt x="809" y="954"/>
                </a:lnTo>
                <a:lnTo>
                  <a:pt x="809" y="960"/>
                </a:lnTo>
                <a:lnTo>
                  <a:pt x="809" y="962"/>
                </a:lnTo>
                <a:lnTo>
                  <a:pt x="809" y="965"/>
                </a:lnTo>
                <a:lnTo>
                  <a:pt x="807" y="967"/>
                </a:lnTo>
                <a:lnTo>
                  <a:pt x="809" y="965"/>
                </a:lnTo>
                <a:lnTo>
                  <a:pt x="809" y="967"/>
                </a:lnTo>
                <a:lnTo>
                  <a:pt x="807" y="967"/>
                </a:lnTo>
                <a:lnTo>
                  <a:pt x="807" y="967"/>
                </a:lnTo>
                <a:lnTo>
                  <a:pt x="807" y="967"/>
                </a:lnTo>
                <a:lnTo>
                  <a:pt x="805" y="973"/>
                </a:lnTo>
                <a:lnTo>
                  <a:pt x="805" y="975"/>
                </a:lnTo>
                <a:lnTo>
                  <a:pt x="803" y="977"/>
                </a:lnTo>
                <a:lnTo>
                  <a:pt x="805" y="979"/>
                </a:lnTo>
                <a:lnTo>
                  <a:pt x="805" y="981"/>
                </a:lnTo>
                <a:lnTo>
                  <a:pt x="805" y="983"/>
                </a:lnTo>
                <a:lnTo>
                  <a:pt x="805" y="986"/>
                </a:lnTo>
                <a:lnTo>
                  <a:pt x="807" y="988"/>
                </a:lnTo>
                <a:lnTo>
                  <a:pt x="809" y="990"/>
                </a:lnTo>
                <a:lnTo>
                  <a:pt x="809" y="992"/>
                </a:lnTo>
                <a:lnTo>
                  <a:pt x="809" y="994"/>
                </a:lnTo>
                <a:lnTo>
                  <a:pt x="809" y="996"/>
                </a:lnTo>
                <a:lnTo>
                  <a:pt x="809" y="996"/>
                </a:lnTo>
                <a:lnTo>
                  <a:pt x="811" y="1000"/>
                </a:lnTo>
                <a:lnTo>
                  <a:pt x="811" y="1000"/>
                </a:lnTo>
                <a:lnTo>
                  <a:pt x="809" y="1004"/>
                </a:lnTo>
                <a:lnTo>
                  <a:pt x="809" y="1009"/>
                </a:lnTo>
                <a:lnTo>
                  <a:pt x="809" y="1011"/>
                </a:lnTo>
                <a:lnTo>
                  <a:pt x="809" y="1011"/>
                </a:lnTo>
                <a:lnTo>
                  <a:pt x="809" y="1011"/>
                </a:lnTo>
                <a:lnTo>
                  <a:pt x="809" y="1011"/>
                </a:lnTo>
                <a:lnTo>
                  <a:pt x="809" y="1013"/>
                </a:lnTo>
                <a:lnTo>
                  <a:pt x="809" y="1013"/>
                </a:lnTo>
                <a:lnTo>
                  <a:pt x="807" y="1013"/>
                </a:lnTo>
                <a:lnTo>
                  <a:pt x="809" y="1013"/>
                </a:lnTo>
                <a:lnTo>
                  <a:pt x="807" y="1013"/>
                </a:lnTo>
                <a:lnTo>
                  <a:pt x="807" y="1013"/>
                </a:lnTo>
                <a:lnTo>
                  <a:pt x="807" y="1015"/>
                </a:lnTo>
                <a:lnTo>
                  <a:pt x="807" y="1017"/>
                </a:lnTo>
                <a:lnTo>
                  <a:pt x="807" y="1019"/>
                </a:lnTo>
                <a:lnTo>
                  <a:pt x="807" y="1021"/>
                </a:lnTo>
                <a:lnTo>
                  <a:pt x="809" y="1023"/>
                </a:lnTo>
                <a:lnTo>
                  <a:pt x="813" y="1027"/>
                </a:lnTo>
                <a:lnTo>
                  <a:pt x="813" y="1027"/>
                </a:lnTo>
                <a:lnTo>
                  <a:pt x="815" y="1032"/>
                </a:lnTo>
                <a:lnTo>
                  <a:pt x="815" y="1034"/>
                </a:lnTo>
                <a:lnTo>
                  <a:pt x="813" y="1036"/>
                </a:lnTo>
                <a:lnTo>
                  <a:pt x="815" y="1040"/>
                </a:lnTo>
                <a:lnTo>
                  <a:pt x="815" y="1042"/>
                </a:lnTo>
                <a:lnTo>
                  <a:pt x="819" y="1046"/>
                </a:lnTo>
                <a:lnTo>
                  <a:pt x="821" y="1048"/>
                </a:lnTo>
                <a:lnTo>
                  <a:pt x="823" y="1050"/>
                </a:lnTo>
                <a:lnTo>
                  <a:pt x="826" y="1053"/>
                </a:lnTo>
                <a:lnTo>
                  <a:pt x="826" y="1053"/>
                </a:lnTo>
                <a:lnTo>
                  <a:pt x="828" y="1055"/>
                </a:lnTo>
                <a:lnTo>
                  <a:pt x="828" y="1057"/>
                </a:lnTo>
                <a:lnTo>
                  <a:pt x="826" y="1055"/>
                </a:lnTo>
                <a:lnTo>
                  <a:pt x="826" y="1057"/>
                </a:lnTo>
                <a:lnTo>
                  <a:pt x="826" y="1057"/>
                </a:lnTo>
                <a:lnTo>
                  <a:pt x="826" y="1059"/>
                </a:lnTo>
                <a:lnTo>
                  <a:pt x="828" y="1057"/>
                </a:lnTo>
                <a:lnTo>
                  <a:pt x="828" y="1057"/>
                </a:lnTo>
                <a:lnTo>
                  <a:pt x="830" y="1059"/>
                </a:lnTo>
                <a:lnTo>
                  <a:pt x="830" y="1059"/>
                </a:lnTo>
                <a:lnTo>
                  <a:pt x="832" y="1061"/>
                </a:lnTo>
                <a:lnTo>
                  <a:pt x="832" y="1061"/>
                </a:lnTo>
                <a:lnTo>
                  <a:pt x="834" y="1061"/>
                </a:lnTo>
                <a:lnTo>
                  <a:pt x="834" y="1059"/>
                </a:lnTo>
                <a:lnTo>
                  <a:pt x="834" y="1057"/>
                </a:lnTo>
                <a:lnTo>
                  <a:pt x="834" y="1055"/>
                </a:lnTo>
                <a:lnTo>
                  <a:pt x="836" y="1057"/>
                </a:lnTo>
                <a:lnTo>
                  <a:pt x="838" y="1057"/>
                </a:lnTo>
                <a:lnTo>
                  <a:pt x="838" y="1057"/>
                </a:lnTo>
                <a:lnTo>
                  <a:pt x="840" y="1057"/>
                </a:lnTo>
                <a:lnTo>
                  <a:pt x="840" y="1057"/>
                </a:lnTo>
                <a:lnTo>
                  <a:pt x="840" y="1057"/>
                </a:lnTo>
                <a:lnTo>
                  <a:pt x="842" y="1057"/>
                </a:lnTo>
                <a:lnTo>
                  <a:pt x="844" y="1057"/>
                </a:lnTo>
                <a:lnTo>
                  <a:pt x="844" y="1057"/>
                </a:lnTo>
                <a:lnTo>
                  <a:pt x="847" y="1057"/>
                </a:lnTo>
                <a:lnTo>
                  <a:pt x="847" y="1057"/>
                </a:lnTo>
                <a:lnTo>
                  <a:pt x="847" y="1057"/>
                </a:lnTo>
                <a:lnTo>
                  <a:pt x="847" y="1057"/>
                </a:lnTo>
                <a:lnTo>
                  <a:pt x="844" y="1057"/>
                </a:lnTo>
                <a:lnTo>
                  <a:pt x="838" y="1057"/>
                </a:lnTo>
                <a:lnTo>
                  <a:pt x="838" y="1057"/>
                </a:lnTo>
                <a:lnTo>
                  <a:pt x="836" y="1059"/>
                </a:lnTo>
                <a:lnTo>
                  <a:pt x="834" y="1059"/>
                </a:lnTo>
                <a:lnTo>
                  <a:pt x="834" y="1059"/>
                </a:lnTo>
                <a:lnTo>
                  <a:pt x="836" y="1059"/>
                </a:lnTo>
                <a:lnTo>
                  <a:pt x="836" y="1061"/>
                </a:lnTo>
                <a:lnTo>
                  <a:pt x="836" y="1063"/>
                </a:lnTo>
                <a:lnTo>
                  <a:pt x="838" y="1065"/>
                </a:lnTo>
                <a:lnTo>
                  <a:pt x="838" y="1065"/>
                </a:lnTo>
                <a:lnTo>
                  <a:pt x="838" y="1065"/>
                </a:lnTo>
                <a:lnTo>
                  <a:pt x="840" y="1067"/>
                </a:lnTo>
                <a:lnTo>
                  <a:pt x="838" y="1067"/>
                </a:lnTo>
                <a:lnTo>
                  <a:pt x="838" y="1067"/>
                </a:lnTo>
                <a:lnTo>
                  <a:pt x="836" y="1065"/>
                </a:lnTo>
                <a:lnTo>
                  <a:pt x="836" y="1065"/>
                </a:lnTo>
                <a:lnTo>
                  <a:pt x="834" y="1063"/>
                </a:lnTo>
                <a:lnTo>
                  <a:pt x="834" y="1063"/>
                </a:lnTo>
                <a:lnTo>
                  <a:pt x="834" y="1061"/>
                </a:lnTo>
                <a:lnTo>
                  <a:pt x="834" y="1061"/>
                </a:lnTo>
                <a:lnTo>
                  <a:pt x="832" y="1061"/>
                </a:lnTo>
                <a:lnTo>
                  <a:pt x="834" y="1063"/>
                </a:lnTo>
                <a:lnTo>
                  <a:pt x="834" y="1065"/>
                </a:lnTo>
                <a:lnTo>
                  <a:pt x="834" y="1069"/>
                </a:lnTo>
                <a:lnTo>
                  <a:pt x="834" y="1071"/>
                </a:lnTo>
                <a:lnTo>
                  <a:pt x="838" y="1076"/>
                </a:lnTo>
                <a:lnTo>
                  <a:pt x="842" y="1076"/>
                </a:lnTo>
                <a:lnTo>
                  <a:pt x="842" y="1078"/>
                </a:lnTo>
                <a:lnTo>
                  <a:pt x="842" y="1078"/>
                </a:lnTo>
                <a:lnTo>
                  <a:pt x="842" y="1080"/>
                </a:lnTo>
                <a:lnTo>
                  <a:pt x="842" y="1080"/>
                </a:lnTo>
                <a:lnTo>
                  <a:pt x="842" y="1082"/>
                </a:lnTo>
                <a:lnTo>
                  <a:pt x="842" y="1084"/>
                </a:lnTo>
                <a:lnTo>
                  <a:pt x="842" y="1086"/>
                </a:lnTo>
                <a:lnTo>
                  <a:pt x="844" y="1088"/>
                </a:lnTo>
                <a:lnTo>
                  <a:pt x="849" y="1092"/>
                </a:lnTo>
                <a:lnTo>
                  <a:pt x="849" y="1092"/>
                </a:lnTo>
                <a:lnTo>
                  <a:pt x="851" y="1095"/>
                </a:lnTo>
                <a:lnTo>
                  <a:pt x="851" y="1097"/>
                </a:lnTo>
                <a:lnTo>
                  <a:pt x="853" y="1097"/>
                </a:lnTo>
                <a:lnTo>
                  <a:pt x="855" y="1099"/>
                </a:lnTo>
                <a:lnTo>
                  <a:pt x="857" y="1101"/>
                </a:lnTo>
                <a:lnTo>
                  <a:pt x="857" y="1101"/>
                </a:lnTo>
                <a:lnTo>
                  <a:pt x="857" y="1103"/>
                </a:lnTo>
                <a:lnTo>
                  <a:pt x="857" y="1105"/>
                </a:lnTo>
                <a:lnTo>
                  <a:pt x="859" y="1105"/>
                </a:lnTo>
                <a:lnTo>
                  <a:pt x="859" y="1105"/>
                </a:lnTo>
                <a:lnTo>
                  <a:pt x="859" y="1107"/>
                </a:lnTo>
                <a:lnTo>
                  <a:pt x="859" y="1109"/>
                </a:lnTo>
                <a:lnTo>
                  <a:pt x="861" y="1111"/>
                </a:lnTo>
                <a:lnTo>
                  <a:pt x="859" y="1111"/>
                </a:lnTo>
                <a:lnTo>
                  <a:pt x="861" y="1113"/>
                </a:lnTo>
                <a:lnTo>
                  <a:pt x="859" y="1113"/>
                </a:lnTo>
                <a:lnTo>
                  <a:pt x="861" y="1115"/>
                </a:lnTo>
                <a:lnTo>
                  <a:pt x="863" y="1115"/>
                </a:lnTo>
                <a:lnTo>
                  <a:pt x="863" y="1115"/>
                </a:lnTo>
                <a:lnTo>
                  <a:pt x="867" y="1115"/>
                </a:lnTo>
                <a:lnTo>
                  <a:pt x="867" y="1115"/>
                </a:lnTo>
                <a:lnTo>
                  <a:pt x="872" y="1118"/>
                </a:lnTo>
                <a:lnTo>
                  <a:pt x="874" y="1118"/>
                </a:lnTo>
                <a:lnTo>
                  <a:pt x="876" y="1118"/>
                </a:lnTo>
                <a:lnTo>
                  <a:pt x="878" y="1118"/>
                </a:lnTo>
                <a:lnTo>
                  <a:pt x="880" y="1120"/>
                </a:lnTo>
                <a:lnTo>
                  <a:pt x="880" y="1122"/>
                </a:lnTo>
                <a:lnTo>
                  <a:pt x="882" y="1122"/>
                </a:lnTo>
                <a:lnTo>
                  <a:pt x="886" y="1124"/>
                </a:lnTo>
                <a:lnTo>
                  <a:pt x="891" y="1124"/>
                </a:lnTo>
                <a:lnTo>
                  <a:pt x="891" y="1124"/>
                </a:lnTo>
                <a:lnTo>
                  <a:pt x="893" y="1126"/>
                </a:lnTo>
                <a:lnTo>
                  <a:pt x="893" y="1128"/>
                </a:lnTo>
                <a:lnTo>
                  <a:pt x="895" y="1128"/>
                </a:lnTo>
                <a:lnTo>
                  <a:pt x="895" y="1128"/>
                </a:lnTo>
                <a:lnTo>
                  <a:pt x="897" y="1128"/>
                </a:lnTo>
                <a:lnTo>
                  <a:pt x="897" y="1128"/>
                </a:lnTo>
                <a:lnTo>
                  <a:pt x="899" y="1130"/>
                </a:lnTo>
                <a:lnTo>
                  <a:pt x="901" y="1130"/>
                </a:lnTo>
                <a:lnTo>
                  <a:pt x="905" y="1134"/>
                </a:lnTo>
                <a:lnTo>
                  <a:pt x="907" y="1139"/>
                </a:lnTo>
                <a:lnTo>
                  <a:pt x="909" y="1141"/>
                </a:lnTo>
                <a:lnTo>
                  <a:pt x="909" y="1143"/>
                </a:lnTo>
                <a:lnTo>
                  <a:pt x="909" y="1143"/>
                </a:lnTo>
                <a:lnTo>
                  <a:pt x="909" y="1145"/>
                </a:lnTo>
                <a:lnTo>
                  <a:pt x="909" y="1145"/>
                </a:lnTo>
                <a:lnTo>
                  <a:pt x="911" y="1145"/>
                </a:lnTo>
                <a:lnTo>
                  <a:pt x="911" y="1147"/>
                </a:lnTo>
                <a:lnTo>
                  <a:pt x="911" y="1147"/>
                </a:lnTo>
                <a:lnTo>
                  <a:pt x="911" y="1151"/>
                </a:lnTo>
                <a:lnTo>
                  <a:pt x="911" y="1151"/>
                </a:lnTo>
                <a:lnTo>
                  <a:pt x="914" y="1153"/>
                </a:lnTo>
                <a:lnTo>
                  <a:pt x="916" y="1155"/>
                </a:lnTo>
                <a:lnTo>
                  <a:pt x="918" y="1157"/>
                </a:lnTo>
                <a:lnTo>
                  <a:pt x="918" y="1160"/>
                </a:lnTo>
                <a:lnTo>
                  <a:pt x="918" y="1160"/>
                </a:lnTo>
                <a:lnTo>
                  <a:pt x="918" y="1160"/>
                </a:lnTo>
                <a:lnTo>
                  <a:pt x="918" y="1160"/>
                </a:lnTo>
                <a:lnTo>
                  <a:pt x="918" y="1160"/>
                </a:lnTo>
                <a:lnTo>
                  <a:pt x="918" y="1162"/>
                </a:lnTo>
                <a:lnTo>
                  <a:pt x="918" y="1164"/>
                </a:lnTo>
                <a:lnTo>
                  <a:pt x="920" y="1166"/>
                </a:lnTo>
                <a:lnTo>
                  <a:pt x="922" y="1168"/>
                </a:lnTo>
                <a:lnTo>
                  <a:pt x="922" y="1170"/>
                </a:lnTo>
                <a:lnTo>
                  <a:pt x="922" y="1170"/>
                </a:lnTo>
                <a:lnTo>
                  <a:pt x="922" y="1172"/>
                </a:lnTo>
                <a:lnTo>
                  <a:pt x="926" y="1174"/>
                </a:lnTo>
                <a:lnTo>
                  <a:pt x="926" y="1176"/>
                </a:lnTo>
                <a:lnTo>
                  <a:pt x="926" y="1178"/>
                </a:lnTo>
                <a:lnTo>
                  <a:pt x="928" y="1180"/>
                </a:lnTo>
                <a:lnTo>
                  <a:pt x="928" y="1183"/>
                </a:lnTo>
                <a:lnTo>
                  <a:pt x="930" y="1183"/>
                </a:lnTo>
                <a:lnTo>
                  <a:pt x="930" y="1187"/>
                </a:lnTo>
                <a:lnTo>
                  <a:pt x="930" y="1189"/>
                </a:lnTo>
                <a:lnTo>
                  <a:pt x="930" y="1189"/>
                </a:lnTo>
                <a:lnTo>
                  <a:pt x="932" y="1191"/>
                </a:lnTo>
                <a:lnTo>
                  <a:pt x="935" y="1193"/>
                </a:lnTo>
                <a:lnTo>
                  <a:pt x="937" y="1195"/>
                </a:lnTo>
                <a:lnTo>
                  <a:pt x="939" y="1197"/>
                </a:lnTo>
                <a:lnTo>
                  <a:pt x="941" y="1197"/>
                </a:lnTo>
                <a:lnTo>
                  <a:pt x="943" y="1197"/>
                </a:lnTo>
                <a:lnTo>
                  <a:pt x="943" y="1199"/>
                </a:lnTo>
                <a:lnTo>
                  <a:pt x="947" y="1201"/>
                </a:lnTo>
                <a:lnTo>
                  <a:pt x="951" y="1208"/>
                </a:lnTo>
                <a:lnTo>
                  <a:pt x="953" y="1210"/>
                </a:lnTo>
                <a:lnTo>
                  <a:pt x="955" y="1212"/>
                </a:lnTo>
                <a:lnTo>
                  <a:pt x="955" y="1216"/>
                </a:lnTo>
                <a:lnTo>
                  <a:pt x="953" y="1218"/>
                </a:lnTo>
                <a:lnTo>
                  <a:pt x="951" y="1220"/>
                </a:lnTo>
                <a:lnTo>
                  <a:pt x="953" y="1220"/>
                </a:lnTo>
                <a:lnTo>
                  <a:pt x="953" y="1220"/>
                </a:lnTo>
                <a:lnTo>
                  <a:pt x="953" y="1220"/>
                </a:lnTo>
                <a:lnTo>
                  <a:pt x="953" y="1220"/>
                </a:lnTo>
                <a:lnTo>
                  <a:pt x="953" y="1222"/>
                </a:lnTo>
                <a:lnTo>
                  <a:pt x="955" y="1224"/>
                </a:lnTo>
                <a:lnTo>
                  <a:pt x="953" y="1224"/>
                </a:lnTo>
                <a:lnTo>
                  <a:pt x="953" y="1222"/>
                </a:lnTo>
                <a:lnTo>
                  <a:pt x="951" y="1222"/>
                </a:lnTo>
                <a:lnTo>
                  <a:pt x="951" y="1220"/>
                </a:lnTo>
                <a:lnTo>
                  <a:pt x="951" y="1220"/>
                </a:lnTo>
                <a:lnTo>
                  <a:pt x="951" y="1220"/>
                </a:lnTo>
                <a:lnTo>
                  <a:pt x="949" y="1222"/>
                </a:lnTo>
                <a:lnTo>
                  <a:pt x="947" y="1222"/>
                </a:lnTo>
                <a:lnTo>
                  <a:pt x="945" y="1220"/>
                </a:lnTo>
                <a:lnTo>
                  <a:pt x="941" y="1220"/>
                </a:lnTo>
                <a:lnTo>
                  <a:pt x="941" y="1222"/>
                </a:lnTo>
                <a:lnTo>
                  <a:pt x="941" y="1222"/>
                </a:lnTo>
                <a:lnTo>
                  <a:pt x="943" y="1224"/>
                </a:lnTo>
                <a:lnTo>
                  <a:pt x="945" y="1227"/>
                </a:lnTo>
                <a:lnTo>
                  <a:pt x="949" y="1227"/>
                </a:lnTo>
                <a:lnTo>
                  <a:pt x="949" y="1229"/>
                </a:lnTo>
                <a:lnTo>
                  <a:pt x="949" y="1229"/>
                </a:lnTo>
                <a:lnTo>
                  <a:pt x="949" y="1231"/>
                </a:lnTo>
                <a:lnTo>
                  <a:pt x="951" y="1231"/>
                </a:lnTo>
                <a:lnTo>
                  <a:pt x="953" y="1233"/>
                </a:lnTo>
                <a:lnTo>
                  <a:pt x="955" y="1233"/>
                </a:lnTo>
                <a:lnTo>
                  <a:pt x="955" y="1235"/>
                </a:lnTo>
                <a:lnTo>
                  <a:pt x="958" y="1235"/>
                </a:lnTo>
                <a:lnTo>
                  <a:pt x="958" y="1235"/>
                </a:lnTo>
                <a:lnTo>
                  <a:pt x="960" y="1237"/>
                </a:lnTo>
                <a:lnTo>
                  <a:pt x="960" y="1237"/>
                </a:lnTo>
                <a:lnTo>
                  <a:pt x="962" y="1239"/>
                </a:lnTo>
                <a:lnTo>
                  <a:pt x="964" y="1237"/>
                </a:lnTo>
                <a:lnTo>
                  <a:pt x="966" y="1237"/>
                </a:lnTo>
                <a:lnTo>
                  <a:pt x="968" y="1237"/>
                </a:lnTo>
                <a:lnTo>
                  <a:pt x="968" y="1235"/>
                </a:lnTo>
                <a:lnTo>
                  <a:pt x="968" y="1237"/>
                </a:lnTo>
                <a:lnTo>
                  <a:pt x="968" y="1239"/>
                </a:lnTo>
                <a:lnTo>
                  <a:pt x="970" y="1241"/>
                </a:lnTo>
                <a:lnTo>
                  <a:pt x="976" y="1245"/>
                </a:lnTo>
                <a:lnTo>
                  <a:pt x="979" y="1245"/>
                </a:lnTo>
                <a:lnTo>
                  <a:pt x="981" y="1245"/>
                </a:lnTo>
                <a:lnTo>
                  <a:pt x="983" y="1252"/>
                </a:lnTo>
                <a:lnTo>
                  <a:pt x="983" y="1254"/>
                </a:lnTo>
                <a:lnTo>
                  <a:pt x="983" y="1256"/>
                </a:lnTo>
                <a:lnTo>
                  <a:pt x="985" y="1256"/>
                </a:lnTo>
                <a:lnTo>
                  <a:pt x="985" y="1256"/>
                </a:lnTo>
                <a:lnTo>
                  <a:pt x="985" y="1258"/>
                </a:lnTo>
                <a:lnTo>
                  <a:pt x="985" y="1260"/>
                </a:lnTo>
                <a:lnTo>
                  <a:pt x="983" y="1264"/>
                </a:lnTo>
                <a:lnTo>
                  <a:pt x="983" y="1266"/>
                </a:lnTo>
                <a:lnTo>
                  <a:pt x="985" y="1266"/>
                </a:lnTo>
                <a:lnTo>
                  <a:pt x="987" y="1271"/>
                </a:lnTo>
                <a:lnTo>
                  <a:pt x="987" y="1271"/>
                </a:lnTo>
                <a:lnTo>
                  <a:pt x="987" y="1271"/>
                </a:lnTo>
                <a:lnTo>
                  <a:pt x="989" y="1273"/>
                </a:lnTo>
                <a:lnTo>
                  <a:pt x="989" y="1271"/>
                </a:lnTo>
                <a:lnTo>
                  <a:pt x="989" y="1271"/>
                </a:lnTo>
                <a:lnTo>
                  <a:pt x="991" y="1273"/>
                </a:lnTo>
                <a:lnTo>
                  <a:pt x="993" y="1275"/>
                </a:lnTo>
                <a:lnTo>
                  <a:pt x="999" y="1279"/>
                </a:lnTo>
                <a:lnTo>
                  <a:pt x="1002" y="1281"/>
                </a:lnTo>
                <a:lnTo>
                  <a:pt x="1004" y="1281"/>
                </a:lnTo>
                <a:lnTo>
                  <a:pt x="1006" y="1283"/>
                </a:lnTo>
                <a:lnTo>
                  <a:pt x="1008" y="1285"/>
                </a:lnTo>
                <a:lnTo>
                  <a:pt x="1010" y="1287"/>
                </a:lnTo>
                <a:lnTo>
                  <a:pt x="1010" y="1289"/>
                </a:lnTo>
                <a:lnTo>
                  <a:pt x="1012" y="1289"/>
                </a:lnTo>
                <a:lnTo>
                  <a:pt x="1012" y="1296"/>
                </a:lnTo>
                <a:lnTo>
                  <a:pt x="1014" y="1296"/>
                </a:lnTo>
                <a:lnTo>
                  <a:pt x="1016" y="1298"/>
                </a:lnTo>
                <a:lnTo>
                  <a:pt x="1016" y="1296"/>
                </a:lnTo>
                <a:lnTo>
                  <a:pt x="1018" y="1296"/>
                </a:lnTo>
                <a:lnTo>
                  <a:pt x="1020" y="1294"/>
                </a:lnTo>
                <a:lnTo>
                  <a:pt x="1020" y="1294"/>
                </a:lnTo>
                <a:lnTo>
                  <a:pt x="1023" y="1292"/>
                </a:lnTo>
                <a:lnTo>
                  <a:pt x="1023" y="1289"/>
                </a:lnTo>
                <a:lnTo>
                  <a:pt x="1023" y="1287"/>
                </a:lnTo>
                <a:lnTo>
                  <a:pt x="1020" y="1285"/>
                </a:lnTo>
                <a:lnTo>
                  <a:pt x="1018" y="1285"/>
                </a:lnTo>
                <a:lnTo>
                  <a:pt x="1018" y="1283"/>
                </a:lnTo>
                <a:lnTo>
                  <a:pt x="1018" y="1281"/>
                </a:lnTo>
                <a:lnTo>
                  <a:pt x="1016" y="1281"/>
                </a:lnTo>
                <a:lnTo>
                  <a:pt x="1016" y="1279"/>
                </a:lnTo>
                <a:lnTo>
                  <a:pt x="1014" y="1279"/>
                </a:lnTo>
                <a:lnTo>
                  <a:pt x="1014" y="1277"/>
                </a:lnTo>
                <a:lnTo>
                  <a:pt x="1010" y="1275"/>
                </a:lnTo>
                <a:lnTo>
                  <a:pt x="1010" y="1275"/>
                </a:lnTo>
                <a:lnTo>
                  <a:pt x="1010" y="1275"/>
                </a:lnTo>
                <a:lnTo>
                  <a:pt x="1010" y="1277"/>
                </a:lnTo>
                <a:lnTo>
                  <a:pt x="1010" y="1277"/>
                </a:lnTo>
                <a:lnTo>
                  <a:pt x="1010" y="1277"/>
                </a:lnTo>
                <a:lnTo>
                  <a:pt x="1008" y="1279"/>
                </a:lnTo>
                <a:lnTo>
                  <a:pt x="1008" y="1279"/>
                </a:lnTo>
                <a:lnTo>
                  <a:pt x="1008" y="1277"/>
                </a:lnTo>
                <a:lnTo>
                  <a:pt x="1008" y="1277"/>
                </a:lnTo>
                <a:lnTo>
                  <a:pt x="1006" y="1277"/>
                </a:lnTo>
                <a:lnTo>
                  <a:pt x="1004" y="1275"/>
                </a:lnTo>
                <a:lnTo>
                  <a:pt x="1004" y="1271"/>
                </a:lnTo>
                <a:lnTo>
                  <a:pt x="1004" y="1271"/>
                </a:lnTo>
                <a:lnTo>
                  <a:pt x="1004" y="1269"/>
                </a:lnTo>
                <a:lnTo>
                  <a:pt x="1004" y="1266"/>
                </a:lnTo>
                <a:lnTo>
                  <a:pt x="1004" y="1264"/>
                </a:lnTo>
                <a:lnTo>
                  <a:pt x="1002" y="1262"/>
                </a:lnTo>
                <a:lnTo>
                  <a:pt x="999" y="1258"/>
                </a:lnTo>
                <a:lnTo>
                  <a:pt x="999" y="1256"/>
                </a:lnTo>
                <a:lnTo>
                  <a:pt x="997" y="1256"/>
                </a:lnTo>
                <a:lnTo>
                  <a:pt x="995" y="1252"/>
                </a:lnTo>
                <a:lnTo>
                  <a:pt x="995" y="1250"/>
                </a:lnTo>
                <a:lnTo>
                  <a:pt x="995" y="1248"/>
                </a:lnTo>
                <a:lnTo>
                  <a:pt x="993" y="1245"/>
                </a:lnTo>
                <a:lnTo>
                  <a:pt x="993" y="1243"/>
                </a:lnTo>
                <a:lnTo>
                  <a:pt x="993" y="1243"/>
                </a:lnTo>
                <a:lnTo>
                  <a:pt x="993" y="1241"/>
                </a:lnTo>
                <a:lnTo>
                  <a:pt x="991" y="1241"/>
                </a:lnTo>
                <a:lnTo>
                  <a:pt x="991" y="1239"/>
                </a:lnTo>
                <a:lnTo>
                  <a:pt x="989" y="1235"/>
                </a:lnTo>
                <a:lnTo>
                  <a:pt x="987" y="1237"/>
                </a:lnTo>
                <a:lnTo>
                  <a:pt x="987" y="1237"/>
                </a:lnTo>
                <a:lnTo>
                  <a:pt x="989" y="1239"/>
                </a:lnTo>
                <a:lnTo>
                  <a:pt x="989" y="1241"/>
                </a:lnTo>
                <a:lnTo>
                  <a:pt x="989" y="1241"/>
                </a:lnTo>
                <a:lnTo>
                  <a:pt x="989" y="1241"/>
                </a:lnTo>
                <a:lnTo>
                  <a:pt x="987" y="1239"/>
                </a:lnTo>
                <a:lnTo>
                  <a:pt x="987" y="1237"/>
                </a:lnTo>
                <a:lnTo>
                  <a:pt x="985" y="1235"/>
                </a:lnTo>
                <a:lnTo>
                  <a:pt x="985" y="1233"/>
                </a:lnTo>
                <a:lnTo>
                  <a:pt x="985" y="1233"/>
                </a:lnTo>
                <a:lnTo>
                  <a:pt x="983" y="1231"/>
                </a:lnTo>
                <a:lnTo>
                  <a:pt x="983" y="1231"/>
                </a:lnTo>
                <a:lnTo>
                  <a:pt x="981" y="1229"/>
                </a:lnTo>
                <a:lnTo>
                  <a:pt x="981" y="1227"/>
                </a:lnTo>
                <a:lnTo>
                  <a:pt x="976" y="1224"/>
                </a:lnTo>
                <a:lnTo>
                  <a:pt x="974" y="1220"/>
                </a:lnTo>
                <a:lnTo>
                  <a:pt x="974" y="1220"/>
                </a:lnTo>
                <a:lnTo>
                  <a:pt x="974" y="1218"/>
                </a:lnTo>
                <a:lnTo>
                  <a:pt x="974" y="1216"/>
                </a:lnTo>
                <a:lnTo>
                  <a:pt x="974" y="1216"/>
                </a:lnTo>
                <a:lnTo>
                  <a:pt x="972" y="1214"/>
                </a:lnTo>
                <a:lnTo>
                  <a:pt x="972" y="1214"/>
                </a:lnTo>
                <a:lnTo>
                  <a:pt x="972" y="1212"/>
                </a:lnTo>
                <a:lnTo>
                  <a:pt x="972" y="1212"/>
                </a:lnTo>
                <a:lnTo>
                  <a:pt x="970" y="1212"/>
                </a:lnTo>
                <a:lnTo>
                  <a:pt x="970" y="1210"/>
                </a:lnTo>
                <a:lnTo>
                  <a:pt x="968" y="1206"/>
                </a:lnTo>
                <a:lnTo>
                  <a:pt x="966" y="1206"/>
                </a:lnTo>
                <a:lnTo>
                  <a:pt x="966" y="1206"/>
                </a:lnTo>
                <a:lnTo>
                  <a:pt x="966" y="1206"/>
                </a:lnTo>
                <a:lnTo>
                  <a:pt x="966" y="1206"/>
                </a:lnTo>
                <a:lnTo>
                  <a:pt x="966" y="1204"/>
                </a:lnTo>
                <a:lnTo>
                  <a:pt x="964" y="1204"/>
                </a:lnTo>
                <a:lnTo>
                  <a:pt x="964" y="1204"/>
                </a:lnTo>
                <a:lnTo>
                  <a:pt x="962" y="1201"/>
                </a:lnTo>
                <a:lnTo>
                  <a:pt x="960" y="1197"/>
                </a:lnTo>
                <a:lnTo>
                  <a:pt x="960" y="1195"/>
                </a:lnTo>
                <a:lnTo>
                  <a:pt x="955" y="1193"/>
                </a:lnTo>
                <a:lnTo>
                  <a:pt x="953" y="1191"/>
                </a:lnTo>
                <a:lnTo>
                  <a:pt x="951" y="1191"/>
                </a:lnTo>
                <a:lnTo>
                  <a:pt x="951" y="1189"/>
                </a:lnTo>
                <a:lnTo>
                  <a:pt x="949" y="1187"/>
                </a:lnTo>
                <a:lnTo>
                  <a:pt x="947" y="1185"/>
                </a:lnTo>
                <a:lnTo>
                  <a:pt x="947" y="1183"/>
                </a:lnTo>
                <a:lnTo>
                  <a:pt x="947" y="1178"/>
                </a:lnTo>
                <a:lnTo>
                  <a:pt x="947" y="1178"/>
                </a:lnTo>
                <a:lnTo>
                  <a:pt x="945" y="1176"/>
                </a:lnTo>
                <a:lnTo>
                  <a:pt x="945" y="1172"/>
                </a:lnTo>
                <a:lnTo>
                  <a:pt x="943" y="1170"/>
                </a:lnTo>
                <a:lnTo>
                  <a:pt x="943" y="1170"/>
                </a:lnTo>
                <a:lnTo>
                  <a:pt x="943" y="1164"/>
                </a:lnTo>
                <a:lnTo>
                  <a:pt x="945" y="1162"/>
                </a:lnTo>
                <a:lnTo>
                  <a:pt x="945" y="1160"/>
                </a:lnTo>
                <a:lnTo>
                  <a:pt x="943" y="1157"/>
                </a:lnTo>
                <a:lnTo>
                  <a:pt x="943" y="1157"/>
                </a:lnTo>
                <a:lnTo>
                  <a:pt x="945" y="1160"/>
                </a:lnTo>
                <a:lnTo>
                  <a:pt x="947" y="1160"/>
                </a:lnTo>
                <a:lnTo>
                  <a:pt x="947" y="1160"/>
                </a:lnTo>
                <a:lnTo>
                  <a:pt x="949" y="1160"/>
                </a:lnTo>
                <a:lnTo>
                  <a:pt x="953" y="1164"/>
                </a:lnTo>
                <a:lnTo>
                  <a:pt x="953" y="1164"/>
                </a:lnTo>
                <a:lnTo>
                  <a:pt x="955" y="1164"/>
                </a:lnTo>
                <a:lnTo>
                  <a:pt x="955" y="1164"/>
                </a:lnTo>
                <a:lnTo>
                  <a:pt x="955" y="1162"/>
                </a:lnTo>
                <a:lnTo>
                  <a:pt x="958" y="1162"/>
                </a:lnTo>
                <a:lnTo>
                  <a:pt x="960" y="1164"/>
                </a:lnTo>
                <a:lnTo>
                  <a:pt x="960" y="1164"/>
                </a:lnTo>
                <a:lnTo>
                  <a:pt x="962" y="1164"/>
                </a:lnTo>
                <a:lnTo>
                  <a:pt x="962" y="1166"/>
                </a:lnTo>
                <a:lnTo>
                  <a:pt x="964" y="1168"/>
                </a:lnTo>
                <a:lnTo>
                  <a:pt x="968" y="1168"/>
                </a:lnTo>
                <a:lnTo>
                  <a:pt x="968" y="1168"/>
                </a:lnTo>
                <a:lnTo>
                  <a:pt x="970" y="1168"/>
                </a:lnTo>
                <a:lnTo>
                  <a:pt x="970" y="1168"/>
                </a:lnTo>
                <a:lnTo>
                  <a:pt x="970" y="1170"/>
                </a:lnTo>
                <a:lnTo>
                  <a:pt x="970" y="1170"/>
                </a:lnTo>
                <a:lnTo>
                  <a:pt x="970" y="1170"/>
                </a:lnTo>
                <a:lnTo>
                  <a:pt x="968" y="1170"/>
                </a:lnTo>
                <a:lnTo>
                  <a:pt x="970" y="1172"/>
                </a:lnTo>
                <a:lnTo>
                  <a:pt x="970" y="1172"/>
                </a:lnTo>
                <a:lnTo>
                  <a:pt x="968" y="1174"/>
                </a:lnTo>
                <a:lnTo>
                  <a:pt x="970" y="1176"/>
                </a:lnTo>
                <a:lnTo>
                  <a:pt x="972" y="1178"/>
                </a:lnTo>
                <a:lnTo>
                  <a:pt x="972" y="1183"/>
                </a:lnTo>
                <a:lnTo>
                  <a:pt x="974" y="1185"/>
                </a:lnTo>
                <a:lnTo>
                  <a:pt x="974" y="1187"/>
                </a:lnTo>
                <a:lnTo>
                  <a:pt x="974" y="1189"/>
                </a:lnTo>
                <a:lnTo>
                  <a:pt x="976" y="1189"/>
                </a:lnTo>
                <a:lnTo>
                  <a:pt x="976" y="1191"/>
                </a:lnTo>
                <a:lnTo>
                  <a:pt x="979" y="1195"/>
                </a:lnTo>
                <a:lnTo>
                  <a:pt x="979" y="1195"/>
                </a:lnTo>
                <a:lnTo>
                  <a:pt x="979" y="1197"/>
                </a:lnTo>
                <a:lnTo>
                  <a:pt x="981" y="1197"/>
                </a:lnTo>
                <a:lnTo>
                  <a:pt x="981" y="1197"/>
                </a:lnTo>
                <a:lnTo>
                  <a:pt x="983" y="1199"/>
                </a:lnTo>
                <a:lnTo>
                  <a:pt x="983" y="1201"/>
                </a:lnTo>
                <a:lnTo>
                  <a:pt x="983" y="1204"/>
                </a:lnTo>
                <a:lnTo>
                  <a:pt x="985" y="1206"/>
                </a:lnTo>
                <a:lnTo>
                  <a:pt x="987" y="1206"/>
                </a:lnTo>
                <a:lnTo>
                  <a:pt x="987" y="1206"/>
                </a:lnTo>
                <a:lnTo>
                  <a:pt x="987" y="1208"/>
                </a:lnTo>
                <a:lnTo>
                  <a:pt x="987" y="1208"/>
                </a:lnTo>
                <a:lnTo>
                  <a:pt x="989" y="1210"/>
                </a:lnTo>
                <a:lnTo>
                  <a:pt x="989" y="1212"/>
                </a:lnTo>
                <a:lnTo>
                  <a:pt x="993" y="1212"/>
                </a:lnTo>
                <a:lnTo>
                  <a:pt x="995" y="1216"/>
                </a:lnTo>
                <a:lnTo>
                  <a:pt x="997" y="1218"/>
                </a:lnTo>
                <a:lnTo>
                  <a:pt x="999" y="1220"/>
                </a:lnTo>
                <a:lnTo>
                  <a:pt x="1002" y="1220"/>
                </a:lnTo>
                <a:lnTo>
                  <a:pt x="1002" y="1220"/>
                </a:lnTo>
                <a:lnTo>
                  <a:pt x="1004" y="1220"/>
                </a:lnTo>
                <a:lnTo>
                  <a:pt x="1006" y="1220"/>
                </a:lnTo>
                <a:lnTo>
                  <a:pt x="1006" y="1222"/>
                </a:lnTo>
                <a:lnTo>
                  <a:pt x="1006" y="1224"/>
                </a:lnTo>
                <a:lnTo>
                  <a:pt x="1006" y="1227"/>
                </a:lnTo>
                <a:lnTo>
                  <a:pt x="1006" y="1227"/>
                </a:lnTo>
                <a:lnTo>
                  <a:pt x="1006" y="1229"/>
                </a:lnTo>
                <a:lnTo>
                  <a:pt x="1008" y="1229"/>
                </a:lnTo>
                <a:lnTo>
                  <a:pt x="1008" y="1231"/>
                </a:lnTo>
                <a:lnTo>
                  <a:pt x="1010" y="1231"/>
                </a:lnTo>
                <a:lnTo>
                  <a:pt x="1014" y="1233"/>
                </a:lnTo>
                <a:lnTo>
                  <a:pt x="1016" y="1233"/>
                </a:lnTo>
                <a:lnTo>
                  <a:pt x="1016" y="1235"/>
                </a:lnTo>
                <a:lnTo>
                  <a:pt x="1016" y="1235"/>
                </a:lnTo>
                <a:lnTo>
                  <a:pt x="1016" y="1237"/>
                </a:lnTo>
                <a:lnTo>
                  <a:pt x="1018" y="1239"/>
                </a:lnTo>
                <a:lnTo>
                  <a:pt x="1018" y="1239"/>
                </a:lnTo>
                <a:lnTo>
                  <a:pt x="1023" y="1239"/>
                </a:lnTo>
                <a:lnTo>
                  <a:pt x="1025" y="1241"/>
                </a:lnTo>
                <a:lnTo>
                  <a:pt x="1025" y="1243"/>
                </a:lnTo>
                <a:lnTo>
                  <a:pt x="1025" y="1243"/>
                </a:lnTo>
                <a:lnTo>
                  <a:pt x="1025" y="1243"/>
                </a:lnTo>
                <a:lnTo>
                  <a:pt x="1027" y="1245"/>
                </a:lnTo>
                <a:lnTo>
                  <a:pt x="1027" y="1245"/>
                </a:lnTo>
                <a:lnTo>
                  <a:pt x="1027" y="1245"/>
                </a:lnTo>
                <a:lnTo>
                  <a:pt x="1027" y="1245"/>
                </a:lnTo>
                <a:lnTo>
                  <a:pt x="1025" y="1245"/>
                </a:lnTo>
                <a:lnTo>
                  <a:pt x="1023" y="1248"/>
                </a:lnTo>
                <a:lnTo>
                  <a:pt x="1023" y="1250"/>
                </a:lnTo>
                <a:lnTo>
                  <a:pt x="1023" y="1254"/>
                </a:lnTo>
                <a:lnTo>
                  <a:pt x="1025" y="1256"/>
                </a:lnTo>
                <a:lnTo>
                  <a:pt x="1025" y="1256"/>
                </a:lnTo>
                <a:lnTo>
                  <a:pt x="1027" y="1256"/>
                </a:lnTo>
                <a:lnTo>
                  <a:pt x="1027" y="1256"/>
                </a:lnTo>
                <a:lnTo>
                  <a:pt x="1029" y="1256"/>
                </a:lnTo>
                <a:lnTo>
                  <a:pt x="1029" y="1254"/>
                </a:lnTo>
                <a:lnTo>
                  <a:pt x="1031" y="1254"/>
                </a:lnTo>
                <a:lnTo>
                  <a:pt x="1031" y="1254"/>
                </a:lnTo>
                <a:lnTo>
                  <a:pt x="1029" y="1256"/>
                </a:lnTo>
                <a:lnTo>
                  <a:pt x="1027" y="1256"/>
                </a:lnTo>
                <a:lnTo>
                  <a:pt x="1027" y="1256"/>
                </a:lnTo>
                <a:lnTo>
                  <a:pt x="1029" y="1258"/>
                </a:lnTo>
                <a:lnTo>
                  <a:pt x="1031" y="1256"/>
                </a:lnTo>
                <a:lnTo>
                  <a:pt x="1031" y="1256"/>
                </a:lnTo>
                <a:lnTo>
                  <a:pt x="1031" y="1256"/>
                </a:lnTo>
                <a:lnTo>
                  <a:pt x="1033" y="1258"/>
                </a:lnTo>
                <a:lnTo>
                  <a:pt x="1033" y="1258"/>
                </a:lnTo>
                <a:lnTo>
                  <a:pt x="1037" y="1260"/>
                </a:lnTo>
                <a:lnTo>
                  <a:pt x="1037" y="1262"/>
                </a:lnTo>
                <a:lnTo>
                  <a:pt x="1041" y="1264"/>
                </a:lnTo>
                <a:lnTo>
                  <a:pt x="1041" y="1264"/>
                </a:lnTo>
                <a:lnTo>
                  <a:pt x="1043" y="1264"/>
                </a:lnTo>
                <a:lnTo>
                  <a:pt x="1041" y="1264"/>
                </a:lnTo>
                <a:lnTo>
                  <a:pt x="1041" y="1264"/>
                </a:lnTo>
                <a:lnTo>
                  <a:pt x="1039" y="1264"/>
                </a:lnTo>
                <a:lnTo>
                  <a:pt x="1039" y="1264"/>
                </a:lnTo>
                <a:lnTo>
                  <a:pt x="1039" y="1264"/>
                </a:lnTo>
                <a:lnTo>
                  <a:pt x="1039" y="1264"/>
                </a:lnTo>
                <a:lnTo>
                  <a:pt x="1043" y="1269"/>
                </a:lnTo>
                <a:lnTo>
                  <a:pt x="1043" y="1269"/>
                </a:lnTo>
                <a:lnTo>
                  <a:pt x="1043" y="1271"/>
                </a:lnTo>
                <a:lnTo>
                  <a:pt x="1046" y="1273"/>
                </a:lnTo>
                <a:lnTo>
                  <a:pt x="1048" y="1273"/>
                </a:lnTo>
                <a:lnTo>
                  <a:pt x="1048" y="1273"/>
                </a:lnTo>
                <a:lnTo>
                  <a:pt x="1050" y="1273"/>
                </a:lnTo>
                <a:lnTo>
                  <a:pt x="1050" y="1273"/>
                </a:lnTo>
                <a:lnTo>
                  <a:pt x="1050" y="1273"/>
                </a:lnTo>
                <a:lnTo>
                  <a:pt x="1050" y="1273"/>
                </a:lnTo>
                <a:lnTo>
                  <a:pt x="1050" y="1275"/>
                </a:lnTo>
                <a:lnTo>
                  <a:pt x="1050" y="1275"/>
                </a:lnTo>
                <a:lnTo>
                  <a:pt x="1048" y="1273"/>
                </a:lnTo>
                <a:lnTo>
                  <a:pt x="1046" y="1273"/>
                </a:lnTo>
                <a:lnTo>
                  <a:pt x="1056" y="1279"/>
                </a:lnTo>
                <a:lnTo>
                  <a:pt x="1058" y="1281"/>
                </a:lnTo>
                <a:lnTo>
                  <a:pt x="1062" y="1285"/>
                </a:lnTo>
                <a:lnTo>
                  <a:pt x="1064" y="1287"/>
                </a:lnTo>
                <a:lnTo>
                  <a:pt x="1067" y="1292"/>
                </a:lnTo>
                <a:lnTo>
                  <a:pt x="1069" y="1294"/>
                </a:lnTo>
                <a:lnTo>
                  <a:pt x="1071" y="1298"/>
                </a:lnTo>
                <a:lnTo>
                  <a:pt x="1073" y="1298"/>
                </a:lnTo>
                <a:lnTo>
                  <a:pt x="1075" y="1300"/>
                </a:lnTo>
                <a:lnTo>
                  <a:pt x="1077" y="1306"/>
                </a:lnTo>
                <a:lnTo>
                  <a:pt x="1077" y="1310"/>
                </a:lnTo>
                <a:lnTo>
                  <a:pt x="1079" y="1313"/>
                </a:lnTo>
                <a:lnTo>
                  <a:pt x="1079" y="1315"/>
                </a:lnTo>
                <a:lnTo>
                  <a:pt x="1081" y="1317"/>
                </a:lnTo>
                <a:lnTo>
                  <a:pt x="1083" y="1319"/>
                </a:lnTo>
                <a:lnTo>
                  <a:pt x="1083" y="1319"/>
                </a:lnTo>
                <a:lnTo>
                  <a:pt x="1083" y="1321"/>
                </a:lnTo>
                <a:lnTo>
                  <a:pt x="1083" y="1323"/>
                </a:lnTo>
                <a:lnTo>
                  <a:pt x="1081" y="1325"/>
                </a:lnTo>
                <a:lnTo>
                  <a:pt x="1081" y="1327"/>
                </a:lnTo>
                <a:lnTo>
                  <a:pt x="1079" y="1327"/>
                </a:lnTo>
                <a:lnTo>
                  <a:pt x="1079" y="1327"/>
                </a:lnTo>
                <a:lnTo>
                  <a:pt x="1079" y="1329"/>
                </a:lnTo>
                <a:lnTo>
                  <a:pt x="1081" y="1329"/>
                </a:lnTo>
                <a:lnTo>
                  <a:pt x="1081" y="1329"/>
                </a:lnTo>
                <a:lnTo>
                  <a:pt x="1083" y="1329"/>
                </a:lnTo>
                <a:lnTo>
                  <a:pt x="1083" y="1331"/>
                </a:lnTo>
                <a:lnTo>
                  <a:pt x="1083" y="1331"/>
                </a:lnTo>
                <a:lnTo>
                  <a:pt x="1081" y="1334"/>
                </a:lnTo>
                <a:lnTo>
                  <a:pt x="1079" y="1334"/>
                </a:lnTo>
                <a:lnTo>
                  <a:pt x="1077" y="1334"/>
                </a:lnTo>
                <a:lnTo>
                  <a:pt x="1077" y="1334"/>
                </a:lnTo>
                <a:lnTo>
                  <a:pt x="1077" y="1336"/>
                </a:lnTo>
                <a:lnTo>
                  <a:pt x="1079" y="1338"/>
                </a:lnTo>
                <a:lnTo>
                  <a:pt x="1079" y="1340"/>
                </a:lnTo>
                <a:lnTo>
                  <a:pt x="1079" y="1340"/>
                </a:lnTo>
                <a:lnTo>
                  <a:pt x="1083" y="1344"/>
                </a:lnTo>
                <a:lnTo>
                  <a:pt x="1085" y="1346"/>
                </a:lnTo>
                <a:lnTo>
                  <a:pt x="1085" y="1348"/>
                </a:lnTo>
                <a:lnTo>
                  <a:pt x="1087" y="1350"/>
                </a:lnTo>
                <a:lnTo>
                  <a:pt x="1092" y="1352"/>
                </a:lnTo>
                <a:lnTo>
                  <a:pt x="1096" y="1354"/>
                </a:lnTo>
                <a:lnTo>
                  <a:pt x="1098" y="1354"/>
                </a:lnTo>
                <a:lnTo>
                  <a:pt x="1100" y="1357"/>
                </a:lnTo>
                <a:lnTo>
                  <a:pt x="1102" y="1359"/>
                </a:lnTo>
                <a:lnTo>
                  <a:pt x="1106" y="1361"/>
                </a:lnTo>
                <a:lnTo>
                  <a:pt x="1106" y="1363"/>
                </a:lnTo>
                <a:lnTo>
                  <a:pt x="1108" y="1365"/>
                </a:lnTo>
                <a:lnTo>
                  <a:pt x="1115" y="1367"/>
                </a:lnTo>
                <a:lnTo>
                  <a:pt x="1119" y="1369"/>
                </a:lnTo>
                <a:lnTo>
                  <a:pt x="1123" y="1369"/>
                </a:lnTo>
                <a:lnTo>
                  <a:pt x="1127" y="1371"/>
                </a:lnTo>
                <a:lnTo>
                  <a:pt x="1129" y="1371"/>
                </a:lnTo>
                <a:lnTo>
                  <a:pt x="1131" y="1371"/>
                </a:lnTo>
                <a:lnTo>
                  <a:pt x="1131" y="1371"/>
                </a:lnTo>
                <a:lnTo>
                  <a:pt x="1134" y="1373"/>
                </a:lnTo>
                <a:lnTo>
                  <a:pt x="1136" y="1375"/>
                </a:lnTo>
                <a:lnTo>
                  <a:pt x="1138" y="1375"/>
                </a:lnTo>
                <a:lnTo>
                  <a:pt x="1140" y="1378"/>
                </a:lnTo>
                <a:lnTo>
                  <a:pt x="1142" y="1380"/>
                </a:lnTo>
                <a:lnTo>
                  <a:pt x="1144" y="1382"/>
                </a:lnTo>
                <a:lnTo>
                  <a:pt x="1146" y="1382"/>
                </a:lnTo>
                <a:lnTo>
                  <a:pt x="1152" y="1384"/>
                </a:lnTo>
                <a:lnTo>
                  <a:pt x="1155" y="1386"/>
                </a:lnTo>
                <a:lnTo>
                  <a:pt x="1159" y="1386"/>
                </a:lnTo>
                <a:lnTo>
                  <a:pt x="1163" y="1388"/>
                </a:lnTo>
                <a:lnTo>
                  <a:pt x="1169" y="1390"/>
                </a:lnTo>
                <a:lnTo>
                  <a:pt x="1173" y="1390"/>
                </a:lnTo>
                <a:lnTo>
                  <a:pt x="1175" y="1392"/>
                </a:lnTo>
                <a:lnTo>
                  <a:pt x="1178" y="1392"/>
                </a:lnTo>
                <a:lnTo>
                  <a:pt x="1180" y="1394"/>
                </a:lnTo>
                <a:lnTo>
                  <a:pt x="1186" y="1396"/>
                </a:lnTo>
                <a:lnTo>
                  <a:pt x="1192" y="1401"/>
                </a:lnTo>
                <a:lnTo>
                  <a:pt x="1201" y="1401"/>
                </a:lnTo>
                <a:lnTo>
                  <a:pt x="1205" y="1403"/>
                </a:lnTo>
                <a:lnTo>
                  <a:pt x="1209" y="1405"/>
                </a:lnTo>
                <a:lnTo>
                  <a:pt x="1211" y="1405"/>
                </a:lnTo>
                <a:lnTo>
                  <a:pt x="1213" y="1405"/>
                </a:lnTo>
                <a:lnTo>
                  <a:pt x="1219" y="1401"/>
                </a:lnTo>
                <a:lnTo>
                  <a:pt x="1224" y="1401"/>
                </a:lnTo>
                <a:lnTo>
                  <a:pt x="1230" y="1396"/>
                </a:lnTo>
                <a:lnTo>
                  <a:pt x="1232" y="1396"/>
                </a:lnTo>
                <a:lnTo>
                  <a:pt x="1234" y="1396"/>
                </a:lnTo>
                <a:lnTo>
                  <a:pt x="1234" y="1396"/>
                </a:lnTo>
                <a:lnTo>
                  <a:pt x="1234" y="1396"/>
                </a:lnTo>
                <a:lnTo>
                  <a:pt x="1232" y="1396"/>
                </a:lnTo>
                <a:lnTo>
                  <a:pt x="1232" y="1394"/>
                </a:lnTo>
                <a:lnTo>
                  <a:pt x="1232" y="1394"/>
                </a:lnTo>
                <a:lnTo>
                  <a:pt x="1232" y="1394"/>
                </a:lnTo>
                <a:lnTo>
                  <a:pt x="1234" y="1394"/>
                </a:lnTo>
                <a:lnTo>
                  <a:pt x="1234" y="1394"/>
                </a:lnTo>
                <a:lnTo>
                  <a:pt x="1234" y="1394"/>
                </a:lnTo>
                <a:lnTo>
                  <a:pt x="1234" y="1394"/>
                </a:lnTo>
                <a:lnTo>
                  <a:pt x="1234" y="1394"/>
                </a:lnTo>
                <a:lnTo>
                  <a:pt x="1236" y="1394"/>
                </a:lnTo>
                <a:lnTo>
                  <a:pt x="1236" y="1394"/>
                </a:lnTo>
                <a:lnTo>
                  <a:pt x="1238" y="1394"/>
                </a:lnTo>
                <a:lnTo>
                  <a:pt x="1236" y="1396"/>
                </a:lnTo>
                <a:lnTo>
                  <a:pt x="1236" y="1396"/>
                </a:lnTo>
                <a:lnTo>
                  <a:pt x="1238" y="1396"/>
                </a:lnTo>
                <a:lnTo>
                  <a:pt x="1247" y="1399"/>
                </a:lnTo>
                <a:lnTo>
                  <a:pt x="1245" y="1399"/>
                </a:lnTo>
                <a:lnTo>
                  <a:pt x="1243" y="1396"/>
                </a:lnTo>
                <a:lnTo>
                  <a:pt x="1243" y="1396"/>
                </a:lnTo>
                <a:lnTo>
                  <a:pt x="1243" y="1396"/>
                </a:lnTo>
                <a:lnTo>
                  <a:pt x="1240" y="1396"/>
                </a:lnTo>
                <a:lnTo>
                  <a:pt x="1240" y="1396"/>
                </a:lnTo>
                <a:lnTo>
                  <a:pt x="1240" y="1394"/>
                </a:lnTo>
                <a:lnTo>
                  <a:pt x="1240" y="1394"/>
                </a:lnTo>
                <a:lnTo>
                  <a:pt x="1240" y="1396"/>
                </a:lnTo>
                <a:lnTo>
                  <a:pt x="1243" y="1396"/>
                </a:lnTo>
                <a:lnTo>
                  <a:pt x="1245" y="1396"/>
                </a:lnTo>
                <a:lnTo>
                  <a:pt x="1247" y="1399"/>
                </a:lnTo>
                <a:lnTo>
                  <a:pt x="1249" y="1401"/>
                </a:lnTo>
                <a:lnTo>
                  <a:pt x="1253" y="1403"/>
                </a:lnTo>
                <a:lnTo>
                  <a:pt x="1257" y="1407"/>
                </a:lnTo>
                <a:lnTo>
                  <a:pt x="1259" y="1409"/>
                </a:lnTo>
                <a:lnTo>
                  <a:pt x="1261" y="1411"/>
                </a:lnTo>
                <a:lnTo>
                  <a:pt x="1263" y="1413"/>
                </a:lnTo>
                <a:lnTo>
                  <a:pt x="1268" y="1417"/>
                </a:lnTo>
                <a:lnTo>
                  <a:pt x="1272" y="1422"/>
                </a:lnTo>
                <a:lnTo>
                  <a:pt x="1272" y="1422"/>
                </a:lnTo>
                <a:lnTo>
                  <a:pt x="1278" y="1426"/>
                </a:lnTo>
                <a:lnTo>
                  <a:pt x="1280" y="1428"/>
                </a:lnTo>
                <a:lnTo>
                  <a:pt x="1284" y="1430"/>
                </a:lnTo>
                <a:lnTo>
                  <a:pt x="1287" y="1430"/>
                </a:lnTo>
                <a:lnTo>
                  <a:pt x="1295" y="1430"/>
                </a:lnTo>
                <a:lnTo>
                  <a:pt x="1297" y="1430"/>
                </a:lnTo>
                <a:lnTo>
                  <a:pt x="1303" y="1432"/>
                </a:lnTo>
                <a:lnTo>
                  <a:pt x="1303" y="1434"/>
                </a:lnTo>
                <a:lnTo>
                  <a:pt x="1307" y="1436"/>
                </a:lnTo>
                <a:lnTo>
                  <a:pt x="1312" y="1436"/>
                </a:lnTo>
                <a:lnTo>
                  <a:pt x="1314" y="1436"/>
                </a:lnTo>
                <a:lnTo>
                  <a:pt x="1320" y="1438"/>
                </a:lnTo>
                <a:lnTo>
                  <a:pt x="1326" y="1440"/>
                </a:lnTo>
                <a:lnTo>
                  <a:pt x="1326" y="1440"/>
                </a:lnTo>
                <a:lnTo>
                  <a:pt x="1324" y="1440"/>
                </a:lnTo>
                <a:lnTo>
                  <a:pt x="1324" y="1440"/>
                </a:lnTo>
                <a:lnTo>
                  <a:pt x="1322" y="1440"/>
                </a:lnTo>
                <a:lnTo>
                  <a:pt x="1324" y="1440"/>
                </a:lnTo>
                <a:lnTo>
                  <a:pt x="1326" y="1440"/>
                </a:lnTo>
                <a:lnTo>
                  <a:pt x="1331" y="1440"/>
                </a:lnTo>
                <a:lnTo>
                  <a:pt x="1333" y="1440"/>
                </a:lnTo>
                <a:lnTo>
                  <a:pt x="1335" y="1440"/>
                </a:lnTo>
                <a:lnTo>
                  <a:pt x="1335" y="1440"/>
                </a:lnTo>
                <a:lnTo>
                  <a:pt x="1335" y="1438"/>
                </a:lnTo>
                <a:lnTo>
                  <a:pt x="1335" y="1438"/>
                </a:lnTo>
                <a:lnTo>
                  <a:pt x="1335" y="1438"/>
                </a:lnTo>
                <a:lnTo>
                  <a:pt x="1337" y="1438"/>
                </a:lnTo>
                <a:lnTo>
                  <a:pt x="1337" y="1438"/>
                </a:lnTo>
                <a:lnTo>
                  <a:pt x="1339" y="1438"/>
                </a:lnTo>
                <a:lnTo>
                  <a:pt x="1341" y="1438"/>
                </a:lnTo>
                <a:lnTo>
                  <a:pt x="1341" y="1438"/>
                </a:lnTo>
                <a:lnTo>
                  <a:pt x="1341" y="1440"/>
                </a:lnTo>
                <a:lnTo>
                  <a:pt x="1341" y="1440"/>
                </a:lnTo>
                <a:lnTo>
                  <a:pt x="1341" y="1443"/>
                </a:lnTo>
                <a:lnTo>
                  <a:pt x="1343" y="1443"/>
                </a:lnTo>
                <a:lnTo>
                  <a:pt x="1343" y="1445"/>
                </a:lnTo>
                <a:lnTo>
                  <a:pt x="1343" y="1445"/>
                </a:lnTo>
                <a:lnTo>
                  <a:pt x="1341" y="1445"/>
                </a:lnTo>
                <a:lnTo>
                  <a:pt x="1341" y="1445"/>
                </a:lnTo>
                <a:lnTo>
                  <a:pt x="1341" y="1445"/>
                </a:lnTo>
                <a:lnTo>
                  <a:pt x="1339" y="1443"/>
                </a:lnTo>
                <a:lnTo>
                  <a:pt x="1339" y="1443"/>
                </a:lnTo>
                <a:lnTo>
                  <a:pt x="1337" y="1445"/>
                </a:lnTo>
                <a:lnTo>
                  <a:pt x="1337" y="1445"/>
                </a:lnTo>
                <a:lnTo>
                  <a:pt x="1341" y="1447"/>
                </a:lnTo>
                <a:lnTo>
                  <a:pt x="1345" y="1451"/>
                </a:lnTo>
                <a:lnTo>
                  <a:pt x="1345" y="1451"/>
                </a:lnTo>
                <a:lnTo>
                  <a:pt x="1349" y="1455"/>
                </a:lnTo>
                <a:lnTo>
                  <a:pt x="1351" y="1455"/>
                </a:lnTo>
                <a:lnTo>
                  <a:pt x="1351" y="1459"/>
                </a:lnTo>
                <a:lnTo>
                  <a:pt x="1356" y="1461"/>
                </a:lnTo>
                <a:lnTo>
                  <a:pt x="1362" y="1468"/>
                </a:lnTo>
                <a:lnTo>
                  <a:pt x="1364" y="1470"/>
                </a:lnTo>
                <a:lnTo>
                  <a:pt x="1366" y="1472"/>
                </a:lnTo>
                <a:lnTo>
                  <a:pt x="1366" y="1472"/>
                </a:lnTo>
                <a:lnTo>
                  <a:pt x="1366" y="1472"/>
                </a:lnTo>
                <a:lnTo>
                  <a:pt x="1366" y="1472"/>
                </a:lnTo>
                <a:lnTo>
                  <a:pt x="1364" y="1474"/>
                </a:lnTo>
                <a:lnTo>
                  <a:pt x="1364" y="1474"/>
                </a:lnTo>
                <a:lnTo>
                  <a:pt x="1364" y="1474"/>
                </a:lnTo>
                <a:lnTo>
                  <a:pt x="1366" y="1476"/>
                </a:lnTo>
                <a:lnTo>
                  <a:pt x="1366" y="1476"/>
                </a:lnTo>
                <a:lnTo>
                  <a:pt x="1366" y="1478"/>
                </a:lnTo>
                <a:lnTo>
                  <a:pt x="1366" y="1478"/>
                </a:lnTo>
                <a:lnTo>
                  <a:pt x="1366" y="1478"/>
                </a:lnTo>
                <a:lnTo>
                  <a:pt x="1364" y="1482"/>
                </a:lnTo>
                <a:lnTo>
                  <a:pt x="1364" y="1482"/>
                </a:lnTo>
                <a:lnTo>
                  <a:pt x="1364" y="1484"/>
                </a:lnTo>
                <a:lnTo>
                  <a:pt x="1366" y="1489"/>
                </a:lnTo>
                <a:lnTo>
                  <a:pt x="1368" y="1489"/>
                </a:lnTo>
                <a:lnTo>
                  <a:pt x="1372" y="1491"/>
                </a:lnTo>
                <a:lnTo>
                  <a:pt x="1375" y="1493"/>
                </a:lnTo>
                <a:lnTo>
                  <a:pt x="1375" y="1493"/>
                </a:lnTo>
                <a:lnTo>
                  <a:pt x="1375" y="1493"/>
                </a:lnTo>
                <a:lnTo>
                  <a:pt x="1375" y="1493"/>
                </a:lnTo>
                <a:lnTo>
                  <a:pt x="1377" y="1491"/>
                </a:lnTo>
                <a:lnTo>
                  <a:pt x="1379" y="1491"/>
                </a:lnTo>
                <a:lnTo>
                  <a:pt x="1377" y="1489"/>
                </a:lnTo>
                <a:lnTo>
                  <a:pt x="1377" y="1489"/>
                </a:lnTo>
                <a:lnTo>
                  <a:pt x="1375" y="1487"/>
                </a:lnTo>
                <a:lnTo>
                  <a:pt x="1372" y="1487"/>
                </a:lnTo>
                <a:lnTo>
                  <a:pt x="1372" y="1482"/>
                </a:lnTo>
                <a:lnTo>
                  <a:pt x="1372" y="1484"/>
                </a:lnTo>
                <a:lnTo>
                  <a:pt x="1372" y="1484"/>
                </a:lnTo>
                <a:lnTo>
                  <a:pt x="1377" y="1484"/>
                </a:lnTo>
                <a:lnTo>
                  <a:pt x="1381" y="1489"/>
                </a:lnTo>
                <a:lnTo>
                  <a:pt x="1381" y="1491"/>
                </a:lnTo>
                <a:lnTo>
                  <a:pt x="1381" y="1491"/>
                </a:lnTo>
                <a:lnTo>
                  <a:pt x="1381" y="1493"/>
                </a:lnTo>
                <a:lnTo>
                  <a:pt x="1383" y="1493"/>
                </a:lnTo>
                <a:lnTo>
                  <a:pt x="1383" y="1495"/>
                </a:lnTo>
                <a:lnTo>
                  <a:pt x="1387" y="1495"/>
                </a:lnTo>
                <a:lnTo>
                  <a:pt x="1389" y="1497"/>
                </a:lnTo>
                <a:lnTo>
                  <a:pt x="1391" y="1497"/>
                </a:lnTo>
                <a:lnTo>
                  <a:pt x="1395" y="1499"/>
                </a:lnTo>
                <a:lnTo>
                  <a:pt x="1395" y="1501"/>
                </a:lnTo>
                <a:lnTo>
                  <a:pt x="1395" y="1501"/>
                </a:lnTo>
                <a:lnTo>
                  <a:pt x="1395" y="1505"/>
                </a:lnTo>
                <a:lnTo>
                  <a:pt x="1395" y="1505"/>
                </a:lnTo>
                <a:lnTo>
                  <a:pt x="1395" y="1508"/>
                </a:lnTo>
                <a:lnTo>
                  <a:pt x="1395" y="1510"/>
                </a:lnTo>
                <a:lnTo>
                  <a:pt x="1398" y="1510"/>
                </a:lnTo>
                <a:lnTo>
                  <a:pt x="1400" y="1510"/>
                </a:lnTo>
                <a:lnTo>
                  <a:pt x="1400" y="1510"/>
                </a:lnTo>
                <a:lnTo>
                  <a:pt x="1402" y="1510"/>
                </a:lnTo>
                <a:lnTo>
                  <a:pt x="1402" y="1510"/>
                </a:lnTo>
                <a:lnTo>
                  <a:pt x="1402" y="1510"/>
                </a:lnTo>
                <a:lnTo>
                  <a:pt x="1400" y="1508"/>
                </a:lnTo>
                <a:lnTo>
                  <a:pt x="1398" y="1505"/>
                </a:lnTo>
                <a:lnTo>
                  <a:pt x="1400" y="1505"/>
                </a:lnTo>
                <a:lnTo>
                  <a:pt x="1402" y="1505"/>
                </a:lnTo>
                <a:lnTo>
                  <a:pt x="1404" y="1508"/>
                </a:lnTo>
                <a:lnTo>
                  <a:pt x="1404" y="1510"/>
                </a:lnTo>
                <a:lnTo>
                  <a:pt x="1404" y="1512"/>
                </a:lnTo>
                <a:lnTo>
                  <a:pt x="1404" y="1512"/>
                </a:lnTo>
                <a:lnTo>
                  <a:pt x="1406" y="1514"/>
                </a:lnTo>
                <a:lnTo>
                  <a:pt x="1408" y="1516"/>
                </a:lnTo>
                <a:lnTo>
                  <a:pt x="1408" y="1514"/>
                </a:lnTo>
                <a:lnTo>
                  <a:pt x="1408" y="1512"/>
                </a:lnTo>
                <a:lnTo>
                  <a:pt x="1408" y="1512"/>
                </a:lnTo>
                <a:lnTo>
                  <a:pt x="1410" y="1512"/>
                </a:lnTo>
                <a:lnTo>
                  <a:pt x="1412" y="1512"/>
                </a:lnTo>
                <a:lnTo>
                  <a:pt x="1414" y="1512"/>
                </a:lnTo>
                <a:lnTo>
                  <a:pt x="1416" y="1512"/>
                </a:lnTo>
                <a:lnTo>
                  <a:pt x="1416" y="1512"/>
                </a:lnTo>
                <a:lnTo>
                  <a:pt x="1416" y="1514"/>
                </a:lnTo>
                <a:lnTo>
                  <a:pt x="1419" y="1514"/>
                </a:lnTo>
                <a:lnTo>
                  <a:pt x="1421" y="1514"/>
                </a:lnTo>
                <a:lnTo>
                  <a:pt x="1423" y="1514"/>
                </a:lnTo>
                <a:lnTo>
                  <a:pt x="1423" y="1514"/>
                </a:lnTo>
                <a:lnTo>
                  <a:pt x="1425" y="1516"/>
                </a:lnTo>
                <a:lnTo>
                  <a:pt x="1425" y="1516"/>
                </a:lnTo>
                <a:lnTo>
                  <a:pt x="1427" y="1520"/>
                </a:lnTo>
                <a:lnTo>
                  <a:pt x="1429" y="1520"/>
                </a:lnTo>
                <a:lnTo>
                  <a:pt x="1431" y="1522"/>
                </a:lnTo>
                <a:lnTo>
                  <a:pt x="1431" y="1522"/>
                </a:lnTo>
                <a:lnTo>
                  <a:pt x="1431" y="1520"/>
                </a:lnTo>
                <a:lnTo>
                  <a:pt x="1431" y="1518"/>
                </a:lnTo>
                <a:lnTo>
                  <a:pt x="1431" y="1518"/>
                </a:lnTo>
                <a:lnTo>
                  <a:pt x="1433" y="1518"/>
                </a:lnTo>
                <a:lnTo>
                  <a:pt x="1433" y="1518"/>
                </a:lnTo>
                <a:lnTo>
                  <a:pt x="1433" y="1520"/>
                </a:lnTo>
                <a:lnTo>
                  <a:pt x="1435" y="1524"/>
                </a:lnTo>
                <a:lnTo>
                  <a:pt x="1435" y="1526"/>
                </a:lnTo>
                <a:lnTo>
                  <a:pt x="1437" y="1526"/>
                </a:lnTo>
                <a:lnTo>
                  <a:pt x="1439" y="1526"/>
                </a:lnTo>
                <a:lnTo>
                  <a:pt x="1442" y="1526"/>
                </a:lnTo>
                <a:lnTo>
                  <a:pt x="1444" y="1526"/>
                </a:lnTo>
                <a:lnTo>
                  <a:pt x="1444" y="1524"/>
                </a:lnTo>
                <a:lnTo>
                  <a:pt x="1444" y="1524"/>
                </a:lnTo>
                <a:lnTo>
                  <a:pt x="1448" y="1524"/>
                </a:lnTo>
                <a:lnTo>
                  <a:pt x="1448" y="1524"/>
                </a:lnTo>
                <a:lnTo>
                  <a:pt x="1448" y="1524"/>
                </a:lnTo>
                <a:lnTo>
                  <a:pt x="1448" y="1522"/>
                </a:lnTo>
                <a:lnTo>
                  <a:pt x="1448" y="1520"/>
                </a:lnTo>
                <a:lnTo>
                  <a:pt x="1446" y="1518"/>
                </a:lnTo>
                <a:lnTo>
                  <a:pt x="1444" y="1516"/>
                </a:lnTo>
                <a:lnTo>
                  <a:pt x="1444" y="1516"/>
                </a:lnTo>
                <a:lnTo>
                  <a:pt x="1442" y="1516"/>
                </a:lnTo>
                <a:lnTo>
                  <a:pt x="1442" y="1514"/>
                </a:lnTo>
                <a:lnTo>
                  <a:pt x="1442" y="1514"/>
                </a:lnTo>
                <a:lnTo>
                  <a:pt x="1444" y="1512"/>
                </a:lnTo>
                <a:lnTo>
                  <a:pt x="1444" y="1512"/>
                </a:lnTo>
                <a:lnTo>
                  <a:pt x="1446" y="1512"/>
                </a:lnTo>
                <a:lnTo>
                  <a:pt x="1448" y="1512"/>
                </a:lnTo>
                <a:lnTo>
                  <a:pt x="1452" y="1508"/>
                </a:lnTo>
                <a:lnTo>
                  <a:pt x="1452" y="1508"/>
                </a:lnTo>
                <a:lnTo>
                  <a:pt x="1452" y="1505"/>
                </a:lnTo>
                <a:lnTo>
                  <a:pt x="1452" y="1505"/>
                </a:lnTo>
                <a:lnTo>
                  <a:pt x="1454" y="1503"/>
                </a:lnTo>
                <a:lnTo>
                  <a:pt x="1454" y="1503"/>
                </a:lnTo>
                <a:lnTo>
                  <a:pt x="1456" y="1503"/>
                </a:lnTo>
                <a:lnTo>
                  <a:pt x="1456" y="1501"/>
                </a:lnTo>
                <a:lnTo>
                  <a:pt x="1456" y="1501"/>
                </a:lnTo>
                <a:lnTo>
                  <a:pt x="1460" y="1501"/>
                </a:lnTo>
                <a:lnTo>
                  <a:pt x="1463" y="1501"/>
                </a:lnTo>
                <a:lnTo>
                  <a:pt x="1465" y="1503"/>
                </a:lnTo>
                <a:lnTo>
                  <a:pt x="1465" y="1503"/>
                </a:lnTo>
                <a:lnTo>
                  <a:pt x="1467" y="1503"/>
                </a:lnTo>
                <a:lnTo>
                  <a:pt x="1467" y="1505"/>
                </a:lnTo>
                <a:lnTo>
                  <a:pt x="1469" y="1505"/>
                </a:lnTo>
                <a:lnTo>
                  <a:pt x="1469" y="1505"/>
                </a:lnTo>
                <a:lnTo>
                  <a:pt x="1471" y="1508"/>
                </a:lnTo>
                <a:lnTo>
                  <a:pt x="1471" y="1510"/>
                </a:lnTo>
                <a:lnTo>
                  <a:pt x="1471" y="1510"/>
                </a:lnTo>
                <a:lnTo>
                  <a:pt x="1471" y="1512"/>
                </a:lnTo>
                <a:lnTo>
                  <a:pt x="1473" y="1512"/>
                </a:lnTo>
                <a:lnTo>
                  <a:pt x="1473" y="1510"/>
                </a:lnTo>
                <a:lnTo>
                  <a:pt x="1473" y="1510"/>
                </a:lnTo>
                <a:lnTo>
                  <a:pt x="1471" y="1510"/>
                </a:lnTo>
                <a:lnTo>
                  <a:pt x="1473" y="1510"/>
                </a:lnTo>
                <a:lnTo>
                  <a:pt x="1473" y="1510"/>
                </a:lnTo>
                <a:lnTo>
                  <a:pt x="1473" y="1510"/>
                </a:lnTo>
                <a:lnTo>
                  <a:pt x="1475" y="1510"/>
                </a:lnTo>
                <a:lnTo>
                  <a:pt x="1475" y="1510"/>
                </a:lnTo>
                <a:lnTo>
                  <a:pt x="1475" y="1510"/>
                </a:lnTo>
                <a:lnTo>
                  <a:pt x="1475" y="1510"/>
                </a:lnTo>
                <a:lnTo>
                  <a:pt x="1477" y="1510"/>
                </a:lnTo>
                <a:lnTo>
                  <a:pt x="1477" y="1510"/>
                </a:lnTo>
                <a:lnTo>
                  <a:pt x="1477" y="1512"/>
                </a:lnTo>
                <a:lnTo>
                  <a:pt x="1479" y="1514"/>
                </a:lnTo>
                <a:lnTo>
                  <a:pt x="1481" y="1514"/>
                </a:lnTo>
                <a:lnTo>
                  <a:pt x="1479" y="1514"/>
                </a:lnTo>
                <a:lnTo>
                  <a:pt x="1479" y="1512"/>
                </a:lnTo>
                <a:lnTo>
                  <a:pt x="1477" y="1512"/>
                </a:lnTo>
                <a:lnTo>
                  <a:pt x="1475" y="1510"/>
                </a:lnTo>
                <a:lnTo>
                  <a:pt x="1475" y="1510"/>
                </a:lnTo>
                <a:lnTo>
                  <a:pt x="1475" y="1512"/>
                </a:lnTo>
                <a:lnTo>
                  <a:pt x="1473" y="1512"/>
                </a:lnTo>
                <a:lnTo>
                  <a:pt x="1473" y="1514"/>
                </a:lnTo>
                <a:lnTo>
                  <a:pt x="1473" y="1514"/>
                </a:lnTo>
                <a:lnTo>
                  <a:pt x="1473" y="1516"/>
                </a:lnTo>
                <a:lnTo>
                  <a:pt x="1473" y="1516"/>
                </a:lnTo>
                <a:lnTo>
                  <a:pt x="1471" y="1516"/>
                </a:lnTo>
                <a:lnTo>
                  <a:pt x="1473" y="1518"/>
                </a:lnTo>
                <a:lnTo>
                  <a:pt x="1475" y="1522"/>
                </a:lnTo>
                <a:lnTo>
                  <a:pt x="1479" y="1526"/>
                </a:lnTo>
                <a:lnTo>
                  <a:pt x="1479" y="1526"/>
                </a:lnTo>
                <a:lnTo>
                  <a:pt x="1481" y="1528"/>
                </a:lnTo>
                <a:lnTo>
                  <a:pt x="1481" y="1531"/>
                </a:lnTo>
                <a:lnTo>
                  <a:pt x="1483" y="1533"/>
                </a:lnTo>
                <a:lnTo>
                  <a:pt x="1483" y="1533"/>
                </a:lnTo>
                <a:lnTo>
                  <a:pt x="1486" y="1535"/>
                </a:lnTo>
                <a:lnTo>
                  <a:pt x="1486" y="1535"/>
                </a:lnTo>
                <a:lnTo>
                  <a:pt x="1488" y="1537"/>
                </a:lnTo>
                <a:lnTo>
                  <a:pt x="1488" y="1537"/>
                </a:lnTo>
                <a:lnTo>
                  <a:pt x="1486" y="1541"/>
                </a:lnTo>
                <a:lnTo>
                  <a:pt x="1486" y="1541"/>
                </a:lnTo>
                <a:lnTo>
                  <a:pt x="1486" y="1541"/>
                </a:lnTo>
                <a:lnTo>
                  <a:pt x="1486" y="1543"/>
                </a:lnTo>
                <a:lnTo>
                  <a:pt x="1488" y="1545"/>
                </a:lnTo>
                <a:lnTo>
                  <a:pt x="1488" y="1547"/>
                </a:lnTo>
                <a:lnTo>
                  <a:pt x="1488" y="1549"/>
                </a:lnTo>
                <a:lnTo>
                  <a:pt x="1483" y="1552"/>
                </a:lnTo>
                <a:lnTo>
                  <a:pt x="1486" y="1554"/>
                </a:lnTo>
                <a:lnTo>
                  <a:pt x="1488" y="1554"/>
                </a:lnTo>
                <a:lnTo>
                  <a:pt x="1488" y="1556"/>
                </a:lnTo>
                <a:lnTo>
                  <a:pt x="1488" y="1558"/>
                </a:lnTo>
                <a:lnTo>
                  <a:pt x="1488" y="1562"/>
                </a:lnTo>
                <a:lnTo>
                  <a:pt x="1488" y="1562"/>
                </a:lnTo>
                <a:lnTo>
                  <a:pt x="1488" y="1564"/>
                </a:lnTo>
                <a:lnTo>
                  <a:pt x="1488" y="1564"/>
                </a:lnTo>
                <a:lnTo>
                  <a:pt x="1488" y="1566"/>
                </a:lnTo>
                <a:lnTo>
                  <a:pt x="1488" y="1568"/>
                </a:lnTo>
                <a:lnTo>
                  <a:pt x="1486" y="1568"/>
                </a:lnTo>
                <a:lnTo>
                  <a:pt x="1486" y="1568"/>
                </a:lnTo>
                <a:lnTo>
                  <a:pt x="1486" y="1570"/>
                </a:lnTo>
                <a:lnTo>
                  <a:pt x="1486" y="1570"/>
                </a:lnTo>
                <a:lnTo>
                  <a:pt x="1486" y="1570"/>
                </a:lnTo>
                <a:lnTo>
                  <a:pt x="1486" y="1570"/>
                </a:lnTo>
                <a:lnTo>
                  <a:pt x="1486" y="1573"/>
                </a:lnTo>
                <a:lnTo>
                  <a:pt x="1486" y="1573"/>
                </a:lnTo>
                <a:lnTo>
                  <a:pt x="1488" y="1575"/>
                </a:lnTo>
                <a:lnTo>
                  <a:pt x="1488" y="1573"/>
                </a:lnTo>
                <a:lnTo>
                  <a:pt x="1488" y="1573"/>
                </a:lnTo>
                <a:lnTo>
                  <a:pt x="1488" y="1575"/>
                </a:lnTo>
                <a:lnTo>
                  <a:pt x="1490" y="1575"/>
                </a:lnTo>
                <a:lnTo>
                  <a:pt x="1490" y="1577"/>
                </a:lnTo>
                <a:lnTo>
                  <a:pt x="1490" y="1575"/>
                </a:lnTo>
                <a:lnTo>
                  <a:pt x="1492" y="1575"/>
                </a:lnTo>
                <a:lnTo>
                  <a:pt x="1488" y="1579"/>
                </a:lnTo>
                <a:lnTo>
                  <a:pt x="1488" y="1581"/>
                </a:lnTo>
                <a:lnTo>
                  <a:pt x="1488" y="1583"/>
                </a:lnTo>
                <a:lnTo>
                  <a:pt x="1486" y="1583"/>
                </a:lnTo>
                <a:lnTo>
                  <a:pt x="1486" y="1585"/>
                </a:lnTo>
                <a:lnTo>
                  <a:pt x="1486" y="1585"/>
                </a:lnTo>
                <a:lnTo>
                  <a:pt x="1483" y="1587"/>
                </a:lnTo>
                <a:lnTo>
                  <a:pt x="1483" y="1587"/>
                </a:lnTo>
                <a:lnTo>
                  <a:pt x="1481" y="1587"/>
                </a:lnTo>
                <a:lnTo>
                  <a:pt x="1481" y="1587"/>
                </a:lnTo>
                <a:lnTo>
                  <a:pt x="1483" y="1589"/>
                </a:lnTo>
                <a:lnTo>
                  <a:pt x="1483" y="1589"/>
                </a:lnTo>
                <a:lnTo>
                  <a:pt x="1481" y="1591"/>
                </a:lnTo>
                <a:lnTo>
                  <a:pt x="1481" y="1591"/>
                </a:lnTo>
                <a:lnTo>
                  <a:pt x="1481" y="1591"/>
                </a:lnTo>
                <a:lnTo>
                  <a:pt x="1479" y="1591"/>
                </a:lnTo>
                <a:lnTo>
                  <a:pt x="1479" y="1591"/>
                </a:lnTo>
                <a:lnTo>
                  <a:pt x="1479" y="1593"/>
                </a:lnTo>
                <a:lnTo>
                  <a:pt x="1477" y="1593"/>
                </a:lnTo>
                <a:lnTo>
                  <a:pt x="1477" y="1596"/>
                </a:lnTo>
                <a:lnTo>
                  <a:pt x="1477" y="1596"/>
                </a:lnTo>
                <a:lnTo>
                  <a:pt x="1475" y="1596"/>
                </a:lnTo>
                <a:lnTo>
                  <a:pt x="1473" y="1596"/>
                </a:lnTo>
                <a:lnTo>
                  <a:pt x="1473" y="1596"/>
                </a:lnTo>
                <a:lnTo>
                  <a:pt x="1471" y="1596"/>
                </a:lnTo>
                <a:lnTo>
                  <a:pt x="1471" y="1596"/>
                </a:lnTo>
                <a:lnTo>
                  <a:pt x="1471" y="1596"/>
                </a:lnTo>
                <a:lnTo>
                  <a:pt x="1469" y="1598"/>
                </a:lnTo>
                <a:lnTo>
                  <a:pt x="1469" y="1598"/>
                </a:lnTo>
                <a:lnTo>
                  <a:pt x="1469" y="1602"/>
                </a:lnTo>
                <a:lnTo>
                  <a:pt x="1469" y="1604"/>
                </a:lnTo>
                <a:lnTo>
                  <a:pt x="1469" y="1606"/>
                </a:lnTo>
                <a:lnTo>
                  <a:pt x="1467" y="1604"/>
                </a:lnTo>
                <a:lnTo>
                  <a:pt x="1465" y="1606"/>
                </a:lnTo>
                <a:lnTo>
                  <a:pt x="1463" y="1608"/>
                </a:lnTo>
                <a:lnTo>
                  <a:pt x="1465" y="1610"/>
                </a:lnTo>
                <a:lnTo>
                  <a:pt x="1465" y="1610"/>
                </a:lnTo>
                <a:lnTo>
                  <a:pt x="1467" y="1612"/>
                </a:lnTo>
                <a:lnTo>
                  <a:pt x="1465" y="1614"/>
                </a:lnTo>
                <a:lnTo>
                  <a:pt x="1460" y="1614"/>
                </a:lnTo>
                <a:lnTo>
                  <a:pt x="1456" y="1617"/>
                </a:lnTo>
                <a:lnTo>
                  <a:pt x="1454" y="1617"/>
                </a:lnTo>
                <a:lnTo>
                  <a:pt x="1452" y="1617"/>
                </a:lnTo>
                <a:lnTo>
                  <a:pt x="1452" y="1619"/>
                </a:lnTo>
                <a:lnTo>
                  <a:pt x="1450" y="1619"/>
                </a:lnTo>
                <a:lnTo>
                  <a:pt x="1448" y="1619"/>
                </a:lnTo>
                <a:lnTo>
                  <a:pt x="1448" y="1621"/>
                </a:lnTo>
                <a:lnTo>
                  <a:pt x="1448" y="1623"/>
                </a:lnTo>
                <a:lnTo>
                  <a:pt x="1448" y="1625"/>
                </a:lnTo>
                <a:lnTo>
                  <a:pt x="1448" y="1629"/>
                </a:lnTo>
                <a:lnTo>
                  <a:pt x="1446" y="1631"/>
                </a:lnTo>
                <a:lnTo>
                  <a:pt x="1446" y="1633"/>
                </a:lnTo>
                <a:lnTo>
                  <a:pt x="1444" y="1633"/>
                </a:lnTo>
                <a:lnTo>
                  <a:pt x="1442" y="1635"/>
                </a:lnTo>
                <a:lnTo>
                  <a:pt x="1442" y="1638"/>
                </a:lnTo>
                <a:lnTo>
                  <a:pt x="1444" y="1640"/>
                </a:lnTo>
                <a:lnTo>
                  <a:pt x="1444" y="1640"/>
                </a:lnTo>
                <a:lnTo>
                  <a:pt x="1444" y="1640"/>
                </a:lnTo>
                <a:lnTo>
                  <a:pt x="1442" y="1640"/>
                </a:lnTo>
                <a:lnTo>
                  <a:pt x="1442" y="1642"/>
                </a:lnTo>
                <a:lnTo>
                  <a:pt x="1442" y="1644"/>
                </a:lnTo>
                <a:lnTo>
                  <a:pt x="1439" y="1644"/>
                </a:lnTo>
                <a:lnTo>
                  <a:pt x="1437" y="1646"/>
                </a:lnTo>
                <a:lnTo>
                  <a:pt x="1435" y="1646"/>
                </a:lnTo>
                <a:lnTo>
                  <a:pt x="1437" y="1650"/>
                </a:lnTo>
                <a:lnTo>
                  <a:pt x="1437" y="1650"/>
                </a:lnTo>
                <a:lnTo>
                  <a:pt x="1437" y="1654"/>
                </a:lnTo>
                <a:lnTo>
                  <a:pt x="1437" y="1656"/>
                </a:lnTo>
                <a:lnTo>
                  <a:pt x="1437" y="1658"/>
                </a:lnTo>
                <a:lnTo>
                  <a:pt x="1437" y="1661"/>
                </a:lnTo>
                <a:lnTo>
                  <a:pt x="1435" y="1663"/>
                </a:lnTo>
                <a:lnTo>
                  <a:pt x="1435" y="1663"/>
                </a:lnTo>
                <a:lnTo>
                  <a:pt x="1435" y="1663"/>
                </a:lnTo>
                <a:lnTo>
                  <a:pt x="1435" y="1665"/>
                </a:lnTo>
                <a:lnTo>
                  <a:pt x="1437" y="1665"/>
                </a:lnTo>
                <a:lnTo>
                  <a:pt x="1439" y="1665"/>
                </a:lnTo>
                <a:lnTo>
                  <a:pt x="1442" y="1669"/>
                </a:lnTo>
                <a:lnTo>
                  <a:pt x="1444" y="1669"/>
                </a:lnTo>
                <a:lnTo>
                  <a:pt x="1444" y="1669"/>
                </a:lnTo>
                <a:lnTo>
                  <a:pt x="1446" y="1669"/>
                </a:lnTo>
                <a:lnTo>
                  <a:pt x="1446" y="1669"/>
                </a:lnTo>
                <a:lnTo>
                  <a:pt x="1448" y="1667"/>
                </a:lnTo>
                <a:lnTo>
                  <a:pt x="1448" y="1665"/>
                </a:lnTo>
                <a:lnTo>
                  <a:pt x="1448" y="1665"/>
                </a:lnTo>
                <a:lnTo>
                  <a:pt x="1448" y="1667"/>
                </a:lnTo>
                <a:lnTo>
                  <a:pt x="1448" y="1669"/>
                </a:lnTo>
                <a:lnTo>
                  <a:pt x="1450" y="1667"/>
                </a:lnTo>
                <a:lnTo>
                  <a:pt x="1450" y="1667"/>
                </a:lnTo>
                <a:lnTo>
                  <a:pt x="1450" y="1663"/>
                </a:lnTo>
                <a:lnTo>
                  <a:pt x="1452" y="1661"/>
                </a:lnTo>
                <a:lnTo>
                  <a:pt x="1452" y="1661"/>
                </a:lnTo>
                <a:lnTo>
                  <a:pt x="1452" y="1663"/>
                </a:lnTo>
                <a:lnTo>
                  <a:pt x="1452" y="1665"/>
                </a:lnTo>
                <a:lnTo>
                  <a:pt x="1452" y="1667"/>
                </a:lnTo>
                <a:lnTo>
                  <a:pt x="1452" y="1669"/>
                </a:lnTo>
                <a:lnTo>
                  <a:pt x="1452" y="1671"/>
                </a:lnTo>
                <a:lnTo>
                  <a:pt x="1450" y="1675"/>
                </a:lnTo>
                <a:lnTo>
                  <a:pt x="1450" y="1677"/>
                </a:lnTo>
                <a:lnTo>
                  <a:pt x="1448" y="1677"/>
                </a:lnTo>
                <a:lnTo>
                  <a:pt x="1448" y="1677"/>
                </a:lnTo>
                <a:lnTo>
                  <a:pt x="1446" y="1679"/>
                </a:lnTo>
                <a:lnTo>
                  <a:pt x="1444" y="1679"/>
                </a:lnTo>
                <a:lnTo>
                  <a:pt x="1444" y="1679"/>
                </a:lnTo>
                <a:lnTo>
                  <a:pt x="1442" y="1682"/>
                </a:lnTo>
                <a:lnTo>
                  <a:pt x="1439" y="1684"/>
                </a:lnTo>
                <a:lnTo>
                  <a:pt x="1437" y="1686"/>
                </a:lnTo>
                <a:lnTo>
                  <a:pt x="1435" y="1688"/>
                </a:lnTo>
                <a:lnTo>
                  <a:pt x="1431" y="1692"/>
                </a:lnTo>
                <a:lnTo>
                  <a:pt x="1431" y="1694"/>
                </a:lnTo>
                <a:lnTo>
                  <a:pt x="1429" y="1698"/>
                </a:lnTo>
                <a:lnTo>
                  <a:pt x="1431" y="1700"/>
                </a:lnTo>
                <a:lnTo>
                  <a:pt x="1431" y="1700"/>
                </a:lnTo>
                <a:lnTo>
                  <a:pt x="1433" y="1702"/>
                </a:lnTo>
                <a:lnTo>
                  <a:pt x="1431" y="1705"/>
                </a:lnTo>
                <a:lnTo>
                  <a:pt x="1431" y="1705"/>
                </a:lnTo>
                <a:lnTo>
                  <a:pt x="1435" y="1709"/>
                </a:lnTo>
                <a:lnTo>
                  <a:pt x="1435" y="1713"/>
                </a:lnTo>
                <a:lnTo>
                  <a:pt x="1435" y="1713"/>
                </a:lnTo>
                <a:lnTo>
                  <a:pt x="1435" y="1715"/>
                </a:lnTo>
                <a:lnTo>
                  <a:pt x="1435" y="1715"/>
                </a:lnTo>
                <a:lnTo>
                  <a:pt x="1433" y="1715"/>
                </a:lnTo>
                <a:lnTo>
                  <a:pt x="1431" y="1715"/>
                </a:lnTo>
                <a:lnTo>
                  <a:pt x="1431" y="1717"/>
                </a:lnTo>
                <a:lnTo>
                  <a:pt x="1433" y="1717"/>
                </a:lnTo>
                <a:lnTo>
                  <a:pt x="1433" y="1719"/>
                </a:lnTo>
                <a:lnTo>
                  <a:pt x="1437" y="1721"/>
                </a:lnTo>
                <a:lnTo>
                  <a:pt x="1448" y="1728"/>
                </a:lnTo>
                <a:lnTo>
                  <a:pt x="1448" y="1728"/>
                </a:lnTo>
                <a:lnTo>
                  <a:pt x="1450" y="1730"/>
                </a:lnTo>
                <a:lnTo>
                  <a:pt x="1452" y="1732"/>
                </a:lnTo>
                <a:lnTo>
                  <a:pt x="1454" y="1736"/>
                </a:lnTo>
                <a:lnTo>
                  <a:pt x="1454" y="1738"/>
                </a:lnTo>
                <a:lnTo>
                  <a:pt x="1458" y="1744"/>
                </a:lnTo>
                <a:lnTo>
                  <a:pt x="1458" y="1744"/>
                </a:lnTo>
                <a:lnTo>
                  <a:pt x="1460" y="1747"/>
                </a:lnTo>
                <a:lnTo>
                  <a:pt x="1463" y="1749"/>
                </a:lnTo>
                <a:lnTo>
                  <a:pt x="1465" y="1753"/>
                </a:lnTo>
                <a:lnTo>
                  <a:pt x="1467" y="1755"/>
                </a:lnTo>
                <a:lnTo>
                  <a:pt x="1467" y="1757"/>
                </a:lnTo>
                <a:lnTo>
                  <a:pt x="1469" y="1761"/>
                </a:lnTo>
                <a:lnTo>
                  <a:pt x="1469" y="1763"/>
                </a:lnTo>
                <a:lnTo>
                  <a:pt x="1471" y="1765"/>
                </a:lnTo>
                <a:lnTo>
                  <a:pt x="1473" y="1770"/>
                </a:lnTo>
                <a:lnTo>
                  <a:pt x="1473" y="1772"/>
                </a:lnTo>
                <a:lnTo>
                  <a:pt x="1475" y="1776"/>
                </a:lnTo>
                <a:lnTo>
                  <a:pt x="1477" y="1778"/>
                </a:lnTo>
                <a:lnTo>
                  <a:pt x="1481" y="1786"/>
                </a:lnTo>
                <a:lnTo>
                  <a:pt x="1483" y="1791"/>
                </a:lnTo>
                <a:lnTo>
                  <a:pt x="1483" y="1793"/>
                </a:lnTo>
                <a:lnTo>
                  <a:pt x="1483" y="1795"/>
                </a:lnTo>
                <a:lnTo>
                  <a:pt x="1488" y="1797"/>
                </a:lnTo>
                <a:lnTo>
                  <a:pt x="1490" y="1799"/>
                </a:lnTo>
                <a:lnTo>
                  <a:pt x="1490" y="1803"/>
                </a:lnTo>
                <a:lnTo>
                  <a:pt x="1490" y="1805"/>
                </a:lnTo>
                <a:lnTo>
                  <a:pt x="1492" y="1805"/>
                </a:lnTo>
                <a:lnTo>
                  <a:pt x="1492" y="1807"/>
                </a:lnTo>
                <a:lnTo>
                  <a:pt x="1492" y="1807"/>
                </a:lnTo>
                <a:lnTo>
                  <a:pt x="1494" y="1809"/>
                </a:lnTo>
                <a:lnTo>
                  <a:pt x="1496" y="1812"/>
                </a:lnTo>
                <a:lnTo>
                  <a:pt x="1498" y="1816"/>
                </a:lnTo>
                <a:lnTo>
                  <a:pt x="1498" y="1816"/>
                </a:lnTo>
                <a:lnTo>
                  <a:pt x="1500" y="1818"/>
                </a:lnTo>
                <a:lnTo>
                  <a:pt x="1500" y="1820"/>
                </a:lnTo>
                <a:lnTo>
                  <a:pt x="1504" y="1824"/>
                </a:lnTo>
                <a:lnTo>
                  <a:pt x="1504" y="1826"/>
                </a:lnTo>
                <a:lnTo>
                  <a:pt x="1502" y="1830"/>
                </a:lnTo>
                <a:lnTo>
                  <a:pt x="1502" y="1830"/>
                </a:lnTo>
                <a:lnTo>
                  <a:pt x="1500" y="1830"/>
                </a:lnTo>
                <a:lnTo>
                  <a:pt x="1502" y="1832"/>
                </a:lnTo>
                <a:lnTo>
                  <a:pt x="1502" y="1835"/>
                </a:lnTo>
                <a:lnTo>
                  <a:pt x="1504" y="1837"/>
                </a:lnTo>
                <a:lnTo>
                  <a:pt x="1504" y="1839"/>
                </a:lnTo>
                <a:lnTo>
                  <a:pt x="1507" y="1841"/>
                </a:lnTo>
                <a:lnTo>
                  <a:pt x="1509" y="1843"/>
                </a:lnTo>
                <a:lnTo>
                  <a:pt x="1511" y="1845"/>
                </a:lnTo>
                <a:lnTo>
                  <a:pt x="1513" y="1847"/>
                </a:lnTo>
                <a:lnTo>
                  <a:pt x="1515" y="1849"/>
                </a:lnTo>
                <a:lnTo>
                  <a:pt x="1517" y="1851"/>
                </a:lnTo>
                <a:lnTo>
                  <a:pt x="1519" y="1853"/>
                </a:lnTo>
                <a:lnTo>
                  <a:pt x="1519" y="1853"/>
                </a:lnTo>
                <a:lnTo>
                  <a:pt x="1527" y="1858"/>
                </a:lnTo>
                <a:lnTo>
                  <a:pt x="1530" y="1860"/>
                </a:lnTo>
                <a:lnTo>
                  <a:pt x="1534" y="1862"/>
                </a:lnTo>
                <a:lnTo>
                  <a:pt x="1538" y="1866"/>
                </a:lnTo>
                <a:lnTo>
                  <a:pt x="1540" y="1866"/>
                </a:lnTo>
                <a:lnTo>
                  <a:pt x="1544" y="1868"/>
                </a:lnTo>
                <a:lnTo>
                  <a:pt x="1546" y="1868"/>
                </a:lnTo>
                <a:lnTo>
                  <a:pt x="1551" y="1870"/>
                </a:lnTo>
                <a:lnTo>
                  <a:pt x="1553" y="1872"/>
                </a:lnTo>
                <a:lnTo>
                  <a:pt x="1557" y="1872"/>
                </a:lnTo>
                <a:lnTo>
                  <a:pt x="1559" y="1874"/>
                </a:lnTo>
                <a:lnTo>
                  <a:pt x="1561" y="1877"/>
                </a:lnTo>
                <a:lnTo>
                  <a:pt x="1563" y="1877"/>
                </a:lnTo>
                <a:lnTo>
                  <a:pt x="1565" y="1879"/>
                </a:lnTo>
                <a:lnTo>
                  <a:pt x="1567" y="1881"/>
                </a:lnTo>
                <a:lnTo>
                  <a:pt x="1567" y="1881"/>
                </a:lnTo>
                <a:lnTo>
                  <a:pt x="1571" y="1883"/>
                </a:lnTo>
                <a:lnTo>
                  <a:pt x="1574" y="1883"/>
                </a:lnTo>
                <a:lnTo>
                  <a:pt x="1574" y="1883"/>
                </a:lnTo>
                <a:lnTo>
                  <a:pt x="1574" y="1887"/>
                </a:lnTo>
                <a:lnTo>
                  <a:pt x="1574" y="1887"/>
                </a:lnTo>
                <a:lnTo>
                  <a:pt x="1578" y="1891"/>
                </a:lnTo>
                <a:lnTo>
                  <a:pt x="1580" y="1891"/>
                </a:lnTo>
                <a:lnTo>
                  <a:pt x="1582" y="1893"/>
                </a:lnTo>
                <a:lnTo>
                  <a:pt x="1586" y="1895"/>
                </a:lnTo>
                <a:lnTo>
                  <a:pt x="1588" y="1897"/>
                </a:lnTo>
                <a:lnTo>
                  <a:pt x="1588" y="1897"/>
                </a:lnTo>
                <a:lnTo>
                  <a:pt x="1588" y="1902"/>
                </a:lnTo>
                <a:lnTo>
                  <a:pt x="1588" y="1904"/>
                </a:lnTo>
                <a:lnTo>
                  <a:pt x="1590" y="1912"/>
                </a:lnTo>
                <a:lnTo>
                  <a:pt x="1590" y="1914"/>
                </a:lnTo>
                <a:lnTo>
                  <a:pt x="1590" y="1916"/>
                </a:lnTo>
                <a:lnTo>
                  <a:pt x="1590" y="1918"/>
                </a:lnTo>
                <a:lnTo>
                  <a:pt x="1592" y="1918"/>
                </a:lnTo>
                <a:lnTo>
                  <a:pt x="1592" y="1925"/>
                </a:lnTo>
                <a:lnTo>
                  <a:pt x="1590" y="1931"/>
                </a:lnTo>
                <a:lnTo>
                  <a:pt x="1590" y="1933"/>
                </a:lnTo>
                <a:lnTo>
                  <a:pt x="1592" y="1941"/>
                </a:lnTo>
                <a:lnTo>
                  <a:pt x="1592" y="1941"/>
                </a:lnTo>
                <a:lnTo>
                  <a:pt x="1592" y="1944"/>
                </a:lnTo>
                <a:lnTo>
                  <a:pt x="1592" y="1946"/>
                </a:lnTo>
                <a:lnTo>
                  <a:pt x="1590" y="1950"/>
                </a:lnTo>
                <a:lnTo>
                  <a:pt x="1590" y="1952"/>
                </a:lnTo>
                <a:lnTo>
                  <a:pt x="1590" y="1954"/>
                </a:lnTo>
                <a:lnTo>
                  <a:pt x="1590" y="1960"/>
                </a:lnTo>
                <a:lnTo>
                  <a:pt x="1588" y="1965"/>
                </a:lnTo>
                <a:lnTo>
                  <a:pt x="1588" y="1967"/>
                </a:lnTo>
                <a:lnTo>
                  <a:pt x="1586" y="1967"/>
                </a:lnTo>
                <a:lnTo>
                  <a:pt x="1586" y="1969"/>
                </a:lnTo>
                <a:lnTo>
                  <a:pt x="1586" y="1969"/>
                </a:lnTo>
                <a:lnTo>
                  <a:pt x="1584" y="1971"/>
                </a:lnTo>
                <a:lnTo>
                  <a:pt x="1584" y="1973"/>
                </a:lnTo>
                <a:lnTo>
                  <a:pt x="1586" y="1975"/>
                </a:lnTo>
                <a:lnTo>
                  <a:pt x="1588" y="1975"/>
                </a:lnTo>
                <a:lnTo>
                  <a:pt x="1588" y="1975"/>
                </a:lnTo>
                <a:lnTo>
                  <a:pt x="1588" y="1977"/>
                </a:lnTo>
                <a:lnTo>
                  <a:pt x="1586" y="1979"/>
                </a:lnTo>
                <a:lnTo>
                  <a:pt x="1586" y="1981"/>
                </a:lnTo>
                <a:lnTo>
                  <a:pt x="1586" y="1981"/>
                </a:lnTo>
                <a:lnTo>
                  <a:pt x="1586" y="1983"/>
                </a:lnTo>
                <a:lnTo>
                  <a:pt x="1586" y="1988"/>
                </a:lnTo>
                <a:lnTo>
                  <a:pt x="1586" y="1992"/>
                </a:lnTo>
                <a:lnTo>
                  <a:pt x="1586" y="1994"/>
                </a:lnTo>
                <a:lnTo>
                  <a:pt x="1586" y="2000"/>
                </a:lnTo>
                <a:lnTo>
                  <a:pt x="1586" y="2002"/>
                </a:lnTo>
                <a:lnTo>
                  <a:pt x="1586" y="2002"/>
                </a:lnTo>
                <a:lnTo>
                  <a:pt x="1586" y="2004"/>
                </a:lnTo>
                <a:lnTo>
                  <a:pt x="1584" y="2006"/>
                </a:lnTo>
                <a:lnTo>
                  <a:pt x="1584" y="2009"/>
                </a:lnTo>
                <a:lnTo>
                  <a:pt x="1584" y="2011"/>
                </a:lnTo>
                <a:lnTo>
                  <a:pt x="1584" y="2013"/>
                </a:lnTo>
                <a:lnTo>
                  <a:pt x="1584" y="2017"/>
                </a:lnTo>
                <a:lnTo>
                  <a:pt x="1584" y="2017"/>
                </a:lnTo>
                <a:lnTo>
                  <a:pt x="1584" y="2019"/>
                </a:lnTo>
                <a:lnTo>
                  <a:pt x="1584" y="2021"/>
                </a:lnTo>
                <a:lnTo>
                  <a:pt x="1582" y="2025"/>
                </a:lnTo>
                <a:lnTo>
                  <a:pt x="1582" y="2027"/>
                </a:lnTo>
                <a:lnTo>
                  <a:pt x="1580" y="2032"/>
                </a:lnTo>
                <a:lnTo>
                  <a:pt x="1580" y="2034"/>
                </a:lnTo>
                <a:lnTo>
                  <a:pt x="1580" y="2036"/>
                </a:lnTo>
                <a:lnTo>
                  <a:pt x="1580" y="2038"/>
                </a:lnTo>
                <a:lnTo>
                  <a:pt x="1580" y="2038"/>
                </a:lnTo>
                <a:lnTo>
                  <a:pt x="1578" y="2040"/>
                </a:lnTo>
                <a:lnTo>
                  <a:pt x="1578" y="2040"/>
                </a:lnTo>
                <a:lnTo>
                  <a:pt x="1578" y="2044"/>
                </a:lnTo>
                <a:lnTo>
                  <a:pt x="1576" y="2051"/>
                </a:lnTo>
                <a:lnTo>
                  <a:pt x="1576" y="2053"/>
                </a:lnTo>
                <a:lnTo>
                  <a:pt x="1576" y="2055"/>
                </a:lnTo>
                <a:lnTo>
                  <a:pt x="1574" y="2057"/>
                </a:lnTo>
                <a:lnTo>
                  <a:pt x="1571" y="2057"/>
                </a:lnTo>
                <a:lnTo>
                  <a:pt x="1571" y="2059"/>
                </a:lnTo>
                <a:lnTo>
                  <a:pt x="1571" y="2063"/>
                </a:lnTo>
                <a:lnTo>
                  <a:pt x="1574" y="2065"/>
                </a:lnTo>
                <a:lnTo>
                  <a:pt x="1574" y="2065"/>
                </a:lnTo>
                <a:lnTo>
                  <a:pt x="1574" y="2069"/>
                </a:lnTo>
                <a:lnTo>
                  <a:pt x="1574" y="2074"/>
                </a:lnTo>
                <a:lnTo>
                  <a:pt x="1574" y="2078"/>
                </a:lnTo>
                <a:lnTo>
                  <a:pt x="1569" y="2080"/>
                </a:lnTo>
                <a:lnTo>
                  <a:pt x="1569" y="2084"/>
                </a:lnTo>
                <a:lnTo>
                  <a:pt x="1569" y="2086"/>
                </a:lnTo>
                <a:lnTo>
                  <a:pt x="1569" y="2090"/>
                </a:lnTo>
                <a:lnTo>
                  <a:pt x="1569" y="2092"/>
                </a:lnTo>
                <a:lnTo>
                  <a:pt x="1571" y="2099"/>
                </a:lnTo>
                <a:lnTo>
                  <a:pt x="1571" y="2103"/>
                </a:lnTo>
                <a:lnTo>
                  <a:pt x="1571" y="2109"/>
                </a:lnTo>
                <a:lnTo>
                  <a:pt x="1574" y="2113"/>
                </a:lnTo>
                <a:lnTo>
                  <a:pt x="1571" y="2115"/>
                </a:lnTo>
                <a:lnTo>
                  <a:pt x="1574" y="2118"/>
                </a:lnTo>
                <a:lnTo>
                  <a:pt x="1571" y="2122"/>
                </a:lnTo>
                <a:lnTo>
                  <a:pt x="1569" y="2124"/>
                </a:lnTo>
                <a:lnTo>
                  <a:pt x="1569" y="2124"/>
                </a:lnTo>
                <a:lnTo>
                  <a:pt x="1569" y="2128"/>
                </a:lnTo>
                <a:lnTo>
                  <a:pt x="1569" y="2130"/>
                </a:lnTo>
                <a:lnTo>
                  <a:pt x="1569" y="2130"/>
                </a:lnTo>
                <a:lnTo>
                  <a:pt x="1569" y="2132"/>
                </a:lnTo>
                <a:lnTo>
                  <a:pt x="1567" y="2136"/>
                </a:lnTo>
                <a:lnTo>
                  <a:pt x="1567" y="2136"/>
                </a:lnTo>
                <a:lnTo>
                  <a:pt x="1565" y="2139"/>
                </a:lnTo>
                <a:lnTo>
                  <a:pt x="1565" y="2141"/>
                </a:lnTo>
                <a:lnTo>
                  <a:pt x="1565" y="2143"/>
                </a:lnTo>
                <a:lnTo>
                  <a:pt x="1565" y="2145"/>
                </a:lnTo>
                <a:lnTo>
                  <a:pt x="1563" y="2149"/>
                </a:lnTo>
                <a:lnTo>
                  <a:pt x="1561" y="2153"/>
                </a:lnTo>
                <a:lnTo>
                  <a:pt x="1561" y="2155"/>
                </a:lnTo>
                <a:lnTo>
                  <a:pt x="1559" y="2160"/>
                </a:lnTo>
                <a:lnTo>
                  <a:pt x="1559" y="2160"/>
                </a:lnTo>
                <a:lnTo>
                  <a:pt x="1557" y="2162"/>
                </a:lnTo>
                <a:lnTo>
                  <a:pt x="1557" y="2164"/>
                </a:lnTo>
                <a:lnTo>
                  <a:pt x="1555" y="2164"/>
                </a:lnTo>
                <a:lnTo>
                  <a:pt x="1557" y="2168"/>
                </a:lnTo>
                <a:lnTo>
                  <a:pt x="1555" y="2170"/>
                </a:lnTo>
                <a:lnTo>
                  <a:pt x="1553" y="2170"/>
                </a:lnTo>
                <a:lnTo>
                  <a:pt x="1553" y="2178"/>
                </a:lnTo>
                <a:lnTo>
                  <a:pt x="1551" y="2180"/>
                </a:lnTo>
                <a:lnTo>
                  <a:pt x="1551" y="2183"/>
                </a:lnTo>
                <a:lnTo>
                  <a:pt x="1548" y="2183"/>
                </a:lnTo>
                <a:lnTo>
                  <a:pt x="1548" y="2185"/>
                </a:lnTo>
                <a:lnTo>
                  <a:pt x="1548" y="2185"/>
                </a:lnTo>
                <a:lnTo>
                  <a:pt x="1548" y="2189"/>
                </a:lnTo>
                <a:lnTo>
                  <a:pt x="1546" y="2191"/>
                </a:lnTo>
                <a:lnTo>
                  <a:pt x="1546" y="2191"/>
                </a:lnTo>
                <a:lnTo>
                  <a:pt x="1544" y="2191"/>
                </a:lnTo>
                <a:lnTo>
                  <a:pt x="1542" y="2191"/>
                </a:lnTo>
                <a:lnTo>
                  <a:pt x="1540" y="2191"/>
                </a:lnTo>
                <a:lnTo>
                  <a:pt x="1540" y="2193"/>
                </a:lnTo>
                <a:lnTo>
                  <a:pt x="1542" y="2195"/>
                </a:lnTo>
                <a:lnTo>
                  <a:pt x="1540" y="2197"/>
                </a:lnTo>
                <a:lnTo>
                  <a:pt x="1540" y="2199"/>
                </a:lnTo>
                <a:lnTo>
                  <a:pt x="1542" y="2204"/>
                </a:lnTo>
                <a:lnTo>
                  <a:pt x="1544" y="2206"/>
                </a:lnTo>
                <a:lnTo>
                  <a:pt x="1544" y="2206"/>
                </a:lnTo>
                <a:lnTo>
                  <a:pt x="1542" y="2210"/>
                </a:lnTo>
                <a:lnTo>
                  <a:pt x="1542" y="2212"/>
                </a:lnTo>
                <a:lnTo>
                  <a:pt x="1542" y="2214"/>
                </a:lnTo>
                <a:lnTo>
                  <a:pt x="1546" y="2225"/>
                </a:lnTo>
                <a:lnTo>
                  <a:pt x="1546" y="2229"/>
                </a:lnTo>
                <a:lnTo>
                  <a:pt x="1544" y="2235"/>
                </a:lnTo>
                <a:lnTo>
                  <a:pt x="1542" y="2235"/>
                </a:lnTo>
                <a:lnTo>
                  <a:pt x="1540" y="2237"/>
                </a:lnTo>
                <a:lnTo>
                  <a:pt x="1540" y="2239"/>
                </a:lnTo>
                <a:lnTo>
                  <a:pt x="1540" y="2241"/>
                </a:lnTo>
                <a:lnTo>
                  <a:pt x="1538" y="2245"/>
                </a:lnTo>
                <a:lnTo>
                  <a:pt x="1536" y="2252"/>
                </a:lnTo>
                <a:lnTo>
                  <a:pt x="1536" y="2254"/>
                </a:lnTo>
                <a:lnTo>
                  <a:pt x="1536" y="2256"/>
                </a:lnTo>
                <a:lnTo>
                  <a:pt x="1538" y="2260"/>
                </a:lnTo>
                <a:lnTo>
                  <a:pt x="1538" y="2262"/>
                </a:lnTo>
                <a:lnTo>
                  <a:pt x="1538" y="2264"/>
                </a:lnTo>
                <a:lnTo>
                  <a:pt x="1540" y="2264"/>
                </a:lnTo>
                <a:lnTo>
                  <a:pt x="1542" y="2264"/>
                </a:lnTo>
                <a:lnTo>
                  <a:pt x="1540" y="2264"/>
                </a:lnTo>
                <a:lnTo>
                  <a:pt x="1540" y="2266"/>
                </a:lnTo>
                <a:lnTo>
                  <a:pt x="1540" y="2266"/>
                </a:lnTo>
                <a:lnTo>
                  <a:pt x="1540" y="2266"/>
                </a:lnTo>
                <a:lnTo>
                  <a:pt x="1542" y="2269"/>
                </a:lnTo>
                <a:lnTo>
                  <a:pt x="1542" y="2269"/>
                </a:lnTo>
                <a:lnTo>
                  <a:pt x="1546" y="2269"/>
                </a:lnTo>
                <a:lnTo>
                  <a:pt x="1548" y="2269"/>
                </a:lnTo>
                <a:lnTo>
                  <a:pt x="1551" y="2264"/>
                </a:lnTo>
                <a:lnTo>
                  <a:pt x="1551" y="2264"/>
                </a:lnTo>
                <a:lnTo>
                  <a:pt x="1553" y="2264"/>
                </a:lnTo>
                <a:lnTo>
                  <a:pt x="1553" y="2264"/>
                </a:lnTo>
                <a:lnTo>
                  <a:pt x="1555" y="2266"/>
                </a:lnTo>
                <a:lnTo>
                  <a:pt x="1557" y="2266"/>
                </a:lnTo>
                <a:lnTo>
                  <a:pt x="1557" y="2266"/>
                </a:lnTo>
                <a:lnTo>
                  <a:pt x="1559" y="2266"/>
                </a:lnTo>
                <a:lnTo>
                  <a:pt x="1559" y="2264"/>
                </a:lnTo>
                <a:lnTo>
                  <a:pt x="1561" y="2262"/>
                </a:lnTo>
                <a:lnTo>
                  <a:pt x="1559" y="2266"/>
                </a:lnTo>
                <a:lnTo>
                  <a:pt x="1557" y="2266"/>
                </a:lnTo>
                <a:lnTo>
                  <a:pt x="1555" y="2266"/>
                </a:lnTo>
                <a:lnTo>
                  <a:pt x="1555" y="2269"/>
                </a:lnTo>
                <a:lnTo>
                  <a:pt x="1553" y="2269"/>
                </a:lnTo>
                <a:lnTo>
                  <a:pt x="1553" y="2271"/>
                </a:lnTo>
                <a:lnTo>
                  <a:pt x="1553" y="2271"/>
                </a:lnTo>
                <a:lnTo>
                  <a:pt x="1555" y="2273"/>
                </a:lnTo>
                <a:lnTo>
                  <a:pt x="1555" y="2273"/>
                </a:lnTo>
                <a:lnTo>
                  <a:pt x="1557" y="2271"/>
                </a:lnTo>
                <a:lnTo>
                  <a:pt x="1559" y="2275"/>
                </a:lnTo>
                <a:lnTo>
                  <a:pt x="1559" y="2279"/>
                </a:lnTo>
                <a:lnTo>
                  <a:pt x="1559" y="2279"/>
                </a:lnTo>
                <a:lnTo>
                  <a:pt x="1557" y="2277"/>
                </a:lnTo>
                <a:lnTo>
                  <a:pt x="1555" y="2275"/>
                </a:lnTo>
                <a:lnTo>
                  <a:pt x="1555" y="2275"/>
                </a:lnTo>
                <a:lnTo>
                  <a:pt x="1553" y="2277"/>
                </a:lnTo>
                <a:lnTo>
                  <a:pt x="1553" y="2277"/>
                </a:lnTo>
                <a:lnTo>
                  <a:pt x="1555" y="2279"/>
                </a:lnTo>
                <a:lnTo>
                  <a:pt x="1555" y="2281"/>
                </a:lnTo>
                <a:lnTo>
                  <a:pt x="1555" y="2281"/>
                </a:lnTo>
                <a:lnTo>
                  <a:pt x="1553" y="2281"/>
                </a:lnTo>
                <a:lnTo>
                  <a:pt x="1553" y="2283"/>
                </a:lnTo>
                <a:lnTo>
                  <a:pt x="1553" y="2285"/>
                </a:lnTo>
                <a:lnTo>
                  <a:pt x="1553" y="2287"/>
                </a:lnTo>
                <a:lnTo>
                  <a:pt x="1555" y="2290"/>
                </a:lnTo>
                <a:lnTo>
                  <a:pt x="1553" y="2290"/>
                </a:lnTo>
                <a:lnTo>
                  <a:pt x="1553" y="2290"/>
                </a:lnTo>
                <a:lnTo>
                  <a:pt x="1551" y="2292"/>
                </a:lnTo>
                <a:lnTo>
                  <a:pt x="1551" y="2294"/>
                </a:lnTo>
                <a:lnTo>
                  <a:pt x="1548" y="2296"/>
                </a:lnTo>
                <a:lnTo>
                  <a:pt x="1548" y="2298"/>
                </a:lnTo>
                <a:lnTo>
                  <a:pt x="1551" y="2300"/>
                </a:lnTo>
                <a:lnTo>
                  <a:pt x="1548" y="2304"/>
                </a:lnTo>
                <a:lnTo>
                  <a:pt x="1546" y="2304"/>
                </a:lnTo>
                <a:lnTo>
                  <a:pt x="1546" y="2308"/>
                </a:lnTo>
                <a:lnTo>
                  <a:pt x="1546" y="2310"/>
                </a:lnTo>
                <a:lnTo>
                  <a:pt x="1548" y="2310"/>
                </a:lnTo>
                <a:lnTo>
                  <a:pt x="1551" y="2313"/>
                </a:lnTo>
                <a:lnTo>
                  <a:pt x="1553" y="2315"/>
                </a:lnTo>
                <a:lnTo>
                  <a:pt x="1555" y="2315"/>
                </a:lnTo>
                <a:lnTo>
                  <a:pt x="1555" y="2317"/>
                </a:lnTo>
                <a:lnTo>
                  <a:pt x="1555" y="2319"/>
                </a:lnTo>
                <a:lnTo>
                  <a:pt x="1548" y="2323"/>
                </a:lnTo>
                <a:lnTo>
                  <a:pt x="1546" y="2323"/>
                </a:lnTo>
                <a:lnTo>
                  <a:pt x="1544" y="2323"/>
                </a:lnTo>
                <a:lnTo>
                  <a:pt x="1544" y="2325"/>
                </a:lnTo>
                <a:lnTo>
                  <a:pt x="1544" y="2329"/>
                </a:lnTo>
                <a:lnTo>
                  <a:pt x="1546" y="2329"/>
                </a:lnTo>
                <a:lnTo>
                  <a:pt x="1548" y="2331"/>
                </a:lnTo>
                <a:lnTo>
                  <a:pt x="1551" y="2331"/>
                </a:lnTo>
                <a:lnTo>
                  <a:pt x="1551" y="2331"/>
                </a:lnTo>
                <a:lnTo>
                  <a:pt x="1551" y="2331"/>
                </a:lnTo>
                <a:lnTo>
                  <a:pt x="1551" y="2331"/>
                </a:lnTo>
                <a:lnTo>
                  <a:pt x="1546" y="2331"/>
                </a:lnTo>
                <a:lnTo>
                  <a:pt x="1546" y="2331"/>
                </a:lnTo>
                <a:lnTo>
                  <a:pt x="1544" y="2331"/>
                </a:lnTo>
                <a:lnTo>
                  <a:pt x="1542" y="2334"/>
                </a:lnTo>
                <a:lnTo>
                  <a:pt x="1540" y="2334"/>
                </a:lnTo>
                <a:lnTo>
                  <a:pt x="1538" y="2336"/>
                </a:lnTo>
                <a:lnTo>
                  <a:pt x="1540" y="2338"/>
                </a:lnTo>
                <a:lnTo>
                  <a:pt x="1540" y="2338"/>
                </a:lnTo>
                <a:lnTo>
                  <a:pt x="1542" y="2338"/>
                </a:lnTo>
                <a:lnTo>
                  <a:pt x="1542" y="2340"/>
                </a:lnTo>
                <a:lnTo>
                  <a:pt x="1540" y="2342"/>
                </a:lnTo>
                <a:lnTo>
                  <a:pt x="1540" y="2344"/>
                </a:lnTo>
                <a:lnTo>
                  <a:pt x="1540" y="2346"/>
                </a:lnTo>
                <a:lnTo>
                  <a:pt x="1540" y="2348"/>
                </a:lnTo>
                <a:lnTo>
                  <a:pt x="1540" y="2350"/>
                </a:lnTo>
                <a:lnTo>
                  <a:pt x="1538" y="2350"/>
                </a:lnTo>
                <a:lnTo>
                  <a:pt x="1538" y="2352"/>
                </a:lnTo>
                <a:lnTo>
                  <a:pt x="1536" y="2352"/>
                </a:lnTo>
                <a:lnTo>
                  <a:pt x="1536" y="2352"/>
                </a:lnTo>
                <a:lnTo>
                  <a:pt x="1536" y="2350"/>
                </a:lnTo>
                <a:lnTo>
                  <a:pt x="1538" y="2348"/>
                </a:lnTo>
                <a:lnTo>
                  <a:pt x="1540" y="2344"/>
                </a:lnTo>
                <a:lnTo>
                  <a:pt x="1540" y="2342"/>
                </a:lnTo>
                <a:lnTo>
                  <a:pt x="1540" y="2340"/>
                </a:lnTo>
                <a:lnTo>
                  <a:pt x="1540" y="2340"/>
                </a:lnTo>
                <a:lnTo>
                  <a:pt x="1538" y="2340"/>
                </a:lnTo>
                <a:lnTo>
                  <a:pt x="1538" y="2340"/>
                </a:lnTo>
                <a:lnTo>
                  <a:pt x="1536" y="2344"/>
                </a:lnTo>
                <a:lnTo>
                  <a:pt x="1536" y="2344"/>
                </a:lnTo>
                <a:lnTo>
                  <a:pt x="1534" y="2346"/>
                </a:lnTo>
                <a:lnTo>
                  <a:pt x="1532" y="2346"/>
                </a:lnTo>
                <a:lnTo>
                  <a:pt x="1530" y="2346"/>
                </a:lnTo>
                <a:lnTo>
                  <a:pt x="1530" y="2346"/>
                </a:lnTo>
                <a:lnTo>
                  <a:pt x="1530" y="2346"/>
                </a:lnTo>
                <a:lnTo>
                  <a:pt x="1534" y="2344"/>
                </a:lnTo>
                <a:lnTo>
                  <a:pt x="1536" y="2344"/>
                </a:lnTo>
                <a:lnTo>
                  <a:pt x="1534" y="2342"/>
                </a:lnTo>
                <a:lnTo>
                  <a:pt x="1536" y="2340"/>
                </a:lnTo>
                <a:lnTo>
                  <a:pt x="1536" y="2340"/>
                </a:lnTo>
                <a:lnTo>
                  <a:pt x="1538" y="2334"/>
                </a:lnTo>
                <a:lnTo>
                  <a:pt x="1538" y="2334"/>
                </a:lnTo>
                <a:lnTo>
                  <a:pt x="1538" y="2331"/>
                </a:lnTo>
                <a:lnTo>
                  <a:pt x="1536" y="2331"/>
                </a:lnTo>
                <a:lnTo>
                  <a:pt x="1536" y="2331"/>
                </a:lnTo>
                <a:lnTo>
                  <a:pt x="1536" y="2331"/>
                </a:lnTo>
                <a:lnTo>
                  <a:pt x="1534" y="2334"/>
                </a:lnTo>
                <a:lnTo>
                  <a:pt x="1534" y="2334"/>
                </a:lnTo>
                <a:lnTo>
                  <a:pt x="1534" y="2336"/>
                </a:lnTo>
                <a:lnTo>
                  <a:pt x="1534" y="2336"/>
                </a:lnTo>
                <a:lnTo>
                  <a:pt x="1534" y="2336"/>
                </a:lnTo>
                <a:lnTo>
                  <a:pt x="1534" y="2338"/>
                </a:lnTo>
                <a:lnTo>
                  <a:pt x="1534" y="2338"/>
                </a:lnTo>
                <a:lnTo>
                  <a:pt x="1532" y="2338"/>
                </a:lnTo>
                <a:lnTo>
                  <a:pt x="1530" y="2338"/>
                </a:lnTo>
                <a:lnTo>
                  <a:pt x="1530" y="2340"/>
                </a:lnTo>
                <a:lnTo>
                  <a:pt x="1527" y="2340"/>
                </a:lnTo>
                <a:lnTo>
                  <a:pt x="1525" y="2340"/>
                </a:lnTo>
                <a:lnTo>
                  <a:pt x="1521" y="2340"/>
                </a:lnTo>
                <a:lnTo>
                  <a:pt x="1519" y="2342"/>
                </a:lnTo>
                <a:lnTo>
                  <a:pt x="1521" y="2344"/>
                </a:lnTo>
                <a:lnTo>
                  <a:pt x="1523" y="2344"/>
                </a:lnTo>
                <a:lnTo>
                  <a:pt x="1519" y="2346"/>
                </a:lnTo>
                <a:lnTo>
                  <a:pt x="1517" y="2348"/>
                </a:lnTo>
                <a:lnTo>
                  <a:pt x="1515" y="2350"/>
                </a:lnTo>
                <a:lnTo>
                  <a:pt x="1515" y="2350"/>
                </a:lnTo>
                <a:lnTo>
                  <a:pt x="1511" y="2352"/>
                </a:lnTo>
                <a:lnTo>
                  <a:pt x="1511" y="2354"/>
                </a:lnTo>
                <a:lnTo>
                  <a:pt x="1511" y="2357"/>
                </a:lnTo>
                <a:lnTo>
                  <a:pt x="1513" y="2359"/>
                </a:lnTo>
                <a:lnTo>
                  <a:pt x="1515" y="2359"/>
                </a:lnTo>
                <a:lnTo>
                  <a:pt x="1515" y="2359"/>
                </a:lnTo>
                <a:lnTo>
                  <a:pt x="1515" y="2359"/>
                </a:lnTo>
                <a:lnTo>
                  <a:pt x="1515" y="2359"/>
                </a:lnTo>
                <a:lnTo>
                  <a:pt x="1515" y="2357"/>
                </a:lnTo>
                <a:lnTo>
                  <a:pt x="1513" y="2357"/>
                </a:lnTo>
                <a:lnTo>
                  <a:pt x="1513" y="2354"/>
                </a:lnTo>
                <a:lnTo>
                  <a:pt x="1513" y="2354"/>
                </a:lnTo>
                <a:lnTo>
                  <a:pt x="1515" y="2354"/>
                </a:lnTo>
                <a:lnTo>
                  <a:pt x="1517" y="2354"/>
                </a:lnTo>
                <a:lnTo>
                  <a:pt x="1519" y="2352"/>
                </a:lnTo>
                <a:lnTo>
                  <a:pt x="1521" y="2350"/>
                </a:lnTo>
                <a:lnTo>
                  <a:pt x="1521" y="2352"/>
                </a:lnTo>
                <a:lnTo>
                  <a:pt x="1521" y="2352"/>
                </a:lnTo>
                <a:lnTo>
                  <a:pt x="1521" y="2354"/>
                </a:lnTo>
                <a:lnTo>
                  <a:pt x="1521" y="2354"/>
                </a:lnTo>
                <a:lnTo>
                  <a:pt x="1523" y="2357"/>
                </a:lnTo>
                <a:lnTo>
                  <a:pt x="1525" y="2359"/>
                </a:lnTo>
                <a:lnTo>
                  <a:pt x="1527" y="2359"/>
                </a:lnTo>
                <a:lnTo>
                  <a:pt x="1530" y="2359"/>
                </a:lnTo>
                <a:lnTo>
                  <a:pt x="1530" y="2359"/>
                </a:lnTo>
                <a:lnTo>
                  <a:pt x="1530" y="2357"/>
                </a:lnTo>
                <a:lnTo>
                  <a:pt x="1530" y="2357"/>
                </a:lnTo>
                <a:lnTo>
                  <a:pt x="1530" y="2357"/>
                </a:lnTo>
                <a:lnTo>
                  <a:pt x="1532" y="2357"/>
                </a:lnTo>
                <a:lnTo>
                  <a:pt x="1532" y="2359"/>
                </a:lnTo>
                <a:lnTo>
                  <a:pt x="1534" y="2359"/>
                </a:lnTo>
                <a:lnTo>
                  <a:pt x="1532" y="2361"/>
                </a:lnTo>
                <a:lnTo>
                  <a:pt x="1534" y="2363"/>
                </a:lnTo>
                <a:lnTo>
                  <a:pt x="1532" y="2365"/>
                </a:lnTo>
                <a:lnTo>
                  <a:pt x="1530" y="2367"/>
                </a:lnTo>
                <a:lnTo>
                  <a:pt x="1530" y="2367"/>
                </a:lnTo>
                <a:lnTo>
                  <a:pt x="1532" y="2369"/>
                </a:lnTo>
                <a:lnTo>
                  <a:pt x="1532" y="2371"/>
                </a:lnTo>
                <a:lnTo>
                  <a:pt x="1534" y="2371"/>
                </a:lnTo>
                <a:lnTo>
                  <a:pt x="1534" y="2371"/>
                </a:lnTo>
                <a:lnTo>
                  <a:pt x="1534" y="2371"/>
                </a:lnTo>
                <a:lnTo>
                  <a:pt x="1532" y="2373"/>
                </a:lnTo>
                <a:lnTo>
                  <a:pt x="1532" y="2371"/>
                </a:lnTo>
                <a:lnTo>
                  <a:pt x="1530" y="2371"/>
                </a:lnTo>
                <a:lnTo>
                  <a:pt x="1530" y="2371"/>
                </a:lnTo>
                <a:lnTo>
                  <a:pt x="1527" y="2371"/>
                </a:lnTo>
                <a:lnTo>
                  <a:pt x="1527" y="2371"/>
                </a:lnTo>
                <a:lnTo>
                  <a:pt x="1525" y="2373"/>
                </a:lnTo>
                <a:lnTo>
                  <a:pt x="1527" y="2373"/>
                </a:lnTo>
                <a:lnTo>
                  <a:pt x="1527" y="2373"/>
                </a:lnTo>
                <a:lnTo>
                  <a:pt x="1530" y="2375"/>
                </a:lnTo>
                <a:lnTo>
                  <a:pt x="1530" y="2375"/>
                </a:lnTo>
                <a:lnTo>
                  <a:pt x="1530" y="2375"/>
                </a:lnTo>
                <a:lnTo>
                  <a:pt x="1530" y="2378"/>
                </a:lnTo>
                <a:lnTo>
                  <a:pt x="1532" y="2378"/>
                </a:lnTo>
                <a:lnTo>
                  <a:pt x="1534" y="2378"/>
                </a:lnTo>
                <a:lnTo>
                  <a:pt x="1536" y="2378"/>
                </a:lnTo>
                <a:lnTo>
                  <a:pt x="1538" y="2375"/>
                </a:lnTo>
                <a:lnTo>
                  <a:pt x="1538" y="2373"/>
                </a:lnTo>
                <a:lnTo>
                  <a:pt x="1540" y="2371"/>
                </a:lnTo>
                <a:lnTo>
                  <a:pt x="1540" y="2371"/>
                </a:lnTo>
                <a:lnTo>
                  <a:pt x="1540" y="2375"/>
                </a:lnTo>
                <a:lnTo>
                  <a:pt x="1540" y="2378"/>
                </a:lnTo>
                <a:lnTo>
                  <a:pt x="1542" y="2378"/>
                </a:lnTo>
                <a:lnTo>
                  <a:pt x="1542" y="2380"/>
                </a:lnTo>
                <a:lnTo>
                  <a:pt x="1542" y="2380"/>
                </a:lnTo>
                <a:lnTo>
                  <a:pt x="1544" y="2382"/>
                </a:lnTo>
                <a:lnTo>
                  <a:pt x="1544" y="2382"/>
                </a:lnTo>
                <a:lnTo>
                  <a:pt x="1542" y="2382"/>
                </a:lnTo>
                <a:lnTo>
                  <a:pt x="1538" y="2380"/>
                </a:lnTo>
                <a:lnTo>
                  <a:pt x="1532" y="2380"/>
                </a:lnTo>
                <a:lnTo>
                  <a:pt x="1530" y="2380"/>
                </a:lnTo>
                <a:lnTo>
                  <a:pt x="1527" y="2378"/>
                </a:lnTo>
                <a:lnTo>
                  <a:pt x="1527" y="2382"/>
                </a:lnTo>
                <a:lnTo>
                  <a:pt x="1527" y="2384"/>
                </a:lnTo>
                <a:lnTo>
                  <a:pt x="1527" y="2386"/>
                </a:lnTo>
                <a:lnTo>
                  <a:pt x="1530" y="2386"/>
                </a:lnTo>
                <a:lnTo>
                  <a:pt x="1532" y="2388"/>
                </a:lnTo>
                <a:lnTo>
                  <a:pt x="1532" y="2386"/>
                </a:lnTo>
                <a:lnTo>
                  <a:pt x="1534" y="2386"/>
                </a:lnTo>
                <a:lnTo>
                  <a:pt x="1536" y="2388"/>
                </a:lnTo>
                <a:lnTo>
                  <a:pt x="1536" y="2388"/>
                </a:lnTo>
                <a:lnTo>
                  <a:pt x="1534" y="2388"/>
                </a:lnTo>
                <a:lnTo>
                  <a:pt x="1534" y="2388"/>
                </a:lnTo>
                <a:lnTo>
                  <a:pt x="1532" y="2388"/>
                </a:lnTo>
                <a:lnTo>
                  <a:pt x="1532" y="2390"/>
                </a:lnTo>
                <a:lnTo>
                  <a:pt x="1530" y="2392"/>
                </a:lnTo>
                <a:lnTo>
                  <a:pt x="1530" y="2399"/>
                </a:lnTo>
                <a:lnTo>
                  <a:pt x="1530" y="2403"/>
                </a:lnTo>
                <a:lnTo>
                  <a:pt x="1530" y="2405"/>
                </a:lnTo>
                <a:lnTo>
                  <a:pt x="1530" y="2405"/>
                </a:lnTo>
                <a:lnTo>
                  <a:pt x="1532" y="2405"/>
                </a:lnTo>
                <a:lnTo>
                  <a:pt x="1532" y="2407"/>
                </a:lnTo>
                <a:lnTo>
                  <a:pt x="1534" y="2405"/>
                </a:lnTo>
                <a:lnTo>
                  <a:pt x="1534" y="2403"/>
                </a:lnTo>
                <a:lnTo>
                  <a:pt x="1534" y="2401"/>
                </a:lnTo>
                <a:lnTo>
                  <a:pt x="1534" y="2401"/>
                </a:lnTo>
                <a:lnTo>
                  <a:pt x="1534" y="2399"/>
                </a:lnTo>
                <a:lnTo>
                  <a:pt x="1536" y="2396"/>
                </a:lnTo>
                <a:lnTo>
                  <a:pt x="1536" y="2396"/>
                </a:lnTo>
                <a:lnTo>
                  <a:pt x="1536" y="2399"/>
                </a:lnTo>
                <a:lnTo>
                  <a:pt x="1536" y="2399"/>
                </a:lnTo>
                <a:lnTo>
                  <a:pt x="1536" y="2399"/>
                </a:lnTo>
                <a:lnTo>
                  <a:pt x="1536" y="2401"/>
                </a:lnTo>
                <a:lnTo>
                  <a:pt x="1536" y="2401"/>
                </a:lnTo>
                <a:lnTo>
                  <a:pt x="1536" y="2403"/>
                </a:lnTo>
                <a:lnTo>
                  <a:pt x="1534" y="2403"/>
                </a:lnTo>
                <a:lnTo>
                  <a:pt x="1534" y="2405"/>
                </a:lnTo>
                <a:lnTo>
                  <a:pt x="1536" y="2407"/>
                </a:lnTo>
                <a:lnTo>
                  <a:pt x="1538" y="2407"/>
                </a:lnTo>
                <a:lnTo>
                  <a:pt x="1538" y="2409"/>
                </a:lnTo>
                <a:lnTo>
                  <a:pt x="1538" y="2409"/>
                </a:lnTo>
                <a:lnTo>
                  <a:pt x="1536" y="2407"/>
                </a:lnTo>
                <a:lnTo>
                  <a:pt x="1534" y="2407"/>
                </a:lnTo>
                <a:lnTo>
                  <a:pt x="1532" y="2407"/>
                </a:lnTo>
                <a:lnTo>
                  <a:pt x="1532" y="2409"/>
                </a:lnTo>
                <a:lnTo>
                  <a:pt x="1532" y="2411"/>
                </a:lnTo>
                <a:lnTo>
                  <a:pt x="1532" y="2411"/>
                </a:lnTo>
                <a:lnTo>
                  <a:pt x="1534" y="2413"/>
                </a:lnTo>
                <a:lnTo>
                  <a:pt x="1534" y="2415"/>
                </a:lnTo>
                <a:lnTo>
                  <a:pt x="1536" y="2413"/>
                </a:lnTo>
                <a:lnTo>
                  <a:pt x="1536" y="2415"/>
                </a:lnTo>
                <a:lnTo>
                  <a:pt x="1536" y="2415"/>
                </a:lnTo>
                <a:lnTo>
                  <a:pt x="1532" y="2415"/>
                </a:lnTo>
                <a:lnTo>
                  <a:pt x="1530" y="2417"/>
                </a:lnTo>
                <a:lnTo>
                  <a:pt x="1527" y="2419"/>
                </a:lnTo>
                <a:lnTo>
                  <a:pt x="1527" y="2419"/>
                </a:lnTo>
                <a:lnTo>
                  <a:pt x="1530" y="2422"/>
                </a:lnTo>
                <a:lnTo>
                  <a:pt x="1530" y="2422"/>
                </a:lnTo>
                <a:lnTo>
                  <a:pt x="1532" y="2424"/>
                </a:lnTo>
                <a:lnTo>
                  <a:pt x="1536" y="2424"/>
                </a:lnTo>
                <a:lnTo>
                  <a:pt x="1536" y="2426"/>
                </a:lnTo>
                <a:lnTo>
                  <a:pt x="1534" y="2424"/>
                </a:lnTo>
                <a:lnTo>
                  <a:pt x="1534" y="2428"/>
                </a:lnTo>
                <a:lnTo>
                  <a:pt x="1534" y="2428"/>
                </a:lnTo>
                <a:lnTo>
                  <a:pt x="1534" y="2430"/>
                </a:lnTo>
                <a:lnTo>
                  <a:pt x="1536" y="2430"/>
                </a:lnTo>
                <a:lnTo>
                  <a:pt x="1538" y="2430"/>
                </a:lnTo>
                <a:lnTo>
                  <a:pt x="1540" y="2426"/>
                </a:lnTo>
                <a:lnTo>
                  <a:pt x="1540" y="2424"/>
                </a:lnTo>
                <a:lnTo>
                  <a:pt x="1540" y="2424"/>
                </a:lnTo>
                <a:lnTo>
                  <a:pt x="1540" y="2426"/>
                </a:lnTo>
                <a:lnTo>
                  <a:pt x="1542" y="2428"/>
                </a:lnTo>
                <a:lnTo>
                  <a:pt x="1542" y="2428"/>
                </a:lnTo>
                <a:lnTo>
                  <a:pt x="1540" y="2428"/>
                </a:lnTo>
                <a:lnTo>
                  <a:pt x="1540" y="2428"/>
                </a:lnTo>
                <a:lnTo>
                  <a:pt x="1538" y="2432"/>
                </a:lnTo>
                <a:lnTo>
                  <a:pt x="1538" y="2434"/>
                </a:lnTo>
                <a:lnTo>
                  <a:pt x="1538" y="2434"/>
                </a:lnTo>
                <a:lnTo>
                  <a:pt x="1534" y="2430"/>
                </a:lnTo>
                <a:lnTo>
                  <a:pt x="1534" y="2430"/>
                </a:lnTo>
                <a:lnTo>
                  <a:pt x="1534" y="2430"/>
                </a:lnTo>
                <a:lnTo>
                  <a:pt x="1532" y="2426"/>
                </a:lnTo>
                <a:lnTo>
                  <a:pt x="1530" y="2424"/>
                </a:lnTo>
                <a:lnTo>
                  <a:pt x="1527" y="2422"/>
                </a:lnTo>
                <a:lnTo>
                  <a:pt x="1525" y="2422"/>
                </a:lnTo>
                <a:lnTo>
                  <a:pt x="1525" y="2424"/>
                </a:lnTo>
                <a:lnTo>
                  <a:pt x="1525" y="2424"/>
                </a:lnTo>
                <a:lnTo>
                  <a:pt x="1525" y="2426"/>
                </a:lnTo>
                <a:lnTo>
                  <a:pt x="1525" y="2428"/>
                </a:lnTo>
                <a:lnTo>
                  <a:pt x="1525" y="2428"/>
                </a:lnTo>
                <a:lnTo>
                  <a:pt x="1523" y="2428"/>
                </a:lnTo>
                <a:lnTo>
                  <a:pt x="1519" y="2428"/>
                </a:lnTo>
                <a:lnTo>
                  <a:pt x="1521" y="2430"/>
                </a:lnTo>
                <a:lnTo>
                  <a:pt x="1521" y="2432"/>
                </a:lnTo>
                <a:lnTo>
                  <a:pt x="1523" y="2436"/>
                </a:lnTo>
                <a:lnTo>
                  <a:pt x="1525" y="2436"/>
                </a:lnTo>
                <a:lnTo>
                  <a:pt x="1527" y="2436"/>
                </a:lnTo>
                <a:lnTo>
                  <a:pt x="1527" y="2436"/>
                </a:lnTo>
                <a:lnTo>
                  <a:pt x="1530" y="2438"/>
                </a:lnTo>
                <a:lnTo>
                  <a:pt x="1532" y="2438"/>
                </a:lnTo>
                <a:lnTo>
                  <a:pt x="1532" y="2438"/>
                </a:lnTo>
                <a:lnTo>
                  <a:pt x="1534" y="2438"/>
                </a:lnTo>
                <a:lnTo>
                  <a:pt x="1536" y="2438"/>
                </a:lnTo>
                <a:lnTo>
                  <a:pt x="1538" y="2440"/>
                </a:lnTo>
                <a:lnTo>
                  <a:pt x="1536" y="2447"/>
                </a:lnTo>
                <a:lnTo>
                  <a:pt x="1534" y="2445"/>
                </a:lnTo>
                <a:lnTo>
                  <a:pt x="1534" y="2447"/>
                </a:lnTo>
                <a:lnTo>
                  <a:pt x="1534" y="2449"/>
                </a:lnTo>
                <a:lnTo>
                  <a:pt x="1536" y="2449"/>
                </a:lnTo>
                <a:lnTo>
                  <a:pt x="1538" y="2449"/>
                </a:lnTo>
                <a:lnTo>
                  <a:pt x="1538" y="2449"/>
                </a:lnTo>
                <a:lnTo>
                  <a:pt x="1538" y="2449"/>
                </a:lnTo>
                <a:lnTo>
                  <a:pt x="1540" y="2449"/>
                </a:lnTo>
                <a:lnTo>
                  <a:pt x="1540" y="2451"/>
                </a:lnTo>
                <a:lnTo>
                  <a:pt x="1542" y="2453"/>
                </a:lnTo>
                <a:lnTo>
                  <a:pt x="1542" y="2455"/>
                </a:lnTo>
                <a:lnTo>
                  <a:pt x="1544" y="2455"/>
                </a:lnTo>
                <a:lnTo>
                  <a:pt x="1548" y="2453"/>
                </a:lnTo>
                <a:lnTo>
                  <a:pt x="1551" y="2451"/>
                </a:lnTo>
                <a:lnTo>
                  <a:pt x="1557" y="2449"/>
                </a:lnTo>
                <a:lnTo>
                  <a:pt x="1557" y="2449"/>
                </a:lnTo>
                <a:lnTo>
                  <a:pt x="1555" y="2447"/>
                </a:lnTo>
                <a:lnTo>
                  <a:pt x="1555" y="2447"/>
                </a:lnTo>
                <a:lnTo>
                  <a:pt x="1553" y="2447"/>
                </a:lnTo>
                <a:lnTo>
                  <a:pt x="1548" y="2445"/>
                </a:lnTo>
                <a:lnTo>
                  <a:pt x="1548" y="2445"/>
                </a:lnTo>
                <a:lnTo>
                  <a:pt x="1546" y="2443"/>
                </a:lnTo>
                <a:lnTo>
                  <a:pt x="1548" y="2443"/>
                </a:lnTo>
                <a:lnTo>
                  <a:pt x="1548" y="2443"/>
                </a:lnTo>
                <a:lnTo>
                  <a:pt x="1553" y="2445"/>
                </a:lnTo>
                <a:lnTo>
                  <a:pt x="1557" y="2447"/>
                </a:lnTo>
                <a:lnTo>
                  <a:pt x="1557" y="2449"/>
                </a:lnTo>
                <a:lnTo>
                  <a:pt x="1557" y="2451"/>
                </a:lnTo>
                <a:lnTo>
                  <a:pt x="1557" y="2451"/>
                </a:lnTo>
                <a:lnTo>
                  <a:pt x="1555" y="2453"/>
                </a:lnTo>
                <a:lnTo>
                  <a:pt x="1555" y="2453"/>
                </a:lnTo>
                <a:lnTo>
                  <a:pt x="1555" y="2453"/>
                </a:lnTo>
                <a:lnTo>
                  <a:pt x="1557" y="2457"/>
                </a:lnTo>
                <a:lnTo>
                  <a:pt x="1557" y="2457"/>
                </a:lnTo>
                <a:lnTo>
                  <a:pt x="1557" y="2457"/>
                </a:lnTo>
                <a:lnTo>
                  <a:pt x="1557" y="2459"/>
                </a:lnTo>
                <a:lnTo>
                  <a:pt x="1557" y="2459"/>
                </a:lnTo>
                <a:lnTo>
                  <a:pt x="1555" y="2461"/>
                </a:lnTo>
                <a:lnTo>
                  <a:pt x="1555" y="2461"/>
                </a:lnTo>
                <a:lnTo>
                  <a:pt x="1555" y="2459"/>
                </a:lnTo>
                <a:lnTo>
                  <a:pt x="1555" y="2459"/>
                </a:lnTo>
                <a:lnTo>
                  <a:pt x="1557" y="2457"/>
                </a:lnTo>
                <a:lnTo>
                  <a:pt x="1557" y="2457"/>
                </a:lnTo>
                <a:lnTo>
                  <a:pt x="1557" y="2455"/>
                </a:lnTo>
                <a:lnTo>
                  <a:pt x="1555" y="2455"/>
                </a:lnTo>
                <a:lnTo>
                  <a:pt x="1555" y="2455"/>
                </a:lnTo>
                <a:lnTo>
                  <a:pt x="1555" y="2453"/>
                </a:lnTo>
                <a:lnTo>
                  <a:pt x="1555" y="2453"/>
                </a:lnTo>
                <a:lnTo>
                  <a:pt x="1553" y="2453"/>
                </a:lnTo>
                <a:lnTo>
                  <a:pt x="1553" y="2453"/>
                </a:lnTo>
                <a:lnTo>
                  <a:pt x="1551" y="2455"/>
                </a:lnTo>
                <a:lnTo>
                  <a:pt x="1548" y="2455"/>
                </a:lnTo>
                <a:lnTo>
                  <a:pt x="1546" y="2457"/>
                </a:lnTo>
                <a:lnTo>
                  <a:pt x="1546" y="2457"/>
                </a:lnTo>
                <a:lnTo>
                  <a:pt x="1544" y="2455"/>
                </a:lnTo>
                <a:lnTo>
                  <a:pt x="1542" y="2457"/>
                </a:lnTo>
                <a:lnTo>
                  <a:pt x="1540" y="2455"/>
                </a:lnTo>
                <a:lnTo>
                  <a:pt x="1540" y="2455"/>
                </a:lnTo>
                <a:lnTo>
                  <a:pt x="1540" y="2455"/>
                </a:lnTo>
                <a:lnTo>
                  <a:pt x="1540" y="2457"/>
                </a:lnTo>
                <a:lnTo>
                  <a:pt x="1540" y="2457"/>
                </a:lnTo>
                <a:lnTo>
                  <a:pt x="1538" y="2457"/>
                </a:lnTo>
                <a:lnTo>
                  <a:pt x="1536" y="2457"/>
                </a:lnTo>
                <a:lnTo>
                  <a:pt x="1534" y="2457"/>
                </a:lnTo>
                <a:lnTo>
                  <a:pt x="1534" y="2455"/>
                </a:lnTo>
                <a:lnTo>
                  <a:pt x="1532" y="2455"/>
                </a:lnTo>
                <a:lnTo>
                  <a:pt x="1532" y="2455"/>
                </a:lnTo>
                <a:lnTo>
                  <a:pt x="1532" y="2457"/>
                </a:lnTo>
                <a:lnTo>
                  <a:pt x="1532" y="2457"/>
                </a:lnTo>
                <a:lnTo>
                  <a:pt x="1534" y="2459"/>
                </a:lnTo>
                <a:lnTo>
                  <a:pt x="1534" y="2461"/>
                </a:lnTo>
                <a:lnTo>
                  <a:pt x="1534" y="2461"/>
                </a:lnTo>
                <a:lnTo>
                  <a:pt x="1536" y="2461"/>
                </a:lnTo>
                <a:lnTo>
                  <a:pt x="1536" y="2464"/>
                </a:lnTo>
                <a:lnTo>
                  <a:pt x="1536" y="2464"/>
                </a:lnTo>
                <a:lnTo>
                  <a:pt x="1536" y="2466"/>
                </a:lnTo>
                <a:lnTo>
                  <a:pt x="1536" y="2466"/>
                </a:lnTo>
                <a:lnTo>
                  <a:pt x="1540" y="2466"/>
                </a:lnTo>
                <a:lnTo>
                  <a:pt x="1542" y="2466"/>
                </a:lnTo>
                <a:lnTo>
                  <a:pt x="1544" y="2466"/>
                </a:lnTo>
                <a:lnTo>
                  <a:pt x="1546" y="2466"/>
                </a:lnTo>
                <a:lnTo>
                  <a:pt x="1548" y="2464"/>
                </a:lnTo>
                <a:lnTo>
                  <a:pt x="1548" y="2464"/>
                </a:lnTo>
                <a:lnTo>
                  <a:pt x="1548" y="2464"/>
                </a:lnTo>
                <a:lnTo>
                  <a:pt x="1548" y="2464"/>
                </a:lnTo>
                <a:lnTo>
                  <a:pt x="1548" y="2466"/>
                </a:lnTo>
                <a:lnTo>
                  <a:pt x="1546" y="2468"/>
                </a:lnTo>
                <a:lnTo>
                  <a:pt x="1544" y="2468"/>
                </a:lnTo>
                <a:lnTo>
                  <a:pt x="1540" y="2470"/>
                </a:lnTo>
                <a:lnTo>
                  <a:pt x="1542" y="2470"/>
                </a:lnTo>
                <a:lnTo>
                  <a:pt x="1544" y="2472"/>
                </a:lnTo>
                <a:lnTo>
                  <a:pt x="1544" y="2474"/>
                </a:lnTo>
                <a:lnTo>
                  <a:pt x="1548" y="2474"/>
                </a:lnTo>
                <a:lnTo>
                  <a:pt x="1548" y="2474"/>
                </a:lnTo>
                <a:lnTo>
                  <a:pt x="1551" y="2474"/>
                </a:lnTo>
                <a:lnTo>
                  <a:pt x="1551" y="2472"/>
                </a:lnTo>
                <a:lnTo>
                  <a:pt x="1551" y="2470"/>
                </a:lnTo>
                <a:lnTo>
                  <a:pt x="1551" y="2468"/>
                </a:lnTo>
                <a:lnTo>
                  <a:pt x="1553" y="2468"/>
                </a:lnTo>
                <a:lnTo>
                  <a:pt x="1553" y="2466"/>
                </a:lnTo>
                <a:lnTo>
                  <a:pt x="1553" y="2464"/>
                </a:lnTo>
                <a:lnTo>
                  <a:pt x="1555" y="2464"/>
                </a:lnTo>
                <a:lnTo>
                  <a:pt x="1555" y="2464"/>
                </a:lnTo>
                <a:lnTo>
                  <a:pt x="1557" y="2464"/>
                </a:lnTo>
                <a:lnTo>
                  <a:pt x="1557" y="2466"/>
                </a:lnTo>
                <a:lnTo>
                  <a:pt x="1559" y="2466"/>
                </a:lnTo>
                <a:lnTo>
                  <a:pt x="1561" y="2464"/>
                </a:lnTo>
                <a:lnTo>
                  <a:pt x="1561" y="2464"/>
                </a:lnTo>
                <a:lnTo>
                  <a:pt x="1567" y="2464"/>
                </a:lnTo>
                <a:lnTo>
                  <a:pt x="1569" y="2464"/>
                </a:lnTo>
                <a:lnTo>
                  <a:pt x="1571" y="2466"/>
                </a:lnTo>
                <a:lnTo>
                  <a:pt x="1571" y="2466"/>
                </a:lnTo>
                <a:lnTo>
                  <a:pt x="1571" y="2466"/>
                </a:lnTo>
                <a:lnTo>
                  <a:pt x="1567" y="2466"/>
                </a:lnTo>
                <a:lnTo>
                  <a:pt x="1565" y="2466"/>
                </a:lnTo>
                <a:lnTo>
                  <a:pt x="1563" y="2466"/>
                </a:lnTo>
                <a:lnTo>
                  <a:pt x="1559" y="2470"/>
                </a:lnTo>
                <a:lnTo>
                  <a:pt x="1555" y="2470"/>
                </a:lnTo>
                <a:lnTo>
                  <a:pt x="1555" y="2468"/>
                </a:lnTo>
                <a:lnTo>
                  <a:pt x="1555" y="2468"/>
                </a:lnTo>
                <a:lnTo>
                  <a:pt x="1555" y="2468"/>
                </a:lnTo>
                <a:lnTo>
                  <a:pt x="1553" y="2470"/>
                </a:lnTo>
                <a:lnTo>
                  <a:pt x="1553" y="2470"/>
                </a:lnTo>
                <a:lnTo>
                  <a:pt x="1551" y="2472"/>
                </a:lnTo>
                <a:lnTo>
                  <a:pt x="1551" y="2476"/>
                </a:lnTo>
                <a:lnTo>
                  <a:pt x="1551" y="2476"/>
                </a:lnTo>
                <a:lnTo>
                  <a:pt x="1548" y="2478"/>
                </a:lnTo>
                <a:lnTo>
                  <a:pt x="1551" y="2478"/>
                </a:lnTo>
                <a:lnTo>
                  <a:pt x="1555" y="2480"/>
                </a:lnTo>
                <a:lnTo>
                  <a:pt x="1557" y="2482"/>
                </a:lnTo>
                <a:lnTo>
                  <a:pt x="1557" y="2480"/>
                </a:lnTo>
                <a:lnTo>
                  <a:pt x="1557" y="2478"/>
                </a:lnTo>
                <a:lnTo>
                  <a:pt x="1559" y="2478"/>
                </a:lnTo>
                <a:lnTo>
                  <a:pt x="1561" y="2476"/>
                </a:lnTo>
                <a:lnTo>
                  <a:pt x="1563" y="2474"/>
                </a:lnTo>
                <a:lnTo>
                  <a:pt x="1565" y="2472"/>
                </a:lnTo>
                <a:lnTo>
                  <a:pt x="1574" y="2468"/>
                </a:lnTo>
                <a:lnTo>
                  <a:pt x="1576" y="2470"/>
                </a:lnTo>
                <a:lnTo>
                  <a:pt x="1578" y="2470"/>
                </a:lnTo>
                <a:lnTo>
                  <a:pt x="1578" y="2470"/>
                </a:lnTo>
                <a:lnTo>
                  <a:pt x="1576" y="2472"/>
                </a:lnTo>
                <a:lnTo>
                  <a:pt x="1576" y="2474"/>
                </a:lnTo>
                <a:lnTo>
                  <a:pt x="1574" y="2474"/>
                </a:lnTo>
                <a:lnTo>
                  <a:pt x="1569" y="2478"/>
                </a:lnTo>
                <a:lnTo>
                  <a:pt x="1567" y="2482"/>
                </a:lnTo>
                <a:lnTo>
                  <a:pt x="1565" y="2482"/>
                </a:lnTo>
                <a:lnTo>
                  <a:pt x="1565" y="2482"/>
                </a:lnTo>
                <a:lnTo>
                  <a:pt x="1567" y="2482"/>
                </a:lnTo>
                <a:lnTo>
                  <a:pt x="1567" y="2480"/>
                </a:lnTo>
                <a:lnTo>
                  <a:pt x="1567" y="2478"/>
                </a:lnTo>
                <a:lnTo>
                  <a:pt x="1565" y="2478"/>
                </a:lnTo>
                <a:lnTo>
                  <a:pt x="1563" y="2478"/>
                </a:lnTo>
                <a:lnTo>
                  <a:pt x="1561" y="2478"/>
                </a:lnTo>
                <a:lnTo>
                  <a:pt x="1561" y="2478"/>
                </a:lnTo>
                <a:lnTo>
                  <a:pt x="1559" y="2480"/>
                </a:lnTo>
                <a:lnTo>
                  <a:pt x="1559" y="2480"/>
                </a:lnTo>
                <a:lnTo>
                  <a:pt x="1559" y="2482"/>
                </a:lnTo>
                <a:lnTo>
                  <a:pt x="1563" y="2484"/>
                </a:lnTo>
                <a:lnTo>
                  <a:pt x="1563" y="2487"/>
                </a:lnTo>
                <a:lnTo>
                  <a:pt x="1567" y="2487"/>
                </a:lnTo>
                <a:lnTo>
                  <a:pt x="1569" y="2489"/>
                </a:lnTo>
                <a:lnTo>
                  <a:pt x="1574" y="2489"/>
                </a:lnTo>
                <a:lnTo>
                  <a:pt x="1576" y="2491"/>
                </a:lnTo>
                <a:lnTo>
                  <a:pt x="1578" y="2489"/>
                </a:lnTo>
                <a:lnTo>
                  <a:pt x="1580" y="2489"/>
                </a:lnTo>
                <a:lnTo>
                  <a:pt x="1580" y="2484"/>
                </a:lnTo>
                <a:lnTo>
                  <a:pt x="1580" y="2482"/>
                </a:lnTo>
                <a:lnTo>
                  <a:pt x="1580" y="2480"/>
                </a:lnTo>
                <a:lnTo>
                  <a:pt x="1580" y="2476"/>
                </a:lnTo>
                <a:lnTo>
                  <a:pt x="1582" y="2472"/>
                </a:lnTo>
                <a:lnTo>
                  <a:pt x="1582" y="2470"/>
                </a:lnTo>
                <a:lnTo>
                  <a:pt x="1582" y="2468"/>
                </a:lnTo>
                <a:lnTo>
                  <a:pt x="1584" y="2468"/>
                </a:lnTo>
                <a:lnTo>
                  <a:pt x="1586" y="2466"/>
                </a:lnTo>
                <a:lnTo>
                  <a:pt x="1588" y="2466"/>
                </a:lnTo>
                <a:lnTo>
                  <a:pt x="1595" y="2464"/>
                </a:lnTo>
                <a:lnTo>
                  <a:pt x="1597" y="2464"/>
                </a:lnTo>
                <a:lnTo>
                  <a:pt x="1599" y="2461"/>
                </a:lnTo>
                <a:lnTo>
                  <a:pt x="1601" y="2461"/>
                </a:lnTo>
                <a:lnTo>
                  <a:pt x="1601" y="2459"/>
                </a:lnTo>
                <a:lnTo>
                  <a:pt x="1605" y="2457"/>
                </a:lnTo>
                <a:lnTo>
                  <a:pt x="1607" y="2457"/>
                </a:lnTo>
                <a:lnTo>
                  <a:pt x="1607" y="2459"/>
                </a:lnTo>
                <a:lnTo>
                  <a:pt x="1615" y="2459"/>
                </a:lnTo>
                <a:lnTo>
                  <a:pt x="1618" y="2459"/>
                </a:lnTo>
                <a:lnTo>
                  <a:pt x="1615" y="2457"/>
                </a:lnTo>
                <a:lnTo>
                  <a:pt x="1613" y="2453"/>
                </a:lnTo>
                <a:lnTo>
                  <a:pt x="1609" y="2449"/>
                </a:lnTo>
                <a:lnTo>
                  <a:pt x="1609" y="2447"/>
                </a:lnTo>
                <a:lnTo>
                  <a:pt x="1607" y="2447"/>
                </a:lnTo>
                <a:lnTo>
                  <a:pt x="1605" y="2447"/>
                </a:lnTo>
                <a:lnTo>
                  <a:pt x="1603" y="2447"/>
                </a:lnTo>
                <a:lnTo>
                  <a:pt x="1603" y="2447"/>
                </a:lnTo>
                <a:lnTo>
                  <a:pt x="1601" y="2445"/>
                </a:lnTo>
                <a:lnTo>
                  <a:pt x="1603" y="2445"/>
                </a:lnTo>
                <a:lnTo>
                  <a:pt x="1605" y="2445"/>
                </a:lnTo>
                <a:lnTo>
                  <a:pt x="1607" y="2445"/>
                </a:lnTo>
                <a:lnTo>
                  <a:pt x="1607" y="2443"/>
                </a:lnTo>
                <a:lnTo>
                  <a:pt x="1607" y="2443"/>
                </a:lnTo>
                <a:lnTo>
                  <a:pt x="1607" y="2440"/>
                </a:lnTo>
                <a:lnTo>
                  <a:pt x="1605" y="2436"/>
                </a:lnTo>
                <a:lnTo>
                  <a:pt x="1605" y="2434"/>
                </a:lnTo>
                <a:lnTo>
                  <a:pt x="1605" y="2434"/>
                </a:lnTo>
                <a:lnTo>
                  <a:pt x="1603" y="2434"/>
                </a:lnTo>
                <a:lnTo>
                  <a:pt x="1603" y="2434"/>
                </a:lnTo>
                <a:lnTo>
                  <a:pt x="1605" y="2434"/>
                </a:lnTo>
                <a:lnTo>
                  <a:pt x="1605" y="2432"/>
                </a:lnTo>
                <a:lnTo>
                  <a:pt x="1605" y="2430"/>
                </a:lnTo>
                <a:lnTo>
                  <a:pt x="1607" y="2426"/>
                </a:lnTo>
                <a:lnTo>
                  <a:pt x="1607" y="2426"/>
                </a:lnTo>
                <a:lnTo>
                  <a:pt x="1609" y="2422"/>
                </a:lnTo>
                <a:lnTo>
                  <a:pt x="1611" y="2422"/>
                </a:lnTo>
                <a:lnTo>
                  <a:pt x="1613" y="2419"/>
                </a:lnTo>
                <a:lnTo>
                  <a:pt x="1615" y="2419"/>
                </a:lnTo>
                <a:lnTo>
                  <a:pt x="1615" y="2417"/>
                </a:lnTo>
                <a:lnTo>
                  <a:pt x="1615" y="2417"/>
                </a:lnTo>
                <a:lnTo>
                  <a:pt x="1615" y="2415"/>
                </a:lnTo>
                <a:lnTo>
                  <a:pt x="1613" y="2415"/>
                </a:lnTo>
                <a:lnTo>
                  <a:pt x="1611" y="2415"/>
                </a:lnTo>
                <a:lnTo>
                  <a:pt x="1609" y="2415"/>
                </a:lnTo>
                <a:lnTo>
                  <a:pt x="1609" y="2415"/>
                </a:lnTo>
                <a:lnTo>
                  <a:pt x="1613" y="2413"/>
                </a:lnTo>
                <a:lnTo>
                  <a:pt x="1613" y="2413"/>
                </a:lnTo>
                <a:lnTo>
                  <a:pt x="1613" y="2411"/>
                </a:lnTo>
                <a:lnTo>
                  <a:pt x="1613" y="2411"/>
                </a:lnTo>
                <a:lnTo>
                  <a:pt x="1613" y="2413"/>
                </a:lnTo>
                <a:lnTo>
                  <a:pt x="1615" y="2415"/>
                </a:lnTo>
                <a:lnTo>
                  <a:pt x="1618" y="2415"/>
                </a:lnTo>
                <a:lnTo>
                  <a:pt x="1620" y="2417"/>
                </a:lnTo>
                <a:lnTo>
                  <a:pt x="1620" y="2417"/>
                </a:lnTo>
                <a:lnTo>
                  <a:pt x="1624" y="2415"/>
                </a:lnTo>
                <a:lnTo>
                  <a:pt x="1626" y="2413"/>
                </a:lnTo>
                <a:lnTo>
                  <a:pt x="1626" y="2413"/>
                </a:lnTo>
                <a:lnTo>
                  <a:pt x="1628" y="2403"/>
                </a:lnTo>
                <a:lnTo>
                  <a:pt x="1628" y="2403"/>
                </a:lnTo>
                <a:lnTo>
                  <a:pt x="1628" y="2401"/>
                </a:lnTo>
                <a:lnTo>
                  <a:pt x="1630" y="2396"/>
                </a:lnTo>
                <a:lnTo>
                  <a:pt x="1632" y="2394"/>
                </a:lnTo>
                <a:lnTo>
                  <a:pt x="1634" y="2390"/>
                </a:lnTo>
                <a:lnTo>
                  <a:pt x="1636" y="2390"/>
                </a:lnTo>
                <a:lnTo>
                  <a:pt x="1641" y="2388"/>
                </a:lnTo>
                <a:lnTo>
                  <a:pt x="1643" y="2386"/>
                </a:lnTo>
                <a:lnTo>
                  <a:pt x="1645" y="2384"/>
                </a:lnTo>
                <a:lnTo>
                  <a:pt x="1651" y="2380"/>
                </a:lnTo>
                <a:lnTo>
                  <a:pt x="1653" y="2380"/>
                </a:lnTo>
                <a:lnTo>
                  <a:pt x="1653" y="2378"/>
                </a:lnTo>
                <a:lnTo>
                  <a:pt x="1655" y="2378"/>
                </a:lnTo>
                <a:lnTo>
                  <a:pt x="1653" y="2375"/>
                </a:lnTo>
                <a:lnTo>
                  <a:pt x="1653" y="2375"/>
                </a:lnTo>
                <a:lnTo>
                  <a:pt x="1651" y="2375"/>
                </a:lnTo>
                <a:lnTo>
                  <a:pt x="1649" y="2375"/>
                </a:lnTo>
                <a:lnTo>
                  <a:pt x="1649" y="2375"/>
                </a:lnTo>
                <a:lnTo>
                  <a:pt x="1651" y="2375"/>
                </a:lnTo>
                <a:lnTo>
                  <a:pt x="1653" y="2373"/>
                </a:lnTo>
                <a:lnTo>
                  <a:pt x="1653" y="2371"/>
                </a:lnTo>
                <a:lnTo>
                  <a:pt x="1655" y="2371"/>
                </a:lnTo>
                <a:lnTo>
                  <a:pt x="1655" y="2367"/>
                </a:lnTo>
                <a:lnTo>
                  <a:pt x="1655" y="2365"/>
                </a:lnTo>
                <a:lnTo>
                  <a:pt x="1653" y="2363"/>
                </a:lnTo>
                <a:lnTo>
                  <a:pt x="1651" y="2363"/>
                </a:lnTo>
                <a:lnTo>
                  <a:pt x="1643" y="2361"/>
                </a:lnTo>
                <a:lnTo>
                  <a:pt x="1641" y="2361"/>
                </a:lnTo>
                <a:lnTo>
                  <a:pt x="1632" y="2352"/>
                </a:lnTo>
                <a:lnTo>
                  <a:pt x="1630" y="2350"/>
                </a:lnTo>
                <a:lnTo>
                  <a:pt x="1628" y="2348"/>
                </a:lnTo>
                <a:lnTo>
                  <a:pt x="1628" y="2346"/>
                </a:lnTo>
                <a:lnTo>
                  <a:pt x="1628" y="2346"/>
                </a:lnTo>
                <a:lnTo>
                  <a:pt x="1628" y="2344"/>
                </a:lnTo>
                <a:lnTo>
                  <a:pt x="1628" y="2342"/>
                </a:lnTo>
                <a:lnTo>
                  <a:pt x="1632" y="2338"/>
                </a:lnTo>
                <a:lnTo>
                  <a:pt x="1634" y="2336"/>
                </a:lnTo>
                <a:lnTo>
                  <a:pt x="1639" y="2329"/>
                </a:lnTo>
                <a:lnTo>
                  <a:pt x="1639" y="2329"/>
                </a:lnTo>
                <a:lnTo>
                  <a:pt x="1643" y="2327"/>
                </a:lnTo>
                <a:lnTo>
                  <a:pt x="1645" y="2327"/>
                </a:lnTo>
                <a:lnTo>
                  <a:pt x="1645" y="2327"/>
                </a:lnTo>
                <a:lnTo>
                  <a:pt x="1647" y="2325"/>
                </a:lnTo>
                <a:lnTo>
                  <a:pt x="1649" y="2323"/>
                </a:lnTo>
                <a:lnTo>
                  <a:pt x="1655" y="2325"/>
                </a:lnTo>
                <a:lnTo>
                  <a:pt x="1657" y="2325"/>
                </a:lnTo>
                <a:lnTo>
                  <a:pt x="1657" y="2323"/>
                </a:lnTo>
                <a:lnTo>
                  <a:pt x="1657" y="2323"/>
                </a:lnTo>
                <a:lnTo>
                  <a:pt x="1655" y="2321"/>
                </a:lnTo>
                <a:lnTo>
                  <a:pt x="1657" y="2319"/>
                </a:lnTo>
                <a:lnTo>
                  <a:pt x="1662" y="2315"/>
                </a:lnTo>
                <a:lnTo>
                  <a:pt x="1662" y="2313"/>
                </a:lnTo>
                <a:lnTo>
                  <a:pt x="1662" y="2313"/>
                </a:lnTo>
                <a:lnTo>
                  <a:pt x="1662" y="2310"/>
                </a:lnTo>
                <a:lnTo>
                  <a:pt x="1662" y="2308"/>
                </a:lnTo>
                <a:lnTo>
                  <a:pt x="1662" y="2302"/>
                </a:lnTo>
                <a:lnTo>
                  <a:pt x="1662" y="2300"/>
                </a:lnTo>
                <a:lnTo>
                  <a:pt x="1662" y="2300"/>
                </a:lnTo>
                <a:lnTo>
                  <a:pt x="1664" y="2298"/>
                </a:lnTo>
                <a:lnTo>
                  <a:pt x="1666" y="2294"/>
                </a:lnTo>
                <a:lnTo>
                  <a:pt x="1668" y="2292"/>
                </a:lnTo>
                <a:lnTo>
                  <a:pt x="1670" y="2292"/>
                </a:lnTo>
                <a:lnTo>
                  <a:pt x="1674" y="2290"/>
                </a:lnTo>
                <a:lnTo>
                  <a:pt x="1674" y="2290"/>
                </a:lnTo>
                <a:lnTo>
                  <a:pt x="1676" y="2290"/>
                </a:lnTo>
                <a:lnTo>
                  <a:pt x="1674" y="2287"/>
                </a:lnTo>
                <a:lnTo>
                  <a:pt x="1674" y="2287"/>
                </a:lnTo>
                <a:lnTo>
                  <a:pt x="1672" y="2287"/>
                </a:lnTo>
                <a:lnTo>
                  <a:pt x="1666" y="2285"/>
                </a:lnTo>
                <a:lnTo>
                  <a:pt x="1666" y="2283"/>
                </a:lnTo>
                <a:lnTo>
                  <a:pt x="1668" y="2283"/>
                </a:lnTo>
                <a:lnTo>
                  <a:pt x="1672" y="2281"/>
                </a:lnTo>
                <a:lnTo>
                  <a:pt x="1674" y="2281"/>
                </a:lnTo>
                <a:lnTo>
                  <a:pt x="1676" y="2281"/>
                </a:lnTo>
                <a:lnTo>
                  <a:pt x="1676" y="2283"/>
                </a:lnTo>
                <a:lnTo>
                  <a:pt x="1678" y="2285"/>
                </a:lnTo>
                <a:lnTo>
                  <a:pt x="1678" y="2287"/>
                </a:lnTo>
                <a:lnTo>
                  <a:pt x="1680" y="2287"/>
                </a:lnTo>
                <a:lnTo>
                  <a:pt x="1685" y="2285"/>
                </a:lnTo>
                <a:lnTo>
                  <a:pt x="1685" y="2285"/>
                </a:lnTo>
                <a:lnTo>
                  <a:pt x="1687" y="2283"/>
                </a:lnTo>
                <a:lnTo>
                  <a:pt x="1687" y="2281"/>
                </a:lnTo>
                <a:lnTo>
                  <a:pt x="1687" y="2279"/>
                </a:lnTo>
                <a:lnTo>
                  <a:pt x="1687" y="2277"/>
                </a:lnTo>
                <a:lnTo>
                  <a:pt x="1685" y="2275"/>
                </a:lnTo>
                <a:lnTo>
                  <a:pt x="1685" y="2275"/>
                </a:lnTo>
                <a:lnTo>
                  <a:pt x="1683" y="2275"/>
                </a:lnTo>
                <a:lnTo>
                  <a:pt x="1683" y="2275"/>
                </a:lnTo>
                <a:lnTo>
                  <a:pt x="1678" y="2275"/>
                </a:lnTo>
                <a:lnTo>
                  <a:pt x="1676" y="2275"/>
                </a:lnTo>
                <a:lnTo>
                  <a:pt x="1676" y="2277"/>
                </a:lnTo>
                <a:lnTo>
                  <a:pt x="1680" y="2277"/>
                </a:lnTo>
                <a:lnTo>
                  <a:pt x="1680" y="2277"/>
                </a:lnTo>
                <a:lnTo>
                  <a:pt x="1678" y="2279"/>
                </a:lnTo>
                <a:lnTo>
                  <a:pt x="1676" y="2279"/>
                </a:lnTo>
                <a:lnTo>
                  <a:pt x="1674" y="2279"/>
                </a:lnTo>
                <a:lnTo>
                  <a:pt x="1672" y="2279"/>
                </a:lnTo>
                <a:lnTo>
                  <a:pt x="1672" y="2279"/>
                </a:lnTo>
                <a:lnTo>
                  <a:pt x="1672" y="2277"/>
                </a:lnTo>
                <a:lnTo>
                  <a:pt x="1674" y="2277"/>
                </a:lnTo>
                <a:lnTo>
                  <a:pt x="1672" y="2277"/>
                </a:lnTo>
                <a:lnTo>
                  <a:pt x="1672" y="2277"/>
                </a:lnTo>
                <a:lnTo>
                  <a:pt x="1670" y="2275"/>
                </a:lnTo>
                <a:lnTo>
                  <a:pt x="1668" y="2275"/>
                </a:lnTo>
                <a:lnTo>
                  <a:pt x="1666" y="2273"/>
                </a:lnTo>
                <a:lnTo>
                  <a:pt x="1666" y="2271"/>
                </a:lnTo>
                <a:lnTo>
                  <a:pt x="1666" y="2266"/>
                </a:lnTo>
                <a:lnTo>
                  <a:pt x="1666" y="2264"/>
                </a:lnTo>
                <a:lnTo>
                  <a:pt x="1664" y="2258"/>
                </a:lnTo>
                <a:lnTo>
                  <a:pt x="1664" y="2256"/>
                </a:lnTo>
                <a:lnTo>
                  <a:pt x="1664" y="2254"/>
                </a:lnTo>
                <a:lnTo>
                  <a:pt x="1664" y="2252"/>
                </a:lnTo>
                <a:lnTo>
                  <a:pt x="1666" y="2252"/>
                </a:lnTo>
                <a:lnTo>
                  <a:pt x="1668" y="2250"/>
                </a:lnTo>
                <a:lnTo>
                  <a:pt x="1668" y="2250"/>
                </a:lnTo>
                <a:lnTo>
                  <a:pt x="1668" y="2250"/>
                </a:lnTo>
                <a:lnTo>
                  <a:pt x="1668" y="2252"/>
                </a:lnTo>
                <a:lnTo>
                  <a:pt x="1668" y="2252"/>
                </a:lnTo>
                <a:lnTo>
                  <a:pt x="1672" y="2252"/>
                </a:lnTo>
                <a:lnTo>
                  <a:pt x="1674" y="2254"/>
                </a:lnTo>
                <a:lnTo>
                  <a:pt x="1678" y="2254"/>
                </a:lnTo>
                <a:lnTo>
                  <a:pt x="1685" y="2258"/>
                </a:lnTo>
                <a:lnTo>
                  <a:pt x="1687" y="2258"/>
                </a:lnTo>
                <a:lnTo>
                  <a:pt x="1691" y="2258"/>
                </a:lnTo>
                <a:lnTo>
                  <a:pt x="1695" y="2256"/>
                </a:lnTo>
                <a:lnTo>
                  <a:pt x="1697" y="2256"/>
                </a:lnTo>
                <a:lnTo>
                  <a:pt x="1703" y="2254"/>
                </a:lnTo>
                <a:lnTo>
                  <a:pt x="1706" y="2252"/>
                </a:lnTo>
                <a:lnTo>
                  <a:pt x="1706" y="2250"/>
                </a:lnTo>
                <a:lnTo>
                  <a:pt x="1703" y="2245"/>
                </a:lnTo>
                <a:lnTo>
                  <a:pt x="1703" y="2243"/>
                </a:lnTo>
                <a:lnTo>
                  <a:pt x="1703" y="2241"/>
                </a:lnTo>
                <a:lnTo>
                  <a:pt x="1706" y="2237"/>
                </a:lnTo>
                <a:lnTo>
                  <a:pt x="1706" y="2235"/>
                </a:lnTo>
                <a:lnTo>
                  <a:pt x="1706" y="2235"/>
                </a:lnTo>
                <a:lnTo>
                  <a:pt x="1708" y="2235"/>
                </a:lnTo>
                <a:lnTo>
                  <a:pt x="1708" y="2231"/>
                </a:lnTo>
                <a:lnTo>
                  <a:pt x="1708" y="2229"/>
                </a:lnTo>
                <a:lnTo>
                  <a:pt x="1708" y="2229"/>
                </a:lnTo>
                <a:lnTo>
                  <a:pt x="1708" y="2227"/>
                </a:lnTo>
                <a:lnTo>
                  <a:pt x="1708" y="2227"/>
                </a:lnTo>
                <a:lnTo>
                  <a:pt x="1708" y="2227"/>
                </a:lnTo>
                <a:lnTo>
                  <a:pt x="1706" y="2225"/>
                </a:lnTo>
                <a:lnTo>
                  <a:pt x="1706" y="2225"/>
                </a:lnTo>
                <a:lnTo>
                  <a:pt x="1706" y="2222"/>
                </a:lnTo>
                <a:lnTo>
                  <a:pt x="1706" y="2220"/>
                </a:lnTo>
                <a:lnTo>
                  <a:pt x="1703" y="2218"/>
                </a:lnTo>
                <a:lnTo>
                  <a:pt x="1706" y="2218"/>
                </a:lnTo>
                <a:lnTo>
                  <a:pt x="1708" y="2218"/>
                </a:lnTo>
                <a:lnTo>
                  <a:pt x="1708" y="2220"/>
                </a:lnTo>
                <a:lnTo>
                  <a:pt x="1712" y="2220"/>
                </a:lnTo>
                <a:lnTo>
                  <a:pt x="1716" y="2220"/>
                </a:lnTo>
                <a:lnTo>
                  <a:pt x="1718" y="2220"/>
                </a:lnTo>
                <a:lnTo>
                  <a:pt x="1722" y="2220"/>
                </a:lnTo>
                <a:lnTo>
                  <a:pt x="1724" y="2220"/>
                </a:lnTo>
                <a:lnTo>
                  <a:pt x="1741" y="2218"/>
                </a:lnTo>
                <a:lnTo>
                  <a:pt x="1743" y="2218"/>
                </a:lnTo>
                <a:lnTo>
                  <a:pt x="1754" y="2216"/>
                </a:lnTo>
                <a:lnTo>
                  <a:pt x="1764" y="2212"/>
                </a:lnTo>
                <a:lnTo>
                  <a:pt x="1773" y="2208"/>
                </a:lnTo>
                <a:lnTo>
                  <a:pt x="1775" y="2206"/>
                </a:lnTo>
                <a:lnTo>
                  <a:pt x="1775" y="2204"/>
                </a:lnTo>
                <a:lnTo>
                  <a:pt x="1777" y="2199"/>
                </a:lnTo>
                <a:lnTo>
                  <a:pt x="1781" y="2195"/>
                </a:lnTo>
                <a:lnTo>
                  <a:pt x="1785" y="2187"/>
                </a:lnTo>
                <a:lnTo>
                  <a:pt x="1787" y="2185"/>
                </a:lnTo>
                <a:lnTo>
                  <a:pt x="1787" y="2183"/>
                </a:lnTo>
                <a:lnTo>
                  <a:pt x="1787" y="2178"/>
                </a:lnTo>
                <a:lnTo>
                  <a:pt x="1785" y="2178"/>
                </a:lnTo>
                <a:lnTo>
                  <a:pt x="1785" y="2176"/>
                </a:lnTo>
                <a:lnTo>
                  <a:pt x="1783" y="2176"/>
                </a:lnTo>
                <a:lnTo>
                  <a:pt x="1781" y="2176"/>
                </a:lnTo>
                <a:lnTo>
                  <a:pt x="1779" y="2174"/>
                </a:lnTo>
                <a:lnTo>
                  <a:pt x="1777" y="2172"/>
                </a:lnTo>
                <a:lnTo>
                  <a:pt x="1777" y="2170"/>
                </a:lnTo>
                <a:lnTo>
                  <a:pt x="1777" y="2166"/>
                </a:lnTo>
                <a:lnTo>
                  <a:pt x="1779" y="2164"/>
                </a:lnTo>
                <a:lnTo>
                  <a:pt x="1779" y="2162"/>
                </a:lnTo>
                <a:lnTo>
                  <a:pt x="1777" y="2157"/>
                </a:lnTo>
                <a:lnTo>
                  <a:pt x="1775" y="2155"/>
                </a:lnTo>
                <a:lnTo>
                  <a:pt x="1771" y="2153"/>
                </a:lnTo>
                <a:lnTo>
                  <a:pt x="1764" y="2149"/>
                </a:lnTo>
                <a:lnTo>
                  <a:pt x="1762" y="2147"/>
                </a:lnTo>
                <a:lnTo>
                  <a:pt x="1760" y="2147"/>
                </a:lnTo>
                <a:lnTo>
                  <a:pt x="1760" y="2143"/>
                </a:lnTo>
                <a:lnTo>
                  <a:pt x="1760" y="2143"/>
                </a:lnTo>
                <a:lnTo>
                  <a:pt x="1762" y="2143"/>
                </a:lnTo>
                <a:lnTo>
                  <a:pt x="1762" y="2143"/>
                </a:lnTo>
                <a:lnTo>
                  <a:pt x="1762" y="2139"/>
                </a:lnTo>
                <a:lnTo>
                  <a:pt x="1762" y="2139"/>
                </a:lnTo>
                <a:lnTo>
                  <a:pt x="1760" y="2136"/>
                </a:lnTo>
                <a:lnTo>
                  <a:pt x="1760" y="2134"/>
                </a:lnTo>
                <a:lnTo>
                  <a:pt x="1760" y="2132"/>
                </a:lnTo>
                <a:lnTo>
                  <a:pt x="1760" y="2128"/>
                </a:lnTo>
                <a:lnTo>
                  <a:pt x="1762" y="2124"/>
                </a:lnTo>
                <a:lnTo>
                  <a:pt x="1762" y="2124"/>
                </a:lnTo>
                <a:lnTo>
                  <a:pt x="1762" y="2124"/>
                </a:lnTo>
                <a:lnTo>
                  <a:pt x="1764" y="2124"/>
                </a:lnTo>
                <a:lnTo>
                  <a:pt x="1764" y="2122"/>
                </a:lnTo>
                <a:lnTo>
                  <a:pt x="1764" y="2122"/>
                </a:lnTo>
                <a:lnTo>
                  <a:pt x="1764" y="2115"/>
                </a:lnTo>
                <a:lnTo>
                  <a:pt x="1764" y="2113"/>
                </a:lnTo>
                <a:lnTo>
                  <a:pt x="1764" y="2115"/>
                </a:lnTo>
                <a:lnTo>
                  <a:pt x="1766" y="2120"/>
                </a:lnTo>
                <a:lnTo>
                  <a:pt x="1766" y="2122"/>
                </a:lnTo>
                <a:lnTo>
                  <a:pt x="1766" y="2122"/>
                </a:lnTo>
                <a:lnTo>
                  <a:pt x="1764" y="2124"/>
                </a:lnTo>
                <a:lnTo>
                  <a:pt x="1764" y="2124"/>
                </a:lnTo>
                <a:lnTo>
                  <a:pt x="1764" y="2124"/>
                </a:lnTo>
                <a:lnTo>
                  <a:pt x="1762" y="2126"/>
                </a:lnTo>
                <a:lnTo>
                  <a:pt x="1762" y="2126"/>
                </a:lnTo>
                <a:lnTo>
                  <a:pt x="1762" y="2130"/>
                </a:lnTo>
                <a:lnTo>
                  <a:pt x="1760" y="2134"/>
                </a:lnTo>
                <a:lnTo>
                  <a:pt x="1762" y="2136"/>
                </a:lnTo>
                <a:lnTo>
                  <a:pt x="1764" y="2141"/>
                </a:lnTo>
                <a:lnTo>
                  <a:pt x="1768" y="2143"/>
                </a:lnTo>
                <a:lnTo>
                  <a:pt x="1768" y="2145"/>
                </a:lnTo>
                <a:lnTo>
                  <a:pt x="1768" y="2145"/>
                </a:lnTo>
                <a:lnTo>
                  <a:pt x="1771" y="2147"/>
                </a:lnTo>
                <a:lnTo>
                  <a:pt x="1775" y="2145"/>
                </a:lnTo>
                <a:lnTo>
                  <a:pt x="1779" y="2147"/>
                </a:lnTo>
                <a:lnTo>
                  <a:pt x="1783" y="2149"/>
                </a:lnTo>
                <a:lnTo>
                  <a:pt x="1789" y="2151"/>
                </a:lnTo>
                <a:lnTo>
                  <a:pt x="1791" y="2153"/>
                </a:lnTo>
                <a:lnTo>
                  <a:pt x="1794" y="2153"/>
                </a:lnTo>
                <a:lnTo>
                  <a:pt x="1794" y="2153"/>
                </a:lnTo>
                <a:lnTo>
                  <a:pt x="1796" y="2153"/>
                </a:lnTo>
                <a:lnTo>
                  <a:pt x="1798" y="2151"/>
                </a:lnTo>
                <a:lnTo>
                  <a:pt x="1802" y="2151"/>
                </a:lnTo>
                <a:lnTo>
                  <a:pt x="1806" y="2151"/>
                </a:lnTo>
                <a:lnTo>
                  <a:pt x="1808" y="2153"/>
                </a:lnTo>
                <a:lnTo>
                  <a:pt x="1810" y="2153"/>
                </a:lnTo>
                <a:lnTo>
                  <a:pt x="1812" y="2153"/>
                </a:lnTo>
                <a:lnTo>
                  <a:pt x="1821" y="2151"/>
                </a:lnTo>
                <a:lnTo>
                  <a:pt x="1821" y="2149"/>
                </a:lnTo>
                <a:lnTo>
                  <a:pt x="1823" y="2149"/>
                </a:lnTo>
                <a:lnTo>
                  <a:pt x="1825" y="2147"/>
                </a:lnTo>
                <a:lnTo>
                  <a:pt x="1829" y="2145"/>
                </a:lnTo>
                <a:lnTo>
                  <a:pt x="1829" y="2143"/>
                </a:lnTo>
                <a:lnTo>
                  <a:pt x="1831" y="2139"/>
                </a:lnTo>
                <a:lnTo>
                  <a:pt x="1833" y="2136"/>
                </a:lnTo>
                <a:lnTo>
                  <a:pt x="1833" y="2134"/>
                </a:lnTo>
                <a:lnTo>
                  <a:pt x="1835" y="2134"/>
                </a:lnTo>
                <a:lnTo>
                  <a:pt x="1842" y="2128"/>
                </a:lnTo>
                <a:lnTo>
                  <a:pt x="1844" y="2126"/>
                </a:lnTo>
                <a:lnTo>
                  <a:pt x="1846" y="2124"/>
                </a:lnTo>
                <a:lnTo>
                  <a:pt x="1846" y="2120"/>
                </a:lnTo>
                <a:lnTo>
                  <a:pt x="1850" y="2113"/>
                </a:lnTo>
                <a:lnTo>
                  <a:pt x="1850" y="2111"/>
                </a:lnTo>
                <a:lnTo>
                  <a:pt x="1852" y="2109"/>
                </a:lnTo>
                <a:lnTo>
                  <a:pt x="1852" y="2109"/>
                </a:lnTo>
                <a:lnTo>
                  <a:pt x="1852" y="2107"/>
                </a:lnTo>
                <a:lnTo>
                  <a:pt x="1852" y="2105"/>
                </a:lnTo>
                <a:lnTo>
                  <a:pt x="1852" y="2105"/>
                </a:lnTo>
                <a:lnTo>
                  <a:pt x="1852" y="2101"/>
                </a:lnTo>
                <a:lnTo>
                  <a:pt x="1854" y="2101"/>
                </a:lnTo>
                <a:lnTo>
                  <a:pt x="1854" y="2099"/>
                </a:lnTo>
                <a:lnTo>
                  <a:pt x="1854" y="2097"/>
                </a:lnTo>
                <a:lnTo>
                  <a:pt x="1856" y="2097"/>
                </a:lnTo>
                <a:lnTo>
                  <a:pt x="1859" y="2095"/>
                </a:lnTo>
                <a:lnTo>
                  <a:pt x="1861" y="2092"/>
                </a:lnTo>
                <a:lnTo>
                  <a:pt x="1863" y="2092"/>
                </a:lnTo>
                <a:lnTo>
                  <a:pt x="1863" y="2090"/>
                </a:lnTo>
                <a:lnTo>
                  <a:pt x="1863" y="2090"/>
                </a:lnTo>
                <a:lnTo>
                  <a:pt x="1863" y="2088"/>
                </a:lnTo>
                <a:lnTo>
                  <a:pt x="1863" y="2086"/>
                </a:lnTo>
                <a:lnTo>
                  <a:pt x="1865" y="2086"/>
                </a:lnTo>
                <a:lnTo>
                  <a:pt x="1865" y="2086"/>
                </a:lnTo>
                <a:lnTo>
                  <a:pt x="1865" y="2084"/>
                </a:lnTo>
                <a:lnTo>
                  <a:pt x="1865" y="2082"/>
                </a:lnTo>
                <a:lnTo>
                  <a:pt x="1867" y="2082"/>
                </a:lnTo>
                <a:lnTo>
                  <a:pt x="1867" y="2080"/>
                </a:lnTo>
                <a:lnTo>
                  <a:pt x="1865" y="2078"/>
                </a:lnTo>
                <a:lnTo>
                  <a:pt x="1865" y="2078"/>
                </a:lnTo>
                <a:lnTo>
                  <a:pt x="1865" y="2076"/>
                </a:lnTo>
                <a:lnTo>
                  <a:pt x="1865" y="2076"/>
                </a:lnTo>
                <a:lnTo>
                  <a:pt x="1865" y="2078"/>
                </a:lnTo>
                <a:lnTo>
                  <a:pt x="1867" y="2078"/>
                </a:lnTo>
                <a:lnTo>
                  <a:pt x="1869" y="2080"/>
                </a:lnTo>
                <a:lnTo>
                  <a:pt x="1869" y="2080"/>
                </a:lnTo>
                <a:lnTo>
                  <a:pt x="1869" y="2080"/>
                </a:lnTo>
                <a:lnTo>
                  <a:pt x="1873" y="2078"/>
                </a:lnTo>
                <a:lnTo>
                  <a:pt x="1875" y="2080"/>
                </a:lnTo>
                <a:lnTo>
                  <a:pt x="1875" y="2080"/>
                </a:lnTo>
                <a:lnTo>
                  <a:pt x="1875" y="2082"/>
                </a:lnTo>
                <a:lnTo>
                  <a:pt x="1875" y="2082"/>
                </a:lnTo>
                <a:lnTo>
                  <a:pt x="1873" y="2082"/>
                </a:lnTo>
                <a:lnTo>
                  <a:pt x="1873" y="2082"/>
                </a:lnTo>
                <a:lnTo>
                  <a:pt x="1873" y="2086"/>
                </a:lnTo>
                <a:lnTo>
                  <a:pt x="1873" y="2088"/>
                </a:lnTo>
                <a:lnTo>
                  <a:pt x="1869" y="2088"/>
                </a:lnTo>
                <a:lnTo>
                  <a:pt x="1869" y="2090"/>
                </a:lnTo>
                <a:lnTo>
                  <a:pt x="1869" y="2092"/>
                </a:lnTo>
                <a:lnTo>
                  <a:pt x="1869" y="2092"/>
                </a:lnTo>
                <a:lnTo>
                  <a:pt x="1867" y="2092"/>
                </a:lnTo>
                <a:lnTo>
                  <a:pt x="1867" y="2092"/>
                </a:lnTo>
                <a:lnTo>
                  <a:pt x="1867" y="2095"/>
                </a:lnTo>
                <a:lnTo>
                  <a:pt x="1867" y="2097"/>
                </a:lnTo>
                <a:lnTo>
                  <a:pt x="1865" y="2099"/>
                </a:lnTo>
                <a:lnTo>
                  <a:pt x="1863" y="2099"/>
                </a:lnTo>
                <a:lnTo>
                  <a:pt x="1859" y="2103"/>
                </a:lnTo>
                <a:lnTo>
                  <a:pt x="1856" y="2103"/>
                </a:lnTo>
                <a:lnTo>
                  <a:pt x="1856" y="2103"/>
                </a:lnTo>
                <a:lnTo>
                  <a:pt x="1856" y="2105"/>
                </a:lnTo>
                <a:lnTo>
                  <a:pt x="1854" y="2103"/>
                </a:lnTo>
                <a:lnTo>
                  <a:pt x="1854" y="2103"/>
                </a:lnTo>
                <a:lnTo>
                  <a:pt x="1854" y="2105"/>
                </a:lnTo>
                <a:lnTo>
                  <a:pt x="1854" y="2107"/>
                </a:lnTo>
                <a:lnTo>
                  <a:pt x="1854" y="2107"/>
                </a:lnTo>
                <a:lnTo>
                  <a:pt x="1854" y="2109"/>
                </a:lnTo>
                <a:lnTo>
                  <a:pt x="1856" y="2107"/>
                </a:lnTo>
                <a:lnTo>
                  <a:pt x="1856" y="2105"/>
                </a:lnTo>
                <a:lnTo>
                  <a:pt x="1863" y="2101"/>
                </a:lnTo>
                <a:lnTo>
                  <a:pt x="1867" y="2099"/>
                </a:lnTo>
                <a:lnTo>
                  <a:pt x="1869" y="2095"/>
                </a:lnTo>
                <a:lnTo>
                  <a:pt x="1873" y="2092"/>
                </a:lnTo>
                <a:lnTo>
                  <a:pt x="1875" y="2088"/>
                </a:lnTo>
                <a:lnTo>
                  <a:pt x="1879" y="2082"/>
                </a:lnTo>
                <a:lnTo>
                  <a:pt x="1884" y="2071"/>
                </a:lnTo>
                <a:lnTo>
                  <a:pt x="1888" y="2065"/>
                </a:lnTo>
                <a:lnTo>
                  <a:pt x="1890" y="2061"/>
                </a:lnTo>
                <a:lnTo>
                  <a:pt x="1894" y="2057"/>
                </a:lnTo>
                <a:lnTo>
                  <a:pt x="1898" y="2055"/>
                </a:lnTo>
                <a:lnTo>
                  <a:pt x="1900" y="2053"/>
                </a:lnTo>
                <a:lnTo>
                  <a:pt x="1900" y="2051"/>
                </a:lnTo>
                <a:lnTo>
                  <a:pt x="1903" y="2048"/>
                </a:lnTo>
                <a:lnTo>
                  <a:pt x="1903" y="2046"/>
                </a:lnTo>
                <a:lnTo>
                  <a:pt x="1903" y="2044"/>
                </a:lnTo>
                <a:lnTo>
                  <a:pt x="1903" y="2040"/>
                </a:lnTo>
                <a:lnTo>
                  <a:pt x="1903" y="2036"/>
                </a:lnTo>
                <a:lnTo>
                  <a:pt x="1905" y="2034"/>
                </a:lnTo>
                <a:lnTo>
                  <a:pt x="1905" y="2032"/>
                </a:lnTo>
                <a:lnTo>
                  <a:pt x="1905" y="2032"/>
                </a:lnTo>
                <a:lnTo>
                  <a:pt x="1905" y="2030"/>
                </a:lnTo>
                <a:lnTo>
                  <a:pt x="1905" y="2030"/>
                </a:lnTo>
                <a:lnTo>
                  <a:pt x="1903" y="2025"/>
                </a:lnTo>
                <a:lnTo>
                  <a:pt x="1903" y="2023"/>
                </a:lnTo>
                <a:lnTo>
                  <a:pt x="1903" y="2023"/>
                </a:lnTo>
                <a:lnTo>
                  <a:pt x="1903" y="2021"/>
                </a:lnTo>
                <a:lnTo>
                  <a:pt x="1903" y="2019"/>
                </a:lnTo>
                <a:lnTo>
                  <a:pt x="1903" y="2019"/>
                </a:lnTo>
                <a:lnTo>
                  <a:pt x="1900" y="2017"/>
                </a:lnTo>
                <a:lnTo>
                  <a:pt x="1903" y="2017"/>
                </a:lnTo>
                <a:lnTo>
                  <a:pt x="1903" y="2017"/>
                </a:lnTo>
                <a:lnTo>
                  <a:pt x="1903" y="2015"/>
                </a:lnTo>
                <a:lnTo>
                  <a:pt x="1905" y="2013"/>
                </a:lnTo>
                <a:lnTo>
                  <a:pt x="1903" y="2011"/>
                </a:lnTo>
                <a:lnTo>
                  <a:pt x="1903" y="2011"/>
                </a:lnTo>
                <a:lnTo>
                  <a:pt x="1903" y="2011"/>
                </a:lnTo>
                <a:lnTo>
                  <a:pt x="1905" y="2011"/>
                </a:lnTo>
                <a:lnTo>
                  <a:pt x="1907" y="2006"/>
                </a:lnTo>
                <a:lnTo>
                  <a:pt x="1907" y="2006"/>
                </a:lnTo>
                <a:lnTo>
                  <a:pt x="1905" y="2006"/>
                </a:lnTo>
                <a:lnTo>
                  <a:pt x="1903" y="2004"/>
                </a:lnTo>
                <a:lnTo>
                  <a:pt x="1903" y="2002"/>
                </a:lnTo>
                <a:lnTo>
                  <a:pt x="1903" y="2004"/>
                </a:lnTo>
                <a:lnTo>
                  <a:pt x="1905" y="2004"/>
                </a:lnTo>
                <a:lnTo>
                  <a:pt x="1905" y="2004"/>
                </a:lnTo>
                <a:lnTo>
                  <a:pt x="1907" y="2004"/>
                </a:lnTo>
                <a:lnTo>
                  <a:pt x="1905" y="2002"/>
                </a:lnTo>
                <a:lnTo>
                  <a:pt x="1907" y="2002"/>
                </a:lnTo>
                <a:lnTo>
                  <a:pt x="1909" y="2002"/>
                </a:lnTo>
                <a:lnTo>
                  <a:pt x="1909" y="2002"/>
                </a:lnTo>
                <a:lnTo>
                  <a:pt x="1909" y="2004"/>
                </a:lnTo>
                <a:lnTo>
                  <a:pt x="1909" y="2004"/>
                </a:lnTo>
                <a:lnTo>
                  <a:pt x="1911" y="2000"/>
                </a:lnTo>
                <a:lnTo>
                  <a:pt x="1913" y="2000"/>
                </a:lnTo>
                <a:lnTo>
                  <a:pt x="1913" y="1998"/>
                </a:lnTo>
                <a:lnTo>
                  <a:pt x="1913" y="1998"/>
                </a:lnTo>
                <a:lnTo>
                  <a:pt x="1913" y="1998"/>
                </a:lnTo>
                <a:lnTo>
                  <a:pt x="1913" y="1998"/>
                </a:lnTo>
                <a:lnTo>
                  <a:pt x="1915" y="1998"/>
                </a:lnTo>
                <a:lnTo>
                  <a:pt x="1915" y="1996"/>
                </a:lnTo>
                <a:lnTo>
                  <a:pt x="1917" y="1994"/>
                </a:lnTo>
                <a:lnTo>
                  <a:pt x="1926" y="1990"/>
                </a:lnTo>
                <a:lnTo>
                  <a:pt x="1930" y="1986"/>
                </a:lnTo>
                <a:lnTo>
                  <a:pt x="1932" y="1983"/>
                </a:lnTo>
                <a:lnTo>
                  <a:pt x="1942" y="1979"/>
                </a:lnTo>
                <a:lnTo>
                  <a:pt x="1944" y="1979"/>
                </a:lnTo>
                <a:lnTo>
                  <a:pt x="1947" y="1979"/>
                </a:lnTo>
                <a:lnTo>
                  <a:pt x="1949" y="1979"/>
                </a:lnTo>
                <a:lnTo>
                  <a:pt x="1949" y="1979"/>
                </a:lnTo>
                <a:lnTo>
                  <a:pt x="1949" y="1979"/>
                </a:lnTo>
                <a:lnTo>
                  <a:pt x="1949" y="1977"/>
                </a:lnTo>
                <a:lnTo>
                  <a:pt x="1951" y="1977"/>
                </a:lnTo>
                <a:lnTo>
                  <a:pt x="1953" y="1975"/>
                </a:lnTo>
                <a:lnTo>
                  <a:pt x="1957" y="1973"/>
                </a:lnTo>
                <a:lnTo>
                  <a:pt x="1961" y="1973"/>
                </a:lnTo>
                <a:lnTo>
                  <a:pt x="1961" y="1971"/>
                </a:lnTo>
                <a:lnTo>
                  <a:pt x="1961" y="1971"/>
                </a:lnTo>
                <a:lnTo>
                  <a:pt x="1961" y="1971"/>
                </a:lnTo>
                <a:lnTo>
                  <a:pt x="1961" y="1971"/>
                </a:lnTo>
                <a:lnTo>
                  <a:pt x="1961" y="1969"/>
                </a:lnTo>
                <a:lnTo>
                  <a:pt x="1961" y="1969"/>
                </a:lnTo>
                <a:lnTo>
                  <a:pt x="1965" y="1967"/>
                </a:lnTo>
                <a:lnTo>
                  <a:pt x="1967" y="1967"/>
                </a:lnTo>
                <a:lnTo>
                  <a:pt x="1970" y="1967"/>
                </a:lnTo>
                <a:lnTo>
                  <a:pt x="1972" y="1967"/>
                </a:lnTo>
                <a:lnTo>
                  <a:pt x="1974" y="1967"/>
                </a:lnTo>
                <a:lnTo>
                  <a:pt x="1976" y="1967"/>
                </a:lnTo>
                <a:lnTo>
                  <a:pt x="1974" y="1969"/>
                </a:lnTo>
                <a:lnTo>
                  <a:pt x="1972" y="1967"/>
                </a:lnTo>
                <a:lnTo>
                  <a:pt x="1972" y="1969"/>
                </a:lnTo>
                <a:lnTo>
                  <a:pt x="1972" y="1969"/>
                </a:lnTo>
                <a:lnTo>
                  <a:pt x="1974" y="1969"/>
                </a:lnTo>
                <a:lnTo>
                  <a:pt x="1978" y="1969"/>
                </a:lnTo>
                <a:lnTo>
                  <a:pt x="1980" y="1967"/>
                </a:lnTo>
                <a:lnTo>
                  <a:pt x="1982" y="1967"/>
                </a:lnTo>
                <a:lnTo>
                  <a:pt x="1982" y="1967"/>
                </a:lnTo>
                <a:lnTo>
                  <a:pt x="1982" y="1965"/>
                </a:lnTo>
                <a:lnTo>
                  <a:pt x="1982" y="1965"/>
                </a:lnTo>
                <a:lnTo>
                  <a:pt x="1982" y="1965"/>
                </a:lnTo>
                <a:lnTo>
                  <a:pt x="1982" y="1962"/>
                </a:lnTo>
                <a:lnTo>
                  <a:pt x="1982" y="1962"/>
                </a:lnTo>
                <a:lnTo>
                  <a:pt x="1984" y="1962"/>
                </a:lnTo>
                <a:lnTo>
                  <a:pt x="1984" y="1965"/>
                </a:lnTo>
                <a:lnTo>
                  <a:pt x="1984" y="1965"/>
                </a:lnTo>
                <a:lnTo>
                  <a:pt x="1984" y="1967"/>
                </a:lnTo>
                <a:lnTo>
                  <a:pt x="1984" y="1967"/>
                </a:lnTo>
                <a:lnTo>
                  <a:pt x="1986" y="1967"/>
                </a:lnTo>
                <a:lnTo>
                  <a:pt x="1986" y="1967"/>
                </a:lnTo>
                <a:lnTo>
                  <a:pt x="1991" y="1967"/>
                </a:lnTo>
                <a:lnTo>
                  <a:pt x="1997" y="1967"/>
                </a:lnTo>
                <a:lnTo>
                  <a:pt x="1999" y="1967"/>
                </a:lnTo>
                <a:lnTo>
                  <a:pt x="1999" y="1965"/>
                </a:lnTo>
                <a:lnTo>
                  <a:pt x="2001" y="1965"/>
                </a:lnTo>
                <a:lnTo>
                  <a:pt x="1999" y="1962"/>
                </a:lnTo>
                <a:lnTo>
                  <a:pt x="1999" y="1962"/>
                </a:lnTo>
                <a:lnTo>
                  <a:pt x="1999" y="1960"/>
                </a:lnTo>
                <a:lnTo>
                  <a:pt x="2003" y="1956"/>
                </a:lnTo>
                <a:lnTo>
                  <a:pt x="2005" y="1956"/>
                </a:lnTo>
                <a:lnTo>
                  <a:pt x="2011" y="1954"/>
                </a:lnTo>
                <a:lnTo>
                  <a:pt x="2014" y="1952"/>
                </a:lnTo>
                <a:lnTo>
                  <a:pt x="2014" y="1950"/>
                </a:lnTo>
                <a:lnTo>
                  <a:pt x="2014" y="1946"/>
                </a:lnTo>
                <a:lnTo>
                  <a:pt x="2014" y="1944"/>
                </a:lnTo>
                <a:lnTo>
                  <a:pt x="2014" y="1941"/>
                </a:lnTo>
                <a:lnTo>
                  <a:pt x="2016" y="1937"/>
                </a:lnTo>
                <a:lnTo>
                  <a:pt x="2018" y="1935"/>
                </a:lnTo>
                <a:lnTo>
                  <a:pt x="2018" y="1935"/>
                </a:lnTo>
                <a:lnTo>
                  <a:pt x="2020" y="1933"/>
                </a:lnTo>
                <a:lnTo>
                  <a:pt x="2022" y="1931"/>
                </a:lnTo>
                <a:lnTo>
                  <a:pt x="2024" y="1929"/>
                </a:lnTo>
                <a:lnTo>
                  <a:pt x="2024" y="1927"/>
                </a:lnTo>
                <a:lnTo>
                  <a:pt x="2026" y="1925"/>
                </a:lnTo>
                <a:lnTo>
                  <a:pt x="2026" y="1921"/>
                </a:lnTo>
                <a:lnTo>
                  <a:pt x="2028" y="1918"/>
                </a:lnTo>
                <a:lnTo>
                  <a:pt x="2030" y="1916"/>
                </a:lnTo>
                <a:lnTo>
                  <a:pt x="2030" y="1916"/>
                </a:lnTo>
                <a:lnTo>
                  <a:pt x="2032" y="1914"/>
                </a:lnTo>
                <a:lnTo>
                  <a:pt x="2032" y="1912"/>
                </a:lnTo>
                <a:lnTo>
                  <a:pt x="2032" y="1906"/>
                </a:lnTo>
                <a:lnTo>
                  <a:pt x="2032" y="1902"/>
                </a:lnTo>
                <a:lnTo>
                  <a:pt x="2032" y="1895"/>
                </a:lnTo>
                <a:lnTo>
                  <a:pt x="2037" y="1891"/>
                </a:lnTo>
                <a:lnTo>
                  <a:pt x="2037" y="1891"/>
                </a:lnTo>
                <a:lnTo>
                  <a:pt x="2039" y="1889"/>
                </a:lnTo>
                <a:lnTo>
                  <a:pt x="2041" y="1887"/>
                </a:lnTo>
                <a:lnTo>
                  <a:pt x="2041" y="1887"/>
                </a:lnTo>
                <a:lnTo>
                  <a:pt x="2039" y="1883"/>
                </a:lnTo>
                <a:lnTo>
                  <a:pt x="2039" y="1881"/>
                </a:lnTo>
                <a:lnTo>
                  <a:pt x="2041" y="1879"/>
                </a:lnTo>
                <a:lnTo>
                  <a:pt x="2041" y="1874"/>
                </a:lnTo>
                <a:lnTo>
                  <a:pt x="2041" y="1870"/>
                </a:lnTo>
                <a:lnTo>
                  <a:pt x="2043" y="1866"/>
                </a:lnTo>
                <a:lnTo>
                  <a:pt x="2045" y="1860"/>
                </a:lnTo>
                <a:lnTo>
                  <a:pt x="2045" y="1860"/>
                </a:lnTo>
                <a:lnTo>
                  <a:pt x="2043" y="1856"/>
                </a:lnTo>
                <a:lnTo>
                  <a:pt x="2043" y="1851"/>
                </a:lnTo>
                <a:lnTo>
                  <a:pt x="2043" y="1847"/>
                </a:lnTo>
                <a:lnTo>
                  <a:pt x="2041" y="1843"/>
                </a:lnTo>
                <a:lnTo>
                  <a:pt x="2043" y="1835"/>
                </a:lnTo>
                <a:lnTo>
                  <a:pt x="2043" y="1832"/>
                </a:lnTo>
                <a:lnTo>
                  <a:pt x="2043" y="1835"/>
                </a:lnTo>
                <a:lnTo>
                  <a:pt x="2043" y="1835"/>
                </a:lnTo>
                <a:lnTo>
                  <a:pt x="2043" y="1832"/>
                </a:lnTo>
                <a:lnTo>
                  <a:pt x="2043" y="1830"/>
                </a:lnTo>
                <a:lnTo>
                  <a:pt x="2043" y="1828"/>
                </a:lnTo>
                <a:lnTo>
                  <a:pt x="2043" y="1828"/>
                </a:lnTo>
                <a:lnTo>
                  <a:pt x="2043" y="1828"/>
                </a:lnTo>
                <a:lnTo>
                  <a:pt x="2043" y="1826"/>
                </a:lnTo>
                <a:lnTo>
                  <a:pt x="2041" y="1828"/>
                </a:lnTo>
                <a:lnTo>
                  <a:pt x="2041" y="1826"/>
                </a:lnTo>
                <a:lnTo>
                  <a:pt x="2043" y="1824"/>
                </a:lnTo>
                <a:lnTo>
                  <a:pt x="2043" y="1822"/>
                </a:lnTo>
                <a:lnTo>
                  <a:pt x="2045" y="1820"/>
                </a:lnTo>
                <a:lnTo>
                  <a:pt x="2045" y="1820"/>
                </a:lnTo>
                <a:lnTo>
                  <a:pt x="2047" y="1818"/>
                </a:lnTo>
                <a:lnTo>
                  <a:pt x="2045" y="1816"/>
                </a:lnTo>
                <a:lnTo>
                  <a:pt x="2045" y="1816"/>
                </a:lnTo>
                <a:lnTo>
                  <a:pt x="2045" y="1816"/>
                </a:lnTo>
                <a:lnTo>
                  <a:pt x="2047" y="1816"/>
                </a:lnTo>
                <a:lnTo>
                  <a:pt x="2047" y="1814"/>
                </a:lnTo>
                <a:lnTo>
                  <a:pt x="2047" y="1814"/>
                </a:lnTo>
                <a:lnTo>
                  <a:pt x="2049" y="1816"/>
                </a:lnTo>
                <a:lnTo>
                  <a:pt x="2049" y="1818"/>
                </a:lnTo>
                <a:lnTo>
                  <a:pt x="2051" y="1818"/>
                </a:lnTo>
                <a:lnTo>
                  <a:pt x="2051" y="1818"/>
                </a:lnTo>
                <a:lnTo>
                  <a:pt x="2053" y="1816"/>
                </a:lnTo>
                <a:lnTo>
                  <a:pt x="2058" y="1814"/>
                </a:lnTo>
                <a:lnTo>
                  <a:pt x="2058" y="1812"/>
                </a:lnTo>
                <a:lnTo>
                  <a:pt x="2062" y="1805"/>
                </a:lnTo>
                <a:lnTo>
                  <a:pt x="2064" y="1799"/>
                </a:lnTo>
                <a:lnTo>
                  <a:pt x="2066" y="1797"/>
                </a:lnTo>
                <a:lnTo>
                  <a:pt x="2066" y="1795"/>
                </a:lnTo>
                <a:lnTo>
                  <a:pt x="2066" y="1793"/>
                </a:lnTo>
                <a:lnTo>
                  <a:pt x="2066" y="1793"/>
                </a:lnTo>
                <a:lnTo>
                  <a:pt x="2068" y="1793"/>
                </a:lnTo>
                <a:lnTo>
                  <a:pt x="2066" y="1795"/>
                </a:lnTo>
                <a:lnTo>
                  <a:pt x="2066" y="1795"/>
                </a:lnTo>
                <a:lnTo>
                  <a:pt x="2066" y="1795"/>
                </a:lnTo>
                <a:lnTo>
                  <a:pt x="2068" y="1795"/>
                </a:lnTo>
                <a:lnTo>
                  <a:pt x="2068" y="1793"/>
                </a:lnTo>
                <a:lnTo>
                  <a:pt x="2068" y="1791"/>
                </a:lnTo>
                <a:lnTo>
                  <a:pt x="2070" y="1791"/>
                </a:lnTo>
                <a:lnTo>
                  <a:pt x="2070" y="1791"/>
                </a:lnTo>
                <a:lnTo>
                  <a:pt x="2072" y="1786"/>
                </a:lnTo>
                <a:lnTo>
                  <a:pt x="2074" y="1784"/>
                </a:lnTo>
                <a:lnTo>
                  <a:pt x="2076" y="1784"/>
                </a:lnTo>
                <a:lnTo>
                  <a:pt x="2081" y="1782"/>
                </a:lnTo>
                <a:lnTo>
                  <a:pt x="2081" y="1782"/>
                </a:lnTo>
                <a:lnTo>
                  <a:pt x="2083" y="1778"/>
                </a:lnTo>
                <a:lnTo>
                  <a:pt x="2085" y="1776"/>
                </a:lnTo>
                <a:lnTo>
                  <a:pt x="2087" y="1774"/>
                </a:lnTo>
                <a:lnTo>
                  <a:pt x="2089" y="1772"/>
                </a:lnTo>
                <a:lnTo>
                  <a:pt x="2087" y="1770"/>
                </a:lnTo>
                <a:lnTo>
                  <a:pt x="2089" y="1772"/>
                </a:lnTo>
                <a:lnTo>
                  <a:pt x="2089" y="1772"/>
                </a:lnTo>
                <a:lnTo>
                  <a:pt x="2091" y="1767"/>
                </a:lnTo>
                <a:lnTo>
                  <a:pt x="2095" y="1763"/>
                </a:lnTo>
                <a:lnTo>
                  <a:pt x="2097" y="1759"/>
                </a:lnTo>
                <a:lnTo>
                  <a:pt x="2102" y="1753"/>
                </a:lnTo>
                <a:lnTo>
                  <a:pt x="2102" y="1747"/>
                </a:lnTo>
                <a:lnTo>
                  <a:pt x="2104" y="1747"/>
                </a:lnTo>
                <a:lnTo>
                  <a:pt x="2104" y="1744"/>
                </a:lnTo>
                <a:lnTo>
                  <a:pt x="2102" y="1742"/>
                </a:lnTo>
                <a:lnTo>
                  <a:pt x="2102" y="1742"/>
                </a:lnTo>
                <a:lnTo>
                  <a:pt x="2104" y="1740"/>
                </a:lnTo>
                <a:lnTo>
                  <a:pt x="2104" y="1740"/>
                </a:lnTo>
                <a:lnTo>
                  <a:pt x="2104" y="1740"/>
                </a:lnTo>
                <a:lnTo>
                  <a:pt x="2104" y="1738"/>
                </a:lnTo>
                <a:lnTo>
                  <a:pt x="2104" y="1736"/>
                </a:lnTo>
                <a:lnTo>
                  <a:pt x="2104" y="1732"/>
                </a:lnTo>
                <a:lnTo>
                  <a:pt x="2102" y="1732"/>
                </a:lnTo>
                <a:close/>
                <a:moveTo>
                  <a:pt x="1475" y="977"/>
                </a:moveTo>
                <a:lnTo>
                  <a:pt x="1475" y="977"/>
                </a:lnTo>
                <a:lnTo>
                  <a:pt x="1475" y="977"/>
                </a:lnTo>
                <a:lnTo>
                  <a:pt x="1473" y="979"/>
                </a:lnTo>
                <a:lnTo>
                  <a:pt x="1473" y="979"/>
                </a:lnTo>
                <a:lnTo>
                  <a:pt x="1471" y="981"/>
                </a:lnTo>
                <a:lnTo>
                  <a:pt x="1469" y="981"/>
                </a:lnTo>
                <a:lnTo>
                  <a:pt x="1469" y="983"/>
                </a:lnTo>
                <a:lnTo>
                  <a:pt x="1467" y="983"/>
                </a:lnTo>
                <a:lnTo>
                  <a:pt x="1465" y="986"/>
                </a:lnTo>
                <a:lnTo>
                  <a:pt x="1458" y="988"/>
                </a:lnTo>
                <a:lnTo>
                  <a:pt x="1458" y="988"/>
                </a:lnTo>
                <a:lnTo>
                  <a:pt x="1458" y="988"/>
                </a:lnTo>
                <a:lnTo>
                  <a:pt x="1456" y="990"/>
                </a:lnTo>
                <a:lnTo>
                  <a:pt x="1456" y="990"/>
                </a:lnTo>
                <a:lnTo>
                  <a:pt x="1448" y="992"/>
                </a:lnTo>
                <a:lnTo>
                  <a:pt x="1442" y="994"/>
                </a:lnTo>
                <a:lnTo>
                  <a:pt x="1439" y="996"/>
                </a:lnTo>
                <a:lnTo>
                  <a:pt x="1437" y="998"/>
                </a:lnTo>
                <a:lnTo>
                  <a:pt x="1435" y="998"/>
                </a:lnTo>
                <a:lnTo>
                  <a:pt x="1433" y="998"/>
                </a:lnTo>
                <a:lnTo>
                  <a:pt x="1431" y="998"/>
                </a:lnTo>
                <a:lnTo>
                  <a:pt x="1429" y="998"/>
                </a:lnTo>
                <a:lnTo>
                  <a:pt x="1427" y="1000"/>
                </a:lnTo>
                <a:lnTo>
                  <a:pt x="1425" y="1000"/>
                </a:lnTo>
                <a:lnTo>
                  <a:pt x="1425" y="1000"/>
                </a:lnTo>
                <a:lnTo>
                  <a:pt x="1425" y="1000"/>
                </a:lnTo>
                <a:lnTo>
                  <a:pt x="1425" y="1000"/>
                </a:lnTo>
                <a:lnTo>
                  <a:pt x="1423" y="1000"/>
                </a:lnTo>
                <a:lnTo>
                  <a:pt x="1423" y="1000"/>
                </a:lnTo>
                <a:lnTo>
                  <a:pt x="1421" y="1000"/>
                </a:lnTo>
                <a:lnTo>
                  <a:pt x="1421" y="1000"/>
                </a:lnTo>
                <a:lnTo>
                  <a:pt x="1419" y="1000"/>
                </a:lnTo>
                <a:lnTo>
                  <a:pt x="1419" y="1000"/>
                </a:lnTo>
                <a:lnTo>
                  <a:pt x="1419" y="1000"/>
                </a:lnTo>
                <a:lnTo>
                  <a:pt x="1416" y="1000"/>
                </a:lnTo>
                <a:lnTo>
                  <a:pt x="1416" y="1000"/>
                </a:lnTo>
                <a:lnTo>
                  <a:pt x="1421" y="998"/>
                </a:lnTo>
                <a:lnTo>
                  <a:pt x="1421" y="998"/>
                </a:lnTo>
                <a:lnTo>
                  <a:pt x="1421" y="998"/>
                </a:lnTo>
                <a:lnTo>
                  <a:pt x="1419" y="998"/>
                </a:lnTo>
                <a:lnTo>
                  <a:pt x="1419" y="998"/>
                </a:lnTo>
                <a:lnTo>
                  <a:pt x="1419" y="998"/>
                </a:lnTo>
                <a:lnTo>
                  <a:pt x="1419" y="998"/>
                </a:lnTo>
                <a:lnTo>
                  <a:pt x="1419" y="998"/>
                </a:lnTo>
                <a:lnTo>
                  <a:pt x="1416" y="998"/>
                </a:lnTo>
                <a:lnTo>
                  <a:pt x="1416" y="998"/>
                </a:lnTo>
                <a:lnTo>
                  <a:pt x="1414" y="996"/>
                </a:lnTo>
                <a:lnTo>
                  <a:pt x="1412" y="996"/>
                </a:lnTo>
                <a:lnTo>
                  <a:pt x="1412" y="996"/>
                </a:lnTo>
                <a:lnTo>
                  <a:pt x="1410" y="996"/>
                </a:lnTo>
                <a:lnTo>
                  <a:pt x="1410" y="994"/>
                </a:lnTo>
                <a:lnTo>
                  <a:pt x="1410" y="994"/>
                </a:lnTo>
                <a:lnTo>
                  <a:pt x="1412" y="992"/>
                </a:lnTo>
                <a:lnTo>
                  <a:pt x="1412" y="992"/>
                </a:lnTo>
                <a:lnTo>
                  <a:pt x="1412" y="992"/>
                </a:lnTo>
                <a:lnTo>
                  <a:pt x="1412" y="992"/>
                </a:lnTo>
                <a:lnTo>
                  <a:pt x="1412" y="992"/>
                </a:lnTo>
                <a:lnTo>
                  <a:pt x="1412" y="992"/>
                </a:lnTo>
                <a:lnTo>
                  <a:pt x="1414" y="990"/>
                </a:lnTo>
                <a:lnTo>
                  <a:pt x="1414" y="990"/>
                </a:lnTo>
                <a:lnTo>
                  <a:pt x="1414" y="990"/>
                </a:lnTo>
                <a:lnTo>
                  <a:pt x="1414" y="990"/>
                </a:lnTo>
                <a:lnTo>
                  <a:pt x="1414" y="988"/>
                </a:lnTo>
                <a:lnTo>
                  <a:pt x="1414" y="986"/>
                </a:lnTo>
                <a:lnTo>
                  <a:pt x="1416" y="986"/>
                </a:lnTo>
                <a:lnTo>
                  <a:pt x="1416" y="986"/>
                </a:lnTo>
                <a:lnTo>
                  <a:pt x="1416" y="983"/>
                </a:lnTo>
                <a:lnTo>
                  <a:pt x="1419" y="983"/>
                </a:lnTo>
                <a:lnTo>
                  <a:pt x="1419" y="983"/>
                </a:lnTo>
                <a:lnTo>
                  <a:pt x="1419" y="983"/>
                </a:lnTo>
                <a:lnTo>
                  <a:pt x="1419" y="981"/>
                </a:lnTo>
                <a:lnTo>
                  <a:pt x="1419" y="981"/>
                </a:lnTo>
                <a:lnTo>
                  <a:pt x="1421" y="979"/>
                </a:lnTo>
                <a:lnTo>
                  <a:pt x="1421" y="979"/>
                </a:lnTo>
                <a:lnTo>
                  <a:pt x="1421" y="979"/>
                </a:lnTo>
                <a:lnTo>
                  <a:pt x="1421" y="979"/>
                </a:lnTo>
                <a:lnTo>
                  <a:pt x="1421" y="979"/>
                </a:lnTo>
                <a:lnTo>
                  <a:pt x="1421" y="979"/>
                </a:lnTo>
                <a:lnTo>
                  <a:pt x="1423" y="979"/>
                </a:lnTo>
                <a:lnTo>
                  <a:pt x="1423" y="979"/>
                </a:lnTo>
                <a:lnTo>
                  <a:pt x="1423" y="979"/>
                </a:lnTo>
                <a:lnTo>
                  <a:pt x="1423" y="981"/>
                </a:lnTo>
                <a:lnTo>
                  <a:pt x="1423" y="981"/>
                </a:lnTo>
                <a:lnTo>
                  <a:pt x="1423" y="981"/>
                </a:lnTo>
                <a:lnTo>
                  <a:pt x="1423" y="981"/>
                </a:lnTo>
                <a:lnTo>
                  <a:pt x="1425" y="981"/>
                </a:lnTo>
                <a:lnTo>
                  <a:pt x="1425" y="981"/>
                </a:lnTo>
                <a:lnTo>
                  <a:pt x="1425" y="981"/>
                </a:lnTo>
                <a:lnTo>
                  <a:pt x="1425" y="981"/>
                </a:lnTo>
                <a:lnTo>
                  <a:pt x="1425" y="983"/>
                </a:lnTo>
                <a:lnTo>
                  <a:pt x="1425" y="983"/>
                </a:lnTo>
                <a:lnTo>
                  <a:pt x="1425" y="986"/>
                </a:lnTo>
                <a:lnTo>
                  <a:pt x="1425" y="986"/>
                </a:lnTo>
                <a:lnTo>
                  <a:pt x="1423" y="986"/>
                </a:lnTo>
                <a:lnTo>
                  <a:pt x="1419" y="986"/>
                </a:lnTo>
                <a:lnTo>
                  <a:pt x="1416" y="986"/>
                </a:lnTo>
                <a:lnTo>
                  <a:pt x="1416" y="986"/>
                </a:lnTo>
                <a:lnTo>
                  <a:pt x="1416" y="986"/>
                </a:lnTo>
                <a:lnTo>
                  <a:pt x="1416" y="986"/>
                </a:lnTo>
                <a:lnTo>
                  <a:pt x="1416" y="988"/>
                </a:lnTo>
                <a:lnTo>
                  <a:pt x="1414" y="988"/>
                </a:lnTo>
                <a:lnTo>
                  <a:pt x="1416" y="990"/>
                </a:lnTo>
                <a:lnTo>
                  <a:pt x="1416" y="990"/>
                </a:lnTo>
                <a:lnTo>
                  <a:pt x="1419" y="990"/>
                </a:lnTo>
                <a:lnTo>
                  <a:pt x="1419" y="990"/>
                </a:lnTo>
                <a:lnTo>
                  <a:pt x="1421" y="990"/>
                </a:lnTo>
                <a:lnTo>
                  <a:pt x="1423" y="990"/>
                </a:lnTo>
                <a:lnTo>
                  <a:pt x="1423" y="990"/>
                </a:lnTo>
                <a:lnTo>
                  <a:pt x="1423" y="990"/>
                </a:lnTo>
                <a:lnTo>
                  <a:pt x="1425" y="992"/>
                </a:lnTo>
                <a:lnTo>
                  <a:pt x="1425" y="992"/>
                </a:lnTo>
                <a:lnTo>
                  <a:pt x="1425" y="990"/>
                </a:lnTo>
                <a:lnTo>
                  <a:pt x="1425" y="990"/>
                </a:lnTo>
                <a:lnTo>
                  <a:pt x="1425" y="988"/>
                </a:lnTo>
                <a:lnTo>
                  <a:pt x="1427" y="988"/>
                </a:lnTo>
                <a:lnTo>
                  <a:pt x="1429" y="988"/>
                </a:lnTo>
                <a:lnTo>
                  <a:pt x="1431" y="986"/>
                </a:lnTo>
                <a:lnTo>
                  <a:pt x="1433" y="986"/>
                </a:lnTo>
                <a:lnTo>
                  <a:pt x="1433" y="986"/>
                </a:lnTo>
                <a:lnTo>
                  <a:pt x="1433" y="986"/>
                </a:lnTo>
                <a:lnTo>
                  <a:pt x="1433" y="986"/>
                </a:lnTo>
                <a:lnTo>
                  <a:pt x="1433" y="986"/>
                </a:lnTo>
                <a:lnTo>
                  <a:pt x="1433" y="986"/>
                </a:lnTo>
                <a:lnTo>
                  <a:pt x="1433" y="986"/>
                </a:lnTo>
                <a:lnTo>
                  <a:pt x="1433" y="986"/>
                </a:lnTo>
                <a:lnTo>
                  <a:pt x="1433" y="983"/>
                </a:lnTo>
                <a:lnTo>
                  <a:pt x="1435" y="983"/>
                </a:lnTo>
                <a:lnTo>
                  <a:pt x="1439" y="979"/>
                </a:lnTo>
                <a:lnTo>
                  <a:pt x="1439" y="979"/>
                </a:lnTo>
                <a:lnTo>
                  <a:pt x="1442" y="979"/>
                </a:lnTo>
                <a:lnTo>
                  <a:pt x="1446" y="979"/>
                </a:lnTo>
                <a:lnTo>
                  <a:pt x="1448" y="979"/>
                </a:lnTo>
                <a:lnTo>
                  <a:pt x="1452" y="979"/>
                </a:lnTo>
                <a:lnTo>
                  <a:pt x="1454" y="981"/>
                </a:lnTo>
                <a:lnTo>
                  <a:pt x="1454" y="981"/>
                </a:lnTo>
                <a:lnTo>
                  <a:pt x="1458" y="981"/>
                </a:lnTo>
                <a:lnTo>
                  <a:pt x="1458" y="981"/>
                </a:lnTo>
                <a:lnTo>
                  <a:pt x="1458" y="981"/>
                </a:lnTo>
                <a:lnTo>
                  <a:pt x="1456" y="979"/>
                </a:lnTo>
                <a:lnTo>
                  <a:pt x="1454" y="979"/>
                </a:lnTo>
                <a:lnTo>
                  <a:pt x="1454" y="979"/>
                </a:lnTo>
                <a:lnTo>
                  <a:pt x="1454" y="979"/>
                </a:lnTo>
                <a:lnTo>
                  <a:pt x="1454" y="979"/>
                </a:lnTo>
                <a:lnTo>
                  <a:pt x="1454" y="979"/>
                </a:lnTo>
                <a:lnTo>
                  <a:pt x="1456" y="979"/>
                </a:lnTo>
                <a:lnTo>
                  <a:pt x="1456" y="977"/>
                </a:lnTo>
                <a:lnTo>
                  <a:pt x="1456" y="977"/>
                </a:lnTo>
                <a:lnTo>
                  <a:pt x="1458" y="977"/>
                </a:lnTo>
                <a:lnTo>
                  <a:pt x="1460" y="977"/>
                </a:lnTo>
                <a:lnTo>
                  <a:pt x="1465" y="975"/>
                </a:lnTo>
                <a:lnTo>
                  <a:pt x="1465" y="975"/>
                </a:lnTo>
                <a:lnTo>
                  <a:pt x="1465" y="975"/>
                </a:lnTo>
                <a:lnTo>
                  <a:pt x="1467" y="975"/>
                </a:lnTo>
                <a:lnTo>
                  <a:pt x="1469" y="975"/>
                </a:lnTo>
                <a:lnTo>
                  <a:pt x="1471" y="975"/>
                </a:lnTo>
                <a:lnTo>
                  <a:pt x="1471" y="975"/>
                </a:lnTo>
                <a:lnTo>
                  <a:pt x="1473" y="975"/>
                </a:lnTo>
                <a:lnTo>
                  <a:pt x="1473" y="975"/>
                </a:lnTo>
                <a:lnTo>
                  <a:pt x="1475" y="975"/>
                </a:lnTo>
                <a:lnTo>
                  <a:pt x="1475" y="975"/>
                </a:lnTo>
                <a:lnTo>
                  <a:pt x="1475" y="973"/>
                </a:lnTo>
                <a:lnTo>
                  <a:pt x="1475" y="973"/>
                </a:lnTo>
                <a:lnTo>
                  <a:pt x="1473" y="973"/>
                </a:lnTo>
                <a:lnTo>
                  <a:pt x="1473" y="973"/>
                </a:lnTo>
                <a:lnTo>
                  <a:pt x="1473" y="973"/>
                </a:lnTo>
                <a:lnTo>
                  <a:pt x="1473" y="971"/>
                </a:lnTo>
                <a:lnTo>
                  <a:pt x="1473" y="971"/>
                </a:lnTo>
                <a:lnTo>
                  <a:pt x="1475" y="971"/>
                </a:lnTo>
                <a:lnTo>
                  <a:pt x="1475" y="973"/>
                </a:lnTo>
                <a:lnTo>
                  <a:pt x="1475" y="973"/>
                </a:lnTo>
                <a:lnTo>
                  <a:pt x="1475" y="973"/>
                </a:lnTo>
                <a:lnTo>
                  <a:pt x="1475" y="975"/>
                </a:lnTo>
                <a:lnTo>
                  <a:pt x="1475" y="975"/>
                </a:lnTo>
                <a:lnTo>
                  <a:pt x="1477" y="975"/>
                </a:lnTo>
                <a:lnTo>
                  <a:pt x="1475" y="977"/>
                </a:lnTo>
                <a:close/>
                <a:moveTo>
                  <a:pt x="1465" y="965"/>
                </a:moveTo>
                <a:lnTo>
                  <a:pt x="1465" y="965"/>
                </a:lnTo>
                <a:lnTo>
                  <a:pt x="1467" y="962"/>
                </a:lnTo>
                <a:lnTo>
                  <a:pt x="1467" y="962"/>
                </a:lnTo>
                <a:lnTo>
                  <a:pt x="1467" y="962"/>
                </a:lnTo>
                <a:lnTo>
                  <a:pt x="1467" y="962"/>
                </a:lnTo>
                <a:lnTo>
                  <a:pt x="1469" y="962"/>
                </a:lnTo>
                <a:lnTo>
                  <a:pt x="1469" y="962"/>
                </a:lnTo>
                <a:lnTo>
                  <a:pt x="1471" y="960"/>
                </a:lnTo>
                <a:lnTo>
                  <a:pt x="1473" y="960"/>
                </a:lnTo>
                <a:lnTo>
                  <a:pt x="1473" y="958"/>
                </a:lnTo>
                <a:lnTo>
                  <a:pt x="1475" y="958"/>
                </a:lnTo>
                <a:lnTo>
                  <a:pt x="1477" y="958"/>
                </a:lnTo>
                <a:lnTo>
                  <a:pt x="1479" y="958"/>
                </a:lnTo>
                <a:lnTo>
                  <a:pt x="1481" y="956"/>
                </a:lnTo>
                <a:lnTo>
                  <a:pt x="1481" y="958"/>
                </a:lnTo>
                <a:lnTo>
                  <a:pt x="1481" y="956"/>
                </a:lnTo>
                <a:lnTo>
                  <a:pt x="1483" y="956"/>
                </a:lnTo>
                <a:lnTo>
                  <a:pt x="1486" y="956"/>
                </a:lnTo>
                <a:lnTo>
                  <a:pt x="1488" y="956"/>
                </a:lnTo>
                <a:lnTo>
                  <a:pt x="1490" y="956"/>
                </a:lnTo>
                <a:lnTo>
                  <a:pt x="1492" y="956"/>
                </a:lnTo>
                <a:lnTo>
                  <a:pt x="1492" y="956"/>
                </a:lnTo>
                <a:lnTo>
                  <a:pt x="1492" y="954"/>
                </a:lnTo>
                <a:lnTo>
                  <a:pt x="1494" y="954"/>
                </a:lnTo>
                <a:lnTo>
                  <a:pt x="1494" y="954"/>
                </a:lnTo>
                <a:lnTo>
                  <a:pt x="1496" y="956"/>
                </a:lnTo>
                <a:lnTo>
                  <a:pt x="1496" y="956"/>
                </a:lnTo>
                <a:lnTo>
                  <a:pt x="1494" y="956"/>
                </a:lnTo>
                <a:lnTo>
                  <a:pt x="1496" y="956"/>
                </a:lnTo>
                <a:lnTo>
                  <a:pt x="1496" y="956"/>
                </a:lnTo>
                <a:lnTo>
                  <a:pt x="1496" y="956"/>
                </a:lnTo>
                <a:lnTo>
                  <a:pt x="1498" y="956"/>
                </a:lnTo>
                <a:lnTo>
                  <a:pt x="1500" y="956"/>
                </a:lnTo>
                <a:lnTo>
                  <a:pt x="1498" y="956"/>
                </a:lnTo>
                <a:lnTo>
                  <a:pt x="1498" y="956"/>
                </a:lnTo>
                <a:lnTo>
                  <a:pt x="1498" y="956"/>
                </a:lnTo>
                <a:lnTo>
                  <a:pt x="1498" y="956"/>
                </a:lnTo>
                <a:lnTo>
                  <a:pt x="1500" y="956"/>
                </a:lnTo>
                <a:lnTo>
                  <a:pt x="1500" y="956"/>
                </a:lnTo>
                <a:lnTo>
                  <a:pt x="1500" y="956"/>
                </a:lnTo>
                <a:lnTo>
                  <a:pt x="1500" y="958"/>
                </a:lnTo>
                <a:lnTo>
                  <a:pt x="1500" y="958"/>
                </a:lnTo>
                <a:lnTo>
                  <a:pt x="1500" y="958"/>
                </a:lnTo>
                <a:lnTo>
                  <a:pt x="1502" y="958"/>
                </a:lnTo>
                <a:lnTo>
                  <a:pt x="1504" y="956"/>
                </a:lnTo>
                <a:lnTo>
                  <a:pt x="1504" y="956"/>
                </a:lnTo>
                <a:lnTo>
                  <a:pt x="1504" y="956"/>
                </a:lnTo>
                <a:lnTo>
                  <a:pt x="1504" y="956"/>
                </a:lnTo>
                <a:lnTo>
                  <a:pt x="1502" y="956"/>
                </a:lnTo>
                <a:lnTo>
                  <a:pt x="1502" y="956"/>
                </a:lnTo>
                <a:lnTo>
                  <a:pt x="1502" y="956"/>
                </a:lnTo>
                <a:lnTo>
                  <a:pt x="1502" y="956"/>
                </a:lnTo>
                <a:lnTo>
                  <a:pt x="1504" y="954"/>
                </a:lnTo>
                <a:lnTo>
                  <a:pt x="1504" y="954"/>
                </a:lnTo>
                <a:lnTo>
                  <a:pt x="1504" y="954"/>
                </a:lnTo>
                <a:lnTo>
                  <a:pt x="1504" y="954"/>
                </a:lnTo>
                <a:lnTo>
                  <a:pt x="1504" y="954"/>
                </a:lnTo>
                <a:lnTo>
                  <a:pt x="1502" y="954"/>
                </a:lnTo>
                <a:lnTo>
                  <a:pt x="1502" y="954"/>
                </a:lnTo>
                <a:lnTo>
                  <a:pt x="1502" y="954"/>
                </a:lnTo>
                <a:lnTo>
                  <a:pt x="1502" y="954"/>
                </a:lnTo>
                <a:lnTo>
                  <a:pt x="1502" y="952"/>
                </a:lnTo>
                <a:lnTo>
                  <a:pt x="1498" y="954"/>
                </a:lnTo>
                <a:lnTo>
                  <a:pt x="1498" y="954"/>
                </a:lnTo>
                <a:lnTo>
                  <a:pt x="1498" y="954"/>
                </a:lnTo>
                <a:lnTo>
                  <a:pt x="1498" y="954"/>
                </a:lnTo>
                <a:lnTo>
                  <a:pt x="1498" y="954"/>
                </a:lnTo>
                <a:lnTo>
                  <a:pt x="1498" y="954"/>
                </a:lnTo>
                <a:lnTo>
                  <a:pt x="1498" y="954"/>
                </a:lnTo>
                <a:lnTo>
                  <a:pt x="1498" y="954"/>
                </a:lnTo>
                <a:lnTo>
                  <a:pt x="1498" y="954"/>
                </a:lnTo>
                <a:lnTo>
                  <a:pt x="1498" y="952"/>
                </a:lnTo>
                <a:lnTo>
                  <a:pt x="1498" y="954"/>
                </a:lnTo>
                <a:lnTo>
                  <a:pt x="1496" y="954"/>
                </a:lnTo>
                <a:lnTo>
                  <a:pt x="1494" y="954"/>
                </a:lnTo>
                <a:lnTo>
                  <a:pt x="1494" y="954"/>
                </a:lnTo>
                <a:lnTo>
                  <a:pt x="1496" y="954"/>
                </a:lnTo>
                <a:lnTo>
                  <a:pt x="1498" y="952"/>
                </a:lnTo>
                <a:lnTo>
                  <a:pt x="1498" y="952"/>
                </a:lnTo>
                <a:lnTo>
                  <a:pt x="1498" y="952"/>
                </a:lnTo>
                <a:lnTo>
                  <a:pt x="1500" y="952"/>
                </a:lnTo>
                <a:lnTo>
                  <a:pt x="1500" y="952"/>
                </a:lnTo>
                <a:lnTo>
                  <a:pt x="1500" y="952"/>
                </a:lnTo>
                <a:lnTo>
                  <a:pt x="1500" y="952"/>
                </a:lnTo>
                <a:lnTo>
                  <a:pt x="1502" y="952"/>
                </a:lnTo>
                <a:lnTo>
                  <a:pt x="1502" y="952"/>
                </a:lnTo>
                <a:lnTo>
                  <a:pt x="1502" y="952"/>
                </a:lnTo>
                <a:lnTo>
                  <a:pt x="1502" y="952"/>
                </a:lnTo>
                <a:lnTo>
                  <a:pt x="1504" y="952"/>
                </a:lnTo>
                <a:lnTo>
                  <a:pt x="1504" y="952"/>
                </a:lnTo>
                <a:lnTo>
                  <a:pt x="1504" y="952"/>
                </a:lnTo>
                <a:lnTo>
                  <a:pt x="1502" y="954"/>
                </a:lnTo>
                <a:lnTo>
                  <a:pt x="1502" y="954"/>
                </a:lnTo>
                <a:lnTo>
                  <a:pt x="1502" y="954"/>
                </a:lnTo>
                <a:lnTo>
                  <a:pt x="1502" y="954"/>
                </a:lnTo>
                <a:lnTo>
                  <a:pt x="1502" y="954"/>
                </a:lnTo>
                <a:lnTo>
                  <a:pt x="1507" y="952"/>
                </a:lnTo>
                <a:lnTo>
                  <a:pt x="1507" y="952"/>
                </a:lnTo>
                <a:lnTo>
                  <a:pt x="1509" y="952"/>
                </a:lnTo>
                <a:lnTo>
                  <a:pt x="1511" y="952"/>
                </a:lnTo>
                <a:lnTo>
                  <a:pt x="1511" y="952"/>
                </a:lnTo>
                <a:lnTo>
                  <a:pt x="1513" y="950"/>
                </a:lnTo>
                <a:lnTo>
                  <a:pt x="1517" y="950"/>
                </a:lnTo>
                <a:lnTo>
                  <a:pt x="1519" y="948"/>
                </a:lnTo>
                <a:lnTo>
                  <a:pt x="1519" y="948"/>
                </a:lnTo>
                <a:lnTo>
                  <a:pt x="1521" y="948"/>
                </a:lnTo>
                <a:lnTo>
                  <a:pt x="1521" y="948"/>
                </a:lnTo>
                <a:lnTo>
                  <a:pt x="1521" y="948"/>
                </a:lnTo>
                <a:lnTo>
                  <a:pt x="1521" y="948"/>
                </a:lnTo>
                <a:lnTo>
                  <a:pt x="1519" y="948"/>
                </a:lnTo>
                <a:lnTo>
                  <a:pt x="1515" y="952"/>
                </a:lnTo>
                <a:lnTo>
                  <a:pt x="1513" y="954"/>
                </a:lnTo>
                <a:lnTo>
                  <a:pt x="1513" y="954"/>
                </a:lnTo>
                <a:lnTo>
                  <a:pt x="1513" y="954"/>
                </a:lnTo>
                <a:lnTo>
                  <a:pt x="1513" y="954"/>
                </a:lnTo>
                <a:lnTo>
                  <a:pt x="1515" y="954"/>
                </a:lnTo>
                <a:lnTo>
                  <a:pt x="1515" y="954"/>
                </a:lnTo>
                <a:lnTo>
                  <a:pt x="1515" y="954"/>
                </a:lnTo>
                <a:lnTo>
                  <a:pt x="1515" y="954"/>
                </a:lnTo>
                <a:lnTo>
                  <a:pt x="1515" y="956"/>
                </a:lnTo>
                <a:lnTo>
                  <a:pt x="1515" y="956"/>
                </a:lnTo>
                <a:lnTo>
                  <a:pt x="1515" y="956"/>
                </a:lnTo>
                <a:lnTo>
                  <a:pt x="1517" y="956"/>
                </a:lnTo>
                <a:lnTo>
                  <a:pt x="1517" y="956"/>
                </a:lnTo>
                <a:lnTo>
                  <a:pt x="1515" y="956"/>
                </a:lnTo>
                <a:lnTo>
                  <a:pt x="1515" y="956"/>
                </a:lnTo>
                <a:lnTo>
                  <a:pt x="1515" y="958"/>
                </a:lnTo>
                <a:lnTo>
                  <a:pt x="1515" y="958"/>
                </a:lnTo>
                <a:lnTo>
                  <a:pt x="1515" y="958"/>
                </a:lnTo>
                <a:lnTo>
                  <a:pt x="1515" y="958"/>
                </a:lnTo>
                <a:lnTo>
                  <a:pt x="1513" y="958"/>
                </a:lnTo>
                <a:lnTo>
                  <a:pt x="1513" y="958"/>
                </a:lnTo>
                <a:lnTo>
                  <a:pt x="1513" y="958"/>
                </a:lnTo>
                <a:lnTo>
                  <a:pt x="1515" y="958"/>
                </a:lnTo>
                <a:lnTo>
                  <a:pt x="1515" y="960"/>
                </a:lnTo>
                <a:lnTo>
                  <a:pt x="1515" y="960"/>
                </a:lnTo>
                <a:lnTo>
                  <a:pt x="1515" y="962"/>
                </a:lnTo>
                <a:lnTo>
                  <a:pt x="1515" y="962"/>
                </a:lnTo>
                <a:lnTo>
                  <a:pt x="1515" y="962"/>
                </a:lnTo>
                <a:lnTo>
                  <a:pt x="1515" y="962"/>
                </a:lnTo>
                <a:lnTo>
                  <a:pt x="1515" y="962"/>
                </a:lnTo>
                <a:lnTo>
                  <a:pt x="1515" y="962"/>
                </a:lnTo>
                <a:lnTo>
                  <a:pt x="1515" y="965"/>
                </a:lnTo>
                <a:lnTo>
                  <a:pt x="1513" y="965"/>
                </a:lnTo>
                <a:lnTo>
                  <a:pt x="1513" y="965"/>
                </a:lnTo>
                <a:lnTo>
                  <a:pt x="1511" y="965"/>
                </a:lnTo>
                <a:lnTo>
                  <a:pt x="1509" y="965"/>
                </a:lnTo>
                <a:lnTo>
                  <a:pt x="1509" y="967"/>
                </a:lnTo>
                <a:lnTo>
                  <a:pt x="1507" y="967"/>
                </a:lnTo>
                <a:lnTo>
                  <a:pt x="1507" y="967"/>
                </a:lnTo>
                <a:lnTo>
                  <a:pt x="1507" y="967"/>
                </a:lnTo>
                <a:lnTo>
                  <a:pt x="1504" y="967"/>
                </a:lnTo>
                <a:lnTo>
                  <a:pt x="1504" y="969"/>
                </a:lnTo>
                <a:lnTo>
                  <a:pt x="1504" y="969"/>
                </a:lnTo>
                <a:lnTo>
                  <a:pt x="1504" y="969"/>
                </a:lnTo>
                <a:lnTo>
                  <a:pt x="1504" y="969"/>
                </a:lnTo>
                <a:lnTo>
                  <a:pt x="1502" y="969"/>
                </a:lnTo>
                <a:lnTo>
                  <a:pt x="1498" y="969"/>
                </a:lnTo>
                <a:lnTo>
                  <a:pt x="1496" y="969"/>
                </a:lnTo>
                <a:lnTo>
                  <a:pt x="1496" y="969"/>
                </a:lnTo>
                <a:lnTo>
                  <a:pt x="1494" y="969"/>
                </a:lnTo>
                <a:lnTo>
                  <a:pt x="1494" y="967"/>
                </a:lnTo>
                <a:lnTo>
                  <a:pt x="1492" y="967"/>
                </a:lnTo>
                <a:lnTo>
                  <a:pt x="1486" y="967"/>
                </a:lnTo>
                <a:lnTo>
                  <a:pt x="1481" y="967"/>
                </a:lnTo>
                <a:lnTo>
                  <a:pt x="1479" y="967"/>
                </a:lnTo>
                <a:lnTo>
                  <a:pt x="1473" y="969"/>
                </a:lnTo>
                <a:lnTo>
                  <a:pt x="1471" y="969"/>
                </a:lnTo>
                <a:lnTo>
                  <a:pt x="1471" y="969"/>
                </a:lnTo>
                <a:lnTo>
                  <a:pt x="1469" y="969"/>
                </a:lnTo>
                <a:lnTo>
                  <a:pt x="1469" y="969"/>
                </a:lnTo>
                <a:lnTo>
                  <a:pt x="1467" y="969"/>
                </a:lnTo>
                <a:lnTo>
                  <a:pt x="1465" y="969"/>
                </a:lnTo>
                <a:lnTo>
                  <a:pt x="1465" y="969"/>
                </a:lnTo>
                <a:lnTo>
                  <a:pt x="1463" y="969"/>
                </a:lnTo>
                <a:lnTo>
                  <a:pt x="1463" y="967"/>
                </a:lnTo>
                <a:lnTo>
                  <a:pt x="1465" y="965"/>
                </a:lnTo>
                <a:close/>
                <a:moveTo>
                  <a:pt x="1287" y="906"/>
                </a:moveTo>
                <a:lnTo>
                  <a:pt x="1287" y="906"/>
                </a:lnTo>
                <a:lnTo>
                  <a:pt x="1293" y="902"/>
                </a:lnTo>
                <a:lnTo>
                  <a:pt x="1297" y="897"/>
                </a:lnTo>
                <a:lnTo>
                  <a:pt x="1303" y="893"/>
                </a:lnTo>
                <a:lnTo>
                  <a:pt x="1305" y="891"/>
                </a:lnTo>
                <a:lnTo>
                  <a:pt x="1307" y="889"/>
                </a:lnTo>
                <a:lnTo>
                  <a:pt x="1314" y="887"/>
                </a:lnTo>
                <a:lnTo>
                  <a:pt x="1316" y="887"/>
                </a:lnTo>
                <a:lnTo>
                  <a:pt x="1320" y="885"/>
                </a:lnTo>
                <a:lnTo>
                  <a:pt x="1320" y="885"/>
                </a:lnTo>
                <a:lnTo>
                  <a:pt x="1322" y="885"/>
                </a:lnTo>
                <a:lnTo>
                  <a:pt x="1322" y="885"/>
                </a:lnTo>
                <a:lnTo>
                  <a:pt x="1322" y="885"/>
                </a:lnTo>
                <a:lnTo>
                  <a:pt x="1322" y="883"/>
                </a:lnTo>
                <a:lnTo>
                  <a:pt x="1324" y="883"/>
                </a:lnTo>
                <a:lnTo>
                  <a:pt x="1324" y="883"/>
                </a:lnTo>
                <a:lnTo>
                  <a:pt x="1326" y="881"/>
                </a:lnTo>
                <a:lnTo>
                  <a:pt x="1326" y="881"/>
                </a:lnTo>
                <a:lnTo>
                  <a:pt x="1326" y="881"/>
                </a:lnTo>
                <a:lnTo>
                  <a:pt x="1326" y="879"/>
                </a:lnTo>
                <a:lnTo>
                  <a:pt x="1328" y="879"/>
                </a:lnTo>
                <a:lnTo>
                  <a:pt x="1328" y="879"/>
                </a:lnTo>
                <a:lnTo>
                  <a:pt x="1328" y="876"/>
                </a:lnTo>
                <a:lnTo>
                  <a:pt x="1328" y="876"/>
                </a:lnTo>
                <a:lnTo>
                  <a:pt x="1328" y="876"/>
                </a:lnTo>
                <a:lnTo>
                  <a:pt x="1331" y="874"/>
                </a:lnTo>
                <a:lnTo>
                  <a:pt x="1335" y="872"/>
                </a:lnTo>
                <a:lnTo>
                  <a:pt x="1335" y="874"/>
                </a:lnTo>
                <a:lnTo>
                  <a:pt x="1333" y="874"/>
                </a:lnTo>
                <a:lnTo>
                  <a:pt x="1333" y="876"/>
                </a:lnTo>
                <a:lnTo>
                  <a:pt x="1333" y="876"/>
                </a:lnTo>
                <a:lnTo>
                  <a:pt x="1333" y="876"/>
                </a:lnTo>
                <a:lnTo>
                  <a:pt x="1333" y="879"/>
                </a:lnTo>
                <a:lnTo>
                  <a:pt x="1333" y="879"/>
                </a:lnTo>
                <a:lnTo>
                  <a:pt x="1335" y="876"/>
                </a:lnTo>
                <a:lnTo>
                  <a:pt x="1335" y="876"/>
                </a:lnTo>
                <a:lnTo>
                  <a:pt x="1335" y="876"/>
                </a:lnTo>
                <a:lnTo>
                  <a:pt x="1335" y="874"/>
                </a:lnTo>
                <a:lnTo>
                  <a:pt x="1335" y="874"/>
                </a:lnTo>
                <a:lnTo>
                  <a:pt x="1337" y="874"/>
                </a:lnTo>
                <a:lnTo>
                  <a:pt x="1337" y="874"/>
                </a:lnTo>
                <a:lnTo>
                  <a:pt x="1337" y="872"/>
                </a:lnTo>
                <a:lnTo>
                  <a:pt x="1337" y="872"/>
                </a:lnTo>
                <a:lnTo>
                  <a:pt x="1337" y="872"/>
                </a:lnTo>
                <a:lnTo>
                  <a:pt x="1337" y="872"/>
                </a:lnTo>
                <a:lnTo>
                  <a:pt x="1337" y="872"/>
                </a:lnTo>
                <a:lnTo>
                  <a:pt x="1337" y="870"/>
                </a:lnTo>
                <a:lnTo>
                  <a:pt x="1337" y="870"/>
                </a:lnTo>
                <a:lnTo>
                  <a:pt x="1339" y="868"/>
                </a:lnTo>
                <a:lnTo>
                  <a:pt x="1339" y="868"/>
                </a:lnTo>
                <a:lnTo>
                  <a:pt x="1339" y="868"/>
                </a:lnTo>
                <a:lnTo>
                  <a:pt x="1341" y="868"/>
                </a:lnTo>
                <a:lnTo>
                  <a:pt x="1341" y="870"/>
                </a:lnTo>
                <a:lnTo>
                  <a:pt x="1341" y="870"/>
                </a:lnTo>
                <a:lnTo>
                  <a:pt x="1341" y="870"/>
                </a:lnTo>
                <a:lnTo>
                  <a:pt x="1339" y="872"/>
                </a:lnTo>
                <a:lnTo>
                  <a:pt x="1337" y="874"/>
                </a:lnTo>
                <a:lnTo>
                  <a:pt x="1337" y="874"/>
                </a:lnTo>
                <a:lnTo>
                  <a:pt x="1337" y="874"/>
                </a:lnTo>
                <a:lnTo>
                  <a:pt x="1337" y="876"/>
                </a:lnTo>
                <a:lnTo>
                  <a:pt x="1337" y="876"/>
                </a:lnTo>
                <a:lnTo>
                  <a:pt x="1339" y="874"/>
                </a:lnTo>
                <a:lnTo>
                  <a:pt x="1339" y="874"/>
                </a:lnTo>
                <a:lnTo>
                  <a:pt x="1339" y="874"/>
                </a:lnTo>
                <a:lnTo>
                  <a:pt x="1339" y="874"/>
                </a:lnTo>
                <a:lnTo>
                  <a:pt x="1339" y="874"/>
                </a:lnTo>
                <a:lnTo>
                  <a:pt x="1339" y="874"/>
                </a:lnTo>
                <a:lnTo>
                  <a:pt x="1339" y="874"/>
                </a:lnTo>
                <a:lnTo>
                  <a:pt x="1341" y="874"/>
                </a:lnTo>
                <a:lnTo>
                  <a:pt x="1341" y="872"/>
                </a:lnTo>
                <a:lnTo>
                  <a:pt x="1341" y="872"/>
                </a:lnTo>
                <a:lnTo>
                  <a:pt x="1341" y="872"/>
                </a:lnTo>
                <a:lnTo>
                  <a:pt x="1343" y="872"/>
                </a:lnTo>
                <a:lnTo>
                  <a:pt x="1343" y="870"/>
                </a:lnTo>
                <a:lnTo>
                  <a:pt x="1343" y="870"/>
                </a:lnTo>
                <a:lnTo>
                  <a:pt x="1343" y="868"/>
                </a:lnTo>
                <a:lnTo>
                  <a:pt x="1341" y="868"/>
                </a:lnTo>
                <a:lnTo>
                  <a:pt x="1341" y="866"/>
                </a:lnTo>
                <a:lnTo>
                  <a:pt x="1341" y="866"/>
                </a:lnTo>
                <a:lnTo>
                  <a:pt x="1341" y="866"/>
                </a:lnTo>
                <a:lnTo>
                  <a:pt x="1341" y="866"/>
                </a:lnTo>
                <a:lnTo>
                  <a:pt x="1343" y="866"/>
                </a:lnTo>
                <a:lnTo>
                  <a:pt x="1343" y="866"/>
                </a:lnTo>
                <a:lnTo>
                  <a:pt x="1343" y="866"/>
                </a:lnTo>
                <a:lnTo>
                  <a:pt x="1345" y="866"/>
                </a:lnTo>
                <a:lnTo>
                  <a:pt x="1345" y="866"/>
                </a:lnTo>
                <a:lnTo>
                  <a:pt x="1345" y="866"/>
                </a:lnTo>
                <a:lnTo>
                  <a:pt x="1349" y="866"/>
                </a:lnTo>
                <a:lnTo>
                  <a:pt x="1349" y="868"/>
                </a:lnTo>
                <a:lnTo>
                  <a:pt x="1351" y="868"/>
                </a:lnTo>
                <a:lnTo>
                  <a:pt x="1351" y="868"/>
                </a:lnTo>
                <a:lnTo>
                  <a:pt x="1351" y="868"/>
                </a:lnTo>
                <a:lnTo>
                  <a:pt x="1351" y="868"/>
                </a:lnTo>
                <a:lnTo>
                  <a:pt x="1354" y="868"/>
                </a:lnTo>
                <a:lnTo>
                  <a:pt x="1354" y="868"/>
                </a:lnTo>
                <a:lnTo>
                  <a:pt x="1356" y="870"/>
                </a:lnTo>
                <a:lnTo>
                  <a:pt x="1356" y="870"/>
                </a:lnTo>
                <a:lnTo>
                  <a:pt x="1358" y="870"/>
                </a:lnTo>
                <a:lnTo>
                  <a:pt x="1360" y="870"/>
                </a:lnTo>
                <a:lnTo>
                  <a:pt x="1362" y="870"/>
                </a:lnTo>
                <a:lnTo>
                  <a:pt x="1362" y="870"/>
                </a:lnTo>
                <a:lnTo>
                  <a:pt x="1364" y="870"/>
                </a:lnTo>
                <a:lnTo>
                  <a:pt x="1364" y="868"/>
                </a:lnTo>
                <a:lnTo>
                  <a:pt x="1364" y="870"/>
                </a:lnTo>
                <a:lnTo>
                  <a:pt x="1364" y="870"/>
                </a:lnTo>
                <a:lnTo>
                  <a:pt x="1366" y="870"/>
                </a:lnTo>
                <a:lnTo>
                  <a:pt x="1368" y="870"/>
                </a:lnTo>
                <a:lnTo>
                  <a:pt x="1368" y="870"/>
                </a:lnTo>
                <a:lnTo>
                  <a:pt x="1368" y="870"/>
                </a:lnTo>
                <a:lnTo>
                  <a:pt x="1368" y="870"/>
                </a:lnTo>
                <a:lnTo>
                  <a:pt x="1368" y="870"/>
                </a:lnTo>
                <a:lnTo>
                  <a:pt x="1368" y="872"/>
                </a:lnTo>
                <a:lnTo>
                  <a:pt x="1370" y="872"/>
                </a:lnTo>
                <a:lnTo>
                  <a:pt x="1370" y="872"/>
                </a:lnTo>
                <a:lnTo>
                  <a:pt x="1370" y="874"/>
                </a:lnTo>
                <a:lnTo>
                  <a:pt x="1370" y="874"/>
                </a:lnTo>
                <a:lnTo>
                  <a:pt x="1370" y="876"/>
                </a:lnTo>
                <a:lnTo>
                  <a:pt x="1370" y="876"/>
                </a:lnTo>
                <a:lnTo>
                  <a:pt x="1370" y="876"/>
                </a:lnTo>
                <a:lnTo>
                  <a:pt x="1372" y="879"/>
                </a:lnTo>
                <a:lnTo>
                  <a:pt x="1372" y="881"/>
                </a:lnTo>
                <a:lnTo>
                  <a:pt x="1375" y="881"/>
                </a:lnTo>
                <a:lnTo>
                  <a:pt x="1375" y="883"/>
                </a:lnTo>
                <a:lnTo>
                  <a:pt x="1377" y="885"/>
                </a:lnTo>
                <a:lnTo>
                  <a:pt x="1379" y="885"/>
                </a:lnTo>
                <a:lnTo>
                  <a:pt x="1381" y="885"/>
                </a:lnTo>
                <a:lnTo>
                  <a:pt x="1383" y="885"/>
                </a:lnTo>
                <a:lnTo>
                  <a:pt x="1385" y="885"/>
                </a:lnTo>
                <a:lnTo>
                  <a:pt x="1389" y="885"/>
                </a:lnTo>
                <a:lnTo>
                  <a:pt x="1391" y="885"/>
                </a:lnTo>
                <a:lnTo>
                  <a:pt x="1391" y="885"/>
                </a:lnTo>
                <a:lnTo>
                  <a:pt x="1389" y="885"/>
                </a:lnTo>
                <a:lnTo>
                  <a:pt x="1389" y="887"/>
                </a:lnTo>
                <a:lnTo>
                  <a:pt x="1389" y="887"/>
                </a:lnTo>
                <a:lnTo>
                  <a:pt x="1389" y="887"/>
                </a:lnTo>
                <a:lnTo>
                  <a:pt x="1389" y="889"/>
                </a:lnTo>
                <a:lnTo>
                  <a:pt x="1389" y="889"/>
                </a:lnTo>
                <a:lnTo>
                  <a:pt x="1389" y="889"/>
                </a:lnTo>
                <a:lnTo>
                  <a:pt x="1389" y="889"/>
                </a:lnTo>
                <a:lnTo>
                  <a:pt x="1387" y="891"/>
                </a:lnTo>
                <a:lnTo>
                  <a:pt x="1389" y="891"/>
                </a:lnTo>
                <a:lnTo>
                  <a:pt x="1389" y="893"/>
                </a:lnTo>
                <a:lnTo>
                  <a:pt x="1391" y="893"/>
                </a:lnTo>
                <a:lnTo>
                  <a:pt x="1391" y="893"/>
                </a:lnTo>
                <a:lnTo>
                  <a:pt x="1393" y="895"/>
                </a:lnTo>
                <a:lnTo>
                  <a:pt x="1393" y="895"/>
                </a:lnTo>
                <a:lnTo>
                  <a:pt x="1393" y="895"/>
                </a:lnTo>
                <a:lnTo>
                  <a:pt x="1393" y="895"/>
                </a:lnTo>
                <a:lnTo>
                  <a:pt x="1393" y="895"/>
                </a:lnTo>
                <a:lnTo>
                  <a:pt x="1393" y="895"/>
                </a:lnTo>
                <a:lnTo>
                  <a:pt x="1393" y="897"/>
                </a:lnTo>
                <a:lnTo>
                  <a:pt x="1393" y="900"/>
                </a:lnTo>
                <a:lnTo>
                  <a:pt x="1391" y="900"/>
                </a:lnTo>
                <a:lnTo>
                  <a:pt x="1393" y="900"/>
                </a:lnTo>
                <a:lnTo>
                  <a:pt x="1391" y="902"/>
                </a:lnTo>
                <a:lnTo>
                  <a:pt x="1391" y="902"/>
                </a:lnTo>
                <a:lnTo>
                  <a:pt x="1391" y="902"/>
                </a:lnTo>
                <a:lnTo>
                  <a:pt x="1393" y="904"/>
                </a:lnTo>
                <a:lnTo>
                  <a:pt x="1393" y="904"/>
                </a:lnTo>
                <a:lnTo>
                  <a:pt x="1393" y="904"/>
                </a:lnTo>
                <a:lnTo>
                  <a:pt x="1393" y="904"/>
                </a:lnTo>
                <a:lnTo>
                  <a:pt x="1395" y="904"/>
                </a:lnTo>
                <a:lnTo>
                  <a:pt x="1395" y="904"/>
                </a:lnTo>
                <a:lnTo>
                  <a:pt x="1395" y="904"/>
                </a:lnTo>
                <a:lnTo>
                  <a:pt x="1398" y="904"/>
                </a:lnTo>
                <a:lnTo>
                  <a:pt x="1398" y="904"/>
                </a:lnTo>
                <a:lnTo>
                  <a:pt x="1398" y="904"/>
                </a:lnTo>
                <a:lnTo>
                  <a:pt x="1398" y="906"/>
                </a:lnTo>
                <a:lnTo>
                  <a:pt x="1395" y="906"/>
                </a:lnTo>
                <a:lnTo>
                  <a:pt x="1395" y="906"/>
                </a:lnTo>
                <a:lnTo>
                  <a:pt x="1395" y="906"/>
                </a:lnTo>
                <a:lnTo>
                  <a:pt x="1395" y="908"/>
                </a:lnTo>
                <a:lnTo>
                  <a:pt x="1395" y="908"/>
                </a:lnTo>
                <a:lnTo>
                  <a:pt x="1395" y="908"/>
                </a:lnTo>
                <a:lnTo>
                  <a:pt x="1395" y="908"/>
                </a:lnTo>
                <a:lnTo>
                  <a:pt x="1395" y="906"/>
                </a:lnTo>
                <a:lnTo>
                  <a:pt x="1395" y="906"/>
                </a:lnTo>
                <a:lnTo>
                  <a:pt x="1395" y="908"/>
                </a:lnTo>
                <a:lnTo>
                  <a:pt x="1395" y="908"/>
                </a:lnTo>
                <a:lnTo>
                  <a:pt x="1395" y="910"/>
                </a:lnTo>
                <a:lnTo>
                  <a:pt x="1395" y="910"/>
                </a:lnTo>
                <a:lnTo>
                  <a:pt x="1395" y="910"/>
                </a:lnTo>
                <a:lnTo>
                  <a:pt x="1395" y="912"/>
                </a:lnTo>
                <a:lnTo>
                  <a:pt x="1395" y="912"/>
                </a:lnTo>
                <a:lnTo>
                  <a:pt x="1395" y="910"/>
                </a:lnTo>
                <a:lnTo>
                  <a:pt x="1395" y="910"/>
                </a:lnTo>
                <a:lnTo>
                  <a:pt x="1398" y="910"/>
                </a:lnTo>
                <a:lnTo>
                  <a:pt x="1400" y="910"/>
                </a:lnTo>
                <a:lnTo>
                  <a:pt x="1400" y="910"/>
                </a:lnTo>
                <a:lnTo>
                  <a:pt x="1402" y="910"/>
                </a:lnTo>
                <a:lnTo>
                  <a:pt x="1402" y="910"/>
                </a:lnTo>
                <a:lnTo>
                  <a:pt x="1402" y="912"/>
                </a:lnTo>
                <a:lnTo>
                  <a:pt x="1402" y="912"/>
                </a:lnTo>
                <a:lnTo>
                  <a:pt x="1402" y="912"/>
                </a:lnTo>
                <a:lnTo>
                  <a:pt x="1402" y="914"/>
                </a:lnTo>
                <a:lnTo>
                  <a:pt x="1402" y="914"/>
                </a:lnTo>
                <a:lnTo>
                  <a:pt x="1404" y="914"/>
                </a:lnTo>
                <a:lnTo>
                  <a:pt x="1404" y="914"/>
                </a:lnTo>
                <a:lnTo>
                  <a:pt x="1404" y="914"/>
                </a:lnTo>
                <a:lnTo>
                  <a:pt x="1404" y="914"/>
                </a:lnTo>
                <a:lnTo>
                  <a:pt x="1408" y="914"/>
                </a:lnTo>
                <a:lnTo>
                  <a:pt x="1408" y="914"/>
                </a:lnTo>
                <a:lnTo>
                  <a:pt x="1408" y="916"/>
                </a:lnTo>
                <a:lnTo>
                  <a:pt x="1410" y="916"/>
                </a:lnTo>
                <a:lnTo>
                  <a:pt x="1416" y="916"/>
                </a:lnTo>
                <a:lnTo>
                  <a:pt x="1419" y="916"/>
                </a:lnTo>
                <a:lnTo>
                  <a:pt x="1421" y="916"/>
                </a:lnTo>
                <a:lnTo>
                  <a:pt x="1423" y="916"/>
                </a:lnTo>
                <a:lnTo>
                  <a:pt x="1423" y="916"/>
                </a:lnTo>
                <a:lnTo>
                  <a:pt x="1423" y="916"/>
                </a:lnTo>
                <a:lnTo>
                  <a:pt x="1427" y="916"/>
                </a:lnTo>
                <a:lnTo>
                  <a:pt x="1427" y="916"/>
                </a:lnTo>
                <a:lnTo>
                  <a:pt x="1429" y="918"/>
                </a:lnTo>
                <a:lnTo>
                  <a:pt x="1429" y="918"/>
                </a:lnTo>
                <a:lnTo>
                  <a:pt x="1431" y="918"/>
                </a:lnTo>
                <a:lnTo>
                  <a:pt x="1433" y="918"/>
                </a:lnTo>
                <a:lnTo>
                  <a:pt x="1435" y="918"/>
                </a:lnTo>
                <a:lnTo>
                  <a:pt x="1435" y="918"/>
                </a:lnTo>
                <a:lnTo>
                  <a:pt x="1435" y="918"/>
                </a:lnTo>
                <a:lnTo>
                  <a:pt x="1435" y="918"/>
                </a:lnTo>
                <a:lnTo>
                  <a:pt x="1435" y="918"/>
                </a:lnTo>
                <a:lnTo>
                  <a:pt x="1435" y="918"/>
                </a:lnTo>
                <a:lnTo>
                  <a:pt x="1435" y="918"/>
                </a:lnTo>
                <a:lnTo>
                  <a:pt x="1437" y="918"/>
                </a:lnTo>
                <a:lnTo>
                  <a:pt x="1437" y="918"/>
                </a:lnTo>
                <a:lnTo>
                  <a:pt x="1437" y="918"/>
                </a:lnTo>
                <a:lnTo>
                  <a:pt x="1437" y="918"/>
                </a:lnTo>
                <a:lnTo>
                  <a:pt x="1437" y="918"/>
                </a:lnTo>
                <a:lnTo>
                  <a:pt x="1437" y="921"/>
                </a:lnTo>
                <a:lnTo>
                  <a:pt x="1437" y="921"/>
                </a:lnTo>
                <a:lnTo>
                  <a:pt x="1437" y="921"/>
                </a:lnTo>
                <a:lnTo>
                  <a:pt x="1437" y="921"/>
                </a:lnTo>
                <a:lnTo>
                  <a:pt x="1437" y="921"/>
                </a:lnTo>
                <a:lnTo>
                  <a:pt x="1437" y="921"/>
                </a:lnTo>
                <a:lnTo>
                  <a:pt x="1439" y="921"/>
                </a:lnTo>
                <a:lnTo>
                  <a:pt x="1439" y="921"/>
                </a:lnTo>
                <a:lnTo>
                  <a:pt x="1442" y="921"/>
                </a:lnTo>
                <a:lnTo>
                  <a:pt x="1442" y="921"/>
                </a:lnTo>
                <a:lnTo>
                  <a:pt x="1444" y="921"/>
                </a:lnTo>
                <a:lnTo>
                  <a:pt x="1444" y="921"/>
                </a:lnTo>
                <a:lnTo>
                  <a:pt x="1444" y="921"/>
                </a:lnTo>
                <a:lnTo>
                  <a:pt x="1444" y="921"/>
                </a:lnTo>
                <a:lnTo>
                  <a:pt x="1444" y="921"/>
                </a:lnTo>
                <a:lnTo>
                  <a:pt x="1444" y="921"/>
                </a:lnTo>
                <a:lnTo>
                  <a:pt x="1444" y="921"/>
                </a:lnTo>
                <a:lnTo>
                  <a:pt x="1446" y="921"/>
                </a:lnTo>
                <a:lnTo>
                  <a:pt x="1448" y="921"/>
                </a:lnTo>
                <a:lnTo>
                  <a:pt x="1448" y="921"/>
                </a:lnTo>
                <a:lnTo>
                  <a:pt x="1448" y="921"/>
                </a:lnTo>
                <a:lnTo>
                  <a:pt x="1448" y="923"/>
                </a:lnTo>
                <a:lnTo>
                  <a:pt x="1450" y="923"/>
                </a:lnTo>
                <a:lnTo>
                  <a:pt x="1450" y="923"/>
                </a:lnTo>
                <a:lnTo>
                  <a:pt x="1450" y="923"/>
                </a:lnTo>
                <a:lnTo>
                  <a:pt x="1450" y="925"/>
                </a:lnTo>
                <a:lnTo>
                  <a:pt x="1450" y="925"/>
                </a:lnTo>
                <a:lnTo>
                  <a:pt x="1450" y="925"/>
                </a:lnTo>
                <a:lnTo>
                  <a:pt x="1450" y="925"/>
                </a:lnTo>
                <a:lnTo>
                  <a:pt x="1452" y="927"/>
                </a:lnTo>
                <a:lnTo>
                  <a:pt x="1452" y="927"/>
                </a:lnTo>
                <a:lnTo>
                  <a:pt x="1452" y="927"/>
                </a:lnTo>
                <a:lnTo>
                  <a:pt x="1452" y="927"/>
                </a:lnTo>
                <a:lnTo>
                  <a:pt x="1452" y="927"/>
                </a:lnTo>
                <a:lnTo>
                  <a:pt x="1454" y="927"/>
                </a:lnTo>
                <a:lnTo>
                  <a:pt x="1454" y="927"/>
                </a:lnTo>
                <a:lnTo>
                  <a:pt x="1454" y="927"/>
                </a:lnTo>
                <a:lnTo>
                  <a:pt x="1454" y="927"/>
                </a:lnTo>
                <a:lnTo>
                  <a:pt x="1454" y="927"/>
                </a:lnTo>
                <a:lnTo>
                  <a:pt x="1454" y="929"/>
                </a:lnTo>
                <a:lnTo>
                  <a:pt x="1454" y="929"/>
                </a:lnTo>
                <a:lnTo>
                  <a:pt x="1454" y="931"/>
                </a:lnTo>
                <a:lnTo>
                  <a:pt x="1456" y="931"/>
                </a:lnTo>
                <a:lnTo>
                  <a:pt x="1456" y="931"/>
                </a:lnTo>
                <a:lnTo>
                  <a:pt x="1458" y="931"/>
                </a:lnTo>
                <a:lnTo>
                  <a:pt x="1458" y="931"/>
                </a:lnTo>
                <a:lnTo>
                  <a:pt x="1458" y="931"/>
                </a:lnTo>
                <a:lnTo>
                  <a:pt x="1458" y="931"/>
                </a:lnTo>
                <a:lnTo>
                  <a:pt x="1458" y="931"/>
                </a:lnTo>
                <a:lnTo>
                  <a:pt x="1458" y="931"/>
                </a:lnTo>
                <a:lnTo>
                  <a:pt x="1458" y="931"/>
                </a:lnTo>
                <a:lnTo>
                  <a:pt x="1460" y="931"/>
                </a:lnTo>
                <a:lnTo>
                  <a:pt x="1458" y="933"/>
                </a:lnTo>
                <a:lnTo>
                  <a:pt x="1458" y="933"/>
                </a:lnTo>
                <a:lnTo>
                  <a:pt x="1458" y="933"/>
                </a:lnTo>
                <a:lnTo>
                  <a:pt x="1458" y="935"/>
                </a:lnTo>
                <a:lnTo>
                  <a:pt x="1458" y="935"/>
                </a:lnTo>
                <a:lnTo>
                  <a:pt x="1458" y="935"/>
                </a:lnTo>
                <a:lnTo>
                  <a:pt x="1458" y="935"/>
                </a:lnTo>
                <a:lnTo>
                  <a:pt x="1460" y="935"/>
                </a:lnTo>
                <a:lnTo>
                  <a:pt x="1460" y="935"/>
                </a:lnTo>
                <a:lnTo>
                  <a:pt x="1460" y="935"/>
                </a:lnTo>
                <a:lnTo>
                  <a:pt x="1458" y="935"/>
                </a:lnTo>
                <a:lnTo>
                  <a:pt x="1458" y="935"/>
                </a:lnTo>
                <a:lnTo>
                  <a:pt x="1460" y="937"/>
                </a:lnTo>
                <a:lnTo>
                  <a:pt x="1460" y="937"/>
                </a:lnTo>
                <a:lnTo>
                  <a:pt x="1460" y="937"/>
                </a:lnTo>
                <a:lnTo>
                  <a:pt x="1460" y="937"/>
                </a:lnTo>
                <a:lnTo>
                  <a:pt x="1460" y="939"/>
                </a:lnTo>
                <a:lnTo>
                  <a:pt x="1460" y="939"/>
                </a:lnTo>
                <a:lnTo>
                  <a:pt x="1463" y="939"/>
                </a:lnTo>
                <a:lnTo>
                  <a:pt x="1463" y="939"/>
                </a:lnTo>
                <a:lnTo>
                  <a:pt x="1463" y="941"/>
                </a:lnTo>
                <a:lnTo>
                  <a:pt x="1463" y="941"/>
                </a:lnTo>
                <a:lnTo>
                  <a:pt x="1465" y="941"/>
                </a:lnTo>
                <a:lnTo>
                  <a:pt x="1465" y="941"/>
                </a:lnTo>
                <a:lnTo>
                  <a:pt x="1465" y="939"/>
                </a:lnTo>
                <a:lnTo>
                  <a:pt x="1465" y="939"/>
                </a:lnTo>
                <a:lnTo>
                  <a:pt x="1465" y="941"/>
                </a:lnTo>
                <a:lnTo>
                  <a:pt x="1465" y="941"/>
                </a:lnTo>
                <a:lnTo>
                  <a:pt x="1465" y="941"/>
                </a:lnTo>
                <a:lnTo>
                  <a:pt x="1465" y="941"/>
                </a:lnTo>
                <a:lnTo>
                  <a:pt x="1465" y="941"/>
                </a:lnTo>
                <a:lnTo>
                  <a:pt x="1463" y="941"/>
                </a:lnTo>
                <a:lnTo>
                  <a:pt x="1463" y="941"/>
                </a:lnTo>
                <a:lnTo>
                  <a:pt x="1463" y="941"/>
                </a:lnTo>
                <a:lnTo>
                  <a:pt x="1460" y="941"/>
                </a:lnTo>
                <a:lnTo>
                  <a:pt x="1460" y="941"/>
                </a:lnTo>
                <a:lnTo>
                  <a:pt x="1460" y="941"/>
                </a:lnTo>
                <a:lnTo>
                  <a:pt x="1460" y="939"/>
                </a:lnTo>
                <a:lnTo>
                  <a:pt x="1460" y="941"/>
                </a:lnTo>
                <a:lnTo>
                  <a:pt x="1458" y="941"/>
                </a:lnTo>
                <a:lnTo>
                  <a:pt x="1458" y="941"/>
                </a:lnTo>
                <a:lnTo>
                  <a:pt x="1458" y="941"/>
                </a:lnTo>
                <a:lnTo>
                  <a:pt x="1458" y="941"/>
                </a:lnTo>
                <a:lnTo>
                  <a:pt x="1460" y="944"/>
                </a:lnTo>
                <a:lnTo>
                  <a:pt x="1460" y="944"/>
                </a:lnTo>
                <a:lnTo>
                  <a:pt x="1460" y="946"/>
                </a:lnTo>
                <a:lnTo>
                  <a:pt x="1460" y="946"/>
                </a:lnTo>
                <a:lnTo>
                  <a:pt x="1458" y="948"/>
                </a:lnTo>
                <a:lnTo>
                  <a:pt x="1456" y="946"/>
                </a:lnTo>
                <a:lnTo>
                  <a:pt x="1454" y="946"/>
                </a:lnTo>
                <a:lnTo>
                  <a:pt x="1452" y="944"/>
                </a:lnTo>
                <a:lnTo>
                  <a:pt x="1450" y="944"/>
                </a:lnTo>
                <a:lnTo>
                  <a:pt x="1450" y="944"/>
                </a:lnTo>
                <a:lnTo>
                  <a:pt x="1448" y="944"/>
                </a:lnTo>
                <a:lnTo>
                  <a:pt x="1448" y="944"/>
                </a:lnTo>
                <a:lnTo>
                  <a:pt x="1448" y="946"/>
                </a:lnTo>
                <a:lnTo>
                  <a:pt x="1446" y="944"/>
                </a:lnTo>
                <a:lnTo>
                  <a:pt x="1448" y="944"/>
                </a:lnTo>
                <a:lnTo>
                  <a:pt x="1448" y="941"/>
                </a:lnTo>
                <a:lnTo>
                  <a:pt x="1448" y="941"/>
                </a:lnTo>
                <a:lnTo>
                  <a:pt x="1448" y="941"/>
                </a:lnTo>
                <a:lnTo>
                  <a:pt x="1446" y="941"/>
                </a:lnTo>
                <a:lnTo>
                  <a:pt x="1446" y="941"/>
                </a:lnTo>
                <a:lnTo>
                  <a:pt x="1444" y="941"/>
                </a:lnTo>
                <a:lnTo>
                  <a:pt x="1444" y="941"/>
                </a:lnTo>
                <a:lnTo>
                  <a:pt x="1444" y="941"/>
                </a:lnTo>
                <a:lnTo>
                  <a:pt x="1446" y="941"/>
                </a:lnTo>
                <a:lnTo>
                  <a:pt x="1446" y="939"/>
                </a:lnTo>
                <a:lnTo>
                  <a:pt x="1446" y="939"/>
                </a:lnTo>
                <a:lnTo>
                  <a:pt x="1446" y="939"/>
                </a:lnTo>
                <a:lnTo>
                  <a:pt x="1446" y="939"/>
                </a:lnTo>
                <a:lnTo>
                  <a:pt x="1446" y="939"/>
                </a:lnTo>
                <a:lnTo>
                  <a:pt x="1446" y="939"/>
                </a:lnTo>
                <a:lnTo>
                  <a:pt x="1446" y="939"/>
                </a:lnTo>
                <a:lnTo>
                  <a:pt x="1444" y="939"/>
                </a:lnTo>
                <a:lnTo>
                  <a:pt x="1444" y="939"/>
                </a:lnTo>
                <a:lnTo>
                  <a:pt x="1444" y="939"/>
                </a:lnTo>
                <a:lnTo>
                  <a:pt x="1444" y="939"/>
                </a:lnTo>
                <a:lnTo>
                  <a:pt x="1444" y="939"/>
                </a:lnTo>
                <a:lnTo>
                  <a:pt x="1444" y="939"/>
                </a:lnTo>
                <a:lnTo>
                  <a:pt x="1444" y="937"/>
                </a:lnTo>
                <a:lnTo>
                  <a:pt x="1444" y="937"/>
                </a:lnTo>
                <a:lnTo>
                  <a:pt x="1442" y="937"/>
                </a:lnTo>
                <a:lnTo>
                  <a:pt x="1442" y="937"/>
                </a:lnTo>
                <a:lnTo>
                  <a:pt x="1442" y="935"/>
                </a:lnTo>
                <a:lnTo>
                  <a:pt x="1442" y="935"/>
                </a:lnTo>
                <a:lnTo>
                  <a:pt x="1442" y="935"/>
                </a:lnTo>
                <a:lnTo>
                  <a:pt x="1442" y="933"/>
                </a:lnTo>
                <a:lnTo>
                  <a:pt x="1442" y="933"/>
                </a:lnTo>
                <a:lnTo>
                  <a:pt x="1439" y="933"/>
                </a:lnTo>
                <a:lnTo>
                  <a:pt x="1437" y="933"/>
                </a:lnTo>
                <a:lnTo>
                  <a:pt x="1435" y="933"/>
                </a:lnTo>
                <a:lnTo>
                  <a:pt x="1435" y="933"/>
                </a:lnTo>
                <a:lnTo>
                  <a:pt x="1435" y="935"/>
                </a:lnTo>
                <a:lnTo>
                  <a:pt x="1437" y="935"/>
                </a:lnTo>
                <a:lnTo>
                  <a:pt x="1437" y="935"/>
                </a:lnTo>
                <a:lnTo>
                  <a:pt x="1437" y="935"/>
                </a:lnTo>
                <a:lnTo>
                  <a:pt x="1437" y="935"/>
                </a:lnTo>
                <a:lnTo>
                  <a:pt x="1439" y="937"/>
                </a:lnTo>
                <a:lnTo>
                  <a:pt x="1439" y="937"/>
                </a:lnTo>
                <a:lnTo>
                  <a:pt x="1439" y="937"/>
                </a:lnTo>
                <a:lnTo>
                  <a:pt x="1439" y="937"/>
                </a:lnTo>
                <a:lnTo>
                  <a:pt x="1442" y="939"/>
                </a:lnTo>
                <a:lnTo>
                  <a:pt x="1442" y="939"/>
                </a:lnTo>
                <a:lnTo>
                  <a:pt x="1442" y="939"/>
                </a:lnTo>
                <a:lnTo>
                  <a:pt x="1442" y="941"/>
                </a:lnTo>
                <a:lnTo>
                  <a:pt x="1442" y="941"/>
                </a:lnTo>
                <a:lnTo>
                  <a:pt x="1442" y="944"/>
                </a:lnTo>
                <a:lnTo>
                  <a:pt x="1442" y="944"/>
                </a:lnTo>
                <a:lnTo>
                  <a:pt x="1442" y="946"/>
                </a:lnTo>
                <a:lnTo>
                  <a:pt x="1442" y="946"/>
                </a:lnTo>
                <a:lnTo>
                  <a:pt x="1439" y="948"/>
                </a:lnTo>
                <a:lnTo>
                  <a:pt x="1439" y="948"/>
                </a:lnTo>
                <a:lnTo>
                  <a:pt x="1439" y="948"/>
                </a:lnTo>
                <a:lnTo>
                  <a:pt x="1439" y="948"/>
                </a:lnTo>
                <a:lnTo>
                  <a:pt x="1437" y="948"/>
                </a:lnTo>
                <a:lnTo>
                  <a:pt x="1437" y="950"/>
                </a:lnTo>
                <a:lnTo>
                  <a:pt x="1437" y="950"/>
                </a:lnTo>
                <a:lnTo>
                  <a:pt x="1437" y="952"/>
                </a:lnTo>
                <a:lnTo>
                  <a:pt x="1437" y="952"/>
                </a:lnTo>
                <a:lnTo>
                  <a:pt x="1435" y="954"/>
                </a:lnTo>
                <a:lnTo>
                  <a:pt x="1435" y="954"/>
                </a:lnTo>
                <a:lnTo>
                  <a:pt x="1435" y="956"/>
                </a:lnTo>
                <a:lnTo>
                  <a:pt x="1435" y="962"/>
                </a:lnTo>
                <a:lnTo>
                  <a:pt x="1435" y="962"/>
                </a:lnTo>
                <a:lnTo>
                  <a:pt x="1435" y="965"/>
                </a:lnTo>
                <a:lnTo>
                  <a:pt x="1435" y="967"/>
                </a:lnTo>
                <a:lnTo>
                  <a:pt x="1435" y="967"/>
                </a:lnTo>
                <a:lnTo>
                  <a:pt x="1433" y="969"/>
                </a:lnTo>
                <a:lnTo>
                  <a:pt x="1433" y="969"/>
                </a:lnTo>
                <a:lnTo>
                  <a:pt x="1431" y="969"/>
                </a:lnTo>
                <a:lnTo>
                  <a:pt x="1431" y="971"/>
                </a:lnTo>
                <a:lnTo>
                  <a:pt x="1431" y="971"/>
                </a:lnTo>
                <a:lnTo>
                  <a:pt x="1429" y="971"/>
                </a:lnTo>
                <a:lnTo>
                  <a:pt x="1427" y="973"/>
                </a:lnTo>
                <a:lnTo>
                  <a:pt x="1425" y="973"/>
                </a:lnTo>
                <a:lnTo>
                  <a:pt x="1425" y="973"/>
                </a:lnTo>
                <a:lnTo>
                  <a:pt x="1425" y="971"/>
                </a:lnTo>
                <a:lnTo>
                  <a:pt x="1425" y="969"/>
                </a:lnTo>
                <a:lnTo>
                  <a:pt x="1423" y="962"/>
                </a:lnTo>
                <a:lnTo>
                  <a:pt x="1423" y="958"/>
                </a:lnTo>
                <a:lnTo>
                  <a:pt x="1421" y="956"/>
                </a:lnTo>
                <a:lnTo>
                  <a:pt x="1421" y="956"/>
                </a:lnTo>
                <a:lnTo>
                  <a:pt x="1419" y="954"/>
                </a:lnTo>
                <a:lnTo>
                  <a:pt x="1419" y="954"/>
                </a:lnTo>
                <a:lnTo>
                  <a:pt x="1416" y="954"/>
                </a:lnTo>
                <a:lnTo>
                  <a:pt x="1416" y="956"/>
                </a:lnTo>
                <a:lnTo>
                  <a:pt x="1414" y="956"/>
                </a:lnTo>
                <a:lnTo>
                  <a:pt x="1412" y="956"/>
                </a:lnTo>
                <a:lnTo>
                  <a:pt x="1412" y="956"/>
                </a:lnTo>
                <a:lnTo>
                  <a:pt x="1412" y="956"/>
                </a:lnTo>
                <a:lnTo>
                  <a:pt x="1412" y="956"/>
                </a:lnTo>
                <a:lnTo>
                  <a:pt x="1412" y="956"/>
                </a:lnTo>
                <a:lnTo>
                  <a:pt x="1412" y="958"/>
                </a:lnTo>
                <a:lnTo>
                  <a:pt x="1412" y="958"/>
                </a:lnTo>
                <a:lnTo>
                  <a:pt x="1410" y="960"/>
                </a:lnTo>
                <a:lnTo>
                  <a:pt x="1410" y="960"/>
                </a:lnTo>
                <a:lnTo>
                  <a:pt x="1410" y="960"/>
                </a:lnTo>
                <a:lnTo>
                  <a:pt x="1408" y="960"/>
                </a:lnTo>
                <a:lnTo>
                  <a:pt x="1408" y="962"/>
                </a:lnTo>
                <a:lnTo>
                  <a:pt x="1408" y="962"/>
                </a:lnTo>
                <a:lnTo>
                  <a:pt x="1406" y="962"/>
                </a:lnTo>
                <a:lnTo>
                  <a:pt x="1404" y="962"/>
                </a:lnTo>
                <a:lnTo>
                  <a:pt x="1404" y="960"/>
                </a:lnTo>
                <a:lnTo>
                  <a:pt x="1404" y="960"/>
                </a:lnTo>
                <a:lnTo>
                  <a:pt x="1404" y="960"/>
                </a:lnTo>
                <a:lnTo>
                  <a:pt x="1404" y="958"/>
                </a:lnTo>
                <a:lnTo>
                  <a:pt x="1404" y="958"/>
                </a:lnTo>
                <a:lnTo>
                  <a:pt x="1404" y="956"/>
                </a:lnTo>
                <a:lnTo>
                  <a:pt x="1406" y="956"/>
                </a:lnTo>
                <a:lnTo>
                  <a:pt x="1406" y="956"/>
                </a:lnTo>
                <a:lnTo>
                  <a:pt x="1408" y="956"/>
                </a:lnTo>
                <a:lnTo>
                  <a:pt x="1408" y="954"/>
                </a:lnTo>
                <a:lnTo>
                  <a:pt x="1408" y="954"/>
                </a:lnTo>
                <a:lnTo>
                  <a:pt x="1408" y="954"/>
                </a:lnTo>
                <a:lnTo>
                  <a:pt x="1408" y="954"/>
                </a:lnTo>
                <a:lnTo>
                  <a:pt x="1410" y="952"/>
                </a:lnTo>
                <a:lnTo>
                  <a:pt x="1410" y="950"/>
                </a:lnTo>
                <a:lnTo>
                  <a:pt x="1410" y="950"/>
                </a:lnTo>
                <a:lnTo>
                  <a:pt x="1410" y="950"/>
                </a:lnTo>
                <a:lnTo>
                  <a:pt x="1410" y="952"/>
                </a:lnTo>
                <a:lnTo>
                  <a:pt x="1412" y="950"/>
                </a:lnTo>
                <a:lnTo>
                  <a:pt x="1412" y="950"/>
                </a:lnTo>
                <a:lnTo>
                  <a:pt x="1412" y="948"/>
                </a:lnTo>
                <a:lnTo>
                  <a:pt x="1412" y="946"/>
                </a:lnTo>
                <a:lnTo>
                  <a:pt x="1412" y="944"/>
                </a:lnTo>
                <a:lnTo>
                  <a:pt x="1412" y="944"/>
                </a:lnTo>
                <a:lnTo>
                  <a:pt x="1412" y="941"/>
                </a:lnTo>
                <a:lnTo>
                  <a:pt x="1412" y="939"/>
                </a:lnTo>
                <a:lnTo>
                  <a:pt x="1410" y="939"/>
                </a:lnTo>
                <a:lnTo>
                  <a:pt x="1410" y="937"/>
                </a:lnTo>
                <a:lnTo>
                  <a:pt x="1410" y="937"/>
                </a:lnTo>
                <a:lnTo>
                  <a:pt x="1410" y="937"/>
                </a:lnTo>
                <a:lnTo>
                  <a:pt x="1412" y="937"/>
                </a:lnTo>
                <a:lnTo>
                  <a:pt x="1412" y="937"/>
                </a:lnTo>
                <a:lnTo>
                  <a:pt x="1412" y="937"/>
                </a:lnTo>
                <a:lnTo>
                  <a:pt x="1412" y="937"/>
                </a:lnTo>
                <a:lnTo>
                  <a:pt x="1412" y="937"/>
                </a:lnTo>
                <a:lnTo>
                  <a:pt x="1412" y="935"/>
                </a:lnTo>
                <a:lnTo>
                  <a:pt x="1412" y="935"/>
                </a:lnTo>
                <a:lnTo>
                  <a:pt x="1412" y="935"/>
                </a:lnTo>
                <a:lnTo>
                  <a:pt x="1412" y="933"/>
                </a:lnTo>
                <a:lnTo>
                  <a:pt x="1412" y="933"/>
                </a:lnTo>
                <a:lnTo>
                  <a:pt x="1412" y="933"/>
                </a:lnTo>
                <a:lnTo>
                  <a:pt x="1410" y="933"/>
                </a:lnTo>
                <a:lnTo>
                  <a:pt x="1410" y="931"/>
                </a:lnTo>
                <a:lnTo>
                  <a:pt x="1408" y="931"/>
                </a:lnTo>
                <a:lnTo>
                  <a:pt x="1404" y="929"/>
                </a:lnTo>
                <a:lnTo>
                  <a:pt x="1404" y="929"/>
                </a:lnTo>
                <a:lnTo>
                  <a:pt x="1404" y="929"/>
                </a:lnTo>
                <a:lnTo>
                  <a:pt x="1402" y="929"/>
                </a:lnTo>
                <a:lnTo>
                  <a:pt x="1402" y="929"/>
                </a:lnTo>
                <a:lnTo>
                  <a:pt x="1400" y="927"/>
                </a:lnTo>
                <a:lnTo>
                  <a:pt x="1400" y="927"/>
                </a:lnTo>
                <a:lnTo>
                  <a:pt x="1400" y="927"/>
                </a:lnTo>
                <a:lnTo>
                  <a:pt x="1398" y="927"/>
                </a:lnTo>
                <a:lnTo>
                  <a:pt x="1395" y="927"/>
                </a:lnTo>
                <a:lnTo>
                  <a:pt x="1395" y="925"/>
                </a:lnTo>
                <a:lnTo>
                  <a:pt x="1393" y="925"/>
                </a:lnTo>
                <a:lnTo>
                  <a:pt x="1391" y="925"/>
                </a:lnTo>
                <a:lnTo>
                  <a:pt x="1391" y="925"/>
                </a:lnTo>
                <a:lnTo>
                  <a:pt x="1389" y="925"/>
                </a:lnTo>
                <a:lnTo>
                  <a:pt x="1389" y="925"/>
                </a:lnTo>
                <a:lnTo>
                  <a:pt x="1389" y="925"/>
                </a:lnTo>
                <a:lnTo>
                  <a:pt x="1389" y="925"/>
                </a:lnTo>
                <a:lnTo>
                  <a:pt x="1389" y="925"/>
                </a:lnTo>
                <a:lnTo>
                  <a:pt x="1387" y="927"/>
                </a:lnTo>
                <a:lnTo>
                  <a:pt x="1387" y="927"/>
                </a:lnTo>
                <a:lnTo>
                  <a:pt x="1387" y="929"/>
                </a:lnTo>
                <a:lnTo>
                  <a:pt x="1387" y="929"/>
                </a:lnTo>
                <a:lnTo>
                  <a:pt x="1387" y="929"/>
                </a:lnTo>
                <a:lnTo>
                  <a:pt x="1389" y="931"/>
                </a:lnTo>
                <a:lnTo>
                  <a:pt x="1389" y="931"/>
                </a:lnTo>
                <a:lnTo>
                  <a:pt x="1389" y="931"/>
                </a:lnTo>
                <a:lnTo>
                  <a:pt x="1389" y="931"/>
                </a:lnTo>
                <a:lnTo>
                  <a:pt x="1387" y="931"/>
                </a:lnTo>
                <a:lnTo>
                  <a:pt x="1387" y="931"/>
                </a:lnTo>
                <a:lnTo>
                  <a:pt x="1385" y="931"/>
                </a:lnTo>
                <a:lnTo>
                  <a:pt x="1383" y="933"/>
                </a:lnTo>
                <a:lnTo>
                  <a:pt x="1383" y="933"/>
                </a:lnTo>
                <a:lnTo>
                  <a:pt x="1383" y="933"/>
                </a:lnTo>
                <a:lnTo>
                  <a:pt x="1383" y="935"/>
                </a:lnTo>
                <a:lnTo>
                  <a:pt x="1383" y="937"/>
                </a:lnTo>
                <a:lnTo>
                  <a:pt x="1383" y="937"/>
                </a:lnTo>
                <a:lnTo>
                  <a:pt x="1383" y="939"/>
                </a:lnTo>
                <a:lnTo>
                  <a:pt x="1381" y="941"/>
                </a:lnTo>
                <a:lnTo>
                  <a:pt x="1381" y="941"/>
                </a:lnTo>
                <a:lnTo>
                  <a:pt x="1381" y="941"/>
                </a:lnTo>
                <a:lnTo>
                  <a:pt x="1381" y="941"/>
                </a:lnTo>
                <a:lnTo>
                  <a:pt x="1381" y="939"/>
                </a:lnTo>
                <a:lnTo>
                  <a:pt x="1381" y="939"/>
                </a:lnTo>
                <a:lnTo>
                  <a:pt x="1381" y="937"/>
                </a:lnTo>
                <a:lnTo>
                  <a:pt x="1381" y="937"/>
                </a:lnTo>
                <a:lnTo>
                  <a:pt x="1381" y="939"/>
                </a:lnTo>
                <a:lnTo>
                  <a:pt x="1381" y="939"/>
                </a:lnTo>
                <a:lnTo>
                  <a:pt x="1381" y="939"/>
                </a:lnTo>
                <a:lnTo>
                  <a:pt x="1381" y="939"/>
                </a:lnTo>
                <a:lnTo>
                  <a:pt x="1381" y="939"/>
                </a:lnTo>
                <a:lnTo>
                  <a:pt x="1381" y="941"/>
                </a:lnTo>
                <a:lnTo>
                  <a:pt x="1379" y="941"/>
                </a:lnTo>
                <a:lnTo>
                  <a:pt x="1379" y="941"/>
                </a:lnTo>
                <a:lnTo>
                  <a:pt x="1379" y="939"/>
                </a:lnTo>
                <a:lnTo>
                  <a:pt x="1379" y="939"/>
                </a:lnTo>
                <a:lnTo>
                  <a:pt x="1379" y="937"/>
                </a:lnTo>
                <a:lnTo>
                  <a:pt x="1379" y="937"/>
                </a:lnTo>
                <a:lnTo>
                  <a:pt x="1381" y="937"/>
                </a:lnTo>
                <a:lnTo>
                  <a:pt x="1379" y="935"/>
                </a:lnTo>
                <a:lnTo>
                  <a:pt x="1381" y="935"/>
                </a:lnTo>
                <a:lnTo>
                  <a:pt x="1381" y="935"/>
                </a:lnTo>
                <a:lnTo>
                  <a:pt x="1381" y="935"/>
                </a:lnTo>
                <a:lnTo>
                  <a:pt x="1379" y="935"/>
                </a:lnTo>
                <a:lnTo>
                  <a:pt x="1379" y="935"/>
                </a:lnTo>
                <a:lnTo>
                  <a:pt x="1377" y="937"/>
                </a:lnTo>
                <a:lnTo>
                  <a:pt x="1377" y="939"/>
                </a:lnTo>
                <a:lnTo>
                  <a:pt x="1375" y="939"/>
                </a:lnTo>
                <a:lnTo>
                  <a:pt x="1375" y="939"/>
                </a:lnTo>
                <a:lnTo>
                  <a:pt x="1375" y="939"/>
                </a:lnTo>
                <a:lnTo>
                  <a:pt x="1375" y="939"/>
                </a:lnTo>
                <a:lnTo>
                  <a:pt x="1372" y="939"/>
                </a:lnTo>
                <a:lnTo>
                  <a:pt x="1372" y="939"/>
                </a:lnTo>
                <a:lnTo>
                  <a:pt x="1372" y="941"/>
                </a:lnTo>
                <a:lnTo>
                  <a:pt x="1372" y="941"/>
                </a:lnTo>
                <a:lnTo>
                  <a:pt x="1370" y="944"/>
                </a:lnTo>
                <a:lnTo>
                  <a:pt x="1370" y="944"/>
                </a:lnTo>
                <a:lnTo>
                  <a:pt x="1370" y="944"/>
                </a:lnTo>
                <a:lnTo>
                  <a:pt x="1370" y="944"/>
                </a:lnTo>
                <a:lnTo>
                  <a:pt x="1370" y="946"/>
                </a:lnTo>
                <a:lnTo>
                  <a:pt x="1370" y="948"/>
                </a:lnTo>
                <a:lnTo>
                  <a:pt x="1370" y="950"/>
                </a:lnTo>
                <a:lnTo>
                  <a:pt x="1368" y="952"/>
                </a:lnTo>
                <a:lnTo>
                  <a:pt x="1368" y="952"/>
                </a:lnTo>
                <a:lnTo>
                  <a:pt x="1366" y="954"/>
                </a:lnTo>
                <a:lnTo>
                  <a:pt x="1366" y="954"/>
                </a:lnTo>
                <a:lnTo>
                  <a:pt x="1368" y="956"/>
                </a:lnTo>
                <a:lnTo>
                  <a:pt x="1368" y="956"/>
                </a:lnTo>
                <a:lnTo>
                  <a:pt x="1368" y="958"/>
                </a:lnTo>
                <a:lnTo>
                  <a:pt x="1368" y="958"/>
                </a:lnTo>
                <a:lnTo>
                  <a:pt x="1366" y="962"/>
                </a:lnTo>
                <a:lnTo>
                  <a:pt x="1366" y="962"/>
                </a:lnTo>
                <a:lnTo>
                  <a:pt x="1368" y="967"/>
                </a:lnTo>
                <a:lnTo>
                  <a:pt x="1368" y="969"/>
                </a:lnTo>
                <a:lnTo>
                  <a:pt x="1368" y="969"/>
                </a:lnTo>
                <a:lnTo>
                  <a:pt x="1370" y="971"/>
                </a:lnTo>
                <a:lnTo>
                  <a:pt x="1370" y="973"/>
                </a:lnTo>
                <a:lnTo>
                  <a:pt x="1370" y="975"/>
                </a:lnTo>
                <a:lnTo>
                  <a:pt x="1370" y="977"/>
                </a:lnTo>
                <a:lnTo>
                  <a:pt x="1370" y="979"/>
                </a:lnTo>
                <a:lnTo>
                  <a:pt x="1370" y="981"/>
                </a:lnTo>
                <a:lnTo>
                  <a:pt x="1370" y="983"/>
                </a:lnTo>
                <a:lnTo>
                  <a:pt x="1368" y="986"/>
                </a:lnTo>
                <a:lnTo>
                  <a:pt x="1368" y="986"/>
                </a:lnTo>
                <a:lnTo>
                  <a:pt x="1366" y="990"/>
                </a:lnTo>
                <a:lnTo>
                  <a:pt x="1366" y="990"/>
                </a:lnTo>
                <a:lnTo>
                  <a:pt x="1364" y="992"/>
                </a:lnTo>
                <a:lnTo>
                  <a:pt x="1364" y="994"/>
                </a:lnTo>
                <a:lnTo>
                  <a:pt x="1362" y="994"/>
                </a:lnTo>
                <a:lnTo>
                  <a:pt x="1358" y="996"/>
                </a:lnTo>
                <a:lnTo>
                  <a:pt x="1358" y="996"/>
                </a:lnTo>
                <a:lnTo>
                  <a:pt x="1356" y="996"/>
                </a:lnTo>
                <a:lnTo>
                  <a:pt x="1354" y="996"/>
                </a:lnTo>
                <a:lnTo>
                  <a:pt x="1354" y="996"/>
                </a:lnTo>
                <a:lnTo>
                  <a:pt x="1354" y="996"/>
                </a:lnTo>
                <a:lnTo>
                  <a:pt x="1354" y="996"/>
                </a:lnTo>
                <a:lnTo>
                  <a:pt x="1354" y="996"/>
                </a:lnTo>
                <a:lnTo>
                  <a:pt x="1351" y="996"/>
                </a:lnTo>
                <a:lnTo>
                  <a:pt x="1351" y="994"/>
                </a:lnTo>
                <a:lnTo>
                  <a:pt x="1351" y="992"/>
                </a:lnTo>
                <a:lnTo>
                  <a:pt x="1349" y="990"/>
                </a:lnTo>
                <a:lnTo>
                  <a:pt x="1349" y="990"/>
                </a:lnTo>
                <a:lnTo>
                  <a:pt x="1349" y="988"/>
                </a:lnTo>
                <a:lnTo>
                  <a:pt x="1349" y="988"/>
                </a:lnTo>
                <a:lnTo>
                  <a:pt x="1347" y="988"/>
                </a:lnTo>
                <a:lnTo>
                  <a:pt x="1347" y="986"/>
                </a:lnTo>
                <a:lnTo>
                  <a:pt x="1347" y="981"/>
                </a:lnTo>
                <a:lnTo>
                  <a:pt x="1347" y="979"/>
                </a:lnTo>
                <a:lnTo>
                  <a:pt x="1349" y="977"/>
                </a:lnTo>
                <a:lnTo>
                  <a:pt x="1347" y="977"/>
                </a:lnTo>
                <a:lnTo>
                  <a:pt x="1347" y="975"/>
                </a:lnTo>
                <a:lnTo>
                  <a:pt x="1347" y="975"/>
                </a:lnTo>
                <a:lnTo>
                  <a:pt x="1347" y="973"/>
                </a:lnTo>
                <a:lnTo>
                  <a:pt x="1347" y="973"/>
                </a:lnTo>
                <a:lnTo>
                  <a:pt x="1347" y="973"/>
                </a:lnTo>
                <a:lnTo>
                  <a:pt x="1347" y="973"/>
                </a:lnTo>
                <a:lnTo>
                  <a:pt x="1347" y="971"/>
                </a:lnTo>
                <a:lnTo>
                  <a:pt x="1347" y="971"/>
                </a:lnTo>
                <a:lnTo>
                  <a:pt x="1347" y="971"/>
                </a:lnTo>
                <a:lnTo>
                  <a:pt x="1347" y="971"/>
                </a:lnTo>
                <a:lnTo>
                  <a:pt x="1347" y="971"/>
                </a:lnTo>
                <a:lnTo>
                  <a:pt x="1347" y="969"/>
                </a:lnTo>
                <a:lnTo>
                  <a:pt x="1347" y="969"/>
                </a:lnTo>
                <a:lnTo>
                  <a:pt x="1347" y="967"/>
                </a:lnTo>
                <a:lnTo>
                  <a:pt x="1347" y="965"/>
                </a:lnTo>
                <a:lnTo>
                  <a:pt x="1347" y="965"/>
                </a:lnTo>
                <a:lnTo>
                  <a:pt x="1347" y="965"/>
                </a:lnTo>
                <a:lnTo>
                  <a:pt x="1349" y="962"/>
                </a:lnTo>
                <a:lnTo>
                  <a:pt x="1349" y="960"/>
                </a:lnTo>
                <a:lnTo>
                  <a:pt x="1349" y="960"/>
                </a:lnTo>
                <a:lnTo>
                  <a:pt x="1349" y="958"/>
                </a:lnTo>
                <a:lnTo>
                  <a:pt x="1349" y="958"/>
                </a:lnTo>
                <a:lnTo>
                  <a:pt x="1349" y="958"/>
                </a:lnTo>
                <a:lnTo>
                  <a:pt x="1349" y="956"/>
                </a:lnTo>
                <a:lnTo>
                  <a:pt x="1349" y="954"/>
                </a:lnTo>
                <a:lnTo>
                  <a:pt x="1351" y="954"/>
                </a:lnTo>
                <a:lnTo>
                  <a:pt x="1351" y="952"/>
                </a:lnTo>
                <a:lnTo>
                  <a:pt x="1351" y="952"/>
                </a:lnTo>
                <a:lnTo>
                  <a:pt x="1351" y="950"/>
                </a:lnTo>
                <a:lnTo>
                  <a:pt x="1351" y="950"/>
                </a:lnTo>
                <a:lnTo>
                  <a:pt x="1354" y="946"/>
                </a:lnTo>
                <a:lnTo>
                  <a:pt x="1354" y="946"/>
                </a:lnTo>
                <a:lnTo>
                  <a:pt x="1354" y="944"/>
                </a:lnTo>
                <a:lnTo>
                  <a:pt x="1354" y="944"/>
                </a:lnTo>
                <a:lnTo>
                  <a:pt x="1356" y="941"/>
                </a:lnTo>
                <a:lnTo>
                  <a:pt x="1356" y="941"/>
                </a:lnTo>
                <a:lnTo>
                  <a:pt x="1354" y="941"/>
                </a:lnTo>
                <a:lnTo>
                  <a:pt x="1354" y="939"/>
                </a:lnTo>
                <a:lnTo>
                  <a:pt x="1354" y="939"/>
                </a:lnTo>
                <a:lnTo>
                  <a:pt x="1351" y="941"/>
                </a:lnTo>
                <a:lnTo>
                  <a:pt x="1351" y="941"/>
                </a:lnTo>
                <a:lnTo>
                  <a:pt x="1351" y="941"/>
                </a:lnTo>
                <a:lnTo>
                  <a:pt x="1349" y="941"/>
                </a:lnTo>
                <a:lnTo>
                  <a:pt x="1349" y="944"/>
                </a:lnTo>
                <a:lnTo>
                  <a:pt x="1347" y="944"/>
                </a:lnTo>
                <a:lnTo>
                  <a:pt x="1347" y="944"/>
                </a:lnTo>
                <a:lnTo>
                  <a:pt x="1347" y="946"/>
                </a:lnTo>
                <a:lnTo>
                  <a:pt x="1347" y="946"/>
                </a:lnTo>
                <a:lnTo>
                  <a:pt x="1345" y="946"/>
                </a:lnTo>
                <a:lnTo>
                  <a:pt x="1345" y="946"/>
                </a:lnTo>
                <a:lnTo>
                  <a:pt x="1345" y="946"/>
                </a:lnTo>
                <a:lnTo>
                  <a:pt x="1345" y="944"/>
                </a:lnTo>
                <a:lnTo>
                  <a:pt x="1345" y="941"/>
                </a:lnTo>
                <a:lnTo>
                  <a:pt x="1347" y="939"/>
                </a:lnTo>
                <a:lnTo>
                  <a:pt x="1347" y="939"/>
                </a:lnTo>
                <a:lnTo>
                  <a:pt x="1347" y="939"/>
                </a:lnTo>
                <a:lnTo>
                  <a:pt x="1349" y="937"/>
                </a:lnTo>
                <a:lnTo>
                  <a:pt x="1351" y="937"/>
                </a:lnTo>
                <a:lnTo>
                  <a:pt x="1351" y="937"/>
                </a:lnTo>
                <a:lnTo>
                  <a:pt x="1351" y="935"/>
                </a:lnTo>
                <a:lnTo>
                  <a:pt x="1351" y="935"/>
                </a:lnTo>
                <a:lnTo>
                  <a:pt x="1351" y="935"/>
                </a:lnTo>
                <a:lnTo>
                  <a:pt x="1351" y="933"/>
                </a:lnTo>
                <a:lnTo>
                  <a:pt x="1354" y="931"/>
                </a:lnTo>
                <a:lnTo>
                  <a:pt x="1356" y="929"/>
                </a:lnTo>
                <a:lnTo>
                  <a:pt x="1356" y="927"/>
                </a:lnTo>
                <a:lnTo>
                  <a:pt x="1358" y="927"/>
                </a:lnTo>
                <a:lnTo>
                  <a:pt x="1358" y="925"/>
                </a:lnTo>
                <a:lnTo>
                  <a:pt x="1358" y="925"/>
                </a:lnTo>
                <a:lnTo>
                  <a:pt x="1360" y="923"/>
                </a:lnTo>
                <a:lnTo>
                  <a:pt x="1360" y="923"/>
                </a:lnTo>
                <a:lnTo>
                  <a:pt x="1360" y="923"/>
                </a:lnTo>
                <a:lnTo>
                  <a:pt x="1360" y="923"/>
                </a:lnTo>
                <a:lnTo>
                  <a:pt x="1360" y="923"/>
                </a:lnTo>
                <a:lnTo>
                  <a:pt x="1360" y="925"/>
                </a:lnTo>
                <a:lnTo>
                  <a:pt x="1360" y="925"/>
                </a:lnTo>
                <a:lnTo>
                  <a:pt x="1360" y="925"/>
                </a:lnTo>
                <a:lnTo>
                  <a:pt x="1362" y="925"/>
                </a:lnTo>
                <a:lnTo>
                  <a:pt x="1362" y="925"/>
                </a:lnTo>
                <a:lnTo>
                  <a:pt x="1362" y="923"/>
                </a:lnTo>
                <a:lnTo>
                  <a:pt x="1364" y="923"/>
                </a:lnTo>
                <a:lnTo>
                  <a:pt x="1364" y="923"/>
                </a:lnTo>
                <a:lnTo>
                  <a:pt x="1364" y="923"/>
                </a:lnTo>
                <a:lnTo>
                  <a:pt x="1364" y="923"/>
                </a:lnTo>
                <a:lnTo>
                  <a:pt x="1366" y="923"/>
                </a:lnTo>
                <a:lnTo>
                  <a:pt x="1366" y="923"/>
                </a:lnTo>
                <a:lnTo>
                  <a:pt x="1366" y="923"/>
                </a:lnTo>
                <a:lnTo>
                  <a:pt x="1366" y="925"/>
                </a:lnTo>
                <a:lnTo>
                  <a:pt x="1366" y="925"/>
                </a:lnTo>
                <a:lnTo>
                  <a:pt x="1364" y="925"/>
                </a:lnTo>
                <a:lnTo>
                  <a:pt x="1364" y="925"/>
                </a:lnTo>
                <a:lnTo>
                  <a:pt x="1364" y="927"/>
                </a:lnTo>
                <a:lnTo>
                  <a:pt x="1364" y="927"/>
                </a:lnTo>
                <a:lnTo>
                  <a:pt x="1364" y="927"/>
                </a:lnTo>
                <a:lnTo>
                  <a:pt x="1364" y="927"/>
                </a:lnTo>
                <a:lnTo>
                  <a:pt x="1366" y="927"/>
                </a:lnTo>
                <a:lnTo>
                  <a:pt x="1366" y="925"/>
                </a:lnTo>
                <a:lnTo>
                  <a:pt x="1366" y="925"/>
                </a:lnTo>
                <a:lnTo>
                  <a:pt x="1368" y="925"/>
                </a:lnTo>
                <a:lnTo>
                  <a:pt x="1368" y="923"/>
                </a:lnTo>
                <a:lnTo>
                  <a:pt x="1368" y="923"/>
                </a:lnTo>
                <a:lnTo>
                  <a:pt x="1370" y="921"/>
                </a:lnTo>
                <a:lnTo>
                  <a:pt x="1370" y="921"/>
                </a:lnTo>
                <a:lnTo>
                  <a:pt x="1372" y="921"/>
                </a:lnTo>
                <a:lnTo>
                  <a:pt x="1372" y="921"/>
                </a:lnTo>
                <a:lnTo>
                  <a:pt x="1375" y="921"/>
                </a:lnTo>
                <a:lnTo>
                  <a:pt x="1375" y="921"/>
                </a:lnTo>
                <a:lnTo>
                  <a:pt x="1375" y="921"/>
                </a:lnTo>
                <a:lnTo>
                  <a:pt x="1377" y="921"/>
                </a:lnTo>
                <a:lnTo>
                  <a:pt x="1379" y="921"/>
                </a:lnTo>
                <a:lnTo>
                  <a:pt x="1379" y="921"/>
                </a:lnTo>
                <a:lnTo>
                  <a:pt x="1381" y="918"/>
                </a:lnTo>
                <a:lnTo>
                  <a:pt x="1381" y="918"/>
                </a:lnTo>
                <a:lnTo>
                  <a:pt x="1383" y="918"/>
                </a:lnTo>
                <a:lnTo>
                  <a:pt x="1385" y="918"/>
                </a:lnTo>
                <a:lnTo>
                  <a:pt x="1387" y="918"/>
                </a:lnTo>
                <a:lnTo>
                  <a:pt x="1389" y="921"/>
                </a:lnTo>
                <a:lnTo>
                  <a:pt x="1391" y="923"/>
                </a:lnTo>
                <a:lnTo>
                  <a:pt x="1391" y="923"/>
                </a:lnTo>
                <a:lnTo>
                  <a:pt x="1391" y="923"/>
                </a:lnTo>
                <a:lnTo>
                  <a:pt x="1393" y="923"/>
                </a:lnTo>
                <a:lnTo>
                  <a:pt x="1393" y="923"/>
                </a:lnTo>
                <a:lnTo>
                  <a:pt x="1391" y="923"/>
                </a:lnTo>
                <a:lnTo>
                  <a:pt x="1393" y="921"/>
                </a:lnTo>
                <a:lnTo>
                  <a:pt x="1391" y="921"/>
                </a:lnTo>
                <a:lnTo>
                  <a:pt x="1393" y="921"/>
                </a:lnTo>
                <a:lnTo>
                  <a:pt x="1393" y="918"/>
                </a:lnTo>
                <a:lnTo>
                  <a:pt x="1393" y="918"/>
                </a:lnTo>
                <a:lnTo>
                  <a:pt x="1395" y="921"/>
                </a:lnTo>
                <a:lnTo>
                  <a:pt x="1395" y="921"/>
                </a:lnTo>
                <a:lnTo>
                  <a:pt x="1395" y="921"/>
                </a:lnTo>
                <a:lnTo>
                  <a:pt x="1395" y="921"/>
                </a:lnTo>
                <a:lnTo>
                  <a:pt x="1395" y="921"/>
                </a:lnTo>
                <a:lnTo>
                  <a:pt x="1395" y="921"/>
                </a:lnTo>
                <a:lnTo>
                  <a:pt x="1395" y="921"/>
                </a:lnTo>
                <a:lnTo>
                  <a:pt x="1398" y="921"/>
                </a:lnTo>
                <a:lnTo>
                  <a:pt x="1404" y="921"/>
                </a:lnTo>
                <a:lnTo>
                  <a:pt x="1404" y="921"/>
                </a:lnTo>
                <a:lnTo>
                  <a:pt x="1404" y="921"/>
                </a:lnTo>
                <a:lnTo>
                  <a:pt x="1404" y="921"/>
                </a:lnTo>
                <a:lnTo>
                  <a:pt x="1404" y="921"/>
                </a:lnTo>
                <a:lnTo>
                  <a:pt x="1402" y="918"/>
                </a:lnTo>
                <a:lnTo>
                  <a:pt x="1402" y="918"/>
                </a:lnTo>
                <a:lnTo>
                  <a:pt x="1402" y="918"/>
                </a:lnTo>
                <a:lnTo>
                  <a:pt x="1402" y="918"/>
                </a:lnTo>
                <a:lnTo>
                  <a:pt x="1402" y="916"/>
                </a:lnTo>
                <a:lnTo>
                  <a:pt x="1402" y="916"/>
                </a:lnTo>
                <a:lnTo>
                  <a:pt x="1400" y="916"/>
                </a:lnTo>
                <a:lnTo>
                  <a:pt x="1400" y="916"/>
                </a:lnTo>
                <a:lnTo>
                  <a:pt x="1400" y="916"/>
                </a:lnTo>
                <a:lnTo>
                  <a:pt x="1400" y="916"/>
                </a:lnTo>
                <a:lnTo>
                  <a:pt x="1400" y="914"/>
                </a:lnTo>
                <a:lnTo>
                  <a:pt x="1400" y="914"/>
                </a:lnTo>
                <a:lnTo>
                  <a:pt x="1400" y="914"/>
                </a:lnTo>
                <a:lnTo>
                  <a:pt x="1400" y="912"/>
                </a:lnTo>
                <a:lnTo>
                  <a:pt x="1398" y="912"/>
                </a:lnTo>
                <a:lnTo>
                  <a:pt x="1398" y="912"/>
                </a:lnTo>
                <a:lnTo>
                  <a:pt x="1398" y="910"/>
                </a:lnTo>
                <a:lnTo>
                  <a:pt x="1398" y="912"/>
                </a:lnTo>
                <a:lnTo>
                  <a:pt x="1398" y="912"/>
                </a:lnTo>
                <a:lnTo>
                  <a:pt x="1395" y="912"/>
                </a:lnTo>
                <a:lnTo>
                  <a:pt x="1395" y="912"/>
                </a:lnTo>
                <a:lnTo>
                  <a:pt x="1393" y="912"/>
                </a:lnTo>
                <a:lnTo>
                  <a:pt x="1393" y="912"/>
                </a:lnTo>
                <a:lnTo>
                  <a:pt x="1393" y="912"/>
                </a:lnTo>
                <a:lnTo>
                  <a:pt x="1391" y="912"/>
                </a:lnTo>
                <a:lnTo>
                  <a:pt x="1391" y="912"/>
                </a:lnTo>
                <a:lnTo>
                  <a:pt x="1389" y="912"/>
                </a:lnTo>
                <a:lnTo>
                  <a:pt x="1387" y="910"/>
                </a:lnTo>
                <a:lnTo>
                  <a:pt x="1387" y="910"/>
                </a:lnTo>
                <a:lnTo>
                  <a:pt x="1387" y="910"/>
                </a:lnTo>
                <a:lnTo>
                  <a:pt x="1387" y="910"/>
                </a:lnTo>
                <a:lnTo>
                  <a:pt x="1387" y="910"/>
                </a:lnTo>
                <a:lnTo>
                  <a:pt x="1387" y="908"/>
                </a:lnTo>
                <a:lnTo>
                  <a:pt x="1389" y="906"/>
                </a:lnTo>
                <a:lnTo>
                  <a:pt x="1389" y="906"/>
                </a:lnTo>
                <a:lnTo>
                  <a:pt x="1387" y="906"/>
                </a:lnTo>
                <a:lnTo>
                  <a:pt x="1387" y="906"/>
                </a:lnTo>
                <a:lnTo>
                  <a:pt x="1385" y="906"/>
                </a:lnTo>
                <a:lnTo>
                  <a:pt x="1383" y="908"/>
                </a:lnTo>
                <a:lnTo>
                  <a:pt x="1379" y="908"/>
                </a:lnTo>
                <a:lnTo>
                  <a:pt x="1377" y="908"/>
                </a:lnTo>
                <a:lnTo>
                  <a:pt x="1375" y="908"/>
                </a:lnTo>
                <a:lnTo>
                  <a:pt x="1372" y="908"/>
                </a:lnTo>
                <a:lnTo>
                  <a:pt x="1372" y="908"/>
                </a:lnTo>
                <a:lnTo>
                  <a:pt x="1370" y="908"/>
                </a:lnTo>
                <a:lnTo>
                  <a:pt x="1368" y="910"/>
                </a:lnTo>
                <a:lnTo>
                  <a:pt x="1366" y="910"/>
                </a:lnTo>
                <a:lnTo>
                  <a:pt x="1364" y="912"/>
                </a:lnTo>
                <a:lnTo>
                  <a:pt x="1364" y="912"/>
                </a:lnTo>
                <a:lnTo>
                  <a:pt x="1364" y="912"/>
                </a:lnTo>
                <a:lnTo>
                  <a:pt x="1364" y="912"/>
                </a:lnTo>
                <a:lnTo>
                  <a:pt x="1362" y="912"/>
                </a:lnTo>
                <a:lnTo>
                  <a:pt x="1362" y="912"/>
                </a:lnTo>
                <a:lnTo>
                  <a:pt x="1360" y="912"/>
                </a:lnTo>
                <a:lnTo>
                  <a:pt x="1360" y="910"/>
                </a:lnTo>
                <a:lnTo>
                  <a:pt x="1360" y="910"/>
                </a:lnTo>
                <a:lnTo>
                  <a:pt x="1358" y="910"/>
                </a:lnTo>
                <a:lnTo>
                  <a:pt x="1358" y="910"/>
                </a:lnTo>
                <a:lnTo>
                  <a:pt x="1354" y="910"/>
                </a:lnTo>
                <a:lnTo>
                  <a:pt x="1354" y="910"/>
                </a:lnTo>
                <a:lnTo>
                  <a:pt x="1354" y="910"/>
                </a:lnTo>
                <a:lnTo>
                  <a:pt x="1354" y="910"/>
                </a:lnTo>
                <a:lnTo>
                  <a:pt x="1354" y="908"/>
                </a:lnTo>
                <a:lnTo>
                  <a:pt x="1351" y="908"/>
                </a:lnTo>
                <a:lnTo>
                  <a:pt x="1351" y="906"/>
                </a:lnTo>
                <a:lnTo>
                  <a:pt x="1349" y="906"/>
                </a:lnTo>
                <a:lnTo>
                  <a:pt x="1349" y="904"/>
                </a:lnTo>
                <a:lnTo>
                  <a:pt x="1347" y="904"/>
                </a:lnTo>
                <a:lnTo>
                  <a:pt x="1343" y="904"/>
                </a:lnTo>
                <a:lnTo>
                  <a:pt x="1343" y="904"/>
                </a:lnTo>
                <a:lnTo>
                  <a:pt x="1343" y="904"/>
                </a:lnTo>
                <a:lnTo>
                  <a:pt x="1339" y="904"/>
                </a:lnTo>
                <a:lnTo>
                  <a:pt x="1339" y="904"/>
                </a:lnTo>
                <a:lnTo>
                  <a:pt x="1339" y="906"/>
                </a:lnTo>
                <a:lnTo>
                  <a:pt x="1339" y="906"/>
                </a:lnTo>
                <a:lnTo>
                  <a:pt x="1339" y="906"/>
                </a:lnTo>
                <a:lnTo>
                  <a:pt x="1339" y="906"/>
                </a:lnTo>
                <a:lnTo>
                  <a:pt x="1339" y="906"/>
                </a:lnTo>
                <a:lnTo>
                  <a:pt x="1339" y="904"/>
                </a:lnTo>
                <a:lnTo>
                  <a:pt x="1339" y="904"/>
                </a:lnTo>
                <a:lnTo>
                  <a:pt x="1339" y="902"/>
                </a:lnTo>
                <a:lnTo>
                  <a:pt x="1339" y="902"/>
                </a:lnTo>
                <a:lnTo>
                  <a:pt x="1337" y="902"/>
                </a:lnTo>
                <a:lnTo>
                  <a:pt x="1337" y="900"/>
                </a:lnTo>
                <a:lnTo>
                  <a:pt x="1337" y="900"/>
                </a:lnTo>
                <a:lnTo>
                  <a:pt x="1337" y="900"/>
                </a:lnTo>
                <a:lnTo>
                  <a:pt x="1337" y="900"/>
                </a:lnTo>
                <a:lnTo>
                  <a:pt x="1337" y="900"/>
                </a:lnTo>
                <a:lnTo>
                  <a:pt x="1337" y="897"/>
                </a:lnTo>
                <a:lnTo>
                  <a:pt x="1337" y="897"/>
                </a:lnTo>
                <a:lnTo>
                  <a:pt x="1335" y="897"/>
                </a:lnTo>
                <a:lnTo>
                  <a:pt x="1333" y="900"/>
                </a:lnTo>
                <a:lnTo>
                  <a:pt x="1333" y="900"/>
                </a:lnTo>
                <a:lnTo>
                  <a:pt x="1333" y="902"/>
                </a:lnTo>
                <a:lnTo>
                  <a:pt x="1331" y="902"/>
                </a:lnTo>
                <a:lnTo>
                  <a:pt x="1331" y="902"/>
                </a:lnTo>
                <a:lnTo>
                  <a:pt x="1328" y="902"/>
                </a:lnTo>
                <a:lnTo>
                  <a:pt x="1326" y="904"/>
                </a:lnTo>
                <a:lnTo>
                  <a:pt x="1326" y="904"/>
                </a:lnTo>
                <a:lnTo>
                  <a:pt x="1324" y="904"/>
                </a:lnTo>
                <a:lnTo>
                  <a:pt x="1320" y="906"/>
                </a:lnTo>
                <a:lnTo>
                  <a:pt x="1318" y="906"/>
                </a:lnTo>
                <a:lnTo>
                  <a:pt x="1316" y="908"/>
                </a:lnTo>
                <a:lnTo>
                  <a:pt x="1314" y="908"/>
                </a:lnTo>
                <a:lnTo>
                  <a:pt x="1312" y="910"/>
                </a:lnTo>
                <a:lnTo>
                  <a:pt x="1310" y="910"/>
                </a:lnTo>
                <a:lnTo>
                  <a:pt x="1310" y="910"/>
                </a:lnTo>
                <a:lnTo>
                  <a:pt x="1307" y="908"/>
                </a:lnTo>
                <a:lnTo>
                  <a:pt x="1305" y="908"/>
                </a:lnTo>
                <a:lnTo>
                  <a:pt x="1305" y="908"/>
                </a:lnTo>
                <a:lnTo>
                  <a:pt x="1305" y="908"/>
                </a:lnTo>
                <a:lnTo>
                  <a:pt x="1305" y="908"/>
                </a:lnTo>
                <a:lnTo>
                  <a:pt x="1305" y="908"/>
                </a:lnTo>
                <a:lnTo>
                  <a:pt x="1303" y="910"/>
                </a:lnTo>
                <a:lnTo>
                  <a:pt x="1303" y="910"/>
                </a:lnTo>
                <a:lnTo>
                  <a:pt x="1303" y="908"/>
                </a:lnTo>
                <a:lnTo>
                  <a:pt x="1303" y="908"/>
                </a:lnTo>
                <a:lnTo>
                  <a:pt x="1303" y="906"/>
                </a:lnTo>
                <a:lnTo>
                  <a:pt x="1305" y="906"/>
                </a:lnTo>
                <a:lnTo>
                  <a:pt x="1305" y="904"/>
                </a:lnTo>
                <a:lnTo>
                  <a:pt x="1305" y="904"/>
                </a:lnTo>
                <a:lnTo>
                  <a:pt x="1305" y="904"/>
                </a:lnTo>
                <a:lnTo>
                  <a:pt x="1305" y="904"/>
                </a:lnTo>
                <a:lnTo>
                  <a:pt x="1303" y="904"/>
                </a:lnTo>
                <a:lnTo>
                  <a:pt x="1303" y="904"/>
                </a:lnTo>
                <a:lnTo>
                  <a:pt x="1301" y="904"/>
                </a:lnTo>
                <a:lnTo>
                  <a:pt x="1299" y="904"/>
                </a:lnTo>
                <a:lnTo>
                  <a:pt x="1299" y="904"/>
                </a:lnTo>
                <a:lnTo>
                  <a:pt x="1299" y="904"/>
                </a:lnTo>
                <a:lnTo>
                  <a:pt x="1297" y="906"/>
                </a:lnTo>
                <a:lnTo>
                  <a:pt x="1295" y="906"/>
                </a:lnTo>
                <a:lnTo>
                  <a:pt x="1291" y="908"/>
                </a:lnTo>
                <a:lnTo>
                  <a:pt x="1289" y="908"/>
                </a:lnTo>
                <a:lnTo>
                  <a:pt x="1289" y="908"/>
                </a:lnTo>
                <a:lnTo>
                  <a:pt x="1287" y="906"/>
                </a:lnTo>
                <a:lnTo>
                  <a:pt x="1287" y="906"/>
                </a:lnTo>
                <a:lnTo>
                  <a:pt x="1287" y="906"/>
                </a:lnTo>
                <a:close/>
                <a:moveTo>
                  <a:pt x="1310" y="902"/>
                </a:moveTo>
                <a:lnTo>
                  <a:pt x="1312" y="902"/>
                </a:lnTo>
                <a:lnTo>
                  <a:pt x="1312" y="902"/>
                </a:lnTo>
                <a:lnTo>
                  <a:pt x="1310" y="902"/>
                </a:lnTo>
                <a:lnTo>
                  <a:pt x="1310" y="902"/>
                </a:lnTo>
                <a:lnTo>
                  <a:pt x="1310" y="902"/>
                </a:lnTo>
                <a:lnTo>
                  <a:pt x="1310" y="902"/>
                </a:lnTo>
                <a:lnTo>
                  <a:pt x="1310" y="902"/>
                </a:lnTo>
                <a:lnTo>
                  <a:pt x="1310" y="902"/>
                </a:lnTo>
                <a:close/>
                <a:moveTo>
                  <a:pt x="1310" y="904"/>
                </a:moveTo>
                <a:lnTo>
                  <a:pt x="1310" y="904"/>
                </a:lnTo>
                <a:lnTo>
                  <a:pt x="1310" y="904"/>
                </a:lnTo>
                <a:lnTo>
                  <a:pt x="1307" y="904"/>
                </a:lnTo>
                <a:lnTo>
                  <a:pt x="1307" y="904"/>
                </a:lnTo>
                <a:lnTo>
                  <a:pt x="1307" y="904"/>
                </a:lnTo>
                <a:lnTo>
                  <a:pt x="1307" y="904"/>
                </a:lnTo>
                <a:lnTo>
                  <a:pt x="1310" y="904"/>
                </a:lnTo>
                <a:close/>
                <a:moveTo>
                  <a:pt x="1337" y="897"/>
                </a:moveTo>
                <a:lnTo>
                  <a:pt x="1337" y="900"/>
                </a:lnTo>
                <a:lnTo>
                  <a:pt x="1337" y="900"/>
                </a:lnTo>
                <a:lnTo>
                  <a:pt x="1339" y="900"/>
                </a:lnTo>
                <a:lnTo>
                  <a:pt x="1339" y="900"/>
                </a:lnTo>
                <a:lnTo>
                  <a:pt x="1339" y="900"/>
                </a:lnTo>
                <a:lnTo>
                  <a:pt x="1339" y="900"/>
                </a:lnTo>
                <a:lnTo>
                  <a:pt x="1339" y="900"/>
                </a:lnTo>
                <a:lnTo>
                  <a:pt x="1339" y="900"/>
                </a:lnTo>
                <a:lnTo>
                  <a:pt x="1339" y="900"/>
                </a:lnTo>
                <a:lnTo>
                  <a:pt x="1339" y="900"/>
                </a:lnTo>
                <a:lnTo>
                  <a:pt x="1339" y="902"/>
                </a:lnTo>
                <a:lnTo>
                  <a:pt x="1339" y="902"/>
                </a:lnTo>
                <a:lnTo>
                  <a:pt x="1339" y="902"/>
                </a:lnTo>
                <a:lnTo>
                  <a:pt x="1339" y="902"/>
                </a:lnTo>
                <a:lnTo>
                  <a:pt x="1341" y="902"/>
                </a:lnTo>
                <a:lnTo>
                  <a:pt x="1341" y="900"/>
                </a:lnTo>
                <a:lnTo>
                  <a:pt x="1341" y="900"/>
                </a:lnTo>
                <a:lnTo>
                  <a:pt x="1343" y="897"/>
                </a:lnTo>
                <a:lnTo>
                  <a:pt x="1345" y="895"/>
                </a:lnTo>
                <a:lnTo>
                  <a:pt x="1345" y="895"/>
                </a:lnTo>
                <a:lnTo>
                  <a:pt x="1345" y="895"/>
                </a:lnTo>
                <a:lnTo>
                  <a:pt x="1345" y="895"/>
                </a:lnTo>
                <a:lnTo>
                  <a:pt x="1345" y="895"/>
                </a:lnTo>
                <a:lnTo>
                  <a:pt x="1347" y="895"/>
                </a:lnTo>
                <a:lnTo>
                  <a:pt x="1349" y="893"/>
                </a:lnTo>
                <a:lnTo>
                  <a:pt x="1347" y="893"/>
                </a:lnTo>
                <a:lnTo>
                  <a:pt x="1347" y="893"/>
                </a:lnTo>
                <a:lnTo>
                  <a:pt x="1345" y="893"/>
                </a:lnTo>
                <a:lnTo>
                  <a:pt x="1343" y="893"/>
                </a:lnTo>
                <a:lnTo>
                  <a:pt x="1341" y="895"/>
                </a:lnTo>
                <a:lnTo>
                  <a:pt x="1339" y="895"/>
                </a:lnTo>
                <a:lnTo>
                  <a:pt x="1337" y="897"/>
                </a:lnTo>
                <a:lnTo>
                  <a:pt x="1337" y="897"/>
                </a:lnTo>
                <a:close/>
                <a:moveTo>
                  <a:pt x="1345" y="870"/>
                </a:moveTo>
                <a:lnTo>
                  <a:pt x="1345" y="870"/>
                </a:lnTo>
                <a:lnTo>
                  <a:pt x="1345" y="870"/>
                </a:lnTo>
                <a:lnTo>
                  <a:pt x="1345" y="870"/>
                </a:lnTo>
                <a:lnTo>
                  <a:pt x="1347" y="870"/>
                </a:lnTo>
                <a:lnTo>
                  <a:pt x="1347" y="870"/>
                </a:lnTo>
                <a:lnTo>
                  <a:pt x="1347" y="870"/>
                </a:lnTo>
                <a:lnTo>
                  <a:pt x="1349" y="870"/>
                </a:lnTo>
                <a:lnTo>
                  <a:pt x="1349" y="868"/>
                </a:lnTo>
                <a:lnTo>
                  <a:pt x="1349" y="868"/>
                </a:lnTo>
                <a:lnTo>
                  <a:pt x="1347" y="868"/>
                </a:lnTo>
                <a:lnTo>
                  <a:pt x="1347" y="868"/>
                </a:lnTo>
                <a:lnTo>
                  <a:pt x="1345" y="868"/>
                </a:lnTo>
                <a:lnTo>
                  <a:pt x="1345" y="868"/>
                </a:lnTo>
                <a:lnTo>
                  <a:pt x="1343" y="868"/>
                </a:lnTo>
                <a:lnTo>
                  <a:pt x="1345" y="870"/>
                </a:lnTo>
                <a:lnTo>
                  <a:pt x="1345" y="870"/>
                </a:lnTo>
                <a:close/>
                <a:moveTo>
                  <a:pt x="1328" y="885"/>
                </a:moveTo>
                <a:lnTo>
                  <a:pt x="1328" y="887"/>
                </a:lnTo>
                <a:lnTo>
                  <a:pt x="1328" y="887"/>
                </a:lnTo>
                <a:lnTo>
                  <a:pt x="1328" y="887"/>
                </a:lnTo>
                <a:lnTo>
                  <a:pt x="1331" y="887"/>
                </a:lnTo>
                <a:lnTo>
                  <a:pt x="1331" y="887"/>
                </a:lnTo>
                <a:lnTo>
                  <a:pt x="1333" y="885"/>
                </a:lnTo>
                <a:lnTo>
                  <a:pt x="1333" y="885"/>
                </a:lnTo>
                <a:lnTo>
                  <a:pt x="1331" y="885"/>
                </a:lnTo>
                <a:lnTo>
                  <a:pt x="1331" y="885"/>
                </a:lnTo>
                <a:lnTo>
                  <a:pt x="1333" y="885"/>
                </a:lnTo>
                <a:lnTo>
                  <a:pt x="1337" y="883"/>
                </a:lnTo>
                <a:lnTo>
                  <a:pt x="1337" y="883"/>
                </a:lnTo>
                <a:lnTo>
                  <a:pt x="1337" y="883"/>
                </a:lnTo>
                <a:lnTo>
                  <a:pt x="1337" y="883"/>
                </a:lnTo>
                <a:lnTo>
                  <a:pt x="1339" y="881"/>
                </a:lnTo>
                <a:lnTo>
                  <a:pt x="1339" y="881"/>
                </a:lnTo>
                <a:lnTo>
                  <a:pt x="1337" y="881"/>
                </a:lnTo>
                <a:lnTo>
                  <a:pt x="1335" y="883"/>
                </a:lnTo>
                <a:lnTo>
                  <a:pt x="1328" y="885"/>
                </a:lnTo>
                <a:lnTo>
                  <a:pt x="1328" y="885"/>
                </a:lnTo>
                <a:lnTo>
                  <a:pt x="1328" y="885"/>
                </a:lnTo>
                <a:lnTo>
                  <a:pt x="1328" y="885"/>
                </a:lnTo>
                <a:lnTo>
                  <a:pt x="1328" y="885"/>
                </a:lnTo>
                <a:close/>
                <a:moveTo>
                  <a:pt x="1307" y="904"/>
                </a:moveTo>
                <a:lnTo>
                  <a:pt x="1305" y="906"/>
                </a:lnTo>
                <a:lnTo>
                  <a:pt x="1305" y="906"/>
                </a:lnTo>
                <a:lnTo>
                  <a:pt x="1305" y="906"/>
                </a:lnTo>
                <a:lnTo>
                  <a:pt x="1305" y="906"/>
                </a:lnTo>
                <a:lnTo>
                  <a:pt x="1305" y="906"/>
                </a:lnTo>
                <a:lnTo>
                  <a:pt x="1307" y="906"/>
                </a:lnTo>
                <a:lnTo>
                  <a:pt x="1307" y="906"/>
                </a:lnTo>
                <a:lnTo>
                  <a:pt x="1307" y="906"/>
                </a:lnTo>
                <a:lnTo>
                  <a:pt x="1307" y="904"/>
                </a:lnTo>
                <a:lnTo>
                  <a:pt x="1307" y="904"/>
                </a:lnTo>
                <a:lnTo>
                  <a:pt x="1307" y="904"/>
                </a:lnTo>
                <a:close/>
                <a:moveTo>
                  <a:pt x="1400" y="914"/>
                </a:moveTo>
                <a:lnTo>
                  <a:pt x="1400" y="914"/>
                </a:lnTo>
                <a:lnTo>
                  <a:pt x="1400" y="914"/>
                </a:lnTo>
                <a:lnTo>
                  <a:pt x="1400" y="914"/>
                </a:lnTo>
                <a:lnTo>
                  <a:pt x="1400" y="916"/>
                </a:lnTo>
                <a:lnTo>
                  <a:pt x="1402" y="916"/>
                </a:lnTo>
                <a:lnTo>
                  <a:pt x="1402" y="916"/>
                </a:lnTo>
                <a:lnTo>
                  <a:pt x="1402" y="914"/>
                </a:lnTo>
                <a:lnTo>
                  <a:pt x="1400" y="914"/>
                </a:lnTo>
                <a:lnTo>
                  <a:pt x="1400" y="914"/>
                </a:lnTo>
                <a:close/>
                <a:moveTo>
                  <a:pt x="2047" y="1818"/>
                </a:moveTo>
                <a:lnTo>
                  <a:pt x="2047" y="1818"/>
                </a:lnTo>
                <a:lnTo>
                  <a:pt x="2045" y="1820"/>
                </a:lnTo>
                <a:lnTo>
                  <a:pt x="2045" y="1820"/>
                </a:lnTo>
                <a:lnTo>
                  <a:pt x="2047" y="1820"/>
                </a:lnTo>
                <a:lnTo>
                  <a:pt x="2049" y="1818"/>
                </a:lnTo>
                <a:lnTo>
                  <a:pt x="2049" y="1818"/>
                </a:lnTo>
                <a:lnTo>
                  <a:pt x="2049" y="1818"/>
                </a:lnTo>
                <a:lnTo>
                  <a:pt x="2047" y="1818"/>
                </a:lnTo>
                <a:close/>
                <a:moveTo>
                  <a:pt x="1953" y="1979"/>
                </a:moveTo>
                <a:lnTo>
                  <a:pt x="1951" y="1977"/>
                </a:lnTo>
                <a:lnTo>
                  <a:pt x="1949" y="1981"/>
                </a:lnTo>
                <a:lnTo>
                  <a:pt x="1951" y="1981"/>
                </a:lnTo>
                <a:lnTo>
                  <a:pt x="1951" y="1981"/>
                </a:lnTo>
                <a:lnTo>
                  <a:pt x="1953" y="1981"/>
                </a:lnTo>
                <a:lnTo>
                  <a:pt x="1953" y="1981"/>
                </a:lnTo>
                <a:lnTo>
                  <a:pt x="1953" y="1979"/>
                </a:lnTo>
                <a:lnTo>
                  <a:pt x="1953" y="1979"/>
                </a:lnTo>
                <a:lnTo>
                  <a:pt x="1953" y="1979"/>
                </a:lnTo>
                <a:lnTo>
                  <a:pt x="1953" y="1979"/>
                </a:lnTo>
                <a:close/>
                <a:moveTo>
                  <a:pt x="1967" y="1969"/>
                </a:moveTo>
                <a:lnTo>
                  <a:pt x="1967" y="1969"/>
                </a:lnTo>
                <a:lnTo>
                  <a:pt x="1967" y="1969"/>
                </a:lnTo>
                <a:lnTo>
                  <a:pt x="1965" y="1969"/>
                </a:lnTo>
                <a:lnTo>
                  <a:pt x="1965" y="1969"/>
                </a:lnTo>
                <a:lnTo>
                  <a:pt x="1965" y="1971"/>
                </a:lnTo>
                <a:lnTo>
                  <a:pt x="1967" y="1971"/>
                </a:lnTo>
                <a:lnTo>
                  <a:pt x="1967" y="1969"/>
                </a:lnTo>
                <a:lnTo>
                  <a:pt x="1970" y="1969"/>
                </a:lnTo>
                <a:lnTo>
                  <a:pt x="1967" y="1969"/>
                </a:lnTo>
                <a:lnTo>
                  <a:pt x="1967" y="1969"/>
                </a:lnTo>
                <a:close/>
                <a:moveTo>
                  <a:pt x="2087" y="2505"/>
                </a:moveTo>
                <a:lnTo>
                  <a:pt x="2087" y="2503"/>
                </a:lnTo>
                <a:lnTo>
                  <a:pt x="2087" y="2503"/>
                </a:lnTo>
                <a:lnTo>
                  <a:pt x="2085" y="2503"/>
                </a:lnTo>
                <a:lnTo>
                  <a:pt x="2085" y="2503"/>
                </a:lnTo>
                <a:lnTo>
                  <a:pt x="2085" y="2501"/>
                </a:lnTo>
                <a:lnTo>
                  <a:pt x="2083" y="2499"/>
                </a:lnTo>
                <a:lnTo>
                  <a:pt x="2083" y="2499"/>
                </a:lnTo>
                <a:lnTo>
                  <a:pt x="2083" y="2497"/>
                </a:lnTo>
                <a:lnTo>
                  <a:pt x="2081" y="2497"/>
                </a:lnTo>
                <a:lnTo>
                  <a:pt x="2081" y="2497"/>
                </a:lnTo>
                <a:lnTo>
                  <a:pt x="2081" y="2499"/>
                </a:lnTo>
                <a:lnTo>
                  <a:pt x="2081" y="2499"/>
                </a:lnTo>
                <a:lnTo>
                  <a:pt x="2079" y="2497"/>
                </a:lnTo>
                <a:lnTo>
                  <a:pt x="2076" y="2497"/>
                </a:lnTo>
                <a:lnTo>
                  <a:pt x="2076" y="2495"/>
                </a:lnTo>
                <a:lnTo>
                  <a:pt x="2076" y="2495"/>
                </a:lnTo>
                <a:lnTo>
                  <a:pt x="2074" y="2495"/>
                </a:lnTo>
                <a:lnTo>
                  <a:pt x="2074" y="2495"/>
                </a:lnTo>
                <a:lnTo>
                  <a:pt x="2074" y="2493"/>
                </a:lnTo>
                <a:lnTo>
                  <a:pt x="2072" y="2493"/>
                </a:lnTo>
                <a:lnTo>
                  <a:pt x="2072" y="2495"/>
                </a:lnTo>
                <a:lnTo>
                  <a:pt x="2070" y="2493"/>
                </a:lnTo>
                <a:lnTo>
                  <a:pt x="2068" y="2493"/>
                </a:lnTo>
                <a:lnTo>
                  <a:pt x="2066" y="2493"/>
                </a:lnTo>
                <a:lnTo>
                  <a:pt x="2066" y="2493"/>
                </a:lnTo>
                <a:lnTo>
                  <a:pt x="2064" y="2493"/>
                </a:lnTo>
                <a:lnTo>
                  <a:pt x="2058" y="2493"/>
                </a:lnTo>
                <a:lnTo>
                  <a:pt x="2058" y="2493"/>
                </a:lnTo>
                <a:lnTo>
                  <a:pt x="2058" y="2493"/>
                </a:lnTo>
                <a:lnTo>
                  <a:pt x="2062" y="2493"/>
                </a:lnTo>
                <a:lnTo>
                  <a:pt x="2062" y="2493"/>
                </a:lnTo>
                <a:lnTo>
                  <a:pt x="2062" y="2495"/>
                </a:lnTo>
                <a:lnTo>
                  <a:pt x="2062" y="2495"/>
                </a:lnTo>
                <a:lnTo>
                  <a:pt x="2064" y="2495"/>
                </a:lnTo>
                <a:lnTo>
                  <a:pt x="2070" y="2497"/>
                </a:lnTo>
                <a:lnTo>
                  <a:pt x="2070" y="2499"/>
                </a:lnTo>
                <a:lnTo>
                  <a:pt x="2072" y="2499"/>
                </a:lnTo>
                <a:lnTo>
                  <a:pt x="2074" y="2499"/>
                </a:lnTo>
                <a:lnTo>
                  <a:pt x="2074" y="2499"/>
                </a:lnTo>
                <a:lnTo>
                  <a:pt x="2074" y="2501"/>
                </a:lnTo>
                <a:lnTo>
                  <a:pt x="2076" y="2501"/>
                </a:lnTo>
                <a:lnTo>
                  <a:pt x="2076" y="2501"/>
                </a:lnTo>
                <a:lnTo>
                  <a:pt x="2079" y="2503"/>
                </a:lnTo>
                <a:lnTo>
                  <a:pt x="2079" y="2503"/>
                </a:lnTo>
                <a:lnTo>
                  <a:pt x="2081" y="2503"/>
                </a:lnTo>
                <a:lnTo>
                  <a:pt x="2081" y="2505"/>
                </a:lnTo>
                <a:lnTo>
                  <a:pt x="2083" y="2508"/>
                </a:lnTo>
                <a:lnTo>
                  <a:pt x="2085" y="2510"/>
                </a:lnTo>
                <a:lnTo>
                  <a:pt x="2085" y="2510"/>
                </a:lnTo>
                <a:lnTo>
                  <a:pt x="2087" y="2510"/>
                </a:lnTo>
                <a:lnTo>
                  <a:pt x="2089" y="2508"/>
                </a:lnTo>
                <a:lnTo>
                  <a:pt x="2089" y="2508"/>
                </a:lnTo>
                <a:lnTo>
                  <a:pt x="2087" y="2505"/>
                </a:lnTo>
                <a:lnTo>
                  <a:pt x="2087" y="2505"/>
                </a:lnTo>
                <a:close/>
                <a:moveTo>
                  <a:pt x="1823" y="891"/>
                </a:moveTo>
                <a:lnTo>
                  <a:pt x="1823" y="891"/>
                </a:lnTo>
                <a:lnTo>
                  <a:pt x="1823" y="891"/>
                </a:lnTo>
                <a:lnTo>
                  <a:pt x="1823" y="891"/>
                </a:lnTo>
                <a:lnTo>
                  <a:pt x="1823" y="893"/>
                </a:lnTo>
                <a:lnTo>
                  <a:pt x="1821" y="893"/>
                </a:lnTo>
                <a:lnTo>
                  <a:pt x="1821" y="893"/>
                </a:lnTo>
                <a:lnTo>
                  <a:pt x="1821" y="895"/>
                </a:lnTo>
                <a:lnTo>
                  <a:pt x="1821" y="895"/>
                </a:lnTo>
                <a:lnTo>
                  <a:pt x="1823" y="893"/>
                </a:lnTo>
                <a:lnTo>
                  <a:pt x="1823" y="891"/>
                </a:lnTo>
                <a:lnTo>
                  <a:pt x="1823" y="891"/>
                </a:lnTo>
                <a:close/>
                <a:moveTo>
                  <a:pt x="1768" y="2445"/>
                </a:moveTo>
                <a:lnTo>
                  <a:pt x="1768" y="2445"/>
                </a:lnTo>
                <a:lnTo>
                  <a:pt x="1771" y="2445"/>
                </a:lnTo>
                <a:lnTo>
                  <a:pt x="1768" y="2443"/>
                </a:lnTo>
                <a:lnTo>
                  <a:pt x="1768" y="2443"/>
                </a:lnTo>
                <a:lnTo>
                  <a:pt x="1764" y="2443"/>
                </a:lnTo>
                <a:lnTo>
                  <a:pt x="1764" y="2443"/>
                </a:lnTo>
                <a:lnTo>
                  <a:pt x="1764" y="2443"/>
                </a:lnTo>
                <a:lnTo>
                  <a:pt x="1764" y="2445"/>
                </a:lnTo>
                <a:lnTo>
                  <a:pt x="1764" y="2445"/>
                </a:lnTo>
                <a:lnTo>
                  <a:pt x="1764" y="2445"/>
                </a:lnTo>
                <a:lnTo>
                  <a:pt x="1764" y="2445"/>
                </a:lnTo>
                <a:lnTo>
                  <a:pt x="1760" y="2445"/>
                </a:lnTo>
                <a:lnTo>
                  <a:pt x="1760" y="2443"/>
                </a:lnTo>
                <a:lnTo>
                  <a:pt x="1760" y="2443"/>
                </a:lnTo>
                <a:lnTo>
                  <a:pt x="1760" y="2443"/>
                </a:lnTo>
                <a:lnTo>
                  <a:pt x="1762" y="2443"/>
                </a:lnTo>
                <a:lnTo>
                  <a:pt x="1762" y="2440"/>
                </a:lnTo>
                <a:lnTo>
                  <a:pt x="1762" y="2440"/>
                </a:lnTo>
                <a:lnTo>
                  <a:pt x="1760" y="2440"/>
                </a:lnTo>
                <a:lnTo>
                  <a:pt x="1758" y="2440"/>
                </a:lnTo>
                <a:lnTo>
                  <a:pt x="1756" y="2440"/>
                </a:lnTo>
                <a:lnTo>
                  <a:pt x="1754" y="2440"/>
                </a:lnTo>
                <a:lnTo>
                  <a:pt x="1754" y="2440"/>
                </a:lnTo>
                <a:lnTo>
                  <a:pt x="1752" y="2445"/>
                </a:lnTo>
                <a:lnTo>
                  <a:pt x="1752" y="2445"/>
                </a:lnTo>
                <a:lnTo>
                  <a:pt x="1752" y="2447"/>
                </a:lnTo>
                <a:lnTo>
                  <a:pt x="1752" y="2447"/>
                </a:lnTo>
                <a:lnTo>
                  <a:pt x="1752" y="2447"/>
                </a:lnTo>
                <a:lnTo>
                  <a:pt x="1750" y="2449"/>
                </a:lnTo>
                <a:lnTo>
                  <a:pt x="1750" y="2449"/>
                </a:lnTo>
                <a:lnTo>
                  <a:pt x="1747" y="2449"/>
                </a:lnTo>
                <a:lnTo>
                  <a:pt x="1745" y="2451"/>
                </a:lnTo>
                <a:lnTo>
                  <a:pt x="1745" y="2453"/>
                </a:lnTo>
                <a:lnTo>
                  <a:pt x="1743" y="2455"/>
                </a:lnTo>
                <a:lnTo>
                  <a:pt x="1743" y="2455"/>
                </a:lnTo>
                <a:lnTo>
                  <a:pt x="1745" y="2457"/>
                </a:lnTo>
                <a:lnTo>
                  <a:pt x="1747" y="2459"/>
                </a:lnTo>
                <a:lnTo>
                  <a:pt x="1747" y="2457"/>
                </a:lnTo>
                <a:lnTo>
                  <a:pt x="1750" y="2457"/>
                </a:lnTo>
                <a:lnTo>
                  <a:pt x="1750" y="2457"/>
                </a:lnTo>
                <a:lnTo>
                  <a:pt x="1752" y="2457"/>
                </a:lnTo>
                <a:lnTo>
                  <a:pt x="1750" y="2453"/>
                </a:lnTo>
                <a:lnTo>
                  <a:pt x="1752" y="2453"/>
                </a:lnTo>
                <a:lnTo>
                  <a:pt x="1758" y="2455"/>
                </a:lnTo>
                <a:lnTo>
                  <a:pt x="1758" y="2453"/>
                </a:lnTo>
                <a:lnTo>
                  <a:pt x="1758" y="2453"/>
                </a:lnTo>
                <a:lnTo>
                  <a:pt x="1758" y="2453"/>
                </a:lnTo>
                <a:lnTo>
                  <a:pt x="1762" y="2451"/>
                </a:lnTo>
                <a:lnTo>
                  <a:pt x="1764" y="2451"/>
                </a:lnTo>
                <a:lnTo>
                  <a:pt x="1764" y="2449"/>
                </a:lnTo>
                <a:lnTo>
                  <a:pt x="1768" y="2449"/>
                </a:lnTo>
                <a:lnTo>
                  <a:pt x="1771" y="2447"/>
                </a:lnTo>
                <a:lnTo>
                  <a:pt x="1771" y="2447"/>
                </a:lnTo>
                <a:lnTo>
                  <a:pt x="1771" y="2447"/>
                </a:lnTo>
                <a:lnTo>
                  <a:pt x="1768" y="2447"/>
                </a:lnTo>
                <a:lnTo>
                  <a:pt x="1768" y="2445"/>
                </a:lnTo>
                <a:close/>
                <a:moveTo>
                  <a:pt x="1398" y="923"/>
                </a:moveTo>
                <a:lnTo>
                  <a:pt x="1395" y="923"/>
                </a:lnTo>
                <a:lnTo>
                  <a:pt x="1395" y="923"/>
                </a:lnTo>
                <a:lnTo>
                  <a:pt x="1395" y="923"/>
                </a:lnTo>
                <a:lnTo>
                  <a:pt x="1395" y="925"/>
                </a:lnTo>
                <a:lnTo>
                  <a:pt x="1395" y="925"/>
                </a:lnTo>
                <a:lnTo>
                  <a:pt x="1398" y="925"/>
                </a:lnTo>
                <a:lnTo>
                  <a:pt x="1398" y="925"/>
                </a:lnTo>
                <a:lnTo>
                  <a:pt x="1398" y="925"/>
                </a:lnTo>
                <a:lnTo>
                  <a:pt x="1398" y="925"/>
                </a:lnTo>
                <a:lnTo>
                  <a:pt x="1398" y="923"/>
                </a:lnTo>
                <a:close/>
                <a:moveTo>
                  <a:pt x="1905" y="2036"/>
                </a:moveTo>
                <a:lnTo>
                  <a:pt x="1905" y="2036"/>
                </a:lnTo>
                <a:lnTo>
                  <a:pt x="1905" y="2038"/>
                </a:lnTo>
                <a:lnTo>
                  <a:pt x="1905" y="2040"/>
                </a:lnTo>
                <a:lnTo>
                  <a:pt x="1905" y="2040"/>
                </a:lnTo>
                <a:lnTo>
                  <a:pt x="1905" y="2040"/>
                </a:lnTo>
                <a:lnTo>
                  <a:pt x="1907" y="2038"/>
                </a:lnTo>
                <a:lnTo>
                  <a:pt x="1907" y="2036"/>
                </a:lnTo>
                <a:lnTo>
                  <a:pt x="1907" y="2034"/>
                </a:lnTo>
                <a:lnTo>
                  <a:pt x="1905" y="2036"/>
                </a:lnTo>
                <a:close/>
                <a:moveTo>
                  <a:pt x="1475" y="973"/>
                </a:moveTo>
                <a:lnTo>
                  <a:pt x="1475" y="973"/>
                </a:lnTo>
                <a:lnTo>
                  <a:pt x="1475" y="973"/>
                </a:lnTo>
                <a:lnTo>
                  <a:pt x="1475" y="973"/>
                </a:lnTo>
                <a:lnTo>
                  <a:pt x="1475" y="973"/>
                </a:lnTo>
                <a:lnTo>
                  <a:pt x="1475" y="973"/>
                </a:lnTo>
                <a:lnTo>
                  <a:pt x="1475" y="973"/>
                </a:lnTo>
                <a:lnTo>
                  <a:pt x="1475" y="973"/>
                </a:lnTo>
                <a:lnTo>
                  <a:pt x="1475" y="973"/>
                </a:lnTo>
                <a:lnTo>
                  <a:pt x="1475" y="973"/>
                </a:lnTo>
                <a:close/>
                <a:moveTo>
                  <a:pt x="1760" y="2453"/>
                </a:moveTo>
                <a:lnTo>
                  <a:pt x="1760" y="2453"/>
                </a:lnTo>
                <a:lnTo>
                  <a:pt x="1760" y="2453"/>
                </a:lnTo>
                <a:lnTo>
                  <a:pt x="1760" y="2455"/>
                </a:lnTo>
                <a:lnTo>
                  <a:pt x="1762" y="2455"/>
                </a:lnTo>
                <a:lnTo>
                  <a:pt x="1760" y="2453"/>
                </a:lnTo>
                <a:lnTo>
                  <a:pt x="1760" y="2453"/>
                </a:lnTo>
                <a:close/>
                <a:moveTo>
                  <a:pt x="1375" y="935"/>
                </a:moveTo>
                <a:lnTo>
                  <a:pt x="1372" y="935"/>
                </a:lnTo>
                <a:lnTo>
                  <a:pt x="1372" y="935"/>
                </a:lnTo>
                <a:lnTo>
                  <a:pt x="1372" y="935"/>
                </a:lnTo>
                <a:lnTo>
                  <a:pt x="1375" y="937"/>
                </a:lnTo>
                <a:lnTo>
                  <a:pt x="1375" y="937"/>
                </a:lnTo>
                <a:lnTo>
                  <a:pt x="1375" y="935"/>
                </a:lnTo>
                <a:lnTo>
                  <a:pt x="1375" y="935"/>
                </a:lnTo>
                <a:lnTo>
                  <a:pt x="1375" y="935"/>
                </a:lnTo>
                <a:close/>
                <a:moveTo>
                  <a:pt x="1741" y="2455"/>
                </a:moveTo>
                <a:lnTo>
                  <a:pt x="1741" y="2457"/>
                </a:lnTo>
                <a:lnTo>
                  <a:pt x="1741" y="2457"/>
                </a:lnTo>
                <a:lnTo>
                  <a:pt x="1741" y="2457"/>
                </a:lnTo>
                <a:lnTo>
                  <a:pt x="1741" y="2457"/>
                </a:lnTo>
                <a:lnTo>
                  <a:pt x="1743" y="2457"/>
                </a:lnTo>
                <a:lnTo>
                  <a:pt x="1743" y="2457"/>
                </a:lnTo>
                <a:lnTo>
                  <a:pt x="1741" y="2455"/>
                </a:lnTo>
                <a:lnTo>
                  <a:pt x="1741" y="2455"/>
                </a:lnTo>
                <a:close/>
                <a:moveTo>
                  <a:pt x="1381" y="925"/>
                </a:moveTo>
                <a:lnTo>
                  <a:pt x="1381" y="925"/>
                </a:lnTo>
                <a:lnTo>
                  <a:pt x="1379" y="927"/>
                </a:lnTo>
                <a:lnTo>
                  <a:pt x="1379" y="927"/>
                </a:lnTo>
                <a:lnTo>
                  <a:pt x="1381" y="927"/>
                </a:lnTo>
                <a:lnTo>
                  <a:pt x="1381" y="927"/>
                </a:lnTo>
                <a:lnTo>
                  <a:pt x="1381" y="927"/>
                </a:lnTo>
                <a:lnTo>
                  <a:pt x="1381" y="927"/>
                </a:lnTo>
                <a:lnTo>
                  <a:pt x="1381" y="925"/>
                </a:lnTo>
                <a:lnTo>
                  <a:pt x="1381" y="925"/>
                </a:lnTo>
                <a:lnTo>
                  <a:pt x="1381" y="925"/>
                </a:lnTo>
                <a:close/>
                <a:moveTo>
                  <a:pt x="1360" y="933"/>
                </a:moveTo>
                <a:lnTo>
                  <a:pt x="1358" y="933"/>
                </a:lnTo>
                <a:lnTo>
                  <a:pt x="1358" y="933"/>
                </a:lnTo>
                <a:lnTo>
                  <a:pt x="1358" y="935"/>
                </a:lnTo>
                <a:lnTo>
                  <a:pt x="1356" y="935"/>
                </a:lnTo>
                <a:lnTo>
                  <a:pt x="1356" y="935"/>
                </a:lnTo>
                <a:lnTo>
                  <a:pt x="1356" y="937"/>
                </a:lnTo>
                <a:lnTo>
                  <a:pt x="1356" y="937"/>
                </a:lnTo>
                <a:lnTo>
                  <a:pt x="1354" y="939"/>
                </a:lnTo>
                <a:lnTo>
                  <a:pt x="1354" y="939"/>
                </a:lnTo>
                <a:lnTo>
                  <a:pt x="1354" y="939"/>
                </a:lnTo>
                <a:lnTo>
                  <a:pt x="1354" y="939"/>
                </a:lnTo>
                <a:lnTo>
                  <a:pt x="1354" y="941"/>
                </a:lnTo>
                <a:lnTo>
                  <a:pt x="1356" y="941"/>
                </a:lnTo>
                <a:lnTo>
                  <a:pt x="1356" y="941"/>
                </a:lnTo>
                <a:lnTo>
                  <a:pt x="1358" y="939"/>
                </a:lnTo>
                <a:lnTo>
                  <a:pt x="1358" y="939"/>
                </a:lnTo>
                <a:lnTo>
                  <a:pt x="1358" y="939"/>
                </a:lnTo>
                <a:lnTo>
                  <a:pt x="1358" y="937"/>
                </a:lnTo>
                <a:lnTo>
                  <a:pt x="1358" y="937"/>
                </a:lnTo>
                <a:lnTo>
                  <a:pt x="1358" y="937"/>
                </a:lnTo>
                <a:lnTo>
                  <a:pt x="1358" y="937"/>
                </a:lnTo>
                <a:lnTo>
                  <a:pt x="1358" y="937"/>
                </a:lnTo>
                <a:lnTo>
                  <a:pt x="1358" y="935"/>
                </a:lnTo>
                <a:lnTo>
                  <a:pt x="1358" y="935"/>
                </a:lnTo>
                <a:lnTo>
                  <a:pt x="1358" y="935"/>
                </a:lnTo>
                <a:lnTo>
                  <a:pt x="1358" y="935"/>
                </a:lnTo>
                <a:lnTo>
                  <a:pt x="1358" y="935"/>
                </a:lnTo>
                <a:lnTo>
                  <a:pt x="1360" y="935"/>
                </a:lnTo>
                <a:lnTo>
                  <a:pt x="1360" y="933"/>
                </a:lnTo>
                <a:lnTo>
                  <a:pt x="1360" y="933"/>
                </a:lnTo>
                <a:lnTo>
                  <a:pt x="1360" y="933"/>
                </a:lnTo>
                <a:lnTo>
                  <a:pt x="1360" y="933"/>
                </a:lnTo>
                <a:lnTo>
                  <a:pt x="1360" y="933"/>
                </a:lnTo>
                <a:lnTo>
                  <a:pt x="1360" y="933"/>
                </a:lnTo>
                <a:lnTo>
                  <a:pt x="1360" y="933"/>
                </a:lnTo>
                <a:close/>
                <a:moveTo>
                  <a:pt x="1515" y="950"/>
                </a:moveTo>
                <a:lnTo>
                  <a:pt x="1517" y="950"/>
                </a:lnTo>
                <a:lnTo>
                  <a:pt x="1517" y="950"/>
                </a:lnTo>
                <a:lnTo>
                  <a:pt x="1515" y="950"/>
                </a:lnTo>
                <a:lnTo>
                  <a:pt x="1515" y="950"/>
                </a:lnTo>
                <a:lnTo>
                  <a:pt x="1515" y="950"/>
                </a:lnTo>
                <a:lnTo>
                  <a:pt x="1515" y="950"/>
                </a:lnTo>
                <a:lnTo>
                  <a:pt x="1515" y="950"/>
                </a:lnTo>
                <a:close/>
                <a:moveTo>
                  <a:pt x="1515" y="956"/>
                </a:moveTo>
                <a:lnTo>
                  <a:pt x="1515" y="956"/>
                </a:lnTo>
                <a:lnTo>
                  <a:pt x="1513" y="956"/>
                </a:lnTo>
                <a:lnTo>
                  <a:pt x="1513" y="956"/>
                </a:lnTo>
                <a:lnTo>
                  <a:pt x="1513" y="956"/>
                </a:lnTo>
                <a:lnTo>
                  <a:pt x="1513" y="956"/>
                </a:lnTo>
                <a:lnTo>
                  <a:pt x="1515" y="956"/>
                </a:lnTo>
                <a:close/>
                <a:moveTo>
                  <a:pt x="1423" y="994"/>
                </a:moveTo>
                <a:lnTo>
                  <a:pt x="1421" y="994"/>
                </a:lnTo>
                <a:lnTo>
                  <a:pt x="1421" y="994"/>
                </a:lnTo>
                <a:lnTo>
                  <a:pt x="1421" y="996"/>
                </a:lnTo>
                <a:lnTo>
                  <a:pt x="1423" y="994"/>
                </a:lnTo>
                <a:lnTo>
                  <a:pt x="1423" y="994"/>
                </a:lnTo>
                <a:lnTo>
                  <a:pt x="1423" y="994"/>
                </a:lnTo>
                <a:lnTo>
                  <a:pt x="1423" y="994"/>
                </a:lnTo>
                <a:close/>
                <a:moveTo>
                  <a:pt x="1511" y="954"/>
                </a:moveTo>
                <a:lnTo>
                  <a:pt x="1511" y="954"/>
                </a:lnTo>
                <a:lnTo>
                  <a:pt x="1511" y="954"/>
                </a:lnTo>
                <a:lnTo>
                  <a:pt x="1511" y="954"/>
                </a:lnTo>
                <a:lnTo>
                  <a:pt x="1513" y="952"/>
                </a:lnTo>
                <a:lnTo>
                  <a:pt x="1513" y="952"/>
                </a:lnTo>
                <a:lnTo>
                  <a:pt x="1513" y="952"/>
                </a:lnTo>
                <a:lnTo>
                  <a:pt x="1515" y="952"/>
                </a:lnTo>
                <a:lnTo>
                  <a:pt x="1515" y="952"/>
                </a:lnTo>
                <a:lnTo>
                  <a:pt x="1513" y="952"/>
                </a:lnTo>
                <a:lnTo>
                  <a:pt x="1513" y="952"/>
                </a:lnTo>
                <a:lnTo>
                  <a:pt x="1511" y="952"/>
                </a:lnTo>
                <a:lnTo>
                  <a:pt x="1511" y="952"/>
                </a:lnTo>
                <a:lnTo>
                  <a:pt x="1511" y="952"/>
                </a:lnTo>
                <a:lnTo>
                  <a:pt x="1511" y="952"/>
                </a:lnTo>
                <a:lnTo>
                  <a:pt x="1511" y="952"/>
                </a:lnTo>
                <a:lnTo>
                  <a:pt x="1511" y="954"/>
                </a:lnTo>
                <a:close/>
                <a:moveTo>
                  <a:pt x="1507" y="954"/>
                </a:moveTo>
                <a:lnTo>
                  <a:pt x="1507" y="954"/>
                </a:lnTo>
                <a:lnTo>
                  <a:pt x="1509" y="952"/>
                </a:lnTo>
                <a:lnTo>
                  <a:pt x="1509" y="952"/>
                </a:lnTo>
                <a:lnTo>
                  <a:pt x="1507" y="952"/>
                </a:lnTo>
                <a:lnTo>
                  <a:pt x="1507" y="952"/>
                </a:lnTo>
                <a:lnTo>
                  <a:pt x="1507" y="954"/>
                </a:lnTo>
                <a:lnTo>
                  <a:pt x="1507" y="954"/>
                </a:lnTo>
                <a:lnTo>
                  <a:pt x="1507" y="954"/>
                </a:lnTo>
                <a:close/>
                <a:moveTo>
                  <a:pt x="1362" y="931"/>
                </a:moveTo>
                <a:lnTo>
                  <a:pt x="1360" y="931"/>
                </a:lnTo>
                <a:lnTo>
                  <a:pt x="1360" y="931"/>
                </a:lnTo>
                <a:lnTo>
                  <a:pt x="1360" y="931"/>
                </a:lnTo>
                <a:lnTo>
                  <a:pt x="1360" y="931"/>
                </a:lnTo>
                <a:lnTo>
                  <a:pt x="1362" y="931"/>
                </a:lnTo>
                <a:lnTo>
                  <a:pt x="1362" y="931"/>
                </a:lnTo>
                <a:lnTo>
                  <a:pt x="1362" y="931"/>
                </a:lnTo>
                <a:lnTo>
                  <a:pt x="1362" y="931"/>
                </a:lnTo>
                <a:lnTo>
                  <a:pt x="1362" y="931"/>
                </a:lnTo>
                <a:close/>
                <a:moveTo>
                  <a:pt x="277" y="677"/>
                </a:moveTo>
                <a:lnTo>
                  <a:pt x="279" y="673"/>
                </a:lnTo>
                <a:lnTo>
                  <a:pt x="279" y="673"/>
                </a:lnTo>
                <a:lnTo>
                  <a:pt x="274" y="673"/>
                </a:lnTo>
                <a:lnTo>
                  <a:pt x="274" y="675"/>
                </a:lnTo>
                <a:lnTo>
                  <a:pt x="272" y="675"/>
                </a:lnTo>
                <a:lnTo>
                  <a:pt x="274" y="677"/>
                </a:lnTo>
                <a:lnTo>
                  <a:pt x="274" y="677"/>
                </a:lnTo>
                <a:lnTo>
                  <a:pt x="277" y="677"/>
                </a:lnTo>
                <a:close/>
                <a:moveTo>
                  <a:pt x="828" y="897"/>
                </a:moveTo>
                <a:lnTo>
                  <a:pt x="828" y="900"/>
                </a:lnTo>
                <a:lnTo>
                  <a:pt x="828" y="900"/>
                </a:lnTo>
                <a:lnTo>
                  <a:pt x="828" y="897"/>
                </a:lnTo>
                <a:lnTo>
                  <a:pt x="828" y="897"/>
                </a:lnTo>
                <a:lnTo>
                  <a:pt x="828" y="897"/>
                </a:lnTo>
                <a:lnTo>
                  <a:pt x="828" y="897"/>
                </a:lnTo>
                <a:lnTo>
                  <a:pt x="828" y="897"/>
                </a:lnTo>
                <a:close/>
                <a:moveTo>
                  <a:pt x="205" y="503"/>
                </a:moveTo>
                <a:lnTo>
                  <a:pt x="205" y="503"/>
                </a:lnTo>
                <a:lnTo>
                  <a:pt x="203" y="505"/>
                </a:lnTo>
                <a:lnTo>
                  <a:pt x="201" y="505"/>
                </a:lnTo>
                <a:lnTo>
                  <a:pt x="201" y="505"/>
                </a:lnTo>
                <a:lnTo>
                  <a:pt x="201" y="505"/>
                </a:lnTo>
                <a:lnTo>
                  <a:pt x="203" y="505"/>
                </a:lnTo>
                <a:lnTo>
                  <a:pt x="205" y="503"/>
                </a:lnTo>
                <a:close/>
                <a:moveTo>
                  <a:pt x="1257" y="606"/>
                </a:moveTo>
                <a:lnTo>
                  <a:pt x="1257" y="606"/>
                </a:lnTo>
                <a:lnTo>
                  <a:pt x="1259" y="606"/>
                </a:lnTo>
                <a:lnTo>
                  <a:pt x="1259" y="606"/>
                </a:lnTo>
                <a:lnTo>
                  <a:pt x="1261" y="606"/>
                </a:lnTo>
                <a:lnTo>
                  <a:pt x="1261" y="606"/>
                </a:lnTo>
                <a:lnTo>
                  <a:pt x="1259" y="604"/>
                </a:lnTo>
                <a:lnTo>
                  <a:pt x="1257" y="606"/>
                </a:lnTo>
                <a:close/>
                <a:moveTo>
                  <a:pt x="1041" y="487"/>
                </a:moveTo>
                <a:lnTo>
                  <a:pt x="1041" y="489"/>
                </a:lnTo>
                <a:lnTo>
                  <a:pt x="1043" y="491"/>
                </a:lnTo>
                <a:lnTo>
                  <a:pt x="1043" y="491"/>
                </a:lnTo>
                <a:lnTo>
                  <a:pt x="1046" y="491"/>
                </a:lnTo>
                <a:lnTo>
                  <a:pt x="1046" y="489"/>
                </a:lnTo>
                <a:lnTo>
                  <a:pt x="1046" y="489"/>
                </a:lnTo>
                <a:lnTo>
                  <a:pt x="1043" y="489"/>
                </a:lnTo>
                <a:lnTo>
                  <a:pt x="1041" y="487"/>
                </a:lnTo>
                <a:close/>
                <a:moveTo>
                  <a:pt x="1041" y="478"/>
                </a:moveTo>
                <a:lnTo>
                  <a:pt x="1041" y="478"/>
                </a:lnTo>
                <a:lnTo>
                  <a:pt x="1043" y="478"/>
                </a:lnTo>
                <a:lnTo>
                  <a:pt x="1043" y="480"/>
                </a:lnTo>
                <a:lnTo>
                  <a:pt x="1043" y="480"/>
                </a:lnTo>
                <a:lnTo>
                  <a:pt x="1046" y="478"/>
                </a:lnTo>
                <a:lnTo>
                  <a:pt x="1046" y="476"/>
                </a:lnTo>
                <a:lnTo>
                  <a:pt x="1043" y="476"/>
                </a:lnTo>
                <a:lnTo>
                  <a:pt x="1043" y="476"/>
                </a:lnTo>
                <a:lnTo>
                  <a:pt x="1043" y="476"/>
                </a:lnTo>
                <a:lnTo>
                  <a:pt x="1043" y="474"/>
                </a:lnTo>
                <a:lnTo>
                  <a:pt x="1043" y="472"/>
                </a:lnTo>
                <a:lnTo>
                  <a:pt x="1041" y="472"/>
                </a:lnTo>
                <a:lnTo>
                  <a:pt x="1041" y="472"/>
                </a:lnTo>
                <a:lnTo>
                  <a:pt x="1041" y="474"/>
                </a:lnTo>
                <a:lnTo>
                  <a:pt x="1041" y="474"/>
                </a:lnTo>
                <a:lnTo>
                  <a:pt x="1041" y="478"/>
                </a:lnTo>
                <a:close/>
                <a:moveTo>
                  <a:pt x="832" y="879"/>
                </a:moveTo>
                <a:lnTo>
                  <a:pt x="832" y="879"/>
                </a:lnTo>
                <a:lnTo>
                  <a:pt x="832" y="876"/>
                </a:lnTo>
                <a:lnTo>
                  <a:pt x="832" y="876"/>
                </a:lnTo>
                <a:lnTo>
                  <a:pt x="832" y="876"/>
                </a:lnTo>
                <a:lnTo>
                  <a:pt x="830" y="876"/>
                </a:lnTo>
                <a:lnTo>
                  <a:pt x="830" y="879"/>
                </a:lnTo>
                <a:lnTo>
                  <a:pt x="830" y="879"/>
                </a:lnTo>
                <a:lnTo>
                  <a:pt x="830" y="881"/>
                </a:lnTo>
                <a:lnTo>
                  <a:pt x="830" y="881"/>
                </a:lnTo>
                <a:lnTo>
                  <a:pt x="830" y="881"/>
                </a:lnTo>
                <a:lnTo>
                  <a:pt x="832" y="881"/>
                </a:lnTo>
                <a:lnTo>
                  <a:pt x="832" y="881"/>
                </a:lnTo>
                <a:lnTo>
                  <a:pt x="832" y="883"/>
                </a:lnTo>
                <a:lnTo>
                  <a:pt x="832" y="883"/>
                </a:lnTo>
                <a:lnTo>
                  <a:pt x="832" y="885"/>
                </a:lnTo>
                <a:lnTo>
                  <a:pt x="834" y="885"/>
                </a:lnTo>
                <a:lnTo>
                  <a:pt x="834" y="885"/>
                </a:lnTo>
                <a:lnTo>
                  <a:pt x="834" y="885"/>
                </a:lnTo>
                <a:lnTo>
                  <a:pt x="834" y="885"/>
                </a:lnTo>
                <a:lnTo>
                  <a:pt x="834" y="885"/>
                </a:lnTo>
                <a:lnTo>
                  <a:pt x="834" y="885"/>
                </a:lnTo>
                <a:lnTo>
                  <a:pt x="834" y="885"/>
                </a:lnTo>
                <a:lnTo>
                  <a:pt x="834" y="883"/>
                </a:lnTo>
                <a:lnTo>
                  <a:pt x="832" y="883"/>
                </a:lnTo>
                <a:lnTo>
                  <a:pt x="832" y="881"/>
                </a:lnTo>
                <a:lnTo>
                  <a:pt x="832" y="881"/>
                </a:lnTo>
                <a:lnTo>
                  <a:pt x="832" y="881"/>
                </a:lnTo>
                <a:lnTo>
                  <a:pt x="830" y="881"/>
                </a:lnTo>
                <a:lnTo>
                  <a:pt x="830" y="879"/>
                </a:lnTo>
                <a:lnTo>
                  <a:pt x="832" y="879"/>
                </a:lnTo>
                <a:close/>
                <a:moveTo>
                  <a:pt x="826" y="874"/>
                </a:moveTo>
                <a:lnTo>
                  <a:pt x="823" y="872"/>
                </a:lnTo>
                <a:lnTo>
                  <a:pt x="823" y="872"/>
                </a:lnTo>
                <a:lnTo>
                  <a:pt x="823" y="872"/>
                </a:lnTo>
                <a:lnTo>
                  <a:pt x="823" y="874"/>
                </a:lnTo>
                <a:lnTo>
                  <a:pt x="823" y="874"/>
                </a:lnTo>
                <a:lnTo>
                  <a:pt x="823" y="874"/>
                </a:lnTo>
                <a:lnTo>
                  <a:pt x="826" y="874"/>
                </a:lnTo>
                <a:lnTo>
                  <a:pt x="826" y="874"/>
                </a:lnTo>
                <a:lnTo>
                  <a:pt x="826" y="874"/>
                </a:lnTo>
                <a:close/>
                <a:moveTo>
                  <a:pt x="834" y="891"/>
                </a:moveTo>
                <a:lnTo>
                  <a:pt x="834" y="889"/>
                </a:lnTo>
                <a:lnTo>
                  <a:pt x="832" y="889"/>
                </a:lnTo>
                <a:lnTo>
                  <a:pt x="832" y="889"/>
                </a:lnTo>
                <a:lnTo>
                  <a:pt x="832" y="889"/>
                </a:lnTo>
                <a:lnTo>
                  <a:pt x="832" y="889"/>
                </a:lnTo>
                <a:lnTo>
                  <a:pt x="832" y="891"/>
                </a:lnTo>
                <a:lnTo>
                  <a:pt x="832" y="891"/>
                </a:lnTo>
                <a:lnTo>
                  <a:pt x="834" y="891"/>
                </a:lnTo>
                <a:lnTo>
                  <a:pt x="834" y="891"/>
                </a:lnTo>
                <a:close/>
                <a:moveTo>
                  <a:pt x="834" y="895"/>
                </a:moveTo>
                <a:lnTo>
                  <a:pt x="834" y="895"/>
                </a:lnTo>
                <a:lnTo>
                  <a:pt x="834" y="895"/>
                </a:lnTo>
                <a:lnTo>
                  <a:pt x="834" y="895"/>
                </a:lnTo>
                <a:lnTo>
                  <a:pt x="834" y="895"/>
                </a:lnTo>
                <a:lnTo>
                  <a:pt x="834" y="893"/>
                </a:lnTo>
                <a:lnTo>
                  <a:pt x="834" y="893"/>
                </a:lnTo>
                <a:lnTo>
                  <a:pt x="834" y="893"/>
                </a:lnTo>
                <a:lnTo>
                  <a:pt x="834" y="895"/>
                </a:lnTo>
                <a:lnTo>
                  <a:pt x="832" y="895"/>
                </a:lnTo>
                <a:lnTo>
                  <a:pt x="834" y="895"/>
                </a:lnTo>
                <a:lnTo>
                  <a:pt x="834" y="895"/>
                </a:lnTo>
                <a:close/>
                <a:moveTo>
                  <a:pt x="1802" y="832"/>
                </a:moveTo>
                <a:lnTo>
                  <a:pt x="1802" y="832"/>
                </a:lnTo>
                <a:lnTo>
                  <a:pt x="1802" y="832"/>
                </a:lnTo>
                <a:lnTo>
                  <a:pt x="1802" y="832"/>
                </a:lnTo>
                <a:lnTo>
                  <a:pt x="1804" y="832"/>
                </a:lnTo>
                <a:lnTo>
                  <a:pt x="1804" y="832"/>
                </a:lnTo>
                <a:lnTo>
                  <a:pt x="1804" y="832"/>
                </a:lnTo>
                <a:lnTo>
                  <a:pt x="1804" y="832"/>
                </a:lnTo>
                <a:lnTo>
                  <a:pt x="1804" y="832"/>
                </a:lnTo>
                <a:lnTo>
                  <a:pt x="1802" y="832"/>
                </a:lnTo>
                <a:lnTo>
                  <a:pt x="1802" y="832"/>
                </a:lnTo>
                <a:close/>
                <a:moveTo>
                  <a:pt x="1823" y="851"/>
                </a:moveTo>
                <a:lnTo>
                  <a:pt x="1823" y="853"/>
                </a:lnTo>
                <a:lnTo>
                  <a:pt x="1821" y="851"/>
                </a:lnTo>
                <a:lnTo>
                  <a:pt x="1821" y="851"/>
                </a:lnTo>
                <a:lnTo>
                  <a:pt x="1821" y="853"/>
                </a:lnTo>
                <a:lnTo>
                  <a:pt x="1821" y="853"/>
                </a:lnTo>
                <a:lnTo>
                  <a:pt x="1821" y="856"/>
                </a:lnTo>
                <a:lnTo>
                  <a:pt x="1823" y="853"/>
                </a:lnTo>
                <a:lnTo>
                  <a:pt x="1825" y="853"/>
                </a:lnTo>
                <a:lnTo>
                  <a:pt x="1825" y="853"/>
                </a:lnTo>
                <a:lnTo>
                  <a:pt x="1825" y="851"/>
                </a:lnTo>
                <a:lnTo>
                  <a:pt x="1823" y="851"/>
                </a:lnTo>
                <a:close/>
                <a:moveTo>
                  <a:pt x="1817" y="413"/>
                </a:moveTo>
                <a:lnTo>
                  <a:pt x="1815" y="413"/>
                </a:lnTo>
                <a:lnTo>
                  <a:pt x="1812" y="415"/>
                </a:lnTo>
                <a:lnTo>
                  <a:pt x="1812" y="419"/>
                </a:lnTo>
                <a:lnTo>
                  <a:pt x="1812" y="422"/>
                </a:lnTo>
                <a:lnTo>
                  <a:pt x="1815" y="422"/>
                </a:lnTo>
                <a:lnTo>
                  <a:pt x="1815" y="424"/>
                </a:lnTo>
                <a:lnTo>
                  <a:pt x="1819" y="424"/>
                </a:lnTo>
                <a:lnTo>
                  <a:pt x="1823" y="424"/>
                </a:lnTo>
                <a:lnTo>
                  <a:pt x="1825" y="424"/>
                </a:lnTo>
                <a:lnTo>
                  <a:pt x="1827" y="426"/>
                </a:lnTo>
                <a:lnTo>
                  <a:pt x="1827" y="424"/>
                </a:lnTo>
                <a:lnTo>
                  <a:pt x="1829" y="426"/>
                </a:lnTo>
                <a:lnTo>
                  <a:pt x="1829" y="426"/>
                </a:lnTo>
                <a:lnTo>
                  <a:pt x="1831" y="426"/>
                </a:lnTo>
                <a:lnTo>
                  <a:pt x="1827" y="428"/>
                </a:lnTo>
                <a:lnTo>
                  <a:pt x="1825" y="428"/>
                </a:lnTo>
                <a:lnTo>
                  <a:pt x="1823" y="428"/>
                </a:lnTo>
                <a:lnTo>
                  <a:pt x="1823" y="428"/>
                </a:lnTo>
                <a:lnTo>
                  <a:pt x="1823" y="430"/>
                </a:lnTo>
                <a:lnTo>
                  <a:pt x="1825" y="430"/>
                </a:lnTo>
                <a:lnTo>
                  <a:pt x="1827" y="430"/>
                </a:lnTo>
                <a:lnTo>
                  <a:pt x="1829" y="432"/>
                </a:lnTo>
                <a:lnTo>
                  <a:pt x="1829" y="432"/>
                </a:lnTo>
                <a:lnTo>
                  <a:pt x="1831" y="432"/>
                </a:lnTo>
                <a:lnTo>
                  <a:pt x="1840" y="430"/>
                </a:lnTo>
                <a:lnTo>
                  <a:pt x="1844" y="430"/>
                </a:lnTo>
                <a:lnTo>
                  <a:pt x="1852" y="426"/>
                </a:lnTo>
                <a:lnTo>
                  <a:pt x="1854" y="424"/>
                </a:lnTo>
                <a:lnTo>
                  <a:pt x="1856" y="424"/>
                </a:lnTo>
                <a:lnTo>
                  <a:pt x="1856" y="422"/>
                </a:lnTo>
                <a:lnTo>
                  <a:pt x="1854" y="422"/>
                </a:lnTo>
                <a:lnTo>
                  <a:pt x="1854" y="422"/>
                </a:lnTo>
                <a:lnTo>
                  <a:pt x="1854" y="419"/>
                </a:lnTo>
                <a:lnTo>
                  <a:pt x="1854" y="419"/>
                </a:lnTo>
                <a:lnTo>
                  <a:pt x="1854" y="419"/>
                </a:lnTo>
                <a:lnTo>
                  <a:pt x="1854" y="419"/>
                </a:lnTo>
                <a:lnTo>
                  <a:pt x="1854" y="417"/>
                </a:lnTo>
                <a:lnTo>
                  <a:pt x="1848" y="417"/>
                </a:lnTo>
                <a:lnTo>
                  <a:pt x="1844" y="415"/>
                </a:lnTo>
                <a:lnTo>
                  <a:pt x="1838" y="409"/>
                </a:lnTo>
                <a:lnTo>
                  <a:pt x="1835" y="407"/>
                </a:lnTo>
                <a:lnTo>
                  <a:pt x="1835" y="407"/>
                </a:lnTo>
                <a:lnTo>
                  <a:pt x="1825" y="405"/>
                </a:lnTo>
                <a:lnTo>
                  <a:pt x="1821" y="405"/>
                </a:lnTo>
                <a:lnTo>
                  <a:pt x="1815" y="407"/>
                </a:lnTo>
                <a:lnTo>
                  <a:pt x="1815" y="407"/>
                </a:lnTo>
                <a:lnTo>
                  <a:pt x="1815" y="409"/>
                </a:lnTo>
                <a:lnTo>
                  <a:pt x="1812" y="409"/>
                </a:lnTo>
                <a:lnTo>
                  <a:pt x="1812" y="409"/>
                </a:lnTo>
                <a:lnTo>
                  <a:pt x="1815" y="411"/>
                </a:lnTo>
                <a:lnTo>
                  <a:pt x="1815" y="411"/>
                </a:lnTo>
                <a:lnTo>
                  <a:pt x="1817" y="413"/>
                </a:lnTo>
                <a:lnTo>
                  <a:pt x="1821" y="415"/>
                </a:lnTo>
                <a:lnTo>
                  <a:pt x="1821" y="415"/>
                </a:lnTo>
                <a:lnTo>
                  <a:pt x="1817" y="413"/>
                </a:lnTo>
                <a:close/>
                <a:moveTo>
                  <a:pt x="1806" y="809"/>
                </a:moveTo>
                <a:lnTo>
                  <a:pt x="1806" y="809"/>
                </a:lnTo>
                <a:lnTo>
                  <a:pt x="1806" y="809"/>
                </a:lnTo>
                <a:lnTo>
                  <a:pt x="1806" y="809"/>
                </a:lnTo>
                <a:lnTo>
                  <a:pt x="1804" y="811"/>
                </a:lnTo>
                <a:lnTo>
                  <a:pt x="1804" y="811"/>
                </a:lnTo>
                <a:lnTo>
                  <a:pt x="1806" y="811"/>
                </a:lnTo>
                <a:lnTo>
                  <a:pt x="1806" y="809"/>
                </a:lnTo>
                <a:close/>
                <a:moveTo>
                  <a:pt x="1815" y="856"/>
                </a:moveTo>
                <a:lnTo>
                  <a:pt x="1815" y="856"/>
                </a:lnTo>
                <a:lnTo>
                  <a:pt x="1815" y="856"/>
                </a:lnTo>
                <a:lnTo>
                  <a:pt x="1815" y="856"/>
                </a:lnTo>
                <a:lnTo>
                  <a:pt x="1815" y="853"/>
                </a:lnTo>
                <a:lnTo>
                  <a:pt x="1812" y="853"/>
                </a:lnTo>
                <a:lnTo>
                  <a:pt x="1812" y="856"/>
                </a:lnTo>
                <a:lnTo>
                  <a:pt x="1815" y="856"/>
                </a:lnTo>
                <a:lnTo>
                  <a:pt x="1815" y="856"/>
                </a:lnTo>
                <a:lnTo>
                  <a:pt x="1815" y="856"/>
                </a:lnTo>
                <a:lnTo>
                  <a:pt x="1815" y="856"/>
                </a:lnTo>
                <a:lnTo>
                  <a:pt x="1817" y="856"/>
                </a:lnTo>
                <a:lnTo>
                  <a:pt x="1817" y="853"/>
                </a:lnTo>
                <a:lnTo>
                  <a:pt x="1817" y="853"/>
                </a:lnTo>
                <a:lnTo>
                  <a:pt x="1817" y="853"/>
                </a:lnTo>
                <a:lnTo>
                  <a:pt x="1815" y="856"/>
                </a:lnTo>
                <a:close/>
                <a:moveTo>
                  <a:pt x="1724" y="728"/>
                </a:moveTo>
                <a:lnTo>
                  <a:pt x="1722" y="728"/>
                </a:lnTo>
                <a:lnTo>
                  <a:pt x="1722" y="728"/>
                </a:lnTo>
                <a:lnTo>
                  <a:pt x="1722" y="728"/>
                </a:lnTo>
                <a:lnTo>
                  <a:pt x="1720" y="728"/>
                </a:lnTo>
                <a:lnTo>
                  <a:pt x="1720" y="730"/>
                </a:lnTo>
                <a:lnTo>
                  <a:pt x="1720" y="730"/>
                </a:lnTo>
                <a:lnTo>
                  <a:pt x="1722" y="730"/>
                </a:lnTo>
                <a:lnTo>
                  <a:pt x="1724" y="730"/>
                </a:lnTo>
                <a:lnTo>
                  <a:pt x="1724" y="730"/>
                </a:lnTo>
                <a:lnTo>
                  <a:pt x="1724" y="728"/>
                </a:lnTo>
                <a:lnTo>
                  <a:pt x="1724" y="728"/>
                </a:lnTo>
                <a:close/>
                <a:moveTo>
                  <a:pt x="828" y="874"/>
                </a:moveTo>
                <a:lnTo>
                  <a:pt x="828" y="874"/>
                </a:lnTo>
                <a:lnTo>
                  <a:pt x="828" y="874"/>
                </a:lnTo>
                <a:lnTo>
                  <a:pt x="828" y="874"/>
                </a:lnTo>
                <a:lnTo>
                  <a:pt x="828" y="876"/>
                </a:lnTo>
                <a:lnTo>
                  <a:pt x="828" y="876"/>
                </a:lnTo>
                <a:lnTo>
                  <a:pt x="828" y="876"/>
                </a:lnTo>
                <a:lnTo>
                  <a:pt x="828" y="876"/>
                </a:lnTo>
                <a:lnTo>
                  <a:pt x="828" y="876"/>
                </a:lnTo>
                <a:lnTo>
                  <a:pt x="828" y="874"/>
                </a:lnTo>
                <a:lnTo>
                  <a:pt x="828" y="874"/>
                </a:lnTo>
                <a:close/>
                <a:moveTo>
                  <a:pt x="1456" y="809"/>
                </a:moveTo>
                <a:lnTo>
                  <a:pt x="1456" y="809"/>
                </a:lnTo>
                <a:lnTo>
                  <a:pt x="1458" y="809"/>
                </a:lnTo>
                <a:lnTo>
                  <a:pt x="1458" y="809"/>
                </a:lnTo>
                <a:lnTo>
                  <a:pt x="1458" y="809"/>
                </a:lnTo>
                <a:lnTo>
                  <a:pt x="1458" y="809"/>
                </a:lnTo>
                <a:lnTo>
                  <a:pt x="1458" y="807"/>
                </a:lnTo>
                <a:lnTo>
                  <a:pt x="1458" y="807"/>
                </a:lnTo>
                <a:lnTo>
                  <a:pt x="1458" y="807"/>
                </a:lnTo>
                <a:lnTo>
                  <a:pt x="1454" y="809"/>
                </a:lnTo>
                <a:lnTo>
                  <a:pt x="1454" y="809"/>
                </a:lnTo>
                <a:lnTo>
                  <a:pt x="1456" y="809"/>
                </a:lnTo>
                <a:close/>
                <a:moveTo>
                  <a:pt x="1798" y="342"/>
                </a:moveTo>
                <a:lnTo>
                  <a:pt x="1798" y="342"/>
                </a:lnTo>
                <a:lnTo>
                  <a:pt x="1800" y="342"/>
                </a:lnTo>
                <a:lnTo>
                  <a:pt x="1800" y="344"/>
                </a:lnTo>
                <a:lnTo>
                  <a:pt x="1800" y="344"/>
                </a:lnTo>
                <a:lnTo>
                  <a:pt x="1802" y="344"/>
                </a:lnTo>
                <a:lnTo>
                  <a:pt x="1802" y="344"/>
                </a:lnTo>
                <a:lnTo>
                  <a:pt x="1802" y="346"/>
                </a:lnTo>
                <a:lnTo>
                  <a:pt x="1804" y="346"/>
                </a:lnTo>
                <a:lnTo>
                  <a:pt x="1806" y="342"/>
                </a:lnTo>
                <a:lnTo>
                  <a:pt x="1808" y="342"/>
                </a:lnTo>
                <a:lnTo>
                  <a:pt x="1810" y="340"/>
                </a:lnTo>
                <a:lnTo>
                  <a:pt x="1810" y="338"/>
                </a:lnTo>
                <a:lnTo>
                  <a:pt x="1808" y="338"/>
                </a:lnTo>
                <a:lnTo>
                  <a:pt x="1808" y="338"/>
                </a:lnTo>
                <a:lnTo>
                  <a:pt x="1804" y="340"/>
                </a:lnTo>
                <a:lnTo>
                  <a:pt x="1804" y="340"/>
                </a:lnTo>
                <a:lnTo>
                  <a:pt x="1802" y="340"/>
                </a:lnTo>
                <a:lnTo>
                  <a:pt x="1802" y="340"/>
                </a:lnTo>
                <a:lnTo>
                  <a:pt x="1796" y="340"/>
                </a:lnTo>
                <a:lnTo>
                  <a:pt x="1796" y="340"/>
                </a:lnTo>
                <a:lnTo>
                  <a:pt x="1794" y="342"/>
                </a:lnTo>
                <a:lnTo>
                  <a:pt x="1794" y="342"/>
                </a:lnTo>
                <a:lnTo>
                  <a:pt x="1796" y="342"/>
                </a:lnTo>
                <a:lnTo>
                  <a:pt x="1798" y="342"/>
                </a:lnTo>
                <a:close/>
                <a:moveTo>
                  <a:pt x="1804" y="818"/>
                </a:moveTo>
                <a:lnTo>
                  <a:pt x="1804" y="818"/>
                </a:lnTo>
                <a:lnTo>
                  <a:pt x="1804" y="816"/>
                </a:lnTo>
                <a:lnTo>
                  <a:pt x="1802" y="818"/>
                </a:lnTo>
                <a:lnTo>
                  <a:pt x="1800" y="818"/>
                </a:lnTo>
                <a:lnTo>
                  <a:pt x="1802" y="818"/>
                </a:lnTo>
                <a:lnTo>
                  <a:pt x="1800" y="820"/>
                </a:lnTo>
                <a:lnTo>
                  <a:pt x="1798" y="818"/>
                </a:lnTo>
                <a:lnTo>
                  <a:pt x="1798" y="818"/>
                </a:lnTo>
                <a:lnTo>
                  <a:pt x="1796" y="818"/>
                </a:lnTo>
                <a:lnTo>
                  <a:pt x="1794" y="818"/>
                </a:lnTo>
                <a:lnTo>
                  <a:pt x="1789" y="820"/>
                </a:lnTo>
                <a:lnTo>
                  <a:pt x="1787" y="822"/>
                </a:lnTo>
                <a:lnTo>
                  <a:pt x="1787" y="822"/>
                </a:lnTo>
                <a:lnTo>
                  <a:pt x="1785" y="822"/>
                </a:lnTo>
                <a:lnTo>
                  <a:pt x="1785" y="826"/>
                </a:lnTo>
                <a:lnTo>
                  <a:pt x="1785" y="826"/>
                </a:lnTo>
                <a:lnTo>
                  <a:pt x="1783" y="828"/>
                </a:lnTo>
                <a:lnTo>
                  <a:pt x="1781" y="828"/>
                </a:lnTo>
                <a:lnTo>
                  <a:pt x="1781" y="828"/>
                </a:lnTo>
                <a:lnTo>
                  <a:pt x="1781" y="828"/>
                </a:lnTo>
                <a:lnTo>
                  <a:pt x="1781" y="828"/>
                </a:lnTo>
                <a:lnTo>
                  <a:pt x="1781" y="830"/>
                </a:lnTo>
                <a:lnTo>
                  <a:pt x="1781" y="832"/>
                </a:lnTo>
                <a:lnTo>
                  <a:pt x="1779" y="832"/>
                </a:lnTo>
                <a:lnTo>
                  <a:pt x="1779" y="832"/>
                </a:lnTo>
                <a:lnTo>
                  <a:pt x="1777" y="835"/>
                </a:lnTo>
                <a:lnTo>
                  <a:pt x="1777" y="835"/>
                </a:lnTo>
                <a:lnTo>
                  <a:pt x="1779" y="835"/>
                </a:lnTo>
                <a:lnTo>
                  <a:pt x="1779" y="835"/>
                </a:lnTo>
                <a:lnTo>
                  <a:pt x="1779" y="835"/>
                </a:lnTo>
                <a:lnTo>
                  <a:pt x="1777" y="835"/>
                </a:lnTo>
                <a:lnTo>
                  <a:pt x="1777" y="837"/>
                </a:lnTo>
                <a:lnTo>
                  <a:pt x="1775" y="837"/>
                </a:lnTo>
                <a:lnTo>
                  <a:pt x="1775" y="839"/>
                </a:lnTo>
                <a:lnTo>
                  <a:pt x="1773" y="843"/>
                </a:lnTo>
                <a:lnTo>
                  <a:pt x="1773" y="847"/>
                </a:lnTo>
                <a:lnTo>
                  <a:pt x="1768" y="853"/>
                </a:lnTo>
                <a:lnTo>
                  <a:pt x="1768" y="853"/>
                </a:lnTo>
                <a:lnTo>
                  <a:pt x="1768" y="853"/>
                </a:lnTo>
                <a:lnTo>
                  <a:pt x="1771" y="856"/>
                </a:lnTo>
                <a:lnTo>
                  <a:pt x="1771" y="856"/>
                </a:lnTo>
                <a:lnTo>
                  <a:pt x="1771" y="858"/>
                </a:lnTo>
                <a:lnTo>
                  <a:pt x="1768" y="856"/>
                </a:lnTo>
                <a:lnTo>
                  <a:pt x="1766" y="856"/>
                </a:lnTo>
                <a:lnTo>
                  <a:pt x="1766" y="856"/>
                </a:lnTo>
                <a:lnTo>
                  <a:pt x="1764" y="858"/>
                </a:lnTo>
                <a:lnTo>
                  <a:pt x="1764" y="858"/>
                </a:lnTo>
                <a:lnTo>
                  <a:pt x="1764" y="860"/>
                </a:lnTo>
                <a:lnTo>
                  <a:pt x="1764" y="860"/>
                </a:lnTo>
                <a:lnTo>
                  <a:pt x="1766" y="862"/>
                </a:lnTo>
                <a:lnTo>
                  <a:pt x="1768" y="862"/>
                </a:lnTo>
                <a:lnTo>
                  <a:pt x="1768" y="862"/>
                </a:lnTo>
                <a:lnTo>
                  <a:pt x="1766" y="862"/>
                </a:lnTo>
                <a:lnTo>
                  <a:pt x="1766" y="864"/>
                </a:lnTo>
                <a:lnTo>
                  <a:pt x="1766" y="864"/>
                </a:lnTo>
                <a:lnTo>
                  <a:pt x="1766" y="866"/>
                </a:lnTo>
                <a:lnTo>
                  <a:pt x="1768" y="866"/>
                </a:lnTo>
                <a:lnTo>
                  <a:pt x="1766" y="866"/>
                </a:lnTo>
                <a:lnTo>
                  <a:pt x="1766" y="866"/>
                </a:lnTo>
                <a:lnTo>
                  <a:pt x="1764" y="864"/>
                </a:lnTo>
                <a:lnTo>
                  <a:pt x="1762" y="864"/>
                </a:lnTo>
                <a:lnTo>
                  <a:pt x="1762" y="864"/>
                </a:lnTo>
                <a:lnTo>
                  <a:pt x="1762" y="864"/>
                </a:lnTo>
                <a:lnTo>
                  <a:pt x="1760" y="866"/>
                </a:lnTo>
                <a:lnTo>
                  <a:pt x="1760" y="868"/>
                </a:lnTo>
                <a:lnTo>
                  <a:pt x="1758" y="870"/>
                </a:lnTo>
                <a:lnTo>
                  <a:pt x="1758" y="872"/>
                </a:lnTo>
                <a:lnTo>
                  <a:pt x="1758" y="872"/>
                </a:lnTo>
                <a:lnTo>
                  <a:pt x="1756" y="872"/>
                </a:lnTo>
                <a:lnTo>
                  <a:pt x="1754" y="872"/>
                </a:lnTo>
                <a:lnTo>
                  <a:pt x="1754" y="872"/>
                </a:lnTo>
                <a:lnTo>
                  <a:pt x="1754" y="870"/>
                </a:lnTo>
                <a:lnTo>
                  <a:pt x="1756" y="870"/>
                </a:lnTo>
                <a:lnTo>
                  <a:pt x="1756" y="870"/>
                </a:lnTo>
                <a:lnTo>
                  <a:pt x="1752" y="872"/>
                </a:lnTo>
                <a:lnTo>
                  <a:pt x="1750" y="874"/>
                </a:lnTo>
                <a:lnTo>
                  <a:pt x="1750" y="874"/>
                </a:lnTo>
                <a:lnTo>
                  <a:pt x="1754" y="874"/>
                </a:lnTo>
                <a:lnTo>
                  <a:pt x="1758" y="874"/>
                </a:lnTo>
                <a:lnTo>
                  <a:pt x="1758" y="874"/>
                </a:lnTo>
                <a:lnTo>
                  <a:pt x="1760" y="874"/>
                </a:lnTo>
                <a:lnTo>
                  <a:pt x="1762" y="874"/>
                </a:lnTo>
                <a:lnTo>
                  <a:pt x="1762" y="874"/>
                </a:lnTo>
                <a:lnTo>
                  <a:pt x="1760" y="876"/>
                </a:lnTo>
                <a:lnTo>
                  <a:pt x="1758" y="876"/>
                </a:lnTo>
                <a:lnTo>
                  <a:pt x="1758" y="879"/>
                </a:lnTo>
                <a:lnTo>
                  <a:pt x="1754" y="881"/>
                </a:lnTo>
                <a:lnTo>
                  <a:pt x="1750" y="885"/>
                </a:lnTo>
                <a:lnTo>
                  <a:pt x="1747" y="885"/>
                </a:lnTo>
                <a:lnTo>
                  <a:pt x="1747" y="887"/>
                </a:lnTo>
                <a:lnTo>
                  <a:pt x="1747" y="887"/>
                </a:lnTo>
                <a:lnTo>
                  <a:pt x="1747" y="889"/>
                </a:lnTo>
                <a:lnTo>
                  <a:pt x="1750" y="891"/>
                </a:lnTo>
                <a:lnTo>
                  <a:pt x="1750" y="891"/>
                </a:lnTo>
                <a:lnTo>
                  <a:pt x="1752" y="891"/>
                </a:lnTo>
                <a:lnTo>
                  <a:pt x="1754" y="891"/>
                </a:lnTo>
                <a:lnTo>
                  <a:pt x="1758" y="891"/>
                </a:lnTo>
                <a:lnTo>
                  <a:pt x="1760" y="891"/>
                </a:lnTo>
                <a:lnTo>
                  <a:pt x="1762" y="889"/>
                </a:lnTo>
                <a:lnTo>
                  <a:pt x="1762" y="889"/>
                </a:lnTo>
                <a:lnTo>
                  <a:pt x="1762" y="889"/>
                </a:lnTo>
                <a:lnTo>
                  <a:pt x="1762" y="889"/>
                </a:lnTo>
                <a:lnTo>
                  <a:pt x="1764" y="889"/>
                </a:lnTo>
                <a:lnTo>
                  <a:pt x="1768" y="889"/>
                </a:lnTo>
                <a:lnTo>
                  <a:pt x="1768" y="889"/>
                </a:lnTo>
                <a:lnTo>
                  <a:pt x="1773" y="891"/>
                </a:lnTo>
                <a:lnTo>
                  <a:pt x="1775" y="891"/>
                </a:lnTo>
                <a:lnTo>
                  <a:pt x="1783" y="891"/>
                </a:lnTo>
                <a:lnTo>
                  <a:pt x="1785" y="891"/>
                </a:lnTo>
                <a:lnTo>
                  <a:pt x="1785" y="891"/>
                </a:lnTo>
                <a:lnTo>
                  <a:pt x="1789" y="891"/>
                </a:lnTo>
                <a:lnTo>
                  <a:pt x="1791" y="891"/>
                </a:lnTo>
                <a:lnTo>
                  <a:pt x="1794" y="891"/>
                </a:lnTo>
                <a:lnTo>
                  <a:pt x="1794" y="889"/>
                </a:lnTo>
                <a:lnTo>
                  <a:pt x="1794" y="887"/>
                </a:lnTo>
                <a:lnTo>
                  <a:pt x="1796" y="887"/>
                </a:lnTo>
                <a:lnTo>
                  <a:pt x="1796" y="889"/>
                </a:lnTo>
                <a:lnTo>
                  <a:pt x="1796" y="889"/>
                </a:lnTo>
                <a:lnTo>
                  <a:pt x="1798" y="887"/>
                </a:lnTo>
                <a:lnTo>
                  <a:pt x="1798" y="887"/>
                </a:lnTo>
                <a:lnTo>
                  <a:pt x="1798" y="887"/>
                </a:lnTo>
                <a:lnTo>
                  <a:pt x="1798" y="891"/>
                </a:lnTo>
                <a:lnTo>
                  <a:pt x="1796" y="893"/>
                </a:lnTo>
                <a:lnTo>
                  <a:pt x="1794" y="893"/>
                </a:lnTo>
                <a:lnTo>
                  <a:pt x="1796" y="893"/>
                </a:lnTo>
                <a:lnTo>
                  <a:pt x="1798" y="893"/>
                </a:lnTo>
                <a:lnTo>
                  <a:pt x="1800" y="893"/>
                </a:lnTo>
                <a:lnTo>
                  <a:pt x="1800" y="893"/>
                </a:lnTo>
                <a:lnTo>
                  <a:pt x="1802" y="893"/>
                </a:lnTo>
                <a:lnTo>
                  <a:pt x="1804" y="893"/>
                </a:lnTo>
                <a:lnTo>
                  <a:pt x="1804" y="893"/>
                </a:lnTo>
                <a:lnTo>
                  <a:pt x="1804" y="893"/>
                </a:lnTo>
                <a:lnTo>
                  <a:pt x="1804" y="891"/>
                </a:lnTo>
                <a:lnTo>
                  <a:pt x="1806" y="891"/>
                </a:lnTo>
                <a:lnTo>
                  <a:pt x="1806" y="889"/>
                </a:lnTo>
                <a:lnTo>
                  <a:pt x="1808" y="891"/>
                </a:lnTo>
                <a:lnTo>
                  <a:pt x="1810" y="891"/>
                </a:lnTo>
                <a:lnTo>
                  <a:pt x="1810" y="891"/>
                </a:lnTo>
                <a:lnTo>
                  <a:pt x="1812" y="891"/>
                </a:lnTo>
                <a:lnTo>
                  <a:pt x="1812" y="891"/>
                </a:lnTo>
                <a:lnTo>
                  <a:pt x="1815" y="889"/>
                </a:lnTo>
                <a:lnTo>
                  <a:pt x="1815" y="891"/>
                </a:lnTo>
                <a:lnTo>
                  <a:pt x="1812" y="891"/>
                </a:lnTo>
                <a:lnTo>
                  <a:pt x="1810" y="893"/>
                </a:lnTo>
                <a:lnTo>
                  <a:pt x="1808" y="893"/>
                </a:lnTo>
                <a:lnTo>
                  <a:pt x="1806" y="897"/>
                </a:lnTo>
                <a:lnTo>
                  <a:pt x="1804" y="897"/>
                </a:lnTo>
                <a:lnTo>
                  <a:pt x="1804" y="900"/>
                </a:lnTo>
                <a:lnTo>
                  <a:pt x="1802" y="900"/>
                </a:lnTo>
                <a:lnTo>
                  <a:pt x="1800" y="900"/>
                </a:lnTo>
                <a:lnTo>
                  <a:pt x="1798" y="902"/>
                </a:lnTo>
                <a:lnTo>
                  <a:pt x="1798" y="902"/>
                </a:lnTo>
                <a:lnTo>
                  <a:pt x="1798" y="902"/>
                </a:lnTo>
                <a:lnTo>
                  <a:pt x="1798" y="904"/>
                </a:lnTo>
                <a:lnTo>
                  <a:pt x="1798" y="904"/>
                </a:lnTo>
                <a:lnTo>
                  <a:pt x="1798" y="904"/>
                </a:lnTo>
                <a:lnTo>
                  <a:pt x="1798" y="904"/>
                </a:lnTo>
                <a:lnTo>
                  <a:pt x="1800" y="904"/>
                </a:lnTo>
                <a:lnTo>
                  <a:pt x="1802" y="904"/>
                </a:lnTo>
                <a:lnTo>
                  <a:pt x="1804" y="904"/>
                </a:lnTo>
                <a:lnTo>
                  <a:pt x="1804" y="904"/>
                </a:lnTo>
                <a:lnTo>
                  <a:pt x="1804" y="904"/>
                </a:lnTo>
                <a:lnTo>
                  <a:pt x="1806" y="904"/>
                </a:lnTo>
                <a:lnTo>
                  <a:pt x="1808" y="904"/>
                </a:lnTo>
                <a:lnTo>
                  <a:pt x="1808" y="902"/>
                </a:lnTo>
                <a:lnTo>
                  <a:pt x="1810" y="900"/>
                </a:lnTo>
                <a:lnTo>
                  <a:pt x="1810" y="900"/>
                </a:lnTo>
                <a:lnTo>
                  <a:pt x="1812" y="895"/>
                </a:lnTo>
                <a:lnTo>
                  <a:pt x="1815" y="895"/>
                </a:lnTo>
                <a:lnTo>
                  <a:pt x="1815" y="895"/>
                </a:lnTo>
                <a:lnTo>
                  <a:pt x="1817" y="895"/>
                </a:lnTo>
                <a:lnTo>
                  <a:pt x="1817" y="893"/>
                </a:lnTo>
                <a:lnTo>
                  <a:pt x="1819" y="891"/>
                </a:lnTo>
                <a:lnTo>
                  <a:pt x="1819" y="893"/>
                </a:lnTo>
                <a:lnTo>
                  <a:pt x="1817" y="895"/>
                </a:lnTo>
                <a:lnTo>
                  <a:pt x="1817" y="895"/>
                </a:lnTo>
                <a:lnTo>
                  <a:pt x="1819" y="895"/>
                </a:lnTo>
                <a:lnTo>
                  <a:pt x="1819" y="895"/>
                </a:lnTo>
                <a:lnTo>
                  <a:pt x="1819" y="893"/>
                </a:lnTo>
                <a:lnTo>
                  <a:pt x="1819" y="891"/>
                </a:lnTo>
                <a:lnTo>
                  <a:pt x="1823" y="889"/>
                </a:lnTo>
                <a:lnTo>
                  <a:pt x="1823" y="887"/>
                </a:lnTo>
                <a:lnTo>
                  <a:pt x="1823" y="887"/>
                </a:lnTo>
                <a:lnTo>
                  <a:pt x="1825" y="887"/>
                </a:lnTo>
                <a:lnTo>
                  <a:pt x="1825" y="889"/>
                </a:lnTo>
                <a:lnTo>
                  <a:pt x="1827" y="891"/>
                </a:lnTo>
                <a:lnTo>
                  <a:pt x="1827" y="893"/>
                </a:lnTo>
                <a:lnTo>
                  <a:pt x="1827" y="893"/>
                </a:lnTo>
                <a:lnTo>
                  <a:pt x="1827" y="893"/>
                </a:lnTo>
                <a:lnTo>
                  <a:pt x="1827" y="895"/>
                </a:lnTo>
                <a:lnTo>
                  <a:pt x="1825" y="897"/>
                </a:lnTo>
                <a:lnTo>
                  <a:pt x="1825" y="900"/>
                </a:lnTo>
                <a:lnTo>
                  <a:pt x="1823" y="904"/>
                </a:lnTo>
                <a:lnTo>
                  <a:pt x="1823" y="904"/>
                </a:lnTo>
                <a:lnTo>
                  <a:pt x="1823" y="904"/>
                </a:lnTo>
                <a:lnTo>
                  <a:pt x="1823" y="906"/>
                </a:lnTo>
                <a:lnTo>
                  <a:pt x="1823" y="906"/>
                </a:lnTo>
                <a:lnTo>
                  <a:pt x="1825" y="906"/>
                </a:lnTo>
                <a:lnTo>
                  <a:pt x="1825" y="906"/>
                </a:lnTo>
                <a:lnTo>
                  <a:pt x="1827" y="904"/>
                </a:lnTo>
                <a:lnTo>
                  <a:pt x="1829" y="902"/>
                </a:lnTo>
                <a:lnTo>
                  <a:pt x="1829" y="900"/>
                </a:lnTo>
                <a:lnTo>
                  <a:pt x="1831" y="900"/>
                </a:lnTo>
                <a:lnTo>
                  <a:pt x="1831" y="900"/>
                </a:lnTo>
                <a:lnTo>
                  <a:pt x="1831" y="900"/>
                </a:lnTo>
                <a:lnTo>
                  <a:pt x="1831" y="900"/>
                </a:lnTo>
                <a:lnTo>
                  <a:pt x="1831" y="902"/>
                </a:lnTo>
                <a:lnTo>
                  <a:pt x="1831" y="904"/>
                </a:lnTo>
                <a:lnTo>
                  <a:pt x="1831" y="904"/>
                </a:lnTo>
                <a:lnTo>
                  <a:pt x="1831" y="908"/>
                </a:lnTo>
                <a:lnTo>
                  <a:pt x="1831" y="908"/>
                </a:lnTo>
                <a:lnTo>
                  <a:pt x="1831" y="908"/>
                </a:lnTo>
                <a:lnTo>
                  <a:pt x="1831" y="908"/>
                </a:lnTo>
                <a:lnTo>
                  <a:pt x="1833" y="908"/>
                </a:lnTo>
                <a:lnTo>
                  <a:pt x="1835" y="908"/>
                </a:lnTo>
                <a:lnTo>
                  <a:pt x="1835" y="908"/>
                </a:lnTo>
                <a:lnTo>
                  <a:pt x="1835" y="908"/>
                </a:lnTo>
                <a:lnTo>
                  <a:pt x="1838" y="908"/>
                </a:lnTo>
                <a:lnTo>
                  <a:pt x="1838" y="908"/>
                </a:lnTo>
                <a:lnTo>
                  <a:pt x="1838" y="908"/>
                </a:lnTo>
                <a:lnTo>
                  <a:pt x="1840" y="908"/>
                </a:lnTo>
                <a:lnTo>
                  <a:pt x="1840" y="908"/>
                </a:lnTo>
                <a:lnTo>
                  <a:pt x="1840" y="906"/>
                </a:lnTo>
                <a:lnTo>
                  <a:pt x="1842" y="902"/>
                </a:lnTo>
                <a:lnTo>
                  <a:pt x="1842" y="902"/>
                </a:lnTo>
                <a:lnTo>
                  <a:pt x="1842" y="902"/>
                </a:lnTo>
                <a:lnTo>
                  <a:pt x="1842" y="900"/>
                </a:lnTo>
                <a:lnTo>
                  <a:pt x="1844" y="895"/>
                </a:lnTo>
                <a:lnTo>
                  <a:pt x="1844" y="893"/>
                </a:lnTo>
                <a:lnTo>
                  <a:pt x="1844" y="891"/>
                </a:lnTo>
                <a:lnTo>
                  <a:pt x="1844" y="891"/>
                </a:lnTo>
                <a:lnTo>
                  <a:pt x="1844" y="889"/>
                </a:lnTo>
                <a:lnTo>
                  <a:pt x="1844" y="889"/>
                </a:lnTo>
                <a:lnTo>
                  <a:pt x="1844" y="889"/>
                </a:lnTo>
                <a:lnTo>
                  <a:pt x="1844" y="889"/>
                </a:lnTo>
                <a:lnTo>
                  <a:pt x="1842" y="889"/>
                </a:lnTo>
                <a:lnTo>
                  <a:pt x="1842" y="891"/>
                </a:lnTo>
                <a:lnTo>
                  <a:pt x="1840" y="891"/>
                </a:lnTo>
                <a:lnTo>
                  <a:pt x="1840" y="893"/>
                </a:lnTo>
                <a:lnTo>
                  <a:pt x="1838" y="893"/>
                </a:lnTo>
                <a:lnTo>
                  <a:pt x="1838" y="893"/>
                </a:lnTo>
                <a:lnTo>
                  <a:pt x="1838" y="893"/>
                </a:lnTo>
                <a:lnTo>
                  <a:pt x="1838" y="891"/>
                </a:lnTo>
                <a:lnTo>
                  <a:pt x="1838" y="889"/>
                </a:lnTo>
                <a:lnTo>
                  <a:pt x="1838" y="887"/>
                </a:lnTo>
                <a:lnTo>
                  <a:pt x="1840" y="885"/>
                </a:lnTo>
                <a:lnTo>
                  <a:pt x="1840" y="883"/>
                </a:lnTo>
                <a:lnTo>
                  <a:pt x="1842" y="883"/>
                </a:lnTo>
                <a:lnTo>
                  <a:pt x="1842" y="883"/>
                </a:lnTo>
                <a:lnTo>
                  <a:pt x="1842" y="881"/>
                </a:lnTo>
                <a:lnTo>
                  <a:pt x="1842" y="881"/>
                </a:lnTo>
                <a:lnTo>
                  <a:pt x="1840" y="883"/>
                </a:lnTo>
                <a:lnTo>
                  <a:pt x="1835" y="885"/>
                </a:lnTo>
                <a:lnTo>
                  <a:pt x="1833" y="889"/>
                </a:lnTo>
                <a:lnTo>
                  <a:pt x="1831" y="889"/>
                </a:lnTo>
                <a:lnTo>
                  <a:pt x="1829" y="891"/>
                </a:lnTo>
                <a:lnTo>
                  <a:pt x="1829" y="891"/>
                </a:lnTo>
                <a:lnTo>
                  <a:pt x="1829" y="889"/>
                </a:lnTo>
                <a:lnTo>
                  <a:pt x="1827" y="889"/>
                </a:lnTo>
                <a:lnTo>
                  <a:pt x="1827" y="887"/>
                </a:lnTo>
                <a:lnTo>
                  <a:pt x="1827" y="887"/>
                </a:lnTo>
                <a:lnTo>
                  <a:pt x="1829" y="885"/>
                </a:lnTo>
                <a:lnTo>
                  <a:pt x="1831" y="885"/>
                </a:lnTo>
                <a:lnTo>
                  <a:pt x="1831" y="883"/>
                </a:lnTo>
                <a:lnTo>
                  <a:pt x="1831" y="883"/>
                </a:lnTo>
                <a:lnTo>
                  <a:pt x="1829" y="883"/>
                </a:lnTo>
                <a:lnTo>
                  <a:pt x="1827" y="883"/>
                </a:lnTo>
                <a:lnTo>
                  <a:pt x="1829" y="883"/>
                </a:lnTo>
                <a:lnTo>
                  <a:pt x="1829" y="883"/>
                </a:lnTo>
                <a:lnTo>
                  <a:pt x="1829" y="883"/>
                </a:lnTo>
                <a:lnTo>
                  <a:pt x="1831" y="883"/>
                </a:lnTo>
                <a:lnTo>
                  <a:pt x="1831" y="883"/>
                </a:lnTo>
                <a:lnTo>
                  <a:pt x="1831" y="881"/>
                </a:lnTo>
                <a:lnTo>
                  <a:pt x="1831" y="881"/>
                </a:lnTo>
                <a:lnTo>
                  <a:pt x="1831" y="881"/>
                </a:lnTo>
                <a:lnTo>
                  <a:pt x="1833" y="879"/>
                </a:lnTo>
                <a:lnTo>
                  <a:pt x="1835" y="876"/>
                </a:lnTo>
                <a:lnTo>
                  <a:pt x="1835" y="876"/>
                </a:lnTo>
                <a:lnTo>
                  <a:pt x="1838" y="876"/>
                </a:lnTo>
                <a:lnTo>
                  <a:pt x="1838" y="876"/>
                </a:lnTo>
                <a:lnTo>
                  <a:pt x="1838" y="876"/>
                </a:lnTo>
                <a:lnTo>
                  <a:pt x="1840" y="874"/>
                </a:lnTo>
                <a:lnTo>
                  <a:pt x="1840" y="874"/>
                </a:lnTo>
                <a:lnTo>
                  <a:pt x="1840" y="874"/>
                </a:lnTo>
                <a:lnTo>
                  <a:pt x="1840" y="872"/>
                </a:lnTo>
                <a:lnTo>
                  <a:pt x="1840" y="872"/>
                </a:lnTo>
                <a:lnTo>
                  <a:pt x="1840" y="872"/>
                </a:lnTo>
                <a:lnTo>
                  <a:pt x="1838" y="872"/>
                </a:lnTo>
                <a:lnTo>
                  <a:pt x="1838" y="872"/>
                </a:lnTo>
                <a:lnTo>
                  <a:pt x="1835" y="874"/>
                </a:lnTo>
                <a:lnTo>
                  <a:pt x="1835" y="874"/>
                </a:lnTo>
                <a:lnTo>
                  <a:pt x="1833" y="874"/>
                </a:lnTo>
                <a:lnTo>
                  <a:pt x="1831" y="874"/>
                </a:lnTo>
                <a:lnTo>
                  <a:pt x="1831" y="874"/>
                </a:lnTo>
                <a:lnTo>
                  <a:pt x="1829" y="874"/>
                </a:lnTo>
                <a:lnTo>
                  <a:pt x="1829" y="876"/>
                </a:lnTo>
                <a:lnTo>
                  <a:pt x="1827" y="876"/>
                </a:lnTo>
                <a:lnTo>
                  <a:pt x="1827" y="876"/>
                </a:lnTo>
                <a:lnTo>
                  <a:pt x="1823" y="876"/>
                </a:lnTo>
                <a:lnTo>
                  <a:pt x="1823" y="876"/>
                </a:lnTo>
                <a:lnTo>
                  <a:pt x="1825" y="876"/>
                </a:lnTo>
                <a:lnTo>
                  <a:pt x="1827" y="874"/>
                </a:lnTo>
                <a:lnTo>
                  <a:pt x="1829" y="874"/>
                </a:lnTo>
                <a:lnTo>
                  <a:pt x="1829" y="872"/>
                </a:lnTo>
                <a:lnTo>
                  <a:pt x="1829" y="872"/>
                </a:lnTo>
                <a:lnTo>
                  <a:pt x="1829" y="872"/>
                </a:lnTo>
                <a:lnTo>
                  <a:pt x="1829" y="870"/>
                </a:lnTo>
                <a:lnTo>
                  <a:pt x="1827" y="872"/>
                </a:lnTo>
                <a:lnTo>
                  <a:pt x="1825" y="870"/>
                </a:lnTo>
                <a:lnTo>
                  <a:pt x="1825" y="870"/>
                </a:lnTo>
                <a:lnTo>
                  <a:pt x="1825" y="870"/>
                </a:lnTo>
                <a:lnTo>
                  <a:pt x="1827" y="870"/>
                </a:lnTo>
                <a:lnTo>
                  <a:pt x="1827" y="870"/>
                </a:lnTo>
                <a:lnTo>
                  <a:pt x="1827" y="868"/>
                </a:lnTo>
                <a:lnTo>
                  <a:pt x="1827" y="868"/>
                </a:lnTo>
                <a:lnTo>
                  <a:pt x="1823" y="870"/>
                </a:lnTo>
                <a:lnTo>
                  <a:pt x="1823" y="870"/>
                </a:lnTo>
                <a:lnTo>
                  <a:pt x="1827" y="868"/>
                </a:lnTo>
                <a:lnTo>
                  <a:pt x="1827" y="866"/>
                </a:lnTo>
                <a:lnTo>
                  <a:pt x="1827" y="866"/>
                </a:lnTo>
                <a:lnTo>
                  <a:pt x="1827" y="866"/>
                </a:lnTo>
                <a:lnTo>
                  <a:pt x="1829" y="864"/>
                </a:lnTo>
                <a:lnTo>
                  <a:pt x="1829" y="864"/>
                </a:lnTo>
                <a:lnTo>
                  <a:pt x="1831" y="862"/>
                </a:lnTo>
                <a:lnTo>
                  <a:pt x="1831" y="862"/>
                </a:lnTo>
                <a:lnTo>
                  <a:pt x="1831" y="860"/>
                </a:lnTo>
                <a:lnTo>
                  <a:pt x="1831" y="860"/>
                </a:lnTo>
                <a:lnTo>
                  <a:pt x="1829" y="858"/>
                </a:lnTo>
                <a:lnTo>
                  <a:pt x="1827" y="858"/>
                </a:lnTo>
                <a:lnTo>
                  <a:pt x="1825" y="858"/>
                </a:lnTo>
                <a:lnTo>
                  <a:pt x="1821" y="858"/>
                </a:lnTo>
                <a:lnTo>
                  <a:pt x="1821" y="858"/>
                </a:lnTo>
                <a:lnTo>
                  <a:pt x="1821" y="858"/>
                </a:lnTo>
                <a:lnTo>
                  <a:pt x="1819" y="858"/>
                </a:lnTo>
                <a:lnTo>
                  <a:pt x="1819" y="860"/>
                </a:lnTo>
                <a:lnTo>
                  <a:pt x="1819" y="860"/>
                </a:lnTo>
                <a:lnTo>
                  <a:pt x="1819" y="858"/>
                </a:lnTo>
                <a:lnTo>
                  <a:pt x="1819" y="858"/>
                </a:lnTo>
                <a:lnTo>
                  <a:pt x="1819" y="856"/>
                </a:lnTo>
                <a:lnTo>
                  <a:pt x="1819" y="856"/>
                </a:lnTo>
                <a:lnTo>
                  <a:pt x="1817" y="856"/>
                </a:lnTo>
                <a:lnTo>
                  <a:pt x="1817" y="858"/>
                </a:lnTo>
                <a:lnTo>
                  <a:pt x="1815" y="858"/>
                </a:lnTo>
                <a:lnTo>
                  <a:pt x="1815" y="860"/>
                </a:lnTo>
                <a:lnTo>
                  <a:pt x="1812" y="860"/>
                </a:lnTo>
                <a:lnTo>
                  <a:pt x="1812" y="860"/>
                </a:lnTo>
                <a:lnTo>
                  <a:pt x="1810" y="860"/>
                </a:lnTo>
                <a:lnTo>
                  <a:pt x="1810" y="860"/>
                </a:lnTo>
                <a:lnTo>
                  <a:pt x="1810" y="860"/>
                </a:lnTo>
                <a:lnTo>
                  <a:pt x="1810" y="860"/>
                </a:lnTo>
                <a:lnTo>
                  <a:pt x="1810" y="860"/>
                </a:lnTo>
                <a:lnTo>
                  <a:pt x="1808" y="862"/>
                </a:lnTo>
                <a:lnTo>
                  <a:pt x="1808" y="862"/>
                </a:lnTo>
                <a:lnTo>
                  <a:pt x="1808" y="862"/>
                </a:lnTo>
                <a:lnTo>
                  <a:pt x="1808" y="864"/>
                </a:lnTo>
                <a:lnTo>
                  <a:pt x="1808" y="864"/>
                </a:lnTo>
                <a:lnTo>
                  <a:pt x="1806" y="864"/>
                </a:lnTo>
                <a:lnTo>
                  <a:pt x="1806" y="864"/>
                </a:lnTo>
                <a:lnTo>
                  <a:pt x="1806" y="864"/>
                </a:lnTo>
                <a:lnTo>
                  <a:pt x="1806" y="862"/>
                </a:lnTo>
                <a:lnTo>
                  <a:pt x="1806" y="860"/>
                </a:lnTo>
                <a:lnTo>
                  <a:pt x="1808" y="860"/>
                </a:lnTo>
                <a:lnTo>
                  <a:pt x="1808" y="858"/>
                </a:lnTo>
                <a:lnTo>
                  <a:pt x="1808" y="856"/>
                </a:lnTo>
                <a:lnTo>
                  <a:pt x="1808" y="856"/>
                </a:lnTo>
                <a:lnTo>
                  <a:pt x="1806" y="856"/>
                </a:lnTo>
                <a:lnTo>
                  <a:pt x="1806" y="856"/>
                </a:lnTo>
                <a:lnTo>
                  <a:pt x="1806" y="858"/>
                </a:lnTo>
                <a:lnTo>
                  <a:pt x="1806" y="858"/>
                </a:lnTo>
                <a:lnTo>
                  <a:pt x="1806" y="858"/>
                </a:lnTo>
                <a:lnTo>
                  <a:pt x="1806" y="858"/>
                </a:lnTo>
                <a:lnTo>
                  <a:pt x="1806" y="858"/>
                </a:lnTo>
                <a:lnTo>
                  <a:pt x="1806" y="858"/>
                </a:lnTo>
                <a:lnTo>
                  <a:pt x="1806" y="856"/>
                </a:lnTo>
                <a:lnTo>
                  <a:pt x="1804" y="858"/>
                </a:lnTo>
                <a:lnTo>
                  <a:pt x="1802" y="858"/>
                </a:lnTo>
                <a:lnTo>
                  <a:pt x="1800" y="856"/>
                </a:lnTo>
                <a:lnTo>
                  <a:pt x="1796" y="858"/>
                </a:lnTo>
                <a:lnTo>
                  <a:pt x="1796" y="858"/>
                </a:lnTo>
                <a:lnTo>
                  <a:pt x="1798" y="856"/>
                </a:lnTo>
                <a:lnTo>
                  <a:pt x="1798" y="853"/>
                </a:lnTo>
                <a:lnTo>
                  <a:pt x="1798" y="853"/>
                </a:lnTo>
                <a:lnTo>
                  <a:pt x="1798" y="853"/>
                </a:lnTo>
                <a:lnTo>
                  <a:pt x="1798" y="853"/>
                </a:lnTo>
                <a:lnTo>
                  <a:pt x="1796" y="853"/>
                </a:lnTo>
                <a:lnTo>
                  <a:pt x="1796" y="853"/>
                </a:lnTo>
                <a:lnTo>
                  <a:pt x="1794" y="853"/>
                </a:lnTo>
                <a:lnTo>
                  <a:pt x="1796" y="851"/>
                </a:lnTo>
                <a:lnTo>
                  <a:pt x="1800" y="849"/>
                </a:lnTo>
                <a:lnTo>
                  <a:pt x="1802" y="849"/>
                </a:lnTo>
                <a:lnTo>
                  <a:pt x="1804" y="847"/>
                </a:lnTo>
                <a:lnTo>
                  <a:pt x="1804" y="847"/>
                </a:lnTo>
                <a:lnTo>
                  <a:pt x="1804" y="847"/>
                </a:lnTo>
                <a:lnTo>
                  <a:pt x="1802" y="847"/>
                </a:lnTo>
                <a:lnTo>
                  <a:pt x="1800" y="847"/>
                </a:lnTo>
                <a:lnTo>
                  <a:pt x="1798" y="847"/>
                </a:lnTo>
                <a:lnTo>
                  <a:pt x="1798" y="847"/>
                </a:lnTo>
                <a:lnTo>
                  <a:pt x="1796" y="847"/>
                </a:lnTo>
                <a:lnTo>
                  <a:pt x="1794" y="847"/>
                </a:lnTo>
                <a:lnTo>
                  <a:pt x="1794" y="847"/>
                </a:lnTo>
                <a:lnTo>
                  <a:pt x="1794" y="847"/>
                </a:lnTo>
                <a:lnTo>
                  <a:pt x="1796" y="845"/>
                </a:lnTo>
                <a:lnTo>
                  <a:pt x="1794" y="845"/>
                </a:lnTo>
                <a:lnTo>
                  <a:pt x="1794" y="845"/>
                </a:lnTo>
                <a:lnTo>
                  <a:pt x="1794" y="845"/>
                </a:lnTo>
                <a:lnTo>
                  <a:pt x="1791" y="847"/>
                </a:lnTo>
                <a:lnTo>
                  <a:pt x="1791" y="847"/>
                </a:lnTo>
                <a:lnTo>
                  <a:pt x="1789" y="849"/>
                </a:lnTo>
                <a:lnTo>
                  <a:pt x="1789" y="849"/>
                </a:lnTo>
                <a:lnTo>
                  <a:pt x="1787" y="851"/>
                </a:lnTo>
                <a:lnTo>
                  <a:pt x="1785" y="853"/>
                </a:lnTo>
                <a:lnTo>
                  <a:pt x="1785" y="853"/>
                </a:lnTo>
                <a:lnTo>
                  <a:pt x="1785" y="853"/>
                </a:lnTo>
                <a:lnTo>
                  <a:pt x="1785" y="851"/>
                </a:lnTo>
                <a:lnTo>
                  <a:pt x="1785" y="851"/>
                </a:lnTo>
                <a:lnTo>
                  <a:pt x="1783" y="851"/>
                </a:lnTo>
                <a:lnTo>
                  <a:pt x="1785" y="851"/>
                </a:lnTo>
                <a:lnTo>
                  <a:pt x="1785" y="849"/>
                </a:lnTo>
                <a:lnTo>
                  <a:pt x="1785" y="849"/>
                </a:lnTo>
                <a:lnTo>
                  <a:pt x="1785" y="849"/>
                </a:lnTo>
                <a:lnTo>
                  <a:pt x="1785" y="847"/>
                </a:lnTo>
                <a:lnTo>
                  <a:pt x="1785" y="847"/>
                </a:lnTo>
                <a:lnTo>
                  <a:pt x="1787" y="845"/>
                </a:lnTo>
                <a:lnTo>
                  <a:pt x="1789" y="843"/>
                </a:lnTo>
                <a:lnTo>
                  <a:pt x="1789" y="841"/>
                </a:lnTo>
                <a:lnTo>
                  <a:pt x="1789" y="841"/>
                </a:lnTo>
                <a:lnTo>
                  <a:pt x="1789" y="839"/>
                </a:lnTo>
                <a:lnTo>
                  <a:pt x="1791" y="839"/>
                </a:lnTo>
                <a:lnTo>
                  <a:pt x="1794" y="837"/>
                </a:lnTo>
                <a:lnTo>
                  <a:pt x="1794" y="835"/>
                </a:lnTo>
                <a:lnTo>
                  <a:pt x="1796" y="832"/>
                </a:lnTo>
                <a:lnTo>
                  <a:pt x="1796" y="832"/>
                </a:lnTo>
                <a:lnTo>
                  <a:pt x="1796" y="832"/>
                </a:lnTo>
                <a:lnTo>
                  <a:pt x="1798" y="830"/>
                </a:lnTo>
                <a:lnTo>
                  <a:pt x="1798" y="830"/>
                </a:lnTo>
                <a:lnTo>
                  <a:pt x="1800" y="828"/>
                </a:lnTo>
                <a:lnTo>
                  <a:pt x="1800" y="826"/>
                </a:lnTo>
                <a:lnTo>
                  <a:pt x="1800" y="826"/>
                </a:lnTo>
                <a:lnTo>
                  <a:pt x="1800" y="824"/>
                </a:lnTo>
                <a:lnTo>
                  <a:pt x="1800" y="824"/>
                </a:lnTo>
                <a:lnTo>
                  <a:pt x="1798" y="824"/>
                </a:lnTo>
                <a:lnTo>
                  <a:pt x="1798" y="824"/>
                </a:lnTo>
                <a:lnTo>
                  <a:pt x="1798" y="824"/>
                </a:lnTo>
                <a:lnTo>
                  <a:pt x="1796" y="824"/>
                </a:lnTo>
                <a:lnTo>
                  <a:pt x="1796" y="824"/>
                </a:lnTo>
                <a:lnTo>
                  <a:pt x="1796" y="822"/>
                </a:lnTo>
                <a:lnTo>
                  <a:pt x="1796" y="822"/>
                </a:lnTo>
                <a:lnTo>
                  <a:pt x="1798" y="822"/>
                </a:lnTo>
                <a:lnTo>
                  <a:pt x="1800" y="822"/>
                </a:lnTo>
                <a:lnTo>
                  <a:pt x="1802" y="820"/>
                </a:lnTo>
                <a:lnTo>
                  <a:pt x="1802" y="820"/>
                </a:lnTo>
                <a:lnTo>
                  <a:pt x="1804" y="820"/>
                </a:lnTo>
                <a:lnTo>
                  <a:pt x="1804" y="818"/>
                </a:lnTo>
                <a:lnTo>
                  <a:pt x="1804" y="818"/>
                </a:lnTo>
                <a:close/>
                <a:moveTo>
                  <a:pt x="1475" y="1596"/>
                </a:moveTo>
                <a:lnTo>
                  <a:pt x="1475" y="1593"/>
                </a:lnTo>
                <a:lnTo>
                  <a:pt x="1475" y="1593"/>
                </a:lnTo>
                <a:lnTo>
                  <a:pt x="1475" y="1593"/>
                </a:lnTo>
                <a:lnTo>
                  <a:pt x="1475" y="1593"/>
                </a:lnTo>
                <a:lnTo>
                  <a:pt x="1475" y="1593"/>
                </a:lnTo>
                <a:lnTo>
                  <a:pt x="1475" y="1596"/>
                </a:lnTo>
                <a:lnTo>
                  <a:pt x="1475" y="1596"/>
                </a:lnTo>
                <a:close/>
                <a:moveTo>
                  <a:pt x="1525" y="2336"/>
                </a:moveTo>
                <a:lnTo>
                  <a:pt x="1525" y="2338"/>
                </a:lnTo>
                <a:lnTo>
                  <a:pt x="1527" y="2338"/>
                </a:lnTo>
                <a:lnTo>
                  <a:pt x="1530" y="2338"/>
                </a:lnTo>
                <a:lnTo>
                  <a:pt x="1530" y="2338"/>
                </a:lnTo>
                <a:lnTo>
                  <a:pt x="1532" y="2336"/>
                </a:lnTo>
                <a:lnTo>
                  <a:pt x="1532" y="2336"/>
                </a:lnTo>
                <a:lnTo>
                  <a:pt x="1532" y="2336"/>
                </a:lnTo>
                <a:lnTo>
                  <a:pt x="1532" y="2334"/>
                </a:lnTo>
                <a:lnTo>
                  <a:pt x="1532" y="2334"/>
                </a:lnTo>
                <a:lnTo>
                  <a:pt x="1532" y="2329"/>
                </a:lnTo>
                <a:lnTo>
                  <a:pt x="1532" y="2327"/>
                </a:lnTo>
                <a:lnTo>
                  <a:pt x="1530" y="2327"/>
                </a:lnTo>
                <a:lnTo>
                  <a:pt x="1530" y="2329"/>
                </a:lnTo>
                <a:lnTo>
                  <a:pt x="1527" y="2329"/>
                </a:lnTo>
                <a:lnTo>
                  <a:pt x="1527" y="2331"/>
                </a:lnTo>
                <a:lnTo>
                  <a:pt x="1527" y="2334"/>
                </a:lnTo>
                <a:lnTo>
                  <a:pt x="1525" y="2336"/>
                </a:lnTo>
                <a:lnTo>
                  <a:pt x="1525" y="2336"/>
                </a:lnTo>
                <a:close/>
                <a:moveTo>
                  <a:pt x="1538" y="2302"/>
                </a:moveTo>
                <a:lnTo>
                  <a:pt x="1536" y="2304"/>
                </a:lnTo>
                <a:lnTo>
                  <a:pt x="1534" y="2304"/>
                </a:lnTo>
                <a:lnTo>
                  <a:pt x="1534" y="2304"/>
                </a:lnTo>
                <a:lnTo>
                  <a:pt x="1534" y="2304"/>
                </a:lnTo>
                <a:lnTo>
                  <a:pt x="1536" y="2306"/>
                </a:lnTo>
                <a:lnTo>
                  <a:pt x="1536" y="2304"/>
                </a:lnTo>
                <a:lnTo>
                  <a:pt x="1538" y="2304"/>
                </a:lnTo>
                <a:lnTo>
                  <a:pt x="1538" y="2304"/>
                </a:lnTo>
                <a:lnTo>
                  <a:pt x="1538" y="2304"/>
                </a:lnTo>
                <a:lnTo>
                  <a:pt x="1538" y="2304"/>
                </a:lnTo>
                <a:lnTo>
                  <a:pt x="1538" y="2302"/>
                </a:lnTo>
                <a:lnTo>
                  <a:pt x="1538" y="2302"/>
                </a:lnTo>
                <a:close/>
                <a:moveTo>
                  <a:pt x="830" y="872"/>
                </a:moveTo>
                <a:lnTo>
                  <a:pt x="830" y="872"/>
                </a:lnTo>
                <a:lnTo>
                  <a:pt x="828" y="870"/>
                </a:lnTo>
                <a:lnTo>
                  <a:pt x="828" y="870"/>
                </a:lnTo>
                <a:lnTo>
                  <a:pt x="826" y="872"/>
                </a:lnTo>
                <a:lnTo>
                  <a:pt x="826" y="872"/>
                </a:lnTo>
                <a:lnTo>
                  <a:pt x="826" y="872"/>
                </a:lnTo>
                <a:lnTo>
                  <a:pt x="828" y="872"/>
                </a:lnTo>
                <a:lnTo>
                  <a:pt x="828" y="872"/>
                </a:lnTo>
                <a:lnTo>
                  <a:pt x="828" y="872"/>
                </a:lnTo>
                <a:lnTo>
                  <a:pt x="828" y="872"/>
                </a:lnTo>
                <a:lnTo>
                  <a:pt x="828" y="872"/>
                </a:lnTo>
                <a:lnTo>
                  <a:pt x="828" y="872"/>
                </a:lnTo>
                <a:lnTo>
                  <a:pt x="830" y="872"/>
                </a:lnTo>
                <a:close/>
                <a:moveTo>
                  <a:pt x="1448" y="1673"/>
                </a:moveTo>
                <a:lnTo>
                  <a:pt x="1448" y="1671"/>
                </a:lnTo>
                <a:lnTo>
                  <a:pt x="1448" y="1671"/>
                </a:lnTo>
                <a:lnTo>
                  <a:pt x="1448" y="1671"/>
                </a:lnTo>
                <a:lnTo>
                  <a:pt x="1450" y="1671"/>
                </a:lnTo>
                <a:lnTo>
                  <a:pt x="1448" y="1669"/>
                </a:lnTo>
                <a:lnTo>
                  <a:pt x="1448" y="1669"/>
                </a:lnTo>
                <a:lnTo>
                  <a:pt x="1446" y="1669"/>
                </a:lnTo>
                <a:lnTo>
                  <a:pt x="1446" y="1671"/>
                </a:lnTo>
                <a:lnTo>
                  <a:pt x="1446" y="1671"/>
                </a:lnTo>
                <a:lnTo>
                  <a:pt x="1446" y="1673"/>
                </a:lnTo>
                <a:lnTo>
                  <a:pt x="1446" y="1673"/>
                </a:lnTo>
                <a:lnTo>
                  <a:pt x="1446" y="1675"/>
                </a:lnTo>
                <a:lnTo>
                  <a:pt x="1446" y="1675"/>
                </a:lnTo>
                <a:lnTo>
                  <a:pt x="1448" y="1673"/>
                </a:lnTo>
                <a:close/>
                <a:moveTo>
                  <a:pt x="1463" y="1512"/>
                </a:moveTo>
                <a:lnTo>
                  <a:pt x="1463" y="1512"/>
                </a:lnTo>
                <a:lnTo>
                  <a:pt x="1460" y="1512"/>
                </a:lnTo>
                <a:lnTo>
                  <a:pt x="1463" y="1514"/>
                </a:lnTo>
                <a:lnTo>
                  <a:pt x="1463" y="1512"/>
                </a:lnTo>
                <a:lnTo>
                  <a:pt x="1463" y="1512"/>
                </a:lnTo>
                <a:close/>
                <a:moveTo>
                  <a:pt x="1532" y="2292"/>
                </a:moveTo>
                <a:lnTo>
                  <a:pt x="1530" y="2292"/>
                </a:lnTo>
                <a:lnTo>
                  <a:pt x="1530" y="2294"/>
                </a:lnTo>
                <a:lnTo>
                  <a:pt x="1530" y="2294"/>
                </a:lnTo>
                <a:lnTo>
                  <a:pt x="1532" y="2294"/>
                </a:lnTo>
                <a:lnTo>
                  <a:pt x="1534" y="2296"/>
                </a:lnTo>
                <a:lnTo>
                  <a:pt x="1536" y="2296"/>
                </a:lnTo>
                <a:lnTo>
                  <a:pt x="1536" y="2296"/>
                </a:lnTo>
                <a:lnTo>
                  <a:pt x="1538" y="2296"/>
                </a:lnTo>
                <a:lnTo>
                  <a:pt x="1538" y="2296"/>
                </a:lnTo>
                <a:lnTo>
                  <a:pt x="1540" y="2294"/>
                </a:lnTo>
                <a:lnTo>
                  <a:pt x="1540" y="2292"/>
                </a:lnTo>
                <a:lnTo>
                  <a:pt x="1540" y="2292"/>
                </a:lnTo>
                <a:lnTo>
                  <a:pt x="1542" y="2290"/>
                </a:lnTo>
                <a:lnTo>
                  <a:pt x="1544" y="2290"/>
                </a:lnTo>
                <a:lnTo>
                  <a:pt x="1544" y="2287"/>
                </a:lnTo>
                <a:lnTo>
                  <a:pt x="1542" y="2287"/>
                </a:lnTo>
                <a:lnTo>
                  <a:pt x="1542" y="2285"/>
                </a:lnTo>
                <a:lnTo>
                  <a:pt x="1540" y="2283"/>
                </a:lnTo>
                <a:lnTo>
                  <a:pt x="1540" y="2283"/>
                </a:lnTo>
                <a:lnTo>
                  <a:pt x="1538" y="2281"/>
                </a:lnTo>
                <a:lnTo>
                  <a:pt x="1540" y="2281"/>
                </a:lnTo>
                <a:lnTo>
                  <a:pt x="1540" y="2281"/>
                </a:lnTo>
                <a:lnTo>
                  <a:pt x="1540" y="2281"/>
                </a:lnTo>
                <a:lnTo>
                  <a:pt x="1542" y="2281"/>
                </a:lnTo>
                <a:lnTo>
                  <a:pt x="1544" y="2279"/>
                </a:lnTo>
                <a:lnTo>
                  <a:pt x="1542" y="2279"/>
                </a:lnTo>
                <a:lnTo>
                  <a:pt x="1542" y="2277"/>
                </a:lnTo>
                <a:lnTo>
                  <a:pt x="1544" y="2277"/>
                </a:lnTo>
                <a:lnTo>
                  <a:pt x="1544" y="2275"/>
                </a:lnTo>
                <a:lnTo>
                  <a:pt x="1544" y="2275"/>
                </a:lnTo>
                <a:lnTo>
                  <a:pt x="1544" y="2273"/>
                </a:lnTo>
                <a:lnTo>
                  <a:pt x="1542" y="2271"/>
                </a:lnTo>
                <a:lnTo>
                  <a:pt x="1542" y="2271"/>
                </a:lnTo>
                <a:lnTo>
                  <a:pt x="1540" y="2271"/>
                </a:lnTo>
                <a:lnTo>
                  <a:pt x="1536" y="2269"/>
                </a:lnTo>
                <a:lnTo>
                  <a:pt x="1534" y="2269"/>
                </a:lnTo>
                <a:lnTo>
                  <a:pt x="1536" y="2269"/>
                </a:lnTo>
                <a:lnTo>
                  <a:pt x="1536" y="2271"/>
                </a:lnTo>
                <a:lnTo>
                  <a:pt x="1536" y="2273"/>
                </a:lnTo>
                <a:lnTo>
                  <a:pt x="1534" y="2273"/>
                </a:lnTo>
                <a:lnTo>
                  <a:pt x="1534" y="2273"/>
                </a:lnTo>
                <a:lnTo>
                  <a:pt x="1534" y="2275"/>
                </a:lnTo>
                <a:lnTo>
                  <a:pt x="1534" y="2277"/>
                </a:lnTo>
                <a:lnTo>
                  <a:pt x="1534" y="2277"/>
                </a:lnTo>
                <a:lnTo>
                  <a:pt x="1534" y="2279"/>
                </a:lnTo>
                <a:lnTo>
                  <a:pt x="1534" y="2279"/>
                </a:lnTo>
                <a:lnTo>
                  <a:pt x="1534" y="2281"/>
                </a:lnTo>
                <a:lnTo>
                  <a:pt x="1534" y="2281"/>
                </a:lnTo>
                <a:lnTo>
                  <a:pt x="1532" y="2287"/>
                </a:lnTo>
                <a:lnTo>
                  <a:pt x="1532" y="2292"/>
                </a:lnTo>
                <a:close/>
                <a:moveTo>
                  <a:pt x="1540" y="2317"/>
                </a:moveTo>
                <a:lnTo>
                  <a:pt x="1540" y="2317"/>
                </a:lnTo>
                <a:lnTo>
                  <a:pt x="1538" y="2317"/>
                </a:lnTo>
                <a:lnTo>
                  <a:pt x="1538" y="2317"/>
                </a:lnTo>
                <a:lnTo>
                  <a:pt x="1538" y="2319"/>
                </a:lnTo>
                <a:lnTo>
                  <a:pt x="1538" y="2319"/>
                </a:lnTo>
                <a:lnTo>
                  <a:pt x="1540" y="2321"/>
                </a:lnTo>
                <a:lnTo>
                  <a:pt x="1540" y="2321"/>
                </a:lnTo>
                <a:lnTo>
                  <a:pt x="1540" y="2321"/>
                </a:lnTo>
                <a:lnTo>
                  <a:pt x="1540" y="2321"/>
                </a:lnTo>
                <a:lnTo>
                  <a:pt x="1540" y="2321"/>
                </a:lnTo>
                <a:lnTo>
                  <a:pt x="1542" y="2321"/>
                </a:lnTo>
                <a:lnTo>
                  <a:pt x="1540" y="2319"/>
                </a:lnTo>
                <a:lnTo>
                  <a:pt x="1540" y="2317"/>
                </a:lnTo>
                <a:lnTo>
                  <a:pt x="1540" y="2317"/>
                </a:lnTo>
                <a:close/>
                <a:moveTo>
                  <a:pt x="1527" y="2319"/>
                </a:moveTo>
                <a:lnTo>
                  <a:pt x="1530" y="2321"/>
                </a:lnTo>
                <a:lnTo>
                  <a:pt x="1530" y="2323"/>
                </a:lnTo>
                <a:lnTo>
                  <a:pt x="1532" y="2325"/>
                </a:lnTo>
                <a:lnTo>
                  <a:pt x="1534" y="2327"/>
                </a:lnTo>
                <a:lnTo>
                  <a:pt x="1534" y="2327"/>
                </a:lnTo>
                <a:lnTo>
                  <a:pt x="1534" y="2329"/>
                </a:lnTo>
                <a:lnTo>
                  <a:pt x="1536" y="2331"/>
                </a:lnTo>
                <a:lnTo>
                  <a:pt x="1538" y="2329"/>
                </a:lnTo>
                <a:lnTo>
                  <a:pt x="1538" y="2329"/>
                </a:lnTo>
                <a:lnTo>
                  <a:pt x="1538" y="2329"/>
                </a:lnTo>
                <a:lnTo>
                  <a:pt x="1538" y="2329"/>
                </a:lnTo>
                <a:lnTo>
                  <a:pt x="1540" y="2329"/>
                </a:lnTo>
                <a:lnTo>
                  <a:pt x="1540" y="2327"/>
                </a:lnTo>
                <a:lnTo>
                  <a:pt x="1540" y="2327"/>
                </a:lnTo>
                <a:lnTo>
                  <a:pt x="1540" y="2327"/>
                </a:lnTo>
                <a:lnTo>
                  <a:pt x="1538" y="2325"/>
                </a:lnTo>
                <a:lnTo>
                  <a:pt x="1538" y="2323"/>
                </a:lnTo>
                <a:lnTo>
                  <a:pt x="1538" y="2323"/>
                </a:lnTo>
                <a:lnTo>
                  <a:pt x="1538" y="2321"/>
                </a:lnTo>
                <a:lnTo>
                  <a:pt x="1538" y="2319"/>
                </a:lnTo>
                <a:lnTo>
                  <a:pt x="1536" y="2319"/>
                </a:lnTo>
                <a:lnTo>
                  <a:pt x="1536" y="2317"/>
                </a:lnTo>
                <a:lnTo>
                  <a:pt x="1536" y="2317"/>
                </a:lnTo>
                <a:lnTo>
                  <a:pt x="1536" y="2315"/>
                </a:lnTo>
                <a:lnTo>
                  <a:pt x="1538" y="2315"/>
                </a:lnTo>
                <a:lnTo>
                  <a:pt x="1538" y="2315"/>
                </a:lnTo>
                <a:lnTo>
                  <a:pt x="1540" y="2313"/>
                </a:lnTo>
                <a:lnTo>
                  <a:pt x="1540" y="2313"/>
                </a:lnTo>
                <a:lnTo>
                  <a:pt x="1540" y="2310"/>
                </a:lnTo>
                <a:lnTo>
                  <a:pt x="1538" y="2310"/>
                </a:lnTo>
                <a:lnTo>
                  <a:pt x="1538" y="2310"/>
                </a:lnTo>
                <a:lnTo>
                  <a:pt x="1538" y="2308"/>
                </a:lnTo>
                <a:lnTo>
                  <a:pt x="1536" y="2308"/>
                </a:lnTo>
                <a:lnTo>
                  <a:pt x="1534" y="2310"/>
                </a:lnTo>
                <a:lnTo>
                  <a:pt x="1534" y="2310"/>
                </a:lnTo>
                <a:lnTo>
                  <a:pt x="1534" y="2313"/>
                </a:lnTo>
                <a:lnTo>
                  <a:pt x="1534" y="2315"/>
                </a:lnTo>
                <a:lnTo>
                  <a:pt x="1532" y="2315"/>
                </a:lnTo>
                <a:lnTo>
                  <a:pt x="1532" y="2315"/>
                </a:lnTo>
                <a:lnTo>
                  <a:pt x="1530" y="2315"/>
                </a:lnTo>
                <a:lnTo>
                  <a:pt x="1527" y="2315"/>
                </a:lnTo>
                <a:lnTo>
                  <a:pt x="1530" y="2317"/>
                </a:lnTo>
                <a:lnTo>
                  <a:pt x="1527" y="2319"/>
                </a:lnTo>
                <a:lnTo>
                  <a:pt x="1527" y="2319"/>
                </a:lnTo>
                <a:close/>
                <a:moveTo>
                  <a:pt x="1546" y="2317"/>
                </a:moveTo>
                <a:lnTo>
                  <a:pt x="1544" y="2317"/>
                </a:lnTo>
                <a:lnTo>
                  <a:pt x="1544" y="2319"/>
                </a:lnTo>
                <a:lnTo>
                  <a:pt x="1544" y="2319"/>
                </a:lnTo>
                <a:lnTo>
                  <a:pt x="1544" y="2321"/>
                </a:lnTo>
                <a:lnTo>
                  <a:pt x="1544" y="2321"/>
                </a:lnTo>
                <a:lnTo>
                  <a:pt x="1546" y="2321"/>
                </a:lnTo>
                <a:lnTo>
                  <a:pt x="1551" y="2321"/>
                </a:lnTo>
                <a:lnTo>
                  <a:pt x="1553" y="2319"/>
                </a:lnTo>
                <a:lnTo>
                  <a:pt x="1553" y="2319"/>
                </a:lnTo>
                <a:lnTo>
                  <a:pt x="1553" y="2317"/>
                </a:lnTo>
                <a:lnTo>
                  <a:pt x="1553" y="2315"/>
                </a:lnTo>
                <a:lnTo>
                  <a:pt x="1553" y="2315"/>
                </a:lnTo>
                <a:lnTo>
                  <a:pt x="1551" y="2313"/>
                </a:lnTo>
                <a:lnTo>
                  <a:pt x="1546" y="2313"/>
                </a:lnTo>
                <a:lnTo>
                  <a:pt x="1546" y="2313"/>
                </a:lnTo>
                <a:lnTo>
                  <a:pt x="1546" y="2313"/>
                </a:lnTo>
                <a:lnTo>
                  <a:pt x="1546" y="2315"/>
                </a:lnTo>
                <a:lnTo>
                  <a:pt x="1546" y="2315"/>
                </a:lnTo>
                <a:lnTo>
                  <a:pt x="1546" y="2317"/>
                </a:lnTo>
                <a:close/>
                <a:moveTo>
                  <a:pt x="1525" y="2298"/>
                </a:moveTo>
                <a:lnTo>
                  <a:pt x="1525" y="2298"/>
                </a:lnTo>
                <a:lnTo>
                  <a:pt x="1523" y="2298"/>
                </a:lnTo>
                <a:lnTo>
                  <a:pt x="1523" y="2300"/>
                </a:lnTo>
                <a:lnTo>
                  <a:pt x="1523" y="2300"/>
                </a:lnTo>
                <a:lnTo>
                  <a:pt x="1523" y="2300"/>
                </a:lnTo>
                <a:lnTo>
                  <a:pt x="1525" y="2300"/>
                </a:lnTo>
                <a:lnTo>
                  <a:pt x="1525" y="2300"/>
                </a:lnTo>
                <a:lnTo>
                  <a:pt x="1525" y="2300"/>
                </a:lnTo>
                <a:lnTo>
                  <a:pt x="1525" y="2298"/>
                </a:lnTo>
                <a:close/>
                <a:moveTo>
                  <a:pt x="599" y="1782"/>
                </a:moveTo>
                <a:lnTo>
                  <a:pt x="599" y="1782"/>
                </a:lnTo>
                <a:lnTo>
                  <a:pt x="599" y="1782"/>
                </a:lnTo>
                <a:lnTo>
                  <a:pt x="599" y="1782"/>
                </a:lnTo>
                <a:lnTo>
                  <a:pt x="599" y="1782"/>
                </a:lnTo>
                <a:lnTo>
                  <a:pt x="599" y="1782"/>
                </a:lnTo>
                <a:lnTo>
                  <a:pt x="599" y="1782"/>
                </a:lnTo>
                <a:close/>
                <a:moveTo>
                  <a:pt x="966" y="1197"/>
                </a:moveTo>
                <a:lnTo>
                  <a:pt x="966" y="1197"/>
                </a:lnTo>
                <a:lnTo>
                  <a:pt x="964" y="1195"/>
                </a:lnTo>
                <a:lnTo>
                  <a:pt x="964" y="1195"/>
                </a:lnTo>
                <a:lnTo>
                  <a:pt x="962" y="1193"/>
                </a:lnTo>
                <a:lnTo>
                  <a:pt x="962" y="1195"/>
                </a:lnTo>
                <a:lnTo>
                  <a:pt x="962" y="1197"/>
                </a:lnTo>
                <a:lnTo>
                  <a:pt x="964" y="1197"/>
                </a:lnTo>
                <a:lnTo>
                  <a:pt x="966" y="1201"/>
                </a:lnTo>
                <a:lnTo>
                  <a:pt x="968" y="1201"/>
                </a:lnTo>
                <a:lnTo>
                  <a:pt x="968" y="1201"/>
                </a:lnTo>
                <a:lnTo>
                  <a:pt x="968" y="1201"/>
                </a:lnTo>
                <a:lnTo>
                  <a:pt x="968" y="1197"/>
                </a:lnTo>
                <a:lnTo>
                  <a:pt x="966" y="1197"/>
                </a:lnTo>
                <a:close/>
                <a:moveTo>
                  <a:pt x="997" y="1248"/>
                </a:moveTo>
                <a:lnTo>
                  <a:pt x="997" y="1250"/>
                </a:lnTo>
                <a:lnTo>
                  <a:pt x="997" y="1252"/>
                </a:lnTo>
                <a:lnTo>
                  <a:pt x="997" y="1252"/>
                </a:lnTo>
                <a:lnTo>
                  <a:pt x="997" y="1250"/>
                </a:lnTo>
                <a:lnTo>
                  <a:pt x="997" y="1250"/>
                </a:lnTo>
                <a:lnTo>
                  <a:pt x="997" y="1250"/>
                </a:lnTo>
                <a:lnTo>
                  <a:pt x="997" y="1250"/>
                </a:lnTo>
                <a:lnTo>
                  <a:pt x="997" y="1248"/>
                </a:lnTo>
                <a:lnTo>
                  <a:pt x="997" y="1248"/>
                </a:lnTo>
                <a:close/>
                <a:moveTo>
                  <a:pt x="945" y="1160"/>
                </a:moveTo>
                <a:lnTo>
                  <a:pt x="945" y="1160"/>
                </a:lnTo>
                <a:lnTo>
                  <a:pt x="945" y="1160"/>
                </a:lnTo>
                <a:lnTo>
                  <a:pt x="945" y="1160"/>
                </a:lnTo>
                <a:lnTo>
                  <a:pt x="947" y="1160"/>
                </a:lnTo>
                <a:lnTo>
                  <a:pt x="947" y="1160"/>
                </a:lnTo>
                <a:lnTo>
                  <a:pt x="945" y="1160"/>
                </a:lnTo>
                <a:lnTo>
                  <a:pt x="945" y="1160"/>
                </a:lnTo>
                <a:close/>
                <a:moveTo>
                  <a:pt x="981" y="1199"/>
                </a:moveTo>
                <a:lnTo>
                  <a:pt x="981" y="1199"/>
                </a:lnTo>
                <a:lnTo>
                  <a:pt x="979" y="1199"/>
                </a:lnTo>
                <a:lnTo>
                  <a:pt x="979" y="1199"/>
                </a:lnTo>
                <a:lnTo>
                  <a:pt x="976" y="1206"/>
                </a:lnTo>
                <a:lnTo>
                  <a:pt x="979" y="1206"/>
                </a:lnTo>
                <a:lnTo>
                  <a:pt x="981" y="1206"/>
                </a:lnTo>
                <a:lnTo>
                  <a:pt x="981" y="1206"/>
                </a:lnTo>
                <a:lnTo>
                  <a:pt x="983" y="1204"/>
                </a:lnTo>
                <a:lnTo>
                  <a:pt x="981" y="1201"/>
                </a:lnTo>
                <a:lnTo>
                  <a:pt x="981" y="1199"/>
                </a:lnTo>
                <a:close/>
                <a:moveTo>
                  <a:pt x="1521" y="2323"/>
                </a:moveTo>
                <a:lnTo>
                  <a:pt x="1521" y="2323"/>
                </a:lnTo>
                <a:lnTo>
                  <a:pt x="1521" y="2323"/>
                </a:lnTo>
                <a:lnTo>
                  <a:pt x="1521" y="2321"/>
                </a:lnTo>
                <a:lnTo>
                  <a:pt x="1519" y="2321"/>
                </a:lnTo>
                <a:lnTo>
                  <a:pt x="1519" y="2321"/>
                </a:lnTo>
                <a:lnTo>
                  <a:pt x="1519" y="2321"/>
                </a:lnTo>
                <a:lnTo>
                  <a:pt x="1519" y="2323"/>
                </a:lnTo>
                <a:lnTo>
                  <a:pt x="1519" y="2323"/>
                </a:lnTo>
                <a:lnTo>
                  <a:pt x="1521" y="2323"/>
                </a:lnTo>
                <a:close/>
                <a:moveTo>
                  <a:pt x="1465" y="1512"/>
                </a:moveTo>
                <a:lnTo>
                  <a:pt x="1465" y="1512"/>
                </a:lnTo>
                <a:lnTo>
                  <a:pt x="1465" y="1512"/>
                </a:lnTo>
                <a:lnTo>
                  <a:pt x="1465" y="1512"/>
                </a:lnTo>
                <a:lnTo>
                  <a:pt x="1465" y="1510"/>
                </a:lnTo>
                <a:lnTo>
                  <a:pt x="1465" y="1510"/>
                </a:lnTo>
                <a:lnTo>
                  <a:pt x="1465" y="1510"/>
                </a:lnTo>
                <a:lnTo>
                  <a:pt x="1465" y="1510"/>
                </a:lnTo>
                <a:lnTo>
                  <a:pt x="1465" y="1512"/>
                </a:lnTo>
                <a:lnTo>
                  <a:pt x="1465" y="1512"/>
                </a:lnTo>
                <a:lnTo>
                  <a:pt x="1465" y="1512"/>
                </a:lnTo>
                <a:close/>
                <a:moveTo>
                  <a:pt x="1006" y="1264"/>
                </a:moveTo>
                <a:lnTo>
                  <a:pt x="1004" y="1264"/>
                </a:lnTo>
                <a:lnTo>
                  <a:pt x="1004" y="1264"/>
                </a:lnTo>
                <a:lnTo>
                  <a:pt x="1004" y="1264"/>
                </a:lnTo>
                <a:lnTo>
                  <a:pt x="1004" y="1264"/>
                </a:lnTo>
                <a:lnTo>
                  <a:pt x="1006" y="1266"/>
                </a:lnTo>
                <a:lnTo>
                  <a:pt x="1006" y="1266"/>
                </a:lnTo>
                <a:lnTo>
                  <a:pt x="1006" y="1264"/>
                </a:lnTo>
                <a:lnTo>
                  <a:pt x="1006" y="1264"/>
                </a:lnTo>
                <a:close/>
                <a:moveTo>
                  <a:pt x="1016" y="1275"/>
                </a:moveTo>
                <a:lnTo>
                  <a:pt x="1016" y="1277"/>
                </a:lnTo>
                <a:lnTo>
                  <a:pt x="1016" y="1277"/>
                </a:lnTo>
                <a:lnTo>
                  <a:pt x="1016" y="1277"/>
                </a:lnTo>
                <a:lnTo>
                  <a:pt x="1016" y="1277"/>
                </a:lnTo>
                <a:lnTo>
                  <a:pt x="1016" y="1277"/>
                </a:lnTo>
                <a:lnTo>
                  <a:pt x="1016" y="1275"/>
                </a:lnTo>
                <a:lnTo>
                  <a:pt x="1016" y="1275"/>
                </a:lnTo>
                <a:close/>
                <a:moveTo>
                  <a:pt x="1905" y="2015"/>
                </a:moveTo>
                <a:lnTo>
                  <a:pt x="1903" y="2017"/>
                </a:lnTo>
                <a:lnTo>
                  <a:pt x="1903" y="2019"/>
                </a:lnTo>
                <a:lnTo>
                  <a:pt x="1905" y="2019"/>
                </a:lnTo>
                <a:lnTo>
                  <a:pt x="1905" y="2019"/>
                </a:lnTo>
                <a:lnTo>
                  <a:pt x="1905" y="2017"/>
                </a:lnTo>
                <a:lnTo>
                  <a:pt x="1905" y="2017"/>
                </a:lnTo>
                <a:lnTo>
                  <a:pt x="1905" y="2015"/>
                </a:lnTo>
                <a:close/>
                <a:moveTo>
                  <a:pt x="744" y="788"/>
                </a:moveTo>
                <a:lnTo>
                  <a:pt x="742" y="786"/>
                </a:lnTo>
                <a:lnTo>
                  <a:pt x="742" y="784"/>
                </a:lnTo>
                <a:lnTo>
                  <a:pt x="740" y="784"/>
                </a:lnTo>
                <a:lnTo>
                  <a:pt x="738" y="784"/>
                </a:lnTo>
                <a:lnTo>
                  <a:pt x="738" y="784"/>
                </a:lnTo>
                <a:lnTo>
                  <a:pt x="738" y="786"/>
                </a:lnTo>
                <a:lnTo>
                  <a:pt x="738" y="788"/>
                </a:lnTo>
                <a:lnTo>
                  <a:pt x="735" y="788"/>
                </a:lnTo>
                <a:lnTo>
                  <a:pt x="735" y="791"/>
                </a:lnTo>
                <a:lnTo>
                  <a:pt x="735" y="791"/>
                </a:lnTo>
                <a:lnTo>
                  <a:pt x="738" y="793"/>
                </a:lnTo>
                <a:lnTo>
                  <a:pt x="738" y="793"/>
                </a:lnTo>
                <a:lnTo>
                  <a:pt x="738" y="795"/>
                </a:lnTo>
                <a:lnTo>
                  <a:pt x="740" y="797"/>
                </a:lnTo>
                <a:lnTo>
                  <a:pt x="742" y="797"/>
                </a:lnTo>
                <a:lnTo>
                  <a:pt x="742" y="795"/>
                </a:lnTo>
                <a:lnTo>
                  <a:pt x="742" y="795"/>
                </a:lnTo>
                <a:lnTo>
                  <a:pt x="742" y="797"/>
                </a:lnTo>
                <a:lnTo>
                  <a:pt x="742" y="799"/>
                </a:lnTo>
                <a:lnTo>
                  <a:pt x="742" y="799"/>
                </a:lnTo>
                <a:lnTo>
                  <a:pt x="742" y="801"/>
                </a:lnTo>
                <a:lnTo>
                  <a:pt x="744" y="803"/>
                </a:lnTo>
                <a:lnTo>
                  <a:pt x="744" y="803"/>
                </a:lnTo>
                <a:lnTo>
                  <a:pt x="746" y="801"/>
                </a:lnTo>
                <a:lnTo>
                  <a:pt x="746" y="799"/>
                </a:lnTo>
                <a:lnTo>
                  <a:pt x="746" y="797"/>
                </a:lnTo>
                <a:lnTo>
                  <a:pt x="746" y="791"/>
                </a:lnTo>
                <a:lnTo>
                  <a:pt x="744" y="788"/>
                </a:lnTo>
                <a:close/>
                <a:moveTo>
                  <a:pt x="740" y="797"/>
                </a:moveTo>
                <a:lnTo>
                  <a:pt x="735" y="793"/>
                </a:lnTo>
                <a:lnTo>
                  <a:pt x="735" y="793"/>
                </a:lnTo>
                <a:lnTo>
                  <a:pt x="735" y="793"/>
                </a:lnTo>
                <a:lnTo>
                  <a:pt x="735" y="793"/>
                </a:lnTo>
                <a:lnTo>
                  <a:pt x="735" y="795"/>
                </a:lnTo>
                <a:lnTo>
                  <a:pt x="735" y="795"/>
                </a:lnTo>
                <a:lnTo>
                  <a:pt x="738" y="797"/>
                </a:lnTo>
                <a:lnTo>
                  <a:pt x="738" y="797"/>
                </a:lnTo>
                <a:lnTo>
                  <a:pt x="740" y="801"/>
                </a:lnTo>
                <a:lnTo>
                  <a:pt x="740" y="799"/>
                </a:lnTo>
                <a:lnTo>
                  <a:pt x="740" y="797"/>
                </a:lnTo>
                <a:lnTo>
                  <a:pt x="740" y="797"/>
                </a:lnTo>
                <a:close/>
                <a:moveTo>
                  <a:pt x="748" y="801"/>
                </a:moveTo>
                <a:lnTo>
                  <a:pt x="748" y="799"/>
                </a:lnTo>
                <a:lnTo>
                  <a:pt x="750" y="795"/>
                </a:lnTo>
                <a:lnTo>
                  <a:pt x="750" y="795"/>
                </a:lnTo>
                <a:lnTo>
                  <a:pt x="748" y="795"/>
                </a:lnTo>
                <a:lnTo>
                  <a:pt x="746" y="795"/>
                </a:lnTo>
                <a:lnTo>
                  <a:pt x="748" y="799"/>
                </a:lnTo>
                <a:lnTo>
                  <a:pt x="748" y="799"/>
                </a:lnTo>
                <a:lnTo>
                  <a:pt x="748" y="799"/>
                </a:lnTo>
                <a:lnTo>
                  <a:pt x="748" y="801"/>
                </a:lnTo>
                <a:lnTo>
                  <a:pt x="746" y="801"/>
                </a:lnTo>
                <a:lnTo>
                  <a:pt x="748" y="801"/>
                </a:lnTo>
                <a:lnTo>
                  <a:pt x="748" y="801"/>
                </a:lnTo>
                <a:lnTo>
                  <a:pt x="748" y="801"/>
                </a:lnTo>
                <a:close/>
                <a:moveTo>
                  <a:pt x="748" y="1988"/>
                </a:moveTo>
                <a:lnTo>
                  <a:pt x="748" y="1988"/>
                </a:lnTo>
                <a:lnTo>
                  <a:pt x="748" y="1988"/>
                </a:lnTo>
                <a:lnTo>
                  <a:pt x="748" y="1988"/>
                </a:lnTo>
                <a:lnTo>
                  <a:pt x="748" y="1988"/>
                </a:lnTo>
                <a:lnTo>
                  <a:pt x="748" y="1988"/>
                </a:lnTo>
                <a:lnTo>
                  <a:pt x="750" y="1988"/>
                </a:lnTo>
                <a:lnTo>
                  <a:pt x="750" y="1988"/>
                </a:lnTo>
                <a:lnTo>
                  <a:pt x="748" y="1988"/>
                </a:lnTo>
                <a:close/>
                <a:moveTo>
                  <a:pt x="773" y="851"/>
                </a:moveTo>
                <a:lnTo>
                  <a:pt x="773" y="851"/>
                </a:lnTo>
                <a:lnTo>
                  <a:pt x="771" y="849"/>
                </a:lnTo>
                <a:lnTo>
                  <a:pt x="771" y="849"/>
                </a:lnTo>
                <a:lnTo>
                  <a:pt x="769" y="849"/>
                </a:lnTo>
                <a:lnTo>
                  <a:pt x="769" y="851"/>
                </a:lnTo>
                <a:lnTo>
                  <a:pt x="769" y="851"/>
                </a:lnTo>
                <a:lnTo>
                  <a:pt x="769" y="851"/>
                </a:lnTo>
                <a:lnTo>
                  <a:pt x="769" y="851"/>
                </a:lnTo>
                <a:lnTo>
                  <a:pt x="769" y="851"/>
                </a:lnTo>
                <a:lnTo>
                  <a:pt x="771" y="853"/>
                </a:lnTo>
                <a:lnTo>
                  <a:pt x="771" y="853"/>
                </a:lnTo>
                <a:lnTo>
                  <a:pt x="773" y="853"/>
                </a:lnTo>
                <a:lnTo>
                  <a:pt x="773" y="853"/>
                </a:lnTo>
                <a:lnTo>
                  <a:pt x="773" y="853"/>
                </a:lnTo>
                <a:lnTo>
                  <a:pt x="773" y="853"/>
                </a:lnTo>
                <a:lnTo>
                  <a:pt x="773" y="851"/>
                </a:lnTo>
                <a:close/>
                <a:moveTo>
                  <a:pt x="733" y="786"/>
                </a:moveTo>
                <a:lnTo>
                  <a:pt x="731" y="786"/>
                </a:lnTo>
                <a:lnTo>
                  <a:pt x="731" y="786"/>
                </a:lnTo>
                <a:lnTo>
                  <a:pt x="731" y="786"/>
                </a:lnTo>
                <a:lnTo>
                  <a:pt x="731" y="786"/>
                </a:lnTo>
                <a:lnTo>
                  <a:pt x="731" y="788"/>
                </a:lnTo>
                <a:lnTo>
                  <a:pt x="733" y="788"/>
                </a:lnTo>
                <a:lnTo>
                  <a:pt x="733" y="791"/>
                </a:lnTo>
                <a:lnTo>
                  <a:pt x="733" y="791"/>
                </a:lnTo>
                <a:lnTo>
                  <a:pt x="733" y="791"/>
                </a:lnTo>
                <a:lnTo>
                  <a:pt x="733" y="788"/>
                </a:lnTo>
                <a:lnTo>
                  <a:pt x="733" y="786"/>
                </a:lnTo>
                <a:close/>
                <a:moveTo>
                  <a:pt x="723" y="780"/>
                </a:moveTo>
                <a:lnTo>
                  <a:pt x="721" y="778"/>
                </a:lnTo>
                <a:lnTo>
                  <a:pt x="719" y="778"/>
                </a:lnTo>
                <a:lnTo>
                  <a:pt x="719" y="778"/>
                </a:lnTo>
                <a:lnTo>
                  <a:pt x="717" y="778"/>
                </a:lnTo>
                <a:lnTo>
                  <a:pt x="719" y="780"/>
                </a:lnTo>
                <a:lnTo>
                  <a:pt x="721" y="782"/>
                </a:lnTo>
                <a:lnTo>
                  <a:pt x="723" y="782"/>
                </a:lnTo>
                <a:lnTo>
                  <a:pt x="725" y="786"/>
                </a:lnTo>
                <a:lnTo>
                  <a:pt x="727" y="786"/>
                </a:lnTo>
                <a:lnTo>
                  <a:pt x="727" y="786"/>
                </a:lnTo>
                <a:lnTo>
                  <a:pt x="727" y="786"/>
                </a:lnTo>
                <a:lnTo>
                  <a:pt x="727" y="784"/>
                </a:lnTo>
                <a:lnTo>
                  <a:pt x="725" y="780"/>
                </a:lnTo>
                <a:lnTo>
                  <a:pt x="723" y="780"/>
                </a:lnTo>
                <a:close/>
                <a:moveTo>
                  <a:pt x="719" y="774"/>
                </a:moveTo>
                <a:lnTo>
                  <a:pt x="719" y="774"/>
                </a:lnTo>
                <a:lnTo>
                  <a:pt x="719" y="772"/>
                </a:lnTo>
                <a:lnTo>
                  <a:pt x="721" y="772"/>
                </a:lnTo>
                <a:lnTo>
                  <a:pt x="721" y="772"/>
                </a:lnTo>
                <a:lnTo>
                  <a:pt x="721" y="770"/>
                </a:lnTo>
                <a:lnTo>
                  <a:pt x="721" y="770"/>
                </a:lnTo>
                <a:lnTo>
                  <a:pt x="719" y="767"/>
                </a:lnTo>
                <a:lnTo>
                  <a:pt x="719" y="767"/>
                </a:lnTo>
                <a:lnTo>
                  <a:pt x="717" y="770"/>
                </a:lnTo>
                <a:lnTo>
                  <a:pt x="715" y="770"/>
                </a:lnTo>
                <a:lnTo>
                  <a:pt x="715" y="772"/>
                </a:lnTo>
                <a:lnTo>
                  <a:pt x="715" y="772"/>
                </a:lnTo>
                <a:lnTo>
                  <a:pt x="715" y="772"/>
                </a:lnTo>
                <a:lnTo>
                  <a:pt x="715" y="774"/>
                </a:lnTo>
                <a:lnTo>
                  <a:pt x="715" y="774"/>
                </a:lnTo>
                <a:lnTo>
                  <a:pt x="715" y="774"/>
                </a:lnTo>
                <a:lnTo>
                  <a:pt x="715" y="774"/>
                </a:lnTo>
                <a:lnTo>
                  <a:pt x="715" y="772"/>
                </a:lnTo>
                <a:lnTo>
                  <a:pt x="715" y="772"/>
                </a:lnTo>
                <a:lnTo>
                  <a:pt x="715" y="772"/>
                </a:lnTo>
                <a:lnTo>
                  <a:pt x="717" y="772"/>
                </a:lnTo>
                <a:lnTo>
                  <a:pt x="717" y="772"/>
                </a:lnTo>
                <a:lnTo>
                  <a:pt x="717" y="774"/>
                </a:lnTo>
                <a:lnTo>
                  <a:pt x="719" y="774"/>
                </a:lnTo>
                <a:close/>
                <a:moveTo>
                  <a:pt x="735" y="786"/>
                </a:moveTo>
                <a:lnTo>
                  <a:pt x="735" y="784"/>
                </a:lnTo>
                <a:lnTo>
                  <a:pt x="735" y="784"/>
                </a:lnTo>
                <a:lnTo>
                  <a:pt x="735" y="782"/>
                </a:lnTo>
                <a:lnTo>
                  <a:pt x="735" y="784"/>
                </a:lnTo>
                <a:lnTo>
                  <a:pt x="735" y="784"/>
                </a:lnTo>
                <a:lnTo>
                  <a:pt x="733" y="786"/>
                </a:lnTo>
                <a:lnTo>
                  <a:pt x="733" y="786"/>
                </a:lnTo>
                <a:lnTo>
                  <a:pt x="733" y="786"/>
                </a:lnTo>
                <a:lnTo>
                  <a:pt x="735" y="786"/>
                </a:lnTo>
                <a:lnTo>
                  <a:pt x="735" y="788"/>
                </a:lnTo>
                <a:lnTo>
                  <a:pt x="735" y="788"/>
                </a:lnTo>
                <a:lnTo>
                  <a:pt x="735" y="786"/>
                </a:lnTo>
                <a:close/>
                <a:moveTo>
                  <a:pt x="712" y="757"/>
                </a:moveTo>
                <a:lnTo>
                  <a:pt x="710" y="757"/>
                </a:lnTo>
                <a:lnTo>
                  <a:pt x="710" y="757"/>
                </a:lnTo>
                <a:lnTo>
                  <a:pt x="710" y="759"/>
                </a:lnTo>
                <a:lnTo>
                  <a:pt x="710" y="761"/>
                </a:lnTo>
                <a:lnTo>
                  <a:pt x="710" y="761"/>
                </a:lnTo>
                <a:lnTo>
                  <a:pt x="710" y="761"/>
                </a:lnTo>
                <a:lnTo>
                  <a:pt x="712" y="759"/>
                </a:lnTo>
                <a:lnTo>
                  <a:pt x="712" y="759"/>
                </a:lnTo>
                <a:lnTo>
                  <a:pt x="712" y="759"/>
                </a:lnTo>
                <a:lnTo>
                  <a:pt x="712" y="757"/>
                </a:lnTo>
                <a:lnTo>
                  <a:pt x="712" y="757"/>
                </a:lnTo>
                <a:close/>
                <a:moveTo>
                  <a:pt x="782" y="860"/>
                </a:moveTo>
                <a:lnTo>
                  <a:pt x="779" y="858"/>
                </a:lnTo>
                <a:lnTo>
                  <a:pt x="779" y="860"/>
                </a:lnTo>
                <a:lnTo>
                  <a:pt x="779" y="860"/>
                </a:lnTo>
                <a:lnTo>
                  <a:pt x="779" y="860"/>
                </a:lnTo>
                <a:lnTo>
                  <a:pt x="782" y="860"/>
                </a:lnTo>
                <a:lnTo>
                  <a:pt x="782" y="860"/>
                </a:lnTo>
                <a:lnTo>
                  <a:pt x="782" y="860"/>
                </a:lnTo>
                <a:close/>
                <a:moveTo>
                  <a:pt x="876" y="1134"/>
                </a:moveTo>
                <a:lnTo>
                  <a:pt x="876" y="1134"/>
                </a:lnTo>
                <a:lnTo>
                  <a:pt x="876" y="1134"/>
                </a:lnTo>
                <a:lnTo>
                  <a:pt x="876" y="1136"/>
                </a:lnTo>
                <a:lnTo>
                  <a:pt x="876" y="1136"/>
                </a:lnTo>
                <a:lnTo>
                  <a:pt x="878" y="1136"/>
                </a:lnTo>
                <a:lnTo>
                  <a:pt x="878" y="1136"/>
                </a:lnTo>
                <a:lnTo>
                  <a:pt x="876" y="1134"/>
                </a:lnTo>
                <a:close/>
                <a:moveTo>
                  <a:pt x="863" y="1122"/>
                </a:moveTo>
                <a:lnTo>
                  <a:pt x="863" y="1122"/>
                </a:lnTo>
                <a:lnTo>
                  <a:pt x="863" y="1124"/>
                </a:lnTo>
                <a:lnTo>
                  <a:pt x="863" y="1124"/>
                </a:lnTo>
                <a:lnTo>
                  <a:pt x="865" y="1124"/>
                </a:lnTo>
                <a:lnTo>
                  <a:pt x="863" y="1122"/>
                </a:lnTo>
                <a:lnTo>
                  <a:pt x="863" y="1122"/>
                </a:lnTo>
                <a:close/>
                <a:moveTo>
                  <a:pt x="807" y="874"/>
                </a:moveTo>
                <a:lnTo>
                  <a:pt x="809" y="876"/>
                </a:lnTo>
                <a:lnTo>
                  <a:pt x="813" y="876"/>
                </a:lnTo>
                <a:lnTo>
                  <a:pt x="817" y="879"/>
                </a:lnTo>
                <a:lnTo>
                  <a:pt x="817" y="879"/>
                </a:lnTo>
                <a:lnTo>
                  <a:pt x="817" y="879"/>
                </a:lnTo>
                <a:lnTo>
                  <a:pt x="819" y="876"/>
                </a:lnTo>
                <a:lnTo>
                  <a:pt x="819" y="876"/>
                </a:lnTo>
                <a:lnTo>
                  <a:pt x="821" y="876"/>
                </a:lnTo>
                <a:lnTo>
                  <a:pt x="821" y="876"/>
                </a:lnTo>
                <a:lnTo>
                  <a:pt x="821" y="876"/>
                </a:lnTo>
                <a:lnTo>
                  <a:pt x="821" y="872"/>
                </a:lnTo>
                <a:lnTo>
                  <a:pt x="819" y="872"/>
                </a:lnTo>
                <a:lnTo>
                  <a:pt x="819" y="870"/>
                </a:lnTo>
                <a:lnTo>
                  <a:pt x="819" y="870"/>
                </a:lnTo>
                <a:lnTo>
                  <a:pt x="819" y="872"/>
                </a:lnTo>
                <a:lnTo>
                  <a:pt x="819" y="872"/>
                </a:lnTo>
                <a:lnTo>
                  <a:pt x="819" y="872"/>
                </a:lnTo>
                <a:lnTo>
                  <a:pt x="817" y="868"/>
                </a:lnTo>
                <a:lnTo>
                  <a:pt x="815" y="866"/>
                </a:lnTo>
                <a:lnTo>
                  <a:pt x="813" y="864"/>
                </a:lnTo>
                <a:lnTo>
                  <a:pt x="813" y="864"/>
                </a:lnTo>
                <a:lnTo>
                  <a:pt x="813" y="862"/>
                </a:lnTo>
                <a:lnTo>
                  <a:pt x="811" y="862"/>
                </a:lnTo>
                <a:lnTo>
                  <a:pt x="809" y="860"/>
                </a:lnTo>
                <a:lnTo>
                  <a:pt x="805" y="858"/>
                </a:lnTo>
                <a:lnTo>
                  <a:pt x="803" y="858"/>
                </a:lnTo>
                <a:lnTo>
                  <a:pt x="798" y="856"/>
                </a:lnTo>
                <a:lnTo>
                  <a:pt x="798" y="853"/>
                </a:lnTo>
                <a:lnTo>
                  <a:pt x="798" y="853"/>
                </a:lnTo>
                <a:lnTo>
                  <a:pt x="798" y="853"/>
                </a:lnTo>
                <a:lnTo>
                  <a:pt x="798" y="851"/>
                </a:lnTo>
                <a:lnTo>
                  <a:pt x="796" y="849"/>
                </a:lnTo>
                <a:lnTo>
                  <a:pt x="794" y="847"/>
                </a:lnTo>
                <a:lnTo>
                  <a:pt x="792" y="845"/>
                </a:lnTo>
                <a:lnTo>
                  <a:pt x="790" y="843"/>
                </a:lnTo>
                <a:lnTo>
                  <a:pt x="790" y="841"/>
                </a:lnTo>
                <a:lnTo>
                  <a:pt x="790" y="841"/>
                </a:lnTo>
                <a:lnTo>
                  <a:pt x="788" y="841"/>
                </a:lnTo>
                <a:lnTo>
                  <a:pt x="784" y="839"/>
                </a:lnTo>
                <a:lnTo>
                  <a:pt x="779" y="839"/>
                </a:lnTo>
                <a:lnTo>
                  <a:pt x="773" y="837"/>
                </a:lnTo>
                <a:lnTo>
                  <a:pt x="765" y="835"/>
                </a:lnTo>
                <a:lnTo>
                  <a:pt x="759" y="830"/>
                </a:lnTo>
                <a:lnTo>
                  <a:pt x="754" y="830"/>
                </a:lnTo>
                <a:lnTo>
                  <a:pt x="752" y="830"/>
                </a:lnTo>
                <a:lnTo>
                  <a:pt x="750" y="830"/>
                </a:lnTo>
                <a:lnTo>
                  <a:pt x="748" y="832"/>
                </a:lnTo>
                <a:lnTo>
                  <a:pt x="748" y="832"/>
                </a:lnTo>
                <a:lnTo>
                  <a:pt x="748" y="835"/>
                </a:lnTo>
                <a:lnTo>
                  <a:pt x="750" y="835"/>
                </a:lnTo>
                <a:lnTo>
                  <a:pt x="752" y="837"/>
                </a:lnTo>
                <a:lnTo>
                  <a:pt x="752" y="837"/>
                </a:lnTo>
                <a:lnTo>
                  <a:pt x="754" y="837"/>
                </a:lnTo>
                <a:lnTo>
                  <a:pt x="754" y="837"/>
                </a:lnTo>
                <a:lnTo>
                  <a:pt x="756" y="837"/>
                </a:lnTo>
                <a:lnTo>
                  <a:pt x="756" y="837"/>
                </a:lnTo>
                <a:lnTo>
                  <a:pt x="756" y="835"/>
                </a:lnTo>
                <a:lnTo>
                  <a:pt x="761" y="837"/>
                </a:lnTo>
                <a:lnTo>
                  <a:pt x="761" y="837"/>
                </a:lnTo>
                <a:lnTo>
                  <a:pt x="761" y="837"/>
                </a:lnTo>
                <a:lnTo>
                  <a:pt x="761" y="837"/>
                </a:lnTo>
                <a:lnTo>
                  <a:pt x="761" y="839"/>
                </a:lnTo>
                <a:lnTo>
                  <a:pt x="761" y="839"/>
                </a:lnTo>
                <a:lnTo>
                  <a:pt x="759" y="839"/>
                </a:lnTo>
                <a:lnTo>
                  <a:pt x="759" y="839"/>
                </a:lnTo>
                <a:lnTo>
                  <a:pt x="756" y="839"/>
                </a:lnTo>
                <a:lnTo>
                  <a:pt x="754" y="839"/>
                </a:lnTo>
                <a:lnTo>
                  <a:pt x="754" y="839"/>
                </a:lnTo>
                <a:lnTo>
                  <a:pt x="754" y="841"/>
                </a:lnTo>
                <a:lnTo>
                  <a:pt x="754" y="841"/>
                </a:lnTo>
                <a:lnTo>
                  <a:pt x="756" y="841"/>
                </a:lnTo>
                <a:lnTo>
                  <a:pt x="756" y="841"/>
                </a:lnTo>
                <a:lnTo>
                  <a:pt x="756" y="843"/>
                </a:lnTo>
                <a:lnTo>
                  <a:pt x="754" y="845"/>
                </a:lnTo>
                <a:lnTo>
                  <a:pt x="754" y="845"/>
                </a:lnTo>
                <a:lnTo>
                  <a:pt x="756" y="845"/>
                </a:lnTo>
                <a:lnTo>
                  <a:pt x="756" y="845"/>
                </a:lnTo>
                <a:lnTo>
                  <a:pt x="759" y="843"/>
                </a:lnTo>
                <a:lnTo>
                  <a:pt x="761" y="843"/>
                </a:lnTo>
                <a:lnTo>
                  <a:pt x="761" y="845"/>
                </a:lnTo>
                <a:lnTo>
                  <a:pt x="763" y="845"/>
                </a:lnTo>
                <a:lnTo>
                  <a:pt x="763" y="845"/>
                </a:lnTo>
                <a:lnTo>
                  <a:pt x="763" y="845"/>
                </a:lnTo>
                <a:lnTo>
                  <a:pt x="765" y="845"/>
                </a:lnTo>
                <a:lnTo>
                  <a:pt x="765" y="845"/>
                </a:lnTo>
                <a:lnTo>
                  <a:pt x="765" y="845"/>
                </a:lnTo>
                <a:lnTo>
                  <a:pt x="765" y="845"/>
                </a:lnTo>
                <a:lnTo>
                  <a:pt x="765" y="845"/>
                </a:lnTo>
                <a:lnTo>
                  <a:pt x="765" y="845"/>
                </a:lnTo>
                <a:lnTo>
                  <a:pt x="765" y="845"/>
                </a:lnTo>
                <a:lnTo>
                  <a:pt x="765" y="847"/>
                </a:lnTo>
                <a:lnTo>
                  <a:pt x="765" y="847"/>
                </a:lnTo>
                <a:lnTo>
                  <a:pt x="765" y="849"/>
                </a:lnTo>
                <a:lnTo>
                  <a:pt x="767" y="849"/>
                </a:lnTo>
                <a:lnTo>
                  <a:pt x="767" y="849"/>
                </a:lnTo>
                <a:lnTo>
                  <a:pt x="769" y="849"/>
                </a:lnTo>
                <a:lnTo>
                  <a:pt x="769" y="849"/>
                </a:lnTo>
                <a:lnTo>
                  <a:pt x="769" y="847"/>
                </a:lnTo>
                <a:lnTo>
                  <a:pt x="769" y="847"/>
                </a:lnTo>
                <a:lnTo>
                  <a:pt x="769" y="849"/>
                </a:lnTo>
                <a:lnTo>
                  <a:pt x="771" y="849"/>
                </a:lnTo>
                <a:lnTo>
                  <a:pt x="773" y="849"/>
                </a:lnTo>
                <a:lnTo>
                  <a:pt x="773" y="851"/>
                </a:lnTo>
                <a:lnTo>
                  <a:pt x="775" y="851"/>
                </a:lnTo>
                <a:lnTo>
                  <a:pt x="775" y="851"/>
                </a:lnTo>
                <a:lnTo>
                  <a:pt x="775" y="851"/>
                </a:lnTo>
                <a:lnTo>
                  <a:pt x="777" y="853"/>
                </a:lnTo>
                <a:lnTo>
                  <a:pt x="777" y="853"/>
                </a:lnTo>
                <a:lnTo>
                  <a:pt x="779" y="853"/>
                </a:lnTo>
                <a:lnTo>
                  <a:pt x="779" y="853"/>
                </a:lnTo>
                <a:lnTo>
                  <a:pt x="775" y="853"/>
                </a:lnTo>
                <a:lnTo>
                  <a:pt x="775" y="856"/>
                </a:lnTo>
                <a:lnTo>
                  <a:pt x="775" y="856"/>
                </a:lnTo>
                <a:lnTo>
                  <a:pt x="773" y="856"/>
                </a:lnTo>
                <a:lnTo>
                  <a:pt x="775" y="858"/>
                </a:lnTo>
                <a:lnTo>
                  <a:pt x="775" y="858"/>
                </a:lnTo>
                <a:lnTo>
                  <a:pt x="775" y="858"/>
                </a:lnTo>
                <a:lnTo>
                  <a:pt x="775" y="858"/>
                </a:lnTo>
                <a:lnTo>
                  <a:pt x="775" y="858"/>
                </a:lnTo>
                <a:lnTo>
                  <a:pt x="777" y="858"/>
                </a:lnTo>
                <a:lnTo>
                  <a:pt x="777" y="858"/>
                </a:lnTo>
                <a:lnTo>
                  <a:pt x="779" y="858"/>
                </a:lnTo>
                <a:lnTo>
                  <a:pt x="779" y="858"/>
                </a:lnTo>
                <a:lnTo>
                  <a:pt x="779" y="858"/>
                </a:lnTo>
                <a:lnTo>
                  <a:pt x="782" y="858"/>
                </a:lnTo>
                <a:lnTo>
                  <a:pt x="782" y="858"/>
                </a:lnTo>
                <a:lnTo>
                  <a:pt x="782" y="858"/>
                </a:lnTo>
                <a:lnTo>
                  <a:pt x="782" y="858"/>
                </a:lnTo>
                <a:lnTo>
                  <a:pt x="784" y="858"/>
                </a:lnTo>
                <a:lnTo>
                  <a:pt x="784" y="858"/>
                </a:lnTo>
                <a:lnTo>
                  <a:pt x="782" y="860"/>
                </a:lnTo>
                <a:lnTo>
                  <a:pt x="784" y="862"/>
                </a:lnTo>
                <a:lnTo>
                  <a:pt x="784" y="862"/>
                </a:lnTo>
                <a:lnTo>
                  <a:pt x="786" y="860"/>
                </a:lnTo>
                <a:lnTo>
                  <a:pt x="786" y="860"/>
                </a:lnTo>
                <a:lnTo>
                  <a:pt x="786" y="862"/>
                </a:lnTo>
                <a:lnTo>
                  <a:pt x="786" y="862"/>
                </a:lnTo>
                <a:lnTo>
                  <a:pt x="788" y="862"/>
                </a:lnTo>
                <a:lnTo>
                  <a:pt x="788" y="862"/>
                </a:lnTo>
                <a:lnTo>
                  <a:pt x="786" y="864"/>
                </a:lnTo>
                <a:lnTo>
                  <a:pt x="786" y="864"/>
                </a:lnTo>
                <a:lnTo>
                  <a:pt x="786" y="864"/>
                </a:lnTo>
                <a:lnTo>
                  <a:pt x="788" y="864"/>
                </a:lnTo>
                <a:lnTo>
                  <a:pt x="790" y="866"/>
                </a:lnTo>
                <a:lnTo>
                  <a:pt x="790" y="866"/>
                </a:lnTo>
                <a:lnTo>
                  <a:pt x="790" y="866"/>
                </a:lnTo>
                <a:lnTo>
                  <a:pt x="792" y="866"/>
                </a:lnTo>
                <a:lnTo>
                  <a:pt x="794" y="866"/>
                </a:lnTo>
                <a:lnTo>
                  <a:pt x="798" y="866"/>
                </a:lnTo>
                <a:lnTo>
                  <a:pt x="798" y="864"/>
                </a:lnTo>
                <a:lnTo>
                  <a:pt x="798" y="864"/>
                </a:lnTo>
                <a:lnTo>
                  <a:pt x="798" y="864"/>
                </a:lnTo>
                <a:lnTo>
                  <a:pt x="800" y="862"/>
                </a:lnTo>
                <a:lnTo>
                  <a:pt x="800" y="862"/>
                </a:lnTo>
                <a:lnTo>
                  <a:pt x="800" y="862"/>
                </a:lnTo>
                <a:lnTo>
                  <a:pt x="800" y="864"/>
                </a:lnTo>
                <a:lnTo>
                  <a:pt x="798" y="864"/>
                </a:lnTo>
                <a:lnTo>
                  <a:pt x="798" y="866"/>
                </a:lnTo>
                <a:lnTo>
                  <a:pt x="794" y="868"/>
                </a:lnTo>
                <a:lnTo>
                  <a:pt x="794" y="868"/>
                </a:lnTo>
                <a:lnTo>
                  <a:pt x="794" y="870"/>
                </a:lnTo>
                <a:lnTo>
                  <a:pt x="796" y="870"/>
                </a:lnTo>
                <a:lnTo>
                  <a:pt x="798" y="872"/>
                </a:lnTo>
                <a:lnTo>
                  <a:pt x="800" y="872"/>
                </a:lnTo>
                <a:lnTo>
                  <a:pt x="807" y="874"/>
                </a:lnTo>
                <a:close/>
                <a:moveTo>
                  <a:pt x="817" y="866"/>
                </a:moveTo>
                <a:lnTo>
                  <a:pt x="817" y="866"/>
                </a:lnTo>
                <a:lnTo>
                  <a:pt x="819" y="870"/>
                </a:lnTo>
                <a:lnTo>
                  <a:pt x="819" y="870"/>
                </a:lnTo>
                <a:lnTo>
                  <a:pt x="819" y="870"/>
                </a:lnTo>
                <a:lnTo>
                  <a:pt x="819" y="870"/>
                </a:lnTo>
                <a:lnTo>
                  <a:pt x="819" y="870"/>
                </a:lnTo>
                <a:lnTo>
                  <a:pt x="819" y="870"/>
                </a:lnTo>
                <a:lnTo>
                  <a:pt x="819" y="868"/>
                </a:lnTo>
                <a:lnTo>
                  <a:pt x="819" y="868"/>
                </a:lnTo>
                <a:lnTo>
                  <a:pt x="817" y="866"/>
                </a:lnTo>
                <a:close/>
                <a:moveTo>
                  <a:pt x="867" y="1124"/>
                </a:moveTo>
                <a:lnTo>
                  <a:pt x="865" y="1124"/>
                </a:lnTo>
                <a:lnTo>
                  <a:pt x="867" y="1126"/>
                </a:lnTo>
                <a:lnTo>
                  <a:pt x="867" y="1126"/>
                </a:lnTo>
                <a:lnTo>
                  <a:pt x="870" y="1126"/>
                </a:lnTo>
                <a:lnTo>
                  <a:pt x="870" y="1124"/>
                </a:lnTo>
                <a:lnTo>
                  <a:pt x="870" y="1124"/>
                </a:lnTo>
                <a:lnTo>
                  <a:pt x="867" y="1124"/>
                </a:lnTo>
                <a:close/>
                <a:moveTo>
                  <a:pt x="876" y="1124"/>
                </a:moveTo>
                <a:lnTo>
                  <a:pt x="876" y="1122"/>
                </a:lnTo>
                <a:lnTo>
                  <a:pt x="874" y="1124"/>
                </a:lnTo>
                <a:lnTo>
                  <a:pt x="872" y="1122"/>
                </a:lnTo>
                <a:lnTo>
                  <a:pt x="870" y="1122"/>
                </a:lnTo>
                <a:lnTo>
                  <a:pt x="872" y="1124"/>
                </a:lnTo>
                <a:lnTo>
                  <a:pt x="872" y="1124"/>
                </a:lnTo>
                <a:lnTo>
                  <a:pt x="872" y="1124"/>
                </a:lnTo>
                <a:lnTo>
                  <a:pt x="876" y="1124"/>
                </a:lnTo>
                <a:lnTo>
                  <a:pt x="876" y="1124"/>
                </a:lnTo>
                <a:close/>
                <a:moveTo>
                  <a:pt x="805" y="853"/>
                </a:moveTo>
                <a:lnTo>
                  <a:pt x="805" y="853"/>
                </a:lnTo>
                <a:lnTo>
                  <a:pt x="805" y="853"/>
                </a:lnTo>
                <a:lnTo>
                  <a:pt x="807" y="856"/>
                </a:lnTo>
                <a:lnTo>
                  <a:pt x="809" y="856"/>
                </a:lnTo>
                <a:lnTo>
                  <a:pt x="809" y="856"/>
                </a:lnTo>
                <a:lnTo>
                  <a:pt x="807" y="853"/>
                </a:lnTo>
                <a:lnTo>
                  <a:pt x="805" y="851"/>
                </a:lnTo>
                <a:lnTo>
                  <a:pt x="803" y="851"/>
                </a:lnTo>
                <a:lnTo>
                  <a:pt x="803" y="851"/>
                </a:lnTo>
                <a:lnTo>
                  <a:pt x="803" y="851"/>
                </a:lnTo>
                <a:lnTo>
                  <a:pt x="803" y="851"/>
                </a:lnTo>
                <a:lnTo>
                  <a:pt x="805" y="853"/>
                </a:lnTo>
                <a:close/>
                <a:moveTo>
                  <a:pt x="794" y="845"/>
                </a:moveTo>
                <a:lnTo>
                  <a:pt x="794" y="845"/>
                </a:lnTo>
                <a:lnTo>
                  <a:pt x="794" y="843"/>
                </a:lnTo>
                <a:lnTo>
                  <a:pt x="796" y="843"/>
                </a:lnTo>
                <a:lnTo>
                  <a:pt x="796" y="841"/>
                </a:lnTo>
                <a:lnTo>
                  <a:pt x="794" y="841"/>
                </a:lnTo>
                <a:lnTo>
                  <a:pt x="794" y="841"/>
                </a:lnTo>
                <a:lnTo>
                  <a:pt x="794" y="839"/>
                </a:lnTo>
                <a:lnTo>
                  <a:pt x="792" y="839"/>
                </a:lnTo>
                <a:lnTo>
                  <a:pt x="792" y="839"/>
                </a:lnTo>
                <a:lnTo>
                  <a:pt x="792" y="841"/>
                </a:lnTo>
                <a:lnTo>
                  <a:pt x="792" y="841"/>
                </a:lnTo>
                <a:lnTo>
                  <a:pt x="792" y="845"/>
                </a:lnTo>
                <a:lnTo>
                  <a:pt x="794" y="845"/>
                </a:lnTo>
                <a:close/>
                <a:moveTo>
                  <a:pt x="752" y="820"/>
                </a:moveTo>
                <a:lnTo>
                  <a:pt x="754" y="820"/>
                </a:lnTo>
                <a:lnTo>
                  <a:pt x="754" y="820"/>
                </a:lnTo>
                <a:lnTo>
                  <a:pt x="754" y="820"/>
                </a:lnTo>
                <a:lnTo>
                  <a:pt x="754" y="818"/>
                </a:lnTo>
                <a:lnTo>
                  <a:pt x="754" y="818"/>
                </a:lnTo>
                <a:lnTo>
                  <a:pt x="754" y="816"/>
                </a:lnTo>
                <a:lnTo>
                  <a:pt x="754" y="816"/>
                </a:lnTo>
                <a:lnTo>
                  <a:pt x="754" y="814"/>
                </a:lnTo>
                <a:lnTo>
                  <a:pt x="752" y="814"/>
                </a:lnTo>
                <a:lnTo>
                  <a:pt x="752" y="816"/>
                </a:lnTo>
                <a:lnTo>
                  <a:pt x="752" y="816"/>
                </a:lnTo>
                <a:lnTo>
                  <a:pt x="752" y="816"/>
                </a:lnTo>
                <a:lnTo>
                  <a:pt x="752" y="818"/>
                </a:lnTo>
                <a:lnTo>
                  <a:pt x="752" y="820"/>
                </a:lnTo>
                <a:close/>
                <a:moveTo>
                  <a:pt x="796" y="845"/>
                </a:moveTo>
                <a:lnTo>
                  <a:pt x="796" y="847"/>
                </a:lnTo>
                <a:lnTo>
                  <a:pt x="796" y="847"/>
                </a:lnTo>
                <a:lnTo>
                  <a:pt x="798" y="845"/>
                </a:lnTo>
                <a:lnTo>
                  <a:pt x="798" y="845"/>
                </a:lnTo>
                <a:lnTo>
                  <a:pt x="798" y="845"/>
                </a:lnTo>
                <a:lnTo>
                  <a:pt x="798" y="843"/>
                </a:lnTo>
                <a:lnTo>
                  <a:pt x="796" y="843"/>
                </a:lnTo>
                <a:lnTo>
                  <a:pt x="796" y="843"/>
                </a:lnTo>
                <a:lnTo>
                  <a:pt x="796" y="843"/>
                </a:lnTo>
                <a:lnTo>
                  <a:pt x="796" y="845"/>
                </a:lnTo>
                <a:close/>
                <a:moveTo>
                  <a:pt x="821" y="868"/>
                </a:moveTo>
                <a:lnTo>
                  <a:pt x="819" y="868"/>
                </a:lnTo>
                <a:lnTo>
                  <a:pt x="819" y="866"/>
                </a:lnTo>
                <a:lnTo>
                  <a:pt x="815" y="864"/>
                </a:lnTo>
                <a:lnTo>
                  <a:pt x="817" y="864"/>
                </a:lnTo>
                <a:lnTo>
                  <a:pt x="817" y="866"/>
                </a:lnTo>
                <a:lnTo>
                  <a:pt x="819" y="868"/>
                </a:lnTo>
                <a:lnTo>
                  <a:pt x="821" y="868"/>
                </a:lnTo>
                <a:close/>
                <a:moveTo>
                  <a:pt x="658" y="715"/>
                </a:moveTo>
                <a:lnTo>
                  <a:pt x="656" y="713"/>
                </a:lnTo>
                <a:lnTo>
                  <a:pt x="656" y="709"/>
                </a:lnTo>
                <a:lnTo>
                  <a:pt x="654" y="707"/>
                </a:lnTo>
                <a:lnTo>
                  <a:pt x="654" y="705"/>
                </a:lnTo>
                <a:lnTo>
                  <a:pt x="652" y="702"/>
                </a:lnTo>
                <a:lnTo>
                  <a:pt x="652" y="700"/>
                </a:lnTo>
                <a:lnTo>
                  <a:pt x="650" y="700"/>
                </a:lnTo>
                <a:lnTo>
                  <a:pt x="647" y="698"/>
                </a:lnTo>
                <a:lnTo>
                  <a:pt x="645" y="698"/>
                </a:lnTo>
                <a:lnTo>
                  <a:pt x="645" y="698"/>
                </a:lnTo>
                <a:lnTo>
                  <a:pt x="643" y="700"/>
                </a:lnTo>
                <a:lnTo>
                  <a:pt x="643" y="702"/>
                </a:lnTo>
                <a:lnTo>
                  <a:pt x="643" y="702"/>
                </a:lnTo>
                <a:lnTo>
                  <a:pt x="641" y="702"/>
                </a:lnTo>
                <a:lnTo>
                  <a:pt x="641" y="702"/>
                </a:lnTo>
                <a:lnTo>
                  <a:pt x="639" y="705"/>
                </a:lnTo>
                <a:lnTo>
                  <a:pt x="639" y="705"/>
                </a:lnTo>
                <a:lnTo>
                  <a:pt x="641" y="707"/>
                </a:lnTo>
                <a:lnTo>
                  <a:pt x="641" y="709"/>
                </a:lnTo>
                <a:lnTo>
                  <a:pt x="641" y="709"/>
                </a:lnTo>
                <a:lnTo>
                  <a:pt x="643" y="709"/>
                </a:lnTo>
                <a:lnTo>
                  <a:pt x="643" y="709"/>
                </a:lnTo>
                <a:lnTo>
                  <a:pt x="645" y="705"/>
                </a:lnTo>
                <a:lnTo>
                  <a:pt x="645" y="705"/>
                </a:lnTo>
                <a:lnTo>
                  <a:pt x="647" y="707"/>
                </a:lnTo>
                <a:lnTo>
                  <a:pt x="647" y="709"/>
                </a:lnTo>
                <a:lnTo>
                  <a:pt x="647" y="709"/>
                </a:lnTo>
                <a:lnTo>
                  <a:pt x="650" y="709"/>
                </a:lnTo>
                <a:lnTo>
                  <a:pt x="650" y="709"/>
                </a:lnTo>
                <a:lnTo>
                  <a:pt x="647" y="711"/>
                </a:lnTo>
                <a:lnTo>
                  <a:pt x="647" y="713"/>
                </a:lnTo>
                <a:lnTo>
                  <a:pt x="647" y="713"/>
                </a:lnTo>
                <a:lnTo>
                  <a:pt x="647" y="713"/>
                </a:lnTo>
                <a:lnTo>
                  <a:pt x="647" y="713"/>
                </a:lnTo>
                <a:lnTo>
                  <a:pt x="650" y="713"/>
                </a:lnTo>
                <a:lnTo>
                  <a:pt x="650" y="713"/>
                </a:lnTo>
                <a:lnTo>
                  <a:pt x="650" y="715"/>
                </a:lnTo>
                <a:lnTo>
                  <a:pt x="650" y="715"/>
                </a:lnTo>
                <a:lnTo>
                  <a:pt x="652" y="717"/>
                </a:lnTo>
                <a:lnTo>
                  <a:pt x="654" y="717"/>
                </a:lnTo>
                <a:lnTo>
                  <a:pt x="654" y="717"/>
                </a:lnTo>
                <a:lnTo>
                  <a:pt x="654" y="717"/>
                </a:lnTo>
                <a:lnTo>
                  <a:pt x="654" y="717"/>
                </a:lnTo>
                <a:lnTo>
                  <a:pt x="652" y="717"/>
                </a:lnTo>
                <a:lnTo>
                  <a:pt x="652" y="719"/>
                </a:lnTo>
                <a:lnTo>
                  <a:pt x="652" y="719"/>
                </a:lnTo>
                <a:lnTo>
                  <a:pt x="652" y="721"/>
                </a:lnTo>
                <a:lnTo>
                  <a:pt x="654" y="723"/>
                </a:lnTo>
                <a:lnTo>
                  <a:pt x="654" y="723"/>
                </a:lnTo>
                <a:lnTo>
                  <a:pt x="656" y="726"/>
                </a:lnTo>
                <a:lnTo>
                  <a:pt x="656" y="726"/>
                </a:lnTo>
                <a:lnTo>
                  <a:pt x="658" y="726"/>
                </a:lnTo>
                <a:lnTo>
                  <a:pt x="658" y="723"/>
                </a:lnTo>
                <a:lnTo>
                  <a:pt x="658" y="721"/>
                </a:lnTo>
                <a:lnTo>
                  <a:pt x="658" y="719"/>
                </a:lnTo>
                <a:lnTo>
                  <a:pt x="658" y="719"/>
                </a:lnTo>
                <a:lnTo>
                  <a:pt x="658" y="719"/>
                </a:lnTo>
                <a:lnTo>
                  <a:pt x="658" y="717"/>
                </a:lnTo>
                <a:lnTo>
                  <a:pt x="658" y="715"/>
                </a:lnTo>
                <a:lnTo>
                  <a:pt x="658" y="715"/>
                </a:lnTo>
                <a:close/>
                <a:moveTo>
                  <a:pt x="681" y="723"/>
                </a:moveTo>
                <a:lnTo>
                  <a:pt x="681" y="723"/>
                </a:lnTo>
                <a:lnTo>
                  <a:pt x="683" y="726"/>
                </a:lnTo>
                <a:lnTo>
                  <a:pt x="683" y="726"/>
                </a:lnTo>
                <a:lnTo>
                  <a:pt x="683" y="726"/>
                </a:lnTo>
                <a:lnTo>
                  <a:pt x="685" y="723"/>
                </a:lnTo>
                <a:lnTo>
                  <a:pt x="685" y="723"/>
                </a:lnTo>
                <a:lnTo>
                  <a:pt x="685" y="723"/>
                </a:lnTo>
                <a:lnTo>
                  <a:pt x="685" y="723"/>
                </a:lnTo>
                <a:lnTo>
                  <a:pt x="687" y="721"/>
                </a:lnTo>
                <a:lnTo>
                  <a:pt x="687" y="721"/>
                </a:lnTo>
                <a:lnTo>
                  <a:pt x="685" y="721"/>
                </a:lnTo>
                <a:lnTo>
                  <a:pt x="685" y="721"/>
                </a:lnTo>
                <a:lnTo>
                  <a:pt x="683" y="721"/>
                </a:lnTo>
                <a:lnTo>
                  <a:pt x="681" y="721"/>
                </a:lnTo>
                <a:lnTo>
                  <a:pt x="681" y="721"/>
                </a:lnTo>
                <a:lnTo>
                  <a:pt x="681" y="723"/>
                </a:lnTo>
                <a:close/>
                <a:moveTo>
                  <a:pt x="664" y="705"/>
                </a:moveTo>
                <a:lnTo>
                  <a:pt x="668" y="702"/>
                </a:lnTo>
                <a:lnTo>
                  <a:pt x="668" y="702"/>
                </a:lnTo>
                <a:lnTo>
                  <a:pt x="668" y="702"/>
                </a:lnTo>
                <a:lnTo>
                  <a:pt x="666" y="700"/>
                </a:lnTo>
                <a:lnTo>
                  <a:pt x="668" y="700"/>
                </a:lnTo>
                <a:lnTo>
                  <a:pt x="666" y="698"/>
                </a:lnTo>
                <a:lnTo>
                  <a:pt x="666" y="696"/>
                </a:lnTo>
                <a:lnTo>
                  <a:pt x="664" y="694"/>
                </a:lnTo>
                <a:lnTo>
                  <a:pt x="662" y="692"/>
                </a:lnTo>
                <a:lnTo>
                  <a:pt x="662" y="690"/>
                </a:lnTo>
                <a:lnTo>
                  <a:pt x="662" y="688"/>
                </a:lnTo>
                <a:lnTo>
                  <a:pt x="662" y="688"/>
                </a:lnTo>
                <a:lnTo>
                  <a:pt x="662" y="688"/>
                </a:lnTo>
                <a:lnTo>
                  <a:pt x="664" y="688"/>
                </a:lnTo>
                <a:lnTo>
                  <a:pt x="664" y="690"/>
                </a:lnTo>
                <a:lnTo>
                  <a:pt x="664" y="690"/>
                </a:lnTo>
                <a:lnTo>
                  <a:pt x="664" y="692"/>
                </a:lnTo>
                <a:lnTo>
                  <a:pt x="666" y="692"/>
                </a:lnTo>
                <a:lnTo>
                  <a:pt x="666" y="692"/>
                </a:lnTo>
                <a:lnTo>
                  <a:pt x="666" y="694"/>
                </a:lnTo>
                <a:lnTo>
                  <a:pt x="668" y="696"/>
                </a:lnTo>
                <a:lnTo>
                  <a:pt x="668" y="696"/>
                </a:lnTo>
                <a:lnTo>
                  <a:pt x="668" y="696"/>
                </a:lnTo>
                <a:lnTo>
                  <a:pt x="668" y="696"/>
                </a:lnTo>
                <a:lnTo>
                  <a:pt x="668" y="694"/>
                </a:lnTo>
                <a:lnTo>
                  <a:pt x="666" y="692"/>
                </a:lnTo>
                <a:lnTo>
                  <a:pt x="666" y="690"/>
                </a:lnTo>
                <a:lnTo>
                  <a:pt x="662" y="686"/>
                </a:lnTo>
                <a:lnTo>
                  <a:pt x="660" y="686"/>
                </a:lnTo>
                <a:lnTo>
                  <a:pt x="656" y="686"/>
                </a:lnTo>
                <a:lnTo>
                  <a:pt x="656" y="684"/>
                </a:lnTo>
                <a:lnTo>
                  <a:pt x="654" y="682"/>
                </a:lnTo>
                <a:lnTo>
                  <a:pt x="654" y="682"/>
                </a:lnTo>
                <a:lnTo>
                  <a:pt x="654" y="682"/>
                </a:lnTo>
                <a:lnTo>
                  <a:pt x="654" y="684"/>
                </a:lnTo>
                <a:lnTo>
                  <a:pt x="654" y="686"/>
                </a:lnTo>
                <a:lnTo>
                  <a:pt x="654" y="686"/>
                </a:lnTo>
                <a:lnTo>
                  <a:pt x="656" y="688"/>
                </a:lnTo>
                <a:lnTo>
                  <a:pt x="656" y="690"/>
                </a:lnTo>
                <a:lnTo>
                  <a:pt x="656" y="694"/>
                </a:lnTo>
                <a:lnTo>
                  <a:pt x="656" y="696"/>
                </a:lnTo>
                <a:lnTo>
                  <a:pt x="658" y="698"/>
                </a:lnTo>
                <a:lnTo>
                  <a:pt x="660" y="700"/>
                </a:lnTo>
                <a:lnTo>
                  <a:pt x="660" y="700"/>
                </a:lnTo>
                <a:lnTo>
                  <a:pt x="658" y="705"/>
                </a:lnTo>
                <a:lnTo>
                  <a:pt x="658" y="707"/>
                </a:lnTo>
                <a:lnTo>
                  <a:pt x="658" y="707"/>
                </a:lnTo>
                <a:lnTo>
                  <a:pt x="658" y="709"/>
                </a:lnTo>
                <a:lnTo>
                  <a:pt x="658" y="709"/>
                </a:lnTo>
                <a:lnTo>
                  <a:pt x="658" y="709"/>
                </a:lnTo>
                <a:lnTo>
                  <a:pt x="660" y="709"/>
                </a:lnTo>
                <a:lnTo>
                  <a:pt x="662" y="707"/>
                </a:lnTo>
                <a:lnTo>
                  <a:pt x="664" y="705"/>
                </a:lnTo>
                <a:close/>
                <a:moveTo>
                  <a:pt x="689" y="732"/>
                </a:moveTo>
                <a:lnTo>
                  <a:pt x="689" y="732"/>
                </a:lnTo>
                <a:lnTo>
                  <a:pt x="691" y="732"/>
                </a:lnTo>
                <a:lnTo>
                  <a:pt x="691" y="732"/>
                </a:lnTo>
                <a:lnTo>
                  <a:pt x="694" y="732"/>
                </a:lnTo>
                <a:lnTo>
                  <a:pt x="694" y="732"/>
                </a:lnTo>
                <a:lnTo>
                  <a:pt x="694" y="728"/>
                </a:lnTo>
                <a:lnTo>
                  <a:pt x="694" y="726"/>
                </a:lnTo>
                <a:lnTo>
                  <a:pt x="691" y="721"/>
                </a:lnTo>
                <a:lnTo>
                  <a:pt x="691" y="719"/>
                </a:lnTo>
                <a:lnTo>
                  <a:pt x="689" y="719"/>
                </a:lnTo>
                <a:lnTo>
                  <a:pt x="687" y="723"/>
                </a:lnTo>
                <a:lnTo>
                  <a:pt x="687" y="723"/>
                </a:lnTo>
                <a:lnTo>
                  <a:pt x="687" y="726"/>
                </a:lnTo>
                <a:lnTo>
                  <a:pt x="685" y="726"/>
                </a:lnTo>
                <a:lnTo>
                  <a:pt x="685" y="726"/>
                </a:lnTo>
                <a:lnTo>
                  <a:pt x="685" y="728"/>
                </a:lnTo>
                <a:lnTo>
                  <a:pt x="685" y="728"/>
                </a:lnTo>
                <a:lnTo>
                  <a:pt x="687" y="730"/>
                </a:lnTo>
                <a:lnTo>
                  <a:pt x="689" y="730"/>
                </a:lnTo>
                <a:lnTo>
                  <a:pt x="689" y="730"/>
                </a:lnTo>
                <a:lnTo>
                  <a:pt x="689" y="730"/>
                </a:lnTo>
                <a:lnTo>
                  <a:pt x="689" y="732"/>
                </a:lnTo>
                <a:close/>
                <a:moveTo>
                  <a:pt x="685" y="717"/>
                </a:moveTo>
                <a:lnTo>
                  <a:pt x="683" y="713"/>
                </a:lnTo>
                <a:lnTo>
                  <a:pt x="683" y="715"/>
                </a:lnTo>
                <a:lnTo>
                  <a:pt x="683" y="717"/>
                </a:lnTo>
                <a:lnTo>
                  <a:pt x="681" y="717"/>
                </a:lnTo>
                <a:lnTo>
                  <a:pt x="681" y="719"/>
                </a:lnTo>
                <a:lnTo>
                  <a:pt x="681" y="719"/>
                </a:lnTo>
                <a:lnTo>
                  <a:pt x="683" y="719"/>
                </a:lnTo>
                <a:lnTo>
                  <a:pt x="685" y="719"/>
                </a:lnTo>
                <a:lnTo>
                  <a:pt x="685" y="719"/>
                </a:lnTo>
                <a:lnTo>
                  <a:pt x="685" y="719"/>
                </a:lnTo>
                <a:lnTo>
                  <a:pt x="685" y="719"/>
                </a:lnTo>
                <a:lnTo>
                  <a:pt x="687" y="719"/>
                </a:lnTo>
                <a:lnTo>
                  <a:pt x="687" y="717"/>
                </a:lnTo>
                <a:lnTo>
                  <a:pt x="685" y="717"/>
                </a:lnTo>
                <a:close/>
                <a:moveTo>
                  <a:pt x="662" y="686"/>
                </a:moveTo>
                <a:lnTo>
                  <a:pt x="662" y="684"/>
                </a:lnTo>
                <a:lnTo>
                  <a:pt x="660" y="684"/>
                </a:lnTo>
                <a:lnTo>
                  <a:pt x="658" y="682"/>
                </a:lnTo>
                <a:lnTo>
                  <a:pt x="658" y="684"/>
                </a:lnTo>
                <a:lnTo>
                  <a:pt x="656" y="684"/>
                </a:lnTo>
                <a:lnTo>
                  <a:pt x="658" y="684"/>
                </a:lnTo>
                <a:lnTo>
                  <a:pt x="660" y="686"/>
                </a:lnTo>
                <a:lnTo>
                  <a:pt x="662" y="686"/>
                </a:lnTo>
                <a:close/>
                <a:moveTo>
                  <a:pt x="643" y="700"/>
                </a:moveTo>
                <a:lnTo>
                  <a:pt x="643" y="698"/>
                </a:lnTo>
                <a:lnTo>
                  <a:pt x="643" y="696"/>
                </a:lnTo>
                <a:lnTo>
                  <a:pt x="643" y="696"/>
                </a:lnTo>
                <a:lnTo>
                  <a:pt x="645" y="696"/>
                </a:lnTo>
                <a:lnTo>
                  <a:pt x="650" y="698"/>
                </a:lnTo>
                <a:lnTo>
                  <a:pt x="652" y="698"/>
                </a:lnTo>
                <a:lnTo>
                  <a:pt x="654" y="700"/>
                </a:lnTo>
                <a:lnTo>
                  <a:pt x="654" y="698"/>
                </a:lnTo>
                <a:lnTo>
                  <a:pt x="654" y="696"/>
                </a:lnTo>
                <a:lnTo>
                  <a:pt x="652" y="694"/>
                </a:lnTo>
                <a:lnTo>
                  <a:pt x="647" y="694"/>
                </a:lnTo>
                <a:lnTo>
                  <a:pt x="647" y="694"/>
                </a:lnTo>
                <a:lnTo>
                  <a:pt x="650" y="692"/>
                </a:lnTo>
                <a:lnTo>
                  <a:pt x="650" y="694"/>
                </a:lnTo>
                <a:lnTo>
                  <a:pt x="650" y="694"/>
                </a:lnTo>
                <a:lnTo>
                  <a:pt x="652" y="692"/>
                </a:lnTo>
                <a:lnTo>
                  <a:pt x="654" y="690"/>
                </a:lnTo>
                <a:lnTo>
                  <a:pt x="652" y="688"/>
                </a:lnTo>
                <a:lnTo>
                  <a:pt x="652" y="688"/>
                </a:lnTo>
                <a:lnTo>
                  <a:pt x="650" y="688"/>
                </a:lnTo>
                <a:lnTo>
                  <a:pt x="647" y="686"/>
                </a:lnTo>
                <a:lnTo>
                  <a:pt x="647" y="686"/>
                </a:lnTo>
                <a:lnTo>
                  <a:pt x="645" y="688"/>
                </a:lnTo>
                <a:lnTo>
                  <a:pt x="643" y="690"/>
                </a:lnTo>
                <a:lnTo>
                  <a:pt x="643" y="690"/>
                </a:lnTo>
                <a:lnTo>
                  <a:pt x="641" y="688"/>
                </a:lnTo>
                <a:lnTo>
                  <a:pt x="641" y="688"/>
                </a:lnTo>
                <a:lnTo>
                  <a:pt x="643" y="688"/>
                </a:lnTo>
                <a:lnTo>
                  <a:pt x="643" y="686"/>
                </a:lnTo>
                <a:lnTo>
                  <a:pt x="643" y="686"/>
                </a:lnTo>
                <a:lnTo>
                  <a:pt x="641" y="684"/>
                </a:lnTo>
                <a:lnTo>
                  <a:pt x="641" y="684"/>
                </a:lnTo>
                <a:lnTo>
                  <a:pt x="639" y="684"/>
                </a:lnTo>
                <a:lnTo>
                  <a:pt x="639" y="686"/>
                </a:lnTo>
                <a:lnTo>
                  <a:pt x="637" y="686"/>
                </a:lnTo>
                <a:lnTo>
                  <a:pt x="637" y="686"/>
                </a:lnTo>
                <a:lnTo>
                  <a:pt x="635" y="686"/>
                </a:lnTo>
                <a:lnTo>
                  <a:pt x="635" y="688"/>
                </a:lnTo>
                <a:lnTo>
                  <a:pt x="635" y="686"/>
                </a:lnTo>
                <a:lnTo>
                  <a:pt x="633" y="684"/>
                </a:lnTo>
                <a:lnTo>
                  <a:pt x="633" y="686"/>
                </a:lnTo>
                <a:lnTo>
                  <a:pt x="631" y="688"/>
                </a:lnTo>
                <a:lnTo>
                  <a:pt x="631" y="688"/>
                </a:lnTo>
                <a:lnTo>
                  <a:pt x="631" y="688"/>
                </a:lnTo>
                <a:lnTo>
                  <a:pt x="629" y="690"/>
                </a:lnTo>
                <a:lnTo>
                  <a:pt x="631" y="692"/>
                </a:lnTo>
                <a:lnTo>
                  <a:pt x="633" y="692"/>
                </a:lnTo>
                <a:lnTo>
                  <a:pt x="637" y="696"/>
                </a:lnTo>
                <a:lnTo>
                  <a:pt x="637" y="698"/>
                </a:lnTo>
                <a:lnTo>
                  <a:pt x="639" y="700"/>
                </a:lnTo>
                <a:lnTo>
                  <a:pt x="641" y="700"/>
                </a:lnTo>
                <a:lnTo>
                  <a:pt x="643" y="700"/>
                </a:lnTo>
                <a:close/>
                <a:moveTo>
                  <a:pt x="622" y="1895"/>
                </a:moveTo>
                <a:lnTo>
                  <a:pt x="624" y="1897"/>
                </a:lnTo>
                <a:lnTo>
                  <a:pt x="624" y="1897"/>
                </a:lnTo>
                <a:lnTo>
                  <a:pt x="622" y="1895"/>
                </a:lnTo>
                <a:lnTo>
                  <a:pt x="622" y="1895"/>
                </a:lnTo>
                <a:close/>
                <a:moveTo>
                  <a:pt x="601" y="1933"/>
                </a:moveTo>
                <a:lnTo>
                  <a:pt x="599" y="1933"/>
                </a:lnTo>
                <a:lnTo>
                  <a:pt x="601" y="1933"/>
                </a:lnTo>
                <a:lnTo>
                  <a:pt x="601" y="1935"/>
                </a:lnTo>
                <a:lnTo>
                  <a:pt x="601" y="1935"/>
                </a:lnTo>
                <a:lnTo>
                  <a:pt x="601" y="1935"/>
                </a:lnTo>
                <a:lnTo>
                  <a:pt x="601" y="1935"/>
                </a:lnTo>
                <a:lnTo>
                  <a:pt x="601" y="1933"/>
                </a:lnTo>
                <a:close/>
                <a:moveTo>
                  <a:pt x="633" y="1900"/>
                </a:moveTo>
                <a:lnTo>
                  <a:pt x="631" y="1900"/>
                </a:lnTo>
                <a:lnTo>
                  <a:pt x="631" y="1900"/>
                </a:lnTo>
                <a:lnTo>
                  <a:pt x="631" y="1900"/>
                </a:lnTo>
                <a:lnTo>
                  <a:pt x="631" y="1900"/>
                </a:lnTo>
                <a:lnTo>
                  <a:pt x="631" y="1900"/>
                </a:lnTo>
                <a:lnTo>
                  <a:pt x="633" y="1900"/>
                </a:lnTo>
                <a:lnTo>
                  <a:pt x="633" y="1900"/>
                </a:lnTo>
                <a:lnTo>
                  <a:pt x="633" y="1900"/>
                </a:lnTo>
                <a:lnTo>
                  <a:pt x="633" y="1902"/>
                </a:lnTo>
                <a:lnTo>
                  <a:pt x="633" y="1900"/>
                </a:lnTo>
                <a:lnTo>
                  <a:pt x="633" y="1900"/>
                </a:lnTo>
                <a:lnTo>
                  <a:pt x="633" y="1900"/>
                </a:lnTo>
                <a:close/>
                <a:moveTo>
                  <a:pt x="679" y="753"/>
                </a:moveTo>
                <a:lnTo>
                  <a:pt x="681" y="753"/>
                </a:lnTo>
                <a:lnTo>
                  <a:pt x="683" y="755"/>
                </a:lnTo>
                <a:lnTo>
                  <a:pt x="683" y="757"/>
                </a:lnTo>
                <a:lnTo>
                  <a:pt x="685" y="757"/>
                </a:lnTo>
                <a:lnTo>
                  <a:pt x="685" y="755"/>
                </a:lnTo>
                <a:lnTo>
                  <a:pt x="685" y="755"/>
                </a:lnTo>
                <a:lnTo>
                  <a:pt x="685" y="753"/>
                </a:lnTo>
                <a:lnTo>
                  <a:pt x="687" y="753"/>
                </a:lnTo>
                <a:lnTo>
                  <a:pt x="685" y="753"/>
                </a:lnTo>
                <a:lnTo>
                  <a:pt x="685" y="753"/>
                </a:lnTo>
                <a:lnTo>
                  <a:pt x="685" y="751"/>
                </a:lnTo>
                <a:lnTo>
                  <a:pt x="683" y="753"/>
                </a:lnTo>
                <a:lnTo>
                  <a:pt x="683" y="753"/>
                </a:lnTo>
                <a:lnTo>
                  <a:pt x="683" y="753"/>
                </a:lnTo>
                <a:lnTo>
                  <a:pt x="681" y="751"/>
                </a:lnTo>
                <a:lnTo>
                  <a:pt x="681" y="749"/>
                </a:lnTo>
                <a:lnTo>
                  <a:pt x="681" y="749"/>
                </a:lnTo>
                <a:lnTo>
                  <a:pt x="681" y="747"/>
                </a:lnTo>
                <a:lnTo>
                  <a:pt x="679" y="747"/>
                </a:lnTo>
                <a:lnTo>
                  <a:pt x="677" y="744"/>
                </a:lnTo>
                <a:lnTo>
                  <a:pt x="675" y="744"/>
                </a:lnTo>
                <a:lnTo>
                  <a:pt x="675" y="744"/>
                </a:lnTo>
                <a:lnTo>
                  <a:pt x="675" y="747"/>
                </a:lnTo>
                <a:lnTo>
                  <a:pt x="677" y="747"/>
                </a:lnTo>
                <a:lnTo>
                  <a:pt x="677" y="747"/>
                </a:lnTo>
                <a:lnTo>
                  <a:pt x="679" y="749"/>
                </a:lnTo>
                <a:lnTo>
                  <a:pt x="679" y="751"/>
                </a:lnTo>
                <a:lnTo>
                  <a:pt x="679" y="751"/>
                </a:lnTo>
                <a:lnTo>
                  <a:pt x="679" y="753"/>
                </a:lnTo>
                <a:close/>
                <a:moveTo>
                  <a:pt x="689" y="786"/>
                </a:moveTo>
                <a:lnTo>
                  <a:pt x="696" y="784"/>
                </a:lnTo>
                <a:lnTo>
                  <a:pt x="696" y="784"/>
                </a:lnTo>
                <a:lnTo>
                  <a:pt x="696" y="782"/>
                </a:lnTo>
                <a:lnTo>
                  <a:pt x="696" y="778"/>
                </a:lnTo>
                <a:lnTo>
                  <a:pt x="698" y="776"/>
                </a:lnTo>
                <a:lnTo>
                  <a:pt x="698" y="774"/>
                </a:lnTo>
                <a:lnTo>
                  <a:pt x="700" y="770"/>
                </a:lnTo>
                <a:lnTo>
                  <a:pt x="700" y="770"/>
                </a:lnTo>
                <a:lnTo>
                  <a:pt x="700" y="767"/>
                </a:lnTo>
                <a:lnTo>
                  <a:pt x="700" y="767"/>
                </a:lnTo>
                <a:lnTo>
                  <a:pt x="698" y="767"/>
                </a:lnTo>
                <a:lnTo>
                  <a:pt x="696" y="770"/>
                </a:lnTo>
                <a:lnTo>
                  <a:pt x="694" y="770"/>
                </a:lnTo>
                <a:lnTo>
                  <a:pt x="694" y="770"/>
                </a:lnTo>
                <a:lnTo>
                  <a:pt x="694" y="772"/>
                </a:lnTo>
                <a:lnTo>
                  <a:pt x="694" y="774"/>
                </a:lnTo>
                <a:lnTo>
                  <a:pt x="694" y="774"/>
                </a:lnTo>
                <a:lnTo>
                  <a:pt x="694" y="776"/>
                </a:lnTo>
                <a:lnTo>
                  <a:pt x="694" y="776"/>
                </a:lnTo>
                <a:lnTo>
                  <a:pt x="689" y="776"/>
                </a:lnTo>
                <a:lnTo>
                  <a:pt x="687" y="776"/>
                </a:lnTo>
                <a:lnTo>
                  <a:pt x="687" y="776"/>
                </a:lnTo>
                <a:lnTo>
                  <a:pt x="687" y="776"/>
                </a:lnTo>
                <a:lnTo>
                  <a:pt x="687" y="776"/>
                </a:lnTo>
                <a:lnTo>
                  <a:pt x="691" y="774"/>
                </a:lnTo>
                <a:lnTo>
                  <a:pt x="694" y="774"/>
                </a:lnTo>
                <a:lnTo>
                  <a:pt x="694" y="772"/>
                </a:lnTo>
                <a:lnTo>
                  <a:pt x="694" y="772"/>
                </a:lnTo>
                <a:lnTo>
                  <a:pt x="691" y="770"/>
                </a:lnTo>
                <a:lnTo>
                  <a:pt x="691" y="770"/>
                </a:lnTo>
                <a:lnTo>
                  <a:pt x="691" y="767"/>
                </a:lnTo>
                <a:lnTo>
                  <a:pt x="689" y="767"/>
                </a:lnTo>
                <a:lnTo>
                  <a:pt x="687" y="770"/>
                </a:lnTo>
                <a:lnTo>
                  <a:pt x="685" y="767"/>
                </a:lnTo>
                <a:lnTo>
                  <a:pt x="683" y="767"/>
                </a:lnTo>
                <a:lnTo>
                  <a:pt x="681" y="767"/>
                </a:lnTo>
                <a:lnTo>
                  <a:pt x="681" y="767"/>
                </a:lnTo>
                <a:lnTo>
                  <a:pt x="681" y="767"/>
                </a:lnTo>
                <a:lnTo>
                  <a:pt x="679" y="770"/>
                </a:lnTo>
                <a:lnTo>
                  <a:pt x="679" y="772"/>
                </a:lnTo>
                <a:lnTo>
                  <a:pt x="679" y="774"/>
                </a:lnTo>
                <a:lnTo>
                  <a:pt x="681" y="774"/>
                </a:lnTo>
                <a:lnTo>
                  <a:pt x="683" y="778"/>
                </a:lnTo>
                <a:lnTo>
                  <a:pt x="683" y="778"/>
                </a:lnTo>
                <a:lnTo>
                  <a:pt x="683" y="778"/>
                </a:lnTo>
                <a:lnTo>
                  <a:pt x="683" y="780"/>
                </a:lnTo>
                <a:lnTo>
                  <a:pt x="685" y="780"/>
                </a:lnTo>
                <a:lnTo>
                  <a:pt x="689" y="782"/>
                </a:lnTo>
                <a:lnTo>
                  <a:pt x="689" y="782"/>
                </a:lnTo>
                <a:lnTo>
                  <a:pt x="689" y="782"/>
                </a:lnTo>
                <a:lnTo>
                  <a:pt x="687" y="782"/>
                </a:lnTo>
                <a:lnTo>
                  <a:pt x="685" y="782"/>
                </a:lnTo>
                <a:lnTo>
                  <a:pt x="685" y="782"/>
                </a:lnTo>
                <a:lnTo>
                  <a:pt x="685" y="784"/>
                </a:lnTo>
                <a:lnTo>
                  <a:pt x="685" y="784"/>
                </a:lnTo>
                <a:lnTo>
                  <a:pt x="687" y="786"/>
                </a:lnTo>
                <a:lnTo>
                  <a:pt x="689" y="786"/>
                </a:lnTo>
                <a:close/>
                <a:moveTo>
                  <a:pt x="704" y="753"/>
                </a:moveTo>
                <a:lnTo>
                  <a:pt x="704" y="753"/>
                </a:lnTo>
                <a:lnTo>
                  <a:pt x="706" y="753"/>
                </a:lnTo>
                <a:lnTo>
                  <a:pt x="706" y="753"/>
                </a:lnTo>
                <a:lnTo>
                  <a:pt x="706" y="751"/>
                </a:lnTo>
                <a:lnTo>
                  <a:pt x="704" y="749"/>
                </a:lnTo>
                <a:lnTo>
                  <a:pt x="704" y="747"/>
                </a:lnTo>
                <a:lnTo>
                  <a:pt x="702" y="744"/>
                </a:lnTo>
                <a:lnTo>
                  <a:pt x="702" y="744"/>
                </a:lnTo>
                <a:lnTo>
                  <a:pt x="702" y="744"/>
                </a:lnTo>
                <a:lnTo>
                  <a:pt x="702" y="747"/>
                </a:lnTo>
                <a:lnTo>
                  <a:pt x="702" y="747"/>
                </a:lnTo>
                <a:lnTo>
                  <a:pt x="702" y="749"/>
                </a:lnTo>
                <a:lnTo>
                  <a:pt x="702" y="751"/>
                </a:lnTo>
                <a:lnTo>
                  <a:pt x="702" y="749"/>
                </a:lnTo>
                <a:lnTo>
                  <a:pt x="702" y="749"/>
                </a:lnTo>
                <a:lnTo>
                  <a:pt x="704" y="751"/>
                </a:lnTo>
                <a:lnTo>
                  <a:pt x="704" y="751"/>
                </a:lnTo>
                <a:lnTo>
                  <a:pt x="704" y="753"/>
                </a:lnTo>
                <a:close/>
                <a:moveTo>
                  <a:pt x="708" y="744"/>
                </a:moveTo>
                <a:lnTo>
                  <a:pt x="710" y="742"/>
                </a:lnTo>
                <a:lnTo>
                  <a:pt x="710" y="740"/>
                </a:lnTo>
                <a:lnTo>
                  <a:pt x="710" y="738"/>
                </a:lnTo>
                <a:lnTo>
                  <a:pt x="710" y="736"/>
                </a:lnTo>
                <a:lnTo>
                  <a:pt x="710" y="736"/>
                </a:lnTo>
                <a:lnTo>
                  <a:pt x="708" y="734"/>
                </a:lnTo>
                <a:lnTo>
                  <a:pt x="706" y="732"/>
                </a:lnTo>
                <a:lnTo>
                  <a:pt x="706" y="732"/>
                </a:lnTo>
                <a:lnTo>
                  <a:pt x="700" y="734"/>
                </a:lnTo>
                <a:lnTo>
                  <a:pt x="700" y="738"/>
                </a:lnTo>
                <a:lnTo>
                  <a:pt x="700" y="740"/>
                </a:lnTo>
                <a:lnTo>
                  <a:pt x="698" y="742"/>
                </a:lnTo>
                <a:lnTo>
                  <a:pt x="698" y="742"/>
                </a:lnTo>
                <a:lnTo>
                  <a:pt x="698" y="747"/>
                </a:lnTo>
                <a:lnTo>
                  <a:pt x="700" y="747"/>
                </a:lnTo>
                <a:lnTo>
                  <a:pt x="700" y="747"/>
                </a:lnTo>
                <a:lnTo>
                  <a:pt x="700" y="744"/>
                </a:lnTo>
                <a:lnTo>
                  <a:pt x="702" y="744"/>
                </a:lnTo>
                <a:lnTo>
                  <a:pt x="704" y="742"/>
                </a:lnTo>
                <a:lnTo>
                  <a:pt x="704" y="742"/>
                </a:lnTo>
                <a:lnTo>
                  <a:pt x="704" y="742"/>
                </a:lnTo>
                <a:lnTo>
                  <a:pt x="704" y="744"/>
                </a:lnTo>
                <a:lnTo>
                  <a:pt x="704" y="744"/>
                </a:lnTo>
                <a:lnTo>
                  <a:pt x="704" y="744"/>
                </a:lnTo>
                <a:lnTo>
                  <a:pt x="706" y="744"/>
                </a:lnTo>
                <a:lnTo>
                  <a:pt x="706" y="747"/>
                </a:lnTo>
                <a:lnTo>
                  <a:pt x="706" y="747"/>
                </a:lnTo>
                <a:lnTo>
                  <a:pt x="708" y="744"/>
                </a:lnTo>
                <a:close/>
                <a:moveTo>
                  <a:pt x="708" y="803"/>
                </a:moveTo>
                <a:lnTo>
                  <a:pt x="706" y="803"/>
                </a:lnTo>
                <a:lnTo>
                  <a:pt x="706" y="803"/>
                </a:lnTo>
                <a:lnTo>
                  <a:pt x="706" y="803"/>
                </a:lnTo>
                <a:lnTo>
                  <a:pt x="706" y="801"/>
                </a:lnTo>
                <a:lnTo>
                  <a:pt x="706" y="801"/>
                </a:lnTo>
                <a:lnTo>
                  <a:pt x="706" y="801"/>
                </a:lnTo>
                <a:lnTo>
                  <a:pt x="704" y="801"/>
                </a:lnTo>
                <a:lnTo>
                  <a:pt x="704" y="801"/>
                </a:lnTo>
                <a:lnTo>
                  <a:pt x="704" y="801"/>
                </a:lnTo>
                <a:lnTo>
                  <a:pt x="702" y="797"/>
                </a:lnTo>
                <a:lnTo>
                  <a:pt x="702" y="797"/>
                </a:lnTo>
                <a:lnTo>
                  <a:pt x="704" y="795"/>
                </a:lnTo>
                <a:lnTo>
                  <a:pt x="702" y="795"/>
                </a:lnTo>
                <a:lnTo>
                  <a:pt x="700" y="795"/>
                </a:lnTo>
                <a:lnTo>
                  <a:pt x="698" y="793"/>
                </a:lnTo>
                <a:lnTo>
                  <a:pt x="698" y="793"/>
                </a:lnTo>
                <a:lnTo>
                  <a:pt x="696" y="793"/>
                </a:lnTo>
                <a:lnTo>
                  <a:pt x="696" y="791"/>
                </a:lnTo>
                <a:lnTo>
                  <a:pt x="698" y="791"/>
                </a:lnTo>
                <a:lnTo>
                  <a:pt x="698" y="793"/>
                </a:lnTo>
                <a:lnTo>
                  <a:pt x="700" y="791"/>
                </a:lnTo>
                <a:lnTo>
                  <a:pt x="700" y="788"/>
                </a:lnTo>
                <a:lnTo>
                  <a:pt x="700" y="788"/>
                </a:lnTo>
                <a:lnTo>
                  <a:pt x="700" y="786"/>
                </a:lnTo>
                <a:lnTo>
                  <a:pt x="698" y="784"/>
                </a:lnTo>
                <a:lnTo>
                  <a:pt x="698" y="784"/>
                </a:lnTo>
                <a:lnTo>
                  <a:pt x="696" y="786"/>
                </a:lnTo>
                <a:lnTo>
                  <a:pt x="696" y="786"/>
                </a:lnTo>
                <a:lnTo>
                  <a:pt x="694" y="786"/>
                </a:lnTo>
                <a:lnTo>
                  <a:pt x="689" y="786"/>
                </a:lnTo>
                <a:lnTo>
                  <a:pt x="687" y="786"/>
                </a:lnTo>
                <a:lnTo>
                  <a:pt x="687" y="786"/>
                </a:lnTo>
                <a:lnTo>
                  <a:pt x="687" y="788"/>
                </a:lnTo>
                <a:lnTo>
                  <a:pt x="689" y="788"/>
                </a:lnTo>
                <a:lnTo>
                  <a:pt x="694" y="791"/>
                </a:lnTo>
                <a:lnTo>
                  <a:pt x="694" y="791"/>
                </a:lnTo>
                <a:lnTo>
                  <a:pt x="691" y="791"/>
                </a:lnTo>
                <a:lnTo>
                  <a:pt x="691" y="791"/>
                </a:lnTo>
                <a:lnTo>
                  <a:pt x="691" y="791"/>
                </a:lnTo>
                <a:lnTo>
                  <a:pt x="691" y="793"/>
                </a:lnTo>
                <a:lnTo>
                  <a:pt x="694" y="795"/>
                </a:lnTo>
                <a:lnTo>
                  <a:pt x="694" y="795"/>
                </a:lnTo>
                <a:lnTo>
                  <a:pt x="698" y="799"/>
                </a:lnTo>
                <a:lnTo>
                  <a:pt x="700" y="801"/>
                </a:lnTo>
                <a:lnTo>
                  <a:pt x="702" y="801"/>
                </a:lnTo>
                <a:lnTo>
                  <a:pt x="702" y="803"/>
                </a:lnTo>
                <a:lnTo>
                  <a:pt x="704" y="805"/>
                </a:lnTo>
                <a:lnTo>
                  <a:pt x="706" y="805"/>
                </a:lnTo>
                <a:lnTo>
                  <a:pt x="708" y="805"/>
                </a:lnTo>
                <a:lnTo>
                  <a:pt x="708" y="803"/>
                </a:lnTo>
                <a:close/>
                <a:moveTo>
                  <a:pt x="681" y="713"/>
                </a:moveTo>
                <a:lnTo>
                  <a:pt x="681" y="711"/>
                </a:lnTo>
                <a:lnTo>
                  <a:pt x="679" y="711"/>
                </a:lnTo>
                <a:lnTo>
                  <a:pt x="679" y="709"/>
                </a:lnTo>
                <a:lnTo>
                  <a:pt x="677" y="709"/>
                </a:lnTo>
                <a:lnTo>
                  <a:pt x="677" y="711"/>
                </a:lnTo>
                <a:lnTo>
                  <a:pt x="675" y="709"/>
                </a:lnTo>
                <a:lnTo>
                  <a:pt x="671" y="709"/>
                </a:lnTo>
                <a:lnTo>
                  <a:pt x="668" y="709"/>
                </a:lnTo>
                <a:lnTo>
                  <a:pt x="666" y="709"/>
                </a:lnTo>
                <a:lnTo>
                  <a:pt x="666" y="709"/>
                </a:lnTo>
                <a:lnTo>
                  <a:pt x="668" y="711"/>
                </a:lnTo>
                <a:lnTo>
                  <a:pt x="668" y="711"/>
                </a:lnTo>
                <a:lnTo>
                  <a:pt x="671" y="713"/>
                </a:lnTo>
                <a:lnTo>
                  <a:pt x="671" y="713"/>
                </a:lnTo>
                <a:lnTo>
                  <a:pt x="671" y="715"/>
                </a:lnTo>
                <a:lnTo>
                  <a:pt x="671" y="717"/>
                </a:lnTo>
                <a:lnTo>
                  <a:pt x="671" y="719"/>
                </a:lnTo>
                <a:lnTo>
                  <a:pt x="673" y="721"/>
                </a:lnTo>
                <a:lnTo>
                  <a:pt x="673" y="721"/>
                </a:lnTo>
                <a:lnTo>
                  <a:pt x="675" y="721"/>
                </a:lnTo>
                <a:lnTo>
                  <a:pt x="675" y="721"/>
                </a:lnTo>
                <a:lnTo>
                  <a:pt x="677" y="721"/>
                </a:lnTo>
                <a:lnTo>
                  <a:pt x="679" y="721"/>
                </a:lnTo>
                <a:lnTo>
                  <a:pt x="679" y="719"/>
                </a:lnTo>
                <a:lnTo>
                  <a:pt x="679" y="719"/>
                </a:lnTo>
                <a:lnTo>
                  <a:pt x="679" y="719"/>
                </a:lnTo>
                <a:lnTo>
                  <a:pt x="679" y="717"/>
                </a:lnTo>
                <a:lnTo>
                  <a:pt x="679" y="717"/>
                </a:lnTo>
                <a:lnTo>
                  <a:pt x="677" y="717"/>
                </a:lnTo>
                <a:lnTo>
                  <a:pt x="677" y="715"/>
                </a:lnTo>
                <a:lnTo>
                  <a:pt x="677" y="715"/>
                </a:lnTo>
                <a:lnTo>
                  <a:pt x="677" y="713"/>
                </a:lnTo>
                <a:lnTo>
                  <a:pt x="677" y="713"/>
                </a:lnTo>
                <a:lnTo>
                  <a:pt x="677" y="713"/>
                </a:lnTo>
                <a:lnTo>
                  <a:pt x="679" y="717"/>
                </a:lnTo>
                <a:lnTo>
                  <a:pt x="681" y="717"/>
                </a:lnTo>
                <a:lnTo>
                  <a:pt x="681" y="717"/>
                </a:lnTo>
                <a:lnTo>
                  <a:pt x="681" y="717"/>
                </a:lnTo>
                <a:lnTo>
                  <a:pt x="681" y="717"/>
                </a:lnTo>
                <a:lnTo>
                  <a:pt x="681" y="715"/>
                </a:lnTo>
                <a:lnTo>
                  <a:pt x="681" y="715"/>
                </a:lnTo>
                <a:lnTo>
                  <a:pt x="681" y="713"/>
                </a:lnTo>
                <a:lnTo>
                  <a:pt x="681" y="713"/>
                </a:lnTo>
                <a:close/>
                <a:moveTo>
                  <a:pt x="673" y="730"/>
                </a:moveTo>
                <a:lnTo>
                  <a:pt x="675" y="730"/>
                </a:lnTo>
                <a:lnTo>
                  <a:pt x="677" y="730"/>
                </a:lnTo>
                <a:lnTo>
                  <a:pt x="677" y="732"/>
                </a:lnTo>
                <a:lnTo>
                  <a:pt x="677" y="732"/>
                </a:lnTo>
                <a:lnTo>
                  <a:pt x="677" y="732"/>
                </a:lnTo>
                <a:lnTo>
                  <a:pt x="677" y="734"/>
                </a:lnTo>
                <a:lnTo>
                  <a:pt x="675" y="734"/>
                </a:lnTo>
                <a:lnTo>
                  <a:pt x="675" y="734"/>
                </a:lnTo>
                <a:lnTo>
                  <a:pt x="673" y="734"/>
                </a:lnTo>
                <a:lnTo>
                  <a:pt x="673" y="734"/>
                </a:lnTo>
                <a:lnTo>
                  <a:pt x="671" y="734"/>
                </a:lnTo>
                <a:lnTo>
                  <a:pt x="671" y="734"/>
                </a:lnTo>
                <a:lnTo>
                  <a:pt x="673" y="736"/>
                </a:lnTo>
                <a:lnTo>
                  <a:pt x="673" y="736"/>
                </a:lnTo>
                <a:lnTo>
                  <a:pt x="673" y="736"/>
                </a:lnTo>
                <a:lnTo>
                  <a:pt x="675" y="736"/>
                </a:lnTo>
                <a:lnTo>
                  <a:pt x="677" y="738"/>
                </a:lnTo>
                <a:lnTo>
                  <a:pt x="677" y="738"/>
                </a:lnTo>
                <a:lnTo>
                  <a:pt x="677" y="738"/>
                </a:lnTo>
                <a:lnTo>
                  <a:pt x="679" y="738"/>
                </a:lnTo>
                <a:lnTo>
                  <a:pt x="681" y="738"/>
                </a:lnTo>
                <a:lnTo>
                  <a:pt x="679" y="740"/>
                </a:lnTo>
                <a:lnTo>
                  <a:pt x="679" y="740"/>
                </a:lnTo>
                <a:lnTo>
                  <a:pt x="681" y="742"/>
                </a:lnTo>
                <a:lnTo>
                  <a:pt x="681" y="742"/>
                </a:lnTo>
                <a:lnTo>
                  <a:pt x="681" y="742"/>
                </a:lnTo>
                <a:lnTo>
                  <a:pt x="679" y="742"/>
                </a:lnTo>
                <a:lnTo>
                  <a:pt x="679" y="744"/>
                </a:lnTo>
                <a:lnTo>
                  <a:pt x="681" y="744"/>
                </a:lnTo>
                <a:lnTo>
                  <a:pt x="683" y="747"/>
                </a:lnTo>
                <a:lnTo>
                  <a:pt x="683" y="749"/>
                </a:lnTo>
                <a:lnTo>
                  <a:pt x="685" y="749"/>
                </a:lnTo>
                <a:lnTo>
                  <a:pt x="685" y="749"/>
                </a:lnTo>
                <a:lnTo>
                  <a:pt x="685" y="749"/>
                </a:lnTo>
                <a:lnTo>
                  <a:pt x="685" y="747"/>
                </a:lnTo>
                <a:lnTo>
                  <a:pt x="687" y="747"/>
                </a:lnTo>
                <a:lnTo>
                  <a:pt x="687" y="749"/>
                </a:lnTo>
                <a:lnTo>
                  <a:pt x="687" y="749"/>
                </a:lnTo>
                <a:lnTo>
                  <a:pt x="687" y="751"/>
                </a:lnTo>
                <a:lnTo>
                  <a:pt x="687" y="751"/>
                </a:lnTo>
                <a:lnTo>
                  <a:pt x="689" y="751"/>
                </a:lnTo>
                <a:lnTo>
                  <a:pt x="689" y="751"/>
                </a:lnTo>
                <a:lnTo>
                  <a:pt x="689" y="753"/>
                </a:lnTo>
                <a:lnTo>
                  <a:pt x="691" y="753"/>
                </a:lnTo>
                <a:lnTo>
                  <a:pt x="691" y="755"/>
                </a:lnTo>
                <a:lnTo>
                  <a:pt x="694" y="755"/>
                </a:lnTo>
                <a:lnTo>
                  <a:pt x="694" y="755"/>
                </a:lnTo>
                <a:lnTo>
                  <a:pt x="694" y="755"/>
                </a:lnTo>
                <a:lnTo>
                  <a:pt x="696" y="755"/>
                </a:lnTo>
                <a:lnTo>
                  <a:pt x="696" y="755"/>
                </a:lnTo>
                <a:lnTo>
                  <a:pt x="696" y="753"/>
                </a:lnTo>
                <a:lnTo>
                  <a:pt x="696" y="753"/>
                </a:lnTo>
                <a:lnTo>
                  <a:pt x="696" y="753"/>
                </a:lnTo>
                <a:lnTo>
                  <a:pt x="696" y="751"/>
                </a:lnTo>
                <a:lnTo>
                  <a:pt x="696" y="751"/>
                </a:lnTo>
                <a:lnTo>
                  <a:pt x="696" y="749"/>
                </a:lnTo>
                <a:lnTo>
                  <a:pt x="696" y="747"/>
                </a:lnTo>
                <a:lnTo>
                  <a:pt x="696" y="747"/>
                </a:lnTo>
                <a:lnTo>
                  <a:pt x="694" y="747"/>
                </a:lnTo>
                <a:lnTo>
                  <a:pt x="691" y="747"/>
                </a:lnTo>
                <a:lnTo>
                  <a:pt x="691" y="747"/>
                </a:lnTo>
                <a:lnTo>
                  <a:pt x="694" y="744"/>
                </a:lnTo>
                <a:lnTo>
                  <a:pt x="694" y="744"/>
                </a:lnTo>
                <a:lnTo>
                  <a:pt x="694" y="744"/>
                </a:lnTo>
                <a:lnTo>
                  <a:pt x="691" y="742"/>
                </a:lnTo>
                <a:lnTo>
                  <a:pt x="691" y="742"/>
                </a:lnTo>
                <a:lnTo>
                  <a:pt x="689" y="740"/>
                </a:lnTo>
                <a:lnTo>
                  <a:pt x="687" y="740"/>
                </a:lnTo>
                <a:lnTo>
                  <a:pt x="687" y="740"/>
                </a:lnTo>
                <a:lnTo>
                  <a:pt x="687" y="740"/>
                </a:lnTo>
                <a:lnTo>
                  <a:pt x="687" y="740"/>
                </a:lnTo>
                <a:lnTo>
                  <a:pt x="687" y="738"/>
                </a:lnTo>
                <a:lnTo>
                  <a:pt x="687" y="738"/>
                </a:lnTo>
                <a:lnTo>
                  <a:pt x="691" y="740"/>
                </a:lnTo>
                <a:lnTo>
                  <a:pt x="694" y="740"/>
                </a:lnTo>
                <a:lnTo>
                  <a:pt x="694" y="740"/>
                </a:lnTo>
                <a:lnTo>
                  <a:pt x="691" y="740"/>
                </a:lnTo>
                <a:lnTo>
                  <a:pt x="691" y="738"/>
                </a:lnTo>
                <a:lnTo>
                  <a:pt x="689" y="736"/>
                </a:lnTo>
                <a:lnTo>
                  <a:pt x="687" y="734"/>
                </a:lnTo>
                <a:lnTo>
                  <a:pt x="687" y="734"/>
                </a:lnTo>
                <a:lnTo>
                  <a:pt x="687" y="732"/>
                </a:lnTo>
                <a:lnTo>
                  <a:pt x="685" y="730"/>
                </a:lnTo>
                <a:lnTo>
                  <a:pt x="679" y="728"/>
                </a:lnTo>
                <a:lnTo>
                  <a:pt x="679" y="728"/>
                </a:lnTo>
                <a:lnTo>
                  <a:pt x="679" y="728"/>
                </a:lnTo>
                <a:lnTo>
                  <a:pt x="679" y="728"/>
                </a:lnTo>
                <a:lnTo>
                  <a:pt x="679" y="726"/>
                </a:lnTo>
                <a:lnTo>
                  <a:pt x="679" y="726"/>
                </a:lnTo>
                <a:lnTo>
                  <a:pt x="679" y="723"/>
                </a:lnTo>
                <a:lnTo>
                  <a:pt x="679" y="723"/>
                </a:lnTo>
                <a:lnTo>
                  <a:pt x="675" y="723"/>
                </a:lnTo>
                <a:lnTo>
                  <a:pt x="673" y="723"/>
                </a:lnTo>
                <a:lnTo>
                  <a:pt x="673" y="723"/>
                </a:lnTo>
                <a:lnTo>
                  <a:pt x="673" y="726"/>
                </a:lnTo>
                <a:lnTo>
                  <a:pt x="673" y="726"/>
                </a:lnTo>
                <a:lnTo>
                  <a:pt x="673" y="728"/>
                </a:lnTo>
                <a:lnTo>
                  <a:pt x="673" y="728"/>
                </a:lnTo>
                <a:lnTo>
                  <a:pt x="671" y="730"/>
                </a:lnTo>
                <a:lnTo>
                  <a:pt x="671" y="732"/>
                </a:lnTo>
                <a:lnTo>
                  <a:pt x="671" y="732"/>
                </a:lnTo>
                <a:lnTo>
                  <a:pt x="673" y="730"/>
                </a:lnTo>
                <a:close/>
                <a:moveTo>
                  <a:pt x="708" y="807"/>
                </a:moveTo>
                <a:lnTo>
                  <a:pt x="708" y="807"/>
                </a:lnTo>
                <a:lnTo>
                  <a:pt x="708" y="809"/>
                </a:lnTo>
                <a:lnTo>
                  <a:pt x="708" y="809"/>
                </a:lnTo>
                <a:lnTo>
                  <a:pt x="708" y="809"/>
                </a:lnTo>
                <a:lnTo>
                  <a:pt x="710" y="809"/>
                </a:lnTo>
                <a:lnTo>
                  <a:pt x="710" y="807"/>
                </a:lnTo>
                <a:lnTo>
                  <a:pt x="708" y="805"/>
                </a:lnTo>
                <a:lnTo>
                  <a:pt x="708" y="807"/>
                </a:lnTo>
                <a:close/>
                <a:moveTo>
                  <a:pt x="671" y="715"/>
                </a:moveTo>
                <a:lnTo>
                  <a:pt x="668" y="715"/>
                </a:lnTo>
                <a:lnTo>
                  <a:pt x="668" y="715"/>
                </a:lnTo>
                <a:lnTo>
                  <a:pt x="666" y="713"/>
                </a:lnTo>
                <a:lnTo>
                  <a:pt x="666" y="713"/>
                </a:lnTo>
                <a:lnTo>
                  <a:pt x="666" y="711"/>
                </a:lnTo>
                <a:lnTo>
                  <a:pt x="664" y="711"/>
                </a:lnTo>
                <a:lnTo>
                  <a:pt x="662" y="711"/>
                </a:lnTo>
                <a:lnTo>
                  <a:pt x="660" y="713"/>
                </a:lnTo>
                <a:lnTo>
                  <a:pt x="660" y="715"/>
                </a:lnTo>
                <a:lnTo>
                  <a:pt x="660" y="715"/>
                </a:lnTo>
                <a:lnTo>
                  <a:pt x="662" y="717"/>
                </a:lnTo>
                <a:lnTo>
                  <a:pt x="662" y="719"/>
                </a:lnTo>
                <a:lnTo>
                  <a:pt x="664" y="719"/>
                </a:lnTo>
                <a:lnTo>
                  <a:pt x="664" y="721"/>
                </a:lnTo>
                <a:lnTo>
                  <a:pt x="664" y="721"/>
                </a:lnTo>
                <a:lnTo>
                  <a:pt x="662" y="726"/>
                </a:lnTo>
                <a:lnTo>
                  <a:pt x="664" y="728"/>
                </a:lnTo>
                <a:lnTo>
                  <a:pt x="664" y="728"/>
                </a:lnTo>
                <a:lnTo>
                  <a:pt x="666" y="728"/>
                </a:lnTo>
                <a:lnTo>
                  <a:pt x="666" y="728"/>
                </a:lnTo>
                <a:lnTo>
                  <a:pt x="666" y="728"/>
                </a:lnTo>
                <a:lnTo>
                  <a:pt x="666" y="728"/>
                </a:lnTo>
                <a:lnTo>
                  <a:pt x="666" y="728"/>
                </a:lnTo>
                <a:lnTo>
                  <a:pt x="666" y="726"/>
                </a:lnTo>
                <a:lnTo>
                  <a:pt x="668" y="723"/>
                </a:lnTo>
                <a:lnTo>
                  <a:pt x="668" y="721"/>
                </a:lnTo>
                <a:lnTo>
                  <a:pt x="668" y="719"/>
                </a:lnTo>
                <a:lnTo>
                  <a:pt x="668" y="719"/>
                </a:lnTo>
                <a:lnTo>
                  <a:pt x="668" y="717"/>
                </a:lnTo>
                <a:lnTo>
                  <a:pt x="671" y="717"/>
                </a:lnTo>
                <a:lnTo>
                  <a:pt x="671" y="717"/>
                </a:lnTo>
                <a:lnTo>
                  <a:pt x="671" y="715"/>
                </a:lnTo>
                <a:close/>
                <a:moveTo>
                  <a:pt x="675" y="742"/>
                </a:moveTo>
                <a:lnTo>
                  <a:pt x="677" y="740"/>
                </a:lnTo>
                <a:lnTo>
                  <a:pt x="677" y="740"/>
                </a:lnTo>
                <a:lnTo>
                  <a:pt x="677" y="740"/>
                </a:lnTo>
                <a:lnTo>
                  <a:pt x="677" y="738"/>
                </a:lnTo>
                <a:lnTo>
                  <a:pt x="675" y="740"/>
                </a:lnTo>
                <a:lnTo>
                  <a:pt x="673" y="740"/>
                </a:lnTo>
                <a:lnTo>
                  <a:pt x="673" y="740"/>
                </a:lnTo>
                <a:lnTo>
                  <a:pt x="671" y="740"/>
                </a:lnTo>
                <a:lnTo>
                  <a:pt x="673" y="742"/>
                </a:lnTo>
                <a:lnTo>
                  <a:pt x="671" y="744"/>
                </a:lnTo>
                <a:lnTo>
                  <a:pt x="673" y="744"/>
                </a:lnTo>
                <a:lnTo>
                  <a:pt x="675" y="742"/>
                </a:lnTo>
                <a:lnTo>
                  <a:pt x="675" y="742"/>
                </a:lnTo>
                <a:lnTo>
                  <a:pt x="675" y="742"/>
                </a:lnTo>
                <a:lnTo>
                  <a:pt x="675" y="742"/>
                </a:lnTo>
                <a:close/>
                <a:moveTo>
                  <a:pt x="1662" y="2505"/>
                </a:moveTo>
                <a:lnTo>
                  <a:pt x="1655" y="2505"/>
                </a:lnTo>
                <a:lnTo>
                  <a:pt x="1651" y="2503"/>
                </a:lnTo>
                <a:lnTo>
                  <a:pt x="1649" y="2503"/>
                </a:lnTo>
                <a:lnTo>
                  <a:pt x="1645" y="2501"/>
                </a:lnTo>
                <a:lnTo>
                  <a:pt x="1643" y="2499"/>
                </a:lnTo>
                <a:lnTo>
                  <a:pt x="1639" y="2497"/>
                </a:lnTo>
                <a:lnTo>
                  <a:pt x="1636" y="2495"/>
                </a:lnTo>
                <a:lnTo>
                  <a:pt x="1632" y="2493"/>
                </a:lnTo>
                <a:lnTo>
                  <a:pt x="1630" y="2491"/>
                </a:lnTo>
                <a:lnTo>
                  <a:pt x="1628" y="2489"/>
                </a:lnTo>
                <a:lnTo>
                  <a:pt x="1624" y="2487"/>
                </a:lnTo>
                <a:lnTo>
                  <a:pt x="1624" y="2484"/>
                </a:lnTo>
                <a:lnTo>
                  <a:pt x="1622" y="2484"/>
                </a:lnTo>
                <a:lnTo>
                  <a:pt x="1620" y="2478"/>
                </a:lnTo>
                <a:lnTo>
                  <a:pt x="1620" y="2478"/>
                </a:lnTo>
                <a:lnTo>
                  <a:pt x="1618" y="2478"/>
                </a:lnTo>
                <a:lnTo>
                  <a:pt x="1615" y="2478"/>
                </a:lnTo>
                <a:lnTo>
                  <a:pt x="1615" y="2476"/>
                </a:lnTo>
                <a:lnTo>
                  <a:pt x="1615" y="2476"/>
                </a:lnTo>
                <a:lnTo>
                  <a:pt x="1615" y="2474"/>
                </a:lnTo>
                <a:lnTo>
                  <a:pt x="1615" y="2474"/>
                </a:lnTo>
                <a:lnTo>
                  <a:pt x="1618" y="2474"/>
                </a:lnTo>
                <a:lnTo>
                  <a:pt x="1620" y="2474"/>
                </a:lnTo>
                <a:lnTo>
                  <a:pt x="1618" y="2472"/>
                </a:lnTo>
                <a:lnTo>
                  <a:pt x="1618" y="2470"/>
                </a:lnTo>
                <a:lnTo>
                  <a:pt x="1613" y="2468"/>
                </a:lnTo>
                <a:lnTo>
                  <a:pt x="1613" y="2466"/>
                </a:lnTo>
                <a:lnTo>
                  <a:pt x="1613" y="2466"/>
                </a:lnTo>
                <a:lnTo>
                  <a:pt x="1611" y="2466"/>
                </a:lnTo>
                <a:lnTo>
                  <a:pt x="1611" y="2464"/>
                </a:lnTo>
                <a:lnTo>
                  <a:pt x="1607" y="2466"/>
                </a:lnTo>
                <a:lnTo>
                  <a:pt x="1605" y="2466"/>
                </a:lnTo>
                <a:lnTo>
                  <a:pt x="1603" y="2464"/>
                </a:lnTo>
                <a:lnTo>
                  <a:pt x="1601" y="2464"/>
                </a:lnTo>
                <a:lnTo>
                  <a:pt x="1601" y="2464"/>
                </a:lnTo>
                <a:lnTo>
                  <a:pt x="1599" y="2466"/>
                </a:lnTo>
                <a:lnTo>
                  <a:pt x="1597" y="2468"/>
                </a:lnTo>
                <a:lnTo>
                  <a:pt x="1595" y="2470"/>
                </a:lnTo>
                <a:lnTo>
                  <a:pt x="1595" y="2470"/>
                </a:lnTo>
                <a:lnTo>
                  <a:pt x="1595" y="2470"/>
                </a:lnTo>
                <a:lnTo>
                  <a:pt x="1592" y="2468"/>
                </a:lnTo>
                <a:lnTo>
                  <a:pt x="1590" y="2468"/>
                </a:lnTo>
                <a:lnTo>
                  <a:pt x="1588" y="2468"/>
                </a:lnTo>
                <a:lnTo>
                  <a:pt x="1588" y="2468"/>
                </a:lnTo>
                <a:lnTo>
                  <a:pt x="1590" y="2470"/>
                </a:lnTo>
                <a:lnTo>
                  <a:pt x="1590" y="2470"/>
                </a:lnTo>
                <a:lnTo>
                  <a:pt x="1590" y="2470"/>
                </a:lnTo>
                <a:lnTo>
                  <a:pt x="1592" y="2472"/>
                </a:lnTo>
                <a:lnTo>
                  <a:pt x="1592" y="2472"/>
                </a:lnTo>
                <a:lnTo>
                  <a:pt x="1590" y="2472"/>
                </a:lnTo>
                <a:lnTo>
                  <a:pt x="1590" y="2472"/>
                </a:lnTo>
                <a:lnTo>
                  <a:pt x="1590" y="2472"/>
                </a:lnTo>
                <a:lnTo>
                  <a:pt x="1588" y="2472"/>
                </a:lnTo>
                <a:lnTo>
                  <a:pt x="1588" y="2474"/>
                </a:lnTo>
                <a:lnTo>
                  <a:pt x="1586" y="2474"/>
                </a:lnTo>
                <a:lnTo>
                  <a:pt x="1586" y="2476"/>
                </a:lnTo>
                <a:lnTo>
                  <a:pt x="1586" y="2476"/>
                </a:lnTo>
                <a:lnTo>
                  <a:pt x="1588" y="2478"/>
                </a:lnTo>
                <a:lnTo>
                  <a:pt x="1588" y="2480"/>
                </a:lnTo>
                <a:lnTo>
                  <a:pt x="1590" y="2480"/>
                </a:lnTo>
                <a:lnTo>
                  <a:pt x="1592" y="2480"/>
                </a:lnTo>
                <a:lnTo>
                  <a:pt x="1595" y="2480"/>
                </a:lnTo>
                <a:lnTo>
                  <a:pt x="1597" y="2480"/>
                </a:lnTo>
                <a:lnTo>
                  <a:pt x="1599" y="2478"/>
                </a:lnTo>
                <a:lnTo>
                  <a:pt x="1601" y="2480"/>
                </a:lnTo>
                <a:lnTo>
                  <a:pt x="1603" y="2480"/>
                </a:lnTo>
                <a:lnTo>
                  <a:pt x="1603" y="2480"/>
                </a:lnTo>
                <a:lnTo>
                  <a:pt x="1603" y="2482"/>
                </a:lnTo>
                <a:lnTo>
                  <a:pt x="1603" y="2482"/>
                </a:lnTo>
                <a:lnTo>
                  <a:pt x="1599" y="2484"/>
                </a:lnTo>
                <a:lnTo>
                  <a:pt x="1595" y="2487"/>
                </a:lnTo>
                <a:lnTo>
                  <a:pt x="1592" y="2487"/>
                </a:lnTo>
                <a:lnTo>
                  <a:pt x="1592" y="2487"/>
                </a:lnTo>
                <a:lnTo>
                  <a:pt x="1592" y="2491"/>
                </a:lnTo>
                <a:lnTo>
                  <a:pt x="1592" y="2493"/>
                </a:lnTo>
                <a:lnTo>
                  <a:pt x="1595" y="2495"/>
                </a:lnTo>
                <a:lnTo>
                  <a:pt x="1605" y="2499"/>
                </a:lnTo>
                <a:lnTo>
                  <a:pt x="1607" y="2501"/>
                </a:lnTo>
                <a:lnTo>
                  <a:pt x="1607" y="2501"/>
                </a:lnTo>
                <a:lnTo>
                  <a:pt x="1607" y="2501"/>
                </a:lnTo>
                <a:lnTo>
                  <a:pt x="1607" y="2501"/>
                </a:lnTo>
                <a:lnTo>
                  <a:pt x="1605" y="2501"/>
                </a:lnTo>
                <a:lnTo>
                  <a:pt x="1605" y="2503"/>
                </a:lnTo>
                <a:lnTo>
                  <a:pt x="1603" y="2503"/>
                </a:lnTo>
                <a:lnTo>
                  <a:pt x="1603" y="2503"/>
                </a:lnTo>
                <a:lnTo>
                  <a:pt x="1603" y="2501"/>
                </a:lnTo>
                <a:lnTo>
                  <a:pt x="1603" y="2501"/>
                </a:lnTo>
                <a:lnTo>
                  <a:pt x="1603" y="2501"/>
                </a:lnTo>
                <a:lnTo>
                  <a:pt x="1599" y="2499"/>
                </a:lnTo>
                <a:lnTo>
                  <a:pt x="1597" y="2499"/>
                </a:lnTo>
                <a:lnTo>
                  <a:pt x="1597" y="2499"/>
                </a:lnTo>
                <a:lnTo>
                  <a:pt x="1595" y="2499"/>
                </a:lnTo>
                <a:lnTo>
                  <a:pt x="1595" y="2499"/>
                </a:lnTo>
                <a:lnTo>
                  <a:pt x="1590" y="2499"/>
                </a:lnTo>
                <a:lnTo>
                  <a:pt x="1590" y="2499"/>
                </a:lnTo>
                <a:lnTo>
                  <a:pt x="1590" y="2497"/>
                </a:lnTo>
                <a:lnTo>
                  <a:pt x="1588" y="2495"/>
                </a:lnTo>
                <a:lnTo>
                  <a:pt x="1586" y="2495"/>
                </a:lnTo>
                <a:lnTo>
                  <a:pt x="1584" y="2493"/>
                </a:lnTo>
                <a:lnTo>
                  <a:pt x="1586" y="2493"/>
                </a:lnTo>
                <a:lnTo>
                  <a:pt x="1588" y="2493"/>
                </a:lnTo>
                <a:lnTo>
                  <a:pt x="1586" y="2491"/>
                </a:lnTo>
                <a:lnTo>
                  <a:pt x="1586" y="2484"/>
                </a:lnTo>
                <a:lnTo>
                  <a:pt x="1584" y="2484"/>
                </a:lnTo>
                <a:lnTo>
                  <a:pt x="1584" y="2487"/>
                </a:lnTo>
                <a:lnTo>
                  <a:pt x="1584" y="2489"/>
                </a:lnTo>
                <a:lnTo>
                  <a:pt x="1582" y="2491"/>
                </a:lnTo>
                <a:lnTo>
                  <a:pt x="1582" y="2493"/>
                </a:lnTo>
                <a:lnTo>
                  <a:pt x="1582" y="2495"/>
                </a:lnTo>
                <a:lnTo>
                  <a:pt x="1582" y="2497"/>
                </a:lnTo>
                <a:lnTo>
                  <a:pt x="1584" y="2497"/>
                </a:lnTo>
                <a:lnTo>
                  <a:pt x="1586" y="2499"/>
                </a:lnTo>
                <a:lnTo>
                  <a:pt x="1586" y="2499"/>
                </a:lnTo>
                <a:lnTo>
                  <a:pt x="1590" y="2501"/>
                </a:lnTo>
                <a:lnTo>
                  <a:pt x="1588" y="2503"/>
                </a:lnTo>
                <a:lnTo>
                  <a:pt x="1588" y="2501"/>
                </a:lnTo>
                <a:lnTo>
                  <a:pt x="1586" y="2501"/>
                </a:lnTo>
                <a:lnTo>
                  <a:pt x="1584" y="2501"/>
                </a:lnTo>
                <a:lnTo>
                  <a:pt x="1584" y="2501"/>
                </a:lnTo>
                <a:lnTo>
                  <a:pt x="1584" y="2499"/>
                </a:lnTo>
                <a:lnTo>
                  <a:pt x="1582" y="2499"/>
                </a:lnTo>
                <a:lnTo>
                  <a:pt x="1580" y="2499"/>
                </a:lnTo>
                <a:lnTo>
                  <a:pt x="1580" y="2499"/>
                </a:lnTo>
                <a:lnTo>
                  <a:pt x="1580" y="2499"/>
                </a:lnTo>
                <a:lnTo>
                  <a:pt x="1580" y="2501"/>
                </a:lnTo>
                <a:lnTo>
                  <a:pt x="1578" y="2501"/>
                </a:lnTo>
                <a:lnTo>
                  <a:pt x="1578" y="2501"/>
                </a:lnTo>
                <a:lnTo>
                  <a:pt x="1574" y="2499"/>
                </a:lnTo>
                <a:lnTo>
                  <a:pt x="1574" y="2499"/>
                </a:lnTo>
                <a:lnTo>
                  <a:pt x="1571" y="2501"/>
                </a:lnTo>
                <a:lnTo>
                  <a:pt x="1571" y="2501"/>
                </a:lnTo>
                <a:lnTo>
                  <a:pt x="1569" y="2501"/>
                </a:lnTo>
                <a:lnTo>
                  <a:pt x="1569" y="2501"/>
                </a:lnTo>
                <a:lnTo>
                  <a:pt x="1567" y="2501"/>
                </a:lnTo>
                <a:lnTo>
                  <a:pt x="1567" y="2501"/>
                </a:lnTo>
                <a:lnTo>
                  <a:pt x="1565" y="2501"/>
                </a:lnTo>
                <a:lnTo>
                  <a:pt x="1565" y="2503"/>
                </a:lnTo>
                <a:lnTo>
                  <a:pt x="1565" y="2503"/>
                </a:lnTo>
                <a:lnTo>
                  <a:pt x="1567" y="2505"/>
                </a:lnTo>
                <a:lnTo>
                  <a:pt x="1574" y="2505"/>
                </a:lnTo>
                <a:lnTo>
                  <a:pt x="1576" y="2505"/>
                </a:lnTo>
                <a:lnTo>
                  <a:pt x="1580" y="2505"/>
                </a:lnTo>
                <a:lnTo>
                  <a:pt x="1582" y="2508"/>
                </a:lnTo>
                <a:lnTo>
                  <a:pt x="1586" y="2508"/>
                </a:lnTo>
                <a:lnTo>
                  <a:pt x="1590" y="2508"/>
                </a:lnTo>
                <a:lnTo>
                  <a:pt x="1590" y="2508"/>
                </a:lnTo>
                <a:lnTo>
                  <a:pt x="1590" y="2508"/>
                </a:lnTo>
                <a:lnTo>
                  <a:pt x="1592" y="2508"/>
                </a:lnTo>
                <a:lnTo>
                  <a:pt x="1592" y="2508"/>
                </a:lnTo>
                <a:lnTo>
                  <a:pt x="1595" y="2508"/>
                </a:lnTo>
                <a:lnTo>
                  <a:pt x="1597" y="2508"/>
                </a:lnTo>
                <a:lnTo>
                  <a:pt x="1597" y="2505"/>
                </a:lnTo>
                <a:lnTo>
                  <a:pt x="1599" y="2508"/>
                </a:lnTo>
                <a:lnTo>
                  <a:pt x="1601" y="2510"/>
                </a:lnTo>
                <a:lnTo>
                  <a:pt x="1607" y="2510"/>
                </a:lnTo>
                <a:lnTo>
                  <a:pt x="1611" y="2510"/>
                </a:lnTo>
                <a:lnTo>
                  <a:pt x="1611" y="2510"/>
                </a:lnTo>
                <a:lnTo>
                  <a:pt x="1613" y="2510"/>
                </a:lnTo>
                <a:lnTo>
                  <a:pt x="1613" y="2510"/>
                </a:lnTo>
                <a:lnTo>
                  <a:pt x="1615" y="2510"/>
                </a:lnTo>
                <a:lnTo>
                  <a:pt x="1618" y="2508"/>
                </a:lnTo>
                <a:lnTo>
                  <a:pt x="1620" y="2508"/>
                </a:lnTo>
                <a:lnTo>
                  <a:pt x="1622" y="2510"/>
                </a:lnTo>
                <a:lnTo>
                  <a:pt x="1626" y="2510"/>
                </a:lnTo>
                <a:lnTo>
                  <a:pt x="1634" y="2510"/>
                </a:lnTo>
                <a:lnTo>
                  <a:pt x="1639" y="2510"/>
                </a:lnTo>
                <a:lnTo>
                  <a:pt x="1643" y="2512"/>
                </a:lnTo>
                <a:lnTo>
                  <a:pt x="1645" y="2512"/>
                </a:lnTo>
                <a:lnTo>
                  <a:pt x="1645" y="2512"/>
                </a:lnTo>
                <a:lnTo>
                  <a:pt x="1647" y="2512"/>
                </a:lnTo>
                <a:lnTo>
                  <a:pt x="1649" y="2512"/>
                </a:lnTo>
                <a:lnTo>
                  <a:pt x="1651" y="2512"/>
                </a:lnTo>
                <a:lnTo>
                  <a:pt x="1653" y="2510"/>
                </a:lnTo>
                <a:lnTo>
                  <a:pt x="1653" y="2510"/>
                </a:lnTo>
                <a:lnTo>
                  <a:pt x="1655" y="2510"/>
                </a:lnTo>
                <a:lnTo>
                  <a:pt x="1657" y="2510"/>
                </a:lnTo>
                <a:lnTo>
                  <a:pt x="1659" y="2510"/>
                </a:lnTo>
                <a:lnTo>
                  <a:pt x="1662" y="2510"/>
                </a:lnTo>
                <a:lnTo>
                  <a:pt x="1662" y="2508"/>
                </a:lnTo>
                <a:lnTo>
                  <a:pt x="1664" y="2505"/>
                </a:lnTo>
                <a:lnTo>
                  <a:pt x="1662" y="2505"/>
                </a:lnTo>
                <a:lnTo>
                  <a:pt x="1662" y="2505"/>
                </a:lnTo>
                <a:close/>
                <a:moveTo>
                  <a:pt x="1530" y="2451"/>
                </a:moveTo>
                <a:lnTo>
                  <a:pt x="1532" y="2451"/>
                </a:lnTo>
                <a:lnTo>
                  <a:pt x="1532" y="2451"/>
                </a:lnTo>
                <a:lnTo>
                  <a:pt x="1534" y="2453"/>
                </a:lnTo>
                <a:lnTo>
                  <a:pt x="1534" y="2453"/>
                </a:lnTo>
                <a:lnTo>
                  <a:pt x="1534" y="2451"/>
                </a:lnTo>
                <a:lnTo>
                  <a:pt x="1534" y="2451"/>
                </a:lnTo>
                <a:lnTo>
                  <a:pt x="1534" y="2451"/>
                </a:lnTo>
                <a:lnTo>
                  <a:pt x="1532" y="2449"/>
                </a:lnTo>
                <a:lnTo>
                  <a:pt x="1532" y="2449"/>
                </a:lnTo>
                <a:lnTo>
                  <a:pt x="1530" y="2449"/>
                </a:lnTo>
                <a:lnTo>
                  <a:pt x="1530" y="2449"/>
                </a:lnTo>
                <a:lnTo>
                  <a:pt x="1530" y="2449"/>
                </a:lnTo>
                <a:lnTo>
                  <a:pt x="1530" y="2449"/>
                </a:lnTo>
                <a:lnTo>
                  <a:pt x="1530" y="2451"/>
                </a:lnTo>
                <a:close/>
                <a:moveTo>
                  <a:pt x="1561" y="2487"/>
                </a:moveTo>
                <a:lnTo>
                  <a:pt x="1559" y="2487"/>
                </a:lnTo>
                <a:lnTo>
                  <a:pt x="1559" y="2484"/>
                </a:lnTo>
                <a:lnTo>
                  <a:pt x="1557" y="2484"/>
                </a:lnTo>
                <a:lnTo>
                  <a:pt x="1555" y="2484"/>
                </a:lnTo>
                <a:lnTo>
                  <a:pt x="1553" y="2484"/>
                </a:lnTo>
                <a:lnTo>
                  <a:pt x="1553" y="2484"/>
                </a:lnTo>
                <a:lnTo>
                  <a:pt x="1553" y="2484"/>
                </a:lnTo>
                <a:lnTo>
                  <a:pt x="1551" y="2482"/>
                </a:lnTo>
                <a:lnTo>
                  <a:pt x="1551" y="2480"/>
                </a:lnTo>
                <a:lnTo>
                  <a:pt x="1551" y="2480"/>
                </a:lnTo>
                <a:lnTo>
                  <a:pt x="1551" y="2480"/>
                </a:lnTo>
                <a:lnTo>
                  <a:pt x="1548" y="2480"/>
                </a:lnTo>
                <a:lnTo>
                  <a:pt x="1548" y="2480"/>
                </a:lnTo>
                <a:lnTo>
                  <a:pt x="1548" y="2480"/>
                </a:lnTo>
                <a:lnTo>
                  <a:pt x="1548" y="2482"/>
                </a:lnTo>
                <a:lnTo>
                  <a:pt x="1548" y="2482"/>
                </a:lnTo>
                <a:lnTo>
                  <a:pt x="1544" y="2482"/>
                </a:lnTo>
                <a:lnTo>
                  <a:pt x="1544" y="2480"/>
                </a:lnTo>
                <a:lnTo>
                  <a:pt x="1540" y="2480"/>
                </a:lnTo>
                <a:lnTo>
                  <a:pt x="1538" y="2482"/>
                </a:lnTo>
                <a:lnTo>
                  <a:pt x="1540" y="2484"/>
                </a:lnTo>
                <a:lnTo>
                  <a:pt x="1542" y="2484"/>
                </a:lnTo>
                <a:lnTo>
                  <a:pt x="1544" y="2487"/>
                </a:lnTo>
                <a:lnTo>
                  <a:pt x="1544" y="2487"/>
                </a:lnTo>
                <a:lnTo>
                  <a:pt x="1546" y="2487"/>
                </a:lnTo>
                <a:lnTo>
                  <a:pt x="1546" y="2487"/>
                </a:lnTo>
                <a:lnTo>
                  <a:pt x="1546" y="2489"/>
                </a:lnTo>
                <a:lnTo>
                  <a:pt x="1546" y="2489"/>
                </a:lnTo>
                <a:lnTo>
                  <a:pt x="1546" y="2491"/>
                </a:lnTo>
                <a:lnTo>
                  <a:pt x="1546" y="2491"/>
                </a:lnTo>
                <a:lnTo>
                  <a:pt x="1546" y="2493"/>
                </a:lnTo>
                <a:lnTo>
                  <a:pt x="1548" y="2493"/>
                </a:lnTo>
                <a:lnTo>
                  <a:pt x="1548" y="2493"/>
                </a:lnTo>
                <a:lnTo>
                  <a:pt x="1548" y="2491"/>
                </a:lnTo>
                <a:lnTo>
                  <a:pt x="1548" y="2491"/>
                </a:lnTo>
                <a:lnTo>
                  <a:pt x="1548" y="2491"/>
                </a:lnTo>
                <a:lnTo>
                  <a:pt x="1551" y="2489"/>
                </a:lnTo>
                <a:lnTo>
                  <a:pt x="1551" y="2489"/>
                </a:lnTo>
                <a:lnTo>
                  <a:pt x="1551" y="2489"/>
                </a:lnTo>
                <a:lnTo>
                  <a:pt x="1553" y="2489"/>
                </a:lnTo>
                <a:lnTo>
                  <a:pt x="1553" y="2489"/>
                </a:lnTo>
                <a:lnTo>
                  <a:pt x="1553" y="2491"/>
                </a:lnTo>
                <a:lnTo>
                  <a:pt x="1553" y="2493"/>
                </a:lnTo>
                <a:lnTo>
                  <a:pt x="1551" y="2493"/>
                </a:lnTo>
                <a:lnTo>
                  <a:pt x="1551" y="2495"/>
                </a:lnTo>
                <a:lnTo>
                  <a:pt x="1551" y="2495"/>
                </a:lnTo>
                <a:lnTo>
                  <a:pt x="1553" y="2495"/>
                </a:lnTo>
                <a:lnTo>
                  <a:pt x="1553" y="2495"/>
                </a:lnTo>
                <a:lnTo>
                  <a:pt x="1553" y="2495"/>
                </a:lnTo>
                <a:lnTo>
                  <a:pt x="1555" y="2493"/>
                </a:lnTo>
                <a:lnTo>
                  <a:pt x="1557" y="2493"/>
                </a:lnTo>
                <a:lnTo>
                  <a:pt x="1557" y="2493"/>
                </a:lnTo>
                <a:lnTo>
                  <a:pt x="1559" y="2493"/>
                </a:lnTo>
                <a:lnTo>
                  <a:pt x="1559" y="2493"/>
                </a:lnTo>
                <a:lnTo>
                  <a:pt x="1559" y="2491"/>
                </a:lnTo>
                <a:lnTo>
                  <a:pt x="1561" y="2489"/>
                </a:lnTo>
                <a:lnTo>
                  <a:pt x="1561" y="2489"/>
                </a:lnTo>
                <a:lnTo>
                  <a:pt x="1561" y="2487"/>
                </a:lnTo>
                <a:close/>
                <a:moveTo>
                  <a:pt x="1622" y="2522"/>
                </a:moveTo>
                <a:lnTo>
                  <a:pt x="1620" y="2520"/>
                </a:lnTo>
                <a:lnTo>
                  <a:pt x="1618" y="2520"/>
                </a:lnTo>
                <a:lnTo>
                  <a:pt x="1618" y="2518"/>
                </a:lnTo>
                <a:lnTo>
                  <a:pt x="1618" y="2518"/>
                </a:lnTo>
                <a:lnTo>
                  <a:pt x="1618" y="2518"/>
                </a:lnTo>
                <a:lnTo>
                  <a:pt x="1618" y="2516"/>
                </a:lnTo>
                <a:lnTo>
                  <a:pt x="1618" y="2516"/>
                </a:lnTo>
                <a:lnTo>
                  <a:pt x="1613" y="2516"/>
                </a:lnTo>
                <a:lnTo>
                  <a:pt x="1613" y="2516"/>
                </a:lnTo>
                <a:lnTo>
                  <a:pt x="1613" y="2514"/>
                </a:lnTo>
                <a:lnTo>
                  <a:pt x="1618" y="2514"/>
                </a:lnTo>
                <a:lnTo>
                  <a:pt x="1615" y="2512"/>
                </a:lnTo>
                <a:lnTo>
                  <a:pt x="1613" y="2512"/>
                </a:lnTo>
                <a:lnTo>
                  <a:pt x="1609" y="2512"/>
                </a:lnTo>
                <a:lnTo>
                  <a:pt x="1599" y="2510"/>
                </a:lnTo>
                <a:lnTo>
                  <a:pt x="1595" y="2510"/>
                </a:lnTo>
                <a:lnTo>
                  <a:pt x="1595" y="2514"/>
                </a:lnTo>
                <a:lnTo>
                  <a:pt x="1595" y="2514"/>
                </a:lnTo>
                <a:lnTo>
                  <a:pt x="1595" y="2514"/>
                </a:lnTo>
                <a:lnTo>
                  <a:pt x="1595" y="2516"/>
                </a:lnTo>
                <a:lnTo>
                  <a:pt x="1595" y="2516"/>
                </a:lnTo>
                <a:lnTo>
                  <a:pt x="1595" y="2516"/>
                </a:lnTo>
                <a:lnTo>
                  <a:pt x="1597" y="2516"/>
                </a:lnTo>
                <a:lnTo>
                  <a:pt x="1597" y="2516"/>
                </a:lnTo>
                <a:lnTo>
                  <a:pt x="1599" y="2516"/>
                </a:lnTo>
                <a:lnTo>
                  <a:pt x="1599" y="2516"/>
                </a:lnTo>
                <a:lnTo>
                  <a:pt x="1599" y="2518"/>
                </a:lnTo>
                <a:lnTo>
                  <a:pt x="1599" y="2518"/>
                </a:lnTo>
                <a:lnTo>
                  <a:pt x="1599" y="2518"/>
                </a:lnTo>
                <a:lnTo>
                  <a:pt x="1601" y="2520"/>
                </a:lnTo>
                <a:lnTo>
                  <a:pt x="1601" y="2520"/>
                </a:lnTo>
                <a:lnTo>
                  <a:pt x="1603" y="2520"/>
                </a:lnTo>
                <a:lnTo>
                  <a:pt x="1605" y="2522"/>
                </a:lnTo>
                <a:lnTo>
                  <a:pt x="1605" y="2522"/>
                </a:lnTo>
                <a:lnTo>
                  <a:pt x="1603" y="2520"/>
                </a:lnTo>
                <a:lnTo>
                  <a:pt x="1603" y="2518"/>
                </a:lnTo>
                <a:lnTo>
                  <a:pt x="1603" y="2518"/>
                </a:lnTo>
                <a:lnTo>
                  <a:pt x="1603" y="2516"/>
                </a:lnTo>
                <a:lnTo>
                  <a:pt x="1605" y="2516"/>
                </a:lnTo>
                <a:lnTo>
                  <a:pt x="1605" y="2516"/>
                </a:lnTo>
                <a:lnTo>
                  <a:pt x="1607" y="2516"/>
                </a:lnTo>
                <a:lnTo>
                  <a:pt x="1607" y="2518"/>
                </a:lnTo>
                <a:lnTo>
                  <a:pt x="1609" y="2516"/>
                </a:lnTo>
                <a:lnTo>
                  <a:pt x="1609" y="2516"/>
                </a:lnTo>
                <a:lnTo>
                  <a:pt x="1609" y="2518"/>
                </a:lnTo>
                <a:lnTo>
                  <a:pt x="1609" y="2518"/>
                </a:lnTo>
                <a:lnTo>
                  <a:pt x="1609" y="2520"/>
                </a:lnTo>
                <a:lnTo>
                  <a:pt x="1609" y="2520"/>
                </a:lnTo>
                <a:lnTo>
                  <a:pt x="1609" y="2520"/>
                </a:lnTo>
                <a:lnTo>
                  <a:pt x="1611" y="2520"/>
                </a:lnTo>
                <a:lnTo>
                  <a:pt x="1613" y="2520"/>
                </a:lnTo>
                <a:lnTo>
                  <a:pt x="1613" y="2520"/>
                </a:lnTo>
                <a:lnTo>
                  <a:pt x="1615" y="2522"/>
                </a:lnTo>
                <a:lnTo>
                  <a:pt x="1618" y="2522"/>
                </a:lnTo>
                <a:lnTo>
                  <a:pt x="1618" y="2522"/>
                </a:lnTo>
                <a:lnTo>
                  <a:pt x="1620" y="2524"/>
                </a:lnTo>
                <a:lnTo>
                  <a:pt x="1620" y="2524"/>
                </a:lnTo>
                <a:lnTo>
                  <a:pt x="1622" y="2524"/>
                </a:lnTo>
                <a:lnTo>
                  <a:pt x="1622" y="2524"/>
                </a:lnTo>
                <a:lnTo>
                  <a:pt x="1622" y="2524"/>
                </a:lnTo>
                <a:lnTo>
                  <a:pt x="1622" y="2522"/>
                </a:lnTo>
                <a:lnTo>
                  <a:pt x="1622" y="2522"/>
                </a:lnTo>
                <a:close/>
                <a:moveTo>
                  <a:pt x="1542" y="2478"/>
                </a:moveTo>
                <a:lnTo>
                  <a:pt x="1542" y="2478"/>
                </a:lnTo>
                <a:lnTo>
                  <a:pt x="1542" y="2478"/>
                </a:lnTo>
                <a:lnTo>
                  <a:pt x="1542" y="2478"/>
                </a:lnTo>
                <a:lnTo>
                  <a:pt x="1542" y="2478"/>
                </a:lnTo>
                <a:lnTo>
                  <a:pt x="1544" y="2478"/>
                </a:lnTo>
                <a:lnTo>
                  <a:pt x="1546" y="2480"/>
                </a:lnTo>
                <a:lnTo>
                  <a:pt x="1548" y="2480"/>
                </a:lnTo>
                <a:lnTo>
                  <a:pt x="1548" y="2480"/>
                </a:lnTo>
                <a:lnTo>
                  <a:pt x="1546" y="2478"/>
                </a:lnTo>
                <a:lnTo>
                  <a:pt x="1546" y="2478"/>
                </a:lnTo>
                <a:lnTo>
                  <a:pt x="1544" y="2476"/>
                </a:lnTo>
                <a:lnTo>
                  <a:pt x="1542" y="2476"/>
                </a:lnTo>
                <a:lnTo>
                  <a:pt x="1542" y="2476"/>
                </a:lnTo>
                <a:lnTo>
                  <a:pt x="1540" y="2474"/>
                </a:lnTo>
                <a:lnTo>
                  <a:pt x="1538" y="2474"/>
                </a:lnTo>
                <a:lnTo>
                  <a:pt x="1538" y="2472"/>
                </a:lnTo>
                <a:lnTo>
                  <a:pt x="1534" y="2472"/>
                </a:lnTo>
                <a:lnTo>
                  <a:pt x="1532" y="2472"/>
                </a:lnTo>
                <a:lnTo>
                  <a:pt x="1532" y="2472"/>
                </a:lnTo>
                <a:lnTo>
                  <a:pt x="1530" y="2472"/>
                </a:lnTo>
                <a:lnTo>
                  <a:pt x="1530" y="2472"/>
                </a:lnTo>
                <a:lnTo>
                  <a:pt x="1530" y="2470"/>
                </a:lnTo>
                <a:lnTo>
                  <a:pt x="1530" y="2470"/>
                </a:lnTo>
                <a:lnTo>
                  <a:pt x="1527" y="2468"/>
                </a:lnTo>
                <a:lnTo>
                  <a:pt x="1525" y="2468"/>
                </a:lnTo>
                <a:lnTo>
                  <a:pt x="1525" y="2468"/>
                </a:lnTo>
                <a:lnTo>
                  <a:pt x="1525" y="2468"/>
                </a:lnTo>
                <a:lnTo>
                  <a:pt x="1527" y="2470"/>
                </a:lnTo>
                <a:lnTo>
                  <a:pt x="1527" y="2472"/>
                </a:lnTo>
                <a:lnTo>
                  <a:pt x="1530" y="2472"/>
                </a:lnTo>
                <a:lnTo>
                  <a:pt x="1532" y="2474"/>
                </a:lnTo>
                <a:lnTo>
                  <a:pt x="1532" y="2474"/>
                </a:lnTo>
                <a:lnTo>
                  <a:pt x="1534" y="2474"/>
                </a:lnTo>
                <a:lnTo>
                  <a:pt x="1536" y="2474"/>
                </a:lnTo>
                <a:lnTo>
                  <a:pt x="1538" y="2474"/>
                </a:lnTo>
                <a:lnTo>
                  <a:pt x="1538" y="2474"/>
                </a:lnTo>
                <a:lnTo>
                  <a:pt x="1542" y="2478"/>
                </a:lnTo>
                <a:close/>
                <a:moveTo>
                  <a:pt x="1517" y="2413"/>
                </a:moveTo>
                <a:lnTo>
                  <a:pt x="1519" y="2413"/>
                </a:lnTo>
                <a:lnTo>
                  <a:pt x="1521" y="2413"/>
                </a:lnTo>
                <a:lnTo>
                  <a:pt x="1521" y="2413"/>
                </a:lnTo>
                <a:lnTo>
                  <a:pt x="1521" y="2411"/>
                </a:lnTo>
                <a:lnTo>
                  <a:pt x="1521" y="2409"/>
                </a:lnTo>
                <a:lnTo>
                  <a:pt x="1521" y="2407"/>
                </a:lnTo>
                <a:lnTo>
                  <a:pt x="1521" y="2407"/>
                </a:lnTo>
                <a:lnTo>
                  <a:pt x="1525" y="2405"/>
                </a:lnTo>
                <a:lnTo>
                  <a:pt x="1525" y="2405"/>
                </a:lnTo>
                <a:lnTo>
                  <a:pt x="1525" y="2405"/>
                </a:lnTo>
                <a:lnTo>
                  <a:pt x="1525" y="2405"/>
                </a:lnTo>
                <a:lnTo>
                  <a:pt x="1523" y="2407"/>
                </a:lnTo>
                <a:lnTo>
                  <a:pt x="1523" y="2407"/>
                </a:lnTo>
                <a:lnTo>
                  <a:pt x="1523" y="2409"/>
                </a:lnTo>
                <a:lnTo>
                  <a:pt x="1523" y="2409"/>
                </a:lnTo>
                <a:lnTo>
                  <a:pt x="1523" y="2409"/>
                </a:lnTo>
                <a:lnTo>
                  <a:pt x="1523" y="2411"/>
                </a:lnTo>
                <a:lnTo>
                  <a:pt x="1523" y="2411"/>
                </a:lnTo>
                <a:lnTo>
                  <a:pt x="1523" y="2413"/>
                </a:lnTo>
                <a:lnTo>
                  <a:pt x="1523" y="2413"/>
                </a:lnTo>
                <a:lnTo>
                  <a:pt x="1525" y="2415"/>
                </a:lnTo>
                <a:lnTo>
                  <a:pt x="1525" y="2415"/>
                </a:lnTo>
                <a:lnTo>
                  <a:pt x="1527" y="2415"/>
                </a:lnTo>
                <a:lnTo>
                  <a:pt x="1527" y="2415"/>
                </a:lnTo>
                <a:lnTo>
                  <a:pt x="1527" y="2413"/>
                </a:lnTo>
                <a:lnTo>
                  <a:pt x="1527" y="2413"/>
                </a:lnTo>
                <a:lnTo>
                  <a:pt x="1530" y="2411"/>
                </a:lnTo>
                <a:lnTo>
                  <a:pt x="1530" y="2409"/>
                </a:lnTo>
                <a:lnTo>
                  <a:pt x="1530" y="2409"/>
                </a:lnTo>
                <a:lnTo>
                  <a:pt x="1527" y="2409"/>
                </a:lnTo>
                <a:lnTo>
                  <a:pt x="1527" y="2409"/>
                </a:lnTo>
                <a:lnTo>
                  <a:pt x="1530" y="2405"/>
                </a:lnTo>
                <a:lnTo>
                  <a:pt x="1530" y="2403"/>
                </a:lnTo>
                <a:lnTo>
                  <a:pt x="1530" y="2399"/>
                </a:lnTo>
                <a:lnTo>
                  <a:pt x="1527" y="2394"/>
                </a:lnTo>
                <a:lnTo>
                  <a:pt x="1527" y="2392"/>
                </a:lnTo>
                <a:lnTo>
                  <a:pt x="1527" y="2392"/>
                </a:lnTo>
                <a:lnTo>
                  <a:pt x="1525" y="2392"/>
                </a:lnTo>
                <a:lnTo>
                  <a:pt x="1525" y="2392"/>
                </a:lnTo>
                <a:lnTo>
                  <a:pt x="1523" y="2392"/>
                </a:lnTo>
                <a:lnTo>
                  <a:pt x="1523" y="2392"/>
                </a:lnTo>
                <a:lnTo>
                  <a:pt x="1521" y="2392"/>
                </a:lnTo>
                <a:lnTo>
                  <a:pt x="1521" y="2394"/>
                </a:lnTo>
                <a:lnTo>
                  <a:pt x="1521" y="2394"/>
                </a:lnTo>
                <a:lnTo>
                  <a:pt x="1521" y="2396"/>
                </a:lnTo>
                <a:lnTo>
                  <a:pt x="1521" y="2396"/>
                </a:lnTo>
                <a:lnTo>
                  <a:pt x="1519" y="2399"/>
                </a:lnTo>
                <a:lnTo>
                  <a:pt x="1519" y="2399"/>
                </a:lnTo>
                <a:lnTo>
                  <a:pt x="1519" y="2401"/>
                </a:lnTo>
                <a:lnTo>
                  <a:pt x="1519" y="2403"/>
                </a:lnTo>
                <a:lnTo>
                  <a:pt x="1517" y="2403"/>
                </a:lnTo>
                <a:lnTo>
                  <a:pt x="1517" y="2403"/>
                </a:lnTo>
                <a:lnTo>
                  <a:pt x="1517" y="2403"/>
                </a:lnTo>
                <a:lnTo>
                  <a:pt x="1515" y="2403"/>
                </a:lnTo>
                <a:lnTo>
                  <a:pt x="1515" y="2403"/>
                </a:lnTo>
                <a:lnTo>
                  <a:pt x="1515" y="2405"/>
                </a:lnTo>
                <a:lnTo>
                  <a:pt x="1515" y="2405"/>
                </a:lnTo>
                <a:lnTo>
                  <a:pt x="1517" y="2407"/>
                </a:lnTo>
                <a:lnTo>
                  <a:pt x="1517" y="2409"/>
                </a:lnTo>
                <a:lnTo>
                  <a:pt x="1513" y="2409"/>
                </a:lnTo>
                <a:lnTo>
                  <a:pt x="1513" y="2409"/>
                </a:lnTo>
                <a:lnTo>
                  <a:pt x="1513" y="2411"/>
                </a:lnTo>
                <a:lnTo>
                  <a:pt x="1515" y="2411"/>
                </a:lnTo>
                <a:lnTo>
                  <a:pt x="1517" y="2413"/>
                </a:lnTo>
                <a:close/>
                <a:moveTo>
                  <a:pt x="1586" y="2510"/>
                </a:moveTo>
                <a:lnTo>
                  <a:pt x="1584" y="2512"/>
                </a:lnTo>
                <a:lnTo>
                  <a:pt x="1582" y="2512"/>
                </a:lnTo>
                <a:lnTo>
                  <a:pt x="1582" y="2512"/>
                </a:lnTo>
                <a:lnTo>
                  <a:pt x="1580" y="2512"/>
                </a:lnTo>
                <a:lnTo>
                  <a:pt x="1580" y="2512"/>
                </a:lnTo>
                <a:lnTo>
                  <a:pt x="1580" y="2510"/>
                </a:lnTo>
                <a:lnTo>
                  <a:pt x="1578" y="2510"/>
                </a:lnTo>
                <a:lnTo>
                  <a:pt x="1576" y="2510"/>
                </a:lnTo>
                <a:lnTo>
                  <a:pt x="1574" y="2510"/>
                </a:lnTo>
                <a:lnTo>
                  <a:pt x="1574" y="2510"/>
                </a:lnTo>
                <a:lnTo>
                  <a:pt x="1574" y="2510"/>
                </a:lnTo>
                <a:lnTo>
                  <a:pt x="1574" y="2510"/>
                </a:lnTo>
                <a:lnTo>
                  <a:pt x="1574" y="2510"/>
                </a:lnTo>
                <a:lnTo>
                  <a:pt x="1574" y="2512"/>
                </a:lnTo>
                <a:lnTo>
                  <a:pt x="1574" y="2510"/>
                </a:lnTo>
                <a:lnTo>
                  <a:pt x="1576" y="2510"/>
                </a:lnTo>
                <a:lnTo>
                  <a:pt x="1576" y="2510"/>
                </a:lnTo>
                <a:lnTo>
                  <a:pt x="1576" y="2510"/>
                </a:lnTo>
                <a:lnTo>
                  <a:pt x="1578" y="2512"/>
                </a:lnTo>
                <a:lnTo>
                  <a:pt x="1580" y="2512"/>
                </a:lnTo>
                <a:lnTo>
                  <a:pt x="1580" y="2512"/>
                </a:lnTo>
                <a:lnTo>
                  <a:pt x="1580" y="2514"/>
                </a:lnTo>
                <a:lnTo>
                  <a:pt x="1580" y="2514"/>
                </a:lnTo>
                <a:lnTo>
                  <a:pt x="1582" y="2514"/>
                </a:lnTo>
                <a:lnTo>
                  <a:pt x="1582" y="2514"/>
                </a:lnTo>
                <a:lnTo>
                  <a:pt x="1584" y="2514"/>
                </a:lnTo>
                <a:lnTo>
                  <a:pt x="1584" y="2514"/>
                </a:lnTo>
                <a:lnTo>
                  <a:pt x="1584" y="2514"/>
                </a:lnTo>
                <a:lnTo>
                  <a:pt x="1586" y="2514"/>
                </a:lnTo>
                <a:lnTo>
                  <a:pt x="1586" y="2514"/>
                </a:lnTo>
                <a:lnTo>
                  <a:pt x="1586" y="2516"/>
                </a:lnTo>
                <a:lnTo>
                  <a:pt x="1586" y="2516"/>
                </a:lnTo>
                <a:lnTo>
                  <a:pt x="1588" y="2516"/>
                </a:lnTo>
                <a:lnTo>
                  <a:pt x="1588" y="2514"/>
                </a:lnTo>
                <a:lnTo>
                  <a:pt x="1590" y="2514"/>
                </a:lnTo>
                <a:lnTo>
                  <a:pt x="1588" y="2510"/>
                </a:lnTo>
                <a:lnTo>
                  <a:pt x="1586" y="2510"/>
                </a:lnTo>
                <a:close/>
                <a:moveTo>
                  <a:pt x="1519" y="2417"/>
                </a:moveTo>
                <a:lnTo>
                  <a:pt x="1519" y="2415"/>
                </a:lnTo>
                <a:lnTo>
                  <a:pt x="1517" y="2415"/>
                </a:lnTo>
                <a:lnTo>
                  <a:pt x="1515" y="2417"/>
                </a:lnTo>
                <a:lnTo>
                  <a:pt x="1515" y="2419"/>
                </a:lnTo>
                <a:lnTo>
                  <a:pt x="1515" y="2419"/>
                </a:lnTo>
                <a:lnTo>
                  <a:pt x="1515" y="2419"/>
                </a:lnTo>
                <a:lnTo>
                  <a:pt x="1515" y="2422"/>
                </a:lnTo>
                <a:lnTo>
                  <a:pt x="1517" y="2422"/>
                </a:lnTo>
                <a:lnTo>
                  <a:pt x="1517" y="2422"/>
                </a:lnTo>
                <a:lnTo>
                  <a:pt x="1521" y="2422"/>
                </a:lnTo>
                <a:lnTo>
                  <a:pt x="1521" y="2419"/>
                </a:lnTo>
                <a:lnTo>
                  <a:pt x="1523" y="2419"/>
                </a:lnTo>
                <a:lnTo>
                  <a:pt x="1523" y="2417"/>
                </a:lnTo>
                <a:lnTo>
                  <a:pt x="1521" y="2417"/>
                </a:lnTo>
                <a:lnTo>
                  <a:pt x="1519" y="2417"/>
                </a:lnTo>
                <a:close/>
                <a:moveTo>
                  <a:pt x="1519" y="2426"/>
                </a:moveTo>
                <a:lnTo>
                  <a:pt x="1519" y="2426"/>
                </a:lnTo>
                <a:lnTo>
                  <a:pt x="1519" y="2426"/>
                </a:lnTo>
                <a:lnTo>
                  <a:pt x="1519" y="2426"/>
                </a:lnTo>
                <a:lnTo>
                  <a:pt x="1517" y="2424"/>
                </a:lnTo>
                <a:lnTo>
                  <a:pt x="1515" y="2424"/>
                </a:lnTo>
                <a:lnTo>
                  <a:pt x="1515" y="2426"/>
                </a:lnTo>
                <a:lnTo>
                  <a:pt x="1515" y="2426"/>
                </a:lnTo>
                <a:lnTo>
                  <a:pt x="1515" y="2428"/>
                </a:lnTo>
                <a:lnTo>
                  <a:pt x="1515" y="2428"/>
                </a:lnTo>
                <a:lnTo>
                  <a:pt x="1515" y="2430"/>
                </a:lnTo>
                <a:lnTo>
                  <a:pt x="1515" y="2430"/>
                </a:lnTo>
                <a:lnTo>
                  <a:pt x="1517" y="2430"/>
                </a:lnTo>
                <a:lnTo>
                  <a:pt x="1517" y="2428"/>
                </a:lnTo>
                <a:lnTo>
                  <a:pt x="1517" y="2426"/>
                </a:lnTo>
                <a:lnTo>
                  <a:pt x="1519" y="2426"/>
                </a:lnTo>
                <a:close/>
                <a:moveTo>
                  <a:pt x="1521" y="2443"/>
                </a:moveTo>
                <a:lnTo>
                  <a:pt x="1523" y="2443"/>
                </a:lnTo>
                <a:lnTo>
                  <a:pt x="1523" y="2443"/>
                </a:lnTo>
                <a:lnTo>
                  <a:pt x="1525" y="2440"/>
                </a:lnTo>
                <a:lnTo>
                  <a:pt x="1525" y="2440"/>
                </a:lnTo>
                <a:lnTo>
                  <a:pt x="1527" y="2443"/>
                </a:lnTo>
                <a:lnTo>
                  <a:pt x="1527" y="2443"/>
                </a:lnTo>
                <a:lnTo>
                  <a:pt x="1527" y="2440"/>
                </a:lnTo>
                <a:lnTo>
                  <a:pt x="1527" y="2440"/>
                </a:lnTo>
                <a:lnTo>
                  <a:pt x="1527" y="2438"/>
                </a:lnTo>
                <a:lnTo>
                  <a:pt x="1527" y="2438"/>
                </a:lnTo>
                <a:lnTo>
                  <a:pt x="1525" y="2438"/>
                </a:lnTo>
                <a:lnTo>
                  <a:pt x="1523" y="2440"/>
                </a:lnTo>
                <a:lnTo>
                  <a:pt x="1521" y="2440"/>
                </a:lnTo>
                <a:lnTo>
                  <a:pt x="1519" y="2440"/>
                </a:lnTo>
                <a:lnTo>
                  <a:pt x="1519" y="2443"/>
                </a:lnTo>
                <a:lnTo>
                  <a:pt x="1517" y="2443"/>
                </a:lnTo>
                <a:lnTo>
                  <a:pt x="1517" y="2445"/>
                </a:lnTo>
                <a:lnTo>
                  <a:pt x="1517" y="2447"/>
                </a:lnTo>
                <a:lnTo>
                  <a:pt x="1519" y="2445"/>
                </a:lnTo>
                <a:lnTo>
                  <a:pt x="1519" y="2445"/>
                </a:lnTo>
                <a:lnTo>
                  <a:pt x="1521" y="2443"/>
                </a:lnTo>
                <a:lnTo>
                  <a:pt x="1521" y="2443"/>
                </a:lnTo>
                <a:close/>
                <a:moveTo>
                  <a:pt x="1525" y="2457"/>
                </a:moveTo>
                <a:lnTo>
                  <a:pt x="1527" y="2453"/>
                </a:lnTo>
                <a:lnTo>
                  <a:pt x="1527" y="2453"/>
                </a:lnTo>
                <a:lnTo>
                  <a:pt x="1525" y="2451"/>
                </a:lnTo>
                <a:lnTo>
                  <a:pt x="1525" y="2451"/>
                </a:lnTo>
                <a:lnTo>
                  <a:pt x="1525" y="2451"/>
                </a:lnTo>
                <a:lnTo>
                  <a:pt x="1523" y="2447"/>
                </a:lnTo>
                <a:lnTo>
                  <a:pt x="1523" y="2447"/>
                </a:lnTo>
                <a:lnTo>
                  <a:pt x="1523" y="2449"/>
                </a:lnTo>
                <a:lnTo>
                  <a:pt x="1521" y="2449"/>
                </a:lnTo>
                <a:lnTo>
                  <a:pt x="1519" y="2449"/>
                </a:lnTo>
                <a:lnTo>
                  <a:pt x="1521" y="2451"/>
                </a:lnTo>
                <a:lnTo>
                  <a:pt x="1521" y="2455"/>
                </a:lnTo>
                <a:lnTo>
                  <a:pt x="1523" y="2457"/>
                </a:lnTo>
                <a:lnTo>
                  <a:pt x="1523" y="2459"/>
                </a:lnTo>
                <a:lnTo>
                  <a:pt x="1525" y="2459"/>
                </a:lnTo>
                <a:lnTo>
                  <a:pt x="1525" y="2457"/>
                </a:lnTo>
                <a:close/>
                <a:moveTo>
                  <a:pt x="1567" y="2497"/>
                </a:moveTo>
                <a:lnTo>
                  <a:pt x="1569" y="2497"/>
                </a:lnTo>
                <a:lnTo>
                  <a:pt x="1571" y="2497"/>
                </a:lnTo>
                <a:lnTo>
                  <a:pt x="1571" y="2497"/>
                </a:lnTo>
                <a:lnTo>
                  <a:pt x="1576" y="2499"/>
                </a:lnTo>
                <a:lnTo>
                  <a:pt x="1578" y="2499"/>
                </a:lnTo>
                <a:lnTo>
                  <a:pt x="1578" y="2499"/>
                </a:lnTo>
                <a:lnTo>
                  <a:pt x="1578" y="2499"/>
                </a:lnTo>
                <a:lnTo>
                  <a:pt x="1578" y="2497"/>
                </a:lnTo>
                <a:lnTo>
                  <a:pt x="1580" y="2497"/>
                </a:lnTo>
                <a:lnTo>
                  <a:pt x="1578" y="2495"/>
                </a:lnTo>
                <a:lnTo>
                  <a:pt x="1578" y="2495"/>
                </a:lnTo>
                <a:lnTo>
                  <a:pt x="1576" y="2495"/>
                </a:lnTo>
                <a:lnTo>
                  <a:pt x="1574" y="2493"/>
                </a:lnTo>
                <a:lnTo>
                  <a:pt x="1571" y="2491"/>
                </a:lnTo>
                <a:lnTo>
                  <a:pt x="1569" y="2491"/>
                </a:lnTo>
                <a:lnTo>
                  <a:pt x="1565" y="2491"/>
                </a:lnTo>
                <a:lnTo>
                  <a:pt x="1563" y="2491"/>
                </a:lnTo>
                <a:lnTo>
                  <a:pt x="1563" y="2491"/>
                </a:lnTo>
                <a:lnTo>
                  <a:pt x="1561" y="2493"/>
                </a:lnTo>
                <a:lnTo>
                  <a:pt x="1563" y="2495"/>
                </a:lnTo>
                <a:lnTo>
                  <a:pt x="1565" y="2497"/>
                </a:lnTo>
                <a:lnTo>
                  <a:pt x="1565" y="2499"/>
                </a:lnTo>
                <a:lnTo>
                  <a:pt x="1567" y="2497"/>
                </a:lnTo>
                <a:lnTo>
                  <a:pt x="1567" y="2497"/>
                </a:lnTo>
                <a:close/>
                <a:moveTo>
                  <a:pt x="1712" y="2222"/>
                </a:moveTo>
                <a:lnTo>
                  <a:pt x="1710" y="2222"/>
                </a:lnTo>
                <a:lnTo>
                  <a:pt x="1708" y="2222"/>
                </a:lnTo>
                <a:lnTo>
                  <a:pt x="1708" y="2222"/>
                </a:lnTo>
                <a:lnTo>
                  <a:pt x="1710" y="2225"/>
                </a:lnTo>
                <a:lnTo>
                  <a:pt x="1710" y="2225"/>
                </a:lnTo>
                <a:lnTo>
                  <a:pt x="1712" y="2225"/>
                </a:lnTo>
                <a:lnTo>
                  <a:pt x="1712" y="2225"/>
                </a:lnTo>
                <a:lnTo>
                  <a:pt x="1712" y="2222"/>
                </a:lnTo>
                <a:close/>
                <a:moveTo>
                  <a:pt x="1680" y="2508"/>
                </a:moveTo>
                <a:lnTo>
                  <a:pt x="1680" y="2508"/>
                </a:lnTo>
                <a:lnTo>
                  <a:pt x="1678" y="2508"/>
                </a:lnTo>
                <a:lnTo>
                  <a:pt x="1678" y="2508"/>
                </a:lnTo>
                <a:lnTo>
                  <a:pt x="1674" y="2508"/>
                </a:lnTo>
                <a:lnTo>
                  <a:pt x="1672" y="2505"/>
                </a:lnTo>
                <a:lnTo>
                  <a:pt x="1672" y="2508"/>
                </a:lnTo>
                <a:lnTo>
                  <a:pt x="1672" y="2508"/>
                </a:lnTo>
                <a:lnTo>
                  <a:pt x="1670" y="2508"/>
                </a:lnTo>
                <a:lnTo>
                  <a:pt x="1670" y="2510"/>
                </a:lnTo>
                <a:lnTo>
                  <a:pt x="1670" y="2510"/>
                </a:lnTo>
                <a:lnTo>
                  <a:pt x="1672" y="2510"/>
                </a:lnTo>
                <a:lnTo>
                  <a:pt x="1674" y="2510"/>
                </a:lnTo>
                <a:lnTo>
                  <a:pt x="1674" y="2510"/>
                </a:lnTo>
                <a:lnTo>
                  <a:pt x="1676" y="2508"/>
                </a:lnTo>
                <a:lnTo>
                  <a:pt x="1680" y="2508"/>
                </a:lnTo>
                <a:lnTo>
                  <a:pt x="1680" y="2508"/>
                </a:lnTo>
                <a:lnTo>
                  <a:pt x="1683" y="2508"/>
                </a:lnTo>
                <a:lnTo>
                  <a:pt x="1683" y="2508"/>
                </a:lnTo>
                <a:lnTo>
                  <a:pt x="1683" y="2508"/>
                </a:lnTo>
                <a:lnTo>
                  <a:pt x="1680" y="2508"/>
                </a:lnTo>
                <a:close/>
                <a:moveTo>
                  <a:pt x="1724" y="2451"/>
                </a:moveTo>
                <a:lnTo>
                  <a:pt x="1727" y="2449"/>
                </a:lnTo>
                <a:lnTo>
                  <a:pt x="1724" y="2449"/>
                </a:lnTo>
                <a:lnTo>
                  <a:pt x="1724" y="2449"/>
                </a:lnTo>
                <a:lnTo>
                  <a:pt x="1722" y="2449"/>
                </a:lnTo>
                <a:lnTo>
                  <a:pt x="1722" y="2451"/>
                </a:lnTo>
                <a:lnTo>
                  <a:pt x="1722" y="2451"/>
                </a:lnTo>
                <a:lnTo>
                  <a:pt x="1724" y="2453"/>
                </a:lnTo>
                <a:lnTo>
                  <a:pt x="1724" y="2453"/>
                </a:lnTo>
                <a:lnTo>
                  <a:pt x="1724" y="2451"/>
                </a:lnTo>
                <a:close/>
                <a:moveTo>
                  <a:pt x="1745" y="2447"/>
                </a:moveTo>
                <a:lnTo>
                  <a:pt x="1745" y="2447"/>
                </a:lnTo>
                <a:lnTo>
                  <a:pt x="1747" y="2445"/>
                </a:lnTo>
                <a:lnTo>
                  <a:pt x="1747" y="2445"/>
                </a:lnTo>
                <a:lnTo>
                  <a:pt x="1747" y="2445"/>
                </a:lnTo>
                <a:lnTo>
                  <a:pt x="1750" y="2443"/>
                </a:lnTo>
                <a:lnTo>
                  <a:pt x="1750" y="2443"/>
                </a:lnTo>
                <a:lnTo>
                  <a:pt x="1747" y="2443"/>
                </a:lnTo>
                <a:lnTo>
                  <a:pt x="1747" y="2440"/>
                </a:lnTo>
                <a:lnTo>
                  <a:pt x="1745" y="2443"/>
                </a:lnTo>
                <a:lnTo>
                  <a:pt x="1745" y="2443"/>
                </a:lnTo>
                <a:lnTo>
                  <a:pt x="1743" y="2443"/>
                </a:lnTo>
                <a:lnTo>
                  <a:pt x="1741" y="2443"/>
                </a:lnTo>
                <a:lnTo>
                  <a:pt x="1741" y="2443"/>
                </a:lnTo>
                <a:lnTo>
                  <a:pt x="1739" y="2443"/>
                </a:lnTo>
                <a:lnTo>
                  <a:pt x="1739" y="2443"/>
                </a:lnTo>
                <a:lnTo>
                  <a:pt x="1737" y="2443"/>
                </a:lnTo>
                <a:lnTo>
                  <a:pt x="1735" y="2443"/>
                </a:lnTo>
                <a:lnTo>
                  <a:pt x="1733" y="2443"/>
                </a:lnTo>
                <a:lnTo>
                  <a:pt x="1731" y="2440"/>
                </a:lnTo>
                <a:lnTo>
                  <a:pt x="1731" y="2440"/>
                </a:lnTo>
                <a:lnTo>
                  <a:pt x="1731" y="2443"/>
                </a:lnTo>
                <a:lnTo>
                  <a:pt x="1731" y="2443"/>
                </a:lnTo>
                <a:lnTo>
                  <a:pt x="1731" y="2443"/>
                </a:lnTo>
                <a:lnTo>
                  <a:pt x="1733" y="2445"/>
                </a:lnTo>
                <a:lnTo>
                  <a:pt x="1735" y="2445"/>
                </a:lnTo>
                <a:lnTo>
                  <a:pt x="1735" y="2447"/>
                </a:lnTo>
                <a:lnTo>
                  <a:pt x="1735" y="2447"/>
                </a:lnTo>
                <a:lnTo>
                  <a:pt x="1731" y="2447"/>
                </a:lnTo>
                <a:lnTo>
                  <a:pt x="1731" y="2447"/>
                </a:lnTo>
                <a:lnTo>
                  <a:pt x="1731" y="2449"/>
                </a:lnTo>
                <a:lnTo>
                  <a:pt x="1731" y="2449"/>
                </a:lnTo>
                <a:lnTo>
                  <a:pt x="1733" y="2449"/>
                </a:lnTo>
                <a:lnTo>
                  <a:pt x="1733" y="2449"/>
                </a:lnTo>
                <a:lnTo>
                  <a:pt x="1735" y="2449"/>
                </a:lnTo>
                <a:lnTo>
                  <a:pt x="1735" y="2449"/>
                </a:lnTo>
                <a:lnTo>
                  <a:pt x="1735" y="2449"/>
                </a:lnTo>
                <a:lnTo>
                  <a:pt x="1735" y="2449"/>
                </a:lnTo>
                <a:lnTo>
                  <a:pt x="1733" y="2451"/>
                </a:lnTo>
                <a:lnTo>
                  <a:pt x="1733" y="2451"/>
                </a:lnTo>
                <a:lnTo>
                  <a:pt x="1731" y="2453"/>
                </a:lnTo>
                <a:lnTo>
                  <a:pt x="1727" y="2453"/>
                </a:lnTo>
                <a:lnTo>
                  <a:pt x="1724" y="2455"/>
                </a:lnTo>
                <a:lnTo>
                  <a:pt x="1727" y="2457"/>
                </a:lnTo>
                <a:lnTo>
                  <a:pt x="1729" y="2457"/>
                </a:lnTo>
                <a:lnTo>
                  <a:pt x="1731" y="2457"/>
                </a:lnTo>
                <a:lnTo>
                  <a:pt x="1731" y="2457"/>
                </a:lnTo>
                <a:lnTo>
                  <a:pt x="1733" y="2457"/>
                </a:lnTo>
                <a:lnTo>
                  <a:pt x="1733" y="2457"/>
                </a:lnTo>
                <a:lnTo>
                  <a:pt x="1733" y="2455"/>
                </a:lnTo>
                <a:lnTo>
                  <a:pt x="1735" y="2455"/>
                </a:lnTo>
                <a:lnTo>
                  <a:pt x="1735" y="2453"/>
                </a:lnTo>
                <a:lnTo>
                  <a:pt x="1735" y="2453"/>
                </a:lnTo>
                <a:lnTo>
                  <a:pt x="1737" y="2453"/>
                </a:lnTo>
                <a:lnTo>
                  <a:pt x="1739" y="2453"/>
                </a:lnTo>
                <a:lnTo>
                  <a:pt x="1739" y="2453"/>
                </a:lnTo>
                <a:lnTo>
                  <a:pt x="1743" y="2449"/>
                </a:lnTo>
                <a:lnTo>
                  <a:pt x="1745" y="2447"/>
                </a:lnTo>
                <a:close/>
                <a:moveTo>
                  <a:pt x="1630" y="2529"/>
                </a:moveTo>
                <a:lnTo>
                  <a:pt x="1626" y="2529"/>
                </a:lnTo>
                <a:lnTo>
                  <a:pt x="1626" y="2529"/>
                </a:lnTo>
                <a:lnTo>
                  <a:pt x="1624" y="2529"/>
                </a:lnTo>
                <a:lnTo>
                  <a:pt x="1624" y="2529"/>
                </a:lnTo>
                <a:lnTo>
                  <a:pt x="1626" y="2529"/>
                </a:lnTo>
                <a:lnTo>
                  <a:pt x="1626" y="2531"/>
                </a:lnTo>
                <a:lnTo>
                  <a:pt x="1628" y="2531"/>
                </a:lnTo>
                <a:lnTo>
                  <a:pt x="1628" y="2531"/>
                </a:lnTo>
                <a:lnTo>
                  <a:pt x="1630" y="2531"/>
                </a:lnTo>
                <a:lnTo>
                  <a:pt x="1630" y="2529"/>
                </a:lnTo>
                <a:lnTo>
                  <a:pt x="1630" y="2529"/>
                </a:lnTo>
                <a:lnTo>
                  <a:pt x="1630" y="2529"/>
                </a:lnTo>
                <a:close/>
                <a:moveTo>
                  <a:pt x="1636" y="2514"/>
                </a:moveTo>
                <a:lnTo>
                  <a:pt x="1634" y="2512"/>
                </a:lnTo>
                <a:lnTo>
                  <a:pt x="1630" y="2512"/>
                </a:lnTo>
                <a:lnTo>
                  <a:pt x="1624" y="2510"/>
                </a:lnTo>
                <a:lnTo>
                  <a:pt x="1622" y="2510"/>
                </a:lnTo>
                <a:lnTo>
                  <a:pt x="1618" y="2512"/>
                </a:lnTo>
                <a:lnTo>
                  <a:pt x="1620" y="2514"/>
                </a:lnTo>
                <a:lnTo>
                  <a:pt x="1620" y="2516"/>
                </a:lnTo>
                <a:lnTo>
                  <a:pt x="1622" y="2516"/>
                </a:lnTo>
                <a:lnTo>
                  <a:pt x="1622" y="2516"/>
                </a:lnTo>
                <a:lnTo>
                  <a:pt x="1626" y="2518"/>
                </a:lnTo>
                <a:lnTo>
                  <a:pt x="1626" y="2518"/>
                </a:lnTo>
                <a:lnTo>
                  <a:pt x="1628" y="2516"/>
                </a:lnTo>
                <a:lnTo>
                  <a:pt x="1628" y="2516"/>
                </a:lnTo>
                <a:lnTo>
                  <a:pt x="1630" y="2516"/>
                </a:lnTo>
                <a:lnTo>
                  <a:pt x="1630" y="2516"/>
                </a:lnTo>
                <a:lnTo>
                  <a:pt x="1630" y="2516"/>
                </a:lnTo>
                <a:lnTo>
                  <a:pt x="1630" y="2516"/>
                </a:lnTo>
                <a:lnTo>
                  <a:pt x="1630" y="2516"/>
                </a:lnTo>
                <a:lnTo>
                  <a:pt x="1632" y="2518"/>
                </a:lnTo>
                <a:lnTo>
                  <a:pt x="1632" y="2518"/>
                </a:lnTo>
                <a:lnTo>
                  <a:pt x="1634" y="2518"/>
                </a:lnTo>
                <a:lnTo>
                  <a:pt x="1634" y="2516"/>
                </a:lnTo>
                <a:lnTo>
                  <a:pt x="1636" y="2516"/>
                </a:lnTo>
                <a:lnTo>
                  <a:pt x="1636" y="2516"/>
                </a:lnTo>
                <a:lnTo>
                  <a:pt x="1636" y="2514"/>
                </a:lnTo>
                <a:lnTo>
                  <a:pt x="1636" y="2514"/>
                </a:lnTo>
                <a:close/>
                <a:moveTo>
                  <a:pt x="1632" y="2524"/>
                </a:moveTo>
                <a:lnTo>
                  <a:pt x="1632" y="2524"/>
                </a:lnTo>
                <a:lnTo>
                  <a:pt x="1632" y="2524"/>
                </a:lnTo>
                <a:lnTo>
                  <a:pt x="1630" y="2524"/>
                </a:lnTo>
                <a:lnTo>
                  <a:pt x="1630" y="2524"/>
                </a:lnTo>
                <a:lnTo>
                  <a:pt x="1630" y="2526"/>
                </a:lnTo>
                <a:lnTo>
                  <a:pt x="1628" y="2526"/>
                </a:lnTo>
                <a:lnTo>
                  <a:pt x="1628" y="2526"/>
                </a:lnTo>
                <a:lnTo>
                  <a:pt x="1632" y="2526"/>
                </a:lnTo>
                <a:lnTo>
                  <a:pt x="1632" y="2526"/>
                </a:lnTo>
                <a:lnTo>
                  <a:pt x="1632" y="2529"/>
                </a:lnTo>
                <a:lnTo>
                  <a:pt x="1632" y="2529"/>
                </a:lnTo>
                <a:lnTo>
                  <a:pt x="1632" y="2526"/>
                </a:lnTo>
                <a:lnTo>
                  <a:pt x="1632" y="2526"/>
                </a:lnTo>
                <a:lnTo>
                  <a:pt x="1632" y="2526"/>
                </a:lnTo>
                <a:lnTo>
                  <a:pt x="1632" y="2524"/>
                </a:lnTo>
                <a:close/>
                <a:moveTo>
                  <a:pt x="1643" y="2516"/>
                </a:moveTo>
                <a:lnTo>
                  <a:pt x="1643" y="2516"/>
                </a:lnTo>
                <a:lnTo>
                  <a:pt x="1643" y="2516"/>
                </a:lnTo>
                <a:lnTo>
                  <a:pt x="1643" y="2516"/>
                </a:lnTo>
                <a:lnTo>
                  <a:pt x="1643" y="2518"/>
                </a:lnTo>
                <a:lnTo>
                  <a:pt x="1643" y="2518"/>
                </a:lnTo>
                <a:lnTo>
                  <a:pt x="1643" y="2518"/>
                </a:lnTo>
                <a:lnTo>
                  <a:pt x="1645" y="2516"/>
                </a:lnTo>
                <a:lnTo>
                  <a:pt x="1645" y="2516"/>
                </a:lnTo>
                <a:lnTo>
                  <a:pt x="1645" y="2516"/>
                </a:lnTo>
                <a:lnTo>
                  <a:pt x="1643" y="2516"/>
                </a:lnTo>
                <a:close/>
                <a:moveTo>
                  <a:pt x="1737" y="2440"/>
                </a:moveTo>
                <a:lnTo>
                  <a:pt x="1737" y="2440"/>
                </a:lnTo>
                <a:lnTo>
                  <a:pt x="1737" y="2440"/>
                </a:lnTo>
                <a:lnTo>
                  <a:pt x="1735" y="2440"/>
                </a:lnTo>
                <a:lnTo>
                  <a:pt x="1735" y="2440"/>
                </a:lnTo>
                <a:lnTo>
                  <a:pt x="1735" y="2443"/>
                </a:lnTo>
                <a:lnTo>
                  <a:pt x="1737" y="2443"/>
                </a:lnTo>
                <a:lnTo>
                  <a:pt x="1737" y="2440"/>
                </a:lnTo>
                <a:close/>
                <a:moveTo>
                  <a:pt x="1297" y="1640"/>
                </a:moveTo>
                <a:lnTo>
                  <a:pt x="1297" y="1640"/>
                </a:lnTo>
                <a:lnTo>
                  <a:pt x="1297" y="1642"/>
                </a:lnTo>
                <a:lnTo>
                  <a:pt x="1299" y="1642"/>
                </a:lnTo>
                <a:lnTo>
                  <a:pt x="1299" y="1642"/>
                </a:lnTo>
                <a:lnTo>
                  <a:pt x="1299" y="1642"/>
                </a:lnTo>
                <a:lnTo>
                  <a:pt x="1299" y="1642"/>
                </a:lnTo>
                <a:lnTo>
                  <a:pt x="1301" y="1640"/>
                </a:lnTo>
                <a:lnTo>
                  <a:pt x="1301" y="1640"/>
                </a:lnTo>
                <a:lnTo>
                  <a:pt x="1299" y="1638"/>
                </a:lnTo>
                <a:lnTo>
                  <a:pt x="1297" y="1640"/>
                </a:lnTo>
                <a:close/>
                <a:moveTo>
                  <a:pt x="1291" y="1640"/>
                </a:moveTo>
                <a:lnTo>
                  <a:pt x="1291" y="1640"/>
                </a:lnTo>
                <a:lnTo>
                  <a:pt x="1291" y="1640"/>
                </a:lnTo>
                <a:lnTo>
                  <a:pt x="1291" y="1638"/>
                </a:lnTo>
                <a:lnTo>
                  <a:pt x="1287" y="1633"/>
                </a:lnTo>
                <a:lnTo>
                  <a:pt x="1287" y="1631"/>
                </a:lnTo>
                <a:lnTo>
                  <a:pt x="1284" y="1631"/>
                </a:lnTo>
                <a:lnTo>
                  <a:pt x="1284" y="1629"/>
                </a:lnTo>
                <a:lnTo>
                  <a:pt x="1284" y="1629"/>
                </a:lnTo>
                <a:lnTo>
                  <a:pt x="1282" y="1629"/>
                </a:lnTo>
                <a:lnTo>
                  <a:pt x="1282" y="1631"/>
                </a:lnTo>
                <a:lnTo>
                  <a:pt x="1280" y="1631"/>
                </a:lnTo>
                <a:lnTo>
                  <a:pt x="1280" y="1631"/>
                </a:lnTo>
                <a:lnTo>
                  <a:pt x="1282" y="1631"/>
                </a:lnTo>
                <a:lnTo>
                  <a:pt x="1282" y="1631"/>
                </a:lnTo>
                <a:lnTo>
                  <a:pt x="1282" y="1631"/>
                </a:lnTo>
                <a:lnTo>
                  <a:pt x="1284" y="1635"/>
                </a:lnTo>
                <a:lnTo>
                  <a:pt x="1287" y="1638"/>
                </a:lnTo>
                <a:lnTo>
                  <a:pt x="1287" y="1638"/>
                </a:lnTo>
                <a:lnTo>
                  <a:pt x="1289" y="1640"/>
                </a:lnTo>
                <a:lnTo>
                  <a:pt x="1287" y="1640"/>
                </a:lnTo>
                <a:lnTo>
                  <a:pt x="1284" y="1642"/>
                </a:lnTo>
                <a:lnTo>
                  <a:pt x="1282" y="1642"/>
                </a:lnTo>
                <a:lnTo>
                  <a:pt x="1282" y="1644"/>
                </a:lnTo>
                <a:lnTo>
                  <a:pt x="1282" y="1644"/>
                </a:lnTo>
                <a:lnTo>
                  <a:pt x="1282" y="1646"/>
                </a:lnTo>
                <a:lnTo>
                  <a:pt x="1284" y="1646"/>
                </a:lnTo>
                <a:lnTo>
                  <a:pt x="1287" y="1646"/>
                </a:lnTo>
                <a:lnTo>
                  <a:pt x="1291" y="1644"/>
                </a:lnTo>
                <a:lnTo>
                  <a:pt x="1293" y="1642"/>
                </a:lnTo>
                <a:lnTo>
                  <a:pt x="1291" y="1642"/>
                </a:lnTo>
                <a:lnTo>
                  <a:pt x="1291" y="1640"/>
                </a:lnTo>
                <a:close/>
                <a:moveTo>
                  <a:pt x="1023" y="2030"/>
                </a:moveTo>
                <a:lnTo>
                  <a:pt x="1023" y="2030"/>
                </a:lnTo>
                <a:lnTo>
                  <a:pt x="1023" y="2032"/>
                </a:lnTo>
                <a:lnTo>
                  <a:pt x="1025" y="2030"/>
                </a:lnTo>
                <a:lnTo>
                  <a:pt x="1025" y="2030"/>
                </a:lnTo>
                <a:lnTo>
                  <a:pt x="1025" y="2030"/>
                </a:lnTo>
                <a:lnTo>
                  <a:pt x="1023" y="2030"/>
                </a:lnTo>
                <a:close/>
                <a:moveTo>
                  <a:pt x="1284" y="1638"/>
                </a:moveTo>
                <a:lnTo>
                  <a:pt x="1284" y="1635"/>
                </a:lnTo>
                <a:lnTo>
                  <a:pt x="1282" y="1635"/>
                </a:lnTo>
                <a:lnTo>
                  <a:pt x="1280" y="1635"/>
                </a:lnTo>
                <a:lnTo>
                  <a:pt x="1280" y="1635"/>
                </a:lnTo>
                <a:lnTo>
                  <a:pt x="1280" y="1638"/>
                </a:lnTo>
                <a:lnTo>
                  <a:pt x="1280" y="1638"/>
                </a:lnTo>
                <a:lnTo>
                  <a:pt x="1282" y="1638"/>
                </a:lnTo>
                <a:lnTo>
                  <a:pt x="1282" y="1638"/>
                </a:lnTo>
                <a:lnTo>
                  <a:pt x="1284" y="1638"/>
                </a:lnTo>
                <a:close/>
                <a:moveTo>
                  <a:pt x="987" y="1271"/>
                </a:moveTo>
                <a:lnTo>
                  <a:pt x="985" y="1273"/>
                </a:lnTo>
                <a:lnTo>
                  <a:pt x="989" y="1275"/>
                </a:lnTo>
                <a:lnTo>
                  <a:pt x="989" y="1275"/>
                </a:lnTo>
                <a:lnTo>
                  <a:pt x="987" y="1273"/>
                </a:lnTo>
                <a:lnTo>
                  <a:pt x="987" y="1271"/>
                </a:lnTo>
                <a:close/>
                <a:moveTo>
                  <a:pt x="1064" y="1315"/>
                </a:moveTo>
                <a:lnTo>
                  <a:pt x="1062" y="1315"/>
                </a:lnTo>
                <a:lnTo>
                  <a:pt x="1062" y="1317"/>
                </a:lnTo>
                <a:lnTo>
                  <a:pt x="1062" y="1317"/>
                </a:lnTo>
                <a:lnTo>
                  <a:pt x="1064" y="1317"/>
                </a:lnTo>
                <a:lnTo>
                  <a:pt x="1064" y="1317"/>
                </a:lnTo>
                <a:lnTo>
                  <a:pt x="1064" y="1315"/>
                </a:lnTo>
                <a:lnTo>
                  <a:pt x="1064" y="1315"/>
                </a:lnTo>
                <a:close/>
                <a:moveTo>
                  <a:pt x="999" y="1357"/>
                </a:moveTo>
                <a:lnTo>
                  <a:pt x="999" y="1359"/>
                </a:lnTo>
                <a:lnTo>
                  <a:pt x="999" y="1359"/>
                </a:lnTo>
                <a:lnTo>
                  <a:pt x="999" y="1359"/>
                </a:lnTo>
                <a:lnTo>
                  <a:pt x="1002" y="1359"/>
                </a:lnTo>
                <a:lnTo>
                  <a:pt x="999" y="1359"/>
                </a:lnTo>
                <a:lnTo>
                  <a:pt x="999" y="1357"/>
                </a:lnTo>
                <a:close/>
                <a:moveTo>
                  <a:pt x="891" y="1132"/>
                </a:moveTo>
                <a:lnTo>
                  <a:pt x="891" y="1132"/>
                </a:lnTo>
                <a:lnTo>
                  <a:pt x="891" y="1134"/>
                </a:lnTo>
                <a:lnTo>
                  <a:pt x="893" y="1134"/>
                </a:lnTo>
                <a:lnTo>
                  <a:pt x="893" y="1134"/>
                </a:lnTo>
                <a:lnTo>
                  <a:pt x="895" y="1134"/>
                </a:lnTo>
                <a:lnTo>
                  <a:pt x="893" y="1134"/>
                </a:lnTo>
                <a:lnTo>
                  <a:pt x="893" y="1132"/>
                </a:lnTo>
                <a:lnTo>
                  <a:pt x="891" y="1132"/>
                </a:lnTo>
                <a:lnTo>
                  <a:pt x="891" y="1132"/>
                </a:lnTo>
                <a:lnTo>
                  <a:pt x="891" y="1132"/>
                </a:lnTo>
                <a:lnTo>
                  <a:pt x="891" y="1132"/>
                </a:lnTo>
                <a:lnTo>
                  <a:pt x="891" y="1132"/>
                </a:lnTo>
                <a:close/>
                <a:moveTo>
                  <a:pt x="1515" y="2401"/>
                </a:moveTo>
                <a:lnTo>
                  <a:pt x="1517" y="2399"/>
                </a:lnTo>
                <a:lnTo>
                  <a:pt x="1519" y="2394"/>
                </a:lnTo>
                <a:lnTo>
                  <a:pt x="1519" y="2394"/>
                </a:lnTo>
                <a:lnTo>
                  <a:pt x="1519" y="2392"/>
                </a:lnTo>
                <a:lnTo>
                  <a:pt x="1517" y="2392"/>
                </a:lnTo>
                <a:lnTo>
                  <a:pt x="1517" y="2394"/>
                </a:lnTo>
                <a:lnTo>
                  <a:pt x="1515" y="2394"/>
                </a:lnTo>
                <a:lnTo>
                  <a:pt x="1513" y="2394"/>
                </a:lnTo>
                <a:lnTo>
                  <a:pt x="1513" y="2394"/>
                </a:lnTo>
                <a:lnTo>
                  <a:pt x="1513" y="2394"/>
                </a:lnTo>
                <a:lnTo>
                  <a:pt x="1513" y="2396"/>
                </a:lnTo>
                <a:lnTo>
                  <a:pt x="1513" y="2396"/>
                </a:lnTo>
                <a:lnTo>
                  <a:pt x="1513" y="2396"/>
                </a:lnTo>
                <a:lnTo>
                  <a:pt x="1513" y="2396"/>
                </a:lnTo>
                <a:lnTo>
                  <a:pt x="1515" y="2399"/>
                </a:lnTo>
                <a:lnTo>
                  <a:pt x="1513" y="2399"/>
                </a:lnTo>
                <a:lnTo>
                  <a:pt x="1513" y="2401"/>
                </a:lnTo>
                <a:lnTo>
                  <a:pt x="1513" y="2401"/>
                </a:lnTo>
                <a:lnTo>
                  <a:pt x="1513" y="2401"/>
                </a:lnTo>
                <a:lnTo>
                  <a:pt x="1515" y="2401"/>
                </a:lnTo>
                <a:close/>
                <a:moveTo>
                  <a:pt x="939" y="1212"/>
                </a:moveTo>
                <a:lnTo>
                  <a:pt x="939" y="1214"/>
                </a:lnTo>
                <a:lnTo>
                  <a:pt x="939" y="1216"/>
                </a:lnTo>
                <a:lnTo>
                  <a:pt x="937" y="1216"/>
                </a:lnTo>
                <a:lnTo>
                  <a:pt x="939" y="1218"/>
                </a:lnTo>
                <a:lnTo>
                  <a:pt x="939" y="1218"/>
                </a:lnTo>
                <a:lnTo>
                  <a:pt x="939" y="1216"/>
                </a:lnTo>
                <a:lnTo>
                  <a:pt x="939" y="1214"/>
                </a:lnTo>
                <a:lnTo>
                  <a:pt x="939" y="1212"/>
                </a:lnTo>
                <a:close/>
                <a:moveTo>
                  <a:pt x="983" y="1271"/>
                </a:moveTo>
                <a:lnTo>
                  <a:pt x="983" y="1269"/>
                </a:lnTo>
                <a:lnTo>
                  <a:pt x="983" y="1269"/>
                </a:lnTo>
                <a:lnTo>
                  <a:pt x="983" y="1266"/>
                </a:lnTo>
                <a:lnTo>
                  <a:pt x="983" y="1266"/>
                </a:lnTo>
                <a:lnTo>
                  <a:pt x="983" y="1262"/>
                </a:lnTo>
                <a:lnTo>
                  <a:pt x="983" y="1260"/>
                </a:lnTo>
                <a:lnTo>
                  <a:pt x="983" y="1266"/>
                </a:lnTo>
                <a:lnTo>
                  <a:pt x="981" y="1269"/>
                </a:lnTo>
                <a:lnTo>
                  <a:pt x="983" y="1269"/>
                </a:lnTo>
                <a:lnTo>
                  <a:pt x="983" y="1269"/>
                </a:lnTo>
                <a:lnTo>
                  <a:pt x="983" y="1271"/>
                </a:lnTo>
                <a:lnTo>
                  <a:pt x="985" y="1273"/>
                </a:lnTo>
                <a:lnTo>
                  <a:pt x="985" y="1273"/>
                </a:lnTo>
                <a:lnTo>
                  <a:pt x="985" y="1271"/>
                </a:lnTo>
                <a:lnTo>
                  <a:pt x="983" y="1271"/>
                </a:lnTo>
                <a:close/>
                <a:moveTo>
                  <a:pt x="895" y="1201"/>
                </a:moveTo>
                <a:lnTo>
                  <a:pt x="895" y="1201"/>
                </a:lnTo>
                <a:lnTo>
                  <a:pt x="895" y="1199"/>
                </a:lnTo>
                <a:lnTo>
                  <a:pt x="893" y="1199"/>
                </a:lnTo>
                <a:lnTo>
                  <a:pt x="893" y="1201"/>
                </a:lnTo>
                <a:lnTo>
                  <a:pt x="893" y="1201"/>
                </a:lnTo>
                <a:lnTo>
                  <a:pt x="895" y="1204"/>
                </a:lnTo>
                <a:lnTo>
                  <a:pt x="895" y="1204"/>
                </a:lnTo>
                <a:lnTo>
                  <a:pt x="895" y="1201"/>
                </a:lnTo>
                <a:lnTo>
                  <a:pt x="895" y="1201"/>
                </a:lnTo>
                <a:close/>
                <a:moveTo>
                  <a:pt x="1523" y="2375"/>
                </a:moveTo>
                <a:lnTo>
                  <a:pt x="1521" y="2378"/>
                </a:lnTo>
                <a:lnTo>
                  <a:pt x="1519" y="2378"/>
                </a:lnTo>
                <a:lnTo>
                  <a:pt x="1517" y="2380"/>
                </a:lnTo>
                <a:lnTo>
                  <a:pt x="1517" y="2380"/>
                </a:lnTo>
                <a:lnTo>
                  <a:pt x="1519" y="2382"/>
                </a:lnTo>
                <a:lnTo>
                  <a:pt x="1519" y="2382"/>
                </a:lnTo>
                <a:lnTo>
                  <a:pt x="1519" y="2384"/>
                </a:lnTo>
                <a:lnTo>
                  <a:pt x="1519" y="2386"/>
                </a:lnTo>
                <a:lnTo>
                  <a:pt x="1521" y="2386"/>
                </a:lnTo>
                <a:lnTo>
                  <a:pt x="1521" y="2388"/>
                </a:lnTo>
                <a:lnTo>
                  <a:pt x="1523" y="2390"/>
                </a:lnTo>
                <a:lnTo>
                  <a:pt x="1525" y="2390"/>
                </a:lnTo>
                <a:lnTo>
                  <a:pt x="1527" y="2390"/>
                </a:lnTo>
                <a:lnTo>
                  <a:pt x="1527" y="2390"/>
                </a:lnTo>
                <a:lnTo>
                  <a:pt x="1527" y="2386"/>
                </a:lnTo>
                <a:lnTo>
                  <a:pt x="1527" y="2386"/>
                </a:lnTo>
                <a:lnTo>
                  <a:pt x="1527" y="2386"/>
                </a:lnTo>
                <a:lnTo>
                  <a:pt x="1527" y="2384"/>
                </a:lnTo>
                <a:lnTo>
                  <a:pt x="1525" y="2384"/>
                </a:lnTo>
                <a:lnTo>
                  <a:pt x="1525" y="2382"/>
                </a:lnTo>
                <a:lnTo>
                  <a:pt x="1525" y="2382"/>
                </a:lnTo>
                <a:lnTo>
                  <a:pt x="1525" y="2380"/>
                </a:lnTo>
                <a:lnTo>
                  <a:pt x="1523" y="2380"/>
                </a:lnTo>
                <a:lnTo>
                  <a:pt x="1523" y="2380"/>
                </a:lnTo>
                <a:lnTo>
                  <a:pt x="1523" y="2375"/>
                </a:lnTo>
                <a:lnTo>
                  <a:pt x="1523" y="2375"/>
                </a:lnTo>
                <a:close/>
                <a:moveTo>
                  <a:pt x="1511" y="2390"/>
                </a:moveTo>
                <a:lnTo>
                  <a:pt x="1513" y="2392"/>
                </a:lnTo>
                <a:lnTo>
                  <a:pt x="1513" y="2392"/>
                </a:lnTo>
                <a:lnTo>
                  <a:pt x="1515" y="2392"/>
                </a:lnTo>
                <a:lnTo>
                  <a:pt x="1517" y="2390"/>
                </a:lnTo>
                <a:lnTo>
                  <a:pt x="1519" y="2390"/>
                </a:lnTo>
                <a:lnTo>
                  <a:pt x="1519" y="2386"/>
                </a:lnTo>
                <a:lnTo>
                  <a:pt x="1517" y="2382"/>
                </a:lnTo>
                <a:lnTo>
                  <a:pt x="1517" y="2380"/>
                </a:lnTo>
                <a:lnTo>
                  <a:pt x="1515" y="2380"/>
                </a:lnTo>
                <a:lnTo>
                  <a:pt x="1513" y="2380"/>
                </a:lnTo>
                <a:lnTo>
                  <a:pt x="1513" y="2380"/>
                </a:lnTo>
                <a:lnTo>
                  <a:pt x="1513" y="2382"/>
                </a:lnTo>
                <a:lnTo>
                  <a:pt x="1513" y="2382"/>
                </a:lnTo>
                <a:lnTo>
                  <a:pt x="1513" y="2384"/>
                </a:lnTo>
                <a:lnTo>
                  <a:pt x="1511" y="2390"/>
                </a:lnTo>
                <a:close/>
                <a:moveTo>
                  <a:pt x="1465" y="2132"/>
                </a:moveTo>
                <a:lnTo>
                  <a:pt x="1465" y="2132"/>
                </a:lnTo>
                <a:lnTo>
                  <a:pt x="1465" y="2132"/>
                </a:lnTo>
                <a:lnTo>
                  <a:pt x="1465" y="2132"/>
                </a:lnTo>
                <a:lnTo>
                  <a:pt x="1465" y="2132"/>
                </a:lnTo>
                <a:lnTo>
                  <a:pt x="1463" y="2132"/>
                </a:lnTo>
                <a:lnTo>
                  <a:pt x="1463" y="2132"/>
                </a:lnTo>
                <a:lnTo>
                  <a:pt x="1463" y="2132"/>
                </a:lnTo>
                <a:lnTo>
                  <a:pt x="1467" y="2132"/>
                </a:lnTo>
                <a:lnTo>
                  <a:pt x="1467" y="2132"/>
                </a:lnTo>
                <a:lnTo>
                  <a:pt x="1467" y="2132"/>
                </a:lnTo>
                <a:lnTo>
                  <a:pt x="1467" y="2132"/>
                </a:lnTo>
                <a:lnTo>
                  <a:pt x="1465" y="2132"/>
                </a:lnTo>
                <a:close/>
                <a:moveTo>
                  <a:pt x="1521" y="2373"/>
                </a:moveTo>
                <a:lnTo>
                  <a:pt x="1519" y="2373"/>
                </a:lnTo>
                <a:lnTo>
                  <a:pt x="1519" y="2373"/>
                </a:lnTo>
                <a:lnTo>
                  <a:pt x="1517" y="2373"/>
                </a:lnTo>
                <a:lnTo>
                  <a:pt x="1519" y="2375"/>
                </a:lnTo>
                <a:lnTo>
                  <a:pt x="1519" y="2375"/>
                </a:lnTo>
                <a:lnTo>
                  <a:pt x="1519" y="2375"/>
                </a:lnTo>
                <a:lnTo>
                  <a:pt x="1519" y="2375"/>
                </a:lnTo>
                <a:lnTo>
                  <a:pt x="1521" y="2375"/>
                </a:lnTo>
                <a:lnTo>
                  <a:pt x="1523" y="2373"/>
                </a:lnTo>
                <a:lnTo>
                  <a:pt x="1521" y="2373"/>
                </a:lnTo>
                <a:lnTo>
                  <a:pt x="1521" y="2373"/>
                </a:lnTo>
                <a:close/>
                <a:moveTo>
                  <a:pt x="1314" y="1642"/>
                </a:moveTo>
                <a:lnTo>
                  <a:pt x="1314" y="1642"/>
                </a:lnTo>
                <a:lnTo>
                  <a:pt x="1312" y="1642"/>
                </a:lnTo>
                <a:lnTo>
                  <a:pt x="1312" y="1642"/>
                </a:lnTo>
                <a:lnTo>
                  <a:pt x="1310" y="1644"/>
                </a:lnTo>
                <a:lnTo>
                  <a:pt x="1310" y="1644"/>
                </a:lnTo>
                <a:lnTo>
                  <a:pt x="1310" y="1644"/>
                </a:lnTo>
                <a:lnTo>
                  <a:pt x="1310" y="1644"/>
                </a:lnTo>
                <a:lnTo>
                  <a:pt x="1310" y="1644"/>
                </a:lnTo>
                <a:lnTo>
                  <a:pt x="1312" y="1644"/>
                </a:lnTo>
                <a:lnTo>
                  <a:pt x="1314" y="1644"/>
                </a:lnTo>
                <a:lnTo>
                  <a:pt x="1314" y="1642"/>
                </a:lnTo>
                <a:lnTo>
                  <a:pt x="1314" y="1642"/>
                </a:lnTo>
                <a:lnTo>
                  <a:pt x="1314" y="1642"/>
                </a:lnTo>
                <a:lnTo>
                  <a:pt x="1314" y="1642"/>
                </a:lnTo>
                <a:close/>
                <a:moveTo>
                  <a:pt x="1297" y="1648"/>
                </a:moveTo>
                <a:lnTo>
                  <a:pt x="1297" y="1648"/>
                </a:lnTo>
                <a:lnTo>
                  <a:pt x="1297" y="1650"/>
                </a:lnTo>
                <a:lnTo>
                  <a:pt x="1297" y="1650"/>
                </a:lnTo>
                <a:lnTo>
                  <a:pt x="1297" y="1650"/>
                </a:lnTo>
                <a:lnTo>
                  <a:pt x="1299" y="1650"/>
                </a:lnTo>
                <a:lnTo>
                  <a:pt x="1299" y="1650"/>
                </a:lnTo>
                <a:lnTo>
                  <a:pt x="1297" y="1648"/>
                </a:lnTo>
                <a:close/>
                <a:moveTo>
                  <a:pt x="893" y="1143"/>
                </a:moveTo>
                <a:lnTo>
                  <a:pt x="891" y="1141"/>
                </a:lnTo>
                <a:lnTo>
                  <a:pt x="891" y="1139"/>
                </a:lnTo>
                <a:lnTo>
                  <a:pt x="891" y="1139"/>
                </a:lnTo>
                <a:lnTo>
                  <a:pt x="891" y="1141"/>
                </a:lnTo>
                <a:lnTo>
                  <a:pt x="891" y="1143"/>
                </a:lnTo>
                <a:lnTo>
                  <a:pt x="893" y="1143"/>
                </a:lnTo>
                <a:lnTo>
                  <a:pt x="893" y="1143"/>
                </a:lnTo>
                <a:lnTo>
                  <a:pt x="893" y="1143"/>
                </a:lnTo>
                <a:close/>
                <a:moveTo>
                  <a:pt x="1293" y="1633"/>
                </a:moveTo>
                <a:lnTo>
                  <a:pt x="1293" y="1633"/>
                </a:lnTo>
                <a:lnTo>
                  <a:pt x="1291" y="1635"/>
                </a:lnTo>
                <a:lnTo>
                  <a:pt x="1293" y="1635"/>
                </a:lnTo>
                <a:lnTo>
                  <a:pt x="1295" y="1635"/>
                </a:lnTo>
                <a:lnTo>
                  <a:pt x="1295" y="1635"/>
                </a:lnTo>
                <a:lnTo>
                  <a:pt x="1295" y="1635"/>
                </a:lnTo>
                <a:lnTo>
                  <a:pt x="1295" y="1633"/>
                </a:lnTo>
                <a:lnTo>
                  <a:pt x="1293" y="1633"/>
                </a:lnTo>
                <a:close/>
                <a:moveTo>
                  <a:pt x="1425" y="1524"/>
                </a:moveTo>
                <a:lnTo>
                  <a:pt x="1425" y="1524"/>
                </a:lnTo>
                <a:lnTo>
                  <a:pt x="1425" y="1522"/>
                </a:lnTo>
                <a:lnTo>
                  <a:pt x="1423" y="1522"/>
                </a:lnTo>
                <a:lnTo>
                  <a:pt x="1423" y="1522"/>
                </a:lnTo>
                <a:lnTo>
                  <a:pt x="1423" y="1522"/>
                </a:lnTo>
                <a:lnTo>
                  <a:pt x="1423" y="1522"/>
                </a:lnTo>
                <a:lnTo>
                  <a:pt x="1423" y="1524"/>
                </a:lnTo>
                <a:lnTo>
                  <a:pt x="1423" y="1524"/>
                </a:lnTo>
                <a:lnTo>
                  <a:pt x="1423" y="1524"/>
                </a:lnTo>
                <a:lnTo>
                  <a:pt x="1425" y="1526"/>
                </a:lnTo>
                <a:lnTo>
                  <a:pt x="1425" y="1526"/>
                </a:lnTo>
                <a:lnTo>
                  <a:pt x="1425" y="1524"/>
                </a:lnTo>
                <a:lnTo>
                  <a:pt x="1425" y="1524"/>
                </a:lnTo>
                <a:close/>
                <a:moveTo>
                  <a:pt x="1465" y="1612"/>
                </a:moveTo>
                <a:lnTo>
                  <a:pt x="1465" y="1612"/>
                </a:lnTo>
                <a:lnTo>
                  <a:pt x="1463" y="1612"/>
                </a:lnTo>
                <a:lnTo>
                  <a:pt x="1465" y="1612"/>
                </a:lnTo>
                <a:lnTo>
                  <a:pt x="1465" y="1612"/>
                </a:lnTo>
                <a:lnTo>
                  <a:pt x="1465" y="1612"/>
                </a:lnTo>
                <a:close/>
                <a:moveTo>
                  <a:pt x="1320" y="1191"/>
                </a:moveTo>
                <a:lnTo>
                  <a:pt x="1320" y="1189"/>
                </a:lnTo>
                <a:lnTo>
                  <a:pt x="1320" y="1187"/>
                </a:lnTo>
                <a:lnTo>
                  <a:pt x="1320" y="1187"/>
                </a:lnTo>
                <a:lnTo>
                  <a:pt x="1320" y="1189"/>
                </a:lnTo>
                <a:lnTo>
                  <a:pt x="1320" y="1191"/>
                </a:lnTo>
                <a:lnTo>
                  <a:pt x="1320" y="1191"/>
                </a:lnTo>
                <a:close/>
                <a:moveTo>
                  <a:pt x="1905" y="1642"/>
                </a:moveTo>
                <a:lnTo>
                  <a:pt x="1905" y="1640"/>
                </a:lnTo>
                <a:lnTo>
                  <a:pt x="1907" y="1638"/>
                </a:lnTo>
                <a:lnTo>
                  <a:pt x="1907" y="1635"/>
                </a:lnTo>
                <a:lnTo>
                  <a:pt x="1907" y="1635"/>
                </a:lnTo>
                <a:lnTo>
                  <a:pt x="1907" y="1635"/>
                </a:lnTo>
                <a:lnTo>
                  <a:pt x="1905" y="1635"/>
                </a:lnTo>
                <a:lnTo>
                  <a:pt x="1905" y="1635"/>
                </a:lnTo>
                <a:lnTo>
                  <a:pt x="1900" y="1633"/>
                </a:lnTo>
                <a:lnTo>
                  <a:pt x="1896" y="1633"/>
                </a:lnTo>
                <a:lnTo>
                  <a:pt x="1894" y="1633"/>
                </a:lnTo>
                <a:lnTo>
                  <a:pt x="1894" y="1633"/>
                </a:lnTo>
                <a:lnTo>
                  <a:pt x="1892" y="1633"/>
                </a:lnTo>
                <a:lnTo>
                  <a:pt x="1890" y="1635"/>
                </a:lnTo>
                <a:lnTo>
                  <a:pt x="1888" y="1635"/>
                </a:lnTo>
                <a:lnTo>
                  <a:pt x="1879" y="1633"/>
                </a:lnTo>
                <a:lnTo>
                  <a:pt x="1877" y="1633"/>
                </a:lnTo>
                <a:lnTo>
                  <a:pt x="1873" y="1635"/>
                </a:lnTo>
                <a:lnTo>
                  <a:pt x="1873" y="1635"/>
                </a:lnTo>
                <a:lnTo>
                  <a:pt x="1873" y="1638"/>
                </a:lnTo>
                <a:lnTo>
                  <a:pt x="1873" y="1640"/>
                </a:lnTo>
                <a:lnTo>
                  <a:pt x="1873" y="1640"/>
                </a:lnTo>
                <a:lnTo>
                  <a:pt x="1873" y="1640"/>
                </a:lnTo>
                <a:lnTo>
                  <a:pt x="1871" y="1642"/>
                </a:lnTo>
                <a:lnTo>
                  <a:pt x="1871" y="1644"/>
                </a:lnTo>
                <a:lnTo>
                  <a:pt x="1871" y="1646"/>
                </a:lnTo>
                <a:lnTo>
                  <a:pt x="1873" y="1646"/>
                </a:lnTo>
                <a:lnTo>
                  <a:pt x="1875" y="1646"/>
                </a:lnTo>
                <a:lnTo>
                  <a:pt x="1875" y="1648"/>
                </a:lnTo>
                <a:lnTo>
                  <a:pt x="1875" y="1648"/>
                </a:lnTo>
                <a:lnTo>
                  <a:pt x="1875" y="1648"/>
                </a:lnTo>
                <a:lnTo>
                  <a:pt x="1873" y="1648"/>
                </a:lnTo>
                <a:lnTo>
                  <a:pt x="1873" y="1648"/>
                </a:lnTo>
                <a:lnTo>
                  <a:pt x="1873" y="1648"/>
                </a:lnTo>
                <a:lnTo>
                  <a:pt x="1873" y="1650"/>
                </a:lnTo>
                <a:lnTo>
                  <a:pt x="1873" y="1652"/>
                </a:lnTo>
                <a:lnTo>
                  <a:pt x="1875" y="1654"/>
                </a:lnTo>
                <a:lnTo>
                  <a:pt x="1875" y="1656"/>
                </a:lnTo>
                <a:lnTo>
                  <a:pt x="1875" y="1656"/>
                </a:lnTo>
                <a:lnTo>
                  <a:pt x="1877" y="1656"/>
                </a:lnTo>
                <a:lnTo>
                  <a:pt x="1877" y="1656"/>
                </a:lnTo>
                <a:lnTo>
                  <a:pt x="1882" y="1656"/>
                </a:lnTo>
                <a:lnTo>
                  <a:pt x="1882" y="1656"/>
                </a:lnTo>
                <a:lnTo>
                  <a:pt x="1884" y="1656"/>
                </a:lnTo>
                <a:lnTo>
                  <a:pt x="1884" y="1656"/>
                </a:lnTo>
                <a:lnTo>
                  <a:pt x="1886" y="1656"/>
                </a:lnTo>
                <a:lnTo>
                  <a:pt x="1888" y="1656"/>
                </a:lnTo>
                <a:lnTo>
                  <a:pt x="1888" y="1656"/>
                </a:lnTo>
                <a:lnTo>
                  <a:pt x="1890" y="1656"/>
                </a:lnTo>
                <a:lnTo>
                  <a:pt x="1890" y="1654"/>
                </a:lnTo>
                <a:lnTo>
                  <a:pt x="1890" y="1652"/>
                </a:lnTo>
                <a:lnTo>
                  <a:pt x="1892" y="1654"/>
                </a:lnTo>
                <a:lnTo>
                  <a:pt x="1892" y="1654"/>
                </a:lnTo>
                <a:lnTo>
                  <a:pt x="1894" y="1654"/>
                </a:lnTo>
                <a:lnTo>
                  <a:pt x="1894" y="1654"/>
                </a:lnTo>
                <a:lnTo>
                  <a:pt x="1894" y="1652"/>
                </a:lnTo>
                <a:lnTo>
                  <a:pt x="1896" y="1652"/>
                </a:lnTo>
                <a:lnTo>
                  <a:pt x="1896" y="1652"/>
                </a:lnTo>
                <a:lnTo>
                  <a:pt x="1896" y="1652"/>
                </a:lnTo>
                <a:lnTo>
                  <a:pt x="1898" y="1652"/>
                </a:lnTo>
                <a:lnTo>
                  <a:pt x="1898" y="1652"/>
                </a:lnTo>
                <a:lnTo>
                  <a:pt x="1900" y="1650"/>
                </a:lnTo>
                <a:lnTo>
                  <a:pt x="1900" y="1650"/>
                </a:lnTo>
                <a:lnTo>
                  <a:pt x="1900" y="1650"/>
                </a:lnTo>
                <a:lnTo>
                  <a:pt x="1900" y="1648"/>
                </a:lnTo>
                <a:lnTo>
                  <a:pt x="1900" y="1648"/>
                </a:lnTo>
                <a:lnTo>
                  <a:pt x="1903" y="1648"/>
                </a:lnTo>
                <a:lnTo>
                  <a:pt x="1903" y="1648"/>
                </a:lnTo>
                <a:lnTo>
                  <a:pt x="1903" y="1646"/>
                </a:lnTo>
                <a:lnTo>
                  <a:pt x="1905" y="1644"/>
                </a:lnTo>
                <a:lnTo>
                  <a:pt x="1905" y="1644"/>
                </a:lnTo>
                <a:lnTo>
                  <a:pt x="1905" y="1642"/>
                </a:lnTo>
                <a:lnTo>
                  <a:pt x="1905" y="1642"/>
                </a:lnTo>
                <a:lnTo>
                  <a:pt x="1905" y="1642"/>
                </a:lnTo>
                <a:lnTo>
                  <a:pt x="1905" y="1642"/>
                </a:lnTo>
                <a:close/>
                <a:moveTo>
                  <a:pt x="1322" y="1183"/>
                </a:moveTo>
                <a:lnTo>
                  <a:pt x="1324" y="1185"/>
                </a:lnTo>
                <a:lnTo>
                  <a:pt x="1324" y="1185"/>
                </a:lnTo>
                <a:lnTo>
                  <a:pt x="1324" y="1185"/>
                </a:lnTo>
                <a:lnTo>
                  <a:pt x="1324" y="1185"/>
                </a:lnTo>
                <a:lnTo>
                  <a:pt x="1322" y="1183"/>
                </a:lnTo>
                <a:lnTo>
                  <a:pt x="1322" y="1183"/>
                </a:lnTo>
                <a:close/>
                <a:moveTo>
                  <a:pt x="1320" y="1193"/>
                </a:moveTo>
                <a:lnTo>
                  <a:pt x="1320" y="1191"/>
                </a:lnTo>
                <a:lnTo>
                  <a:pt x="1320" y="1191"/>
                </a:lnTo>
                <a:lnTo>
                  <a:pt x="1320" y="1191"/>
                </a:lnTo>
                <a:lnTo>
                  <a:pt x="1320" y="1193"/>
                </a:lnTo>
                <a:lnTo>
                  <a:pt x="1320" y="1193"/>
                </a:lnTo>
                <a:close/>
                <a:moveTo>
                  <a:pt x="1316" y="1185"/>
                </a:moveTo>
                <a:lnTo>
                  <a:pt x="1314" y="1185"/>
                </a:lnTo>
                <a:lnTo>
                  <a:pt x="1314" y="1187"/>
                </a:lnTo>
                <a:lnTo>
                  <a:pt x="1314" y="1187"/>
                </a:lnTo>
                <a:lnTo>
                  <a:pt x="1314" y="1187"/>
                </a:lnTo>
                <a:lnTo>
                  <a:pt x="1314" y="1187"/>
                </a:lnTo>
                <a:lnTo>
                  <a:pt x="1316" y="1187"/>
                </a:lnTo>
                <a:lnTo>
                  <a:pt x="1316" y="1187"/>
                </a:lnTo>
                <a:lnTo>
                  <a:pt x="1316" y="1185"/>
                </a:lnTo>
                <a:lnTo>
                  <a:pt x="1316" y="1185"/>
                </a:lnTo>
                <a:close/>
                <a:moveTo>
                  <a:pt x="1349" y="1331"/>
                </a:moveTo>
                <a:lnTo>
                  <a:pt x="1347" y="1334"/>
                </a:lnTo>
                <a:lnTo>
                  <a:pt x="1347" y="1334"/>
                </a:lnTo>
                <a:lnTo>
                  <a:pt x="1347" y="1336"/>
                </a:lnTo>
                <a:lnTo>
                  <a:pt x="1347" y="1336"/>
                </a:lnTo>
                <a:lnTo>
                  <a:pt x="1349" y="1334"/>
                </a:lnTo>
                <a:lnTo>
                  <a:pt x="1351" y="1331"/>
                </a:lnTo>
                <a:lnTo>
                  <a:pt x="1351" y="1331"/>
                </a:lnTo>
                <a:lnTo>
                  <a:pt x="1349" y="1331"/>
                </a:lnTo>
                <a:lnTo>
                  <a:pt x="1349" y="1331"/>
                </a:lnTo>
                <a:close/>
                <a:moveTo>
                  <a:pt x="1362" y="1392"/>
                </a:moveTo>
                <a:lnTo>
                  <a:pt x="1362" y="1392"/>
                </a:lnTo>
                <a:lnTo>
                  <a:pt x="1362" y="1394"/>
                </a:lnTo>
                <a:lnTo>
                  <a:pt x="1364" y="1392"/>
                </a:lnTo>
                <a:lnTo>
                  <a:pt x="1364" y="1392"/>
                </a:lnTo>
                <a:lnTo>
                  <a:pt x="1364" y="1392"/>
                </a:lnTo>
                <a:lnTo>
                  <a:pt x="1364" y="1392"/>
                </a:lnTo>
                <a:lnTo>
                  <a:pt x="1362" y="1392"/>
                </a:lnTo>
                <a:close/>
                <a:moveTo>
                  <a:pt x="1280" y="1361"/>
                </a:moveTo>
                <a:lnTo>
                  <a:pt x="1280" y="1359"/>
                </a:lnTo>
                <a:lnTo>
                  <a:pt x="1282" y="1359"/>
                </a:lnTo>
                <a:lnTo>
                  <a:pt x="1282" y="1359"/>
                </a:lnTo>
                <a:lnTo>
                  <a:pt x="1280" y="1359"/>
                </a:lnTo>
                <a:lnTo>
                  <a:pt x="1278" y="1361"/>
                </a:lnTo>
                <a:lnTo>
                  <a:pt x="1278" y="1361"/>
                </a:lnTo>
                <a:lnTo>
                  <a:pt x="1280" y="1361"/>
                </a:lnTo>
                <a:close/>
                <a:moveTo>
                  <a:pt x="1354" y="1394"/>
                </a:moveTo>
                <a:lnTo>
                  <a:pt x="1354" y="1394"/>
                </a:lnTo>
                <a:lnTo>
                  <a:pt x="1354" y="1394"/>
                </a:lnTo>
                <a:lnTo>
                  <a:pt x="1356" y="1394"/>
                </a:lnTo>
                <a:lnTo>
                  <a:pt x="1358" y="1392"/>
                </a:lnTo>
                <a:lnTo>
                  <a:pt x="1358" y="1392"/>
                </a:lnTo>
                <a:lnTo>
                  <a:pt x="1356" y="1394"/>
                </a:lnTo>
                <a:lnTo>
                  <a:pt x="1354" y="1394"/>
                </a:lnTo>
                <a:close/>
                <a:moveTo>
                  <a:pt x="1351" y="1321"/>
                </a:moveTo>
                <a:lnTo>
                  <a:pt x="1351" y="1321"/>
                </a:lnTo>
                <a:lnTo>
                  <a:pt x="1351" y="1321"/>
                </a:lnTo>
                <a:lnTo>
                  <a:pt x="1351" y="1323"/>
                </a:lnTo>
                <a:lnTo>
                  <a:pt x="1351" y="1323"/>
                </a:lnTo>
                <a:lnTo>
                  <a:pt x="1351" y="1321"/>
                </a:lnTo>
                <a:lnTo>
                  <a:pt x="1351" y="1321"/>
                </a:lnTo>
                <a:lnTo>
                  <a:pt x="1351" y="1321"/>
                </a:lnTo>
                <a:close/>
                <a:moveTo>
                  <a:pt x="1427" y="1174"/>
                </a:moveTo>
                <a:lnTo>
                  <a:pt x="1427" y="1174"/>
                </a:lnTo>
                <a:lnTo>
                  <a:pt x="1427" y="1176"/>
                </a:lnTo>
                <a:lnTo>
                  <a:pt x="1429" y="1172"/>
                </a:lnTo>
                <a:lnTo>
                  <a:pt x="1427" y="1172"/>
                </a:lnTo>
                <a:lnTo>
                  <a:pt x="1427" y="1174"/>
                </a:lnTo>
                <a:close/>
                <a:moveTo>
                  <a:pt x="1335" y="1378"/>
                </a:moveTo>
                <a:lnTo>
                  <a:pt x="1335" y="1378"/>
                </a:lnTo>
                <a:lnTo>
                  <a:pt x="1337" y="1378"/>
                </a:lnTo>
                <a:lnTo>
                  <a:pt x="1335" y="1378"/>
                </a:lnTo>
                <a:lnTo>
                  <a:pt x="1335" y="1378"/>
                </a:lnTo>
                <a:lnTo>
                  <a:pt x="1335" y="1378"/>
                </a:lnTo>
                <a:lnTo>
                  <a:pt x="1335" y="1378"/>
                </a:lnTo>
                <a:lnTo>
                  <a:pt x="1335" y="1380"/>
                </a:lnTo>
                <a:lnTo>
                  <a:pt x="1335" y="1380"/>
                </a:lnTo>
                <a:lnTo>
                  <a:pt x="1335" y="1378"/>
                </a:lnTo>
                <a:close/>
                <a:moveTo>
                  <a:pt x="1335" y="1367"/>
                </a:moveTo>
                <a:lnTo>
                  <a:pt x="1335" y="1367"/>
                </a:lnTo>
                <a:lnTo>
                  <a:pt x="1333" y="1369"/>
                </a:lnTo>
                <a:lnTo>
                  <a:pt x="1333" y="1371"/>
                </a:lnTo>
                <a:lnTo>
                  <a:pt x="1333" y="1371"/>
                </a:lnTo>
                <a:lnTo>
                  <a:pt x="1333" y="1371"/>
                </a:lnTo>
                <a:lnTo>
                  <a:pt x="1335" y="1367"/>
                </a:lnTo>
                <a:lnTo>
                  <a:pt x="1335" y="1367"/>
                </a:lnTo>
                <a:close/>
                <a:moveTo>
                  <a:pt x="1196" y="1231"/>
                </a:moveTo>
                <a:lnTo>
                  <a:pt x="1196" y="1233"/>
                </a:lnTo>
                <a:lnTo>
                  <a:pt x="1196" y="1237"/>
                </a:lnTo>
                <a:lnTo>
                  <a:pt x="1199" y="1243"/>
                </a:lnTo>
                <a:lnTo>
                  <a:pt x="1201" y="1248"/>
                </a:lnTo>
                <a:lnTo>
                  <a:pt x="1201" y="1248"/>
                </a:lnTo>
                <a:lnTo>
                  <a:pt x="1199" y="1245"/>
                </a:lnTo>
                <a:lnTo>
                  <a:pt x="1196" y="1237"/>
                </a:lnTo>
                <a:lnTo>
                  <a:pt x="1196" y="1231"/>
                </a:lnTo>
                <a:close/>
                <a:moveTo>
                  <a:pt x="1877" y="1604"/>
                </a:moveTo>
                <a:lnTo>
                  <a:pt x="1879" y="1604"/>
                </a:lnTo>
                <a:lnTo>
                  <a:pt x="1879" y="1602"/>
                </a:lnTo>
                <a:lnTo>
                  <a:pt x="1877" y="1600"/>
                </a:lnTo>
                <a:lnTo>
                  <a:pt x="1877" y="1600"/>
                </a:lnTo>
                <a:lnTo>
                  <a:pt x="1877" y="1600"/>
                </a:lnTo>
                <a:lnTo>
                  <a:pt x="1875" y="1600"/>
                </a:lnTo>
                <a:lnTo>
                  <a:pt x="1875" y="1602"/>
                </a:lnTo>
                <a:lnTo>
                  <a:pt x="1877" y="1604"/>
                </a:lnTo>
                <a:lnTo>
                  <a:pt x="1877" y="1604"/>
                </a:lnTo>
                <a:close/>
                <a:moveTo>
                  <a:pt x="1209" y="1214"/>
                </a:moveTo>
                <a:lnTo>
                  <a:pt x="1207" y="1214"/>
                </a:lnTo>
                <a:lnTo>
                  <a:pt x="1207" y="1216"/>
                </a:lnTo>
                <a:lnTo>
                  <a:pt x="1205" y="1216"/>
                </a:lnTo>
                <a:lnTo>
                  <a:pt x="1207" y="1216"/>
                </a:lnTo>
                <a:lnTo>
                  <a:pt x="1209" y="1214"/>
                </a:lnTo>
                <a:lnTo>
                  <a:pt x="1211" y="1214"/>
                </a:lnTo>
                <a:lnTo>
                  <a:pt x="1211" y="1212"/>
                </a:lnTo>
                <a:lnTo>
                  <a:pt x="1211" y="1212"/>
                </a:lnTo>
                <a:lnTo>
                  <a:pt x="1211" y="1214"/>
                </a:lnTo>
                <a:lnTo>
                  <a:pt x="1209" y="1214"/>
                </a:lnTo>
                <a:close/>
                <a:moveTo>
                  <a:pt x="1201" y="1222"/>
                </a:moveTo>
                <a:lnTo>
                  <a:pt x="1199" y="1227"/>
                </a:lnTo>
                <a:lnTo>
                  <a:pt x="1196" y="1229"/>
                </a:lnTo>
                <a:lnTo>
                  <a:pt x="1196" y="1231"/>
                </a:lnTo>
                <a:lnTo>
                  <a:pt x="1196" y="1229"/>
                </a:lnTo>
                <a:lnTo>
                  <a:pt x="1199" y="1227"/>
                </a:lnTo>
                <a:lnTo>
                  <a:pt x="1201" y="1220"/>
                </a:lnTo>
                <a:lnTo>
                  <a:pt x="1201" y="1222"/>
                </a:lnTo>
                <a:close/>
                <a:moveTo>
                  <a:pt x="1278" y="1195"/>
                </a:moveTo>
                <a:lnTo>
                  <a:pt x="1278" y="1193"/>
                </a:lnTo>
                <a:lnTo>
                  <a:pt x="1278" y="1193"/>
                </a:lnTo>
                <a:lnTo>
                  <a:pt x="1276" y="1193"/>
                </a:lnTo>
                <a:lnTo>
                  <a:pt x="1276" y="1193"/>
                </a:lnTo>
                <a:lnTo>
                  <a:pt x="1274" y="1193"/>
                </a:lnTo>
                <a:lnTo>
                  <a:pt x="1274" y="1193"/>
                </a:lnTo>
                <a:lnTo>
                  <a:pt x="1278" y="1195"/>
                </a:lnTo>
                <a:lnTo>
                  <a:pt x="1278" y="1195"/>
                </a:lnTo>
                <a:lnTo>
                  <a:pt x="1278" y="1195"/>
                </a:lnTo>
                <a:lnTo>
                  <a:pt x="1278" y="1195"/>
                </a:lnTo>
                <a:close/>
                <a:moveTo>
                  <a:pt x="1234" y="1199"/>
                </a:moveTo>
                <a:lnTo>
                  <a:pt x="1230" y="1201"/>
                </a:lnTo>
                <a:lnTo>
                  <a:pt x="1230" y="1201"/>
                </a:lnTo>
                <a:lnTo>
                  <a:pt x="1234" y="1199"/>
                </a:lnTo>
                <a:lnTo>
                  <a:pt x="1234" y="1197"/>
                </a:lnTo>
                <a:lnTo>
                  <a:pt x="1234" y="1197"/>
                </a:lnTo>
                <a:lnTo>
                  <a:pt x="1234" y="1199"/>
                </a:lnTo>
                <a:close/>
                <a:moveTo>
                  <a:pt x="1203" y="1218"/>
                </a:moveTo>
                <a:lnTo>
                  <a:pt x="1203" y="1218"/>
                </a:lnTo>
                <a:lnTo>
                  <a:pt x="1203" y="1220"/>
                </a:lnTo>
                <a:lnTo>
                  <a:pt x="1203" y="1220"/>
                </a:lnTo>
                <a:lnTo>
                  <a:pt x="1203" y="1218"/>
                </a:lnTo>
                <a:lnTo>
                  <a:pt x="1205" y="1218"/>
                </a:lnTo>
                <a:lnTo>
                  <a:pt x="1205" y="1216"/>
                </a:lnTo>
                <a:lnTo>
                  <a:pt x="1205" y="1216"/>
                </a:lnTo>
                <a:lnTo>
                  <a:pt x="1203" y="1218"/>
                </a:lnTo>
                <a:close/>
                <a:moveTo>
                  <a:pt x="1328" y="1183"/>
                </a:moveTo>
                <a:lnTo>
                  <a:pt x="1328" y="1183"/>
                </a:lnTo>
                <a:lnTo>
                  <a:pt x="1328" y="1185"/>
                </a:lnTo>
                <a:lnTo>
                  <a:pt x="1331" y="1185"/>
                </a:lnTo>
                <a:lnTo>
                  <a:pt x="1333" y="1183"/>
                </a:lnTo>
                <a:lnTo>
                  <a:pt x="1331" y="1183"/>
                </a:lnTo>
                <a:lnTo>
                  <a:pt x="1328" y="1183"/>
                </a:lnTo>
                <a:close/>
                <a:moveTo>
                  <a:pt x="1444" y="1224"/>
                </a:moveTo>
                <a:lnTo>
                  <a:pt x="1444" y="1222"/>
                </a:lnTo>
                <a:lnTo>
                  <a:pt x="1442" y="1220"/>
                </a:lnTo>
                <a:lnTo>
                  <a:pt x="1444" y="1224"/>
                </a:lnTo>
                <a:lnTo>
                  <a:pt x="1446" y="1229"/>
                </a:lnTo>
                <a:lnTo>
                  <a:pt x="1446" y="1231"/>
                </a:lnTo>
                <a:lnTo>
                  <a:pt x="1446" y="1231"/>
                </a:lnTo>
                <a:lnTo>
                  <a:pt x="1444" y="1224"/>
                </a:lnTo>
                <a:close/>
                <a:moveTo>
                  <a:pt x="1540" y="1325"/>
                </a:moveTo>
                <a:lnTo>
                  <a:pt x="1540" y="1327"/>
                </a:lnTo>
                <a:lnTo>
                  <a:pt x="1544" y="1325"/>
                </a:lnTo>
                <a:lnTo>
                  <a:pt x="1548" y="1325"/>
                </a:lnTo>
                <a:lnTo>
                  <a:pt x="1548" y="1323"/>
                </a:lnTo>
                <a:lnTo>
                  <a:pt x="1551" y="1323"/>
                </a:lnTo>
                <a:lnTo>
                  <a:pt x="1551" y="1321"/>
                </a:lnTo>
                <a:lnTo>
                  <a:pt x="1548" y="1321"/>
                </a:lnTo>
                <a:lnTo>
                  <a:pt x="1548" y="1323"/>
                </a:lnTo>
                <a:lnTo>
                  <a:pt x="1546" y="1323"/>
                </a:lnTo>
                <a:lnTo>
                  <a:pt x="1546" y="1323"/>
                </a:lnTo>
                <a:lnTo>
                  <a:pt x="1544" y="1323"/>
                </a:lnTo>
                <a:lnTo>
                  <a:pt x="1542" y="1323"/>
                </a:lnTo>
                <a:lnTo>
                  <a:pt x="1542" y="1323"/>
                </a:lnTo>
                <a:lnTo>
                  <a:pt x="1540" y="1323"/>
                </a:lnTo>
                <a:lnTo>
                  <a:pt x="1540" y="1323"/>
                </a:lnTo>
                <a:lnTo>
                  <a:pt x="1540" y="1325"/>
                </a:lnTo>
                <a:lnTo>
                  <a:pt x="1540" y="1325"/>
                </a:lnTo>
                <a:lnTo>
                  <a:pt x="1540" y="1325"/>
                </a:lnTo>
                <a:close/>
                <a:moveTo>
                  <a:pt x="1553" y="1359"/>
                </a:moveTo>
                <a:lnTo>
                  <a:pt x="1551" y="1357"/>
                </a:lnTo>
                <a:lnTo>
                  <a:pt x="1548" y="1357"/>
                </a:lnTo>
                <a:lnTo>
                  <a:pt x="1548" y="1357"/>
                </a:lnTo>
                <a:lnTo>
                  <a:pt x="1546" y="1357"/>
                </a:lnTo>
                <a:lnTo>
                  <a:pt x="1546" y="1357"/>
                </a:lnTo>
                <a:lnTo>
                  <a:pt x="1548" y="1359"/>
                </a:lnTo>
                <a:lnTo>
                  <a:pt x="1553" y="1359"/>
                </a:lnTo>
                <a:lnTo>
                  <a:pt x="1553" y="1359"/>
                </a:lnTo>
                <a:close/>
                <a:moveTo>
                  <a:pt x="1551" y="1317"/>
                </a:moveTo>
                <a:lnTo>
                  <a:pt x="1548" y="1317"/>
                </a:lnTo>
                <a:lnTo>
                  <a:pt x="1548" y="1319"/>
                </a:lnTo>
                <a:lnTo>
                  <a:pt x="1551" y="1317"/>
                </a:lnTo>
                <a:lnTo>
                  <a:pt x="1551" y="1317"/>
                </a:lnTo>
                <a:close/>
                <a:moveTo>
                  <a:pt x="1559" y="1313"/>
                </a:moveTo>
                <a:lnTo>
                  <a:pt x="1559" y="1313"/>
                </a:lnTo>
                <a:lnTo>
                  <a:pt x="1559" y="1315"/>
                </a:lnTo>
                <a:lnTo>
                  <a:pt x="1561" y="1315"/>
                </a:lnTo>
                <a:lnTo>
                  <a:pt x="1561" y="1315"/>
                </a:lnTo>
                <a:lnTo>
                  <a:pt x="1561" y="1313"/>
                </a:lnTo>
                <a:lnTo>
                  <a:pt x="1563" y="1313"/>
                </a:lnTo>
                <a:lnTo>
                  <a:pt x="1563" y="1313"/>
                </a:lnTo>
                <a:lnTo>
                  <a:pt x="1561" y="1313"/>
                </a:lnTo>
                <a:lnTo>
                  <a:pt x="1559" y="1313"/>
                </a:lnTo>
                <a:close/>
                <a:moveTo>
                  <a:pt x="1553" y="1340"/>
                </a:moveTo>
                <a:lnTo>
                  <a:pt x="1553" y="1340"/>
                </a:lnTo>
                <a:lnTo>
                  <a:pt x="1555" y="1340"/>
                </a:lnTo>
                <a:lnTo>
                  <a:pt x="1555" y="1340"/>
                </a:lnTo>
                <a:lnTo>
                  <a:pt x="1555" y="1340"/>
                </a:lnTo>
                <a:lnTo>
                  <a:pt x="1555" y="1340"/>
                </a:lnTo>
                <a:lnTo>
                  <a:pt x="1553" y="1340"/>
                </a:lnTo>
                <a:lnTo>
                  <a:pt x="1553" y="1340"/>
                </a:lnTo>
                <a:lnTo>
                  <a:pt x="1551" y="1340"/>
                </a:lnTo>
                <a:lnTo>
                  <a:pt x="1551" y="1340"/>
                </a:lnTo>
                <a:lnTo>
                  <a:pt x="1553" y="1340"/>
                </a:lnTo>
                <a:lnTo>
                  <a:pt x="1553" y="1340"/>
                </a:lnTo>
                <a:close/>
                <a:moveTo>
                  <a:pt x="1534" y="1030"/>
                </a:moveTo>
                <a:lnTo>
                  <a:pt x="1532" y="1032"/>
                </a:lnTo>
                <a:lnTo>
                  <a:pt x="1532" y="1032"/>
                </a:lnTo>
                <a:lnTo>
                  <a:pt x="1534" y="1030"/>
                </a:lnTo>
                <a:lnTo>
                  <a:pt x="1534" y="1030"/>
                </a:lnTo>
                <a:close/>
                <a:moveTo>
                  <a:pt x="1536" y="1304"/>
                </a:moveTo>
                <a:lnTo>
                  <a:pt x="1536" y="1304"/>
                </a:lnTo>
                <a:lnTo>
                  <a:pt x="1536" y="1304"/>
                </a:lnTo>
                <a:lnTo>
                  <a:pt x="1534" y="1306"/>
                </a:lnTo>
                <a:lnTo>
                  <a:pt x="1532" y="1306"/>
                </a:lnTo>
                <a:lnTo>
                  <a:pt x="1532" y="1308"/>
                </a:lnTo>
                <a:lnTo>
                  <a:pt x="1532" y="1306"/>
                </a:lnTo>
                <a:lnTo>
                  <a:pt x="1534" y="1306"/>
                </a:lnTo>
                <a:lnTo>
                  <a:pt x="1536" y="1304"/>
                </a:lnTo>
                <a:lnTo>
                  <a:pt x="1538" y="1302"/>
                </a:lnTo>
                <a:lnTo>
                  <a:pt x="1538" y="1300"/>
                </a:lnTo>
                <a:lnTo>
                  <a:pt x="1538" y="1300"/>
                </a:lnTo>
                <a:lnTo>
                  <a:pt x="1536" y="1300"/>
                </a:lnTo>
                <a:lnTo>
                  <a:pt x="1536" y="1300"/>
                </a:lnTo>
                <a:lnTo>
                  <a:pt x="1536" y="1300"/>
                </a:lnTo>
                <a:lnTo>
                  <a:pt x="1536" y="1302"/>
                </a:lnTo>
                <a:lnTo>
                  <a:pt x="1538" y="1302"/>
                </a:lnTo>
                <a:lnTo>
                  <a:pt x="1536" y="1302"/>
                </a:lnTo>
                <a:lnTo>
                  <a:pt x="1536" y="1304"/>
                </a:lnTo>
                <a:close/>
                <a:moveTo>
                  <a:pt x="1559" y="1006"/>
                </a:moveTo>
                <a:lnTo>
                  <a:pt x="1561" y="1004"/>
                </a:lnTo>
                <a:lnTo>
                  <a:pt x="1559" y="1004"/>
                </a:lnTo>
                <a:lnTo>
                  <a:pt x="1557" y="1006"/>
                </a:lnTo>
                <a:lnTo>
                  <a:pt x="1555" y="1009"/>
                </a:lnTo>
                <a:lnTo>
                  <a:pt x="1553" y="1009"/>
                </a:lnTo>
                <a:lnTo>
                  <a:pt x="1551" y="1009"/>
                </a:lnTo>
                <a:lnTo>
                  <a:pt x="1548" y="1009"/>
                </a:lnTo>
                <a:lnTo>
                  <a:pt x="1548" y="1009"/>
                </a:lnTo>
                <a:lnTo>
                  <a:pt x="1546" y="1009"/>
                </a:lnTo>
                <a:lnTo>
                  <a:pt x="1544" y="1009"/>
                </a:lnTo>
                <a:lnTo>
                  <a:pt x="1544" y="1009"/>
                </a:lnTo>
                <a:lnTo>
                  <a:pt x="1544" y="1009"/>
                </a:lnTo>
                <a:lnTo>
                  <a:pt x="1542" y="1009"/>
                </a:lnTo>
                <a:lnTo>
                  <a:pt x="1542" y="1009"/>
                </a:lnTo>
                <a:lnTo>
                  <a:pt x="1542" y="1009"/>
                </a:lnTo>
                <a:lnTo>
                  <a:pt x="1540" y="1009"/>
                </a:lnTo>
                <a:lnTo>
                  <a:pt x="1540" y="1011"/>
                </a:lnTo>
                <a:lnTo>
                  <a:pt x="1540" y="1011"/>
                </a:lnTo>
                <a:lnTo>
                  <a:pt x="1540" y="1011"/>
                </a:lnTo>
                <a:lnTo>
                  <a:pt x="1538" y="1011"/>
                </a:lnTo>
                <a:lnTo>
                  <a:pt x="1536" y="1013"/>
                </a:lnTo>
                <a:lnTo>
                  <a:pt x="1536" y="1013"/>
                </a:lnTo>
                <a:lnTo>
                  <a:pt x="1536" y="1013"/>
                </a:lnTo>
                <a:lnTo>
                  <a:pt x="1536" y="1015"/>
                </a:lnTo>
                <a:lnTo>
                  <a:pt x="1536" y="1015"/>
                </a:lnTo>
                <a:lnTo>
                  <a:pt x="1538" y="1013"/>
                </a:lnTo>
                <a:lnTo>
                  <a:pt x="1538" y="1013"/>
                </a:lnTo>
                <a:lnTo>
                  <a:pt x="1538" y="1013"/>
                </a:lnTo>
                <a:lnTo>
                  <a:pt x="1538" y="1015"/>
                </a:lnTo>
                <a:lnTo>
                  <a:pt x="1538" y="1015"/>
                </a:lnTo>
                <a:lnTo>
                  <a:pt x="1540" y="1015"/>
                </a:lnTo>
                <a:lnTo>
                  <a:pt x="1542" y="1015"/>
                </a:lnTo>
                <a:lnTo>
                  <a:pt x="1546" y="1013"/>
                </a:lnTo>
                <a:lnTo>
                  <a:pt x="1546" y="1013"/>
                </a:lnTo>
                <a:lnTo>
                  <a:pt x="1546" y="1013"/>
                </a:lnTo>
                <a:lnTo>
                  <a:pt x="1553" y="1011"/>
                </a:lnTo>
                <a:lnTo>
                  <a:pt x="1555" y="1011"/>
                </a:lnTo>
                <a:lnTo>
                  <a:pt x="1557" y="1011"/>
                </a:lnTo>
                <a:lnTo>
                  <a:pt x="1559" y="1011"/>
                </a:lnTo>
                <a:lnTo>
                  <a:pt x="1559" y="1009"/>
                </a:lnTo>
                <a:lnTo>
                  <a:pt x="1565" y="1006"/>
                </a:lnTo>
                <a:lnTo>
                  <a:pt x="1565" y="1006"/>
                </a:lnTo>
                <a:lnTo>
                  <a:pt x="1563" y="1006"/>
                </a:lnTo>
                <a:lnTo>
                  <a:pt x="1563" y="1006"/>
                </a:lnTo>
                <a:lnTo>
                  <a:pt x="1561" y="1006"/>
                </a:lnTo>
                <a:lnTo>
                  <a:pt x="1561" y="1006"/>
                </a:lnTo>
                <a:lnTo>
                  <a:pt x="1559" y="1009"/>
                </a:lnTo>
                <a:lnTo>
                  <a:pt x="1559" y="1009"/>
                </a:lnTo>
                <a:lnTo>
                  <a:pt x="1557" y="1009"/>
                </a:lnTo>
                <a:lnTo>
                  <a:pt x="1557" y="1009"/>
                </a:lnTo>
                <a:lnTo>
                  <a:pt x="1557" y="1009"/>
                </a:lnTo>
                <a:lnTo>
                  <a:pt x="1559" y="1006"/>
                </a:lnTo>
                <a:close/>
                <a:moveTo>
                  <a:pt x="1565" y="1310"/>
                </a:moveTo>
                <a:lnTo>
                  <a:pt x="1565" y="1313"/>
                </a:lnTo>
                <a:lnTo>
                  <a:pt x="1565" y="1313"/>
                </a:lnTo>
                <a:lnTo>
                  <a:pt x="1565" y="1313"/>
                </a:lnTo>
                <a:lnTo>
                  <a:pt x="1565" y="1313"/>
                </a:lnTo>
                <a:lnTo>
                  <a:pt x="1567" y="1313"/>
                </a:lnTo>
                <a:lnTo>
                  <a:pt x="1565" y="1313"/>
                </a:lnTo>
                <a:lnTo>
                  <a:pt x="1565" y="1310"/>
                </a:lnTo>
                <a:lnTo>
                  <a:pt x="1565" y="1310"/>
                </a:lnTo>
                <a:lnTo>
                  <a:pt x="1565" y="1310"/>
                </a:lnTo>
                <a:close/>
                <a:moveTo>
                  <a:pt x="1551" y="1304"/>
                </a:moveTo>
                <a:lnTo>
                  <a:pt x="1553" y="1304"/>
                </a:lnTo>
                <a:lnTo>
                  <a:pt x="1553" y="1306"/>
                </a:lnTo>
                <a:lnTo>
                  <a:pt x="1555" y="1306"/>
                </a:lnTo>
                <a:lnTo>
                  <a:pt x="1553" y="1304"/>
                </a:lnTo>
                <a:lnTo>
                  <a:pt x="1553" y="1304"/>
                </a:lnTo>
                <a:lnTo>
                  <a:pt x="1551" y="1304"/>
                </a:lnTo>
                <a:lnTo>
                  <a:pt x="1551" y="1304"/>
                </a:lnTo>
                <a:lnTo>
                  <a:pt x="1551" y="1304"/>
                </a:lnTo>
                <a:lnTo>
                  <a:pt x="1548" y="1304"/>
                </a:lnTo>
                <a:lnTo>
                  <a:pt x="1548" y="1304"/>
                </a:lnTo>
                <a:lnTo>
                  <a:pt x="1548" y="1304"/>
                </a:lnTo>
                <a:lnTo>
                  <a:pt x="1551" y="1304"/>
                </a:lnTo>
                <a:close/>
                <a:moveTo>
                  <a:pt x="1618" y="1455"/>
                </a:moveTo>
                <a:lnTo>
                  <a:pt x="1618" y="1455"/>
                </a:lnTo>
                <a:lnTo>
                  <a:pt x="1618" y="1457"/>
                </a:lnTo>
                <a:lnTo>
                  <a:pt x="1620" y="1457"/>
                </a:lnTo>
                <a:lnTo>
                  <a:pt x="1620" y="1455"/>
                </a:lnTo>
                <a:lnTo>
                  <a:pt x="1620" y="1455"/>
                </a:lnTo>
                <a:lnTo>
                  <a:pt x="1618" y="1453"/>
                </a:lnTo>
                <a:lnTo>
                  <a:pt x="1618" y="1455"/>
                </a:lnTo>
                <a:lnTo>
                  <a:pt x="1618" y="1455"/>
                </a:lnTo>
                <a:lnTo>
                  <a:pt x="1618" y="1455"/>
                </a:lnTo>
                <a:close/>
                <a:moveTo>
                  <a:pt x="1620" y="950"/>
                </a:moveTo>
                <a:lnTo>
                  <a:pt x="1620" y="948"/>
                </a:lnTo>
                <a:lnTo>
                  <a:pt x="1618" y="948"/>
                </a:lnTo>
                <a:lnTo>
                  <a:pt x="1618" y="948"/>
                </a:lnTo>
                <a:lnTo>
                  <a:pt x="1618" y="950"/>
                </a:lnTo>
                <a:lnTo>
                  <a:pt x="1618" y="950"/>
                </a:lnTo>
                <a:lnTo>
                  <a:pt x="1618" y="950"/>
                </a:lnTo>
                <a:lnTo>
                  <a:pt x="1618" y="952"/>
                </a:lnTo>
                <a:lnTo>
                  <a:pt x="1618" y="950"/>
                </a:lnTo>
                <a:lnTo>
                  <a:pt x="1618" y="950"/>
                </a:lnTo>
                <a:lnTo>
                  <a:pt x="1620" y="950"/>
                </a:lnTo>
                <a:lnTo>
                  <a:pt x="1620" y="950"/>
                </a:lnTo>
                <a:lnTo>
                  <a:pt x="1620" y="950"/>
                </a:lnTo>
                <a:close/>
                <a:moveTo>
                  <a:pt x="1613" y="952"/>
                </a:moveTo>
                <a:lnTo>
                  <a:pt x="1613" y="952"/>
                </a:lnTo>
                <a:lnTo>
                  <a:pt x="1613" y="952"/>
                </a:lnTo>
                <a:lnTo>
                  <a:pt x="1613" y="952"/>
                </a:lnTo>
                <a:lnTo>
                  <a:pt x="1613" y="952"/>
                </a:lnTo>
                <a:lnTo>
                  <a:pt x="1613" y="952"/>
                </a:lnTo>
                <a:lnTo>
                  <a:pt x="1613" y="952"/>
                </a:lnTo>
                <a:lnTo>
                  <a:pt x="1613" y="952"/>
                </a:lnTo>
                <a:close/>
                <a:moveTo>
                  <a:pt x="1532" y="1298"/>
                </a:moveTo>
                <a:lnTo>
                  <a:pt x="1532" y="1298"/>
                </a:lnTo>
                <a:lnTo>
                  <a:pt x="1532" y="1300"/>
                </a:lnTo>
                <a:lnTo>
                  <a:pt x="1532" y="1300"/>
                </a:lnTo>
                <a:lnTo>
                  <a:pt x="1534" y="1300"/>
                </a:lnTo>
                <a:lnTo>
                  <a:pt x="1536" y="1300"/>
                </a:lnTo>
                <a:lnTo>
                  <a:pt x="1534" y="1300"/>
                </a:lnTo>
                <a:lnTo>
                  <a:pt x="1534" y="1298"/>
                </a:lnTo>
                <a:lnTo>
                  <a:pt x="1532" y="1298"/>
                </a:lnTo>
                <a:lnTo>
                  <a:pt x="1532" y="1298"/>
                </a:lnTo>
                <a:lnTo>
                  <a:pt x="1532" y="1298"/>
                </a:lnTo>
                <a:close/>
                <a:moveTo>
                  <a:pt x="1586" y="1000"/>
                </a:moveTo>
                <a:lnTo>
                  <a:pt x="1586" y="1000"/>
                </a:lnTo>
                <a:lnTo>
                  <a:pt x="1584" y="1000"/>
                </a:lnTo>
                <a:lnTo>
                  <a:pt x="1584" y="1000"/>
                </a:lnTo>
                <a:lnTo>
                  <a:pt x="1582" y="1000"/>
                </a:lnTo>
                <a:lnTo>
                  <a:pt x="1582" y="1002"/>
                </a:lnTo>
                <a:lnTo>
                  <a:pt x="1582" y="1002"/>
                </a:lnTo>
                <a:lnTo>
                  <a:pt x="1586" y="1000"/>
                </a:lnTo>
                <a:close/>
                <a:moveTo>
                  <a:pt x="1574" y="998"/>
                </a:moveTo>
                <a:lnTo>
                  <a:pt x="1574" y="998"/>
                </a:lnTo>
                <a:lnTo>
                  <a:pt x="1574" y="998"/>
                </a:lnTo>
                <a:lnTo>
                  <a:pt x="1574" y="998"/>
                </a:lnTo>
                <a:lnTo>
                  <a:pt x="1574" y="1000"/>
                </a:lnTo>
                <a:lnTo>
                  <a:pt x="1574" y="1000"/>
                </a:lnTo>
                <a:lnTo>
                  <a:pt x="1574" y="998"/>
                </a:lnTo>
                <a:close/>
                <a:moveTo>
                  <a:pt x="1576" y="996"/>
                </a:moveTo>
                <a:lnTo>
                  <a:pt x="1576" y="996"/>
                </a:lnTo>
                <a:lnTo>
                  <a:pt x="1576" y="996"/>
                </a:lnTo>
                <a:lnTo>
                  <a:pt x="1576" y="998"/>
                </a:lnTo>
                <a:lnTo>
                  <a:pt x="1574" y="998"/>
                </a:lnTo>
                <a:lnTo>
                  <a:pt x="1574" y="1000"/>
                </a:lnTo>
                <a:lnTo>
                  <a:pt x="1576" y="1000"/>
                </a:lnTo>
                <a:lnTo>
                  <a:pt x="1576" y="1000"/>
                </a:lnTo>
                <a:lnTo>
                  <a:pt x="1576" y="996"/>
                </a:lnTo>
                <a:close/>
                <a:moveTo>
                  <a:pt x="1569" y="1313"/>
                </a:moveTo>
                <a:lnTo>
                  <a:pt x="1569" y="1315"/>
                </a:lnTo>
                <a:lnTo>
                  <a:pt x="1569" y="1315"/>
                </a:lnTo>
                <a:lnTo>
                  <a:pt x="1569" y="1313"/>
                </a:lnTo>
                <a:lnTo>
                  <a:pt x="1569" y="1313"/>
                </a:lnTo>
                <a:lnTo>
                  <a:pt x="1567" y="1313"/>
                </a:lnTo>
                <a:lnTo>
                  <a:pt x="1567" y="1313"/>
                </a:lnTo>
                <a:lnTo>
                  <a:pt x="1567" y="1313"/>
                </a:lnTo>
                <a:lnTo>
                  <a:pt x="1569" y="1313"/>
                </a:lnTo>
                <a:close/>
                <a:moveTo>
                  <a:pt x="1595" y="1002"/>
                </a:moveTo>
                <a:lnTo>
                  <a:pt x="1595" y="1002"/>
                </a:lnTo>
                <a:lnTo>
                  <a:pt x="1592" y="1000"/>
                </a:lnTo>
                <a:lnTo>
                  <a:pt x="1592" y="1000"/>
                </a:lnTo>
                <a:lnTo>
                  <a:pt x="1592" y="1002"/>
                </a:lnTo>
                <a:lnTo>
                  <a:pt x="1592" y="1002"/>
                </a:lnTo>
                <a:lnTo>
                  <a:pt x="1590" y="1002"/>
                </a:lnTo>
                <a:lnTo>
                  <a:pt x="1592" y="1002"/>
                </a:lnTo>
                <a:lnTo>
                  <a:pt x="1595" y="1002"/>
                </a:lnTo>
                <a:close/>
                <a:moveTo>
                  <a:pt x="1534" y="1015"/>
                </a:moveTo>
                <a:lnTo>
                  <a:pt x="1532" y="1015"/>
                </a:lnTo>
                <a:lnTo>
                  <a:pt x="1534" y="1015"/>
                </a:lnTo>
                <a:lnTo>
                  <a:pt x="1534" y="1015"/>
                </a:lnTo>
                <a:lnTo>
                  <a:pt x="1534" y="1015"/>
                </a:lnTo>
                <a:lnTo>
                  <a:pt x="1534" y="1015"/>
                </a:lnTo>
                <a:lnTo>
                  <a:pt x="1534" y="1013"/>
                </a:lnTo>
                <a:lnTo>
                  <a:pt x="1534" y="1013"/>
                </a:lnTo>
                <a:lnTo>
                  <a:pt x="1534" y="1015"/>
                </a:lnTo>
                <a:close/>
                <a:moveTo>
                  <a:pt x="2334" y="174"/>
                </a:moveTo>
                <a:lnTo>
                  <a:pt x="2332" y="174"/>
                </a:lnTo>
                <a:lnTo>
                  <a:pt x="2330" y="174"/>
                </a:lnTo>
                <a:lnTo>
                  <a:pt x="2328" y="176"/>
                </a:lnTo>
                <a:lnTo>
                  <a:pt x="2328" y="183"/>
                </a:lnTo>
                <a:lnTo>
                  <a:pt x="2330" y="187"/>
                </a:lnTo>
                <a:lnTo>
                  <a:pt x="2330" y="189"/>
                </a:lnTo>
                <a:lnTo>
                  <a:pt x="2332" y="189"/>
                </a:lnTo>
                <a:lnTo>
                  <a:pt x="2334" y="185"/>
                </a:lnTo>
                <a:lnTo>
                  <a:pt x="2334" y="180"/>
                </a:lnTo>
                <a:lnTo>
                  <a:pt x="2334" y="176"/>
                </a:lnTo>
                <a:lnTo>
                  <a:pt x="2334" y="174"/>
                </a:lnTo>
                <a:close/>
                <a:moveTo>
                  <a:pt x="2343" y="277"/>
                </a:moveTo>
                <a:lnTo>
                  <a:pt x="2353" y="277"/>
                </a:lnTo>
                <a:lnTo>
                  <a:pt x="2355" y="277"/>
                </a:lnTo>
                <a:lnTo>
                  <a:pt x="2355" y="273"/>
                </a:lnTo>
                <a:lnTo>
                  <a:pt x="2351" y="273"/>
                </a:lnTo>
                <a:lnTo>
                  <a:pt x="2349" y="271"/>
                </a:lnTo>
                <a:lnTo>
                  <a:pt x="2349" y="269"/>
                </a:lnTo>
                <a:lnTo>
                  <a:pt x="2347" y="266"/>
                </a:lnTo>
                <a:lnTo>
                  <a:pt x="2345" y="266"/>
                </a:lnTo>
                <a:lnTo>
                  <a:pt x="2340" y="269"/>
                </a:lnTo>
                <a:lnTo>
                  <a:pt x="2338" y="266"/>
                </a:lnTo>
                <a:lnTo>
                  <a:pt x="2334" y="269"/>
                </a:lnTo>
                <a:lnTo>
                  <a:pt x="2334" y="271"/>
                </a:lnTo>
                <a:lnTo>
                  <a:pt x="2334" y="275"/>
                </a:lnTo>
                <a:lnTo>
                  <a:pt x="2336" y="277"/>
                </a:lnTo>
                <a:lnTo>
                  <a:pt x="2343" y="277"/>
                </a:lnTo>
                <a:close/>
                <a:moveTo>
                  <a:pt x="2338" y="248"/>
                </a:moveTo>
                <a:lnTo>
                  <a:pt x="2338" y="237"/>
                </a:lnTo>
                <a:lnTo>
                  <a:pt x="2336" y="229"/>
                </a:lnTo>
                <a:lnTo>
                  <a:pt x="2334" y="227"/>
                </a:lnTo>
                <a:lnTo>
                  <a:pt x="2332" y="227"/>
                </a:lnTo>
                <a:lnTo>
                  <a:pt x="2332" y="231"/>
                </a:lnTo>
                <a:lnTo>
                  <a:pt x="2332" y="235"/>
                </a:lnTo>
                <a:lnTo>
                  <a:pt x="2336" y="248"/>
                </a:lnTo>
                <a:lnTo>
                  <a:pt x="2338" y="248"/>
                </a:lnTo>
                <a:close/>
                <a:moveTo>
                  <a:pt x="2347" y="134"/>
                </a:moveTo>
                <a:lnTo>
                  <a:pt x="2353" y="130"/>
                </a:lnTo>
                <a:lnTo>
                  <a:pt x="2355" y="126"/>
                </a:lnTo>
                <a:lnTo>
                  <a:pt x="2355" y="124"/>
                </a:lnTo>
                <a:lnTo>
                  <a:pt x="2347" y="122"/>
                </a:lnTo>
                <a:lnTo>
                  <a:pt x="2338" y="124"/>
                </a:lnTo>
                <a:lnTo>
                  <a:pt x="2332" y="126"/>
                </a:lnTo>
                <a:lnTo>
                  <a:pt x="2330" y="128"/>
                </a:lnTo>
                <a:lnTo>
                  <a:pt x="2332" y="132"/>
                </a:lnTo>
                <a:lnTo>
                  <a:pt x="2338" y="132"/>
                </a:lnTo>
                <a:lnTo>
                  <a:pt x="2347" y="134"/>
                </a:lnTo>
                <a:close/>
                <a:moveTo>
                  <a:pt x="2349" y="193"/>
                </a:moveTo>
                <a:lnTo>
                  <a:pt x="2345" y="197"/>
                </a:lnTo>
                <a:lnTo>
                  <a:pt x="2345" y="197"/>
                </a:lnTo>
                <a:lnTo>
                  <a:pt x="2345" y="199"/>
                </a:lnTo>
                <a:lnTo>
                  <a:pt x="2347" y="199"/>
                </a:lnTo>
                <a:lnTo>
                  <a:pt x="2351" y="197"/>
                </a:lnTo>
                <a:lnTo>
                  <a:pt x="2353" y="195"/>
                </a:lnTo>
                <a:lnTo>
                  <a:pt x="2351" y="193"/>
                </a:lnTo>
                <a:lnTo>
                  <a:pt x="2349" y="191"/>
                </a:lnTo>
                <a:lnTo>
                  <a:pt x="2349" y="193"/>
                </a:lnTo>
                <a:close/>
                <a:moveTo>
                  <a:pt x="2202" y="396"/>
                </a:moveTo>
                <a:lnTo>
                  <a:pt x="2202" y="398"/>
                </a:lnTo>
                <a:lnTo>
                  <a:pt x="2202" y="401"/>
                </a:lnTo>
                <a:lnTo>
                  <a:pt x="2202" y="401"/>
                </a:lnTo>
                <a:lnTo>
                  <a:pt x="2202" y="401"/>
                </a:lnTo>
                <a:lnTo>
                  <a:pt x="2204" y="401"/>
                </a:lnTo>
                <a:lnTo>
                  <a:pt x="2206" y="401"/>
                </a:lnTo>
                <a:lnTo>
                  <a:pt x="2215" y="398"/>
                </a:lnTo>
                <a:lnTo>
                  <a:pt x="2223" y="398"/>
                </a:lnTo>
                <a:lnTo>
                  <a:pt x="2225" y="401"/>
                </a:lnTo>
                <a:lnTo>
                  <a:pt x="2227" y="401"/>
                </a:lnTo>
                <a:lnTo>
                  <a:pt x="2227" y="401"/>
                </a:lnTo>
                <a:lnTo>
                  <a:pt x="2229" y="401"/>
                </a:lnTo>
                <a:lnTo>
                  <a:pt x="2231" y="398"/>
                </a:lnTo>
                <a:lnTo>
                  <a:pt x="2234" y="396"/>
                </a:lnTo>
                <a:lnTo>
                  <a:pt x="2240" y="396"/>
                </a:lnTo>
                <a:lnTo>
                  <a:pt x="2240" y="394"/>
                </a:lnTo>
                <a:lnTo>
                  <a:pt x="2240" y="394"/>
                </a:lnTo>
                <a:lnTo>
                  <a:pt x="2240" y="394"/>
                </a:lnTo>
                <a:lnTo>
                  <a:pt x="2238" y="392"/>
                </a:lnTo>
                <a:lnTo>
                  <a:pt x="2240" y="392"/>
                </a:lnTo>
                <a:lnTo>
                  <a:pt x="2240" y="392"/>
                </a:lnTo>
                <a:lnTo>
                  <a:pt x="2240" y="392"/>
                </a:lnTo>
                <a:lnTo>
                  <a:pt x="2240" y="390"/>
                </a:lnTo>
                <a:lnTo>
                  <a:pt x="2240" y="388"/>
                </a:lnTo>
                <a:lnTo>
                  <a:pt x="2240" y="388"/>
                </a:lnTo>
                <a:lnTo>
                  <a:pt x="2236" y="388"/>
                </a:lnTo>
                <a:lnTo>
                  <a:pt x="2236" y="388"/>
                </a:lnTo>
                <a:lnTo>
                  <a:pt x="2236" y="386"/>
                </a:lnTo>
                <a:lnTo>
                  <a:pt x="2234" y="386"/>
                </a:lnTo>
                <a:lnTo>
                  <a:pt x="2225" y="388"/>
                </a:lnTo>
                <a:lnTo>
                  <a:pt x="2221" y="390"/>
                </a:lnTo>
                <a:lnTo>
                  <a:pt x="2217" y="390"/>
                </a:lnTo>
                <a:lnTo>
                  <a:pt x="2213" y="390"/>
                </a:lnTo>
                <a:lnTo>
                  <a:pt x="2211" y="390"/>
                </a:lnTo>
                <a:lnTo>
                  <a:pt x="2208" y="390"/>
                </a:lnTo>
                <a:lnTo>
                  <a:pt x="2206" y="390"/>
                </a:lnTo>
                <a:lnTo>
                  <a:pt x="2206" y="392"/>
                </a:lnTo>
                <a:lnTo>
                  <a:pt x="2206" y="394"/>
                </a:lnTo>
                <a:lnTo>
                  <a:pt x="2204" y="396"/>
                </a:lnTo>
                <a:lnTo>
                  <a:pt x="2202" y="396"/>
                </a:lnTo>
                <a:close/>
                <a:moveTo>
                  <a:pt x="2405" y="1208"/>
                </a:moveTo>
                <a:lnTo>
                  <a:pt x="2405" y="1208"/>
                </a:lnTo>
                <a:lnTo>
                  <a:pt x="2405" y="1210"/>
                </a:lnTo>
                <a:lnTo>
                  <a:pt x="2403" y="1212"/>
                </a:lnTo>
                <a:lnTo>
                  <a:pt x="2401" y="1216"/>
                </a:lnTo>
                <a:lnTo>
                  <a:pt x="2399" y="1216"/>
                </a:lnTo>
                <a:lnTo>
                  <a:pt x="2397" y="1216"/>
                </a:lnTo>
                <a:lnTo>
                  <a:pt x="2399" y="1218"/>
                </a:lnTo>
                <a:lnTo>
                  <a:pt x="2399" y="1218"/>
                </a:lnTo>
                <a:lnTo>
                  <a:pt x="2401" y="1216"/>
                </a:lnTo>
                <a:lnTo>
                  <a:pt x="2405" y="1214"/>
                </a:lnTo>
                <a:lnTo>
                  <a:pt x="2408" y="1212"/>
                </a:lnTo>
                <a:lnTo>
                  <a:pt x="2408" y="1210"/>
                </a:lnTo>
                <a:lnTo>
                  <a:pt x="2408" y="1208"/>
                </a:lnTo>
                <a:lnTo>
                  <a:pt x="2408" y="1208"/>
                </a:lnTo>
                <a:lnTo>
                  <a:pt x="2408" y="1208"/>
                </a:lnTo>
                <a:lnTo>
                  <a:pt x="2405" y="1208"/>
                </a:lnTo>
                <a:close/>
                <a:moveTo>
                  <a:pt x="1856" y="390"/>
                </a:moveTo>
                <a:lnTo>
                  <a:pt x="1859" y="390"/>
                </a:lnTo>
                <a:lnTo>
                  <a:pt x="1861" y="390"/>
                </a:lnTo>
                <a:lnTo>
                  <a:pt x="1861" y="390"/>
                </a:lnTo>
                <a:lnTo>
                  <a:pt x="1856" y="388"/>
                </a:lnTo>
                <a:lnTo>
                  <a:pt x="1854" y="388"/>
                </a:lnTo>
                <a:lnTo>
                  <a:pt x="1852" y="388"/>
                </a:lnTo>
                <a:lnTo>
                  <a:pt x="1852" y="390"/>
                </a:lnTo>
                <a:lnTo>
                  <a:pt x="1852" y="390"/>
                </a:lnTo>
                <a:lnTo>
                  <a:pt x="1852" y="390"/>
                </a:lnTo>
                <a:lnTo>
                  <a:pt x="1856" y="390"/>
                </a:lnTo>
                <a:close/>
                <a:moveTo>
                  <a:pt x="1831" y="386"/>
                </a:moveTo>
                <a:lnTo>
                  <a:pt x="1831" y="386"/>
                </a:lnTo>
                <a:lnTo>
                  <a:pt x="1833" y="386"/>
                </a:lnTo>
                <a:lnTo>
                  <a:pt x="1833" y="384"/>
                </a:lnTo>
                <a:lnTo>
                  <a:pt x="1833" y="384"/>
                </a:lnTo>
                <a:lnTo>
                  <a:pt x="1833" y="384"/>
                </a:lnTo>
                <a:lnTo>
                  <a:pt x="1833" y="382"/>
                </a:lnTo>
                <a:lnTo>
                  <a:pt x="1833" y="380"/>
                </a:lnTo>
                <a:lnTo>
                  <a:pt x="1831" y="380"/>
                </a:lnTo>
                <a:lnTo>
                  <a:pt x="1829" y="380"/>
                </a:lnTo>
                <a:lnTo>
                  <a:pt x="1827" y="382"/>
                </a:lnTo>
                <a:lnTo>
                  <a:pt x="1827" y="384"/>
                </a:lnTo>
                <a:lnTo>
                  <a:pt x="1825" y="384"/>
                </a:lnTo>
                <a:lnTo>
                  <a:pt x="1827" y="384"/>
                </a:lnTo>
                <a:lnTo>
                  <a:pt x="1827" y="384"/>
                </a:lnTo>
                <a:lnTo>
                  <a:pt x="1831" y="386"/>
                </a:lnTo>
                <a:close/>
                <a:moveTo>
                  <a:pt x="2410" y="1204"/>
                </a:moveTo>
                <a:lnTo>
                  <a:pt x="2412" y="1204"/>
                </a:lnTo>
                <a:lnTo>
                  <a:pt x="2412" y="1204"/>
                </a:lnTo>
                <a:lnTo>
                  <a:pt x="2414" y="1201"/>
                </a:lnTo>
                <a:lnTo>
                  <a:pt x="2414" y="1199"/>
                </a:lnTo>
                <a:lnTo>
                  <a:pt x="2412" y="1199"/>
                </a:lnTo>
                <a:lnTo>
                  <a:pt x="2412" y="1199"/>
                </a:lnTo>
                <a:lnTo>
                  <a:pt x="2412" y="1201"/>
                </a:lnTo>
                <a:lnTo>
                  <a:pt x="2410" y="1201"/>
                </a:lnTo>
                <a:lnTo>
                  <a:pt x="2408" y="1201"/>
                </a:lnTo>
                <a:lnTo>
                  <a:pt x="2408" y="1204"/>
                </a:lnTo>
                <a:lnTo>
                  <a:pt x="2408" y="1206"/>
                </a:lnTo>
                <a:lnTo>
                  <a:pt x="2408" y="1206"/>
                </a:lnTo>
                <a:lnTo>
                  <a:pt x="2410" y="1204"/>
                </a:lnTo>
                <a:close/>
                <a:moveTo>
                  <a:pt x="2259" y="1390"/>
                </a:moveTo>
                <a:lnTo>
                  <a:pt x="2257" y="1390"/>
                </a:lnTo>
                <a:lnTo>
                  <a:pt x="2255" y="1390"/>
                </a:lnTo>
                <a:lnTo>
                  <a:pt x="2255" y="1390"/>
                </a:lnTo>
                <a:lnTo>
                  <a:pt x="2255" y="1390"/>
                </a:lnTo>
                <a:lnTo>
                  <a:pt x="2255" y="1392"/>
                </a:lnTo>
                <a:lnTo>
                  <a:pt x="2257" y="1390"/>
                </a:lnTo>
                <a:lnTo>
                  <a:pt x="2257" y="1390"/>
                </a:lnTo>
                <a:lnTo>
                  <a:pt x="2259" y="1392"/>
                </a:lnTo>
                <a:lnTo>
                  <a:pt x="2259" y="1390"/>
                </a:lnTo>
                <a:lnTo>
                  <a:pt x="2259" y="1390"/>
                </a:lnTo>
                <a:lnTo>
                  <a:pt x="2259" y="1390"/>
                </a:lnTo>
                <a:close/>
                <a:moveTo>
                  <a:pt x="2351" y="1206"/>
                </a:moveTo>
                <a:lnTo>
                  <a:pt x="2349" y="1206"/>
                </a:lnTo>
                <a:lnTo>
                  <a:pt x="2349" y="1206"/>
                </a:lnTo>
                <a:lnTo>
                  <a:pt x="2347" y="1208"/>
                </a:lnTo>
                <a:lnTo>
                  <a:pt x="2349" y="1210"/>
                </a:lnTo>
                <a:lnTo>
                  <a:pt x="2349" y="1212"/>
                </a:lnTo>
                <a:lnTo>
                  <a:pt x="2349" y="1212"/>
                </a:lnTo>
                <a:lnTo>
                  <a:pt x="2351" y="1210"/>
                </a:lnTo>
                <a:lnTo>
                  <a:pt x="2351" y="1210"/>
                </a:lnTo>
                <a:lnTo>
                  <a:pt x="2351" y="1208"/>
                </a:lnTo>
                <a:lnTo>
                  <a:pt x="2351" y="1208"/>
                </a:lnTo>
                <a:lnTo>
                  <a:pt x="2351" y="1206"/>
                </a:lnTo>
                <a:close/>
                <a:moveTo>
                  <a:pt x="2347" y="1222"/>
                </a:moveTo>
                <a:lnTo>
                  <a:pt x="2345" y="1222"/>
                </a:lnTo>
                <a:lnTo>
                  <a:pt x="2345" y="1222"/>
                </a:lnTo>
                <a:lnTo>
                  <a:pt x="2345" y="1222"/>
                </a:lnTo>
                <a:lnTo>
                  <a:pt x="2347" y="1224"/>
                </a:lnTo>
                <a:lnTo>
                  <a:pt x="2349" y="1222"/>
                </a:lnTo>
                <a:lnTo>
                  <a:pt x="2349" y="1220"/>
                </a:lnTo>
                <a:lnTo>
                  <a:pt x="2347" y="1222"/>
                </a:lnTo>
                <a:close/>
                <a:moveTo>
                  <a:pt x="2361" y="562"/>
                </a:moveTo>
                <a:lnTo>
                  <a:pt x="2366" y="562"/>
                </a:lnTo>
                <a:lnTo>
                  <a:pt x="2366" y="562"/>
                </a:lnTo>
                <a:lnTo>
                  <a:pt x="2370" y="560"/>
                </a:lnTo>
                <a:lnTo>
                  <a:pt x="2372" y="558"/>
                </a:lnTo>
                <a:lnTo>
                  <a:pt x="2376" y="556"/>
                </a:lnTo>
                <a:lnTo>
                  <a:pt x="2378" y="554"/>
                </a:lnTo>
                <a:lnTo>
                  <a:pt x="2382" y="552"/>
                </a:lnTo>
                <a:lnTo>
                  <a:pt x="2387" y="552"/>
                </a:lnTo>
                <a:lnTo>
                  <a:pt x="2391" y="552"/>
                </a:lnTo>
                <a:lnTo>
                  <a:pt x="2391" y="552"/>
                </a:lnTo>
                <a:lnTo>
                  <a:pt x="2393" y="549"/>
                </a:lnTo>
                <a:lnTo>
                  <a:pt x="2395" y="549"/>
                </a:lnTo>
                <a:lnTo>
                  <a:pt x="2397" y="547"/>
                </a:lnTo>
                <a:lnTo>
                  <a:pt x="2397" y="547"/>
                </a:lnTo>
                <a:lnTo>
                  <a:pt x="2399" y="545"/>
                </a:lnTo>
                <a:lnTo>
                  <a:pt x="2399" y="545"/>
                </a:lnTo>
                <a:lnTo>
                  <a:pt x="2399" y="545"/>
                </a:lnTo>
                <a:lnTo>
                  <a:pt x="2399" y="543"/>
                </a:lnTo>
                <a:lnTo>
                  <a:pt x="2399" y="543"/>
                </a:lnTo>
                <a:lnTo>
                  <a:pt x="2399" y="541"/>
                </a:lnTo>
                <a:lnTo>
                  <a:pt x="2401" y="541"/>
                </a:lnTo>
                <a:lnTo>
                  <a:pt x="2403" y="541"/>
                </a:lnTo>
                <a:lnTo>
                  <a:pt x="2403" y="541"/>
                </a:lnTo>
                <a:lnTo>
                  <a:pt x="2405" y="541"/>
                </a:lnTo>
                <a:lnTo>
                  <a:pt x="2408" y="539"/>
                </a:lnTo>
                <a:lnTo>
                  <a:pt x="2408" y="537"/>
                </a:lnTo>
                <a:lnTo>
                  <a:pt x="2408" y="537"/>
                </a:lnTo>
                <a:lnTo>
                  <a:pt x="2408" y="535"/>
                </a:lnTo>
                <a:lnTo>
                  <a:pt x="2408" y="535"/>
                </a:lnTo>
                <a:lnTo>
                  <a:pt x="2410" y="535"/>
                </a:lnTo>
                <a:lnTo>
                  <a:pt x="2412" y="535"/>
                </a:lnTo>
                <a:lnTo>
                  <a:pt x="2412" y="533"/>
                </a:lnTo>
                <a:lnTo>
                  <a:pt x="2412" y="533"/>
                </a:lnTo>
                <a:lnTo>
                  <a:pt x="2412" y="533"/>
                </a:lnTo>
                <a:lnTo>
                  <a:pt x="2412" y="533"/>
                </a:lnTo>
                <a:lnTo>
                  <a:pt x="2408" y="531"/>
                </a:lnTo>
                <a:lnTo>
                  <a:pt x="2410" y="531"/>
                </a:lnTo>
                <a:lnTo>
                  <a:pt x="2410" y="531"/>
                </a:lnTo>
                <a:lnTo>
                  <a:pt x="2410" y="531"/>
                </a:lnTo>
                <a:lnTo>
                  <a:pt x="2410" y="528"/>
                </a:lnTo>
                <a:lnTo>
                  <a:pt x="2410" y="528"/>
                </a:lnTo>
                <a:lnTo>
                  <a:pt x="2410" y="528"/>
                </a:lnTo>
                <a:lnTo>
                  <a:pt x="2410" y="528"/>
                </a:lnTo>
                <a:lnTo>
                  <a:pt x="2408" y="528"/>
                </a:lnTo>
                <a:lnTo>
                  <a:pt x="2408" y="526"/>
                </a:lnTo>
                <a:lnTo>
                  <a:pt x="2408" y="526"/>
                </a:lnTo>
                <a:lnTo>
                  <a:pt x="2410" y="526"/>
                </a:lnTo>
                <a:lnTo>
                  <a:pt x="2410" y="526"/>
                </a:lnTo>
                <a:lnTo>
                  <a:pt x="2410" y="524"/>
                </a:lnTo>
                <a:lnTo>
                  <a:pt x="2410" y="524"/>
                </a:lnTo>
                <a:lnTo>
                  <a:pt x="2410" y="522"/>
                </a:lnTo>
                <a:lnTo>
                  <a:pt x="2410" y="522"/>
                </a:lnTo>
                <a:lnTo>
                  <a:pt x="2410" y="522"/>
                </a:lnTo>
                <a:lnTo>
                  <a:pt x="2408" y="522"/>
                </a:lnTo>
                <a:lnTo>
                  <a:pt x="2408" y="522"/>
                </a:lnTo>
                <a:lnTo>
                  <a:pt x="2405" y="520"/>
                </a:lnTo>
                <a:lnTo>
                  <a:pt x="2403" y="520"/>
                </a:lnTo>
                <a:lnTo>
                  <a:pt x="2401" y="520"/>
                </a:lnTo>
                <a:lnTo>
                  <a:pt x="2397" y="522"/>
                </a:lnTo>
                <a:lnTo>
                  <a:pt x="2399" y="520"/>
                </a:lnTo>
                <a:lnTo>
                  <a:pt x="2401" y="518"/>
                </a:lnTo>
                <a:lnTo>
                  <a:pt x="2399" y="518"/>
                </a:lnTo>
                <a:lnTo>
                  <a:pt x="2399" y="518"/>
                </a:lnTo>
                <a:lnTo>
                  <a:pt x="2399" y="518"/>
                </a:lnTo>
                <a:lnTo>
                  <a:pt x="2399" y="516"/>
                </a:lnTo>
                <a:lnTo>
                  <a:pt x="2399" y="516"/>
                </a:lnTo>
                <a:lnTo>
                  <a:pt x="2395" y="518"/>
                </a:lnTo>
                <a:lnTo>
                  <a:pt x="2393" y="518"/>
                </a:lnTo>
                <a:lnTo>
                  <a:pt x="2393" y="516"/>
                </a:lnTo>
                <a:lnTo>
                  <a:pt x="2395" y="516"/>
                </a:lnTo>
                <a:lnTo>
                  <a:pt x="2395" y="514"/>
                </a:lnTo>
                <a:lnTo>
                  <a:pt x="2395" y="512"/>
                </a:lnTo>
                <a:lnTo>
                  <a:pt x="2395" y="512"/>
                </a:lnTo>
                <a:lnTo>
                  <a:pt x="2395" y="512"/>
                </a:lnTo>
                <a:lnTo>
                  <a:pt x="2395" y="510"/>
                </a:lnTo>
                <a:lnTo>
                  <a:pt x="2393" y="510"/>
                </a:lnTo>
                <a:lnTo>
                  <a:pt x="2393" y="512"/>
                </a:lnTo>
                <a:lnTo>
                  <a:pt x="2391" y="510"/>
                </a:lnTo>
                <a:lnTo>
                  <a:pt x="2389" y="510"/>
                </a:lnTo>
                <a:lnTo>
                  <a:pt x="2389" y="510"/>
                </a:lnTo>
                <a:lnTo>
                  <a:pt x="2391" y="508"/>
                </a:lnTo>
                <a:lnTo>
                  <a:pt x="2391" y="505"/>
                </a:lnTo>
                <a:lnTo>
                  <a:pt x="2393" y="503"/>
                </a:lnTo>
                <a:lnTo>
                  <a:pt x="2395" y="503"/>
                </a:lnTo>
                <a:lnTo>
                  <a:pt x="2397" y="503"/>
                </a:lnTo>
                <a:lnTo>
                  <a:pt x="2397" y="503"/>
                </a:lnTo>
                <a:lnTo>
                  <a:pt x="2395" y="503"/>
                </a:lnTo>
                <a:lnTo>
                  <a:pt x="2393" y="503"/>
                </a:lnTo>
                <a:lnTo>
                  <a:pt x="2391" y="503"/>
                </a:lnTo>
                <a:lnTo>
                  <a:pt x="2389" y="505"/>
                </a:lnTo>
                <a:lnTo>
                  <a:pt x="2387" y="505"/>
                </a:lnTo>
                <a:lnTo>
                  <a:pt x="2384" y="505"/>
                </a:lnTo>
                <a:lnTo>
                  <a:pt x="2382" y="505"/>
                </a:lnTo>
                <a:lnTo>
                  <a:pt x="2380" y="505"/>
                </a:lnTo>
                <a:lnTo>
                  <a:pt x="2380" y="505"/>
                </a:lnTo>
                <a:lnTo>
                  <a:pt x="2380" y="503"/>
                </a:lnTo>
                <a:lnTo>
                  <a:pt x="2380" y="501"/>
                </a:lnTo>
                <a:lnTo>
                  <a:pt x="2378" y="501"/>
                </a:lnTo>
                <a:lnTo>
                  <a:pt x="2376" y="499"/>
                </a:lnTo>
                <a:lnTo>
                  <a:pt x="2376" y="499"/>
                </a:lnTo>
                <a:lnTo>
                  <a:pt x="2372" y="499"/>
                </a:lnTo>
                <a:lnTo>
                  <a:pt x="2370" y="499"/>
                </a:lnTo>
                <a:lnTo>
                  <a:pt x="2368" y="501"/>
                </a:lnTo>
                <a:lnTo>
                  <a:pt x="2370" y="505"/>
                </a:lnTo>
                <a:lnTo>
                  <a:pt x="2370" y="505"/>
                </a:lnTo>
                <a:lnTo>
                  <a:pt x="2370" y="508"/>
                </a:lnTo>
                <a:lnTo>
                  <a:pt x="2368" y="508"/>
                </a:lnTo>
                <a:lnTo>
                  <a:pt x="2366" y="508"/>
                </a:lnTo>
                <a:lnTo>
                  <a:pt x="2364" y="510"/>
                </a:lnTo>
                <a:lnTo>
                  <a:pt x="2364" y="508"/>
                </a:lnTo>
                <a:lnTo>
                  <a:pt x="2361" y="508"/>
                </a:lnTo>
                <a:lnTo>
                  <a:pt x="2361" y="508"/>
                </a:lnTo>
                <a:lnTo>
                  <a:pt x="2359" y="508"/>
                </a:lnTo>
                <a:lnTo>
                  <a:pt x="2359" y="508"/>
                </a:lnTo>
                <a:lnTo>
                  <a:pt x="2357" y="510"/>
                </a:lnTo>
                <a:lnTo>
                  <a:pt x="2355" y="512"/>
                </a:lnTo>
                <a:lnTo>
                  <a:pt x="2355" y="512"/>
                </a:lnTo>
                <a:lnTo>
                  <a:pt x="2353" y="512"/>
                </a:lnTo>
                <a:lnTo>
                  <a:pt x="2353" y="512"/>
                </a:lnTo>
                <a:lnTo>
                  <a:pt x="2353" y="512"/>
                </a:lnTo>
                <a:lnTo>
                  <a:pt x="2353" y="512"/>
                </a:lnTo>
                <a:lnTo>
                  <a:pt x="2349" y="510"/>
                </a:lnTo>
                <a:lnTo>
                  <a:pt x="2349" y="508"/>
                </a:lnTo>
                <a:lnTo>
                  <a:pt x="2345" y="508"/>
                </a:lnTo>
                <a:lnTo>
                  <a:pt x="2343" y="508"/>
                </a:lnTo>
                <a:lnTo>
                  <a:pt x="2343" y="508"/>
                </a:lnTo>
                <a:lnTo>
                  <a:pt x="2343" y="510"/>
                </a:lnTo>
                <a:lnTo>
                  <a:pt x="2345" y="514"/>
                </a:lnTo>
                <a:lnTo>
                  <a:pt x="2345" y="516"/>
                </a:lnTo>
                <a:lnTo>
                  <a:pt x="2345" y="516"/>
                </a:lnTo>
                <a:lnTo>
                  <a:pt x="2345" y="518"/>
                </a:lnTo>
                <a:lnTo>
                  <a:pt x="2345" y="518"/>
                </a:lnTo>
                <a:lnTo>
                  <a:pt x="2345" y="518"/>
                </a:lnTo>
                <a:lnTo>
                  <a:pt x="2345" y="518"/>
                </a:lnTo>
                <a:lnTo>
                  <a:pt x="2343" y="514"/>
                </a:lnTo>
                <a:lnTo>
                  <a:pt x="2340" y="512"/>
                </a:lnTo>
                <a:lnTo>
                  <a:pt x="2338" y="510"/>
                </a:lnTo>
                <a:lnTo>
                  <a:pt x="2336" y="508"/>
                </a:lnTo>
                <a:lnTo>
                  <a:pt x="2336" y="508"/>
                </a:lnTo>
                <a:lnTo>
                  <a:pt x="2334" y="508"/>
                </a:lnTo>
                <a:lnTo>
                  <a:pt x="2334" y="508"/>
                </a:lnTo>
                <a:lnTo>
                  <a:pt x="2332" y="508"/>
                </a:lnTo>
                <a:lnTo>
                  <a:pt x="2332" y="510"/>
                </a:lnTo>
                <a:lnTo>
                  <a:pt x="2330" y="510"/>
                </a:lnTo>
                <a:lnTo>
                  <a:pt x="2328" y="510"/>
                </a:lnTo>
                <a:lnTo>
                  <a:pt x="2326" y="512"/>
                </a:lnTo>
                <a:lnTo>
                  <a:pt x="2326" y="512"/>
                </a:lnTo>
                <a:lnTo>
                  <a:pt x="2326" y="516"/>
                </a:lnTo>
                <a:lnTo>
                  <a:pt x="2326" y="516"/>
                </a:lnTo>
                <a:lnTo>
                  <a:pt x="2326" y="518"/>
                </a:lnTo>
                <a:lnTo>
                  <a:pt x="2326" y="518"/>
                </a:lnTo>
                <a:lnTo>
                  <a:pt x="2324" y="516"/>
                </a:lnTo>
                <a:lnTo>
                  <a:pt x="2324" y="516"/>
                </a:lnTo>
                <a:lnTo>
                  <a:pt x="2322" y="514"/>
                </a:lnTo>
                <a:lnTo>
                  <a:pt x="2320" y="514"/>
                </a:lnTo>
                <a:lnTo>
                  <a:pt x="2317" y="510"/>
                </a:lnTo>
                <a:lnTo>
                  <a:pt x="2317" y="510"/>
                </a:lnTo>
                <a:lnTo>
                  <a:pt x="2315" y="510"/>
                </a:lnTo>
                <a:lnTo>
                  <a:pt x="2313" y="510"/>
                </a:lnTo>
                <a:lnTo>
                  <a:pt x="2313" y="512"/>
                </a:lnTo>
                <a:lnTo>
                  <a:pt x="2313" y="514"/>
                </a:lnTo>
                <a:lnTo>
                  <a:pt x="2313" y="516"/>
                </a:lnTo>
                <a:lnTo>
                  <a:pt x="2313" y="518"/>
                </a:lnTo>
                <a:lnTo>
                  <a:pt x="2311" y="520"/>
                </a:lnTo>
                <a:lnTo>
                  <a:pt x="2311" y="522"/>
                </a:lnTo>
                <a:lnTo>
                  <a:pt x="2311" y="522"/>
                </a:lnTo>
                <a:lnTo>
                  <a:pt x="2309" y="522"/>
                </a:lnTo>
                <a:lnTo>
                  <a:pt x="2309" y="520"/>
                </a:lnTo>
                <a:lnTo>
                  <a:pt x="2309" y="520"/>
                </a:lnTo>
                <a:lnTo>
                  <a:pt x="2307" y="520"/>
                </a:lnTo>
                <a:lnTo>
                  <a:pt x="2307" y="520"/>
                </a:lnTo>
                <a:lnTo>
                  <a:pt x="2305" y="522"/>
                </a:lnTo>
                <a:lnTo>
                  <a:pt x="2303" y="524"/>
                </a:lnTo>
                <a:lnTo>
                  <a:pt x="2303" y="524"/>
                </a:lnTo>
                <a:lnTo>
                  <a:pt x="2303" y="524"/>
                </a:lnTo>
                <a:lnTo>
                  <a:pt x="2303" y="524"/>
                </a:lnTo>
                <a:lnTo>
                  <a:pt x="2303" y="526"/>
                </a:lnTo>
                <a:lnTo>
                  <a:pt x="2303" y="528"/>
                </a:lnTo>
                <a:lnTo>
                  <a:pt x="2301" y="528"/>
                </a:lnTo>
                <a:lnTo>
                  <a:pt x="2301" y="528"/>
                </a:lnTo>
                <a:lnTo>
                  <a:pt x="2301" y="524"/>
                </a:lnTo>
                <a:lnTo>
                  <a:pt x="2299" y="524"/>
                </a:lnTo>
                <a:lnTo>
                  <a:pt x="2299" y="524"/>
                </a:lnTo>
                <a:lnTo>
                  <a:pt x="2296" y="524"/>
                </a:lnTo>
                <a:lnTo>
                  <a:pt x="2296" y="524"/>
                </a:lnTo>
                <a:lnTo>
                  <a:pt x="2299" y="524"/>
                </a:lnTo>
                <a:lnTo>
                  <a:pt x="2299" y="522"/>
                </a:lnTo>
                <a:lnTo>
                  <a:pt x="2299" y="522"/>
                </a:lnTo>
                <a:lnTo>
                  <a:pt x="2299" y="522"/>
                </a:lnTo>
                <a:lnTo>
                  <a:pt x="2296" y="522"/>
                </a:lnTo>
                <a:lnTo>
                  <a:pt x="2296" y="522"/>
                </a:lnTo>
                <a:lnTo>
                  <a:pt x="2296" y="520"/>
                </a:lnTo>
                <a:lnTo>
                  <a:pt x="2296" y="520"/>
                </a:lnTo>
                <a:lnTo>
                  <a:pt x="2294" y="520"/>
                </a:lnTo>
                <a:lnTo>
                  <a:pt x="2294" y="518"/>
                </a:lnTo>
                <a:lnTo>
                  <a:pt x="2296" y="518"/>
                </a:lnTo>
                <a:lnTo>
                  <a:pt x="2296" y="518"/>
                </a:lnTo>
                <a:lnTo>
                  <a:pt x="2299" y="518"/>
                </a:lnTo>
                <a:lnTo>
                  <a:pt x="2299" y="514"/>
                </a:lnTo>
                <a:lnTo>
                  <a:pt x="2299" y="514"/>
                </a:lnTo>
                <a:lnTo>
                  <a:pt x="2299" y="514"/>
                </a:lnTo>
                <a:lnTo>
                  <a:pt x="2296" y="512"/>
                </a:lnTo>
                <a:lnTo>
                  <a:pt x="2296" y="512"/>
                </a:lnTo>
                <a:lnTo>
                  <a:pt x="2296" y="512"/>
                </a:lnTo>
                <a:lnTo>
                  <a:pt x="2299" y="512"/>
                </a:lnTo>
                <a:lnTo>
                  <a:pt x="2299" y="512"/>
                </a:lnTo>
                <a:lnTo>
                  <a:pt x="2294" y="510"/>
                </a:lnTo>
                <a:lnTo>
                  <a:pt x="2292" y="508"/>
                </a:lnTo>
                <a:lnTo>
                  <a:pt x="2290" y="505"/>
                </a:lnTo>
                <a:lnTo>
                  <a:pt x="2290" y="505"/>
                </a:lnTo>
                <a:lnTo>
                  <a:pt x="2286" y="503"/>
                </a:lnTo>
                <a:lnTo>
                  <a:pt x="2284" y="503"/>
                </a:lnTo>
                <a:lnTo>
                  <a:pt x="2282" y="501"/>
                </a:lnTo>
                <a:lnTo>
                  <a:pt x="2282" y="501"/>
                </a:lnTo>
                <a:lnTo>
                  <a:pt x="2278" y="501"/>
                </a:lnTo>
                <a:lnTo>
                  <a:pt x="2276" y="501"/>
                </a:lnTo>
                <a:lnTo>
                  <a:pt x="2276" y="501"/>
                </a:lnTo>
                <a:lnTo>
                  <a:pt x="2273" y="503"/>
                </a:lnTo>
                <a:lnTo>
                  <a:pt x="2273" y="503"/>
                </a:lnTo>
                <a:lnTo>
                  <a:pt x="2273" y="503"/>
                </a:lnTo>
                <a:lnTo>
                  <a:pt x="2276" y="503"/>
                </a:lnTo>
                <a:lnTo>
                  <a:pt x="2278" y="503"/>
                </a:lnTo>
                <a:lnTo>
                  <a:pt x="2280" y="503"/>
                </a:lnTo>
                <a:lnTo>
                  <a:pt x="2280" y="503"/>
                </a:lnTo>
                <a:lnTo>
                  <a:pt x="2280" y="505"/>
                </a:lnTo>
                <a:lnTo>
                  <a:pt x="2282" y="505"/>
                </a:lnTo>
                <a:lnTo>
                  <a:pt x="2282" y="505"/>
                </a:lnTo>
                <a:lnTo>
                  <a:pt x="2282" y="505"/>
                </a:lnTo>
                <a:lnTo>
                  <a:pt x="2278" y="505"/>
                </a:lnTo>
                <a:lnTo>
                  <a:pt x="2276" y="505"/>
                </a:lnTo>
                <a:lnTo>
                  <a:pt x="2276" y="505"/>
                </a:lnTo>
                <a:lnTo>
                  <a:pt x="2276" y="508"/>
                </a:lnTo>
                <a:lnTo>
                  <a:pt x="2276" y="508"/>
                </a:lnTo>
                <a:lnTo>
                  <a:pt x="2278" y="508"/>
                </a:lnTo>
                <a:lnTo>
                  <a:pt x="2282" y="510"/>
                </a:lnTo>
                <a:lnTo>
                  <a:pt x="2282" y="510"/>
                </a:lnTo>
                <a:lnTo>
                  <a:pt x="2284" y="512"/>
                </a:lnTo>
                <a:lnTo>
                  <a:pt x="2282" y="514"/>
                </a:lnTo>
                <a:lnTo>
                  <a:pt x="2282" y="514"/>
                </a:lnTo>
                <a:lnTo>
                  <a:pt x="2282" y="514"/>
                </a:lnTo>
                <a:lnTo>
                  <a:pt x="2280" y="514"/>
                </a:lnTo>
                <a:lnTo>
                  <a:pt x="2280" y="514"/>
                </a:lnTo>
                <a:lnTo>
                  <a:pt x="2280" y="514"/>
                </a:lnTo>
                <a:lnTo>
                  <a:pt x="2280" y="512"/>
                </a:lnTo>
                <a:lnTo>
                  <a:pt x="2280" y="512"/>
                </a:lnTo>
                <a:lnTo>
                  <a:pt x="2280" y="512"/>
                </a:lnTo>
                <a:lnTo>
                  <a:pt x="2278" y="510"/>
                </a:lnTo>
                <a:lnTo>
                  <a:pt x="2278" y="512"/>
                </a:lnTo>
                <a:lnTo>
                  <a:pt x="2278" y="512"/>
                </a:lnTo>
                <a:lnTo>
                  <a:pt x="2276" y="512"/>
                </a:lnTo>
                <a:lnTo>
                  <a:pt x="2273" y="512"/>
                </a:lnTo>
                <a:lnTo>
                  <a:pt x="2273" y="512"/>
                </a:lnTo>
                <a:lnTo>
                  <a:pt x="2273" y="512"/>
                </a:lnTo>
                <a:lnTo>
                  <a:pt x="2273" y="510"/>
                </a:lnTo>
                <a:lnTo>
                  <a:pt x="2273" y="510"/>
                </a:lnTo>
                <a:lnTo>
                  <a:pt x="2269" y="508"/>
                </a:lnTo>
                <a:lnTo>
                  <a:pt x="2269" y="508"/>
                </a:lnTo>
                <a:lnTo>
                  <a:pt x="2267" y="508"/>
                </a:lnTo>
                <a:lnTo>
                  <a:pt x="2267" y="508"/>
                </a:lnTo>
                <a:lnTo>
                  <a:pt x="2267" y="508"/>
                </a:lnTo>
                <a:lnTo>
                  <a:pt x="2267" y="510"/>
                </a:lnTo>
                <a:lnTo>
                  <a:pt x="2265" y="510"/>
                </a:lnTo>
                <a:lnTo>
                  <a:pt x="2265" y="510"/>
                </a:lnTo>
                <a:lnTo>
                  <a:pt x="2267" y="510"/>
                </a:lnTo>
                <a:lnTo>
                  <a:pt x="2269" y="512"/>
                </a:lnTo>
                <a:lnTo>
                  <a:pt x="2267" y="512"/>
                </a:lnTo>
                <a:lnTo>
                  <a:pt x="2263" y="510"/>
                </a:lnTo>
                <a:lnTo>
                  <a:pt x="2263" y="510"/>
                </a:lnTo>
                <a:lnTo>
                  <a:pt x="2263" y="510"/>
                </a:lnTo>
                <a:lnTo>
                  <a:pt x="2263" y="512"/>
                </a:lnTo>
                <a:lnTo>
                  <a:pt x="2263" y="512"/>
                </a:lnTo>
                <a:lnTo>
                  <a:pt x="2265" y="512"/>
                </a:lnTo>
                <a:lnTo>
                  <a:pt x="2267" y="514"/>
                </a:lnTo>
                <a:lnTo>
                  <a:pt x="2263" y="514"/>
                </a:lnTo>
                <a:lnTo>
                  <a:pt x="2263" y="514"/>
                </a:lnTo>
                <a:lnTo>
                  <a:pt x="2263" y="516"/>
                </a:lnTo>
                <a:lnTo>
                  <a:pt x="2263" y="516"/>
                </a:lnTo>
                <a:lnTo>
                  <a:pt x="2265" y="516"/>
                </a:lnTo>
                <a:lnTo>
                  <a:pt x="2267" y="518"/>
                </a:lnTo>
                <a:lnTo>
                  <a:pt x="2269" y="518"/>
                </a:lnTo>
                <a:lnTo>
                  <a:pt x="2271" y="518"/>
                </a:lnTo>
                <a:lnTo>
                  <a:pt x="2269" y="518"/>
                </a:lnTo>
                <a:lnTo>
                  <a:pt x="2267" y="518"/>
                </a:lnTo>
                <a:lnTo>
                  <a:pt x="2265" y="520"/>
                </a:lnTo>
                <a:lnTo>
                  <a:pt x="2261" y="518"/>
                </a:lnTo>
                <a:lnTo>
                  <a:pt x="2259" y="516"/>
                </a:lnTo>
                <a:lnTo>
                  <a:pt x="2259" y="516"/>
                </a:lnTo>
                <a:lnTo>
                  <a:pt x="2259" y="518"/>
                </a:lnTo>
                <a:lnTo>
                  <a:pt x="2259" y="518"/>
                </a:lnTo>
                <a:lnTo>
                  <a:pt x="2259" y="518"/>
                </a:lnTo>
                <a:lnTo>
                  <a:pt x="2261" y="520"/>
                </a:lnTo>
                <a:lnTo>
                  <a:pt x="2261" y="520"/>
                </a:lnTo>
                <a:lnTo>
                  <a:pt x="2263" y="522"/>
                </a:lnTo>
                <a:lnTo>
                  <a:pt x="2261" y="522"/>
                </a:lnTo>
                <a:lnTo>
                  <a:pt x="2259" y="520"/>
                </a:lnTo>
                <a:lnTo>
                  <a:pt x="2257" y="520"/>
                </a:lnTo>
                <a:lnTo>
                  <a:pt x="2255" y="520"/>
                </a:lnTo>
                <a:lnTo>
                  <a:pt x="2252" y="522"/>
                </a:lnTo>
                <a:lnTo>
                  <a:pt x="2252" y="524"/>
                </a:lnTo>
                <a:lnTo>
                  <a:pt x="2257" y="524"/>
                </a:lnTo>
                <a:lnTo>
                  <a:pt x="2259" y="524"/>
                </a:lnTo>
                <a:lnTo>
                  <a:pt x="2261" y="526"/>
                </a:lnTo>
                <a:lnTo>
                  <a:pt x="2263" y="524"/>
                </a:lnTo>
                <a:lnTo>
                  <a:pt x="2265" y="524"/>
                </a:lnTo>
                <a:lnTo>
                  <a:pt x="2273" y="522"/>
                </a:lnTo>
                <a:lnTo>
                  <a:pt x="2276" y="522"/>
                </a:lnTo>
                <a:lnTo>
                  <a:pt x="2278" y="522"/>
                </a:lnTo>
                <a:lnTo>
                  <a:pt x="2280" y="522"/>
                </a:lnTo>
                <a:lnTo>
                  <a:pt x="2284" y="522"/>
                </a:lnTo>
                <a:lnTo>
                  <a:pt x="2284" y="524"/>
                </a:lnTo>
                <a:lnTo>
                  <a:pt x="2288" y="524"/>
                </a:lnTo>
                <a:lnTo>
                  <a:pt x="2292" y="524"/>
                </a:lnTo>
                <a:lnTo>
                  <a:pt x="2290" y="524"/>
                </a:lnTo>
                <a:lnTo>
                  <a:pt x="2290" y="526"/>
                </a:lnTo>
                <a:lnTo>
                  <a:pt x="2286" y="526"/>
                </a:lnTo>
                <a:lnTo>
                  <a:pt x="2284" y="528"/>
                </a:lnTo>
                <a:lnTo>
                  <a:pt x="2282" y="531"/>
                </a:lnTo>
                <a:lnTo>
                  <a:pt x="2282" y="531"/>
                </a:lnTo>
                <a:lnTo>
                  <a:pt x="2284" y="531"/>
                </a:lnTo>
                <a:lnTo>
                  <a:pt x="2288" y="533"/>
                </a:lnTo>
                <a:lnTo>
                  <a:pt x="2288" y="533"/>
                </a:lnTo>
                <a:lnTo>
                  <a:pt x="2292" y="531"/>
                </a:lnTo>
                <a:lnTo>
                  <a:pt x="2292" y="531"/>
                </a:lnTo>
                <a:lnTo>
                  <a:pt x="2292" y="533"/>
                </a:lnTo>
                <a:lnTo>
                  <a:pt x="2292" y="533"/>
                </a:lnTo>
                <a:lnTo>
                  <a:pt x="2290" y="535"/>
                </a:lnTo>
                <a:lnTo>
                  <a:pt x="2284" y="535"/>
                </a:lnTo>
                <a:lnTo>
                  <a:pt x="2282" y="535"/>
                </a:lnTo>
                <a:lnTo>
                  <a:pt x="2280" y="535"/>
                </a:lnTo>
                <a:lnTo>
                  <a:pt x="2280" y="535"/>
                </a:lnTo>
                <a:lnTo>
                  <a:pt x="2278" y="535"/>
                </a:lnTo>
                <a:lnTo>
                  <a:pt x="2278" y="535"/>
                </a:lnTo>
                <a:lnTo>
                  <a:pt x="2278" y="535"/>
                </a:lnTo>
                <a:lnTo>
                  <a:pt x="2276" y="535"/>
                </a:lnTo>
                <a:lnTo>
                  <a:pt x="2273" y="537"/>
                </a:lnTo>
                <a:lnTo>
                  <a:pt x="2273" y="535"/>
                </a:lnTo>
                <a:lnTo>
                  <a:pt x="2271" y="535"/>
                </a:lnTo>
                <a:lnTo>
                  <a:pt x="2271" y="535"/>
                </a:lnTo>
                <a:lnTo>
                  <a:pt x="2269" y="537"/>
                </a:lnTo>
                <a:lnTo>
                  <a:pt x="2269" y="537"/>
                </a:lnTo>
                <a:lnTo>
                  <a:pt x="2267" y="537"/>
                </a:lnTo>
                <a:lnTo>
                  <a:pt x="2265" y="537"/>
                </a:lnTo>
                <a:lnTo>
                  <a:pt x="2263" y="537"/>
                </a:lnTo>
                <a:lnTo>
                  <a:pt x="2261" y="537"/>
                </a:lnTo>
                <a:lnTo>
                  <a:pt x="2261" y="537"/>
                </a:lnTo>
                <a:lnTo>
                  <a:pt x="2259" y="539"/>
                </a:lnTo>
                <a:lnTo>
                  <a:pt x="2261" y="539"/>
                </a:lnTo>
                <a:lnTo>
                  <a:pt x="2261" y="541"/>
                </a:lnTo>
                <a:lnTo>
                  <a:pt x="2261" y="541"/>
                </a:lnTo>
                <a:lnTo>
                  <a:pt x="2263" y="541"/>
                </a:lnTo>
                <a:lnTo>
                  <a:pt x="2265" y="541"/>
                </a:lnTo>
                <a:lnTo>
                  <a:pt x="2267" y="539"/>
                </a:lnTo>
                <a:lnTo>
                  <a:pt x="2269" y="539"/>
                </a:lnTo>
                <a:lnTo>
                  <a:pt x="2278" y="541"/>
                </a:lnTo>
                <a:lnTo>
                  <a:pt x="2282" y="539"/>
                </a:lnTo>
                <a:lnTo>
                  <a:pt x="2284" y="541"/>
                </a:lnTo>
                <a:lnTo>
                  <a:pt x="2286" y="541"/>
                </a:lnTo>
                <a:lnTo>
                  <a:pt x="2286" y="541"/>
                </a:lnTo>
                <a:lnTo>
                  <a:pt x="2284" y="543"/>
                </a:lnTo>
                <a:lnTo>
                  <a:pt x="2284" y="543"/>
                </a:lnTo>
                <a:lnTo>
                  <a:pt x="2284" y="545"/>
                </a:lnTo>
                <a:lnTo>
                  <a:pt x="2286" y="545"/>
                </a:lnTo>
                <a:lnTo>
                  <a:pt x="2286" y="545"/>
                </a:lnTo>
                <a:lnTo>
                  <a:pt x="2288" y="545"/>
                </a:lnTo>
                <a:lnTo>
                  <a:pt x="2290" y="545"/>
                </a:lnTo>
                <a:lnTo>
                  <a:pt x="2294" y="543"/>
                </a:lnTo>
                <a:lnTo>
                  <a:pt x="2294" y="543"/>
                </a:lnTo>
                <a:lnTo>
                  <a:pt x="2294" y="543"/>
                </a:lnTo>
                <a:lnTo>
                  <a:pt x="2294" y="543"/>
                </a:lnTo>
                <a:lnTo>
                  <a:pt x="2292" y="545"/>
                </a:lnTo>
                <a:lnTo>
                  <a:pt x="2290" y="547"/>
                </a:lnTo>
                <a:lnTo>
                  <a:pt x="2288" y="547"/>
                </a:lnTo>
                <a:lnTo>
                  <a:pt x="2288" y="549"/>
                </a:lnTo>
                <a:lnTo>
                  <a:pt x="2290" y="549"/>
                </a:lnTo>
                <a:lnTo>
                  <a:pt x="2290" y="549"/>
                </a:lnTo>
                <a:lnTo>
                  <a:pt x="2288" y="549"/>
                </a:lnTo>
                <a:lnTo>
                  <a:pt x="2288" y="552"/>
                </a:lnTo>
                <a:lnTo>
                  <a:pt x="2288" y="552"/>
                </a:lnTo>
                <a:lnTo>
                  <a:pt x="2290" y="552"/>
                </a:lnTo>
                <a:lnTo>
                  <a:pt x="2294" y="549"/>
                </a:lnTo>
                <a:lnTo>
                  <a:pt x="2294" y="549"/>
                </a:lnTo>
                <a:lnTo>
                  <a:pt x="2296" y="549"/>
                </a:lnTo>
                <a:lnTo>
                  <a:pt x="2294" y="549"/>
                </a:lnTo>
                <a:lnTo>
                  <a:pt x="2294" y="549"/>
                </a:lnTo>
                <a:lnTo>
                  <a:pt x="2292" y="552"/>
                </a:lnTo>
                <a:lnTo>
                  <a:pt x="2292" y="552"/>
                </a:lnTo>
                <a:lnTo>
                  <a:pt x="2292" y="554"/>
                </a:lnTo>
                <a:lnTo>
                  <a:pt x="2290" y="554"/>
                </a:lnTo>
                <a:lnTo>
                  <a:pt x="2290" y="554"/>
                </a:lnTo>
                <a:lnTo>
                  <a:pt x="2288" y="556"/>
                </a:lnTo>
                <a:lnTo>
                  <a:pt x="2288" y="556"/>
                </a:lnTo>
                <a:lnTo>
                  <a:pt x="2286" y="558"/>
                </a:lnTo>
                <a:lnTo>
                  <a:pt x="2282" y="558"/>
                </a:lnTo>
                <a:lnTo>
                  <a:pt x="2282" y="558"/>
                </a:lnTo>
                <a:lnTo>
                  <a:pt x="2280" y="558"/>
                </a:lnTo>
                <a:lnTo>
                  <a:pt x="2280" y="556"/>
                </a:lnTo>
                <a:lnTo>
                  <a:pt x="2280" y="556"/>
                </a:lnTo>
                <a:lnTo>
                  <a:pt x="2278" y="558"/>
                </a:lnTo>
                <a:lnTo>
                  <a:pt x="2278" y="558"/>
                </a:lnTo>
                <a:lnTo>
                  <a:pt x="2278" y="560"/>
                </a:lnTo>
                <a:lnTo>
                  <a:pt x="2280" y="562"/>
                </a:lnTo>
                <a:lnTo>
                  <a:pt x="2280" y="562"/>
                </a:lnTo>
                <a:lnTo>
                  <a:pt x="2280" y="562"/>
                </a:lnTo>
                <a:lnTo>
                  <a:pt x="2284" y="562"/>
                </a:lnTo>
                <a:lnTo>
                  <a:pt x="2296" y="562"/>
                </a:lnTo>
                <a:lnTo>
                  <a:pt x="2299" y="562"/>
                </a:lnTo>
                <a:lnTo>
                  <a:pt x="2301" y="560"/>
                </a:lnTo>
                <a:lnTo>
                  <a:pt x="2301" y="560"/>
                </a:lnTo>
                <a:lnTo>
                  <a:pt x="2303" y="560"/>
                </a:lnTo>
                <a:lnTo>
                  <a:pt x="2303" y="560"/>
                </a:lnTo>
                <a:lnTo>
                  <a:pt x="2301" y="560"/>
                </a:lnTo>
                <a:lnTo>
                  <a:pt x="2301" y="560"/>
                </a:lnTo>
                <a:lnTo>
                  <a:pt x="2303" y="562"/>
                </a:lnTo>
                <a:lnTo>
                  <a:pt x="2305" y="562"/>
                </a:lnTo>
                <a:lnTo>
                  <a:pt x="2307" y="562"/>
                </a:lnTo>
                <a:lnTo>
                  <a:pt x="2307" y="564"/>
                </a:lnTo>
                <a:lnTo>
                  <a:pt x="2309" y="564"/>
                </a:lnTo>
                <a:lnTo>
                  <a:pt x="2309" y="564"/>
                </a:lnTo>
                <a:lnTo>
                  <a:pt x="2311" y="562"/>
                </a:lnTo>
                <a:lnTo>
                  <a:pt x="2311" y="562"/>
                </a:lnTo>
                <a:lnTo>
                  <a:pt x="2313" y="564"/>
                </a:lnTo>
                <a:lnTo>
                  <a:pt x="2313" y="564"/>
                </a:lnTo>
                <a:lnTo>
                  <a:pt x="2311" y="564"/>
                </a:lnTo>
                <a:lnTo>
                  <a:pt x="2311" y="564"/>
                </a:lnTo>
                <a:lnTo>
                  <a:pt x="2311" y="564"/>
                </a:lnTo>
                <a:lnTo>
                  <a:pt x="2311" y="564"/>
                </a:lnTo>
                <a:lnTo>
                  <a:pt x="2311" y="566"/>
                </a:lnTo>
                <a:lnTo>
                  <a:pt x="2311" y="566"/>
                </a:lnTo>
                <a:lnTo>
                  <a:pt x="2315" y="568"/>
                </a:lnTo>
                <a:lnTo>
                  <a:pt x="2320" y="568"/>
                </a:lnTo>
                <a:lnTo>
                  <a:pt x="2322" y="568"/>
                </a:lnTo>
                <a:lnTo>
                  <a:pt x="2326" y="570"/>
                </a:lnTo>
                <a:lnTo>
                  <a:pt x="2328" y="570"/>
                </a:lnTo>
                <a:lnTo>
                  <a:pt x="2338" y="572"/>
                </a:lnTo>
                <a:lnTo>
                  <a:pt x="2343" y="570"/>
                </a:lnTo>
                <a:lnTo>
                  <a:pt x="2345" y="570"/>
                </a:lnTo>
                <a:lnTo>
                  <a:pt x="2343" y="568"/>
                </a:lnTo>
                <a:lnTo>
                  <a:pt x="2343" y="568"/>
                </a:lnTo>
                <a:lnTo>
                  <a:pt x="2343" y="568"/>
                </a:lnTo>
                <a:lnTo>
                  <a:pt x="2345" y="568"/>
                </a:lnTo>
                <a:lnTo>
                  <a:pt x="2345" y="570"/>
                </a:lnTo>
                <a:lnTo>
                  <a:pt x="2347" y="570"/>
                </a:lnTo>
                <a:lnTo>
                  <a:pt x="2347" y="568"/>
                </a:lnTo>
                <a:lnTo>
                  <a:pt x="2349" y="568"/>
                </a:lnTo>
                <a:lnTo>
                  <a:pt x="2349" y="566"/>
                </a:lnTo>
                <a:lnTo>
                  <a:pt x="2349" y="566"/>
                </a:lnTo>
                <a:lnTo>
                  <a:pt x="2349" y="566"/>
                </a:lnTo>
                <a:lnTo>
                  <a:pt x="2349" y="566"/>
                </a:lnTo>
                <a:lnTo>
                  <a:pt x="2349" y="564"/>
                </a:lnTo>
                <a:lnTo>
                  <a:pt x="2353" y="564"/>
                </a:lnTo>
                <a:lnTo>
                  <a:pt x="2359" y="562"/>
                </a:lnTo>
                <a:lnTo>
                  <a:pt x="2361" y="562"/>
                </a:lnTo>
                <a:close/>
                <a:moveTo>
                  <a:pt x="1869" y="1635"/>
                </a:moveTo>
                <a:lnTo>
                  <a:pt x="1869" y="1635"/>
                </a:lnTo>
                <a:lnTo>
                  <a:pt x="1873" y="1633"/>
                </a:lnTo>
                <a:lnTo>
                  <a:pt x="1873" y="1633"/>
                </a:lnTo>
                <a:lnTo>
                  <a:pt x="1873" y="1631"/>
                </a:lnTo>
                <a:lnTo>
                  <a:pt x="1873" y="1631"/>
                </a:lnTo>
                <a:lnTo>
                  <a:pt x="1871" y="1631"/>
                </a:lnTo>
                <a:lnTo>
                  <a:pt x="1869" y="1633"/>
                </a:lnTo>
                <a:lnTo>
                  <a:pt x="1869" y="1633"/>
                </a:lnTo>
                <a:lnTo>
                  <a:pt x="1869" y="1633"/>
                </a:lnTo>
                <a:lnTo>
                  <a:pt x="1869" y="1635"/>
                </a:lnTo>
                <a:lnTo>
                  <a:pt x="1869" y="1635"/>
                </a:lnTo>
                <a:close/>
                <a:moveTo>
                  <a:pt x="1871" y="419"/>
                </a:moveTo>
                <a:lnTo>
                  <a:pt x="1873" y="417"/>
                </a:lnTo>
                <a:lnTo>
                  <a:pt x="1873" y="417"/>
                </a:lnTo>
                <a:lnTo>
                  <a:pt x="1873" y="417"/>
                </a:lnTo>
                <a:lnTo>
                  <a:pt x="1869" y="415"/>
                </a:lnTo>
                <a:lnTo>
                  <a:pt x="1867" y="415"/>
                </a:lnTo>
                <a:lnTo>
                  <a:pt x="1865" y="415"/>
                </a:lnTo>
                <a:lnTo>
                  <a:pt x="1865" y="417"/>
                </a:lnTo>
                <a:lnTo>
                  <a:pt x="1865" y="417"/>
                </a:lnTo>
                <a:lnTo>
                  <a:pt x="1865" y="419"/>
                </a:lnTo>
                <a:lnTo>
                  <a:pt x="1865" y="422"/>
                </a:lnTo>
                <a:lnTo>
                  <a:pt x="1865" y="424"/>
                </a:lnTo>
                <a:lnTo>
                  <a:pt x="1867" y="426"/>
                </a:lnTo>
                <a:lnTo>
                  <a:pt x="1867" y="426"/>
                </a:lnTo>
                <a:lnTo>
                  <a:pt x="1869" y="424"/>
                </a:lnTo>
                <a:lnTo>
                  <a:pt x="1869" y="424"/>
                </a:lnTo>
                <a:lnTo>
                  <a:pt x="1869" y="424"/>
                </a:lnTo>
                <a:lnTo>
                  <a:pt x="1869" y="422"/>
                </a:lnTo>
                <a:lnTo>
                  <a:pt x="1871" y="419"/>
                </a:lnTo>
                <a:close/>
                <a:moveTo>
                  <a:pt x="2255" y="1413"/>
                </a:moveTo>
                <a:lnTo>
                  <a:pt x="2252" y="1415"/>
                </a:lnTo>
                <a:lnTo>
                  <a:pt x="2252" y="1415"/>
                </a:lnTo>
                <a:lnTo>
                  <a:pt x="2252" y="1415"/>
                </a:lnTo>
                <a:lnTo>
                  <a:pt x="2255" y="1417"/>
                </a:lnTo>
                <a:lnTo>
                  <a:pt x="2255" y="1417"/>
                </a:lnTo>
                <a:lnTo>
                  <a:pt x="2255" y="1417"/>
                </a:lnTo>
                <a:lnTo>
                  <a:pt x="2257" y="1415"/>
                </a:lnTo>
                <a:lnTo>
                  <a:pt x="2255" y="1413"/>
                </a:lnTo>
                <a:lnTo>
                  <a:pt x="2255" y="1413"/>
                </a:lnTo>
                <a:close/>
                <a:moveTo>
                  <a:pt x="2267" y="1411"/>
                </a:moveTo>
                <a:lnTo>
                  <a:pt x="2265" y="1411"/>
                </a:lnTo>
                <a:lnTo>
                  <a:pt x="2265" y="1409"/>
                </a:lnTo>
                <a:lnTo>
                  <a:pt x="2263" y="1409"/>
                </a:lnTo>
                <a:lnTo>
                  <a:pt x="2263" y="1409"/>
                </a:lnTo>
                <a:lnTo>
                  <a:pt x="2263" y="1411"/>
                </a:lnTo>
                <a:lnTo>
                  <a:pt x="2263" y="1411"/>
                </a:lnTo>
                <a:lnTo>
                  <a:pt x="2263" y="1413"/>
                </a:lnTo>
                <a:lnTo>
                  <a:pt x="2265" y="1415"/>
                </a:lnTo>
                <a:lnTo>
                  <a:pt x="2265" y="1415"/>
                </a:lnTo>
                <a:lnTo>
                  <a:pt x="2267" y="1415"/>
                </a:lnTo>
                <a:lnTo>
                  <a:pt x="2267" y="1413"/>
                </a:lnTo>
                <a:lnTo>
                  <a:pt x="2267" y="1413"/>
                </a:lnTo>
                <a:lnTo>
                  <a:pt x="2267" y="1411"/>
                </a:lnTo>
                <a:close/>
                <a:moveTo>
                  <a:pt x="2276" y="1390"/>
                </a:moveTo>
                <a:lnTo>
                  <a:pt x="2276" y="1390"/>
                </a:lnTo>
                <a:lnTo>
                  <a:pt x="2276" y="1388"/>
                </a:lnTo>
                <a:lnTo>
                  <a:pt x="2276" y="1388"/>
                </a:lnTo>
                <a:lnTo>
                  <a:pt x="2276" y="1388"/>
                </a:lnTo>
                <a:lnTo>
                  <a:pt x="2276" y="1388"/>
                </a:lnTo>
                <a:lnTo>
                  <a:pt x="2276" y="1390"/>
                </a:lnTo>
                <a:lnTo>
                  <a:pt x="2276" y="1390"/>
                </a:lnTo>
                <a:lnTo>
                  <a:pt x="2276" y="1390"/>
                </a:lnTo>
                <a:close/>
                <a:moveTo>
                  <a:pt x="2273" y="1409"/>
                </a:moveTo>
                <a:lnTo>
                  <a:pt x="2271" y="1409"/>
                </a:lnTo>
                <a:lnTo>
                  <a:pt x="2271" y="1411"/>
                </a:lnTo>
                <a:lnTo>
                  <a:pt x="2271" y="1411"/>
                </a:lnTo>
                <a:lnTo>
                  <a:pt x="2271" y="1411"/>
                </a:lnTo>
                <a:lnTo>
                  <a:pt x="2271" y="1413"/>
                </a:lnTo>
                <a:lnTo>
                  <a:pt x="2271" y="1413"/>
                </a:lnTo>
                <a:lnTo>
                  <a:pt x="2273" y="1411"/>
                </a:lnTo>
                <a:lnTo>
                  <a:pt x="2273" y="1411"/>
                </a:lnTo>
                <a:lnTo>
                  <a:pt x="2273" y="1409"/>
                </a:lnTo>
                <a:close/>
                <a:moveTo>
                  <a:pt x="2278" y="1396"/>
                </a:moveTo>
                <a:lnTo>
                  <a:pt x="2278" y="1396"/>
                </a:lnTo>
                <a:lnTo>
                  <a:pt x="2278" y="1396"/>
                </a:lnTo>
                <a:lnTo>
                  <a:pt x="2276" y="1396"/>
                </a:lnTo>
                <a:lnTo>
                  <a:pt x="2276" y="1396"/>
                </a:lnTo>
                <a:lnTo>
                  <a:pt x="2276" y="1399"/>
                </a:lnTo>
                <a:lnTo>
                  <a:pt x="2276" y="1401"/>
                </a:lnTo>
                <a:lnTo>
                  <a:pt x="2278" y="1401"/>
                </a:lnTo>
                <a:lnTo>
                  <a:pt x="2280" y="1399"/>
                </a:lnTo>
                <a:lnTo>
                  <a:pt x="2280" y="1399"/>
                </a:lnTo>
                <a:lnTo>
                  <a:pt x="2280" y="1396"/>
                </a:lnTo>
                <a:lnTo>
                  <a:pt x="2278" y="1396"/>
                </a:lnTo>
                <a:close/>
                <a:moveTo>
                  <a:pt x="1934" y="631"/>
                </a:moveTo>
                <a:lnTo>
                  <a:pt x="1934" y="631"/>
                </a:lnTo>
                <a:lnTo>
                  <a:pt x="1936" y="633"/>
                </a:lnTo>
                <a:lnTo>
                  <a:pt x="1938" y="629"/>
                </a:lnTo>
                <a:lnTo>
                  <a:pt x="1938" y="629"/>
                </a:lnTo>
                <a:lnTo>
                  <a:pt x="1938" y="627"/>
                </a:lnTo>
                <a:lnTo>
                  <a:pt x="1938" y="627"/>
                </a:lnTo>
                <a:lnTo>
                  <a:pt x="1936" y="627"/>
                </a:lnTo>
                <a:lnTo>
                  <a:pt x="1930" y="629"/>
                </a:lnTo>
                <a:lnTo>
                  <a:pt x="1930" y="631"/>
                </a:lnTo>
                <a:lnTo>
                  <a:pt x="1932" y="631"/>
                </a:lnTo>
                <a:lnTo>
                  <a:pt x="1934" y="631"/>
                </a:lnTo>
                <a:close/>
                <a:moveTo>
                  <a:pt x="1957" y="1650"/>
                </a:moveTo>
                <a:lnTo>
                  <a:pt x="1957" y="1650"/>
                </a:lnTo>
                <a:lnTo>
                  <a:pt x="1957" y="1650"/>
                </a:lnTo>
                <a:lnTo>
                  <a:pt x="1955" y="1650"/>
                </a:lnTo>
                <a:lnTo>
                  <a:pt x="1955" y="1650"/>
                </a:lnTo>
                <a:lnTo>
                  <a:pt x="1955" y="1650"/>
                </a:lnTo>
                <a:lnTo>
                  <a:pt x="1957" y="1650"/>
                </a:lnTo>
                <a:lnTo>
                  <a:pt x="1957" y="1650"/>
                </a:lnTo>
                <a:lnTo>
                  <a:pt x="1957" y="1650"/>
                </a:lnTo>
                <a:close/>
                <a:moveTo>
                  <a:pt x="2072" y="522"/>
                </a:moveTo>
                <a:lnTo>
                  <a:pt x="2072" y="520"/>
                </a:lnTo>
                <a:lnTo>
                  <a:pt x="2070" y="518"/>
                </a:lnTo>
                <a:lnTo>
                  <a:pt x="2068" y="518"/>
                </a:lnTo>
                <a:lnTo>
                  <a:pt x="2068" y="520"/>
                </a:lnTo>
                <a:lnTo>
                  <a:pt x="2068" y="522"/>
                </a:lnTo>
                <a:lnTo>
                  <a:pt x="2072" y="522"/>
                </a:lnTo>
                <a:lnTo>
                  <a:pt x="2072" y="522"/>
                </a:lnTo>
                <a:close/>
                <a:moveTo>
                  <a:pt x="1861" y="1640"/>
                </a:moveTo>
                <a:lnTo>
                  <a:pt x="1859" y="1644"/>
                </a:lnTo>
                <a:lnTo>
                  <a:pt x="1859" y="1646"/>
                </a:lnTo>
                <a:lnTo>
                  <a:pt x="1856" y="1648"/>
                </a:lnTo>
                <a:lnTo>
                  <a:pt x="1854" y="1652"/>
                </a:lnTo>
                <a:lnTo>
                  <a:pt x="1856" y="1652"/>
                </a:lnTo>
                <a:lnTo>
                  <a:pt x="1861" y="1650"/>
                </a:lnTo>
                <a:lnTo>
                  <a:pt x="1863" y="1648"/>
                </a:lnTo>
                <a:lnTo>
                  <a:pt x="1865" y="1646"/>
                </a:lnTo>
                <a:lnTo>
                  <a:pt x="1865" y="1646"/>
                </a:lnTo>
                <a:lnTo>
                  <a:pt x="1867" y="1642"/>
                </a:lnTo>
                <a:lnTo>
                  <a:pt x="1865" y="1640"/>
                </a:lnTo>
                <a:lnTo>
                  <a:pt x="1863" y="1640"/>
                </a:lnTo>
                <a:lnTo>
                  <a:pt x="1861" y="1640"/>
                </a:lnTo>
                <a:close/>
                <a:moveTo>
                  <a:pt x="2257" y="428"/>
                </a:moveTo>
                <a:lnTo>
                  <a:pt x="2257" y="426"/>
                </a:lnTo>
                <a:lnTo>
                  <a:pt x="2257" y="426"/>
                </a:lnTo>
                <a:lnTo>
                  <a:pt x="2257" y="424"/>
                </a:lnTo>
                <a:lnTo>
                  <a:pt x="2257" y="424"/>
                </a:lnTo>
                <a:lnTo>
                  <a:pt x="2257" y="424"/>
                </a:lnTo>
                <a:lnTo>
                  <a:pt x="2261" y="424"/>
                </a:lnTo>
                <a:lnTo>
                  <a:pt x="2263" y="424"/>
                </a:lnTo>
                <a:lnTo>
                  <a:pt x="2263" y="424"/>
                </a:lnTo>
                <a:lnTo>
                  <a:pt x="2265" y="422"/>
                </a:lnTo>
                <a:lnTo>
                  <a:pt x="2263" y="422"/>
                </a:lnTo>
                <a:lnTo>
                  <a:pt x="2263" y="419"/>
                </a:lnTo>
                <a:lnTo>
                  <a:pt x="2263" y="419"/>
                </a:lnTo>
                <a:lnTo>
                  <a:pt x="2263" y="419"/>
                </a:lnTo>
                <a:lnTo>
                  <a:pt x="2267" y="419"/>
                </a:lnTo>
                <a:lnTo>
                  <a:pt x="2271" y="417"/>
                </a:lnTo>
                <a:lnTo>
                  <a:pt x="2273" y="417"/>
                </a:lnTo>
                <a:lnTo>
                  <a:pt x="2273" y="417"/>
                </a:lnTo>
                <a:lnTo>
                  <a:pt x="2273" y="415"/>
                </a:lnTo>
                <a:lnTo>
                  <a:pt x="2273" y="415"/>
                </a:lnTo>
                <a:lnTo>
                  <a:pt x="2278" y="415"/>
                </a:lnTo>
                <a:lnTo>
                  <a:pt x="2278" y="415"/>
                </a:lnTo>
                <a:lnTo>
                  <a:pt x="2280" y="413"/>
                </a:lnTo>
                <a:lnTo>
                  <a:pt x="2282" y="413"/>
                </a:lnTo>
                <a:lnTo>
                  <a:pt x="2284" y="411"/>
                </a:lnTo>
                <a:lnTo>
                  <a:pt x="2286" y="411"/>
                </a:lnTo>
                <a:lnTo>
                  <a:pt x="2286" y="411"/>
                </a:lnTo>
                <a:lnTo>
                  <a:pt x="2284" y="409"/>
                </a:lnTo>
                <a:lnTo>
                  <a:pt x="2271" y="409"/>
                </a:lnTo>
                <a:lnTo>
                  <a:pt x="2265" y="409"/>
                </a:lnTo>
                <a:lnTo>
                  <a:pt x="2259" y="409"/>
                </a:lnTo>
                <a:lnTo>
                  <a:pt x="2248" y="405"/>
                </a:lnTo>
                <a:lnTo>
                  <a:pt x="2238" y="405"/>
                </a:lnTo>
                <a:lnTo>
                  <a:pt x="2236" y="405"/>
                </a:lnTo>
                <a:lnTo>
                  <a:pt x="2229" y="407"/>
                </a:lnTo>
                <a:lnTo>
                  <a:pt x="2225" y="407"/>
                </a:lnTo>
                <a:lnTo>
                  <a:pt x="2221" y="407"/>
                </a:lnTo>
                <a:lnTo>
                  <a:pt x="2217" y="407"/>
                </a:lnTo>
                <a:lnTo>
                  <a:pt x="2215" y="409"/>
                </a:lnTo>
                <a:lnTo>
                  <a:pt x="2213" y="411"/>
                </a:lnTo>
                <a:lnTo>
                  <a:pt x="2211" y="413"/>
                </a:lnTo>
                <a:lnTo>
                  <a:pt x="2208" y="413"/>
                </a:lnTo>
                <a:lnTo>
                  <a:pt x="2208" y="409"/>
                </a:lnTo>
                <a:lnTo>
                  <a:pt x="2213" y="407"/>
                </a:lnTo>
                <a:lnTo>
                  <a:pt x="2213" y="407"/>
                </a:lnTo>
                <a:lnTo>
                  <a:pt x="2215" y="405"/>
                </a:lnTo>
                <a:lnTo>
                  <a:pt x="2219" y="405"/>
                </a:lnTo>
                <a:lnTo>
                  <a:pt x="2223" y="403"/>
                </a:lnTo>
                <a:lnTo>
                  <a:pt x="2223" y="403"/>
                </a:lnTo>
                <a:lnTo>
                  <a:pt x="2223" y="401"/>
                </a:lnTo>
                <a:lnTo>
                  <a:pt x="2221" y="401"/>
                </a:lnTo>
                <a:lnTo>
                  <a:pt x="2221" y="401"/>
                </a:lnTo>
                <a:lnTo>
                  <a:pt x="2221" y="401"/>
                </a:lnTo>
                <a:lnTo>
                  <a:pt x="2208" y="403"/>
                </a:lnTo>
                <a:lnTo>
                  <a:pt x="2202" y="403"/>
                </a:lnTo>
                <a:lnTo>
                  <a:pt x="2194" y="401"/>
                </a:lnTo>
                <a:lnTo>
                  <a:pt x="2194" y="401"/>
                </a:lnTo>
                <a:lnTo>
                  <a:pt x="2187" y="401"/>
                </a:lnTo>
                <a:lnTo>
                  <a:pt x="2187" y="401"/>
                </a:lnTo>
                <a:lnTo>
                  <a:pt x="2187" y="401"/>
                </a:lnTo>
                <a:lnTo>
                  <a:pt x="2194" y="398"/>
                </a:lnTo>
                <a:lnTo>
                  <a:pt x="2196" y="398"/>
                </a:lnTo>
                <a:lnTo>
                  <a:pt x="2200" y="396"/>
                </a:lnTo>
                <a:lnTo>
                  <a:pt x="2200" y="394"/>
                </a:lnTo>
                <a:lnTo>
                  <a:pt x="2202" y="394"/>
                </a:lnTo>
                <a:lnTo>
                  <a:pt x="2202" y="390"/>
                </a:lnTo>
                <a:lnTo>
                  <a:pt x="2202" y="390"/>
                </a:lnTo>
                <a:lnTo>
                  <a:pt x="2200" y="388"/>
                </a:lnTo>
                <a:lnTo>
                  <a:pt x="2198" y="388"/>
                </a:lnTo>
                <a:lnTo>
                  <a:pt x="2196" y="388"/>
                </a:lnTo>
                <a:lnTo>
                  <a:pt x="2198" y="386"/>
                </a:lnTo>
                <a:lnTo>
                  <a:pt x="2204" y="386"/>
                </a:lnTo>
                <a:lnTo>
                  <a:pt x="2206" y="388"/>
                </a:lnTo>
                <a:lnTo>
                  <a:pt x="2213" y="388"/>
                </a:lnTo>
                <a:lnTo>
                  <a:pt x="2215" y="388"/>
                </a:lnTo>
                <a:lnTo>
                  <a:pt x="2221" y="388"/>
                </a:lnTo>
                <a:lnTo>
                  <a:pt x="2223" y="388"/>
                </a:lnTo>
                <a:lnTo>
                  <a:pt x="2229" y="386"/>
                </a:lnTo>
                <a:lnTo>
                  <a:pt x="2231" y="384"/>
                </a:lnTo>
                <a:lnTo>
                  <a:pt x="2236" y="382"/>
                </a:lnTo>
                <a:lnTo>
                  <a:pt x="2236" y="380"/>
                </a:lnTo>
                <a:lnTo>
                  <a:pt x="2236" y="378"/>
                </a:lnTo>
                <a:lnTo>
                  <a:pt x="2234" y="375"/>
                </a:lnTo>
                <a:lnTo>
                  <a:pt x="2234" y="373"/>
                </a:lnTo>
                <a:lnTo>
                  <a:pt x="2229" y="373"/>
                </a:lnTo>
                <a:lnTo>
                  <a:pt x="2225" y="373"/>
                </a:lnTo>
                <a:lnTo>
                  <a:pt x="2221" y="373"/>
                </a:lnTo>
                <a:lnTo>
                  <a:pt x="2215" y="373"/>
                </a:lnTo>
                <a:lnTo>
                  <a:pt x="2215" y="371"/>
                </a:lnTo>
                <a:lnTo>
                  <a:pt x="2215" y="371"/>
                </a:lnTo>
                <a:lnTo>
                  <a:pt x="2217" y="371"/>
                </a:lnTo>
                <a:lnTo>
                  <a:pt x="2221" y="371"/>
                </a:lnTo>
                <a:lnTo>
                  <a:pt x="2227" y="371"/>
                </a:lnTo>
                <a:lnTo>
                  <a:pt x="2234" y="371"/>
                </a:lnTo>
                <a:lnTo>
                  <a:pt x="2236" y="373"/>
                </a:lnTo>
                <a:lnTo>
                  <a:pt x="2240" y="375"/>
                </a:lnTo>
                <a:lnTo>
                  <a:pt x="2242" y="378"/>
                </a:lnTo>
                <a:lnTo>
                  <a:pt x="2244" y="378"/>
                </a:lnTo>
                <a:lnTo>
                  <a:pt x="2248" y="380"/>
                </a:lnTo>
                <a:lnTo>
                  <a:pt x="2252" y="382"/>
                </a:lnTo>
                <a:lnTo>
                  <a:pt x="2255" y="384"/>
                </a:lnTo>
                <a:lnTo>
                  <a:pt x="2257" y="386"/>
                </a:lnTo>
                <a:lnTo>
                  <a:pt x="2257" y="388"/>
                </a:lnTo>
                <a:lnTo>
                  <a:pt x="2259" y="392"/>
                </a:lnTo>
                <a:lnTo>
                  <a:pt x="2261" y="396"/>
                </a:lnTo>
                <a:lnTo>
                  <a:pt x="2263" y="398"/>
                </a:lnTo>
                <a:lnTo>
                  <a:pt x="2269" y="401"/>
                </a:lnTo>
                <a:lnTo>
                  <a:pt x="2271" y="401"/>
                </a:lnTo>
                <a:lnTo>
                  <a:pt x="2276" y="401"/>
                </a:lnTo>
                <a:lnTo>
                  <a:pt x="2280" y="401"/>
                </a:lnTo>
                <a:lnTo>
                  <a:pt x="2280" y="401"/>
                </a:lnTo>
                <a:lnTo>
                  <a:pt x="2282" y="394"/>
                </a:lnTo>
                <a:lnTo>
                  <a:pt x="2282" y="392"/>
                </a:lnTo>
                <a:lnTo>
                  <a:pt x="2282" y="392"/>
                </a:lnTo>
                <a:lnTo>
                  <a:pt x="2282" y="390"/>
                </a:lnTo>
                <a:lnTo>
                  <a:pt x="2284" y="396"/>
                </a:lnTo>
                <a:lnTo>
                  <a:pt x="2284" y="396"/>
                </a:lnTo>
                <a:lnTo>
                  <a:pt x="2284" y="398"/>
                </a:lnTo>
                <a:lnTo>
                  <a:pt x="2284" y="401"/>
                </a:lnTo>
                <a:lnTo>
                  <a:pt x="2284" y="401"/>
                </a:lnTo>
                <a:lnTo>
                  <a:pt x="2288" y="401"/>
                </a:lnTo>
                <a:lnTo>
                  <a:pt x="2290" y="401"/>
                </a:lnTo>
                <a:lnTo>
                  <a:pt x="2294" y="401"/>
                </a:lnTo>
                <a:lnTo>
                  <a:pt x="2296" y="398"/>
                </a:lnTo>
                <a:lnTo>
                  <a:pt x="2294" y="398"/>
                </a:lnTo>
                <a:lnTo>
                  <a:pt x="2294" y="392"/>
                </a:lnTo>
                <a:lnTo>
                  <a:pt x="2294" y="390"/>
                </a:lnTo>
                <a:lnTo>
                  <a:pt x="2294" y="390"/>
                </a:lnTo>
                <a:lnTo>
                  <a:pt x="2294" y="384"/>
                </a:lnTo>
                <a:lnTo>
                  <a:pt x="2294" y="382"/>
                </a:lnTo>
                <a:lnTo>
                  <a:pt x="2294" y="378"/>
                </a:lnTo>
                <a:lnTo>
                  <a:pt x="2292" y="373"/>
                </a:lnTo>
                <a:lnTo>
                  <a:pt x="2290" y="373"/>
                </a:lnTo>
                <a:lnTo>
                  <a:pt x="2286" y="375"/>
                </a:lnTo>
                <a:lnTo>
                  <a:pt x="2286" y="375"/>
                </a:lnTo>
                <a:lnTo>
                  <a:pt x="2284" y="375"/>
                </a:lnTo>
                <a:lnTo>
                  <a:pt x="2284" y="378"/>
                </a:lnTo>
                <a:lnTo>
                  <a:pt x="2284" y="380"/>
                </a:lnTo>
                <a:lnTo>
                  <a:pt x="2282" y="378"/>
                </a:lnTo>
                <a:lnTo>
                  <a:pt x="2282" y="375"/>
                </a:lnTo>
                <a:lnTo>
                  <a:pt x="2282" y="373"/>
                </a:lnTo>
                <a:lnTo>
                  <a:pt x="2282" y="373"/>
                </a:lnTo>
                <a:lnTo>
                  <a:pt x="2284" y="371"/>
                </a:lnTo>
                <a:lnTo>
                  <a:pt x="2288" y="369"/>
                </a:lnTo>
                <a:lnTo>
                  <a:pt x="2290" y="367"/>
                </a:lnTo>
                <a:lnTo>
                  <a:pt x="2286" y="367"/>
                </a:lnTo>
                <a:lnTo>
                  <a:pt x="2284" y="367"/>
                </a:lnTo>
                <a:lnTo>
                  <a:pt x="2282" y="363"/>
                </a:lnTo>
                <a:lnTo>
                  <a:pt x="2282" y="363"/>
                </a:lnTo>
                <a:lnTo>
                  <a:pt x="2276" y="361"/>
                </a:lnTo>
                <a:lnTo>
                  <a:pt x="2276" y="361"/>
                </a:lnTo>
                <a:lnTo>
                  <a:pt x="2271" y="359"/>
                </a:lnTo>
                <a:lnTo>
                  <a:pt x="2265" y="357"/>
                </a:lnTo>
                <a:lnTo>
                  <a:pt x="2263" y="354"/>
                </a:lnTo>
                <a:lnTo>
                  <a:pt x="2257" y="352"/>
                </a:lnTo>
                <a:lnTo>
                  <a:pt x="2255" y="350"/>
                </a:lnTo>
                <a:lnTo>
                  <a:pt x="2252" y="348"/>
                </a:lnTo>
                <a:lnTo>
                  <a:pt x="2250" y="348"/>
                </a:lnTo>
                <a:lnTo>
                  <a:pt x="2248" y="350"/>
                </a:lnTo>
                <a:lnTo>
                  <a:pt x="2244" y="350"/>
                </a:lnTo>
                <a:lnTo>
                  <a:pt x="2242" y="350"/>
                </a:lnTo>
                <a:lnTo>
                  <a:pt x="2244" y="348"/>
                </a:lnTo>
                <a:lnTo>
                  <a:pt x="2248" y="348"/>
                </a:lnTo>
                <a:lnTo>
                  <a:pt x="2250" y="346"/>
                </a:lnTo>
                <a:lnTo>
                  <a:pt x="2250" y="344"/>
                </a:lnTo>
                <a:lnTo>
                  <a:pt x="2248" y="338"/>
                </a:lnTo>
                <a:lnTo>
                  <a:pt x="2248" y="336"/>
                </a:lnTo>
                <a:lnTo>
                  <a:pt x="2248" y="336"/>
                </a:lnTo>
                <a:lnTo>
                  <a:pt x="2246" y="336"/>
                </a:lnTo>
                <a:lnTo>
                  <a:pt x="2242" y="338"/>
                </a:lnTo>
                <a:lnTo>
                  <a:pt x="2240" y="338"/>
                </a:lnTo>
                <a:lnTo>
                  <a:pt x="2236" y="340"/>
                </a:lnTo>
                <a:lnTo>
                  <a:pt x="2229" y="342"/>
                </a:lnTo>
                <a:lnTo>
                  <a:pt x="2227" y="342"/>
                </a:lnTo>
                <a:lnTo>
                  <a:pt x="2225" y="342"/>
                </a:lnTo>
                <a:lnTo>
                  <a:pt x="2223" y="342"/>
                </a:lnTo>
                <a:lnTo>
                  <a:pt x="2221" y="342"/>
                </a:lnTo>
                <a:lnTo>
                  <a:pt x="2227" y="340"/>
                </a:lnTo>
                <a:lnTo>
                  <a:pt x="2229" y="340"/>
                </a:lnTo>
                <a:lnTo>
                  <a:pt x="2234" y="338"/>
                </a:lnTo>
                <a:lnTo>
                  <a:pt x="2242" y="336"/>
                </a:lnTo>
                <a:lnTo>
                  <a:pt x="2244" y="333"/>
                </a:lnTo>
                <a:lnTo>
                  <a:pt x="2246" y="333"/>
                </a:lnTo>
                <a:lnTo>
                  <a:pt x="2248" y="331"/>
                </a:lnTo>
                <a:lnTo>
                  <a:pt x="2250" y="331"/>
                </a:lnTo>
                <a:lnTo>
                  <a:pt x="2252" y="336"/>
                </a:lnTo>
                <a:lnTo>
                  <a:pt x="2255" y="342"/>
                </a:lnTo>
                <a:lnTo>
                  <a:pt x="2259" y="346"/>
                </a:lnTo>
                <a:lnTo>
                  <a:pt x="2263" y="348"/>
                </a:lnTo>
                <a:lnTo>
                  <a:pt x="2265" y="350"/>
                </a:lnTo>
                <a:lnTo>
                  <a:pt x="2271" y="352"/>
                </a:lnTo>
                <a:lnTo>
                  <a:pt x="2280" y="354"/>
                </a:lnTo>
                <a:lnTo>
                  <a:pt x="2282" y="357"/>
                </a:lnTo>
                <a:lnTo>
                  <a:pt x="2284" y="357"/>
                </a:lnTo>
                <a:lnTo>
                  <a:pt x="2286" y="354"/>
                </a:lnTo>
                <a:lnTo>
                  <a:pt x="2284" y="350"/>
                </a:lnTo>
                <a:lnTo>
                  <a:pt x="2288" y="350"/>
                </a:lnTo>
                <a:lnTo>
                  <a:pt x="2288" y="344"/>
                </a:lnTo>
                <a:lnTo>
                  <a:pt x="2288" y="342"/>
                </a:lnTo>
                <a:lnTo>
                  <a:pt x="2288" y="336"/>
                </a:lnTo>
                <a:lnTo>
                  <a:pt x="2286" y="333"/>
                </a:lnTo>
                <a:lnTo>
                  <a:pt x="2282" y="333"/>
                </a:lnTo>
                <a:lnTo>
                  <a:pt x="2278" y="331"/>
                </a:lnTo>
                <a:lnTo>
                  <a:pt x="2276" y="329"/>
                </a:lnTo>
                <a:lnTo>
                  <a:pt x="2271" y="327"/>
                </a:lnTo>
                <a:lnTo>
                  <a:pt x="2267" y="327"/>
                </a:lnTo>
                <a:lnTo>
                  <a:pt x="2265" y="325"/>
                </a:lnTo>
                <a:lnTo>
                  <a:pt x="2261" y="323"/>
                </a:lnTo>
                <a:lnTo>
                  <a:pt x="2259" y="323"/>
                </a:lnTo>
                <a:lnTo>
                  <a:pt x="2252" y="321"/>
                </a:lnTo>
                <a:lnTo>
                  <a:pt x="2244" y="323"/>
                </a:lnTo>
                <a:lnTo>
                  <a:pt x="2242" y="323"/>
                </a:lnTo>
                <a:lnTo>
                  <a:pt x="2240" y="325"/>
                </a:lnTo>
                <a:lnTo>
                  <a:pt x="2231" y="327"/>
                </a:lnTo>
                <a:lnTo>
                  <a:pt x="2227" y="327"/>
                </a:lnTo>
                <a:lnTo>
                  <a:pt x="2225" y="329"/>
                </a:lnTo>
                <a:lnTo>
                  <a:pt x="2221" y="329"/>
                </a:lnTo>
                <a:lnTo>
                  <a:pt x="2215" y="329"/>
                </a:lnTo>
                <a:lnTo>
                  <a:pt x="2215" y="329"/>
                </a:lnTo>
                <a:lnTo>
                  <a:pt x="2211" y="331"/>
                </a:lnTo>
                <a:lnTo>
                  <a:pt x="2211" y="331"/>
                </a:lnTo>
                <a:lnTo>
                  <a:pt x="2211" y="331"/>
                </a:lnTo>
                <a:lnTo>
                  <a:pt x="2208" y="329"/>
                </a:lnTo>
                <a:lnTo>
                  <a:pt x="2208" y="329"/>
                </a:lnTo>
                <a:lnTo>
                  <a:pt x="2211" y="329"/>
                </a:lnTo>
                <a:lnTo>
                  <a:pt x="2213" y="329"/>
                </a:lnTo>
                <a:lnTo>
                  <a:pt x="2215" y="329"/>
                </a:lnTo>
                <a:lnTo>
                  <a:pt x="2219" y="329"/>
                </a:lnTo>
                <a:lnTo>
                  <a:pt x="2221" y="329"/>
                </a:lnTo>
                <a:lnTo>
                  <a:pt x="2221" y="327"/>
                </a:lnTo>
                <a:lnTo>
                  <a:pt x="2223" y="327"/>
                </a:lnTo>
                <a:lnTo>
                  <a:pt x="2223" y="325"/>
                </a:lnTo>
                <a:lnTo>
                  <a:pt x="2215" y="323"/>
                </a:lnTo>
                <a:lnTo>
                  <a:pt x="2213" y="321"/>
                </a:lnTo>
                <a:lnTo>
                  <a:pt x="2217" y="323"/>
                </a:lnTo>
                <a:lnTo>
                  <a:pt x="2219" y="323"/>
                </a:lnTo>
                <a:lnTo>
                  <a:pt x="2225" y="325"/>
                </a:lnTo>
                <a:lnTo>
                  <a:pt x="2229" y="327"/>
                </a:lnTo>
                <a:lnTo>
                  <a:pt x="2229" y="327"/>
                </a:lnTo>
                <a:lnTo>
                  <a:pt x="2236" y="325"/>
                </a:lnTo>
                <a:lnTo>
                  <a:pt x="2236" y="325"/>
                </a:lnTo>
                <a:lnTo>
                  <a:pt x="2240" y="323"/>
                </a:lnTo>
                <a:lnTo>
                  <a:pt x="2242" y="321"/>
                </a:lnTo>
                <a:lnTo>
                  <a:pt x="2246" y="321"/>
                </a:lnTo>
                <a:lnTo>
                  <a:pt x="2248" y="319"/>
                </a:lnTo>
                <a:lnTo>
                  <a:pt x="2248" y="319"/>
                </a:lnTo>
                <a:lnTo>
                  <a:pt x="2246" y="317"/>
                </a:lnTo>
                <a:lnTo>
                  <a:pt x="2242" y="313"/>
                </a:lnTo>
                <a:lnTo>
                  <a:pt x="2240" y="310"/>
                </a:lnTo>
                <a:lnTo>
                  <a:pt x="2238" y="310"/>
                </a:lnTo>
                <a:lnTo>
                  <a:pt x="2238" y="310"/>
                </a:lnTo>
                <a:lnTo>
                  <a:pt x="2240" y="310"/>
                </a:lnTo>
                <a:lnTo>
                  <a:pt x="2244" y="313"/>
                </a:lnTo>
                <a:lnTo>
                  <a:pt x="2246" y="315"/>
                </a:lnTo>
                <a:lnTo>
                  <a:pt x="2248" y="317"/>
                </a:lnTo>
                <a:lnTo>
                  <a:pt x="2250" y="317"/>
                </a:lnTo>
                <a:lnTo>
                  <a:pt x="2252" y="317"/>
                </a:lnTo>
                <a:lnTo>
                  <a:pt x="2252" y="317"/>
                </a:lnTo>
                <a:lnTo>
                  <a:pt x="2255" y="315"/>
                </a:lnTo>
                <a:lnTo>
                  <a:pt x="2259" y="313"/>
                </a:lnTo>
                <a:lnTo>
                  <a:pt x="2263" y="319"/>
                </a:lnTo>
                <a:lnTo>
                  <a:pt x="2271" y="323"/>
                </a:lnTo>
                <a:lnTo>
                  <a:pt x="2276" y="323"/>
                </a:lnTo>
                <a:lnTo>
                  <a:pt x="2284" y="325"/>
                </a:lnTo>
                <a:lnTo>
                  <a:pt x="2286" y="325"/>
                </a:lnTo>
                <a:lnTo>
                  <a:pt x="2290" y="323"/>
                </a:lnTo>
                <a:lnTo>
                  <a:pt x="2296" y="321"/>
                </a:lnTo>
                <a:lnTo>
                  <a:pt x="2299" y="321"/>
                </a:lnTo>
                <a:lnTo>
                  <a:pt x="2309" y="321"/>
                </a:lnTo>
                <a:lnTo>
                  <a:pt x="2311" y="319"/>
                </a:lnTo>
                <a:lnTo>
                  <a:pt x="2311" y="315"/>
                </a:lnTo>
                <a:lnTo>
                  <a:pt x="2313" y="310"/>
                </a:lnTo>
                <a:lnTo>
                  <a:pt x="2313" y="310"/>
                </a:lnTo>
                <a:lnTo>
                  <a:pt x="2303" y="306"/>
                </a:lnTo>
                <a:lnTo>
                  <a:pt x="2299" y="306"/>
                </a:lnTo>
                <a:lnTo>
                  <a:pt x="2290" y="306"/>
                </a:lnTo>
                <a:lnTo>
                  <a:pt x="2288" y="306"/>
                </a:lnTo>
                <a:lnTo>
                  <a:pt x="2286" y="304"/>
                </a:lnTo>
                <a:lnTo>
                  <a:pt x="2284" y="304"/>
                </a:lnTo>
                <a:lnTo>
                  <a:pt x="2284" y="302"/>
                </a:lnTo>
                <a:lnTo>
                  <a:pt x="2284" y="302"/>
                </a:lnTo>
                <a:lnTo>
                  <a:pt x="2286" y="300"/>
                </a:lnTo>
                <a:lnTo>
                  <a:pt x="2286" y="300"/>
                </a:lnTo>
                <a:lnTo>
                  <a:pt x="2286" y="298"/>
                </a:lnTo>
                <a:lnTo>
                  <a:pt x="2286" y="298"/>
                </a:lnTo>
                <a:lnTo>
                  <a:pt x="2284" y="298"/>
                </a:lnTo>
                <a:lnTo>
                  <a:pt x="2284" y="298"/>
                </a:lnTo>
                <a:lnTo>
                  <a:pt x="2286" y="296"/>
                </a:lnTo>
                <a:lnTo>
                  <a:pt x="2290" y="294"/>
                </a:lnTo>
                <a:lnTo>
                  <a:pt x="2290" y="294"/>
                </a:lnTo>
                <a:lnTo>
                  <a:pt x="2290" y="289"/>
                </a:lnTo>
                <a:lnTo>
                  <a:pt x="2290" y="289"/>
                </a:lnTo>
                <a:lnTo>
                  <a:pt x="2292" y="292"/>
                </a:lnTo>
                <a:lnTo>
                  <a:pt x="2292" y="296"/>
                </a:lnTo>
                <a:lnTo>
                  <a:pt x="2290" y="298"/>
                </a:lnTo>
                <a:lnTo>
                  <a:pt x="2294" y="302"/>
                </a:lnTo>
                <a:lnTo>
                  <a:pt x="2301" y="302"/>
                </a:lnTo>
                <a:lnTo>
                  <a:pt x="2309" y="302"/>
                </a:lnTo>
                <a:lnTo>
                  <a:pt x="2315" y="300"/>
                </a:lnTo>
                <a:lnTo>
                  <a:pt x="2313" y="298"/>
                </a:lnTo>
                <a:lnTo>
                  <a:pt x="2317" y="298"/>
                </a:lnTo>
                <a:lnTo>
                  <a:pt x="2324" y="298"/>
                </a:lnTo>
                <a:lnTo>
                  <a:pt x="2326" y="298"/>
                </a:lnTo>
                <a:lnTo>
                  <a:pt x="2328" y="298"/>
                </a:lnTo>
                <a:lnTo>
                  <a:pt x="2328" y="298"/>
                </a:lnTo>
                <a:lnTo>
                  <a:pt x="2328" y="296"/>
                </a:lnTo>
                <a:lnTo>
                  <a:pt x="2330" y="294"/>
                </a:lnTo>
                <a:lnTo>
                  <a:pt x="2330" y="292"/>
                </a:lnTo>
                <a:lnTo>
                  <a:pt x="2328" y="289"/>
                </a:lnTo>
                <a:lnTo>
                  <a:pt x="2326" y="289"/>
                </a:lnTo>
                <a:lnTo>
                  <a:pt x="2324" y="287"/>
                </a:lnTo>
                <a:lnTo>
                  <a:pt x="2322" y="281"/>
                </a:lnTo>
                <a:lnTo>
                  <a:pt x="2317" y="279"/>
                </a:lnTo>
                <a:lnTo>
                  <a:pt x="2315" y="277"/>
                </a:lnTo>
                <a:lnTo>
                  <a:pt x="2311" y="279"/>
                </a:lnTo>
                <a:lnTo>
                  <a:pt x="2311" y="281"/>
                </a:lnTo>
                <a:lnTo>
                  <a:pt x="2309" y="285"/>
                </a:lnTo>
                <a:lnTo>
                  <a:pt x="2305" y="287"/>
                </a:lnTo>
                <a:lnTo>
                  <a:pt x="2303" y="287"/>
                </a:lnTo>
                <a:lnTo>
                  <a:pt x="2303" y="287"/>
                </a:lnTo>
                <a:lnTo>
                  <a:pt x="2305" y="285"/>
                </a:lnTo>
                <a:lnTo>
                  <a:pt x="2305" y="285"/>
                </a:lnTo>
                <a:lnTo>
                  <a:pt x="2307" y="283"/>
                </a:lnTo>
                <a:lnTo>
                  <a:pt x="2307" y="281"/>
                </a:lnTo>
                <a:lnTo>
                  <a:pt x="2305" y="277"/>
                </a:lnTo>
                <a:lnTo>
                  <a:pt x="2305" y="275"/>
                </a:lnTo>
                <a:lnTo>
                  <a:pt x="2303" y="275"/>
                </a:lnTo>
                <a:lnTo>
                  <a:pt x="2303" y="275"/>
                </a:lnTo>
                <a:lnTo>
                  <a:pt x="2301" y="275"/>
                </a:lnTo>
                <a:lnTo>
                  <a:pt x="2296" y="277"/>
                </a:lnTo>
                <a:lnTo>
                  <a:pt x="2294" y="279"/>
                </a:lnTo>
                <a:lnTo>
                  <a:pt x="2294" y="279"/>
                </a:lnTo>
                <a:lnTo>
                  <a:pt x="2292" y="279"/>
                </a:lnTo>
                <a:lnTo>
                  <a:pt x="2290" y="277"/>
                </a:lnTo>
                <a:lnTo>
                  <a:pt x="2288" y="275"/>
                </a:lnTo>
                <a:lnTo>
                  <a:pt x="2286" y="275"/>
                </a:lnTo>
                <a:lnTo>
                  <a:pt x="2290" y="277"/>
                </a:lnTo>
                <a:lnTo>
                  <a:pt x="2294" y="277"/>
                </a:lnTo>
                <a:lnTo>
                  <a:pt x="2299" y="275"/>
                </a:lnTo>
                <a:lnTo>
                  <a:pt x="2301" y="273"/>
                </a:lnTo>
                <a:lnTo>
                  <a:pt x="2303" y="273"/>
                </a:lnTo>
                <a:lnTo>
                  <a:pt x="2305" y="273"/>
                </a:lnTo>
                <a:lnTo>
                  <a:pt x="2311" y="269"/>
                </a:lnTo>
                <a:lnTo>
                  <a:pt x="2315" y="269"/>
                </a:lnTo>
                <a:lnTo>
                  <a:pt x="2317" y="271"/>
                </a:lnTo>
                <a:lnTo>
                  <a:pt x="2320" y="271"/>
                </a:lnTo>
                <a:lnTo>
                  <a:pt x="2322" y="273"/>
                </a:lnTo>
                <a:lnTo>
                  <a:pt x="2324" y="273"/>
                </a:lnTo>
                <a:lnTo>
                  <a:pt x="2326" y="273"/>
                </a:lnTo>
                <a:lnTo>
                  <a:pt x="2326" y="271"/>
                </a:lnTo>
                <a:lnTo>
                  <a:pt x="2328" y="269"/>
                </a:lnTo>
                <a:lnTo>
                  <a:pt x="2328" y="266"/>
                </a:lnTo>
                <a:lnTo>
                  <a:pt x="2326" y="262"/>
                </a:lnTo>
                <a:lnTo>
                  <a:pt x="2326" y="260"/>
                </a:lnTo>
                <a:lnTo>
                  <a:pt x="2326" y="260"/>
                </a:lnTo>
                <a:lnTo>
                  <a:pt x="2326" y="258"/>
                </a:lnTo>
                <a:lnTo>
                  <a:pt x="2326" y="258"/>
                </a:lnTo>
                <a:lnTo>
                  <a:pt x="2326" y="256"/>
                </a:lnTo>
                <a:lnTo>
                  <a:pt x="2324" y="254"/>
                </a:lnTo>
                <a:lnTo>
                  <a:pt x="2322" y="252"/>
                </a:lnTo>
                <a:lnTo>
                  <a:pt x="2320" y="248"/>
                </a:lnTo>
                <a:lnTo>
                  <a:pt x="2320" y="245"/>
                </a:lnTo>
                <a:lnTo>
                  <a:pt x="2317" y="241"/>
                </a:lnTo>
                <a:lnTo>
                  <a:pt x="2313" y="241"/>
                </a:lnTo>
                <a:lnTo>
                  <a:pt x="2311" y="241"/>
                </a:lnTo>
                <a:lnTo>
                  <a:pt x="2309" y="241"/>
                </a:lnTo>
                <a:lnTo>
                  <a:pt x="2307" y="239"/>
                </a:lnTo>
                <a:lnTo>
                  <a:pt x="2305" y="239"/>
                </a:lnTo>
                <a:lnTo>
                  <a:pt x="2301" y="241"/>
                </a:lnTo>
                <a:lnTo>
                  <a:pt x="2296" y="241"/>
                </a:lnTo>
                <a:lnTo>
                  <a:pt x="2296" y="239"/>
                </a:lnTo>
                <a:lnTo>
                  <a:pt x="2294" y="239"/>
                </a:lnTo>
                <a:lnTo>
                  <a:pt x="2292" y="237"/>
                </a:lnTo>
                <a:lnTo>
                  <a:pt x="2290" y="231"/>
                </a:lnTo>
                <a:lnTo>
                  <a:pt x="2288" y="231"/>
                </a:lnTo>
                <a:lnTo>
                  <a:pt x="2284" y="231"/>
                </a:lnTo>
                <a:lnTo>
                  <a:pt x="2284" y="231"/>
                </a:lnTo>
                <a:lnTo>
                  <a:pt x="2282" y="229"/>
                </a:lnTo>
                <a:lnTo>
                  <a:pt x="2280" y="229"/>
                </a:lnTo>
                <a:lnTo>
                  <a:pt x="2280" y="227"/>
                </a:lnTo>
                <a:lnTo>
                  <a:pt x="2282" y="227"/>
                </a:lnTo>
                <a:lnTo>
                  <a:pt x="2284" y="224"/>
                </a:lnTo>
                <a:lnTo>
                  <a:pt x="2286" y="224"/>
                </a:lnTo>
                <a:lnTo>
                  <a:pt x="2290" y="227"/>
                </a:lnTo>
                <a:lnTo>
                  <a:pt x="2292" y="229"/>
                </a:lnTo>
                <a:lnTo>
                  <a:pt x="2294" y="229"/>
                </a:lnTo>
                <a:lnTo>
                  <a:pt x="2305" y="222"/>
                </a:lnTo>
                <a:lnTo>
                  <a:pt x="2305" y="222"/>
                </a:lnTo>
                <a:lnTo>
                  <a:pt x="2311" y="220"/>
                </a:lnTo>
                <a:lnTo>
                  <a:pt x="2317" y="220"/>
                </a:lnTo>
                <a:lnTo>
                  <a:pt x="2320" y="220"/>
                </a:lnTo>
                <a:lnTo>
                  <a:pt x="2326" y="222"/>
                </a:lnTo>
                <a:lnTo>
                  <a:pt x="2330" y="222"/>
                </a:lnTo>
                <a:lnTo>
                  <a:pt x="2332" y="224"/>
                </a:lnTo>
                <a:lnTo>
                  <a:pt x="2334" y="224"/>
                </a:lnTo>
                <a:lnTo>
                  <a:pt x="2336" y="224"/>
                </a:lnTo>
                <a:lnTo>
                  <a:pt x="2338" y="224"/>
                </a:lnTo>
                <a:lnTo>
                  <a:pt x="2340" y="224"/>
                </a:lnTo>
                <a:lnTo>
                  <a:pt x="2340" y="222"/>
                </a:lnTo>
                <a:lnTo>
                  <a:pt x="2343" y="220"/>
                </a:lnTo>
                <a:lnTo>
                  <a:pt x="2343" y="218"/>
                </a:lnTo>
                <a:lnTo>
                  <a:pt x="2343" y="214"/>
                </a:lnTo>
                <a:lnTo>
                  <a:pt x="2343" y="212"/>
                </a:lnTo>
                <a:lnTo>
                  <a:pt x="2340" y="210"/>
                </a:lnTo>
                <a:lnTo>
                  <a:pt x="2338" y="210"/>
                </a:lnTo>
                <a:lnTo>
                  <a:pt x="2334" y="210"/>
                </a:lnTo>
                <a:lnTo>
                  <a:pt x="2330" y="212"/>
                </a:lnTo>
                <a:lnTo>
                  <a:pt x="2328" y="212"/>
                </a:lnTo>
                <a:lnTo>
                  <a:pt x="2326" y="212"/>
                </a:lnTo>
                <a:lnTo>
                  <a:pt x="2324" y="210"/>
                </a:lnTo>
                <a:lnTo>
                  <a:pt x="2322" y="208"/>
                </a:lnTo>
                <a:lnTo>
                  <a:pt x="2315" y="208"/>
                </a:lnTo>
                <a:lnTo>
                  <a:pt x="2311" y="206"/>
                </a:lnTo>
                <a:lnTo>
                  <a:pt x="2309" y="199"/>
                </a:lnTo>
                <a:lnTo>
                  <a:pt x="2311" y="197"/>
                </a:lnTo>
                <a:lnTo>
                  <a:pt x="2315" y="197"/>
                </a:lnTo>
                <a:lnTo>
                  <a:pt x="2320" y="197"/>
                </a:lnTo>
                <a:lnTo>
                  <a:pt x="2326" y="201"/>
                </a:lnTo>
                <a:lnTo>
                  <a:pt x="2326" y="201"/>
                </a:lnTo>
                <a:lnTo>
                  <a:pt x="2328" y="201"/>
                </a:lnTo>
                <a:lnTo>
                  <a:pt x="2328" y="199"/>
                </a:lnTo>
                <a:lnTo>
                  <a:pt x="2326" y="197"/>
                </a:lnTo>
                <a:lnTo>
                  <a:pt x="2326" y="197"/>
                </a:lnTo>
                <a:lnTo>
                  <a:pt x="2322" y="195"/>
                </a:lnTo>
                <a:lnTo>
                  <a:pt x="2317" y="193"/>
                </a:lnTo>
                <a:lnTo>
                  <a:pt x="2313" y="193"/>
                </a:lnTo>
                <a:lnTo>
                  <a:pt x="2309" y="191"/>
                </a:lnTo>
                <a:lnTo>
                  <a:pt x="2305" y="191"/>
                </a:lnTo>
                <a:lnTo>
                  <a:pt x="2301" y="193"/>
                </a:lnTo>
                <a:lnTo>
                  <a:pt x="2299" y="197"/>
                </a:lnTo>
                <a:lnTo>
                  <a:pt x="2294" y="199"/>
                </a:lnTo>
                <a:lnTo>
                  <a:pt x="2292" y="197"/>
                </a:lnTo>
                <a:lnTo>
                  <a:pt x="2292" y="195"/>
                </a:lnTo>
                <a:lnTo>
                  <a:pt x="2294" y="191"/>
                </a:lnTo>
                <a:lnTo>
                  <a:pt x="2296" y="189"/>
                </a:lnTo>
                <a:lnTo>
                  <a:pt x="2299" y="185"/>
                </a:lnTo>
                <a:lnTo>
                  <a:pt x="2299" y="183"/>
                </a:lnTo>
                <a:lnTo>
                  <a:pt x="2301" y="178"/>
                </a:lnTo>
                <a:lnTo>
                  <a:pt x="2301" y="176"/>
                </a:lnTo>
                <a:lnTo>
                  <a:pt x="2305" y="170"/>
                </a:lnTo>
                <a:lnTo>
                  <a:pt x="2305" y="170"/>
                </a:lnTo>
                <a:lnTo>
                  <a:pt x="2301" y="168"/>
                </a:lnTo>
                <a:lnTo>
                  <a:pt x="2301" y="168"/>
                </a:lnTo>
                <a:lnTo>
                  <a:pt x="2309" y="164"/>
                </a:lnTo>
                <a:lnTo>
                  <a:pt x="2313" y="162"/>
                </a:lnTo>
                <a:lnTo>
                  <a:pt x="2315" y="162"/>
                </a:lnTo>
                <a:lnTo>
                  <a:pt x="2317" y="162"/>
                </a:lnTo>
                <a:lnTo>
                  <a:pt x="2317" y="162"/>
                </a:lnTo>
                <a:lnTo>
                  <a:pt x="2320" y="159"/>
                </a:lnTo>
                <a:lnTo>
                  <a:pt x="2320" y="157"/>
                </a:lnTo>
                <a:lnTo>
                  <a:pt x="2322" y="155"/>
                </a:lnTo>
                <a:lnTo>
                  <a:pt x="2322" y="155"/>
                </a:lnTo>
                <a:lnTo>
                  <a:pt x="2322" y="155"/>
                </a:lnTo>
                <a:lnTo>
                  <a:pt x="2328" y="153"/>
                </a:lnTo>
                <a:lnTo>
                  <a:pt x="2332" y="151"/>
                </a:lnTo>
                <a:lnTo>
                  <a:pt x="2332" y="151"/>
                </a:lnTo>
                <a:lnTo>
                  <a:pt x="2332" y="149"/>
                </a:lnTo>
                <a:lnTo>
                  <a:pt x="2332" y="149"/>
                </a:lnTo>
                <a:lnTo>
                  <a:pt x="2332" y="147"/>
                </a:lnTo>
                <a:lnTo>
                  <a:pt x="2330" y="147"/>
                </a:lnTo>
                <a:lnTo>
                  <a:pt x="2330" y="145"/>
                </a:lnTo>
                <a:lnTo>
                  <a:pt x="2328" y="145"/>
                </a:lnTo>
                <a:lnTo>
                  <a:pt x="2326" y="145"/>
                </a:lnTo>
                <a:lnTo>
                  <a:pt x="2326" y="143"/>
                </a:lnTo>
                <a:lnTo>
                  <a:pt x="2326" y="141"/>
                </a:lnTo>
                <a:lnTo>
                  <a:pt x="2328" y="139"/>
                </a:lnTo>
                <a:lnTo>
                  <a:pt x="2328" y="136"/>
                </a:lnTo>
                <a:lnTo>
                  <a:pt x="2328" y="134"/>
                </a:lnTo>
                <a:lnTo>
                  <a:pt x="2328" y="132"/>
                </a:lnTo>
                <a:lnTo>
                  <a:pt x="2326" y="132"/>
                </a:lnTo>
                <a:lnTo>
                  <a:pt x="2326" y="132"/>
                </a:lnTo>
                <a:lnTo>
                  <a:pt x="2320" y="132"/>
                </a:lnTo>
                <a:lnTo>
                  <a:pt x="2317" y="132"/>
                </a:lnTo>
                <a:lnTo>
                  <a:pt x="2317" y="132"/>
                </a:lnTo>
                <a:lnTo>
                  <a:pt x="2315" y="130"/>
                </a:lnTo>
                <a:lnTo>
                  <a:pt x="2315" y="128"/>
                </a:lnTo>
                <a:lnTo>
                  <a:pt x="2315" y="126"/>
                </a:lnTo>
                <a:lnTo>
                  <a:pt x="2315" y="124"/>
                </a:lnTo>
                <a:lnTo>
                  <a:pt x="2317" y="122"/>
                </a:lnTo>
                <a:lnTo>
                  <a:pt x="2320" y="120"/>
                </a:lnTo>
                <a:lnTo>
                  <a:pt x="2326" y="115"/>
                </a:lnTo>
                <a:lnTo>
                  <a:pt x="2326" y="115"/>
                </a:lnTo>
                <a:lnTo>
                  <a:pt x="2330" y="115"/>
                </a:lnTo>
                <a:lnTo>
                  <a:pt x="2332" y="115"/>
                </a:lnTo>
                <a:lnTo>
                  <a:pt x="2336" y="118"/>
                </a:lnTo>
                <a:lnTo>
                  <a:pt x="2347" y="118"/>
                </a:lnTo>
                <a:lnTo>
                  <a:pt x="2351" y="118"/>
                </a:lnTo>
                <a:lnTo>
                  <a:pt x="2357" y="118"/>
                </a:lnTo>
                <a:lnTo>
                  <a:pt x="2359" y="118"/>
                </a:lnTo>
                <a:lnTo>
                  <a:pt x="2361" y="118"/>
                </a:lnTo>
                <a:lnTo>
                  <a:pt x="2364" y="118"/>
                </a:lnTo>
                <a:lnTo>
                  <a:pt x="2370" y="115"/>
                </a:lnTo>
                <a:lnTo>
                  <a:pt x="2374" y="113"/>
                </a:lnTo>
                <a:lnTo>
                  <a:pt x="2376" y="111"/>
                </a:lnTo>
                <a:lnTo>
                  <a:pt x="2376" y="109"/>
                </a:lnTo>
                <a:lnTo>
                  <a:pt x="2370" y="109"/>
                </a:lnTo>
                <a:lnTo>
                  <a:pt x="2368" y="107"/>
                </a:lnTo>
                <a:lnTo>
                  <a:pt x="2366" y="105"/>
                </a:lnTo>
                <a:lnTo>
                  <a:pt x="2372" y="103"/>
                </a:lnTo>
                <a:lnTo>
                  <a:pt x="2376" y="103"/>
                </a:lnTo>
                <a:lnTo>
                  <a:pt x="2382" y="103"/>
                </a:lnTo>
                <a:lnTo>
                  <a:pt x="2387" y="101"/>
                </a:lnTo>
                <a:lnTo>
                  <a:pt x="2397" y="99"/>
                </a:lnTo>
                <a:lnTo>
                  <a:pt x="2399" y="99"/>
                </a:lnTo>
                <a:lnTo>
                  <a:pt x="2401" y="97"/>
                </a:lnTo>
                <a:lnTo>
                  <a:pt x="2401" y="95"/>
                </a:lnTo>
                <a:lnTo>
                  <a:pt x="2401" y="95"/>
                </a:lnTo>
                <a:lnTo>
                  <a:pt x="2397" y="92"/>
                </a:lnTo>
                <a:lnTo>
                  <a:pt x="2399" y="90"/>
                </a:lnTo>
                <a:lnTo>
                  <a:pt x="2401" y="90"/>
                </a:lnTo>
                <a:lnTo>
                  <a:pt x="2408" y="90"/>
                </a:lnTo>
                <a:lnTo>
                  <a:pt x="2414" y="90"/>
                </a:lnTo>
                <a:lnTo>
                  <a:pt x="2418" y="88"/>
                </a:lnTo>
                <a:lnTo>
                  <a:pt x="2426" y="84"/>
                </a:lnTo>
                <a:lnTo>
                  <a:pt x="2431" y="80"/>
                </a:lnTo>
                <a:lnTo>
                  <a:pt x="2441" y="76"/>
                </a:lnTo>
                <a:lnTo>
                  <a:pt x="2443" y="76"/>
                </a:lnTo>
                <a:lnTo>
                  <a:pt x="2443" y="76"/>
                </a:lnTo>
                <a:lnTo>
                  <a:pt x="2441" y="74"/>
                </a:lnTo>
                <a:lnTo>
                  <a:pt x="2437" y="71"/>
                </a:lnTo>
                <a:lnTo>
                  <a:pt x="2431" y="69"/>
                </a:lnTo>
                <a:lnTo>
                  <a:pt x="2428" y="67"/>
                </a:lnTo>
                <a:lnTo>
                  <a:pt x="2420" y="67"/>
                </a:lnTo>
                <a:lnTo>
                  <a:pt x="2410" y="63"/>
                </a:lnTo>
                <a:lnTo>
                  <a:pt x="2401" y="63"/>
                </a:lnTo>
                <a:lnTo>
                  <a:pt x="2387" y="63"/>
                </a:lnTo>
                <a:lnTo>
                  <a:pt x="2384" y="63"/>
                </a:lnTo>
                <a:lnTo>
                  <a:pt x="2382" y="63"/>
                </a:lnTo>
                <a:lnTo>
                  <a:pt x="2376" y="65"/>
                </a:lnTo>
                <a:lnTo>
                  <a:pt x="2374" y="65"/>
                </a:lnTo>
                <a:lnTo>
                  <a:pt x="2372" y="65"/>
                </a:lnTo>
                <a:lnTo>
                  <a:pt x="2370" y="65"/>
                </a:lnTo>
                <a:lnTo>
                  <a:pt x="2368" y="69"/>
                </a:lnTo>
                <a:lnTo>
                  <a:pt x="2361" y="71"/>
                </a:lnTo>
                <a:lnTo>
                  <a:pt x="2359" y="76"/>
                </a:lnTo>
                <a:lnTo>
                  <a:pt x="2357" y="76"/>
                </a:lnTo>
                <a:lnTo>
                  <a:pt x="2355" y="78"/>
                </a:lnTo>
                <a:lnTo>
                  <a:pt x="2351" y="76"/>
                </a:lnTo>
                <a:lnTo>
                  <a:pt x="2347" y="76"/>
                </a:lnTo>
                <a:lnTo>
                  <a:pt x="2345" y="76"/>
                </a:lnTo>
                <a:lnTo>
                  <a:pt x="2340" y="74"/>
                </a:lnTo>
                <a:lnTo>
                  <a:pt x="2336" y="74"/>
                </a:lnTo>
                <a:lnTo>
                  <a:pt x="2330" y="74"/>
                </a:lnTo>
                <a:lnTo>
                  <a:pt x="2330" y="69"/>
                </a:lnTo>
                <a:lnTo>
                  <a:pt x="2324" y="69"/>
                </a:lnTo>
                <a:lnTo>
                  <a:pt x="2317" y="71"/>
                </a:lnTo>
                <a:lnTo>
                  <a:pt x="2307" y="80"/>
                </a:lnTo>
                <a:lnTo>
                  <a:pt x="2305" y="82"/>
                </a:lnTo>
                <a:lnTo>
                  <a:pt x="2301" y="84"/>
                </a:lnTo>
                <a:lnTo>
                  <a:pt x="2296" y="84"/>
                </a:lnTo>
                <a:lnTo>
                  <a:pt x="2290" y="88"/>
                </a:lnTo>
                <a:lnTo>
                  <a:pt x="2288" y="90"/>
                </a:lnTo>
                <a:lnTo>
                  <a:pt x="2278" y="95"/>
                </a:lnTo>
                <a:lnTo>
                  <a:pt x="2276" y="95"/>
                </a:lnTo>
                <a:lnTo>
                  <a:pt x="2276" y="97"/>
                </a:lnTo>
                <a:lnTo>
                  <a:pt x="2273" y="99"/>
                </a:lnTo>
                <a:lnTo>
                  <a:pt x="2271" y="99"/>
                </a:lnTo>
                <a:lnTo>
                  <a:pt x="2271" y="97"/>
                </a:lnTo>
                <a:lnTo>
                  <a:pt x="2273" y="92"/>
                </a:lnTo>
                <a:lnTo>
                  <a:pt x="2280" y="88"/>
                </a:lnTo>
                <a:lnTo>
                  <a:pt x="2284" y="86"/>
                </a:lnTo>
                <a:lnTo>
                  <a:pt x="2290" y="82"/>
                </a:lnTo>
                <a:lnTo>
                  <a:pt x="2292" y="80"/>
                </a:lnTo>
                <a:lnTo>
                  <a:pt x="2296" y="76"/>
                </a:lnTo>
                <a:lnTo>
                  <a:pt x="2301" y="71"/>
                </a:lnTo>
                <a:lnTo>
                  <a:pt x="2301" y="67"/>
                </a:lnTo>
                <a:lnTo>
                  <a:pt x="2301" y="63"/>
                </a:lnTo>
                <a:lnTo>
                  <a:pt x="2303" y="61"/>
                </a:lnTo>
                <a:lnTo>
                  <a:pt x="2301" y="59"/>
                </a:lnTo>
                <a:lnTo>
                  <a:pt x="2301" y="57"/>
                </a:lnTo>
                <a:lnTo>
                  <a:pt x="2299" y="55"/>
                </a:lnTo>
                <a:lnTo>
                  <a:pt x="2294" y="55"/>
                </a:lnTo>
                <a:lnTo>
                  <a:pt x="2282" y="55"/>
                </a:lnTo>
                <a:lnTo>
                  <a:pt x="2276" y="55"/>
                </a:lnTo>
                <a:lnTo>
                  <a:pt x="2273" y="57"/>
                </a:lnTo>
                <a:lnTo>
                  <a:pt x="2271" y="57"/>
                </a:lnTo>
                <a:lnTo>
                  <a:pt x="2271" y="59"/>
                </a:lnTo>
                <a:lnTo>
                  <a:pt x="2269" y="61"/>
                </a:lnTo>
                <a:lnTo>
                  <a:pt x="2269" y="63"/>
                </a:lnTo>
                <a:lnTo>
                  <a:pt x="2267" y="65"/>
                </a:lnTo>
                <a:lnTo>
                  <a:pt x="2265" y="65"/>
                </a:lnTo>
                <a:lnTo>
                  <a:pt x="2257" y="67"/>
                </a:lnTo>
                <a:lnTo>
                  <a:pt x="2252" y="61"/>
                </a:lnTo>
                <a:lnTo>
                  <a:pt x="2244" y="57"/>
                </a:lnTo>
                <a:lnTo>
                  <a:pt x="2217" y="55"/>
                </a:lnTo>
                <a:lnTo>
                  <a:pt x="2204" y="55"/>
                </a:lnTo>
                <a:lnTo>
                  <a:pt x="2190" y="57"/>
                </a:lnTo>
                <a:lnTo>
                  <a:pt x="2179" y="59"/>
                </a:lnTo>
                <a:lnTo>
                  <a:pt x="2175" y="59"/>
                </a:lnTo>
                <a:lnTo>
                  <a:pt x="2175" y="55"/>
                </a:lnTo>
                <a:lnTo>
                  <a:pt x="2177" y="53"/>
                </a:lnTo>
                <a:lnTo>
                  <a:pt x="2179" y="50"/>
                </a:lnTo>
                <a:lnTo>
                  <a:pt x="2263" y="46"/>
                </a:lnTo>
                <a:lnTo>
                  <a:pt x="2273" y="46"/>
                </a:lnTo>
                <a:lnTo>
                  <a:pt x="2282" y="44"/>
                </a:lnTo>
                <a:lnTo>
                  <a:pt x="2288" y="40"/>
                </a:lnTo>
                <a:lnTo>
                  <a:pt x="2294" y="38"/>
                </a:lnTo>
                <a:lnTo>
                  <a:pt x="2296" y="36"/>
                </a:lnTo>
                <a:lnTo>
                  <a:pt x="2294" y="34"/>
                </a:lnTo>
                <a:lnTo>
                  <a:pt x="2294" y="34"/>
                </a:lnTo>
                <a:lnTo>
                  <a:pt x="2290" y="32"/>
                </a:lnTo>
                <a:lnTo>
                  <a:pt x="2282" y="30"/>
                </a:lnTo>
                <a:lnTo>
                  <a:pt x="2269" y="27"/>
                </a:lnTo>
                <a:lnTo>
                  <a:pt x="2265" y="27"/>
                </a:lnTo>
                <a:lnTo>
                  <a:pt x="2263" y="27"/>
                </a:lnTo>
                <a:lnTo>
                  <a:pt x="2261" y="25"/>
                </a:lnTo>
                <a:lnTo>
                  <a:pt x="2257" y="25"/>
                </a:lnTo>
                <a:lnTo>
                  <a:pt x="2252" y="25"/>
                </a:lnTo>
                <a:lnTo>
                  <a:pt x="2248" y="21"/>
                </a:lnTo>
                <a:lnTo>
                  <a:pt x="2244" y="15"/>
                </a:lnTo>
                <a:lnTo>
                  <a:pt x="2229" y="17"/>
                </a:lnTo>
                <a:lnTo>
                  <a:pt x="2217" y="19"/>
                </a:lnTo>
                <a:lnTo>
                  <a:pt x="2206" y="19"/>
                </a:lnTo>
                <a:lnTo>
                  <a:pt x="2200" y="19"/>
                </a:lnTo>
                <a:lnTo>
                  <a:pt x="2185" y="17"/>
                </a:lnTo>
                <a:lnTo>
                  <a:pt x="2173" y="17"/>
                </a:lnTo>
                <a:lnTo>
                  <a:pt x="2167" y="19"/>
                </a:lnTo>
                <a:lnTo>
                  <a:pt x="2152" y="21"/>
                </a:lnTo>
                <a:lnTo>
                  <a:pt x="2146" y="23"/>
                </a:lnTo>
                <a:lnTo>
                  <a:pt x="2143" y="21"/>
                </a:lnTo>
                <a:lnTo>
                  <a:pt x="2143" y="19"/>
                </a:lnTo>
                <a:lnTo>
                  <a:pt x="2152" y="19"/>
                </a:lnTo>
                <a:lnTo>
                  <a:pt x="2171" y="15"/>
                </a:lnTo>
                <a:lnTo>
                  <a:pt x="2208" y="15"/>
                </a:lnTo>
                <a:lnTo>
                  <a:pt x="2229" y="13"/>
                </a:lnTo>
                <a:lnTo>
                  <a:pt x="2231" y="13"/>
                </a:lnTo>
                <a:lnTo>
                  <a:pt x="2234" y="13"/>
                </a:lnTo>
                <a:lnTo>
                  <a:pt x="2231" y="11"/>
                </a:lnTo>
                <a:lnTo>
                  <a:pt x="2217" y="9"/>
                </a:lnTo>
                <a:lnTo>
                  <a:pt x="2206" y="6"/>
                </a:lnTo>
                <a:lnTo>
                  <a:pt x="2196" y="6"/>
                </a:lnTo>
                <a:lnTo>
                  <a:pt x="2196" y="6"/>
                </a:lnTo>
                <a:lnTo>
                  <a:pt x="2187" y="2"/>
                </a:lnTo>
                <a:lnTo>
                  <a:pt x="2173" y="0"/>
                </a:lnTo>
                <a:lnTo>
                  <a:pt x="2162" y="0"/>
                </a:lnTo>
                <a:lnTo>
                  <a:pt x="2129" y="0"/>
                </a:lnTo>
                <a:lnTo>
                  <a:pt x="2125" y="0"/>
                </a:lnTo>
                <a:lnTo>
                  <a:pt x="2118" y="2"/>
                </a:lnTo>
                <a:lnTo>
                  <a:pt x="2114" y="2"/>
                </a:lnTo>
                <a:lnTo>
                  <a:pt x="2110" y="2"/>
                </a:lnTo>
                <a:lnTo>
                  <a:pt x="2106" y="0"/>
                </a:lnTo>
                <a:lnTo>
                  <a:pt x="2102" y="0"/>
                </a:lnTo>
                <a:lnTo>
                  <a:pt x="2097" y="2"/>
                </a:lnTo>
                <a:lnTo>
                  <a:pt x="2093" y="2"/>
                </a:lnTo>
                <a:lnTo>
                  <a:pt x="2076" y="2"/>
                </a:lnTo>
                <a:lnTo>
                  <a:pt x="2076" y="2"/>
                </a:lnTo>
                <a:lnTo>
                  <a:pt x="2076" y="2"/>
                </a:lnTo>
                <a:lnTo>
                  <a:pt x="2076" y="4"/>
                </a:lnTo>
                <a:lnTo>
                  <a:pt x="2074" y="4"/>
                </a:lnTo>
                <a:lnTo>
                  <a:pt x="2070" y="4"/>
                </a:lnTo>
                <a:lnTo>
                  <a:pt x="2064" y="4"/>
                </a:lnTo>
                <a:lnTo>
                  <a:pt x="2062" y="4"/>
                </a:lnTo>
                <a:lnTo>
                  <a:pt x="2060" y="4"/>
                </a:lnTo>
                <a:lnTo>
                  <a:pt x="2058" y="6"/>
                </a:lnTo>
                <a:lnTo>
                  <a:pt x="2055" y="6"/>
                </a:lnTo>
                <a:lnTo>
                  <a:pt x="2055" y="6"/>
                </a:lnTo>
                <a:lnTo>
                  <a:pt x="2049" y="6"/>
                </a:lnTo>
                <a:lnTo>
                  <a:pt x="2047" y="6"/>
                </a:lnTo>
                <a:lnTo>
                  <a:pt x="2047" y="9"/>
                </a:lnTo>
                <a:lnTo>
                  <a:pt x="2047" y="9"/>
                </a:lnTo>
                <a:lnTo>
                  <a:pt x="2047" y="11"/>
                </a:lnTo>
                <a:lnTo>
                  <a:pt x="2049" y="13"/>
                </a:lnTo>
                <a:lnTo>
                  <a:pt x="2058" y="15"/>
                </a:lnTo>
                <a:lnTo>
                  <a:pt x="2058" y="15"/>
                </a:lnTo>
                <a:lnTo>
                  <a:pt x="2058" y="19"/>
                </a:lnTo>
                <a:lnTo>
                  <a:pt x="2058" y="19"/>
                </a:lnTo>
                <a:lnTo>
                  <a:pt x="2055" y="21"/>
                </a:lnTo>
                <a:lnTo>
                  <a:pt x="2055" y="21"/>
                </a:lnTo>
                <a:lnTo>
                  <a:pt x="2053" y="21"/>
                </a:lnTo>
                <a:lnTo>
                  <a:pt x="2043" y="15"/>
                </a:lnTo>
                <a:lnTo>
                  <a:pt x="2039" y="15"/>
                </a:lnTo>
                <a:lnTo>
                  <a:pt x="2035" y="13"/>
                </a:lnTo>
                <a:lnTo>
                  <a:pt x="2030" y="11"/>
                </a:lnTo>
                <a:lnTo>
                  <a:pt x="2024" y="9"/>
                </a:lnTo>
                <a:lnTo>
                  <a:pt x="2018" y="11"/>
                </a:lnTo>
                <a:lnTo>
                  <a:pt x="2014" y="15"/>
                </a:lnTo>
                <a:lnTo>
                  <a:pt x="2009" y="17"/>
                </a:lnTo>
                <a:lnTo>
                  <a:pt x="2005" y="17"/>
                </a:lnTo>
                <a:lnTo>
                  <a:pt x="2003" y="17"/>
                </a:lnTo>
                <a:lnTo>
                  <a:pt x="2001" y="17"/>
                </a:lnTo>
                <a:lnTo>
                  <a:pt x="1999" y="15"/>
                </a:lnTo>
                <a:lnTo>
                  <a:pt x="1995" y="13"/>
                </a:lnTo>
                <a:lnTo>
                  <a:pt x="1988" y="13"/>
                </a:lnTo>
                <a:lnTo>
                  <a:pt x="1984" y="13"/>
                </a:lnTo>
                <a:lnTo>
                  <a:pt x="1982" y="13"/>
                </a:lnTo>
                <a:lnTo>
                  <a:pt x="1967" y="17"/>
                </a:lnTo>
                <a:lnTo>
                  <a:pt x="1961" y="17"/>
                </a:lnTo>
                <a:lnTo>
                  <a:pt x="1955" y="19"/>
                </a:lnTo>
                <a:lnTo>
                  <a:pt x="1951" y="21"/>
                </a:lnTo>
                <a:lnTo>
                  <a:pt x="1942" y="19"/>
                </a:lnTo>
                <a:lnTo>
                  <a:pt x="1938" y="19"/>
                </a:lnTo>
                <a:lnTo>
                  <a:pt x="1934" y="23"/>
                </a:lnTo>
                <a:lnTo>
                  <a:pt x="1940" y="27"/>
                </a:lnTo>
                <a:lnTo>
                  <a:pt x="1942" y="27"/>
                </a:lnTo>
                <a:lnTo>
                  <a:pt x="1951" y="25"/>
                </a:lnTo>
                <a:lnTo>
                  <a:pt x="1955" y="25"/>
                </a:lnTo>
                <a:lnTo>
                  <a:pt x="1959" y="25"/>
                </a:lnTo>
                <a:lnTo>
                  <a:pt x="1967" y="27"/>
                </a:lnTo>
                <a:lnTo>
                  <a:pt x="2007" y="30"/>
                </a:lnTo>
                <a:lnTo>
                  <a:pt x="2009" y="30"/>
                </a:lnTo>
                <a:lnTo>
                  <a:pt x="2009" y="32"/>
                </a:lnTo>
                <a:lnTo>
                  <a:pt x="2001" y="34"/>
                </a:lnTo>
                <a:lnTo>
                  <a:pt x="1999" y="32"/>
                </a:lnTo>
                <a:lnTo>
                  <a:pt x="1999" y="32"/>
                </a:lnTo>
                <a:lnTo>
                  <a:pt x="1997" y="32"/>
                </a:lnTo>
                <a:lnTo>
                  <a:pt x="1991" y="32"/>
                </a:lnTo>
                <a:lnTo>
                  <a:pt x="1955" y="30"/>
                </a:lnTo>
                <a:lnTo>
                  <a:pt x="1951" y="30"/>
                </a:lnTo>
                <a:lnTo>
                  <a:pt x="1949" y="30"/>
                </a:lnTo>
                <a:lnTo>
                  <a:pt x="1949" y="32"/>
                </a:lnTo>
                <a:lnTo>
                  <a:pt x="1961" y="38"/>
                </a:lnTo>
                <a:lnTo>
                  <a:pt x="1965" y="40"/>
                </a:lnTo>
                <a:lnTo>
                  <a:pt x="1967" y="44"/>
                </a:lnTo>
                <a:lnTo>
                  <a:pt x="1965" y="46"/>
                </a:lnTo>
                <a:lnTo>
                  <a:pt x="1963" y="48"/>
                </a:lnTo>
                <a:lnTo>
                  <a:pt x="1961" y="53"/>
                </a:lnTo>
                <a:lnTo>
                  <a:pt x="1961" y="57"/>
                </a:lnTo>
                <a:lnTo>
                  <a:pt x="1961" y="59"/>
                </a:lnTo>
                <a:lnTo>
                  <a:pt x="1963" y="61"/>
                </a:lnTo>
                <a:lnTo>
                  <a:pt x="1963" y="61"/>
                </a:lnTo>
                <a:lnTo>
                  <a:pt x="1961" y="63"/>
                </a:lnTo>
                <a:lnTo>
                  <a:pt x="1959" y="65"/>
                </a:lnTo>
                <a:lnTo>
                  <a:pt x="1957" y="63"/>
                </a:lnTo>
                <a:lnTo>
                  <a:pt x="1951" y="63"/>
                </a:lnTo>
                <a:lnTo>
                  <a:pt x="1932" y="53"/>
                </a:lnTo>
                <a:lnTo>
                  <a:pt x="1921" y="50"/>
                </a:lnTo>
                <a:lnTo>
                  <a:pt x="1900" y="42"/>
                </a:lnTo>
                <a:lnTo>
                  <a:pt x="1884" y="40"/>
                </a:lnTo>
                <a:lnTo>
                  <a:pt x="1871" y="40"/>
                </a:lnTo>
                <a:lnTo>
                  <a:pt x="1869" y="40"/>
                </a:lnTo>
                <a:lnTo>
                  <a:pt x="1869" y="44"/>
                </a:lnTo>
                <a:lnTo>
                  <a:pt x="1873" y="48"/>
                </a:lnTo>
                <a:lnTo>
                  <a:pt x="1877" y="53"/>
                </a:lnTo>
                <a:lnTo>
                  <a:pt x="1888" y="57"/>
                </a:lnTo>
                <a:lnTo>
                  <a:pt x="1890" y="59"/>
                </a:lnTo>
                <a:lnTo>
                  <a:pt x="1888" y="61"/>
                </a:lnTo>
                <a:lnTo>
                  <a:pt x="1886" y="61"/>
                </a:lnTo>
                <a:lnTo>
                  <a:pt x="1877" y="59"/>
                </a:lnTo>
                <a:lnTo>
                  <a:pt x="1871" y="61"/>
                </a:lnTo>
                <a:lnTo>
                  <a:pt x="1863" y="57"/>
                </a:lnTo>
                <a:lnTo>
                  <a:pt x="1859" y="55"/>
                </a:lnTo>
                <a:lnTo>
                  <a:pt x="1844" y="46"/>
                </a:lnTo>
                <a:lnTo>
                  <a:pt x="1840" y="46"/>
                </a:lnTo>
                <a:lnTo>
                  <a:pt x="1838" y="48"/>
                </a:lnTo>
                <a:lnTo>
                  <a:pt x="1838" y="53"/>
                </a:lnTo>
                <a:lnTo>
                  <a:pt x="1842" y="55"/>
                </a:lnTo>
                <a:lnTo>
                  <a:pt x="1840" y="59"/>
                </a:lnTo>
                <a:lnTo>
                  <a:pt x="1840" y="61"/>
                </a:lnTo>
                <a:lnTo>
                  <a:pt x="1838" y="63"/>
                </a:lnTo>
                <a:lnTo>
                  <a:pt x="1835" y="65"/>
                </a:lnTo>
                <a:lnTo>
                  <a:pt x="1833" y="67"/>
                </a:lnTo>
                <a:lnTo>
                  <a:pt x="1831" y="69"/>
                </a:lnTo>
                <a:lnTo>
                  <a:pt x="1831" y="67"/>
                </a:lnTo>
                <a:lnTo>
                  <a:pt x="1831" y="65"/>
                </a:lnTo>
                <a:lnTo>
                  <a:pt x="1831" y="55"/>
                </a:lnTo>
                <a:lnTo>
                  <a:pt x="1829" y="50"/>
                </a:lnTo>
                <a:lnTo>
                  <a:pt x="1827" y="48"/>
                </a:lnTo>
                <a:lnTo>
                  <a:pt x="1825" y="46"/>
                </a:lnTo>
                <a:lnTo>
                  <a:pt x="1821" y="46"/>
                </a:lnTo>
                <a:lnTo>
                  <a:pt x="1817" y="44"/>
                </a:lnTo>
                <a:lnTo>
                  <a:pt x="1815" y="44"/>
                </a:lnTo>
                <a:lnTo>
                  <a:pt x="1806" y="46"/>
                </a:lnTo>
                <a:lnTo>
                  <a:pt x="1804" y="46"/>
                </a:lnTo>
                <a:lnTo>
                  <a:pt x="1802" y="48"/>
                </a:lnTo>
                <a:lnTo>
                  <a:pt x="1794" y="48"/>
                </a:lnTo>
                <a:lnTo>
                  <a:pt x="1787" y="48"/>
                </a:lnTo>
                <a:lnTo>
                  <a:pt x="1771" y="50"/>
                </a:lnTo>
                <a:lnTo>
                  <a:pt x="1758" y="53"/>
                </a:lnTo>
                <a:lnTo>
                  <a:pt x="1750" y="57"/>
                </a:lnTo>
                <a:lnTo>
                  <a:pt x="1750" y="57"/>
                </a:lnTo>
                <a:lnTo>
                  <a:pt x="1756" y="59"/>
                </a:lnTo>
                <a:lnTo>
                  <a:pt x="1760" y="61"/>
                </a:lnTo>
                <a:lnTo>
                  <a:pt x="1764" y="65"/>
                </a:lnTo>
                <a:lnTo>
                  <a:pt x="1771" y="69"/>
                </a:lnTo>
                <a:lnTo>
                  <a:pt x="1779" y="74"/>
                </a:lnTo>
                <a:lnTo>
                  <a:pt x="1783" y="76"/>
                </a:lnTo>
                <a:lnTo>
                  <a:pt x="1787" y="78"/>
                </a:lnTo>
                <a:lnTo>
                  <a:pt x="1787" y="78"/>
                </a:lnTo>
                <a:lnTo>
                  <a:pt x="1785" y="78"/>
                </a:lnTo>
                <a:lnTo>
                  <a:pt x="1783" y="78"/>
                </a:lnTo>
                <a:lnTo>
                  <a:pt x="1781" y="76"/>
                </a:lnTo>
                <a:lnTo>
                  <a:pt x="1775" y="74"/>
                </a:lnTo>
                <a:lnTo>
                  <a:pt x="1771" y="71"/>
                </a:lnTo>
                <a:lnTo>
                  <a:pt x="1766" y="69"/>
                </a:lnTo>
                <a:lnTo>
                  <a:pt x="1762" y="67"/>
                </a:lnTo>
                <a:lnTo>
                  <a:pt x="1754" y="63"/>
                </a:lnTo>
                <a:lnTo>
                  <a:pt x="1750" y="61"/>
                </a:lnTo>
                <a:lnTo>
                  <a:pt x="1743" y="61"/>
                </a:lnTo>
                <a:lnTo>
                  <a:pt x="1739" y="59"/>
                </a:lnTo>
                <a:lnTo>
                  <a:pt x="1737" y="59"/>
                </a:lnTo>
                <a:lnTo>
                  <a:pt x="1733" y="59"/>
                </a:lnTo>
                <a:lnTo>
                  <a:pt x="1727" y="61"/>
                </a:lnTo>
                <a:lnTo>
                  <a:pt x="1724" y="63"/>
                </a:lnTo>
                <a:lnTo>
                  <a:pt x="1720" y="65"/>
                </a:lnTo>
                <a:lnTo>
                  <a:pt x="1720" y="67"/>
                </a:lnTo>
                <a:lnTo>
                  <a:pt x="1722" y="69"/>
                </a:lnTo>
                <a:lnTo>
                  <a:pt x="1722" y="74"/>
                </a:lnTo>
                <a:lnTo>
                  <a:pt x="1722" y="78"/>
                </a:lnTo>
                <a:lnTo>
                  <a:pt x="1722" y="82"/>
                </a:lnTo>
                <a:lnTo>
                  <a:pt x="1720" y="84"/>
                </a:lnTo>
                <a:lnTo>
                  <a:pt x="1718" y="86"/>
                </a:lnTo>
                <a:lnTo>
                  <a:pt x="1716" y="86"/>
                </a:lnTo>
                <a:lnTo>
                  <a:pt x="1714" y="86"/>
                </a:lnTo>
                <a:lnTo>
                  <a:pt x="1712" y="86"/>
                </a:lnTo>
                <a:lnTo>
                  <a:pt x="1710" y="86"/>
                </a:lnTo>
                <a:lnTo>
                  <a:pt x="1706" y="84"/>
                </a:lnTo>
                <a:lnTo>
                  <a:pt x="1699" y="84"/>
                </a:lnTo>
                <a:lnTo>
                  <a:pt x="1697" y="84"/>
                </a:lnTo>
                <a:lnTo>
                  <a:pt x="1695" y="84"/>
                </a:lnTo>
                <a:lnTo>
                  <a:pt x="1691" y="86"/>
                </a:lnTo>
                <a:lnTo>
                  <a:pt x="1691" y="88"/>
                </a:lnTo>
                <a:lnTo>
                  <a:pt x="1693" y="92"/>
                </a:lnTo>
                <a:lnTo>
                  <a:pt x="1695" y="95"/>
                </a:lnTo>
                <a:lnTo>
                  <a:pt x="1695" y="95"/>
                </a:lnTo>
                <a:lnTo>
                  <a:pt x="1689" y="90"/>
                </a:lnTo>
                <a:lnTo>
                  <a:pt x="1687" y="90"/>
                </a:lnTo>
                <a:lnTo>
                  <a:pt x="1685" y="88"/>
                </a:lnTo>
                <a:lnTo>
                  <a:pt x="1683" y="88"/>
                </a:lnTo>
                <a:lnTo>
                  <a:pt x="1672" y="90"/>
                </a:lnTo>
                <a:lnTo>
                  <a:pt x="1670" y="92"/>
                </a:lnTo>
                <a:lnTo>
                  <a:pt x="1666" y="97"/>
                </a:lnTo>
                <a:lnTo>
                  <a:pt x="1662" y="99"/>
                </a:lnTo>
                <a:lnTo>
                  <a:pt x="1657" y="101"/>
                </a:lnTo>
                <a:lnTo>
                  <a:pt x="1655" y="103"/>
                </a:lnTo>
                <a:lnTo>
                  <a:pt x="1651" y="103"/>
                </a:lnTo>
                <a:lnTo>
                  <a:pt x="1649" y="103"/>
                </a:lnTo>
                <a:lnTo>
                  <a:pt x="1647" y="105"/>
                </a:lnTo>
                <a:lnTo>
                  <a:pt x="1643" y="107"/>
                </a:lnTo>
                <a:lnTo>
                  <a:pt x="1636" y="111"/>
                </a:lnTo>
                <a:lnTo>
                  <a:pt x="1636" y="111"/>
                </a:lnTo>
                <a:lnTo>
                  <a:pt x="1634" y="115"/>
                </a:lnTo>
                <a:lnTo>
                  <a:pt x="1634" y="118"/>
                </a:lnTo>
                <a:lnTo>
                  <a:pt x="1634" y="120"/>
                </a:lnTo>
                <a:lnTo>
                  <a:pt x="1636" y="120"/>
                </a:lnTo>
                <a:lnTo>
                  <a:pt x="1639" y="122"/>
                </a:lnTo>
                <a:lnTo>
                  <a:pt x="1639" y="122"/>
                </a:lnTo>
                <a:lnTo>
                  <a:pt x="1645" y="122"/>
                </a:lnTo>
                <a:lnTo>
                  <a:pt x="1647" y="122"/>
                </a:lnTo>
                <a:lnTo>
                  <a:pt x="1651" y="124"/>
                </a:lnTo>
                <a:lnTo>
                  <a:pt x="1655" y="124"/>
                </a:lnTo>
                <a:lnTo>
                  <a:pt x="1657" y="122"/>
                </a:lnTo>
                <a:lnTo>
                  <a:pt x="1659" y="122"/>
                </a:lnTo>
                <a:lnTo>
                  <a:pt x="1664" y="122"/>
                </a:lnTo>
                <a:lnTo>
                  <a:pt x="1666" y="122"/>
                </a:lnTo>
                <a:lnTo>
                  <a:pt x="1670" y="122"/>
                </a:lnTo>
                <a:lnTo>
                  <a:pt x="1672" y="120"/>
                </a:lnTo>
                <a:lnTo>
                  <a:pt x="1674" y="120"/>
                </a:lnTo>
                <a:lnTo>
                  <a:pt x="1676" y="120"/>
                </a:lnTo>
                <a:lnTo>
                  <a:pt x="1678" y="120"/>
                </a:lnTo>
                <a:lnTo>
                  <a:pt x="1678" y="122"/>
                </a:lnTo>
                <a:lnTo>
                  <a:pt x="1674" y="122"/>
                </a:lnTo>
                <a:lnTo>
                  <a:pt x="1672" y="122"/>
                </a:lnTo>
                <a:lnTo>
                  <a:pt x="1670" y="124"/>
                </a:lnTo>
                <a:lnTo>
                  <a:pt x="1668" y="126"/>
                </a:lnTo>
                <a:lnTo>
                  <a:pt x="1668" y="128"/>
                </a:lnTo>
                <a:lnTo>
                  <a:pt x="1666" y="132"/>
                </a:lnTo>
                <a:lnTo>
                  <a:pt x="1664" y="139"/>
                </a:lnTo>
                <a:lnTo>
                  <a:pt x="1662" y="143"/>
                </a:lnTo>
                <a:lnTo>
                  <a:pt x="1659" y="145"/>
                </a:lnTo>
                <a:lnTo>
                  <a:pt x="1657" y="147"/>
                </a:lnTo>
                <a:lnTo>
                  <a:pt x="1653" y="151"/>
                </a:lnTo>
                <a:lnTo>
                  <a:pt x="1651" y="153"/>
                </a:lnTo>
                <a:lnTo>
                  <a:pt x="1651" y="153"/>
                </a:lnTo>
                <a:lnTo>
                  <a:pt x="1649" y="153"/>
                </a:lnTo>
                <a:lnTo>
                  <a:pt x="1643" y="151"/>
                </a:lnTo>
                <a:lnTo>
                  <a:pt x="1632" y="153"/>
                </a:lnTo>
                <a:lnTo>
                  <a:pt x="1630" y="153"/>
                </a:lnTo>
                <a:lnTo>
                  <a:pt x="1626" y="153"/>
                </a:lnTo>
                <a:lnTo>
                  <a:pt x="1624" y="155"/>
                </a:lnTo>
                <a:lnTo>
                  <a:pt x="1622" y="155"/>
                </a:lnTo>
                <a:lnTo>
                  <a:pt x="1618" y="155"/>
                </a:lnTo>
                <a:lnTo>
                  <a:pt x="1611" y="157"/>
                </a:lnTo>
                <a:lnTo>
                  <a:pt x="1607" y="157"/>
                </a:lnTo>
                <a:lnTo>
                  <a:pt x="1607" y="159"/>
                </a:lnTo>
                <a:lnTo>
                  <a:pt x="1609" y="159"/>
                </a:lnTo>
                <a:lnTo>
                  <a:pt x="1609" y="162"/>
                </a:lnTo>
                <a:lnTo>
                  <a:pt x="1609" y="162"/>
                </a:lnTo>
                <a:lnTo>
                  <a:pt x="1595" y="164"/>
                </a:lnTo>
                <a:lnTo>
                  <a:pt x="1588" y="166"/>
                </a:lnTo>
                <a:lnTo>
                  <a:pt x="1584" y="166"/>
                </a:lnTo>
                <a:lnTo>
                  <a:pt x="1582" y="168"/>
                </a:lnTo>
                <a:lnTo>
                  <a:pt x="1580" y="168"/>
                </a:lnTo>
                <a:lnTo>
                  <a:pt x="1574" y="168"/>
                </a:lnTo>
                <a:lnTo>
                  <a:pt x="1571" y="168"/>
                </a:lnTo>
                <a:lnTo>
                  <a:pt x="1569" y="168"/>
                </a:lnTo>
                <a:lnTo>
                  <a:pt x="1565" y="170"/>
                </a:lnTo>
                <a:lnTo>
                  <a:pt x="1559" y="172"/>
                </a:lnTo>
                <a:lnTo>
                  <a:pt x="1557" y="172"/>
                </a:lnTo>
                <a:lnTo>
                  <a:pt x="1555" y="176"/>
                </a:lnTo>
                <a:lnTo>
                  <a:pt x="1555" y="176"/>
                </a:lnTo>
                <a:lnTo>
                  <a:pt x="1555" y="178"/>
                </a:lnTo>
                <a:lnTo>
                  <a:pt x="1557" y="178"/>
                </a:lnTo>
                <a:lnTo>
                  <a:pt x="1557" y="178"/>
                </a:lnTo>
                <a:lnTo>
                  <a:pt x="1553" y="183"/>
                </a:lnTo>
                <a:lnTo>
                  <a:pt x="1553" y="183"/>
                </a:lnTo>
                <a:lnTo>
                  <a:pt x="1557" y="185"/>
                </a:lnTo>
                <a:lnTo>
                  <a:pt x="1561" y="189"/>
                </a:lnTo>
                <a:lnTo>
                  <a:pt x="1563" y="189"/>
                </a:lnTo>
                <a:lnTo>
                  <a:pt x="1563" y="189"/>
                </a:lnTo>
                <a:lnTo>
                  <a:pt x="1569" y="191"/>
                </a:lnTo>
                <a:lnTo>
                  <a:pt x="1571" y="191"/>
                </a:lnTo>
                <a:lnTo>
                  <a:pt x="1574" y="193"/>
                </a:lnTo>
                <a:lnTo>
                  <a:pt x="1576" y="193"/>
                </a:lnTo>
                <a:lnTo>
                  <a:pt x="1580" y="195"/>
                </a:lnTo>
                <a:lnTo>
                  <a:pt x="1584" y="195"/>
                </a:lnTo>
                <a:lnTo>
                  <a:pt x="1584" y="193"/>
                </a:lnTo>
                <a:lnTo>
                  <a:pt x="1588" y="193"/>
                </a:lnTo>
                <a:lnTo>
                  <a:pt x="1592" y="193"/>
                </a:lnTo>
                <a:lnTo>
                  <a:pt x="1592" y="193"/>
                </a:lnTo>
                <a:lnTo>
                  <a:pt x="1590" y="193"/>
                </a:lnTo>
                <a:lnTo>
                  <a:pt x="1586" y="197"/>
                </a:lnTo>
                <a:lnTo>
                  <a:pt x="1586" y="197"/>
                </a:lnTo>
                <a:lnTo>
                  <a:pt x="1588" y="197"/>
                </a:lnTo>
                <a:lnTo>
                  <a:pt x="1592" y="199"/>
                </a:lnTo>
                <a:lnTo>
                  <a:pt x="1592" y="201"/>
                </a:lnTo>
                <a:lnTo>
                  <a:pt x="1595" y="201"/>
                </a:lnTo>
                <a:lnTo>
                  <a:pt x="1603" y="204"/>
                </a:lnTo>
                <a:lnTo>
                  <a:pt x="1605" y="204"/>
                </a:lnTo>
                <a:lnTo>
                  <a:pt x="1607" y="204"/>
                </a:lnTo>
                <a:lnTo>
                  <a:pt x="1609" y="204"/>
                </a:lnTo>
                <a:lnTo>
                  <a:pt x="1609" y="201"/>
                </a:lnTo>
                <a:lnTo>
                  <a:pt x="1611" y="201"/>
                </a:lnTo>
                <a:lnTo>
                  <a:pt x="1613" y="199"/>
                </a:lnTo>
                <a:lnTo>
                  <a:pt x="1615" y="199"/>
                </a:lnTo>
                <a:lnTo>
                  <a:pt x="1618" y="201"/>
                </a:lnTo>
                <a:lnTo>
                  <a:pt x="1620" y="201"/>
                </a:lnTo>
                <a:lnTo>
                  <a:pt x="1624" y="204"/>
                </a:lnTo>
                <a:lnTo>
                  <a:pt x="1628" y="204"/>
                </a:lnTo>
                <a:lnTo>
                  <a:pt x="1630" y="201"/>
                </a:lnTo>
                <a:lnTo>
                  <a:pt x="1634" y="199"/>
                </a:lnTo>
                <a:lnTo>
                  <a:pt x="1639" y="197"/>
                </a:lnTo>
                <a:lnTo>
                  <a:pt x="1641" y="197"/>
                </a:lnTo>
                <a:lnTo>
                  <a:pt x="1641" y="197"/>
                </a:lnTo>
                <a:lnTo>
                  <a:pt x="1645" y="199"/>
                </a:lnTo>
                <a:lnTo>
                  <a:pt x="1647" y="201"/>
                </a:lnTo>
                <a:lnTo>
                  <a:pt x="1647" y="204"/>
                </a:lnTo>
                <a:lnTo>
                  <a:pt x="1647" y="204"/>
                </a:lnTo>
                <a:lnTo>
                  <a:pt x="1645" y="206"/>
                </a:lnTo>
                <a:lnTo>
                  <a:pt x="1645" y="208"/>
                </a:lnTo>
                <a:lnTo>
                  <a:pt x="1647" y="210"/>
                </a:lnTo>
                <a:lnTo>
                  <a:pt x="1647" y="210"/>
                </a:lnTo>
                <a:lnTo>
                  <a:pt x="1641" y="208"/>
                </a:lnTo>
                <a:lnTo>
                  <a:pt x="1639" y="208"/>
                </a:lnTo>
                <a:lnTo>
                  <a:pt x="1630" y="208"/>
                </a:lnTo>
                <a:lnTo>
                  <a:pt x="1620" y="208"/>
                </a:lnTo>
                <a:lnTo>
                  <a:pt x="1613" y="208"/>
                </a:lnTo>
                <a:lnTo>
                  <a:pt x="1611" y="210"/>
                </a:lnTo>
                <a:lnTo>
                  <a:pt x="1609" y="212"/>
                </a:lnTo>
                <a:lnTo>
                  <a:pt x="1599" y="212"/>
                </a:lnTo>
                <a:lnTo>
                  <a:pt x="1584" y="212"/>
                </a:lnTo>
                <a:lnTo>
                  <a:pt x="1582" y="214"/>
                </a:lnTo>
                <a:lnTo>
                  <a:pt x="1580" y="214"/>
                </a:lnTo>
                <a:lnTo>
                  <a:pt x="1578" y="214"/>
                </a:lnTo>
                <a:lnTo>
                  <a:pt x="1578" y="216"/>
                </a:lnTo>
                <a:lnTo>
                  <a:pt x="1578" y="218"/>
                </a:lnTo>
                <a:lnTo>
                  <a:pt x="1580" y="218"/>
                </a:lnTo>
                <a:lnTo>
                  <a:pt x="1582" y="220"/>
                </a:lnTo>
                <a:lnTo>
                  <a:pt x="1582" y="220"/>
                </a:lnTo>
                <a:lnTo>
                  <a:pt x="1582" y="222"/>
                </a:lnTo>
                <a:lnTo>
                  <a:pt x="1582" y="222"/>
                </a:lnTo>
                <a:lnTo>
                  <a:pt x="1582" y="222"/>
                </a:lnTo>
                <a:lnTo>
                  <a:pt x="1584" y="224"/>
                </a:lnTo>
                <a:lnTo>
                  <a:pt x="1588" y="224"/>
                </a:lnTo>
                <a:lnTo>
                  <a:pt x="1590" y="222"/>
                </a:lnTo>
                <a:lnTo>
                  <a:pt x="1599" y="218"/>
                </a:lnTo>
                <a:lnTo>
                  <a:pt x="1599" y="220"/>
                </a:lnTo>
                <a:lnTo>
                  <a:pt x="1597" y="220"/>
                </a:lnTo>
                <a:lnTo>
                  <a:pt x="1595" y="222"/>
                </a:lnTo>
                <a:lnTo>
                  <a:pt x="1595" y="224"/>
                </a:lnTo>
                <a:lnTo>
                  <a:pt x="1597" y="224"/>
                </a:lnTo>
                <a:lnTo>
                  <a:pt x="1597" y="227"/>
                </a:lnTo>
                <a:lnTo>
                  <a:pt x="1599" y="227"/>
                </a:lnTo>
                <a:lnTo>
                  <a:pt x="1605" y="229"/>
                </a:lnTo>
                <a:lnTo>
                  <a:pt x="1611" y="229"/>
                </a:lnTo>
                <a:lnTo>
                  <a:pt x="1620" y="229"/>
                </a:lnTo>
                <a:lnTo>
                  <a:pt x="1622" y="229"/>
                </a:lnTo>
                <a:lnTo>
                  <a:pt x="1620" y="229"/>
                </a:lnTo>
                <a:lnTo>
                  <a:pt x="1620" y="231"/>
                </a:lnTo>
                <a:lnTo>
                  <a:pt x="1613" y="231"/>
                </a:lnTo>
                <a:lnTo>
                  <a:pt x="1609" y="231"/>
                </a:lnTo>
                <a:lnTo>
                  <a:pt x="1603" y="235"/>
                </a:lnTo>
                <a:lnTo>
                  <a:pt x="1601" y="237"/>
                </a:lnTo>
                <a:lnTo>
                  <a:pt x="1601" y="237"/>
                </a:lnTo>
                <a:lnTo>
                  <a:pt x="1603" y="239"/>
                </a:lnTo>
                <a:lnTo>
                  <a:pt x="1607" y="239"/>
                </a:lnTo>
                <a:lnTo>
                  <a:pt x="1611" y="243"/>
                </a:lnTo>
                <a:lnTo>
                  <a:pt x="1615" y="243"/>
                </a:lnTo>
                <a:lnTo>
                  <a:pt x="1618" y="245"/>
                </a:lnTo>
                <a:lnTo>
                  <a:pt x="1620" y="245"/>
                </a:lnTo>
                <a:lnTo>
                  <a:pt x="1641" y="250"/>
                </a:lnTo>
                <a:lnTo>
                  <a:pt x="1643" y="250"/>
                </a:lnTo>
                <a:lnTo>
                  <a:pt x="1639" y="248"/>
                </a:lnTo>
                <a:lnTo>
                  <a:pt x="1636" y="243"/>
                </a:lnTo>
                <a:lnTo>
                  <a:pt x="1636" y="243"/>
                </a:lnTo>
                <a:lnTo>
                  <a:pt x="1636" y="241"/>
                </a:lnTo>
                <a:lnTo>
                  <a:pt x="1639" y="241"/>
                </a:lnTo>
                <a:lnTo>
                  <a:pt x="1643" y="243"/>
                </a:lnTo>
                <a:lnTo>
                  <a:pt x="1643" y="243"/>
                </a:lnTo>
                <a:lnTo>
                  <a:pt x="1645" y="243"/>
                </a:lnTo>
                <a:lnTo>
                  <a:pt x="1647" y="243"/>
                </a:lnTo>
                <a:lnTo>
                  <a:pt x="1649" y="241"/>
                </a:lnTo>
                <a:lnTo>
                  <a:pt x="1653" y="241"/>
                </a:lnTo>
                <a:lnTo>
                  <a:pt x="1653" y="241"/>
                </a:lnTo>
                <a:lnTo>
                  <a:pt x="1655" y="241"/>
                </a:lnTo>
                <a:lnTo>
                  <a:pt x="1655" y="243"/>
                </a:lnTo>
                <a:lnTo>
                  <a:pt x="1657" y="243"/>
                </a:lnTo>
                <a:lnTo>
                  <a:pt x="1659" y="243"/>
                </a:lnTo>
                <a:lnTo>
                  <a:pt x="1662" y="243"/>
                </a:lnTo>
                <a:lnTo>
                  <a:pt x="1662" y="243"/>
                </a:lnTo>
                <a:lnTo>
                  <a:pt x="1666" y="243"/>
                </a:lnTo>
                <a:lnTo>
                  <a:pt x="1668" y="243"/>
                </a:lnTo>
                <a:lnTo>
                  <a:pt x="1670" y="241"/>
                </a:lnTo>
                <a:lnTo>
                  <a:pt x="1672" y="241"/>
                </a:lnTo>
                <a:lnTo>
                  <a:pt x="1674" y="239"/>
                </a:lnTo>
                <a:lnTo>
                  <a:pt x="1676" y="239"/>
                </a:lnTo>
                <a:lnTo>
                  <a:pt x="1676" y="239"/>
                </a:lnTo>
                <a:lnTo>
                  <a:pt x="1678" y="241"/>
                </a:lnTo>
                <a:lnTo>
                  <a:pt x="1680" y="241"/>
                </a:lnTo>
                <a:lnTo>
                  <a:pt x="1683" y="241"/>
                </a:lnTo>
                <a:lnTo>
                  <a:pt x="1687" y="239"/>
                </a:lnTo>
                <a:lnTo>
                  <a:pt x="1689" y="239"/>
                </a:lnTo>
                <a:lnTo>
                  <a:pt x="1691" y="237"/>
                </a:lnTo>
                <a:lnTo>
                  <a:pt x="1695" y="239"/>
                </a:lnTo>
                <a:lnTo>
                  <a:pt x="1697" y="241"/>
                </a:lnTo>
                <a:lnTo>
                  <a:pt x="1699" y="241"/>
                </a:lnTo>
                <a:lnTo>
                  <a:pt x="1701" y="241"/>
                </a:lnTo>
                <a:lnTo>
                  <a:pt x="1708" y="241"/>
                </a:lnTo>
                <a:lnTo>
                  <a:pt x="1714" y="243"/>
                </a:lnTo>
                <a:lnTo>
                  <a:pt x="1718" y="243"/>
                </a:lnTo>
                <a:lnTo>
                  <a:pt x="1720" y="243"/>
                </a:lnTo>
                <a:lnTo>
                  <a:pt x="1727" y="245"/>
                </a:lnTo>
                <a:lnTo>
                  <a:pt x="1737" y="248"/>
                </a:lnTo>
                <a:lnTo>
                  <a:pt x="1743" y="252"/>
                </a:lnTo>
                <a:lnTo>
                  <a:pt x="1747" y="252"/>
                </a:lnTo>
                <a:lnTo>
                  <a:pt x="1750" y="254"/>
                </a:lnTo>
                <a:lnTo>
                  <a:pt x="1752" y="256"/>
                </a:lnTo>
                <a:lnTo>
                  <a:pt x="1754" y="256"/>
                </a:lnTo>
                <a:lnTo>
                  <a:pt x="1758" y="256"/>
                </a:lnTo>
                <a:lnTo>
                  <a:pt x="1760" y="258"/>
                </a:lnTo>
                <a:lnTo>
                  <a:pt x="1762" y="260"/>
                </a:lnTo>
                <a:lnTo>
                  <a:pt x="1764" y="262"/>
                </a:lnTo>
                <a:lnTo>
                  <a:pt x="1764" y="264"/>
                </a:lnTo>
                <a:lnTo>
                  <a:pt x="1758" y="266"/>
                </a:lnTo>
                <a:lnTo>
                  <a:pt x="1760" y="266"/>
                </a:lnTo>
                <a:lnTo>
                  <a:pt x="1764" y="269"/>
                </a:lnTo>
                <a:lnTo>
                  <a:pt x="1764" y="271"/>
                </a:lnTo>
                <a:lnTo>
                  <a:pt x="1766" y="271"/>
                </a:lnTo>
                <a:lnTo>
                  <a:pt x="1768" y="275"/>
                </a:lnTo>
                <a:lnTo>
                  <a:pt x="1771" y="277"/>
                </a:lnTo>
                <a:lnTo>
                  <a:pt x="1777" y="279"/>
                </a:lnTo>
                <a:lnTo>
                  <a:pt x="1779" y="281"/>
                </a:lnTo>
                <a:lnTo>
                  <a:pt x="1781" y="281"/>
                </a:lnTo>
                <a:lnTo>
                  <a:pt x="1783" y="283"/>
                </a:lnTo>
                <a:lnTo>
                  <a:pt x="1783" y="285"/>
                </a:lnTo>
                <a:lnTo>
                  <a:pt x="1783" y="285"/>
                </a:lnTo>
                <a:lnTo>
                  <a:pt x="1785" y="287"/>
                </a:lnTo>
                <a:lnTo>
                  <a:pt x="1789" y="287"/>
                </a:lnTo>
                <a:lnTo>
                  <a:pt x="1794" y="292"/>
                </a:lnTo>
                <a:lnTo>
                  <a:pt x="1791" y="292"/>
                </a:lnTo>
                <a:lnTo>
                  <a:pt x="1789" y="292"/>
                </a:lnTo>
                <a:lnTo>
                  <a:pt x="1787" y="294"/>
                </a:lnTo>
                <a:lnTo>
                  <a:pt x="1785" y="294"/>
                </a:lnTo>
                <a:lnTo>
                  <a:pt x="1787" y="296"/>
                </a:lnTo>
                <a:lnTo>
                  <a:pt x="1787" y="296"/>
                </a:lnTo>
                <a:lnTo>
                  <a:pt x="1787" y="298"/>
                </a:lnTo>
                <a:lnTo>
                  <a:pt x="1785" y="300"/>
                </a:lnTo>
                <a:lnTo>
                  <a:pt x="1783" y="300"/>
                </a:lnTo>
                <a:lnTo>
                  <a:pt x="1781" y="302"/>
                </a:lnTo>
                <a:lnTo>
                  <a:pt x="1779" y="302"/>
                </a:lnTo>
                <a:lnTo>
                  <a:pt x="1779" y="302"/>
                </a:lnTo>
                <a:lnTo>
                  <a:pt x="1783" y="302"/>
                </a:lnTo>
                <a:lnTo>
                  <a:pt x="1787" y="302"/>
                </a:lnTo>
                <a:lnTo>
                  <a:pt x="1789" y="300"/>
                </a:lnTo>
                <a:lnTo>
                  <a:pt x="1791" y="300"/>
                </a:lnTo>
                <a:lnTo>
                  <a:pt x="1791" y="302"/>
                </a:lnTo>
                <a:lnTo>
                  <a:pt x="1794" y="302"/>
                </a:lnTo>
                <a:lnTo>
                  <a:pt x="1794" y="304"/>
                </a:lnTo>
                <a:lnTo>
                  <a:pt x="1796" y="306"/>
                </a:lnTo>
                <a:lnTo>
                  <a:pt x="1796" y="306"/>
                </a:lnTo>
                <a:lnTo>
                  <a:pt x="1796" y="306"/>
                </a:lnTo>
                <a:lnTo>
                  <a:pt x="1796" y="308"/>
                </a:lnTo>
                <a:lnTo>
                  <a:pt x="1798" y="308"/>
                </a:lnTo>
                <a:lnTo>
                  <a:pt x="1798" y="310"/>
                </a:lnTo>
                <a:lnTo>
                  <a:pt x="1798" y="313"/>
                </a:lnTo>
                <a:lnTo>
                  <a:pt x="1798" y="313"/>
                </a:lnTo>
                <a:lnTo>
                  <a:pt x="1798" y="313"/>
                </a:lnTo>
                <a:lnTo>
                  <a:pt x="1796" y="315"/>
                </a:lnTo>
                <a:lnTo>
                  <a:pt x="1796" y="317"/>
                </a:lnTo>
                <a:lnTo>
                  <a:pt x="1796" y="317"/>
                </a:lnTo>
                <a:lnTo>
                  <a:pt x="1796" y="319"/>
                </a:lnTo>
                <a:lnTo>
                  <a:pt x="1796" y="319"/>
                </a:lnTo>
                <a:lnTo>
                  <a:pt x="1798" y="319"/>
                </a:lnTo>
                <a:lnTo>
                  <a:pt x="1800" y="321"/>
                </a:lnTo>
                <a:lnTo>
                  <a:pt x="1800" y="321"/>
                </a:lnTo>
                <a:lnTo>
                  <a:pt x="1800" y="323"/>
                </a:lnTo>
                <a:lnTo>
                  <a:pt x="1802" y="323"/>
                </a:lnTo>
                <a:lnTo>
                  <a:pt x="1804" y="321"/>
                </a:lnTo>
                <a:lnTo>
                  <a:pt x="1806" y="323"/>
                </a:lnTo>
                <a:lnTo>
                  <a:pt x="1806" y="325"/>
                </a:lnTo>
                <a:lnTo>
                  <a:pt x="1806" y="325"/>
                </a:lnTo>
                <a:lnTo>
                  <a:pt x="1806" y="327"/>
                </a:lnTo>
                <a:lnTo>
                  <a:pt x="1804" y="329"/>
                </a:lnTo>
                <a:lnTo>
                  <a:pt x="1802" y="329"/>
                </a:lnTo>
                <a:lnTo>
                  <a:pt x="1800" y="329"/>
                </a:lnTo>
                <a:lnTo>
                  <a:pt x="1800" y="331"/>
                </a:lnTo>
                <a:lnTo>
                  <a:pt x="1802" y="333"/>
                </a:lnTo>
                <a:lnTo>
                  <a:pt x="1802" y="333"/>
                </a:lnTo>
                <a:lnTo>
                  <a:pt x="1802" y="333"/>
                </a:lnTo>
                <a:lnTo>
                  <a:pt x="1804" y="333"/>
                </a:lnTo>
                <a:lnTo>
                  <a:pt x="1806" y="333"/>
                </a:lnTo>
                <a:lnTo>
                  <a:pt x="1806" y="336"/>
                </a:lnTo>
                <a:lnTo>
                  <a:pt x="1808" y="336"/>
                </a:lnTo>
                <a:lnTo>
                  <a:pt x="1808" y="333"/>
                </a:lnTo>
                <a:lnTo>
                  <a:pt x="1810" y="333"/>
                </a:lnTo>
                <a:lnTo>
                  <a:pt x="1812" y="333"/>
                </a:lnTo>
                <a:lnTo>
                  <a:pt x="1815" y="336"/>
                </a:lnTo>
                <a:lnTo>
                  <a:pt x="1815" y="338"/>
                </a:lnTo>
                <a:lnTo>
                  <a:pt x="1815" y="338"/>
                </a:lnTo>
                <a:lnTo>
                  <a:pt x="1815" y="340"/>
                </a:lnTo>
                <a:lnTo>
                  <a:pt x="1815" y="340"/>
                </a:lnTo>
                <a:lnTo>
                  <a:pt x="1815" y="342"/>
                </a:lnTo>
                <a:lnTo>
                  <a:pt x="1815" y="344"/>
                </a:lnTo>
                <a:lnTo>
                  <a:pt x="1812" y="344"/>
                </a:lnTo>
                <a:lnTo>
                  <a:pt x="1810" y="346"/>
                </a:lnTo>
                <a:lnTo>
                  <a:pt x="1808" y="346"/>
                </a:lnTo>
                <a:lnTo>
                  <a:pt x="1804" y="346"/>
                </a:lnTo>
                <a:lnTo>
                  <a:pt x="1802" y="348"/>
                </a:lnTo>
                <a:lnTo>
                  <a:pt x="1802" y="348"/>
                </a:lnTo>
                <a:lnTo>
                  <a:pt x="1804" y="348"/>
                </a:lnTo>
                <a:lnTo>
                  <a:pt x="1806" y="350"/>
                </a:lnTo>
                <a:lnTo>
                  <a:pt x="1806" y="352"/>
                </a:lnTo>
                <a:lnTo>
                  <a:pt x="1802" y="352"/>
                </a:lnTo>
                <a:lnTo>
                  <a:pt x="1802" y="352"/>
                </a:lnTo>
                <a:lnTo>
                  <a:pt x="1802" y="354"/>
                </a:lnTo>
                <a:lnTo>
                  <a:pt x="1802" y="357"/>
                </a:lnTo>
                <a:lnTo>
                  <a:pt x="1806" y="354"/>
                </a:lnTo>
                <a:lnTo>
                  <a:pt x="1812" y="350"/>
                </a:lnTo>
                <a:lnTo>
                  <a:pt x="1812" y="350"/>
                </a:lnTo>
                <a:lnTo>
                  <a:pt x="1812" y="350"/>
                </a:lnTo>
                <a:lnTo>
                  <a:pt x="1812" y="352"/>
                </a:lnTo>
                <a:lnTo>
                  <a:pt x="1810" y="352"/>
                </a:lnTo>
                <a:lnTo>
                  <a:pt x="1806" y="357"/>
                </a:lnTo>
                <a:lnTo>
                  <a:pt x="1804" y="361"/>
                </a:lnTo>
                <a:lnTo>
                  <a:pt x="1802" y="367"/>
                </a:lnTo>
                <a:lnTo>
                  <a:pt x="1802" y="367"/>
                </a:lnTo>
                <a:lnTo>
                  <a:pt x="1802" y="369"/>
                </a:lnTo>
                <a:lnTo>
                  <a:pt x="1802" y="371"/>
                </a:lnTo>
                <a:lnTo>
                  <a:pt x="1802" y="373"/>
                </a:lnTo>
                <a:lnTo>
                  <a:pt x="1804" y="375"/>
                </a:lnTo>
                <a:lnTo>
                  <a:pt x="1806" y="375"/>
                </a:lnTo>
                <a:lnTo>
                  <a:pt x="1810" y="375"/>
                </a:lnTo>
                <a:lnTo>
                  <a:pt x="1815" y="378"/>
                </a:lnTo>
                <a:lnTo>
                  <a:pt x="1815" y="378"/>
                </a:lnTo>
                <a:lnTo>
                  <a:pt x="1821" y="378"/>
                </a:lnTo>
                <a:lnTo>
                  <a:pt x="1823" y="375"/>
                </a:lnTo>
                <a:lnTo>
                  <a:pt x="1823" y="375"/>
                </a:lnTo>
                <a:lnTo>
                  <a:pt x="1825" y="375"/>
                </a:lnTo>
                <a:lnTo>
                  <a:pt x="1827" y="373"/>
                </a:lnTo>
                <a:lnTo>
                  <a:pt x="1825" y="371"/>
                </a:lnTo>
                <a:lnTo>
                  <a:pt x="1825" y="369"/>
                </a:lnTo>
                <a:lnTo>
                  <a:pt x="1825" y="369"/>
                </a:lnTo>
                <a:lnTo>
                  <a:pt x="1827" y="369"/>
                </a:lnTo>
                <a:lnTo>
                  <a:pt x="1829" y="369"/>
                </a:lnTo>
                <a:lnTo>
                  <a:pt x="1829" y="367"/>
                </a:lnTo>
                <a:lnTo>
                  <a:pt x="1829" y="367"/>
                </a:lnTo>
                <a:lnTo>
                  <a:pt x="1831" y="365"/>
                </a:lnTo>
                <a:lnTo>
                  <a:pt x="1833" y="365"/>
                </a:lnTo>
                <a:lnTo>
                  <a:pt x="1833" y="363"/>
                </a:lnTo>
                <a:lnTo>
                  <a:pt x="1833" y="361"/>
                </a:lnTo>
                <a:lnTo>
                  <a:pt x="1831" y="359"/>
                </a:lnTo>
                <a:lnTo>
                  <a:pt x="1829" y="359"/>
                </a:lnTo>
                <a:lnTo>
                  <a:pt x="1829" y="357"/>
                </a:lnTo>
                <a:lnTo>
                  <a:pt x="1827" y="354"/>
                </a:lnTo>
                <a:lnTo>
                  <a:pt x="1827" y="354"/>
                </a:lnTo>
                <a:lnTo>
                  <a:pt x="1827" y="352"/>
                </a:lnTo>
                <a:lnTo>
                  <a:pt x="1827" y="352"/>
                </a:lnTo>
                <a:lnTo>
                  <a:pt x="1827" y="350"/>
                </a:lnTo>
                <a:lnTo>
                  <a:pt x="1831" y="350"/>
                </a:lnTo>
                <a:lnTo>
                  <a:pt x="1829" y="350"/>
                </a:lnTo>
                <a:lnTo>
                  <a:pt x="1829" y="352"/>
                </a:lnTo>
                <a:lnTo>
                  <a:pt x="1827" y="352"/>
                </a:lnTo>
                <a:lnTo>
                  <a:pt x="1829" y="357"/>
                </a:lnTo>
                <a:lnTo>
                  <a:pt x="1831" y="357"/>
                </a:lnTo>
                <a:lnTo>
                  <a:pt x="1831" y="359"/>
                </a:lnTo>
                <a:lnTo>
                  <a:pt x="1833" y="361"/>
                </a:lnTo>
                <a:lnTo>
                  <a:pt x="1835" y="363"/>
                </a:lnTo>
                <a:lnTo>
                  <a:pt x="1835" y="363"/>
                </a:lnTo>
                <a:lnTo>
                  <a:pt x="1835" y="365"/>
                </a:lnTo>
                <a:lnTo>
                  <a:pt x="1835" y="367"/>
                </a:lnTo>
                <a:lnTo>
                  <a:pt x="1838" y="365"/>
                </a:lnTo>
                <a:lnTo>
                  <a:pt x="1838" y="367"/>
                </a:lnTo>
                <a:lnTo>
                  <a:pt x="1835" y="369"/>
                </a:lnTo>
                <a:lnTo>
                  <a:pt x="1835" y="369"/>
                </a:lnTo>
                <a:lnTo>
                  <a:pt x="1833" y="369"/>
                </a:lnTo>
                <a:lnTo>
                  <a:pt x="1833" y="371"/>
                </a:lnTo>
                <a:lnTo>
                  <a:pt x="1833" y="371"/>
                </a:lnTo>
                <a:lnTo>
                  <a:pt x="1835" y="373"/>
                </a:lnTo>
                <a:lnTo>
                  <a:pt x="1838" y="373"/>
                </a:lnTo>
                <a:lnTo>
                  <a:pt x="1842" y="371"/>
                </a:lnTo>
                <a:lnTo>
                  <a:pt x="1844" y="369"/>
                </a:lnTo>
                <a:lnTo>
                  <a:pt x="1844" y="369"/>
                </a:lnTo>
                <a:lnTo>
                  <a:pt x="1852" y="371"/>
                </a:lnTo>
                <a:lnTo>
                  <a:pt x="1852" y="369"/>
                </a:lnTo>
                <a:lnTo>
                  <a:pt x="1856" y="369"/>
                </a:lnTo>
                <a:lnTo>
                  <a:pt x="1859" y="369"/>
                </a:lnTo>
                <a:lnTo>
                  <a:pt x="1859" y="369"/>
                </a:lnTo>
                <a:lnTo>
                  <a:pt x="1854" y="371"/>
                </a:lnTo>
                <a:lnTo>
                  <a:pt x="1844" y="373"/>
                </a:lnTo>
                <a:lnTo>
                  <a:pt x="1842" y="375"/>
                </a:lnTo>
                <a:lnTo>
                  <a:pt x="1842" y="375"/>
                </a:lnTo>
                <a:lnTo>
                  <a:pt x="1840" y="378"/>
                </a:lnTo>
                <a:lnTo>
                  <a:pt x="1838" y="378"/>
                </a:lnTo>
                <a:lnTo>
                  <a:pt x="1838" y="380"/>
                </a:lnTo>
                <a:lnTo>
                  <a:pt x="1840" y="382"/>
                </a:lnTo>
                <a:lnTo>
                  <a:pt x="1842" y="382"/>
                </a:lnTo>
                <a:lnTo>
                  <a:pt x="1844" y="382"/>
                </a:lnTo>
                <a:lnTo>
                  <a:pt x="1846" y="382"/>
                </a:lnTo>
                <a:lnTo>
                  <a:pt x="1848" y="382"/>
                </a:lnTo>
                <a:lnTo>
                  <a:pt x="1850" y="384"/>
                </a:lnTo>
                <a:lnTo>
                  <a:pt x="1854" y="384"/>
                </a:lnTo>
                <a:lnTo>
                  <a:pt x="1856" y="384"/>
                </a:lnTo>
                <a:lnTo>
                  <a:pt x="1863" y="384"/>
                </a:lnTo>
                <a:lnTo>
                  <a:pt x="1867" y="386"/>
                </a:lnTo>
                <a:lnTo>
                  <a:pt x="1869" y="386"/>
                </a:lnTo>
                <a:lnTo>
                  <a:pt x="1869" y="388"/>
                </a:lnTo>
                <a:lnTo>
                  <a:pt x="1867" y="388"/>
                </a:lnTo>
                <a:lnTo>
                  <a:pt x="1865" y="388"/>
                </a:lnTo>
                <a:lnTo>
                  <a:pt x="1861" y="386"/>
                </a:lnTo>
                <a:lnTo>
                  <a:pt x="1859" y="386"/>
                </a:lnTo>
                <a:lnTo>
                  <a:pt x="1859" y="386"/>
                </a:lnTo>
                <a:lnTo>
                  <a:pt x="1859" y="388"/>
                </a:lnTo>
                <a:lnTo>
                  <a:pt x="1863" y="388"/>
                </a:lnTo>
                <a:lnTo>
                  <a:pt x="1863" y="390"/>
                </a:lnTo>
                <a:lnTo>
                  <a:pt x="1865" y="390"/>
                </a:lnTo>
                <a:lnTo>
                  <a:pt x="1865" y="392"/>
                </a:lnTo>
                <a:lnTo>
                  <a:pt x="1865" y="394"/>
                </a:lnTo>
                <a:lnTo>
                  <a:pt x="1865" y="394"/>
                </a:lnTo>
                <a:lnTo>
                  <a:pt x="1865" y="398"/>
                </a:lnTo>
                <a:lnTo>
                  <a:pt x="1867" y="398"/>
                </a:lnTo>
                <a:lnTo>
                  <a:pt x="1869" y="401"/>
                </a:lnTo>
                <a:lnTo>
                  <a:pt x="1873" y="401"/>
                </a:lnTo>
                <a:lnTo>
                  <a:pt x="1873" y="403"/>
                </a:lnTo>
                <a:lnTo>
                  <a:pt x="1873" y="403"/>
                </a:lnTo>
                <a:lnTo>
                  <a:pt x="1871" y="403"/>
                </a:lnTo>
                <a:lnTo>
                  <a:pt x="1869" y="403"/>
                </a:lnTo>
                <a:lnTo>
                  <a:pt x="1863" y="403"/>
                </a:lnTo>
                <a:lnTo>
                  <a:pt x="1861" y="401"/>
                </a:lnTo>
                <a:lnTo>
                  <a:pt x="1859" y="401"/>
                </a:lnTo>
                <a:lnTo>
                  <a:pt x="1848" y="394"/>
                </a:lnTo>
                <a:lnTo>
                  <a:pt x="1846" y="394"/>
                </a:lnTo>
                <a:lnTo>
                  <a:pt x="1842" y="394"/>
                </a:lnTo>
                <a:lnTo>
                  <a:pt x="1838" y="392"/>
                </a:lnTo>
                <a:lnTo>
                  <a:pt x="1833" y="392"/>
                </a:lnTo>
                <a:lnTo>
                  <a:pt x="1833" y="392"/>
                </a:lnTo>
                <a:lnTo>
                  <a:pt x="1829" y="392"/>
                </a:lnTo>
                <a:lnTo>
                  <a:pt x="1827" y="392"/>
                </a:lnTo>
                <a:lnTo>
                  <a:pt x="1823" y="392"/>
                </a:lnTo>
                <a:lnTo>
                  <a:pt x="1821" y="392"/>
                </a:lnTo>
                <a:lnTo>
                  <a:pt x="1819" y="394"/>
                </a:lnTo>
                <a:lnTo>
                  <a:pt x="1819" y="394"/>
                </a:lnTo>
                <a:lnTo>
                  <a:pt x="1819" y="396"/>
                </a:lnTo>
                <a:lnTo>
                  <a:pt x="1821" y="398"/>
                </a:lnTo>
                <a:lnTo>
                  <a:pt x="1823" y="401"/>
                </a:lnTo>
                <a:lnTo>
                  <a:pt x="1825" y="403"/>
                </a:lnTo>
                <a:lnTo>
                  <a:pt x="1829" y="403"/>
                </a:lnTo>
                <a:lnTo>
                  <a:pt x="1835" y="405"/>
                </a:lnTo>
                <a:lnTo>
                  <a:pt x="1840" y="405"/>
                </a:lnTo>
                <a:lnTo>
                  <a:pt x="1844" y="407"/>
                </a:lnTo>
                <a:lnTo>
                  <a:pt x="1846" y="409"/>
                </a:lnTo>
                <a:lnTo>
                  <a:pt x="1850" y="411"/>
                </a:lnTo>
                <a:lnTo>
                  <a:pt x="1850" y="411"/>
                </a:lnTo>
                <a:lnTo>
                  <a:pt x="1861" y="413"/>
                </a:lnTo>
                <a:lnTo>
                  <a:pt x="1861" y="413"/>
                </a:lnTo>
                <a:lnTo>
                  <a:pt x="1863" y="413"/>
                </a:lnTo>
                <a:lnTo>
                  <a:pt x="1867" y="411"/>
                </a:lnTo>
                <a:lnTo>
                  <a:pt x="1867" y="411"/>
                </a:lnTo>
                <a:lnTo>
                  <a:pt x="1869" y="411"/>
                </a:lnTo>
                <a:lnTo>
                  <a:pt x="1871" y="413"/>
                </a:lnTo>
                <a:lnTo>
                  <a:pt x="1875" y="413"/>
                </a:lnTo>
                <a:lnTo>
                  <a:pt x="1877" y="411"/>
                </a:lnTo>
                <a:lnTo>
                  <a:pt x="1879" y="413"/>
                </a:lnTo>
                <a:lnTo>
                  <a:pt x="1879" y="413"/>
                </a:lnTo>
                <a:lnTo>
                  <a:pt x="1879" y="413"/>
                </a:lnTo>
                <a:lnTo>
                  <a:pt x="1877" y="413"/>
                </a:lnTo>
                <a:lnTo>
                  <a:pt x="1875" y="415"/>
                </a:lnTo>
                <a:lnTo>
                  <a:pt x="1877" y="417"/>
                </a:lnTo>
                <a:lnTo>
                  <a:pt x="1877" y="417"/>
                </a:lnTo>
                <a:lnTo>
                  <a:pt x="1877" y="419"/>
                </a:lnTo>
                <a:lnTo>
                  <a:pt x="1873" y="419"/>
                </a:lnTo>
                <a:lnTo>
                  <a:pt x="1871" y="422"/>
                </a:lnTo>
                <a:lnTo>
                  <a:pt x="1871" y="424"/>
                </a:lnTo>
                <a:lnTo>
                  <a:pt x="1871" y="426"/>
                </a:lnTo>
                <a:lnTo>
                  <a:pt x="1871" y="428"/>
                </a:lnTo>
                <a:lnTo>
                  <a:pt x="1869" y="432"/>
                </a:lnTo>
                <a:lnTo>
                  <a:pt x="1867" y="432"/>
                </a:lnTo>
                <a:lnTo>
                  <a:pt x="1871" y="432"/>
                </a:lnTo>
                <a:lnTo>
                  <a:pt x="1873" y="432"/>
                </a:lnTo>
                <a:lnTo>
                  <a:pt x="1875" y="432"/>
                </a:lnTo>
                <a:lnTo>
                  <a:pt x="1877" y="434"/>
                </a:lnTo>
                <a:lnTo>
                  <a:pt x="1879" y="434"/>
                </a:lnTo>
                <a:lnTo>
                  <a:pt x="1879" y="434"/>
                </a:lnTo>
                <a:lnTo>
                  <a:pt x="1877" y="434"/>
                </a:lnTo>
                <a:lnTo>
                  <a:pt x="1871" y="436"/>
                </a:lnTo>
                <a:lnTo>
                  <a:pt x="1867" y="434"/>
                </a:lnTo>
                <a:lnTo>
                  <a:pt x="1867" y="436"/>
                </a:lnTo>
                <a:lnTo>
                  <a:pt x="1867" y="440"/>
                </a:lnTo>
                <a:lnTo>
                  <a:pt x="1865" y="445"/>
                </a:lnTo>
                <a:lnTo>
                  <a:pt x="1867" y="445"/>
                </a:lnTo>
                <a:lnTo>
                  <a:pt x="1869" y="445"/>
                </a:lnTo>
                <a:lnTo>
                  <a:pt x="1871" y="443"/>
                </a:lnTo>
                <a:lnTo>
                  <a:pt x="1871" y="443"/>
                </a:lnTo>
                <a:lnTo>
                  <a:pt x="1869" y="447"/>
                </a:lnTo>
                <a:lnTo>
                  <a:pt x="1867" y="449"/>
                </a:lnTo>
                <a:lnTo>
                  <a:pt x="1867" y="449"/>
                </a:lnTo>
                <a:lnTo>
                  <a:pt x="1863" y="449"/>
                </a:lnTo>
                <a:lnTo>
                  <a:pt x="1861" y="451"/>
                </a:lnTo>
                <a:lnTo>
                  <a:pt x="1859" y="449"/>
                </a:lnTo>
                <a:lnTo>
                  <a:pt x="1850" y="447"/>
                </a:lnTo>
                <a:lnTo>
                  <a:pt x="1846" y="445"/>
                </a:lnTo>
                <a:lnTo>
                  <a:pt x="1842" y="447"/>
                </a:lnTo>
                <a:lnTo>
                  <a:pt x="1840" y="449"/>
                </a:lnTo>
                <a:lnTo>
                  <a:pt x="1838" y="453"/>
                </a:lnTo>
                <a:lnTo>
                  <a:pt x="1835" y="455"/>
                </a:lnTo>
                <a:lnTo>
                  <a:pt x="1833" y="455"/>
                </a:lnTo>
                <a:lnTo>
                  <a:pt x="1835" y="455"/>
                </a:lnTo>
                <a:lnTo>
                  <a:pt x="1838" y="455"/>
                </a:lnTo>
                <a:lnTo>
                  <a:pt x="1844" y="455"/>
                </a:lnTo>
                <a:lnTo>
                  <a:pt x="1844" y="457"/>
                </a:lnTo>
                <a:lnTo>
                  <a:pt x="1844" y="457"/>
                </a:lnTo>
                <a:lnTo>
                  <a:pt x="1848" y="457"/>
                </a:lnTo>
                <a:lnTo>
                  <a:pt x="1852" y="457"/>
                </a:lnTo>
                <a:lnTo>
                  <a:pt x="1856" y="457"/>
                </a:lnTo>
                <a:lnTo>
                  <a:pt x="1861" y="457"/>
                </a:lnTo>
                <a:lnTo>
                  <a:pt x="1863" y="455"/>
                </a:lnTo>
                <a:lnTo>
                  <a:pt x="1863" y="453"/>
                </a:lnTo>
                <a:lnTo>
                  <a:pt x="1863" y="453"/>
                </a:lnTo>
                <a:lnTo>
                  <a:pt x="1865" y="453"/>
                </a:lnTo>
                <a:lnTo>
                  <a:pt x="1865" y="453"/>
                </a:lnTo>
                <a:lnTo>
                  <a:pt x="1867" y="453"/>
                </a:lnTo>
                <a:lnTo>
                  <a:pt x="1865" y="455"/>
                </a:lnTo>
                <a:lnTo>
                  <a:pt x="1865" y="457"/>
                </a:lnTo>
                <a:lnTo>
                  <a:pt x="1863" y="457"/>
                </a:lnTo>
                <a:lnTo>
                  <a:pt x="1863" y="459"/>
                </a:lnTo>
                <a:lnTo>
                  <a:pt x="1863" y="459"/>
                </a:lnTo>
                <a:lnTo>
                  <a:pt x="1863" y="459"/>
                </a:lnTo>
                <a:lnTo>
                  <a:pt x="1861" y="461"/>
                </a:lnTo>
                <a:lnTo>
                  <a:pt x="1861" y="461"/>
                </a:lnTo>
                <a:lnTo>
                  <a:pt x="1859" y="461"/>
                </a:lnTo>
                <a:lnTo>
                  <a:pt x="1854" y="461"/>
                </a:lnTo>
                <a:lnTo>
                  <a:pt x="1848" y="459"/>
                </a:lnTo>
                <a:lnTo>
                  <a:pt x="1842" y="457"/>
                </a:lnTo>
                <a:lnTo>
                  <a:pt x="1840" y="457"/>
                </a:lnTo>
                <a:lnTo>
                  <a:pt x="1838" y="457"/>
                </a:lnTo>
                <a:lnTo>
                  <a:pt x="1838" y="459"/>
                </a:lnTo>
                <a:lnTo>
                  <a:pt x="1835" y="463"/>
                </a:lnTo>
                <a:lnTo>
                  <a:pt x="1831" y="468"/>
                </a:lnTo>
                <a:lnTo>
                  <a:pt x="1831" y="470"/>
                </a:lnTo>
                <a:lnTo>
                  <a:pt x="1831" y="470"/>
                </a:lnTo>
                <a:lnTo>
                  <a:pt x="1831" y="472"/>
                </a:lnTo>
                <a:lnTo>
                  <a:pt x="1829" y="474"/>
                </a:lnTo>
                <a:lnTo>
                  <a:pt x="1831" y="474"/>
                </a:lnTo>
                <a:lnTo>
                  <a:pt x="1833" y="474"/>
                </a:lnTo>
                <a:lnTo>
                  <a:pt x="1840" y="470"/>
                </a:lnTo>
                <a:lnTo>
                  <a:pt x="1842" y="470"/>
                </a:lnTo>
                <a:lnTo>
                  <a:pt x="1844" y="468"/>
                </a:lnTo>
                <a:lnTo>
                  <a:pt x="1846" y="468"/>
                </a:lnTo>
                <a:lnTo>
                  <a:pt x="1850" y="468"/>
                </a:lnTo>
                <a:lnTo>
                  <a:pt x="1852" y="468"/>
                </a:lnTo>
                <a:lnTo>
                  <a:pt x="1854" y="470"/>
                </a:lnTo>
                <a:lnTo>
                  <a:pt x="1859" y="470"/>
                </a:lnTo>
                <a:lnTo>
                  <a:pt x="1863" y="470"/>
                </a:lnTo>
                <a:lnTo>
                  <a:pt x="1865" y="468"/>
                </a:lnTo>
                <a:lnTo>
                  <a:pt x="1869" y="468"/>
                </a:lnTo>
                <a:lnTo>
                  <a:pt x="1871" y="468"/>
                </a:lnTo>
                <a:lnTo>
                  <a:pt x="1869" y="470"/>
                </a:lnTo>
                <a:lnTo>
                  <a:pt x="1867" y="470"/>
                </a:lnTo>
                <a:lnTo>
                  <a:pt x="1867" y="470"/>
                </a:lnTo>
                <a:lnTo>
                  <a:pt x="1873" y="474"/>
                </a:lnTo>
                <a:lnTo>
                  <a:pt x="1875" y="474"/>
                </a:lnTo>
                <a:lnTo>
                  <a:pt x="1873" y="476"/>
                </a:lnTo>
                <a:lnTo>
                  <a:pt x="1867" y="472"/>
                </a:lnTo>
                <a:lnTo>
                  <a:pt x="1863" y="472"/>
                </a:lnTo>
                <a:lnTo>
                  <a:pt x="1859" y="472"/>
                </a:lnTo>
                <a:lnTo>
                  <a:pt x="1856" y="472"/>
                </a:lnTo>
                <a:lnTo>
                  <a:pt x="1848" y="470"/>
                </a:lnTo>
                <a:lnTo>
                  <a:pt x="1846" y="470"/>
                </a:lnTo>
                <a:lnTo>
                  <a:pt x="1844" y="470"/>
                </a:lnTo>
                <a:lnTo>
                  <a:pt x="1840" y="472"/>
                </a:lnTo>
                <a:lnTo>
                  <a:pt x="1838" y="474"/>
                </a:lnTo>
                <a:lnTo>
                  <a:pt x="1833" y="474"/>
                </a:lnTo>
                <a:lnTo>
                  <a:pt x="1831" y="476"/>
                </a:lnTo>
                <a:lnTo>
                  <a:pt x="1829" y="478"/>
                </a:lnTo>
                <a:lnTo>
                  <a:pt x="1829" y="480"/>
                </a:lnTo>
                <a:lnTo>
                  <a:pt x="1827" y="484"/>
                </a:lnTo>
                <a:lnTo>
                  <a:pt x="1829" y="489"/>
                </a:lnTo>
                <a:lnTo>
                  <a:pt x="1831" y="489"/>
                </a:lnTo>
                <a:lnTo>
                  <a:pt x="1833" y="489"/>
                </a:lnTo>
                <a:lnTo>
                  <a:pt x="1835" y="489"/>
                </a:lnTo>
                <a:lnTo>
                  <a:pt x="1838" y="489"/>
                </a:lnTo>
                <a:lnTo>
                  <a:pt x="1842" y="491"/>
                </a:lnTo>
                <a:lnTo>
                  <a:pt x="1846" y="491"/>
                </a:lnTo>
                <a:lnTo>
                  <a:pt x="1848" y="491"/>
                </a:lnTo>
                <a:lnTo>
                  <a:pt x="1848" y="491"/>
                </a:lnTo>
                <a:lnTo>
                  <a:pt x="1848" y="491"/>
                </a:lnTo>
                <a:lnTo>
                  <a:pt x="1848" y="491"/>
                </a:lnTo>
                <a:lnTo>
                  <a:pt x="1846" y="491"/>
                </a:lnTo>
                <a:lnTo>
                  <a:pt x="1840" y="491"/>
                </a:lnTo>
                <a:lnTo>
                  <a:pt x="1838" y="493"/>
                </a:lnTo>
                <a:lnTo>
                  <a:pt x="1838" y="495"/>
                </a:lnTo>
                <a:lnTo>
                  <a:pt x="1833" y="497"/>
                </a:lnTo>
                <a:lnTo>
                  <a:pt x="1833" y="497"/>
                </a:lnTo>
                <a:lnTo>
                  <a:pt x="1833" y="497"/>
                </a:lnTo>
                <a:lnTo>
                  <a:pt x="1831" y="499"/>
                </a:lnTo>
                <a:lnTo>
                  <a:pt x="1831" y="501"/>
                </a:lnTo>
                <a:lnTo>
                  <a:pt x="1831" y="503"/>
                </a:lnTo>
                <a:lnTo>
                  <a:pt x="1831" y="505"/>
                </a:lnTo>
                <a:lnTo>
                  <a:pt x="1831" y="508"/>
                </a:lnTo>
                <a:lnTo>
                  <a:pt x="1831" y="508"/>
                </a:lnTo>
                <a:lnTo>
                  <a:pt x="1833" y="508"/>
                </a:lnTo>
                <a:lnTo>
                  <a:pt x="1838" y="508"/>
                </a:lnTo>
                <a:lnTo>
                  <a:pt x="1840" y="508"/>
                </a:lnTo>
                <a:lnTo>
                  <a:pt x="1842" y="505"/>
                </a:lnTo>
                <a:lnTo>
                  <a:pt x="1842" y="505"/>
                </a:lnTo>
                <a:lnTo>
                  <a:pt x="1844" y="503"/>
                </a:lnTo>
                <a:lnTo>
                  <a:pt x="1848" y="501"/>
                </a:lnTo>
                <a:lnTo>
                  <a:pt x="1856" y="495"/>
                </a:lnTo>
                <a:lnTo>
                  <a:pt x="1859" y="493"/>
                </a:lnTo>
                <a:lnTo>
                  <a:pt x="1863" y="491"/>
                </a:lnTo>
                <a:lnTo>
                  <a:pt x="1865" y="491"/>
                </a:lnTo>
                <a:lnTo>
                  <a:pt x="1865" y="491"/>
                </a:lnTo>
                <a:lnTo>
                  <a:pt x="1865" y="491"/>
                </a:lnTo>
                <a:lnTo>
                  <a:pt x="1861" y="495"/>
                </a:lnTo>
                <a:lnTo>
                  <a:pt x="1859" y="495"/>
                </a:lnTo>
                <a:lnTo>
                  <a:pt x="1856" y="497"/>
                </a:lnTo>
                <a:lnTo>
                  <a:pt x="1856" y="497"/>
                </a:lnTo>
                <a:lnTo>
                  <a:pt x="1854" y="497"/>
                </a:lnTo>
                <a:lnTo>
                  <a:pt x="1854" y="499"/>
                </a:lnTo>
                <a:lnTo>
                  <a:pt x="1852" y="501"/>
                </a:lnTo>
                <a:lnTo>
                  <a:pt x="1850" y="501"/>
                </a:lnTo>
                <a:lnTo>
                  <a:pt x="1846" y="503"/>
                </a:lnTo>
                <a:lnTo>
                  <a:pt x="1840" y="508"/>
                </a:lnTo>
                <a:lnTo>
                  <a:pt x="1835" y="510"/>
                </a:lnTo>
                <a:lnTo>
                  <a:pt x="1833" y="510"/>
                </a:lnTo>
                <a:lnTo>
                  <a:pt x="1835" y="512"/>
                </a:lnTo>
                <a:lnTo>
                  <a:pt x="1835" y="512"/>
                </a:lnTo>
                <a:lnTo>
                  <a:pt x="1835" y="512"/>
                </a:lnTo>
                <a:lnTo>
                  <a:pt x="1838" y="512"/>
                </a:lnTo>
                <a:lnTo>
                  <a:pt x="1835" y="518"/>
                </a:lnTo>
                <a:lnTo>
                  <a:pt x="1838" y="522"/>
                </a:lnTo>
                <a:lnTo>
                  <a:pt x="1838" y="522"/>
                </a:lnTo>
                <a:lnTo>
                  <a:pt x="1840" y="522"/>
                </a:lnTo>
                <a:lnTo>
                  <a:pt x="1844" y="522"/>
                </a:lnTo>
                <a:lnTo>
                  <a:pt x="1846" y="524"/>
                </a:lnTo>
                <a:lnTo>
                  <a:pt x="1850" y="524"/>
                </a:lnTo>
                <a:lnTo>
                  <a:pt x="1854" y="522"/>
                </a:lnTo>
                <a:lnTo>
                  <a:pt x="1856" y="520"/>
                </a:lnTo>
                <a:lnTo>
                  <a:pt x="1859" y="518"/>
                </a:lnTo>
                <a:lnTo>
                  <a:pt x="1859" y="518"/>
                </a:lnTo>
                <a:lnTo>
                  <a:pt x="1863" y="516"/>
                </a:lnTo>
                <a:lnTo>
                  <a:pt x="1867" y="516"/>
                </a:lnTo>
                <a:lnTo>
                  <a:pt x="1867" y="516"/>
                </a:lnTo>
                <a:lnTo>
                  <a:pt x="1867" y="518"/>
                </a:lnTo>
                <a:lnTo>
                  <a:pt x="1865" y="518"/>
                </a:lnTo>
                <a:lnTo>
                  <a:pt x="1861" y="518"/>
                </a:lnTo>
                <a:lnTo>
                  <a:pt x="1859" y="520"/>
                </a:lnTo>
                <a:lnTo>
                  <a:pt x="1854" y="522"/>
                </a:lnTo>
                <a:lnTo>
                  <a:pt x="1852" y="524"/>
                </a:lnTo>
                <a:lnTo>
                  <a:pt x="1848" y="526"/>
                </a:lnTo>
                <a:lnTo>
                  <a:pt x="1848" y="526"/>
                </a:lnTo>
                <a:lnTo>
                  <a:pt x="1846" y="526"/>
                </a:lnTo>
                <a:lnTo>
                  <a:pt x="1848" y="528"/>
                </a:lnTo>
                <a:lnTo>
                  <a:pt x="1848" y="531"/>
                </a:lnTo>
                <a:lnTo>
                  <a:pt x="1848" y="531"/>
                </a:lnTo>
                <a:lnTo>
                  <a:pt x="1850" y="531"/>
                </a:lnTo>
                <a:lnTo>
                  <a:pt x="1850" y="533"/>
                </a:lnTo>
                <a:lnTo>
                  <a:pt x="1852" y="539"/>
                </a:lnTo>
                <a:lnTo>
                  <a:pt x="1852" y="543"/>
                </a:lnTo>
                <a:lnTo>
                  <a:pt x="1852" y="545"/>
                </a:lnTo>
                <a:lnTo>
                  <a:pt x="1852" y="549"/>
                </a:lnTo>
                <a:lnTo>
                  <a:pt x="1854" y="549"/>
                </a:lnTo>
                <a:lnTo>
                  <a:pt x="1854" y="552"/>
                </a:lnTo>
                <a:lnTo>
                  <a:pt x="1856" y="554"/>
                </a:lnTo>
                <a:lnTo>
                  <a:pt x="1856" y="554"/>
                </a:lnTo>
                <a:lnTo>
                  <a:pt x="1859" y="552"/>
                </a:lnTo>
                <a:lnTo>
                  <a:pt x="1859" y="549"/>
                </a:lnTo>
                <a:lnTo>
                  <a:pt x="1863" y="545"/>
                </a:lnTo>
                <a:lnTo>
                  <a:pt x="1863" y="543"/>
                </a:lnTo>
                <a:lnTo>
                  <a:pt x="1863" y="541"/>
                </a:lnTo>
                <a:lnTo>
                  <a:pt x="1865" y="541"/>
                </a:lnTo>
                <a:lnTo>
                  <a:pt x="1867" y="541"/>
                </a:lnTo>
                <a:lnTo>
                  <a:pt x="1867" y="541"/>
                </a:lnTo>
                <a:lnTo>
                  <a:pt x="1865" y="543"/>
                </a:lnTo>
                <a:lnTo>
                  <a:pt x="1869" y="543"/>
                </a:lnTo>
                <a:lnTo>
                  <a:pt x="1871" y="543"/>
                </a:lnTo>
                <a:lnTo>
                  <a:pt x="1871" y="541"/>
                </a:lnTo>
                <a:lnTo>
                  <a:pt x="1873" y="539"/>
                </a:lnTo>
                <a:lnTo>
                  <a:pt x="1873" y="539"/>
                </a:lnTo>
                <a:lnTo>
                  <a:pt x="1871" y="535"/>
                </a:lnTo>
                <a:lnTo>
                  <a:pt x="1871" y="533"/>
                </a:lnTo>
                <a:lnTo>
                  <a:pt x="1869" y="531"/>
                </a:lnTo>
                <a:lnTo>
                  <a:pt x="1869" y="531"/>
                </a:lnTo>
                <a:lnTo>
                  <a:pt x="1871" y="533"/>
                </a:lnTo>
                <a:lnTo>
                  <a:pt x="1871" y="535"/>
                </a:lnTo>
                <a:lnTo>
                  <a:pt x="1873" y="537"/>
                </a:lnTo>
                <a:lnTo>
                  <a:pt x="1873" y="537"/>
                </a:lnTo>
                <a:lnTo>
                  <a:pt x="1873" y="539"/>
                </a:lnTo>
                <a:lnTo>
                  <a:pt x="1875" y="541"/>
                </a:lnTo>
                <a:lnTo>
                  <a:pt x="1879" y="541"/>
                </a:lnTo>
                <a:lnTo>
                  <a:pt x="1879" y="541"/>
                </a:lnTo>
                <a:lnTo>
                  <a:pt x="1882" y="541"/>
                </a:lnTo>
                <a:lnTo>
                  <a:pt x="1882" y="545"/>
                </a:lnTo>
                <a:lnTo>
                  <a:pt x="1884" y="547"/>
                </a:lnTo>
                <a:lnTo>
                  <a:pt x="1884" y="547"/>
                </a:lnTo>
                <a:lnTo>
                  <a:pt x="1882" y="547"/>
                </a:lnTo>
                <a:lnTo>
                  <a:pt x="1879" y="543"/>
                </a:lnTo>
                <a:lnTo>
                  <a:pt x="1877" y="543"/>
                </a:lnTo>
                <a:lnTo>
                  <a:pt x="1875" y="543"/>
                </a:lnTo>
                <a:lnTo>
                  <a:pt x="1873" y="543"/>
                </a:lnTo>
                <a:lnTo>
                  <a:pt x="1871" y="543"/>
                </a:lnTo>
                <a:lnTo>
                  <a:pt x="1871" y="543"/>
                </a:lnTo>
                <a:lnTo>
                  <a:pt x="1871" y="545"/>
                </a:lnTo>
                <a:lnTo>
                  <a:pt x="1871" y="545"/>
                </a:lnTo>
                <a:lnTo>
                  <a:pt x="1867" y="545"/>
                </a:lnTo>
                <a:lnTo>
                  <a:pt x="1865" y="545"/>
                </a:lnTo>
                <a:lnTo>
                  <a:pt x="1863" y="547"/>
                </a:lnTo>
                <a:lnTo>
                  <a:pt x="1861" y="552"/>
                </a:lnTo>
                <a:lnTo>
                  <a:pt x="1859" y="554"/>
                </a:lnTo>
                <a:lnTo>
                  <a:pt x="1859" y="554"/>
                </a:lnTo>
                <a:lnTo>
                  <a:pt x="1861" y="556"/>
                </a:lnTo>
                <a:lnTo>
                  <a:pt x="1861" y="556"/>
                </a:lnTo>
                <a:lnTo>
                  <a:pt x="1863" y="556"/>
                </a:lnTo>
                <a:lnTo>
                  <a:pt x="1863" y="556"/>
                </a:lnTo>
                <a:lnTo>
                  <a:pt x="1865" y="556"/>
                </a:lnTo>
                <a:lnTo>
                  <a:pt x="1867" y="554"/>
                </a:lnTo>
                <a:lnTo>
                  <a:pt x="1873" y="554"/>
                </a:lnTo>
                <a:lnTo>
                  <a:pt x="1875" y="552"/>
                </a:lnTo>
                <a:lnTo>
                  <a:pt x="1877" y="552"/>
                </a:lnTo>
                <a:lnTo>
                  <a:pt x="1877" y="552"/>
                </a:lnTo>
                <a:lnTo>
                  <a:pt x="1875" y="554"/>
                </a:lnTo>
                <a:lnTo>
                  <a:pt x="1875" y="554"/>
                </a:lnTo>
                <a:lnTo>
                  <a:pt x="1877" y="554"/>
                </a:lnTo>
                <a:lnTo>
                  <a:pt x="1879" y="554"/>
                </a:lnTo>
                <a:lnTo>
                  <a:pt x="1877" y="554"/>
                </a:lnTo>
                <a:lnTo>
                  <a:pt x="1875" y="554"/>
                </a:lnTo>
                <a:lnTo>
                  <a:pt x="1873" y="556"/>
                </a:lnTo>
                <a:lnTo>
                  <a:pt x="1871" y="556"/>
                </a:lnTo>
                <a:lnTo>
                  <a:pt x="1865" y="558"/>
                </a:lnTo>
                <a:lnTo>
                  <a:pt x="1861" y="558"/>
                </a:lnTo>
                <a:lnTo>
                  <a:pt x="1863" y="560"/>
                </a:lnTo>
                <a:lnTo>
                  <a:pt x="1861" y="564"/>
                </a:lnTo>
                <a:lnTo>
                  <a:pt x="1863" y="566"/>
                </a:lnTo>
                <a:lnTo>
                  <a:pt x="1867" y="570"/>
                </a:lnTo>
                <a:lnTo>
                  <a:pt x="1869" y="575"/>
                </a:lnTo>
                <a:lnTo>
                  <a:pt x="1871" y="577"/>
                </a:lnTo>
                <a:lnTo>
                  <a:pt x="1871" y="579"/>
                </a:lnTo>
                <a:lnTo>
                  <a:pt x="1873" y="579"/>
                </a:lnTo>
                <a:lnTo>
                  <a:pt x="1875" y="581"/>
                </a:lnTo>
                <a:lnTo>
                  <a:pt x="1875" y="581"/>
                </a:lnTo>
                <a:lnTo>
                  <a:pt x="1875" y="583"/>
                </a:lnTo>
                <a:lnTo>
                  <a:pt x="1877" y="585"/>
                </a:lnTo>
                <a:lnTo>
                  <a:pt x="1877" y="585"/>
                </a:lnTo>
                <a:lnTo>
                  <a:pt x="1877" y="585"/>
                </a:lnTo>
                <a:lnTo>
                  <a:pt x="1882" y="581"/>
                </a:lnTo>
                <a:lnTo>
                  <a:pt x="1886" y="581"/>
                </a:lnTo>
                <a:lnTo>
                  <a:pt x="1882" y="583"/>
                </a:lnTo>
                <a:lnTo>
                  <a:pt x="1879" y="585"/>
                </a:lnTo>
                <a:lnTo>
                  <a:pt x="1879" y="587"/>
                </a:lnTo>
                <a:lnTo>
                  <a:pt x="1879" y="587"/>
                </a:lnTo>
                <a:lnTo>
                  <a:pt x="1879" y="591"/>
                </a:lnTo>
                <a:lnTo>
                  <a:pt x="1879" y="591"/>
                </a:lnTo>
                <a:lnTo>
                  <a:pt x="1879" y="593"/>
                </a:lnTo>
                <a:lnTo>
                  <a:pt x="1879" y="593"/>
                </a:lnTo>
                <a:lnTo>
                  <a:pt x="1882" y="593"/>
                </a:lnTo>
                <a:lnTo>
                  <a:pt x="1882" y="596"/>
                </a:lnTo>
                <a:lnTo>
                  <a:pt x="1884" y="596"/>
                </a:lnTo>
                <a:lnTo>
                  <a:pt x="1886" y="598"/>
                </a:lnTo>
                <a:lnTo>
                  <a:pt x="1888" y="598"/>
                </a:lnTo>
                <a:lnTo>
                  <a:pt x="1890" y="598"/>
                </a:lnTo>
                <a:lnTo>
                  <a:pt x="1888" y="600"/>
                </a:lnTo>
                <a:lnTo>
                  <a:pt x="1888" y="602"/>
                </a:lnTo>
                <a:lnTo>
                  <a:pt x="1888" y="602"/>
                </a:lnTo>
                <a:lnTo>
                  <a:pt x="1888" y="604"/>
                </a:lnTo>
                <a:lnTo>
                  <a:pt x="1892" y="604"/>
                </a:lnTo>
                <a:lnTo>
                  <a:pt x="1894" y="602"/>
                </a:lnTo>
                <a:lnTo>
                  <a:pt x="1894" y="602"/>
                </a:lnTo>
                <a:lnTo>
                  <a:pt x="1896" y="600"/>
                </a:lnTo>
                <a:lnTo>
                  <a:pt x="1898" y="602"/>
                </a:lnTo>
                <a:lnTo>
                  <a:pt x="1900" y="602"/>
                </a:lnTo>
                <a:lnTo>
                  <a:pt x="1896" y="602"/>
                </a:lnTo>
                <a:lnTo>
                  <a:pt x="1896" y="604"/>
                </a:lnTo>
                <a:lnTo>
                  <a:pt x="1896" y="604"/>
                </a:lnTo>
                <a:lnTo>
                  <a:pt x="1894" y="604"/>
                </a:lnTo>
                <a:lnTo>
                  <a:pt x="1892" y="606"/>
                </a:lnTo>
                <a:lnTo>
                  <a:pt x="1892" y="606"/>
                </a:lnTo>
                <a:lnTo>
                  <a:pt x="1894" y="608"/>
                </a:lnTo>
                <a:lnTo>
                  <a:pt x="1894" y="608"/>
                </a:lnTo>
                <a:lnTo>
                  <a:pt x="1894" y="610"/>
                </a:lnTo>
                <a:lnTo>
                  <a:pt x="1894" y="610"/>
                </a:lnTo>
                <a:lnTo>
                  <a:pt x="1894" y="612"/>
                </a:lnTo>
                <a:lnTo>
                  <a:pt x="1894" y="612"/>
                </a:lnTo>
                <a:lnTo>
                  <a:pt x="1894" y="612"/>
                </a:lnTo>
                <a:lnTo>
                  <a:pt x="1896" y="614"/>
                </a:lnTo>
                <a:lnTo>
                  <a:pt x="1898" y="617"/>
                </a:lnTo>
                <a:lnTo>
                  <a:pt x="1898" y="617"/>
                </a:lnTo>
                <a:lnTo>
                  <a:pt x="1898" y="619"/>
                </a:lnTo>
                <a:lnTo>
                  <a:pt x="1905" y="621"/>
                </a:lnTo>
                <a:lnTo>
                  <a:pt x="1905" y="621"/>
                </a:lnTo>
                <a:lnTo>
                  <a:pt x="1905" y="621"/>
                </a:lnTo>
                <a:lnTo>
                  <a:pt x="1907" y="621"/>
                </a:lnTo>
                <a:lnTo>
                  <a:pt x="1907" y="621"/>
                </a:lnTo>
                <a:lnTo>
                  <a:pt x="1907" y="623"/>
                </a:lnTo>
                <a:lnTo>
                  <a:pt x="1907" y="625"/>
                </a:lnTo>
                <a:lnTo>
                  <a:pt x="1909" y="625"/>
                </a:lnTo>
                <a:lnTo>
                  <a:pt x="1911" y="625"/>
                </a:lnTo>
                <a:lnTo>
                  <a:pt x="1915" y="625"/>
                </a:lnTo>
                <a:lnTo>
                  <a:pt x="1915" y="625"/>
                </a:lnTo>
                <a:lnTo>
                  <a:pt x="1913" y="627"/>
                </a:lnTo>
                <a:lnTo>
                  <a:pt x="1909" y="629"/>
                </a:lnTo>
                <a:lnTo>
                  <a:pt x="1909" y="629"/>
                </a:lnTo>
                <a:lnTo>
                  <a:pt x="1909" y="631"/>
                </a:lnTo>
                <a:lnTo>
                  <a:pt x="1911" y="631"/>
                </a:lnTo>
                <a:lnTo>
                  <a:pt x="1913" y="631"/>
                </a:lnTo>
                <a:lnTo>
                  <a:pt x="1915" y="631"/>
                </a:lnTo>
                <a:lnTo>
                  <a:pt x="1917" y="631"/>
                </a:lnTo>
                <a:lnTo>
                  <a:pt x="1915" y="629"/>
                </a:lnTo>
                <a:lnTo>
                  <a:pt x="1915" y="629"/>
                </a:lnTo>
                <a:lnTo>
                  <a:pt x="1917" y="629"/>
                </a:lnTo>
                <a:lnTo>
                  <a:pt x="1919" y="629"/>
                </a:lnTo>
                <a:lnTo>
                  <a:pt x="1919" y="629"/>
                </a:lnTo>
                <a:lnTo>
                  <a:pt x="1921" y="629"/>
                </a:lnTo>
                <a:lnTo>
                  <a:pt x="1923" y="629"/>
                </a:lnTo>
                <a:lnTo>
                  <a:pt x="1926" y="629"/>
                </a:lnTo>
                <a:lnTo>
                  <a:pt x="1928" y="629"/>
                </a:lnTo>
                <a:lnTo>
                  <a:pt x="1928" y="629"/>
                </a:lnTo>
                <a:lnTo>
                  <a:pt x="1930" y="629"/>
                </a:lnTo>
                <a:lnTo>
                  <a:pt x="1932" y="627"/>
                </a:lnTo>
                <a:lnTo>
                  <a:pt x="1932" y="627"/>
                </a:lnTo>
                <a:lnTo>
                  <a:pt x="1936" y="625"/>
                </a:lnTo>
                <a:lnTo>
                  <a:pt x="1940" y="623"/>
                </a:lnTo>
                <a:lnTo>
                  <a:pt x="1942" y="623"/>
                </a:lnTo>
                <a:lnTo>
                  <a:pt x="1942" y="621"/>
                </a:lnTo>
                <a:lnTo>
                  <a:pt x="1942" y="621"/>
                </a:lnTo>
                <a:lnTo>
                  <a:pt x="1942" y="621"/>
                </a:lnTo>
                <a:lnTo>
                  <a:pt x="1944" y="621"/>
                </a:lnTo>
                <a:lnTo>
                  <a:pt x="1942" y="623"/>
                </a:lnTo>
                <a:lnTo>
                  <a:pt x="1942" y="625"/>
                </a:lnTo>
                <a:lnTo>
                  <a:pt x="1940" y="625"/>
                </a:lnTo>
                <a:lnTo>
                  <a:pt x="1940" y="629"/>
                </a:lnTo>
                <a:lnTo>
                  <a:pt x="1940" y="633"/>
                </a:lnTo>
                <a:lnTo>
                  <a:pt x="1942" y="633"/>
                </a:lnTo>
                <a:lnTo>
                  <a:pt x="1942" y="633"/>
                </a:lnTo>
                <a:lnTo>
                  <a:pt x="1947" y="635"/>
                </a:lnTo>
                <a:lnTo>
                  <a:pt x="1947" y="635"/>
                </a:lnTo>
                <a:lnTo>
                  <a:pt x="1949" y="637"/>
                </a:lnTo>
                <a:lnTo>
                  <a:pt x="1951" y="637"/>
                </a:lnTo>
                <a:lnTo>
                  <a:pt x="1951" y="637"/>
                </a:lnTo>
                <a:lnTo>
                  <a:pt x="1955" y="635"/>
                </a:lnTo>
                <a:lnTo>
                  <a:pt x="1959" y="633"/>
                </a:lnTo>
                <a:lnTo>
                  <a:pt x="1959" y="633"/>
                </a:lnTo>
                <a:lnTo>
                  <a:pt x="1957" y="635"/>
                </a:lnTo>
                <a:lnTo>
                  <a:pt x="1957" y="637"/>
                </a:lnTo>
                <a:lnTo>
                  <a:pt x="1955" y="637"/>
                </a:lnTo>
                <a:lnTo>
                  <a:pt x="1953" y="640"/>
                </a:lnTo>
                <a:lnTo>
                  <a:pt x="1951" y="640"/>
                </a:lnTo>
                <a:lnTo>
                  <a:pt x="1951" y="640"/>
                </a:lnTo>
                <a:lnTo>
                  <a:pt x="1951" y="642"/>
                </a:lnTo>
                <a:lnTo>
                  <a:pt x="1959" y="646"/>
                </a:lnTo>
                <a:lnTo>
                  <a:pt x="1961" y="646"/>
                </a:lnTo>
                <a:lnTo>
                  <a:pt x="1963" y="646"/>
                </a:lnTo>
                <a:lnTo>
                  <a:pt x="1963" y="644"/>
                </a:lnTo>
                <a:lnTo>
                  <a:pt x="1965" y="642"/>
                </a:lnTo>
                <a:lnTo>
                  <a:pt x="1967" y="642"/>
                </a:lnTo>
                <a:lnTo>
                  <a:pt x="1967" y="642"/>
                </a:lnTo>
                <a:lnTo>
                  <a:pt x="1967" y="644"/>
                </a:lnTo>
                <a:lnTo>
                  <a:pt x="1965" y="646"/>
                </a:lnTo>
                <a:lnTo>
                  <a:pt x="1963" y="646"/>
                </a:lnTo>
                <a:lnTo>
                  <a:pt x="1963" y="648"/>
                </a:lnTo>
                <a:lnTo>
                  <a:pt x="1965" y="648"/>
                </a:lnTo>
                <a:lnTo>
                  <a:pt x="1965" y="648"/>
                </a:lnTo>
                <a:lnTo>
                  <a:pt x="1965" y="650"/>
                </a:lnTo>
                <a:lnTo>
                  <a:pt x="1967" y="648"/>
                </a:lnTo>
                <a:lnTo>
                  <a:pt x="1970" y="648"/>
                </a:lnTo>
                <a:lnTo>
                  <a:pt x="1970" y="650"/>
                </a:lnTo>
                <a:lnTo>
                  <a:pt x="1970" y="650"/>
                </a:lnTo>
                <a:lnTo>
                  <a:pt x="1972" y="650"/>
                </a:lnTo>
                <a:lnTo>
                  <a:pt x="1974" y="650"/>
                </a:lnTo>
                <a:lnTo>
                  <a:pt x="1974" y="650"/>
                </a:lnTo>
                <a:lnTo>
                  <a:pt x="1976" y="650"/>
                </a:lnTo>
                <a:lnTo>
                  <a:pt x="1974" y="648"/>
                </a:lnTo>
                <a:lnTo>
                  <a:pt x="1972" y="648"/>
                </a:lnTo>
                <a:lnTo>
                  <a:pt x="1972" y="646"/>
                </a:lnTo>
                <a:lnTo>
                  <a:pt x="1976" y="648"/>
                </a:lnTo>
                <a:lnTo>
                  <a:pt x="1976" y="648"/>
                </a:lnTo>
                <a:lnTo>
                  <a:pt x="1980" y="648"/>
                </a:lnTo>
                <a:lnTo>
                  <a:pt x="1982" y="648"/>
                </a:lnTo>
                <a:lnTo>
                  <a:pt x="1982" y="646"/>
                </a:lnTo>
                <a:lnTo>
                  <a:pt x="1982" y="642"/>
                </a:lnTo>
                <a:lnTo>
                  <a:pt x="1982" y="640"/>
                </a:lnTo>
                <a:lnTo>
                  <a:pt x="1982" y="640"/>
                </a:lnTo>
                <a:lnTo>
                  <a:pt x="1982" y="637"/>
                </a:lnTo>
                <a:lnTo>
                  <a:pt x="1980" y="637"/>
                </a:lnTo>
                <a:lnTo>
                  <a:pt x="1978" y="637"/>
                </a:lnTo>
                <a:lnTo>
                  <a:pt x="1976" y="635"/>
                </a:lnTo>
                <a:lnTo>
                  <a:pt x="1972" y="635"/>
                </a:lnTo>
                <a:lnTo>
                  <a:pt x="1972" y="635"/>
                </a:lnTo>
                <a:lnTo>
                  <a:pt x="1972" y="633"/>
                </a:lnTo>
                <a:lnTo>
                  <a:pt x="1974" y="633"/>
                </a:lnTo>
                <a:lnTo>
                  <a:pt x="1976" y="635"/>
                </a:lnTo>
                <a:lnTo>
                  <a:pt x="1980" y="635"/>
                </a:lnTo>
                <a:lnTo>
                  <a:pt x="1982" y="635"/>
                </a:lnTo>
                <a:lnTo>
                  <a:pt x="1982" y="635"/>
                </a:lnTo>
                <a:lnTo>
                  <a:pt x="1984" y="635"/>
                </a:lnTo>
                <a:lnTo>
                  <a:pt x="1988" y="631"/>
                </a:lnTo>
                <a:lnTo>
                  <a:pt x="1991" y="623"/>
                </a:lnTo>
                <a:lnTo>
                  <a:pt x="1993" y="617"/>
                </a:lnTo>
                <a:lnTo>
                  <a:pt x="1993" y="614"/>
                </a:lnTo>
                <a:lnTo>
                  <a:pt x="1995" y="612"/>
                </a:lnTo>
                <a:lnTo>
                  <a:pt x="1995" y="610"/>
                </a:lnTo>
                <a:lnTo>
                  <a:pt x="1991" y="610"/>
                </a:lnTo>
                <a:lnTo>
                  <a:pt x="1991" y="608"/>
                </a:lnTo>
                <a:lnTo>
                  <a:pt x="1995" y="608"/>
                </a:lnTo>
                <a:lnTo>
                  <a:pt x="1995" y="608"/>
                </a:lnTo>
                <a:lnTo>
                  <a:pt x="1997" y="606"/>
                </a:lnTo>
                <a:lnTo>
                  <a:pt x="1997" y="604"/>
                </a:lnTo>
                <a:lnTo>
                  <a:pt x="1997" y="604"/>
                </a:lnTo>
                <a:lnTo>
                  <a:pt x="1997" y="602"/>
                </a:lnTo>
                <a:lnTo>
                  <a:pt x="1995" y="600"/>
                </a:lnTo>
                <a:lnTo>
                  <a:pt x="1995" y="598"/>
                </a:lnTo>
                <a:lnTo>
                  <a:pt x="1997" y="596"/>
                </a:lnTo>
                <a:lnTo>
                  <a:pt x="1997" y="593"/>
                </a:lnTo>
                <a:lnTo>
                  <a:pt x="1995" y="593"/>
                </a:lnTo>
                <a:lnTo>
                  <a:pt x="1997" y="591"/>
                </a:lnTo>
                <a:lnTo>
                  <a:pt x="1997" y="591"/>
                </a:lnTo>
                <a:lnTo>
                  <a:pt x="1993" y="589"/>
                </a:lnTo>
                <a:lnTo>
                  <a:pt x="1988" y="589"/>
                </a:lnTo>
                <a:lnTo>
                  <a:pt x="1986" y="587"/>
                </a:lnTo>
                <a:lnTo>
                  <a:pt x="1986" y="587"/>
                </a:lnTo>
                <a:lnTo>
                  <a:pt x="1986" y="587"/>
                </a:lnTo>
                <a:lnTo>
                  <a:pt x="1988" y="587"/>
                </a:lnTo>
                <a:lnTo>
                  <a:pt x="1993" y="587"/>
                </a:lnTo>
                <a:lnTo>
                  <a:pt x="1995" y="587"/>
                </a:lnTo>
                <a:lnTo>
                  <a:pt x="1999" y="587"/>
                </a:lnTo>
                <a:lnTo>
                  <a:pt x="1999" y="587"/>
                </a:lnTo>
                <a:lnTo>
                  <a:pt x="2001" y="587"/>
                </a:lnTo>
                <a:lnTo>
                  <a:pt x="2003" y="583"/>
                </a:lnTo>
                <a:lnTo>
                  <a:pt x="2005" y="583"/>
                </a:lnTo>
                <a:lnTo>
                  <a:pt x="2005" y="581"/>
                </a:lnTo>
                <a:lnTo>
                  <a:pt x="2001" y="579"/>
                </a:lnTo>
                <a:lnTo>
                  <a:pt x="1999" y="579"/>
                </a:lnTo>
                <a:lnTo>
                  <a:pt x="1997" y="577"/>
                </a:lnTo>
                <a:lnTo>
                  <a:pt x="1997" y="577"/>
                </a:lnTo>
                <a:lnTo>
                  <a:pt x="1999" y="577"/>
                </a:lnTo>
                <a:lnTo>
                  <a:pt x="1999" y="577"/>
                </a:lnTo>
                <a:lnTo>
                  <a:pt x="2001" y="579"/>
                </a:lnTo>
                <a:lnTo>
                  <a:pt x="2005" y="579"/>
                </a:lnTo>
                <a:lnTo>
                  <a:pt x="2007" y="579"/>
                </a:lnTo>
                <a:lnTo>
                  <a:pt x="2007" y="579"/>
                </a:lnTo>
                <a:lnTo>
                  <a:pt x="2009" y="579"/>
                </a:lnTo>
                <a:lnTo>
                  <a:pt x="2011" y="577"/>
                </a:lnTo>
                <a:lnTo>
                  <a:pt x="2011" y="575"/>
                </a:lnTo>
                <a:lnTo>
                  <a:pt x="2011" y="575"/>
                </a:lnTo>
                <a:lnTo>
                  <a:pt x="2011" y="572"/>
                </a:lnTo>
                <a:lnTo>
                  <a:pt x="2014" y="572"/>
                </a:lnTo>
                <a:lnTo>
                  <a:pt x="2014" y="568"/>
                </a:lnTo>
                <a:lnTo>
                  <a:pt x="2016" y="570"/>
                </a:lnTo>
                <a:lnTo>
                  <a:pt x="2018" y="568"/>
                </a:lnTo>
                <a:lnTo>
                  <a:pt x="2018" y="566"/>
                </a:lnTo>
                <a:lnTo>
                  <a:pt x="2020" y="564"/>
                </a:lnTo>
                <a:lnTo>
                  <a:pt x="2020" y="564"/>
                </a:lnTo>
                <a:lnTo>
                  <a:pt x="2018" y="560"/>
                </a:lnTo>
                <a:lnTo>
                  <a:pt x="2020" y="556"/>
                </a:lnTo>
                <a:lnTo>
                  <a:pt x="2016" y="554"/>
                </a:lnTo>
                <a:lnTo>
                  <a:pt x="2014" y="554"/>
                </a:lnTo>
                <a:lnTo>
                  <a:pt x="2014" y="556"/>
                </a:lnTo>
                <a:lnTo>
                  <a:pt x="2011" y="554"/>
                </a:lnTo>
                <a:lnTo>
                  <a:pt x="2005" y="552"/>
                </a:lnTo>
                <a:lnTo>
                  <a:pt x="2011" y="552"/>
                </a:lnTo>
                <a:lnTo>
                  <a:pt x="2014" y="552"/>
                </a:lnTo>
                <a:lnTo>
                  <a:pt x="2014" y="554"/>
                </a:lnTo>
                <a:lnTo>
                  <a:pt x="2018" y="554"/>
                </a:lnTo>
                <a:lnTo>
                  <a:pt x="2018" y="552"/>
                </a:lnTo>
                <a:lnTo>
                  <a:pt x="2018" y="552"/>
                </a:lnTo>
                <a:lnTo>
                  <a:pt x="2022" y="549"/>
                </a:lnTo>
                <a:lnTo>
                  <a:pt x="2024" y="549"/>
                </a:lnTo>
                <a:lnTo>
                  <a:pt x="2026" y="547"/>
                </a:lnTo>
                <a:lnTo>
                  <a:pt x="2026" y="545"/>
                </a:lnTo>
                <a:lnTo>
                  <a:pt x="2024" y="545"/>
                </a:lnTo>
                <a:lnTo>
                  <a:pt x="2022" y="543"/>
                </a:lnTo>
                <a:lnTo>
                  <a:pt x="2020" y="539"/>
                </a:lnTo>
                <a:lnTo>
                  <a:pt x="2018" y="537"/>
                </a:lnTo>
                <a:lnTo>
                  <a:pt x="2016" y="539"/>
                </a:lnTo>
                <a:lnTo>
                  <a:pt x="2014" y="539"/>
                </a:lnTo>
                <a:lnTo>
                  <a:pt x="2014" y="535"/>
                </a:lnTo>
                <a:lnTo>
                  <a:pt x="2011" y="535"/>
                </a:lnTo>
                <a:lnTo>
                  <a:pt x="2011" y="533"/>
                </a:lnTo>
                <a:lnTo>
                  <a:pt x="2016" y="533"/>
                </a:lnTo>
                <a:lnTo>
                  <a:pt x="2018" y="533"/>
                </a:lnTo>
                <a:lnTo>
                  <a:pt x="2024" y="535"/>
                </a:lnTo>
                <a:lnTo>
                  <a:pt x="2028" y="533"/>
                </a:lnTo>
                <a:lnTo>
                  <a:pt x="2028" y="533"/>
                </a:lnTo>
                <a:lnTo>
                  <a:pt x="2032" y="528"/>
                </a:lnTo>
                <a:lnTo>
                  <a:pt x="2032" y="528"/>
                </a:lnTo>
                <a:lnTo>
                  <a:pt x="2035" y="526"/>
                </a:lnTo>
                <a:lnTo>
                  <a:pt x="2032" y="526"/>
                </a:lnTo>
                <a:lnTo>
                  <a:pt x="2026" y="522"/>
                </a:lnTo>
                <a:lnTo>
                  <a:pt x="2026" y="522"/>
                </a:lnTo>
                <a:lnTo>
                  <a:pt x="2028" y="522"/>
                </a:lnTo>
                <a:lnTo>
                  <a:pt x="2037" y="522"/>
                </a:lnTo>
                <a:lnTo>
                  <a:pt x="2041" y="520"/>
                </a:lnTo>
                <a:lnTo>
                  <a:pt x="2047" y="520"/>
                </a:lnTo>
                <a:lnTo>
                  <a:pt x="2053" y="518"/>
                </a:lnTo>
                <a:lnTo>
                  <a:pt x="2053" y="516"/>
                </a:lnTo>
                <a:lnTo>
                  <a:pt x="2053" y="516"/>
                </a:lnTo>
                <a:lnTo>
                  <a:pt x="2051" y="514"/>
                </a:lnTo>
                <a:lnTo>
                  <a:pt x="2049" y="512"/>
                </a:lnTo>
                <a:lnTo>
                  <a:pt x="2051" y="512"/>
                </a:lnTo>
                <a:lnTo>
                  <a:pt x="2055" y="514"/>
                </a:lnTo>
                <a:lnTo>
                  <a:pt x="2055" y="512"/>
                </a:lnTo>
                <a:lnTo>
                  <a:pt x="2058" y="508"/>
                </a:lnTo>
                <a:lnTo>
                  <a:pt x="2060" y="508"/>
                </a:lnTo>
                <a:lnTo>
                  <a:pt x="2062" y="505"/>
                </a:lnTo>
                <a:lnTo>
                  <a:pt x="2058" y="503"/>
                </a:lnTo>
                <a:lnTo>
                  <a:pt x="2055" y="503"/>
                </a:lnTo>
                <a:lnTo>
                  <a:pt x="2055" y="501"/>
                </a:lnTo>
                <a:lnTo>
                  <a:pt x="2060" y="503"/>
                </a:lnTo>
                <a:lnTo>
                  <a:pt x="2064" y="503"/>
                </a:lnTo>
                <a:lnTo>
                  <a:pt x="2068" y="503"/>
                </a:lnTo>
                <a:lnTo>
                  <a:pt x="2068" y="503"/>
                </a:lnTo>
                <a:lnTo>
                  <a:pt x="2064" y="508"/>
                </a:lnTo>
                <a:lnTo>
                  <a:pt x="2060" y="512"/>
                </a:lnTo>
                <a:lnTo>
                  <a:pt x="2060" y="514"/>
                </a:lnTo>
                <a:lnTo>
                  <a:pt x="2060" y="516"/>
                </a:lnTo>
                <a:lnTo>
                  <a:pt x="2060" y="516"/>
                </a:lnTo>
                <a:lnTo>
                  <a:pt x="2058" y="518"/>
                </a:lnTo>
                <a:lnTo>
                  <a:pt x="2058" y="520"/>
                </a:lnTo>
                <a:lnTo>
                  <a:pt x="2062" y="522"/>
                </a:lnTo>
                <a:lnTo>
                  <a:pt x="2062" y="520"/>
                </a:lnTo>
                <a:lnTo>
                  <a:pt x="2064" y="520"/>
                </a:lnTo>
                <a:lnTo>
                  <a:pt x="2066" y="520"/>
                </a:lnTo>
                <a:lnTo>
                  <a:pt x="2066" y="518"/>
                </a:lnTo>
                <a:lnTo>
                  <a:pt x="2068" y="516"/>
                </a:lnTo>
                <a:lnTo>
                  <a:pt x="2068" y="516"/>
                </a:lnTo>
                <a:lnTo>
                  <a:pt x="2070" y="514"/>
                </a:lnTo>
                <a:lnTo>
                  <a:pt x="2072" y="516"/>
                </a:lnTo>
                <a:lnTo>
                  <a:pt x="2072" y="516"/>
                </a:lnTo>
                <a:lnTo>
                  <a:pt x="2074" y="518"/>
                </a:lnTo>
                <a:lnTo>
                  <a:pt x="2076" y="516"/>
                </a:lnTo>
                <a:lnTo>
                  <a:pt x="2076" y="516"/>
                </a:lnTo>
                <a:lnTo>
                  <a:pt x="2076" y="516"/>
                </a:lnTo>
                <a:lnTo>
                  <a:pt x="2079" y="514"/>
                </a:lnTo>
                <a:lnTo>
                  <a:pt x="2079" y="512"/>
                </a:lnTo>
                <a:lnTo>
                  <a:pt x="2079" y="512"/>
                </a:lnTo>
                <a:lnTo>
                  <a:pt x="2081" y="512"/>
                </a:lnTo>
                <a:lnTo>
                  <a:pt x="2081" y="514"/>
                </a:lnTo>
                <a:lnTo>
                  <a:pt x="2081" y="516"/>
                </a:lnTo>
                <a:lnTo>
                  <a:pt x="2083" y="514"/>
                </a:lnTo>
                <a:lnTo>
                  <a:pt x="2085" y="512"/>
                </a:lnTo>
                <a:lnTo>
                  <a:pt x="2089" y="510"/>
                </a:lnTo>
                <a:lnTo>
                  <a:pt x="2091" y="510"/>
                </a:lnTo>
                <a:lnTo>
                  <a:pt x="2091" y="508"/>
                </a:lnTo>
                <a:lnTo>
                  <a:pt x="2089" y="503"/>
                </a:lnTo>
                <a:lnTo>
                  <a:pt x="2089" y="503"/>
                </a:lnTo>
                <a:lnTo>
                  <a:pt x="2089" y="503"/>
                </a:lnTo>
                <a:lnTo>
                  <a:pt x="2089" y="501"/>
                </a:lnTo>
                <a:lnTo>
                  <a:pt x="2089" y="501"/>
                </a:lnTo>
                <a:lnTo>
                  <a:pt x="2091" y="503"/>
                </a:lnTo>
                <a:lnTo>
                  <a:pt x="2091" y="503"/>
                </a:lnTo>
                <a:lnTo>
                  <a:pt x="2095" y="505"/>
                </a:lnTo>
                <a:lnTo>
                  <a:pt x="2097" y="505"/>
                </a:lnTo>
                <a:lnTo>
                  <a:pt x="2097" y="505"/>
                </a:lnTo>
                <a:lnTo>
                  <a:pt x="2099" y="505"/>
                </a:lnTo>
                <a:lnTo>
                  <a:pt x="2106" y="501"/>
                </a:lnTo>
                <a:lnTo>
                  <a:pt x="2106" y="501"/>
                </a:lnTo>
                <a:lnTo>
                  <a:pt x="2108" y="499"/>
                </a:lnTo>
                <a:lnTo>
                  <a:pt x="2108" y="497"/>
                </a:lnTo>
                <a:lnTo>
                  <a:pt x="2110" y="497"/>
                </a:lnTo>
                <a:lnTo>
                  <a:pt x="2110" y="497"/>
                </a:lnTo>
                <a:lnTo>
                  <a:pt x="2112" y="497"/>
                </a:lnTo>
                <a:lnTo>
                  <a:pt x="2112" y="495"/>
                </a:lnTo>
                <a:lnTo>
                  <a:pt x="2114" y="495"/>
                </a:lnTo>
                <a:lnTo>
                  <a:pt x="2116" y="489"/>
                </a:lnTo>
                <a:lnTo>
                  <a:pt x="2120" y="482"/>
                </a:lnTo>
                <a:lnTo>
                  <a:pt x="2123" y="482"/>
                </a:lnTo>
                <a:lnTo>
                  <a:pt x="2123" y="480"/>
                </a:lnTo>
                <a:lnTo>
                  <a:pt x="2123" y="478"/>
                </a:lnTo>
                <a:lnTo>
                  <a:pt x="2123" y="478"/>
                </a:lnTo>
                <a:lnTo>
                  <a:pt x="2123" y="478"/>
                </a:lnTo>
                <a:lnTo>
                  <a:pt x="2125" y="476"/>
                </a:lnTo>
                <a:lnTo>
                  <a:pt x="2125" y="476"/>
                </a:lnTo>
                <a:lnTo>
                  <a:pt x="2127" y="472"/>
                </a:lnTo>
                <a:lnTo>
                  <a:pt x="2129" y="472"/>
                </a:lnTo>
                <a:lnTo>
                  <a:pt x="2129" y="472"/>
                </a:lnTo>
                <a:lnTo>
                  <a:pt x="2131" y="470"/>
                </a:lnTo>
                <a:lnTo>
                  <a:pt x="2137" y="466"/>
                </a:lnTo>
                <a:lnTo>
                  <a:pt x="2139" y="466"/>
                </a:lnTo>
                <a:lnTo>
                  <a:pt x="2139" y="466"/>
                </a:lnTo>
                <a:lnTo>
                  <a:pt x="2141" y="463"/>
                </a:lnTo>
                <a:lnTo>
                  <a:pt x="2141" y="461"/>
                </a:lnTo>
                <a:lnTo>
                  <a:pt x="2141" y="459"/>
                </a:lnTo>
                <a:lnTo>
                  <a:pt x="2139" y="457"/>
                </a:lnTo>
                <a:lnTo>
                  <a:pt x="2139" y="457"/>
                </a:lnTo>
                <a:lnTo>
                  <a:pt x="2139" y="457"/>
                </a:lnTo>
                <a:lnTo>
                  <a:pt x="2141" y="457"/>
                </a:lnTo>
                <a:lnTo>
                  <a:pt x="2141" y="457"/>
                </a:lnTo>
                <a:lnTo>
                  <a:pt x="2141" y="455"/>
                </a:lnTo>
                <a:lnTo>
                  <a:pt x="2139" y="455"/>
                </a:lnTo>
                <a:lnTo>
                  <a:pt x="2139" y="453"/>
                </a:lnTo>
                <a:lnTo>
                  <a:pt x="2139" y="453"/>
                </a:lnTo>
                <a:lnTo>
                  <a:pt x="2141" y="453"/>
                </a:lnTo>
                <a:lnTo>
                  <a:pt x="2148" y="457"/>
                </a:lnTo>
                <a:lnTo>
                  <a:pt x="2152" y="459"/>
                </a:lnTo>
                <a:lnTo>
                  <a:pt x="2156" y="461"/>
                </a:lnTo>
                <a:lnTo>
                  <a:pt x="2158" y="461"/>
                </a:lnTo>
                <a:lnTo>
                  <a:pt x="2160" y="461"/>
                </a:lnTo>
                <a:lnTo>
                  <a:pt x="2164" y="459"/>
                </a:lnTo>
                <a:lnTo>
                  <a:pt x="2164" y="459"/>
                </a:lnTo>
                <a:lnTo>
                  <a:pt x="2162" y="457"/>
                </a:lnTo>
                <a:lnTo>
                  <a:pt x="2162" y="457"/>
                </a:lnTo>
                <a:lnTo>
                  <a:pt x="2169" y="459"/>
                </a:lnTo>
                <a:lnTo>
                  <a:pt x="2171" y="459"/>
                </a:lnTo>
                <a:lnTo>
                  <a:pt x="2173" y="457"/>
                </a:lnTo>
                <a:lnTo>
                  <a:pt x="2173" y="455"/>
                </a:lnTo>
                <a:lnTo>
                  <a:pt x="2175" y="455"/>
                </a:lnTo>
                <a:lnTo>
                  <a:pt x="2177" y="455"/>
                </a:lnTo>
                <a:lnTo>
                  <a:pt x="2181" y="455"/>
                </a:lnTo>
                <a:lnTo>
                  <a:pt x="2183" y="455"/>
                </a:lnTo>
                <a:lnTo>
                  <a:pt x="2185" y="455"/>
                </a:lnTo>
                <a:lnTo>
                  <a:pt x="2190" y="455"/>
                </a:lnTo>
                <a:lnTo>
                  <a:pt x="2196" y="453"/>
                </a:lnTo>
                <a:lnTo>
                  <a:pt x="2200" y="451"/>
                </a:lnTo>
                <a:lnTo>
                  <a:pt x="2204" y="451"/>
                </a:lnTo>
                <a:lnTo>
                  <a:pt x="2213" y="449"/>
                </a:lnTo>
                <a:lnTo>
                  <a:pt x="2215" y="449"/>
                </a:lnTo>
                <a:lnTo>
                  <a:pt x="2219" y="447"/>
                </a:lnTo>
                <a:lnTo>
                  <a:pt x="2221" y="447"/>
                </a:lnTo>
                <a:lnTo>
                  <a:pt x="2223" y="447"/>
                </a:lnTo>
                <a:lnTo>
                  <a:pt x="2225" y="447"/>
                </a:lnTo>
                <a:lnTo>
                  <a:pt x="2227" y="445"/>
                </a:lnTo>
                <a:lnTo>
                  <a:pt x="2229" y="445"/>
                </a:lnTo>
                <a:lnTo>
                  <a:pt x="2231" y="443"/>
                </a:lnTo>
                <a:lnTo>
                  <a:pt x="2236" y="440"/>
                </a:lnTo>
                <a:lnTo>
                  <a:pt x="2236" y="440"/>
                </a:lnTo>
                <a:lnTo>
                  <a:pt x="2236" y="440"/>
                </a:lnTo>
                <a:lnTo>
                  <a:pt x="2238" y="438"/>
                </a:lnTo>
                <a:lnTo>
                  <a:pt x="2238" y="436"/>
                </a:lnTo>
                <a:lnTo>
                  <a:pt x="2242" y="436"/>
                </a:lnTo>
                <a:lnTo>
                  <a:pt x="2244" y="434"/>
                </a:lnTo>
                <a:lnTo>
                  <a:pt x="2244" y="434"/>
                </a:lnTo>
                <a:lnTo>
                  <a:pt x="2242" y="432"/>
                </a:lnTo>
                <a:lnTo>
                  <a:pt x="2244" y="432"/>
                </a:lnTo>
                <a:lnTo>
                  <a:pt x="2248" y="430"/>
                </a:lnTo>
                <a:lnTo>
                  <a:pt x="2248" y="430"/>
                </a:lnTo>
                <a:lnTo>
                  <a:pt x="2252" y="428"/>
                </a:lnTo>
                <a:lnTo>
                  <a:pt x="2257" y="428"/>
                </a:lnTo>
                <a:close/>
                <a:moveTo>
                  <a:pt x="1886" y="1627"/>
                </a:moveTo>
                <a:lnTo>
                  <a:pt x="1882" y="1627"/>
                </a:lnTo>
                <a:lnTo>
                  <a:pt x="1879" y="1627"/>
                </a:lnTo>
                <a:lnTo>
                  <a:pt x="1877" y="1629"/>
                </a:lnTo>
                <a:lnTo>
                  <a:pt x="1877" y="1631"/>
                </a:lnTo>
                <a:lnTo>
                  <a:pt x="1879" y="1631"/>
                </a:lnTo>
                <a:lnTo>
                  <a:pt x="1882" y="1631"/>
                </a:lnTo>
                <a:lnTo>
                  <a:pt x="1884" y="1631"/>
                </a:lnTo>
                <a:lnTo>
                  <a:pt x="1884" y="1631"/>
                </a:lnTo>
                <a:lnTo>
                  <a:pt x="1886" y="1631"/>
                </a:lnTo>
                <a:lnTo>
                  <a:pt x="1888" y="1627"/>
                </a:lnTo>
                <a:lnTo>
                  <a:pt x="1888" y="1627"/>
                </a:lnTo>
                <a:lnTo>
                  <a:pt x="1886" y="1627"/>
                </a:lnTo>
                <a:close/>
                <a:moveTo>
                  <a:pt x="1882" y="1625"/>
                </a:moveTo>
                <a:lnTo>
                  <a:pt x="1884" y="1623"/>
                </a:lnTo>
                <a:lnTo>
                  <a:pt x="1884" y="1623"/>
                </a:lnTo>
                <a:lnTo>
                  <a:pt x="1882" y="1623"/>
                </a:lnTo>
                <a:lnTo>
                  <a:pt x="1882" y="1623"/>
                </a:lnTo>
                <a:lnTo>
                  <a:pt x="1882" y="1623"/>
                </a:lnTo>
                <a:lnTo>
                  <a:pt x="1879" y="1623"/>
                </a:lnTo>
                <a:lnTo>
                  <a:pt x="1879" y="1623"/>
                </a:lnTo>
                <a:lnTo>
                  <a:pt x="1879" y="1625"/>
                </a:lnTo>
                <a:lnTo>
                  <a:pt x="1879" y="1627"/>
                </a:lnTo>
                <a:lnTo>
                  <a:pt x="1882" y="1625"/>
                </a:lnTo>
                <a:close/>
                <a:moveTo>
                  <a:pt x="1877" y="1629"/>
                </a:moveTo>
                <a:lnTo>
                  <a:pt x="1879" y="1627"/>
                </a:lnTo>
                <a:lnTo>
                  <a:pt x="1877" y="1625"/>
                </a:lnTo>
                <a:lnTo>
                  <a:pt x="1877" y="1623"/>
                </a:lnTo>
                <a:lnTo>
                  <a:pt x="1877" y="1623"/>
                </a:lnTo>
                <a:lnTo>
                  <a:pt x="1877" y="1623"/>
                </a:lnTo>
                <a:lnTo>
                  <a:pt x="1877" y="1623"/>
                </a:lnTo>
                <a:lnTo>
                  <a:pt x="1877" y="1625"/>
                </a:lnTo>
                <a:lnTo>
                  <a:pt x="1877" y="1627"/>
                </a:lnTo>
                <a:lnTo>
                  <a:pt x="1875" y="1627"/>
                </a:lnTo>
                <a:lnTo>
                  <a:pt x="1875" y="1629"/>
                </a:lnTo>
                <a:lnTo>
                  <a:pt x="1875" y="1631"/>
                </a:lnTo>
                <a:lnTo>
                  <a:pt x="1877" y="1631"/>
                </a:lnTo>
                <a:lnTo>
                  <a:pt x="1877" y="1629"/>
                </a:lnTo>
                <a:close/>
                <a:moveTo>
                  <a:pt x="1890" y="1629"/>
                </a:moveTo>
                <a:lnTo>
                  <a:pt x="1890" y="1631"/>
                </a:lnTo>
                <a:lnTo>
                  <a:pt x="1888" y="1631"/>
                </a:lnTo>
                <a:lnTo>
                  <a:pt x="1886" y="1631"/>
                </a:lnTo>
                <a:lnTo>
                  <a:pt x="1886" y="1633"/>
                </a:lnTo>
                <a:lnTo>
                  <a:pt x="1888" y="1633"/>
                </a:lnTo>
                <a:lnTo>
                  <a:pt x="1892" y="1633"/>
                </a:lnTo>
                <a:lnTo>
                  <a:pt x="1892" y="1631"/>
                </a:lnTo>
                <a:lnTo>
                  <a:pt x="1892" y="1631"/>
                </a:lnTo>
                <a:lnTo>
                  <a:pt x="1892" y="1631"/>
                </a:lnTo>
                <a:lnTo>
                  <a:pt x="1890" y="1629"/>
                </a:lnTo>
                <a:close/>
                <a:moveTo>
                  <a:pt x="2156" y="1032"/>
                </a:moveTo>
                <a:lnTo>
                  <a:pt x="2154" y="1034"/>
                </a:lnTo>
                <a:lnTo>
                  <a:pt x="2154" y="1036"/>
                </a:lnTo>
                <a:lnTo>
                  <a:pt x="2154" y="1036"/>
                </a:lnTo>
                <a:lnTo>
                  <a:pt x="2156" y="1036"/>
                </a:lnTo>
                <a:lnTo>
                  <a:pt x="2156" y="1034"/>
                </a:lnTo>
                <a:lnTo>
                  <a:pt x="2156" y="1034"/>
                </a:lnTo>
                <a:lnTo>
                  <a:pt x="2156" y="1032"/>
                </a:lnTo>
                <a:close/>
                <a:moveTo>
                  <a:pt x="1963" y="1671"/>
                </a:moveTo>
                <a:lnTo>
                  <a:pt x="1961" y="1671"/>
                </a:lnTo>
                <a:lnTo>
                  <a:pt x="1961" y="1671"/>
                </a:lnTo>
                <a:lnTo>
                  <a:pt x="1961" y="1673"/>
                </a:lnTo>
                <a:lnTo>
                  <a:pt x="1961" y="1675"/>
                </a:lnTo>
                <a:lnTo>
                  <a:pt x="1963" y="1673"/>
                </a:lnTo>
                <a:lnTo>
                  <a:pt x="1963" y="1671"/>
                </a:lnTo>
                <a:lnTo>
                  <a:pt x="1963" y="1671"/>
                </a:lnTo>
                <a:lnTo>
                  <a:pt x="1963" y="1671"/>
                </a:lnTo>
                <a:lnTo>
                  <a:pt x="1963" y="1671"/>
                </a:lnTo>
                <a:close/>
                <a:moveTo>
                  <a:pt x="2242" y="1063"/>
                </a:moveTo>
                <a:lnTo>
                  <a:pt x="2242" y="1061"/>
                </a:lnTo>
                <a:lnTo>
                  <a:pt x="2242" y="1061"/>
                </a:lnTo>
                <a:lnTo>
                  <a:pt x="2238" y="1061"/>
                </a:lnTo>
                <a:lnTo>
                  <a:pt x="2236" y="1061"/>
                </a:lnTo>
                <a:lnTo>
                  <a:pt x="2234" y="1059"/>
                </a:lnTo>
                <a:lnTo>
                  <a:pt x="2234" y="1059"/>
                </a:lnTo>
                <a:lnTo>
                  <a:pt x="2234" y="1061"/>
                </a:lnTo>
                <a:lnTo>
                  <a:pt x="2234" y="1061"/>
                </a:lnTo>
                <a:lnTo>
                  <a:pt x="2236" y="1063"/>
                </a:lnTo>
                <a:lnTo>
                  <a:pt x="2240" y="1063"/>
                </a:lnTo>
                <a:lnTo>
                  <a:pt x="2242" y="1063"/>
                </a:lnTo>
                <a:lnTo>
                  <a:pt x="2242" y="1063"/>
                </a:lnTo>
                <a:close/>
                <a:moveTo>
                  <a:pt x="2246" y="1384"/>
                </a:moveTo>
                <a:lnTo>
                  <a:pt x="2244" y="1382"/>
                </a:lnTo>
                <a:lnTo>
                  <a:pt x="2244" y="1382"/>
                </a:lnTo>
                <a:lnTo>
                  <a:pt x="2240" y="1384"/>
                </a:lnTo>
                <a:lnTo>
                  <a:pt x="2240" y="1384"/>
                </a:lnTo>
                <a:lnTo>
                  <a:pt x="2240" y="1384"/>
                </a:lnTo>
                <a:lnTo>
                  <a:pt x="2242" y="1386"/>
                </a:lnTo>
                <a:lnTo>
                  <a:pt x="2242" y="1386"/>
                </a:lnTo>
                <a:lnTo>
                  <a:pt x="2244" y="1386"/>
                </a:lnTo>
                <a:lnTo>
                  <a:pt x="2246" y="1384"/>
                </a:lnTo>
                <a:lnTo>
                  <a:pt x="2246" y="1384"/>
                </a:lnTo>
                <a:close/>
                <a:moveTo>
                  <a:pt x="2244" y="1076"/>
                </a:moveTo>
                <a:lnTo>
                  <a:pt x="2244" y="1076"/>
                </a:lnTo>
                <a:lnTo>
                  <a:pt x="2244" y="1076"/>
                </a:lnTo>
                <a:lnTo>
                  <a:pt x="2246" y="1076"/>
                </a:lnTo>
                <a:lnTo>
                  <a:pt x="2244" y="1076"/>
                </a:lnTo>
                <a:lnTo>
                  <a:pt x="2244" y="1074"/>
                </a:lnTo>
                <a:lnTo>
                  <a:pt x="2244" y="1074"/>
                </a:lnTo>
                <a:lnTo>
                  <a:pt x="2242" y="1076"/>
                </a:lnTo>
                <a:lnTo>
                  <a:pt x="2244" y="1076"/>
                </a:lnTo>
                <a:close/>
                <a:moveTo>
                  <a:pt x="2246" y="1386"/>
                </a:moveTo>
                <a:lnTo>
                  <a:pt x="2246" y="1386"/>
                </a:lnTo>
                <a:lnTo>
                  <a:pt x="2244" y="1386"/>
                </a:lnTo>
                <a:lnTo>
                  <a:pt x="2244" y="1388"/>
                </a:lnTo>
                <a:lnTo>
                  <a:pt x="2246" y="1388"/>
                </a:lnTo>
                <a:lnTo>
                  <a:pt x="2246" y="1388"/>
                </a:lnTo>
                <a:lnTo>
                  <a:pt x="2246" y="1388"/>
                </a:lnTo>
                <a:lnTo>
                  <a:pt x="2246" y="1388"/>
                </a:lnTo>
                <a:lnTo>
                  <a:pt x="2246" y="1386"/>
                </a:lnTo>
                <a:close/>
                <a:moveTo>
                  <a:pt x="2213" y="1044"/>
                </a:moveTo>
                <a:lnTo>
                  <a:pt x="2211" y="1044"/>
                </a:lnTo>
                <a:lnTo>
                  <a:pt x="2211" y="1046"/>
                </a:lnTo>
                <a:lnTo>
                  <a:pt x="2211" y="1046"/>
                </a:lnTo>
                <a:lnTo>
                  <a:pt x="2213" y="1046"/>
                </a:lnTo>
                <a:lnTo>
                  <a:pt x="2215" y="1048"/>
                </a:lnTo>
                <a:lnTo>
                  <a:pt x="2215" y="1048"/>
                </a:lnTo>
                <a:lnTo>
                  <a:pt x="2217" y="1046"/>
                </a:lnTo>
                <a:lnTo>
                  <a:pt x="2217" y="1046"/>
                </a:lnTo>
                <a:lnTo>
                  <a:pt x="2215" y="1044"/>
                </a:lnTo>
                <a:lnTo>
                  <a:pt x="2213" y="1044"/>
                </a:lnTo>
                <a:close/>
                <a:moveTo>
                  <a:pt x="2227" y="2581"/>
                </a:moveTo>
                <a:lnTo>
                  <a:pt x="2227" y="2581"/>
                </a:lnTo>
                <a:lnTo>
                  <a:pt x="2225" y="2581"/>
                </a:lnTo>
                <a:lnTo>
                  <a:pt x="2225" y="2581"/>
                </a:lnTo>
                <a:lnTo>
                  <a:pt x="2225" y="2583"/>
                </a:lnTo>
                <a:lnTo>
                  <a:pt x="2227" y="2583"/>
                </a:lnTo>
                <a:lnTo>
                  <a:pt x="2227" y="2583"/>
                </a:lnTo>
                <a:lnTo>
                  <a:pt x="2227" y="2581"/>
                </a:lnTo>
                <a:close/>
                <a:moveTo>
                  <a:pt x="2196" y="1048"/>
                </a:moveTo>
                <a:lnTo>
                  <a:pt x="2194" y="1048"/>
                </a:lnTo>
                <a:lnTo>
                  <a:pt x="2194" y="1050"/>
                </a:lnTo>
                <a:lnTo>
                  <a:pt x="2194" y="1050"/>
                </a:lnTo>
                <a:lnTo>
                  <a:pt x="2196" y="1050"/>
                </a:lnTo>
                <a:lnTo>
                  <a:pt x="2198" y="1050"/>
                </a:lnTo>
                <a:lnTo>
                  <a:pt x="2198" y="1053"/>
                </a:lnTo>
                <a:lnTo>
                  <a:pt x="2200" y="1050"/>
                </a:lnTo>
                <a:lnTo>
                  <a:pt x="2202" y="1050"/>
                </a:lnTo>
                <a:lnTo>
                  <a:pt x="2200" y="1050"/>
                </a:lnTo>
                <a:lnTo>
                  <a:pt x="2196" y="1048"/>
                </a:lnTo>
                <a:close/>
                <a:moveTo>
                  <a:pt x="2198" y="1046"/>
                </a:moveTo>
                <a:lnTo>
                  <a:pt x="2200" y="1046"/>
                </a:lnTo>
                <a:lnTo>
                  <a:pt x="2200" y="1048"/>
                </a:lnTo>
                <a:lnTo>
                  <a:pt x="2204" y="1048"/>
                </a:lnTo>
                <a:lnTo>
                  <a:pt x="2204" y="1048"/>
                </a:lnTo>
                <a:lnTo>
                  <a:pt x="2202" y="1048"/>
                </a:lnTo>
                <a:lnTo>
                  <a:pt x="2198" y="1046"/>
                </a:lnTo>
                <a:close/>
                <a:moveTo>
                  <a:pt x="2192" y="1048"/>
                </a:moveTo>
                <a:lnTo>
                  <a:pt x="2192" y="1048"/>
                </a:lnTo>
                <a:lnTo>
                  <a:pt x="2190" y="1048"/>
                </a:lnTo>
                <a:lnTo>
                  <a:pt x="2192" y="1048"/>
                </a:lnTo>
                <a:lnTo>
                  <a:pt x="2194" y="1048"/>
                </a:lnTo>
                <a:lnTo>
                  <a:pt x="2194" y="1048"/>
                </a:lnTo>
                <a:lnTo>
                  <a:pt x="2194" y="1048"/>
                </a:lnTo>
                <a:lnTo>
                  <a:pt x="2192" y="1048"/>
                </a:lnTo>
                <a:close/>
                <a:moveTo>
                  <a:pt x="1720" y="1401"/>
                </a:moveTo>
                <a:lnTo>
                  <a:pt x="1720" y="1399"/>
                </a:lnTo>
                <a:lnTo>
                  <a:pt x="1720" y="1401"/>
                </a:lnTo>
                <a:lnTo>
                  <a:pt x="1720" y="1401"/>
                </a:lnTo>
                <a:lnTo>
                  <a:pt x="1720" y="1401"/>
                </a:lnTo>
                <a:lnTo>
                  <a:pt x="1720" y="1401"/>
                </a:lnTo>
                <a:lnTo>
                  <a:pt x="1720" y="1401"/>
                </a:lnTo>
                <a:lnTo>
                  <a:pt x="1720" y="1401"/>
                </a:lnTo>
                <a:lnTo>
                  <a:pt x="1720" y="1401"/>
                </a:lnTo>
                <a:close/>
                <a:moveTo>
                  <a:pt x="1695" y="1367"/>
                </a:moveTo>
                <a:lnTo>
                  <a:pt x="1695" y="1365"/>
                </a:lnTo>
                <a:lnTo>
                  <a:pt x="1693" y="1367"/>
                </a:lnTo>
                <a:lnTo>
                  <a:pt x="1693" y="1367"/>
                </a:lnTo>
                <a:lnTo>
                  <a:pt x="1695" y="1367"/>
                </a:lnTo>
                <a:lnTo>
                  <a:pt x="1695" y="1367"/>
                </a:lnTo>
                <a:close/>
                <a:moveTo>
                  <a:pt x="1674" y="883"/>
                </a:moveTo>
                <a:lnTo>
                  <a:pt x="1674" y="883"/>
                </a:lnTo>
                <a:lnTo>
                  <a:pt x="1672" y="883"/>
                </a:lnTo>
                <a:lnTo>
                  <a:pt x="1672" y="885"/>
                </a:lnTo>
                <a:lnTo>
                  <a:pt x="1672" y="885"/>
                </a:lnTo>
                <a:lnTo>
                  <a:pt x="1674" y="885"/>
                </a:lnTo>
                <a:lnTo>
                  <a:pt x="1674" y="883"/>
                </a:lnTo>
                <a:close/>
                <a:moveTo>
                  <a:pt x="1670" y="889"/>
                </a:moveTo>
                <a:lnTo>
                  <a:pt x="1672" y="889"/>
                </a:lnTo>
                <a:lnTo>
                  <a:pt x="1672" y="887"/>
                </a:lnTo>
                <a:lnTo>
                  <a:pt x="1674" y="887"/>
                </a:lnTo>
                <a:lnTo>
                  <a:pt x="1672" y="887"/>
                </a:lnTo>
                <a:lnTo>
                  <a:pt x="1672" y="887"/>
                </a:lnTo>
                <a:lnTo>
                  <a:pt x="1670" y="887"/>
                </a:lnTo>
                <a:lnTo>
                  <a:pt x="1670" y="887"/>
                </a:lnTo>
                <a:lnTo>
                  <a:pt x="1670" y="889"/>
                </a:lnTo>
                <a:lnTo>
                  <a:pt x="1670" y="889"/>
                </a:lnTo>
                <a:close/>
                <a:moveTo>
                  <a:pt x="1701" y="1382"/>
                </a:moveTo>
                <a:lnTo>
                  <a:pt x="1701" y="1384"/>
                </a:lnTo>
                <a:lnTo>
                  <a:pt x="1701" y="1384"/>
                </a:lnTo>
                <a:lnTo>
                  <a:pt x="1701" y="1384"/>
                </a:lnTo>
                <a:lnTo>
                  <a:pt x="1701" y="1382"/>
                </a:lnTo>
                <a:lnTo>
                  <a:pt x="1701" y="1382"/>
                </a:lnTo>
                <a:lnTo>
                  <a:pt x="1701" y="1382"/>
                </a:lnTo>
                <a:close/>
                <a:moveTo>
                  <a:pt x="1714" y="864"/>
                </a:moveTo>
                <a:lnTo>
                  <a:pt x="1714" y="864"/>
                </a:lnTo>
                <a:lnTo>
                  <a:pt x="1714" y="862"/>
                </a:lnTo>
                <a:lnTo>
                  <a:pt x="1712" y="860"/>
                </a:lnTo>
                <a:lnTo>
                  <a:pt x="1710" y="858"/>
                </a:lnTo>
                <a:lnTo>
                  <a:pt x="1708" y="858"/>
                </a:lnTo>
                <a:lnTo>
                  <a:pt x="1699" y="853"/>
                </a:lnTo>
                <a:lnTo>
                  <a:pt x="1697" y="851"/>
                </a:lnTo>
                <a:lnTo>
                  <a:pt x="1693" y="851"/>
                </a:lnTo>
                <a:lnTo>
                  <a:pt x="1691" y="849"/>
                </a:lnTo>
                <a:lnTo>
                  <a:pt x="1685" y="849"/>
                </a:lnTo>
                <a:lnTo>
                  <a:pt x="1678" y="847"/>
                </a:lnTo>
                <a:lnTo>
                  <a:pt x="1676" y="847"/>
                </a:lnTo>
                <a:lnTo>
                  <a:pt x="1674" y="849"/>
                </a:lnTo>
                <a:lnTo>
                  <a:pt x="1674" y="849"/>
                </a:lnTo>
                <a:lnTo>
                  <a:pt x="1674" y="849"/>
                </a:lnTo>
                <a:lnTo>
                  <a:pt x="1683" y="853"/>
                </a:lnTo>
                <a:lnTo>
                  <a:pt x="1685" y="853"/>
                </a:lnTo>
                <a:lnTo>
                  <a:pt x="1685" y="856"/>
                </a:lnTo>
                <a:lnTo>
                  <a:pt x="1687" y="858"/>
                </a:lnTo>
                <a:lnTo>
                  <a:pt x="1687" y="858"/>
                </a:lnTo>
                <a:lnTo>
                  <a:pt x="1695" y="862"/>
                </a:lnTo>
                <a:lnTo>
                  <a:pt x="1697" y="862"/>
                </a:lnTo>
                <a:lnTo>
                  <a:pt x="1701" y="862"/>
                </a:lnTo>
                <a:lnTo>
                  <a:pt x="1706" y="864"/>
                </a:lnTo>
                <a:lnTo>
                  <a:pt x="1712" y="864"/>
                </a:lnTo>
                <a:lnTo>
                  <a:pt x="1714" y="864"/>
                </a:lnTo>
                <a:close/>
                <a:moveTo>
                  <a:pt x="1706" y="1388"/>
                </a:moveTo>
                <a:lnTo>
                  <a:pt x="1706" y="1390"/>
                </a:lnTo>
                <a:lnTo>
                  <a:pt x="1708" y="1390"/>
                </a:lnTo>
                <a:lnTo>
                  <a:pt x="1708" y="1388"/>
                </a:lnTo>
                <a:lnTo>
                  <a:pt x="1708" y="1388"/>
                </a:lnTo>
                <a:lnTo>
                  <a:pt x="1708" y="1388"/>
                </a:lnTo>
                <a:lnTo>
                  <a:pt x="1706" y="1388"/>
                </a:lnTo>
                <a:close/>
                <a:moveTo>
                  <a:pt x="1540" y="927"/>
                </a:moveTo>
                <a:lnTo>
                  <a:pt x="1542" y="925"/>
                </a:lnTo>
                <a:lnTo>
                  <a:pt x="1540" y="927"/>
                </a:lnTo>
                <a:lnTo>
                  <a:pt x="1538" y="927"/>
                </a:lnTo>
                <a:lnTo>
                  <a:pt x="1538" y="929"/>
                </a:lnTo>
                <a:lnTo>
                  <a:pt x="1540" y="927"/>
                </a:lnTo>
                <a:close/>
                <a:moveTo>
                  <a:pt x="1578" y="904"/>
                </a:moveTo>
                <a:lnTo>
                  <a:pt x="1578" y="904"/>
                </a:lnTo>
                <a:lnTo>
                  <a:pt x="1578" y="904"/>
                </a:lnTo>
                <a:lnTo>
                  <a:pt x="1580" y="904"/>
                </a:lnTo>
                <a:lnTo>
                  <a:pt x="1582" y="902"/>
                </a:lnTo>
                <a:lnTo>
                  <a:pt x="1580" y="902"/>
                </a:lnTo>
                <a:lnTo>
                  <a:pt x="1580" y="904"/>
                </a:lnTo>
                <a:lnTo>
                  <a:pt x="1578" y="904"/>
                </a:lnTo>
                <a:close/>
                <a:moveTo>
                  <a:pt x="1737" y="958"/>
                </a:moveTo>
                <a:lnTo>
                  <a:pt x="1739" y="958"/>
                </a:lnTo>
                <a:lnTo>
                  <a:pt x="1741" y="956"/>
                </a:lnTo>
                <a:lnTo>
                  <a:pt x="1743" y="956"/>
                </a:lnTo>
                <a:lnTo>
                  <a:pt x="1741" y="956"/>
                </a:lnTo>
                <a:lnTo>
                  <a:pt x="1739" y="956"/>
                </a:lnTo>
                <a:lnTo>
                  <a:pt x="1737" y="956"/>
                </a:lnTo>
                <a:lnTo>
                  <a:pt x="1737" y="956"/>
                </a:lnTo>
                <a:lnTo>
                  <a:pt x="1737" y="958"/>
                </a:lnTo>
                <a:close/>
                <a:moveTo>
                  <a:pt x="1536" y="931"/>
                </a:moveTo>
                <a:lnTo>
                  <a:pt x="1538" y="929"/>
                </a:lnTo>
                <a:lnTo>
                  <a:pt x="1540" y="931"/>
                </a:lnTo>
                <a:lnTo>
                  <a:pt x="1542" y="929"/>
                </a:lnTo>
                <a:lnTo>
                  <a:pt x="1542" y="929"/>
                </a:lnTo>
                <a:lnTo>
                  <a:pt x="1542" y="929"/>
                </a:lnTo>
                <a:lnTo>
                  <a:pt x="1544" y="925"/>
                </a:lnTo>
                <a:lnTo>
                  <a:pt x="1542" y="925"/>
                </a:lnTo>
                <a:lnTo>
                  <a:pt x="1540" y="929"/>
                </a:lnTo>
                <a:lnTo>
                  <a:pt x="1538" y="929"/>
                </a:lnTo>
                <a:lnTo>
                  <a:pt x="1536" y="931"/>
                </a:lnTo>
                <a:lnTo>
                  <a:pt x="1536" y="931"/>
                </a:lnTo>
                <a:close/>
                <a:moveTo>
                  <a:pt x="1699" y="1380"/>
                </a:moveTo>
                <a:lnTo>
                  <a:pt x="1697" y="1380"/>
                </a:lnTo>
                <a:lnTo>
                  <a:pt x="1697" y="1380"/>
                </a:lnTo>
                <a:lnTo>
                  <a:pt x="1697" y="1380"/>
                </a:lnTo>
                <a:lnTo>
                  <a:pt x="1697" y="1380"/>
                </a:lnTo>
                <a:lnTo>
                  <a:pt x="1697" y="1380"/>
                </a:lnTo>
                <a:lnTo>
                  <a:pt x="1699" y="1380"/>
                </a:lnTo>
                <a:lnTo>
                  <a:pt x="1699" y="1380"/>
                </a:lnTo>
                <a:lnTo>
                  <a:pt x="1699" y="1382"/>
                </a:lnTo>
                <a:lnTo>
                  <a:pt x="1701" y="1382"/>
                </a:lnTo>
                <a:lnTo>
                  <a:pt x="1699" y="1382"/>
                </a:lnTo>
                <a:lnTo>
                  <a:pt x="1699" y="1380"/>
                </a:lnTo>
                <a:lnTo>
                  <a:pt x="1699" y="1380"/>
                </a:lnTo>
                <a:close/>
                <a:moveTo>
                  <a:pt x="1672" y="1373"/>
                </a:moveTo>
                <a:lnTo>
                  <a:pt x="1670" y="1373"/>
                </a:lnTo>
                <a:lnTo>
                  <a:pt x="1670" y="1373"/>
                </a:lnTo>
                <a:lnTo>
                  <a:pt x="1668" y="1373"/>
                </a:lnTo>
                <a:lnTo>
                  <a:pt x="1668" y="1375"/>
                </a:lnTo>
                <a:lnTo>
                  <a:pt x="1670" y="1373"/>
                </a:lnTo>
                <a:lnTo>
                  <a:pt x="1672" y="1373"/>
                </a:lnTo>
                <a:close/>
                <a:moveTo>
                  <a:pt x="1672" y="1363"/>
                </a:moveTo>
                <a:lnTo>
                  <a:pt x="1672" y="1363"/>
                </a:lnTo>
                <a:lnTo>
                  <a:pt x="1670" y="1363"/>
                </a:lnTo>
                <a:lnTo>
                  <a:pt x="1670" y="1365"/>
                </a:lnTo>
                <a:lnTo>
                  <a:pt x="1672" y="1365"/>
                </a:lnTo>
                <a:lnTo>
                  <a:pt x="1672" y="1363"/>
                </a:lnTo>
                <a:lnTo>
                  <a:pt x="1672" y="1363"/>
                </a:lnTo>
                <a:close/>
                <a:moveTo>
                  <a:pt x="1668" y="1365"/>
                </a:moveTo>
                <a:lnTo>
                  <a:pt x="1666" y="1365"/>
                </a:lnTo>
                <a:lnTo>
                  <a:pt x="1668" y="1365"/>
                </a:lnTo>
                <a:lnTo>
                  <a:pt x="1668" y="1365"/>
                </a:lnTo>
                <a:lnTo>
                  <a:pt x="1668" y="1365"/>
                </a:lnTo>
                <a:lnTo>
                  <a:pt x="1668" y="1365"/>
                </a:lnTo>
                <a:close/>
                <a:moveTo>
                  <a:pt x="1662" y="1474"/>
                </a:moveTo>
                <a:lnTo>
                  <a:pt x="1664" y="1474"/>
                </a:lnTo>
                <a:lnTo>
                  <a:pt x="1664" y="1474"/>
                </a:lnTo>
                <a:lnTo>
                  <a:pt x="1662" y="1474"/>
                </a:lnTo>
                <a:lnTo>
                  <a:pt x="1659" y="1474"/>
                </a:lnTo>
                <a:lnTo>
                  <a:pt x="1659" y="1474"/>
                </a:lnTo>
                <a:lnTo>
                  <a:pt x="1662" y="1474"/>
                </a:lnTo>
                <a:lnTo>
                  <a:pt x="1662" y="1474"/>
                </a:lnTo>
                <a:close/>
                <a:moveTo>
                  <a:pt x="1693" y="1369"/>
                </a:moveTo>
                <a:lnTo>
                  <a:pt x="1693" y="1369"/>
                </a:lnTo>
                <a:lnTo>
                  <a:pt x="1693" y="1369"/>
                </a:lnTo>
                <a:lnTo>
                  <a:pt x="1695" y="1369"/>
                </a:lnTo>
                <a:lnTo>
                  <a:pt x="1695" y="1369"/>
                </a:lnTo>
                <a:lnTo>
                  <a:pt x="1695" y="1369"/>
                </a:lnTo>
                <a:lnTo>
                  <a:pt x="1695" y="1369"/>
                </a:lnTo>
                <a:lnTo>
                  <a:pt x="1695" y="1369"/>
                </a:lnTo>
                <a:lnTo>
                  <a:pt x="1693" y="1369"/>
                </a:lnTo>
                <a:close/>
                <a:moveTo>
                  <a:pt x="1678" y="1474"/>
                </a:moveTo>
                <a:lnTo>
                  <a:pt x="1678" y="1474"/>
                </a:lnTo>
                <a:lnTo>
                  <a:pt x="1678" y="1474"/>
                </a:lnTo>
                <a:lnTo>
                  <a:pt x="1680" y="1474"/>
                </a:lnTo>
                <a:lnTo>
                  <a:pt x="1680" y="1474"/>
                </a:lnTo>
                <a:lnTo>
                  <a:pt x="1683" y="1474"/>
                </a:lnTo>
                <a:lnTo>
                  <a:pt x="1683" y="1474"/>
                </a:lnTo>
                <a:lnTo>
                  <a:pt x="1683" y="1472"/>
                </a:lnTo>
                <a:lnTo>
                  <a:pt x="1683" y="1470"/>
                </a:lnTo>
                <a:lnTo>
                  <a:pt x="1683" y="1470"/>
                </a:lnTo>
                <a:lnTo>
                  <a:pt x="1680" y="1472"/>
                </a:lnTo>
                <a:lnTo>
                  <a:pt x="1680" y="1472"/>
                </a:lnTo>
                <a:lnTo>
                  <a:pt x="1678" y="1472"/>
                </a:lnTo>
                <a:lnTo>
                  <a:pt x="1678" y="1472"/>
                </a:lnTo>
                <a:lnTo>
                  <a:pt x="1678" y="1472"/>
                </a:lnTo>
                <a:lnTo>
                  <a:pt x="1676" y="1472"/>
                </a:lnTo>
                <a:lnTo>
                  <a:pt x="1676" y="1472"/>
                </a:lnTo>
                <a:lnTo>
                  <a:pt x="1674" y="1472"/>
                </a:lnTo>
                <a:lnTo>
                  <a:pt x="1676" y="1474"/>
                </a:lnTo>
                <a:lnTo>
                  <a:pt x="1678" y="1474"/>
                </a:lnTo>
                <a:close/>
                <a:moveTo>
                  <a:pt x="1674" y="1363"/>
                </a:moveTo>
                <a:lnTo>
                  <a:pt x="1674" y="1363"/>
                </a:lnTo>
                <a:lnTo>
                  <a:pt x="1674" y="1363"/>
                </a:lnTo>
                <a:lnTo>
                  <a:pt x="1674" y="1363"/>
                </a:lnTo>
                <a:lnTo>
                  <a:pt x="1674" y="1363"/>
                </a:lnTo>
                <a:lnTo>
                  <a:pt x="1676" y="1363"/>
                </a:lnTo>
                <a:lnTo>
                  <a:pt x="1674" y="1363"/>
                </a:lnTo>
                <a:close/>
                <a:moveTo>
                  <a:pt x="1670" y="1365"/>
                </a:moveTo>
                <a:lnTo>
                  <a:pt x="1670" y="1365"/>
                </a:lnTo>
                <a:lnTo>
                  <a:pt x="1670" y="1365"/>
                </a:lnTo>
                <a:lnTo>
                  <a:pt x="1670" y="1365"/>
                </a:lnTo>
                <a:lnTo>
                  <a:pt x="1670" y="1365"/>
                </a:lnTo>
                <a:lnTo>
                  <a:pt x="1670" y="1365"/>
                </a:lnTo>
                <a:close/>
                <a:moveTo>
                  <a:pt x="1662" y="1367"/>
                </a:moveTo>
                <a:lnTo>
                  <a:pt x="1662" y="1367"/>
                </a:lnTo>
                <a:lnTo>
                  <a:pt x="1659" y="1367"/>
                </a:lnTo>
                <a:lnTo>
                  <a:pt x="1657" y="1367"/>
                </a:lnTo>
                <a:lnTo>
                  <a:pt x="1657" y="1369"/>
                </a:lnTo>
                <a:lnTo>
                  <a:pt x="1659" y="1369"/>
                </a:lnTo>
                <a:lnTo>
                  <a:pt x="1659" y="1369"/>
                </a:lnTo>
                <a:lnTo>
                  <a:pt x="1662" y="1367"/>
                </a:lnTo>
                <a:lnTo>
                  <a:pt x="1662" y="1367"/>
                </a:lnTo>
                <a:close/>
                <a:moveTo>
                  <a:pt x="1670" y="1149"/>
                </a:moveTo>
                <a:lnTo>
                  <a:pt x="1670" y="1151"/>
                </a:lnTo>
                <a:lnTo>
                  <a:pt x="1668" y="1151"/>
                </a:lnTo>
                <a:lnTo>
                  <a:pt x="1668" y="1151"/>
                </a:lnTo>
                <a:lnTo>
                  <a:pt x="1668" y="1151"/>
                </a:lnTo>
                <a:lnTo>
                  <a:pt x="1670" y="1151"/>
                </a:lnTo>
                <a:lnTo>
                  <a:pt x="1670" y="1149"/>
                </a:lnTo>
                <a:lnTo>
                  <a:pt x="1670" y="1149"/>
                </a:lnTo>
                <a:close/>
                <a:moveTo>
                  <a:pt x="1735" y="925"/>
                </a:moveTo>
                <a:lnTo>
                  <a:pt x="1737" y="923"/>
                </a:lnTo>
                <a:lnTo>
                  <a:pt x="1739" y="923"/>
                </a:lnTo>
                <a:lnTo>
                  <a:pt x="1741" y="921"/>
                </a:lnTo>
                <a:lnTo>
                  <a:pt x="1741" y="921"/>
                </a:lnTo>
                <a:lnTo>
                  <a:pt x="1739" y="921"/>
                </a:lnTo>
                <a:lnTo>
                  <a:pt x="1741" y="918"/>
                </a:lnTo>
                <a:lnTo>
                  <a:pt x="1741" y="918"/>
                </a:lnTo>
                <a:lnTo>
                  <a:pt x="1741" y="918"/>
                </a:lnTo>
                <a:lnTo>
                  <a:pt x="1741" y="916"/>
                </a:lnTo>
                <a:lnTo>
                  <a:pt x="1739" y="916"/>
                </a:lnTo>
                <a:lnTo>
                  <a:pt x="1737" y="916"/>
                </a:lnTo>
                <a:lnTo>
                  <a:pt x="1735" y="916"/>
                </a:lnTo>
                <a:lnTo>
                  <a:pt x="1735" y="916"/>
                </a:lnTo>
                <a:lnTo>
                  <a:pt x="1735" y="914"/>
                </a:lnTo>
                <a:lnTo>
                  <a:pt x="1733" y="914"/>
                </a:lnTo>
                <a:lnTo>
                  <a:pt x="1733" y="916"/>
                </a:lnTo>
                <a:lnTo>
                  <a:pt x="1731" y="916"/>
                </a:lnTo>
                <a:lnTo>
                  <a:pt x="1731" y="918"/>
                </a:lnTo>
                <a:lnTo>
                  <a:pt x="1731" y="918"/>
                </a:lnTo>
                <a:lnTo>
                  <a:pt x="1729" y="921"/>
                </a:lnTo>
                <a:lnTo>
                  <a:pt x="1729" y="921"/>
                </a:lnTo>
                <a:lnTo>
                  <a:pt x="1733" y="921"/>
                </a:lnTo>
                <a:lnTo>
                  <a:pt x="1731" y="921"/>
                </a:lnTo>
                <a:lnTo>
                  <a:pt x="1729" y="925"/>
                </a:lnTo>
                <a:lnTo>
                  <a:pt x="1729" y="925"/>
                </a:lnTo>
                <a:lnTo>
                  <a:pt x="1727" y="925"/>
                </a:lnTo>
                <a:lnTo>
                  <a:pt x="1727" y="925"/>
                </a:lnTo>
                <a:lnTo>
                  <a:pt x="1724" y="925"/>
                </a:lnTo>
                <a:lnTo>
                  <a:pt x="1722" y="925"/>
                </a:lnTo>
                <a:lnTo>
                  <a:pt x="1722" y="925"/>
                </a:lnTo>
                <a:lnTo>
                  <a:pt x="1722" y="925"/>
                </a:lnTo>
                <a:lnTo>
                  <a:pt x="1724" y="923"/>
                </a:lnTo>
                <a:lnTo>
                  <a:pt x="1724" y="923"/>
                </a:lnTo>
                <a:lnTo>
                  <a:pt x="1724" y="923"/>
                </a:lnTo>
                <a:lnTo>
                  <a:pt x="1724" y="923"/>
                </a:lnTo>
                <a:lnTo>
                  <a:pt x="1727" y="921"/>
                </a:lnTo>
                <a:lnTo>
                  <a:pt x="1727" y="921"/>
                </a:lnTo>
                <a:lnTo>
                  <a:pt x="1724" y="921"/>
                </a:lnTo>
                <a:lnTo>
                  <a:pt x="1722" y="921"/>
                </a:lnTo>
                <a:lnTo>
                  <a:pt x="1722" y="921"/>
                </a:lnTo>
                <a:lnTo>
                  <a:pt x="1724" y="918"/>
                </a:lnTo>
                <a:lnTo>
                  <a:pt x="1727" y="918"/>
                </a:lnTo>
                <a:lnTo>
                  <a:pt x="1729" y="918"/>
                </a:lnTo>
                <a:lnTo>
                  <a:pt x="1731" y="916"/>
                </a:lnTo>
                <a:lnTo>
                  <a:pt x="1731" y="916"/>
                </a:lnTo>
                <a:lnTo>
                  <a:pt x="1731" y="916"/>
                </a:lnTo>
                <a:lnTo>
                  <a:pt x="1731" y="914"/>
                </a:lnTo>
                <a:lnTo>
                  <a:pt x="1731" y="912"/>
                </a:lnTo>
                <a:lnTo>
                  <a:pt x="1733" y="910"/>
                </a:lnTo>
                <a:lnTo>
                  <a:pt x="1733" y="906"/>
                </a:lnTo>
                <a:lnTo>
                  <a:pt x="1733" y="906"/>
                </a:lnTo>
                <a:lnTo>
                  <a:pt x="1733" y="904"/>
                </a:lnTo>
                <a:lnTo>
                  <a:pt x="1733" y="904"/>
                </a:lnTo>
                <a:lnTo>
                  <a:pt x="1733" y="902"/>
                </a:lnTo>
                <a:lnTo>
                  <a:pt x="1731" y="902"/>
                </a:lnTo>
                <a:lnTo>
                  <a:pt x="1731" y="902"/>
                </a:lnTo>
                <a:lnTo>
                  <a:pt x="1729" y="902"/>
                </a:lnTo>
                <a:lnTo>
                  <a:pt x="1727" y="904"/>
                </a:lnTo>
                <a:lnTo>
                  <a:pt x="1727" y="906"/>
                </a:lnTo>
                <a:lnTo>
                  <a:pt x="1724" y="908"/>
                </a:lnTo>
                <a:lnTo>
                  <a:pt x="1724" y="908"/>
                </a:lnTo>
                <a:lnTo>
                  <a:pt x="1720" y="914"/>
                </a:lnTo>
                <a:lnTo>
                  <a:pt x="1720" y="916"/>
                </a:lnTo>
                <a:lnTo>
                  <a:pt x="1718" y="916"/>
                </a:lnTo>
                <a:lnTo>
                  <a:pt x="1716" y="918"/>
                </a:lnTo>
                <a:lnTo>
                  <a:pt x="1716" y="921"/>
                </a:lnTo>
                <a:lnTo>
                  <a:pt x="1718" y="925"/>
                </a:lnTo>
                <a:lnTo>
                  <a:pt x="1718" y="927"/>
                </a:lnTo>
                <a:lnTo>
                  <a:pt x="1720" y="927"/>
                </a:lnTo>
                <a:lnTo>
                  <a:pt x="1720" y="927"/>
                </a:lnTo>
                <a:lnTo>
                  <a:pt x="1720" y="927"/>
                </a:lnTo>
                <a:lnTo>
                  <a:pt x="1720" y="927"/>
                </a:lnTo>
                <a:lnTo>
                  <a:pt x="1722" y="927"/>
                </a:lnTo>
                <a:lnTo>
                  <a:pt x="1724" y="927"/>
                </a:lnTo>
                <a:lnTo>
                  <a:pt x="1727" y="927"/>
                </a:lnTo>
                <a:lnTo>
                  <a:pt x="1727" y="927"/>
                </a:lnTo>
                <a:lnTo>
                  <a:pt x="1729" y="927"/>
                </a:lnTo>
                <a:lnTo>
                  <a:pt x="1733" y="927"/>
                </a:lnTo>
                <a:lnTo>
                  <a:pt x="1735" y="925"/>
                </a:lnTo>
                <a:close/>
                <a:moveTo>
                  <a:pt x="1724" y="1474"/>
                </a:moveTo>
                <a:lnTo>
                  <a:pt x="1722" y="1476"/>
                </a:lnTo>
                <a:lnTo>
                  <a:pt x="1722" y="1476"/>
                </a:lnTo>
                <a:lnTo>
                  <a:pt x="1718" y="1476"/>
                </a:lnTo>
                <a:lnTo>
                  <a:pt x="1718" y="1476"/>
                </a:lnTo>
                <a:lnTo>
                  <a:pt x="1716" y="1476"/>
                </a:lnTo>
                <a:lnTo>
                  <a:pt x="1714" y="1476"/>
                </a:lnTo>
                <a:lnTo>
                  <a:pt x="1714" y="1476"/>
                </a:lnTo>
                <a:lnTo>
                  <a:pt x="1716" y="1478"/>
                </a:lnTo>
                <a:lnTo>
                  <a:pt x="1716" y="1478"/>
                </a:lnTo>
                <a:lnTo>
                  <a:pt x="1716" y="1478"/>
                </a:lnTo>
                <a:lnTo>
                  <a:pt x="1718" y="1480"/>
                </a:lnTo>
                <a:lnTo>
                  <a:pt x="1716" y="1482"/>
                </a:lnTo>
                <a:lnTo>
                  <a:pt x="1716" y="1484"/>
                </a:lnTo>
                <a:lnTo>
                  <a:pt x="1714" y="1484"/>
                </a:lnTo>
                <a:lnTo>
                  <a:pt x="1714" y="1484"/>
                </a:lnTo>
                <a:lnTo>
                  <a:pt x="1712" y="1487"/>
                </a:lnTo>
                <a:lnTo>
                  <a:pt x="1712" y="1487"/>
                </a:lnTo>
                <a:lnTo>
                  <a:pt x="1716" y="1487"/>
                </a:lnTo>
                <a:lnTo>
                  <a:pt x="1722" y="1487"/>
                </a:lnTo>
                <a:lnTo>
                  <a:pt x="1724" y="1484"/>
                </a:lnTo>
                <a:lnTo>
                  <a:pt x="1724" y="1484"/>
                </a:lnTo>
                <a:lnTo>
                  <a:pt x="1724" y="1482"/>
                </a:lnTo>
                <a:lnTo>
                  <a:pt x="1724" y="1482"/>
                </a:lnTo>
                <a:lnTo>
                  <a:pt x="1724" y="1482"/>
                </a:lnTo>
                <a:lnTo>
                  <a:pt x="1724" y="1480"/>
                </a:lnTo>
                <a:lnTo>
                  <a:pt x="1724" y="1478"/>
                </a:lnTo>
                <a:lnTo>
                  <a:pt x="1724" y="1478"/>
                </a:lnTo>
                <a:lnTo>
                  <a:pt x="1724" y="1476"/>
                </a:lnTo>
                <a:lnTo>
                  <a:pt x="1724" y="1474"/>
                </a:lnTo>
                <a:close/>
                <a:moveTo>
                  <a:pt x="1712" y="1384"/>
                </a:moveTo>
                <a:lnTo>
                  <a:pt x="1712" y="1384"/>
                </a:lnTo>
                <a:lnTo>
                  <a:pt x="1714" y="1384"/>
                </a:lnTo>
                <a:lnTo>
                  <a:pt x="1714" y="1384"/>
                </a:lnTo>
                <a:lnTo>
                  <a:pt x="1714" y="1384"/>
                </a:lnTo>
                <a:lnTo>
                  <a:pt x="1714" y="1384"/>
                </a:lnTo>
                <a:lnTo>
                  <a:pt x="1714" y="1384"/>
                </a:lnTo>
                <a:lnTo>
                  <a:pt x="1714" y="1384"/>
                </a:lnTo>
                <a:lnTo>
                  <a:pt x="1714" y="1382"/>
                </a:lnTo>
                <a:lnTo>
                  <a:pt x="1712" y="1382"/>
                </a:lnTo>
                <a:lnTo>
                  <a:pt x="1712" y="1384"/>
                </a:lnTo>
                <a:lnTo>
                  <a:pt x="1712" y="1384"/>
                </a:lnTo>
                <a:close/>
                <a:moveTo>
                  <a:pt x="1714" y="1375"/>
                </a:moveTo>
                <a:lnTo>
                  <a:pt x="1714" y="1375"/>
                </a:lnTo>
                <a:lnTo>
                  <a:pt x="1712" y="1375"/>
                </a:lnTo>
                <a:lnTo>
                  <a:pt x="1712" y="1375"/>
                </a:lnTo>
                <a:lnTo>
                  <a:pt x="1712" y="1373"/>
                </a:lnTo>
                <a:lnTo>
                  <a:pt x="1712" y="1373"/>
                </a:lnTo>
                <a:lnTo>
                  <a:pt x="1712" y="1375"/>
                </a:lnTo>
                <a:lnTo>
                  <a:pt x="1712" y="1375"/>
                </a:lnTo>
                <a:lnTo>
                  <a:pt x="1714" y="1378"/>
                </a:lnTo>
                <a:lnTo>
                  <a:pt x="1714" y="1375"/>
                </a:lnTo>
                <a:close/>
                <a:moveTo>
                  <a:pt x="1731" y="1468"/>
                </a:moveTo>
                <a:lnTo>
                  <a:pt x="1731" y="1468"/>
                </a:lnTo>
                <a:lnTo>
                  <a:pt x="1729" y="1468"/>
                </a:lnTo>
                <a:lnTo>
                  <a:pt x="1727" y="1470"/>
                </a:lnTo>
                <a:lnTo>
                  <a:pt x="1727" y="1470"/>
                </a:lnTo>
                <a:lnTo>
                  <a:pt x="1727" y="1470"/>
                </a:lnTo>
                <a:lnTo>
                  <a:pt x="1731" y="1470"/>
                </a:lnTo>
                <a:lnTo>
                  <a:pt x="1731" y="1468"/>
                </a:lnTo>
                <a:close/>
                <a:moveTo>
                  <a:pt x="1791" y="906"/>
                </a:moveTo>
                <a:lnTo>
                  <a:pt x="1791" y="906"/>
                </a:lnTo>
                <a:lnTo>
                  <a:pt x="1794" y="906"/>
                </a:lnTo>
                <a:lnTo>
                  <a:pt x="1794" y="904"/>
                </a:lnTo>
                <a:lnTo>
                  <a:pt x="1791" y="904"/>
                </a:lnTo>
                <a:lnTo>
                  <a:pt x="1791" y="904"/>
                </a:lnTo>
                <a:lnTo>
                  <a:pt x="1791" y="902"/>
                </a:lnTo>
                <a:lnTo>
                  <a:pt x="1791" y="902"/>
                </a:lnTo>
                <a:lnTo>
                  <a:pt x="1791" y="900"/>
                </a:lnTo>
                <a:lnTo>
                  <a:pt x="1791" y="900"/>
                </a:lnTo>
                <a:lnTo>
                  <a:pt x="1791" y="902"/>
                </a:lnTo>
                <a:lnTo>
                  <a:pt x="1791" y="904"/>
                </a:lnTo>
                <a:lnTo>
                  <a:pt x="1791" y="904"/>
                </a:lnTo>
                <a:lnTo>
                  <a:pt x="1791" y="906"/>
                </a:lnTo>
                <a:lnTo>
                  <a:pt x="1791" y="906"/>
                </a:lnTo>
                <a:close/>
                <a:moveTo>
                  <a:pt x="1716" y="1394"/>
                </a:moveTo>
                <a:lnTo>
                  <a:pt x="1714" y="1394"/>
                </a:lnTo>
                <a:lnTo>
                  <a:pt x="1714" y="1394"/>
                </a:lnTo>
                <a:lnTo>
                  <a:pt x="1712" y="1394"/>
                </a:lnTo>
                <a:lnTo>
                  <a:pt x="1712" y="1394"/>
                </a:lnTo>
                <a:lnTo>
                  <a:pt x="1714" y="1399"/>
                </a:lnTo>
                <a:lnTo>
                  <a:pt x="1714" y="1401"/>
                </a:lnTo>
                <a:lnTo>
                  <a:pt x="1714" y="1401"/>
                </a:lnTo>
                <a:lnTo>
                  <a:pt x="1716" y="1399"/>
                </a:lnTo>
                <a:lnTo>
                  <a:pt x="1716" y="1399"/>
                </a:lnTo>
                <a:lnTo>
                  <a:pt x="1716" y="1396"/>
                </a:lnTo>
                <a:lnTo>
                  <a:pt x="1716" y="1396"/>
                </a:lnTo>
                <a:lnTo>
                  <a:pt x="1716" y="1394"/>
                </a:lnTo>
                <a:close/>
                <a:moveTo>
                  <a:pt x="1743" y="1438"/>
                </a:moveTo>
                <a:lnTo>
                  <a:pt x="1743" y="1440"/>
                </a:lnTo>
                <a:lnTo>
                  <a:pt x="1743" y="1443"/>
                </a:lnTo>
                <a:lnTo>
                  <a:pt x="1745" y="1443"/>
                </a:lnTo>
                <a:lnTo>
                  <a:pt x="1745" y="1443"/>
                </a:lnTo>
                <a:lnTo>
                  <a:pt x="1747" y="1440"/>
                </a:lnTo>
                <a:lnTo>
                  <a:pt x="1745" y="1440"/>
                </a:lnTo>
                <a:lnTo>
                  <a:pt x="1745" y="1438"/>
                </a:lnTo>
                <a:lnTo>
                  <a:pt x="1743" y="1438"/>
                </a:lnTo>
                <a:close/>
                <a:moveTo>
                  <a:pt x="1724" y="1501"/>
                </a:moveTo>
                <a:lnTo>
                  <a:pt x="1724" y="1501"/>
                </a:lnTo>
                <a:lnTo>
                  <a:pt x="1722" y="1501"/>
                </a:lnTo>
                <a:lnTo>
                  <a:pt x="1722" y="1503"/>
                </a:lnTo>
                <a:lnTo>
                  <a:pt x="1722" y="1503"/>
                </a:lnTo>
                <a:lnTo>
                  <a:pt x="1724" y="1503"/>
                </a:lnTo>
                <a:lnTo>
                  <a:pt x="1724" y="1503"/>
                </a:lnTo>
                <a:lnTo>
                  <a:pt x="1727" y="1503"/>
                </a:lnTo>
                <a:lnTo>
                  <a:pt x="1727" y="1501"/>
                </a:lnTo>
                <a:lnTo>
                  <a:pt x="1724" y="1501"/>
                </a:lnTo>
                <a:lnTo>
                  <a:pt x="1727" y="1501"/>
                </a:lnTo>
                <a:lnTo>
                  <a:pt x="1724" y="1501"/>
                </a:lnTo>
                <a:close/>
                <a:moveTo>
                  <a:pt x="1727" y="1499"/>
                </a:moveTo>
                <a:lnTo>
                  <a:pt x="1729" y="1499"/>
                </a:lnTo>
                <a:lnTo>
                  <a:pt x="1727" y="1499"/>
                </a:lnTo>
                <a:lnTo>
                  <a:pt x="1727" y="1499"/>
                </a:lnTo>
                <a:lnTo>
                  <a:pt x="1727" y="1499"/>
                </a:lnTo>
                <a:lnTo>
                  <a:pt x="1727" y="1499"/>
                </a:lnTo>
                <a:lnTo>
                  <a:pt x="1724" y="1499"/>
                </a:lnTo>
                <a:lnTo>
                  <a:pt x="1724" y="1499"/>
                </a:lnTo>
                <a:lnTo>
                  <a:pt x="1724" y="1499"/>
                </a:lnTo>
                <a:lnTo>
                  <a:pt x="1727" y="1499"/>
                </a:lnTo>
                <a:lnTo>
                  <a:pt x="1727" y="1499"/>
                </a:lnTo>
                <a:close/>
                <a:moveTo>
                  <a:pt x="1714" y="1457"/>
                </a:moveTo>
                <a:lnTo>
                  <a:pt x="1714" y="1457"/>
                </a:lnTo>
                <a:lnTo>
                  <a:pt x="1712" y="1457"/>
                </a:lnTo>
                <a:lnTo>
                  <a:pt x="1714" y="1457"/>
                </a:lnTo>
                <a:lnTo>
                  <a:pt x="1714" y="1457"/>
                </a:lnTo>
                <a:lnTo>
                  <a:pt x="1716" y="1455"/>
                </a:lnTo>
                <a:lnTo>
                  <a:pt x="1714" y="1455"/>
                </a:lnTo>
                <a:lnTo>
                  <a:pt x="1714" y="1455"/>
                </a:lnTo>
                <a:lnTo>
                  <a:pt x="1714" y="1457"/>
                </a:lnTo>
                <a:close/>
                <a:moveTo>
                  <a:pt x="1724" y="929"/>
                </a:moveTo>
                <a:lnTo>
                  <a:pt x="1724" y="929"/>
                </a:lnTo>
                <a:lnTo>
                  <a:pt x="1724" y="929"/>
                </a:lnTo>
                <a:lnTo>
                  <a:pt x="1724" y="927"/>
                </a:lnTo>
                <a:lnTo>
                  <a:pt x="1722" y="929"/>
                </a:lnTo>
                <a:lnTo>
                  <a:pt x="1722" y="929"/>
                </a:lnTo>
                <a:lnTo>
                  <a:pt x="1724" y="929"/>
                </a:lnTo>
                <a:lnTo>
                  <a:pt x="1724" y="929"/>
                </a:lnTo>
                <a:lnTo>
                  <a:pt x="1724" y="929"/>
                </a:lnTo>
                <a:close/>
                <a:moveTo>
                  <a:pt x="1727" y="1422"/>
                </a:moveTo>
                <a:lnTo>
                  <a:pt x="1727" y="1422"/>
                </a:lnTo>
                <a:lnTo>
                  <a:pt x="1727" y="1419"/>
                </a:lnTo>
                <a:lnTo>
                  <a:pt x="1727" y="1419"/>
                </a:lnTo>
                <a:lnTo>
                  <a:pt x="1724" y="1419"/>
                </a:lnTo>
                <a:lnTo>
                  <a:pt x="1724" y="1417"/>
                </a:lnTo>
                <a:lnTo>
                  <a:pt x="1724" y="1417"/>
                </a:lnTo>
                <a:lnTo>
                  <a:pt x="1724" y="1417"/>
                </a:lnTo>
                <a:lnTo>
                  <a:pt x="1724" y="1417"/>
                </a:lnTo>
                <a:lnTo>
                  <a:pt x="1722" y="1415"/>
                </a:lnTo>
                <a:lnTo>
                  <a:pt x="1722" y="1415"/>
                </a:lnTo>
                <a:lnTo>
                  <a:pt x="1720" y="1417"/>
                </a:lnTo>
                <a:lnTo>
                  <a:pt x="1720" y="1417"/>
                </a:lnTo>
                <a:lnTo>
                  <a:pt x="1722" y="1419"/>
                </a:lnTo>
                <a:lnTo>
                  <a:pt x="1722" y="1419"/>
                </a:lnTo>
                <a:lnTo>
                  <a:pt x="1724" y="1419"/>
                </a:lnTo>
                <a:lnTo>
                  <a:pt x="1722" y="1422"/>
                </a:lnTo>
                <a:lnTo>
                  <a:pt x="1722" y="1422"/>
                </a:lnTo>
                <a:lnTo>
                  <a:pt x="1722" y="1422"/>
                </a:lnTo>
                <a:lnTo>
                  <a:pt x="1724" y="1422"/>
                </a:lnTo>
                <a:lnTo>
                  <a:pt x="1727" y="1424"/>
                </a:lnTo>
                <a:lnTo>
                  <a:pt x="1727" y="1422"/>
                </a:lnTo>
                <a:close/>
                <a:moveTo>
                  <a:pt x="1706" y="914"/>
                </a:moveTo>
                <a:lnTo>
                  <a:pt x="1708" y="914"/>
                </a:lnTo>
                <a:lnTo>
                  <a:pt x="1710" y="912"/>
                </a:lnTo>
                <a:lnTo>
                  <a:pt x="1710" y="912"/>
                </a:lnTo>
                <a:lnTo>
                  <a:pt x="1708" y="912"/>
                </a:lnTo>
                <a:lnTo>
                  <a:pt x="1708" y="912"/>
                </a:lnTo>
                <a:lnTo>
                  <a:pt x="1703" y="912"/>
                </a:lnTo>
                <a:lnTo>
                  <a:pt x="1699" y="912"/>
                </a:lnTo>
                <a:lnTo>
                  <a:pt x="1699" y="912"/>
                </a:lnTo>
                <a:lnTo>
                  <a:pt x="1695" y="912"/>
                </a:lnTo>
                <a:lnTo>
                  <a:pt x="1693" y="912"/>
                </a:lnTo>
                <a:lnTo>
                  <a:pt x="1691" y="912"/>
                </a:lnTo>
                <a:lnTo>
                  <a:pt x="1689" y="910"/>
                </a:lnTo>
                <a:lnTo>
                  <a:pt x="1689" y="910"/>
                </a:lnTo>
                <a:lnTo>
                  <a:pt x="1689" y="910"/>
                </a:lnTo>
                <a:lnTo>
                  <a:pt x="1687" y="910"/>
                </a:lnTo>
                <a:lnTo>
                  <a:pt x="1685" y="910"/>
                </a:lnTo>
                <a:lnTo>
                  <a:pt x="1685" y="912"/>
                </a:lnTo>
                <a:lnTo>
                  <a:pt x="1685" y="912"/>
                </a:lnTo>
                <a:lnTo>
                  <a:pt x="1683" y="912"/>
                </a:lnTo>
                <a:lnTo>
                  <a:pt x="1683" y="912"/>
                </a:lnTo>
                <a:lnTo>
                  <a:pt x="1683" y="910"/>
                </a:lnTo>
                <a:lnTo>
                  <a:pt x="1683" y="910"/>
                </a:lnTo>
                <a:lnTo>
                  <a:pt x="1683" y="910"/>
                </a:lnTo>
                <a:lnTo>
                  <a:pt x="1683" y="910"/>
                </a:lnTo>
                <a:lnTo>
                  <a:pt x="1683" y="908"/>
                </a:lnTo>
                <a:lnTo>
                  <a:pt x="1678" y="906"/>
                </a:lnTo>
                <a:lnTo>
                  <a:pt x="1680" y="904"/>
                </a:lnTo>
                <a:lnTo>
                  <a:pt x="1680" y="902"/>
                </a:lnTo>
                <a:lnTo>
                  <a:pt x="1680" y="902"/>
                </a:lnTo>
                <a:lnTo>
                  <a:pt x="1678" y="904"/>
                </a:lnTo>
                <a:lnTo>
                  <a:pt x="1676" y="904"/>
                </a:lnTo>
                <a:lnTo>
                  <a:pt x="1676" y="906"/>
                </a:lnTo>
                <a:lnTo>
                  <a:pt x="1676" y="906"/>
                </a:lnTo>
                <a:lnTo>
                  <a:pt x="1674" y="908"/>
                </a:lnTo>
                <a:lnTo>
                  <a:pt x="1674" y="908"/>
                </a:lnTo>
                <a:lnTo>
                  <a:pt x="1676" y="908"/>
                </a:lnTo>
                <a:lnTo>
                  <a:pt x="1678" y="910"/>
                </a:lnTo>
                <a:lnTo>
                  <a:pt x="1678" y="910"/>
                </a:lnTo>
                <a:lnTo>
                  <a:pt x="1678" y="912"/>
                </a:lnTo>
                <a:lnTo>
                  <a:pt x="1680" y="912"/>
                </a:lnTo>
                <a:lnTo>
                  <a:pt x="1683" y="912"/>
                </a:lnTo>
                <a:lnTo>
                  <a:pt x="1685" y="912"/>
                </a:lnTo>
                <a:lnTo>
                  <a:pt x="1685" y="914"/>
                </a:lnTo>
                <a:lnTo>
                  <a:pt x="1685" y="914"/>
                </a:lnTo>
                <a:lnTo>
                  <a:pt x="1683" y="914"/>
                </a:lnTo>
                <a:lnTo>
                  <a:pt x="1685" y="914"/>
                </a:lnTo>
                <a:lnTo>
                  <a:pt x="1687" y="916"/>
                </a:lnTo>
                <a:lnTo>
                  <a:pt x="1687" y="916"/>
                </a:lnTo>
                <a:lnTo>
                  <a:pt x="1691" y="918"/>
                </a:lnTo>
                <a:lnTo>
                  <a:pt x="1691" y="916"/>
                </a:lnTo>
                <a:lnTo>
                  <a:pt x="1693" y="916"/>
                </a:lnTo>
                <a:lnTo>
                  <a:pt x="1691" y="916"/>
                </a:lnTo>
                <a:lnTo>
                  <a:pt x="1693" y="916"/>
                </a:lnTo>
                <a:lnTo>
                  <a:pt x="1693" y="916"/>
                </a:lnTo>
                <a:lnTo>
                  <a:pt x="1695" y="914"/>
                </a:lnTo>
                <a:lnTo>
                  <a:pt x="1695" y="914"/>
                </a:lnTo>
                <a:lnTo>
                  <a:pt x="1695" y="914"/>
                </a:lnTo>
                <a:lnTo>
                  <a:pt x="1695" y="916"/>
                </a:lnTo>
                <a:lnTo>
                  <a:pt x="1695" y="916"/>
                </a:lnTo>
                <a:lnTo>
                  <a:pt x="1695" y="916"/>
                </a:lnTo>
                <a:lnTo>
                  <a:pt x="1695" y="916"/>
                </a:lnTo>
                <a:lnTo>
                  <a:pt x="1697" y="918"/>
                </a:lnTo>
                <a:lnTo>
                  <a:pt x="1695" y="918"/>
                </a:lnTo>
                <a:lnTo>
                  <a:pt x="1695" y="918"/>
                </a:lnTo>
                <a:lnTo>
                  <a:pt x="1697" y="918"/>
                </a:lnTo>
                <a:lnTo>
                  <a:pt x="1697" y="921"/>
                </a:lnTo>
                <a:lnTo>
                  <a:pt x="1697" y="921"/>
                </a:lnTo>
                <a:lnTo>
                  <a:pt x="1699" y="921"/>
                </a:lnTo>
                <a:lnTo>
                  <a:pt x="1701" y="921"/>
                </a:lnTo>
                <a:lnTo>
                  <a:pt x="1703" y="921"/>
                </a:lnTo>
                <a:lnTo>
                  <a:pt x="1701" y="921"/>
                </a:lnTo>
                <a:lnTo>
                  <a:pt x="1701" y="921"/>
                </a:lnTo>
                <a:lnTo>
                  <a:pt x="1701" y="918"/>
                </a:lnTo>
                <a:lnTo>
                  <a:pt x="1701" y="916"/>
                </a:lnTo>
                <a:lnTo>
                  <a:pt x="1701" y="916"/>
                </a:lnTo>
                <a:lnTo>
                  <a:pt x="1706" y="914"/>
                </a:lnTo>
                <a:close/>
                <a:moveTo>
                  <a:pt x="1712" y="895"/>
                </a:moveTo>
                <a:lnTo>
                  <a:pt x="1714" y="893"/>
                </a:lnTo>
                <a:lnTo>
                  <a:pt x="1714" y="893"/>
                </a:lnTo>
                <a:lnTo>
                  <a:pt x="1716" y="891"/>
                </a:lnTo>
                <a:lnTo>
                  <a:pt x="1716" y="891"/>
                </a:lnTo>
                <a:lnTo>
                  <a:pt x="1718" y="891"/>
                </a:lnTo>
                <a:lnTo>
                  <a:pt x="1718" y="891"/>
                </a:lnTo>
                <a:lnTo>
                  <a:pt x="1716" y="891"/>
                </a:lnTo>
                <a:lnTo>
                  <a:pt x="1714" y="891"/>
                </a:lnTo>
                <a:lnTo>
                  <a:pt x="1712" y="893"/>
                </a:lnTo>
                <a:lnTo>
                  <a:pt x="1710" y="895"/>
                </a:lnTo>
                <a:lnTo>
                  <a:pt x="1710" y="897"/>
                </a:lnTo>
                <a:lnTo>
                  <a:pt x="1710" y="897"/>
                </a:lnTo>
                <a:lnTo>
                  <a:pt x="1712" y="897"/>
                </a:lnTo>
                <a:lnTo>
                  <a:pt x="1712" y="897"/>
                </a:lnTo>
                <a:lnTo>
                  <a:pt x="1712" y="897"/>
                </a:lnTo>
                <a:lnTo>
                  <a:pt x="1712" y="897"/>
                </a:lnTo>
                <a:lnTo>
                  <a:pt x="1710" y="897"/>
                </a:lnTo>
                <a:lnTo>
                  <a:pt x="1712" y="895"/>
                </a:lnTo>
                <a:lnTo>
                  <a:pt x="1712" y="895"/>
                </a:lnTo>
                <a:close/>
                <a:moveTo>
                  <a:pt x="1727" y="1428"/>
                </a:moveTo>
                <a:lnTo>
                  <a:pt x="1724" y="1428"/>
                </a:lnTo>
                <a:lnTo>
                  <a:pt x="1724" y="1428"/>
                </a:lnTo>
                <a:lnTo>
                  <a:pt x="1724" y="1428"/>
                </a:lnTo>
                <a:lnTo>
                  <a:pt x="1722" y="1430"/>
                </a:lnTo>
                <a:lnTo>
                  <a:pt x="1722" y="1430"/>
                </a:lnTo>
                <a:lnTo>
                  <a:pt x="1722" y="1432"/>
                </a:lnTo>
                <a:lnTo>
                  <a:pt x="1724" y="1432"/>
                </a:lnTo>
                <a:lnTo>
                  <a:pt x="1727" y="1432"/>
                </a:lnTo>
                <a:lnTo>
                  <a:pt x="1727" y="1428"/>
                </a:lnTo>
                <a:close/>
                <a:moveTo>
                  <a:pt x="1716" y="1396"/>
                </a:moveTo>
                <a:lnTo>
                  <a:pt x="1718" y="1396"/>
                </a:lnTo>
                <a:lnTo>
                  <a:pt x="1720" y="1396"/>
                </a:lnTo>
                <a:lnTo>
                  <a:pt x="1722" y="1396"/>
                </a:lnTo>
                <a:lnTo>
                  <a:pt x="1718" y="1394"/>
                </a:lnTo>
                <a:lnTo>
                  <a:pt x="1718" y="1394"/>
                </a:lnTo>
                <a:lnTo>
                  <a:pt x="1718" y="1392"/>
                </a:lnTo>
                <a:lnTo>
                  <a:pt x="1718" y="1392"/>
                </a:lnTo>
                <a:lnTo>
                  <a:pt x="1716" y="1392"/>
                </a:lnTo>
                <a:lnTo>
                  <a:pt x="1716" y="1392"/>
                </a:lnTo>
                <a:lnTo>
                  <a:pt x="1716" y="1394"/>
                </a:lnTo>
                <a:lnTo>
                  <a:pt x="1716" y="1394"/>
                </a:lnTo>
                <a:lnTo>
                  <a:pt x="1716" y="1396"/>
                </a:lnTo>
                <a:close/>
                <a:moveTo>
                  <a:pt x="1722" y="1440"/>
                </a:moveTo>
                <a:lnTo>
                  <a:pt x="1722" y="1440"/>
                </a:lnTo>
                <a:lnTo>
                  <a:pt x="1722" y="1438"/>
                </a:lnTo>
                <a:lnTo>
                  <a:pt x="1722" y="1438"/>
                </a:lnTo>
                <a:lnTo>
                  <a:pt x="1722" y="1438"/>
                </a:lnTo>
                <a:lnTo>
                  <a:pt x="1720" y="1438"/>
                </a:lnTo>
                <a:lnTo>
                  <a:pt x="1720" y="1438"/>
                </a:lnTo>
                <a:lnTo>
                  <a:pt x="1720" y="1440"/>
                </a:lnTo>
                <a:lnTo>
                  <a:pt x="1720" y="1440"/>
                </a:lnTo>
                <a:lnTo>
                  <a:pt x="1722" y="1440"/>
                </a:lnTo>
                <a:close/>
                <a:moveTo>
                  <a:pt x="1794" y="906"/>
                </a:moveTo>
                <a:lnTo>
                  <a:pt x="1794" y="906"/>
                </a:lnTo>
                <a:lnTo>
                  <a:pt x="1794" y="906"/>
                </a:lnTo>
                <a:lnTo>
                  <a:pt x="1794" y="906"/>
                </a:lnTo>
                <a:lnTo>
                  <a:pt x="1794" y="906"/>
                </a:lnTo>
                <a:lnTo>
                  <a:pt x="1794" y="906"/>
                </a:lnTo>
                <a:lnTo>
                  <a:pt x="1794" y="906"/>
                </a:lnTo>
                <a:lnTo>
                  <a:pt x="1794" y="906"/>
                </a:lnTo>
                <a:lnTo>
                  <a:pt x="1794" y="906"/>
                </a:lnTo>
                <a:close/>
                <a:moveTo>
                  <a:pt x="1720" y="1407"/>
                </a:moveTo>
                <a:lnTo>
                  <a:pt x="1720" y="1405"/>
                </a:lnTo>
                <a:lnTo>
                  <a:pt x="1718" y="1405"/>
                </a:lnTo>
                <a:lnTo>
                  <a:pt x="1718" y="1405"/>
                </a:lnTo>
                <a:lnTo>
                  <a:pt x="1716" y="1407"/>
                </a:lnTo>
                <a:lnTo>
                  <a:pt x="1718" y="1409"/>
                </a:lnTo>
                <a:lnTo>
                  <a:pt x="1718" y="1411"/>
                </a:lnTo>
                <a:lnTo>
                  <a:pt x="1720" y="1411"/>
                </a:lnTo>
                <a:lnTo>
                  <a:pt x="1720" y="1409"/>
                </a:lnTo>
                <a:lnTo>
                  <a:pt x="1720" y="1407"/>
                </a:lnTo>
                <a:close/>
                <a:moveTo>
                  <a:pt x="1507" y="1285"/>
                </a:moveTo>
                <a:lnTo>
                  <a:pt x="1507" y="1285"/>
                </a:lnTo>
                <a:lnTo>
                  <a:pt x="1511" y="1287"/>
                </a:lnTo>
                <a:lnTo>
                  <a:pt x="1511" y="1287"/>
                </a:lnTo>
                <a:lnTo>
                  <a:pt x="1511" y="1287"/>
                </a:lnTo>
                <a:lnTo>
                  <a:pt x="1511" y="1287"/>
                </a:lnTo>
                <a:lnTo>
                  <a:pt x="1509" y="1287"/>
                </a:lnTo>
                <a:lnTo>
                  <a:pt x="1507" y="1285"/>
                </a:lnTo>
                <a:lnTo>
                  <a:pt x="1507" y="1285"/>
                </a:lnTo>
                <a:lnTo>
                  <a:pt x="1507" y="1285"/>
                </a:lnTo>
                <a:close/>
                <a:moveTo>
                  <a:pt x="1634" y="1369"/>
                </a:moveTo>
                <a:lnTo>
                  <a:pt x="1634" y="1371"/>
                </a:lnTo>
                <a:lnTo>
                  <a:pt x="1636" y="1371"/>
                </a:lnTo>
                <a:lnTo>
                  <a:pt x="1639" y="1371"/>
                </a:lnTo>
                <a:lnTo>
                  <a:pt x="1639" y="1371"/>
                </a:lnTo>
                <a:lnTo>
                  <a:pt x="1639" y="1371"/>
                </a:lnTo>
                <a:lnTo>
                  <a:pt x="1641" y="1369"/>
                </a:lnTo>
                <a:lnTo>
                  <a:pt x="1643" y="1371"/>
                </a:lnTo>
                <a:lnTo>
                  <a:pt x="1645" y="1369"/>
                </a:lnTo>
                <a:lnTo>
                  <a:pt x="1645" y="1371"/>
                </a:lnTo>
                <a:lnTo>
                  <a:pt x="1647" y="1371"/>
                </a:lnTo>
                <a:lnTo>
                  <a:pt x="1647" y="1371"/>
                </a:lnTo>
                <a:lnTo>
                  <a:pt x="1649" y="1371"/>
                </a:lnTo>
                <a:lnTo>
                  <a:pt x="1649" y="1371"/>
                </a:lnTo>
                <a:lnTo>
                  <a:pt x="1651" y="1371"/>
                </a:lnTo>
                <a:lnTo>
                  <a:pt x="1653" y="1369"/>
                </a:lnTo>
                <a:lnTo>
                  <a:pt x="1655" y="1367"/>
                </a:lnTo>
                <a:lnTo>
                  <a:pt x="1655" y="1367"/>
                </a:lnTo>
                <a:lnTo>
                  <a:pt x="1657" y="1367"/>
                </a:lnTo>
                <a:lnTo>
                  <a:pt x="1657" y="1365"/>
                </a:lnTo>
                <a:lnTo>
                  <a:pt x="1655" y="1365"/>
                </a:lnTo>
                <a:lnTo>
                  <a:pt x="1653" y="1363"/>
                </a:lnTo>
                <a:lnTo>
                  <a:pt x="1651" y="1363"/>
                </a:lnTo>
                <a:lnTo>
                  <a:pt x="1651" y="1363"/>
                </a:lnTo>
                <a:lnTo>
                  <a:pt x="1651" y="1363"/>
                </a:lnTo>
                <a:lnTo>
                  <a:pt x="1651" y="1363"/>
                </a:lnTo>
                <a:lnTo>
                  <a:pt x="1649" y="1363"/>
                </a:lnTo>
                <a:lnTo>
                  <a:pt x="1649" y="1363"/>
                </a:lnTo>
                <a:lnTo>
                  <a:pt x="1649" y="1363"/>
                </a:lnTo>
                <a:lnTo>
                  <a:pt x="1641" y="1363"/>
                </a:lnTo>
                <a:lnTo>
                  <a:pt x="1636" y="1363"/>
                </a:lnTo>
                <a:lnTo>
                  <a:pt x="1636" y="1363"/>
                </a:lnTo>
                <a:lnTo>
                  <a:pt x="1634" y="1363"/>
                </a:lnTo>
                <a:lnTo>
                  <a:pt x="1634" y="1363"/>
                </a:lnTo>
                <a:lnTo>
                  <a:pt x="1634" y="1365"/>
                </a:lnTo>
                <a:lnTo>
                  <a:pt x="1632" y="1365"/>
                </a:lnTo>
                <a:lnTo>
                  <a:pt x="1634" y="1365"/>
                </a:lnTo>
                <a:lnTo>
                  <a:pt x="1634" y="1365"/>
                </a:lnTo>
                <a:lnTo>
                  <a:pt x="1634" y="1367"/>
                </a:lnTo>
                <a:lnTo>
                  <a:pt x="1634" y="1367"/>
                </a:lnTo>
                <a:lnTo>
                  <a:pt x="1634" y="1369"/>
                </a:lnTo>
                <a:close/>
                <a:moveTo>
                  <a:pt x="1479" y="1308"/>
                </a:moveTo>
                <a:lnTo>
                  <a:pt x="1479" y="1308"/>
                </a:lnTo>
                <a:lnTo>
                  <a:pt x="1479" y="1308"/>
                </a:lnTo>
                <a:lnTo>
                  <a:pt x="1479" y="1306"/>
                </a:lnTo>
                <a:lnTo>
                  <a:pt x="1479" y="1306"/>
                </a:lnTo>
                <a:lnTo>
                  <a:pt x="1477" y="1306"/>
                </a:lnTo>
                <a:lnTo>
                  <a:pt x="1477" y="1306"/>
                </a:lnTo>
                <a:lnTo>
                  <a:pt x="1477" y="1306"/>
                </a:lnTo>
                <a:lnTo>
                  <a:pt x="1477" y="1306"/>
                </a:lnTo>
                <a:lnTo>
                  <a:pt x="1477" y="1306"/>
                </a:lnTo>
                <a:lnTo>
                  <a:pt x="1477" y="1308"/>
                </a:lnTo>
                <a:lnTo>
                  <a:pt x="1479" y="1308"/>
                </a:lnTo>
                <a:close/>
                <a:moveTo>
                  <a:pt x="1486" y="1281"/>
                </a:moveTo>
                <a:lnTo>
                  <a:pt x="1486" y="1281"/>
                </a:lnTo>
                <a:lnTo>
                  <a:pt x="1483" y="1281"/>
                </a:lnTo>
                <a:lnTo>
                  <a:pt x="1483" y="1281"/>
                </a:lnTo>
                <a:lnTo>
                  <a:pt x="1483" y="1281"/>
                </a:lnTo>
                <a:lnTo>
                  <a:pt x="1483" y="1277"/>
                </a:lnTo>
                <a:lnTo>
                  <a:pt x="1483" y="1277"/>
                </a:lnTo>
                <a:lnTo>
                  <a:pt x="1481" y="1279"/>
                </a:lnTo>
                <a:lnTo>
                  <a:pt x="1481" y="1277"/>
                </a:lnTo>
                <a:lnTo>
                  <a:pt x="1483" y="1277"/>
                </a:lnTo>
                <a:lnTo>
                  <a:pt x="1483" y="1277"/>
                </a:lnTo>
                <a:lnTo>
                  <a:pt x="1481" y="1275"/>
                </a:lnTo>
                <a:lnTo>
                  <a:pt x="1481" y="1277"/>
                </a:lnTo>
                <a:lnTo>
                  <a:pt x="1479" y="1277"/>
                </a:lnTo>
                <a:lnTo>
                  <a:pt x="1479" y="1277"/>
                </a:lnTo>
                <a:lnTo>
                  <a:pt x="1479" y="1277"/>
                </a:lnTo>
                <a:lnTo>
                  <a:pt x="1477" y="1277"/>
                </a:lnTo>
                <a:lnTo>
                  <a:pt x="1479" y="1279"/>
                </a:lnTo>
                <a:lnTo>
                  <a:pt x="1479" y="1279"/>
                </a:lnTo>
                <a:lnTo>
                  <a:pt x="1481" y="1281"/>
                </a:lnTo>
                <a:lnTo>
                  <a:pt x="1481" y="1281"/>
                </a:lnTo>
                <a:lnTo>
                  <a:pt x="1481" y="1283"/>
                </a:lnTo>
                <a:lnTo>
                  <a:pt x="1483" y="1283"/>
                </a:lnTo>
                <a:lnTo>
                  <a:pt x="1486" y="1281"/>
                </a:lnTo>
                <a:close/>
                <a:moveTo>
                  <a:pt x="1488" y="1264"/>
                </a:moveTo>
                <a:lnTo>
                  <a:pt x="1488" y="1264"/>
                </a:lnTo>
                <a:lnTo>
                  <a:pt x="1488" y="1264"/>
                </a:lnTo>
                <a:lnTo>
                  <a:pt x="1488" y="1264"/>
                </a:lnTo>
                <a:lnTo>
                  <a:pt x="1486" y="1264"/>
                </a:lnTo>
                <a:lnTo>
                  <a:pt x="1486" y="1264"/>
                </a:lnTo>
                <a:lnTo>
                  <a:pt x="1483" y="1264"/>
                </a:lnTo>
                <a:lnTo>
                  <a:pt x="1483" y="1264"/>
                </a:lnTo>
                <a:lnTo>
                  <a:pt x="1486" y="1264"/>
                </a:lnTo>
                <a:lnTo>
                  <a:pt x="1488" y="1264"/>
                </a:lnTo>
                <a:close/>
                <a:moveTo>
                  <a:pt x="1475" y="1304"/>
                </a:moveTo>
                <a:lnTo>
                  <a:pt x="1475" y="1306"/>
                </a:lnTo>
                <a:lnTo>
                  <a:pt x="1477" y="1306"/>
                </a:lnTo>
                <a:lnTo>
                  <a:pt x="1477" y="1306"/>
                </a:lnTo>
                <a:lnTo>
                  <a:pt x="1477" y="1306"/>
                </a:lnTo>
                <a:lnTo>
                  <a:pt x="1477" y="1306"/>
                </a:lnTo>
                <a:lnTo>
                  <a:pt x="1477" y="1304"/>
                </a:lnTo>
                <a:lnTo>
                  <a:pt x="1475" y="1304"/>
                </a:lnTo>
                <a:lnTo>
                  <a:pt x="1475" y="1304"/>
                </a:lnTo>
                <a:lnTo>
                  <a:pt x="1473" y="1304"/>
                </a:lnTo>
                <a:lnTo>
                  <a:pt x="1473" y="1304"/>
                </a:lnTo>
                <a:lnTo>
                  <a:pt x="1475" y="1304"/>
                </a:lnTo>
                <a:close/>
                <a:moveTo>
                  <a:pt x="1496" y="1256"/>
                </a:moveTo>
                <a:lnTo>
                  <a:pt x="1496" y="1258"/>
                </a:lnTo>
                <a:lnTo>
                  <a:pt x="1496" y="1258"/>
                </a:lnTo>
                <a:lnTo>
                  <a:pt x="1496" y="1258"/>
                </a:lnTo>
                <a:lnTo>
                  <a:pt x="1498" y="1258"/>
                </a:lnTo>
                <a:lnTo>
                  <a:pt x="1500" y="1260"/>
                </a:lnTo>
                <a:lnTo>
                  <a:pt x="1502" y="1260"/>
                </a:lnTo>
                <a:lnTo>
                  <a:pt x="1502" y="1262"/>
                </a:lnTo>
                <a:lnTo>
                  <a:pt x="1504" y="1262"/>
                </a:lnTo>
                <a:lnTo>
                  <a:pt x="1504" y="1264"/>
                </a:lnTo>
                <a:lnTo>
                  <a:pt x="1504" y="1266"/>
                </a:lnTo>
                <a:lnTo>
                  <a:pt x="1504" y="1266"/>
                </a:lnTo>
                <a:lnTo>
                  <a:pt x="1502" y="1269"/>
                </a:lnTo>
                <a:lnTo>
                  <a:pt x="1502" y="1269"/>
                </a:lnTo>
                <a:lnTo>
                  <a:pt x="1502" y="1269"/>
                </a:lnTo>
                <a:lnTo>
                  <a:pt x="1504" y="1271"/>
                </a:lnTo>
                <a:lnTo>
                  <a:pt x="1504" y="1271"/>
                </a:lnTo>
                <a:lnTo>
                  <a:pt x="1504" y="1269"/>
                </a:lnTo>
                <a:lnTo>
                  <a:pt x="1504" y="1266"/>
                </a:lnTo>
                <a:lnTo>
                  <a:pt x="1504" y="1264"/>
                </a:lnTo>
                <a:lnTo>
                  <a:pt x="1504" y="1262"/>
                </a:lnTo>
                <a:lnTo>
                  <a:pt x="1504" y="1262"/>
                </a:lnTo>
                <a:lnTo>
                  <a:pt x="1502" y="1260"/>
                </a:lnTo>
                <a:lnTo>
                  <a:pt x="1500" y="1258"/>
                </a:lnTo>
                <a:lnTo>
                  <a:pt x="1498" y="1258"/>
                </a:lnTo>
                <a:lnTo>
                  <a:pt x="1496" y="1256"/>
                </a:lnTo>
                <a:lnTo>
                  <a:pt x="1496" y="1256"/>
                </a:lnTo>
                <a:close/>
                <a:moveTo>
                  <a:pt x="1467" y="1241"/>
                </a:moveTo>
                <a:lnTo>
                  <a:pt x="1467" y="1241"/>
                </a:lnTo>
                <a:lnTo>
                  <a:pt x="1465" y="1239"/>
                </a:lnTo>
                <a:lnTo>
                  <a:pt x="1463" y="1239"/>
                </a:lnTo>
                <a:lnTo>
                  <a:pt x="1467" y="1241"/>
                </a:lnTo>
                <a:lnTo>
                  <a:pt x="1467" y="1241"/>
                </a:lnTo>
                <a:lnTo>
                  <a:pt x="1469" y="1241"/>
                </a:lnTo>
                <a:lnTo>
                  <a:pt x="1471" y="1241"/>
                </a:lnTo>
                <a:lnTo>
                  <a:pt x="1475" y="1239"/>
                </a:lnTo>
                <a:lnTo>
                  <a:pt x="1479" y="1239"/>
                </a:lnTo>
                <a:lnTo>
                  <a:pt x="1479" y="1239"/>
                </a:lnTo>
                <a:lnTo>
                  <a:pt x="1479" y="1237"/>
                </a:lnTo>
                <a:lnTo>
                  <a:pt x="1477" y="1239"/>
                </a:lnTo>
                <a:lnTo>
                  <a:pt x="1473" y="1239"/>
                </a:lnTo>
                <a:lnTo>
                  <a:pt x="1473" y="1239"/>
                </a:lnTo>
                <a:lnTo>
                  <a:pt x="1473" y="1239"/>
                </a:lnTo>
                <a:lnTo>
                  <a:pt x="1471" y="1239"/>
                </a:lnTo>
                <a:lnTo>
                  <a:pt x="1469" y="1237"/>
                </a:lnTo>
                <a:lnTo>
                  <a:pt x="1469" y="1239"/>
                </a:lnTo>
                <a:lnTo>
                  <a:pt x="1469" y="1239"/>
                </a:lnTo>
                <a:lnTo>
                  <a:pt x="1469" y="1239"/>
                </a:lnTo>
                <a:lnTo>
                  <a:pt x="1467" y="1241"/>
                </a:lnTo>
                <a:close/>
                <a:moveTo>
                  <a:pt x="1488" y="1239"/>
                </a:moveTo>
                <a:lnTo>
                  <a:pt x="1488" y="1237"/>
                </a:lnTo>
                <a:lnTo>
                  <a:pt x="1486" y="1237"/>
                </a:lnTo>
                <a:lnTo>
                  <a:pt x="1483" y="1235"/>
                </a:lnTo>
                <a:lnTo>
                  <a:pt x="1483" y="1235"/>
                </a:lnTo>
                <a:lnTo>
                  <a:pt x="1481" y="1235"/>
                </a:lnTo>
                <a:lnTo>
                  <a:pt x="1479" y="1235"/>
                </a:lnTo>
                <a:lnTo>
                  <a:pt x="1479" y="1235"/>
                </a:lnTo>
                <a:lnTo>
                  <a:pt x="1481" y="1235"/>
                </a:lnTo>
                <a:lnTo>
                  <a:pt x="1486" y="1237"/>
                </a:lnTo>
                <a:lnTo>
                  <a:pt x="1488" y="1239"/>
                </a:lnTo>
                <a:lnTo>
                  <a:pt x="1490" y="1241"/>
                </a:lnTo>
                <a:lnTo>
                  <a:pt x="1490" y="1241"/>
                </a:lnTo>
                <a:lnTo>
                  <a:pt x="1490" y="1243"/>
                </a:lnTo>
                <a:lnTo>
                  <a:pt x="1490" y="1243"/>
                </a:lnTo>
                <a:lnTo>
                  <a:pt x="1488" y="1245"/>
                </a:lnTo>
                <a:lnTo>
                  <a:pt x="1488" y="1248"/>
                </a:lnTo>
                <a:lnTo>
                  <a:pt x="1488" y="1248"/>
                </a:lnTo>
                <a:lnTo>
                  <a:pt x="1486" y="1250"/>
                </a:lnTo>
                <a:lnTo>
                  <a:pt x="1488" y="1250"/>
                </a:lnTo>
                <a:lnTo>
                  <a:pt x="1488" y="1252"/>
                </a:lnTo>
                <a:lnTo>
                  <a:pt x="1490" y="1252"/>
                </a:lnTo>
                <a:lnTo>
                  <a:pt x="1490" y="1250"/>
                </a:lnTo>
                <a:lnTo>
                  <a:pt x="1490" y="1245"/>
                </a:lnTo>
                <a:lnTo>
                  <a:pt x="1492" y="1243"/>
                </a:lnTo>
                <a:lnTo>
                  <a:pt x="1492" y="1241"/>
                </a:lnTo>
                <a:lnTo>
                  <a:pt x="1490" y="1241"/>
                </a:lnTo>
                <a:lnTo>
                  <a:pt x="1488" y="1239"/>
                </a:lnTo>
                <a:lnTo>
                  <a:pt x="1488" y="1239"/>
                </a:lnTo>
                <a:lnTo>
                  <a:pt x="1488" y="1239"/>
                </a:lnTo>
                <a:lnTo>
                  <a:pt x="1488" y="1239"/>
                </a:lnTo>
                <a:close/>
                <a:moveTo>
                  <a:pt x="1475" y="1273"/>
                </a:moveTo>
                <a:lnTo>
                  <a:pt x="1475" y="1273"/>
                </a:lnTo>
                <a:lnTo>
                  <a:pt x="1475" y="1273"/>
                </a:lnTo>
                <a:lnTo>
                  <a:pt x="1477" y="1275"/>
                </a:lnTo>
                <a:lnTo>
                  <a:pt x="1477" y="1275"/>
                </a:lnTo>
                <a:lnTo>
                  <a:pt x="1477" y="1275"/>
                </a:lnTo>
                <a:lnTo>
                  <a:pt x="1479" y="1275"/>
                </a:lnTo>
                <a:lnTo>
                  <a:pt x="1479" y="1275"/>
                </a:lnTo>
                <a:lnTo>
                  <a:pt x="1481" y="1273"/>
                </a:lnTo>
                <a:lnTo>
                  <a:pt x="1481" y="1273"/>
                </a:lnTo>
                <a:lnTo>
                  <a:pt x="1481" y="1271"/>
                </a:lnTo>
                <a:lnTo>
                  <a:pt x="1481" y="1269"/>
                </a:lnTo>
                <a:lnTo>
                  <a:pt x="1479" y="1269"/>
                </a:lnTo>
                <a:lnTo>
                  <a:pt x="1479" y="1266"/>
                </a:lnTo>
                <a:lnTo>
                  <a:pt x="1477" y="1264"/>
                </a:lnTo>
                <a:lnTo>
                  <a:pt x="1477" y="1264"/>
                </a:lnTo>
                <a:lnTo>
                  <a:pt x="1477" y="1262"/>
                </a:lnTo>
                <a:lnTo>
                  <a:pt x="1475" y="1262"/>
                </a:lnTo>
                <a:lnTo>
                  <a:pt x="1475" y="1262"/>
                </a:lnTo>
                <a:lnTo>
                  <a:pt x="1475" y="1264"/>
                </a:lnTo>
                <a:lnTo>
                  <a:pt x="1475" y="1266"/>
                </a:lnTo>
                <a:lnTo>
                  <a:pt x="1473" y="1269"/>
                </a:lnTo>
                <a:lnTo>
                  <a:pt x="1473" y="1269"/>
                </a:lnTo>
                <a:lnTo>
                  <a:pt x="1473" y="1269"/>
                </a:lnTo>
                <a:lnTo>
                  <a:pt x="1475" y="1271"/>
                </a:lnTo>
                <a:lnTo>
                  <a:pt x="1473" y="1271"/>
                </a:lnTo>
                <a:lnTo>
                  <a:pt x="1473" y="1271"/>
                </a:lnTo>
                <a:lnTo>
                  <a:pt x="1471" y="1271"/>
                </a:lnTo>
                <a:lnTo>
                  <a:pt x="1473" y="1273"/>
                </a:lnTo>
                <a:lnTo>
                  <a:pt x="1473" y="1273"/>
                </a:lnTo>
                <a:lnTo>
                  <a:pt x="1475" y="1273"/>
                </a:lnTo>
                <a:close/>
                <a:moveTo>
                  <a:pt x="1471" y="1302"/>
                </a:moveTo>
                <a:lnTo>
                  <a:pt x="1471" y="1302"/>
                </a:lnTo>
                <a:lnTo>
                  <a:pt x="1469" y="1302"/>
                </a:lnTo>
                <a:lnTo>
                  <a:pt x="1467" y="1302"/>
                </a:lnTo>
                <a:lnTo>
                  <a:pt x="1469" y="1302"/>
                </a:lnTo>
                <a:lnTo>
                  <a:pt x="1469" y="1302"/>
                </a:lnTo>
                <a:lnTo>
                  <a:pt x="1469" y="1304"/>
                </a:lnTo>
                <a:lnTo>
                  <a:pt x="1471" y="1304"/>
                </a:lnTo>
                <a:lnTo>
                  <a:pt x="1473" y="1304"/>
                </a:lnTo>
                <a:lnTo>
                  <a:pt x="1473" y="1304"/>
                </a:lnTo>
                <a:lnTo>
                  <a:pt x="1473" y="1304"/>
                </a:lnTo>
                <a:lnTo>
                  <a:pt x="1473" y="1302"/>
                </a:lnTo>
                <a:lnTo>
                  <a:pt x="1471" y="1302"/>
                </a:lnTo>
                <a:lnTo>
                  <a:pt x="1471" y="1302"/>
                </a:lnTo>
                <a:close/>
                <a:moveTo>
                  <a:pt x="1509" y="1105"/>
                </a:moveTo>
                <a:lnTo>
                  <a:pt x="1507" y="1105"/>
                </a:lnTo>
                <a:lnTo>
                  <a:pt x="1507" y="1105"/>
                </a:lnTo>
                <a:lnTo>
                  <a:pt x="1511" y="1105"/>
                </a:lnTo>
                <a:lnTo>
                  <a:pt x="1509" y="1105"/>
                </a:lnTo>
                <a:close/>
                <a:moveTo>
                  <a:pt x="1511" y="1271"/>
                </a:moveTo>
                <a:lnTo>
                  <a:pt x="1511" y="1271"/>
                </a:lnTo>
                <a:lnTo>
                  <a:pt x="1513" y="1273"/>
                </a:lnTo>
                <a:lnTo>
                  <a:pt x="1513" y="1273"/>
                </a:lnTo>
                <a:lnTo>
                  <a:pt x="1515" y="1275"/>
                </a:lnTo>
                <a:lnTo>
                  <a:pt x="1515" y="1277"/>
                </a:lnTo>
                <a:lnTo>
                  <a:pt x="1515" y="1277"/>
                </a:lnTo>
                <a:lnTo>
                  <a:pt x="1515" y="1277"/>
                </a:lnTo>
                <a:lnTo>
                  <a:pt x="1515" y="1277"/>
                </a:lnTo>
                <a:lnTo>
                  <a:pt x="1515" y="1277"/>
                </a:lnTo>
                <a:lnTo>
                  <a:pt x="1515" y="1277"/>
                </a:lnTo>
                <a:lnTo>
                  <a:pt x="1517" y="1277"/>
                </a:lnTo>
                <a:lnTo>
                  <a:pt x="1517" y="1277"/>
                </a:lnTo>
                <a:lnTo>
                  <a:pt x="1513" y="1273"/>
                </a:lnTo>
                <a:lnTo>
                  <a:pt x="1513" y="1273"/>
                </a:lnTo>
                <a:lnTo>
                  <a:pt x="1511" y="1271"/>
                </a:lnTo>
                <a:lnTo>
                  <a:pt x="1511" y="1269"/>
                </a:lnTo>
                <a:lnTo>
                  <a:pt x="1511" y="1269"/>
                </a:lnTo>
                <a:lnTo>
                  <a:pt x="1511" y="1271"/>
                </a:lnTo>
                <a:close/>
                <a:moveTo>
                  <a:pt x="1519" y="1292"/>
                </a:moveTo>
                <a:lnTo>
                  <a:pt x="1517" y="1294"/>
                </a:lnTo>
                <a:lnTo>
                  <a:pt x="1519" y="1294"/>
                </a:lnTo>
                <a:lnTo>
                  <a:pt x="1521" y="1294"/>
                </a:lnTo>
                <a:lnTo>
                  <a:pt x="1523" y="1298"/>
                </a:lnTo>
                <a:lnTo>
                  <a:pt x="1523" y="1296"/>
                </a:lnTo>
                <a:lnTo>
                  <a:pt x="1523" y="1296"/>
                </a:lnTo>
                <a:lnTo>
                  <a:pt x="1521" y="1294"/>
                </a:lnTo>
                <a:lnTo>
                  <a:pt x="1521" y="1294"/>
                </a:lnTo>
                <a:lnTo>
                  <a:pt x="1519" y="1289"/>
                </a:lnTo>
                <a:lnTo>
                  <a:pt x="1519" y="1289"/>
                </a:lnTo>
                <a:lnTo>
                  <a:pt x="1517" y="1287"/>
                </a:lnTo>
                <a:lnTo>
                  <a:pt x="1517" y="1285"/>
                </a:lnTo>
                <a:lnTo>
                  <a:pt x="1517" y="1285"/>
                </a:lnTo>
                <a:lnTo>
                  <a:pt x="1517" y="1287"/>
                </a:lnTo>
                <a:lnTo>
                  <a:pt x="1517" y="1287"/>
                </a:lnTo>
                <a:lnTo>
                  <a:pt x="1519" y="1289"/>
                </a:lnTo>
                <a:lnTo>
                  <a:pt x="1519" y="1292"/>
                </a:lnTo>
                <a:lnTo>
                  <a:pt x="1519" y="1292"/>
                </a:lnTo>
                <a:lnTo>
                  <a:pt x="1519" y="1292"/>
                </a:lnTo>
                <a:close/>
                <a:moveTo>
                  <a:pt x="1511" y="1092"/>
                </a:moveTo>
                <a:lnTo>
                  <a:pt x="1511" y="1092"/>
                </a:lnTo>
                <a:lnTo>
                  <a:pt x="1511" y="1095"/>
                </a:lnTo>
                <a:lnTo>
                  <a:pt x="1513" y="1095"/>
                </a:lnTo>
                <a:lnTo>
                  <a:pt x="1513" y="1092"/>
                </a:lnTo>
                <a:lnTo>
                  <a:pt x="1511" y="1092"/>
                </a:lnTo>
                <a:close/>
                <a:moveTo>
                  <a:pt x="1517" y="1057"/>
                </a:moveTo>
                <a:lnTo>
                  <a:pt x="1515" y="1061"/>
                </a:lnTo>
                <a:lnTo>
                  <a:pt x="1517" y="1061"/>
                </a:lnTo>
                <a:lnTo>
                  <a:pt x="1519" y="1057"/>
                </a:lnTo>
                <a:lnTo>
                  <a:pt x="1519" y="1055"/>
                </a:lnTo>
                <a:lnTo>
                  <a:pt x="1519" y="1053"/>
                </a:lnTo>
                <a:lnTo>
                  <a:pt x="1519" y="1055"/>
                </a:lnTo>
                <a:lnTo>
                  <a:pt x="1517" y="1057"/>
                </a:lnTo>
                <a:close/>
                <a:moveTo>
                  <a:pt x="1504" y="1109"/>
                </a:moveTo>
                <a:lnTo>
                  <a:pt x="1502" y="1109"/>
                </a:lnTo>
                <a:lnTo>
                  <a:pt x="1500" y="1111"/>
                </a:lnTo>
                <a:lnTo>
                  <a:pt x="1498" y="1113"/>
                </a:lnTo>
                <a:lnTo>
                  <a:pt x="1500" y="1113"/>
                </a:lnTo>
                <a:lnTo>
                  <a:pt x="1502" y="1111"/>
                </a:lnTo>
                <a:lnTo>
                  <a:pt x="1504" y="1109"/>
                </a:lnTo>
                <a:close/>
                <a:moveTo>
                  <a:pt x="1513" y="1103"/>
                </a:moveTo>
                <a:lnTo>
                  <a:pt x="1511" y="1103"/>
                </a:lnTo>
                <a:lnTo>
                  <a:pt x="1511" y="1105"/>
                </a:lnTo>
                <a:lnTo>
                  <a:pt x="1513" y="1103"/>
                </a:lnTo>
                <a:lnTo>
                  <a:pt x="1513" y="1103"/>
                </a:lnTo>
                <a:lnTo>
                  <a:pt x="1515" y="1101"/>
                </a:lnTo>
                <a:lnTo>
                  <a:pt x="1515" y="1099"/>
                </a:lnTo>
                <a:lnTo>
                  <a:pt x="1515" y="1097"/>
                </a:lnTo>
                <a:lnTo>
                  <a:pt x="1515" y="1095"/>
                </a:lnTo>
                <a:lnTo>
                  <a:pt x="1513" y="1095"/>
                </a:lnTo>
                <a:lnTo>
                  <a:pt x="1515" y="1099"/>
                </a:lnTo>
                <a:lnTo>
                  <a:pt x="1515" y="1099"/>
                </a:lnTo>
                <a:lnTo>
                  <a:pt x="1513" y="1103"/>
                </a:lnTo>
                <a:close/>
                <a:moveTo>
                  <a:pt x="1498" y="1113"/>
                </a:moveTo>
                <a:lnTo>
                  <a:pt x="1498" y="1113"/>
                </a:lnTo>
                <a:lnTo>
                  <a:pt x="1498" y="1113"/>
                </a:lnTo>
                <a:lnTo>
                  <a:pt x="1496" y="1111"/>
                </a:lnTo>
                <a:lnTo>
                  <a:pt x="1496" y="1113"/>
                </a:lnTo>
                <a:lnTo>
                  <a:pt x="1498" y="1113"/>
                </a:lnTo>
                <a:lnTo>
                  <a:pt x="1498" y="1113"/>
                </a:lnTo>
                <a:close/>
                <a:moveTo>
                  <a:pt x="1530" y="1279"/>
                </a:moveTo>
                <a:lnTo>
                  <a:pt x="1530" y="1279"/>
                </a:lnTo>
                <a:lnTo>
                  <a:pt x="1530" y="1279"/>
                </a:lnTo>
                <a:lnTo>
                  <a:pt x="1527" y="1279"/>
                </a:lnTo>
                <a:lnTo>
                  <a:pt x="1527" y="1281"/>
                </a:lnTo>
                <a:lnTo>
                  <a:pt x="1527" y="1281"/>
                </a:lnTo>
                <a:lnTo>
                  <a:pt x="1530" y="1279"/>
                </a:lnTo>
                <a:close/>
                <a:moveTo>
                  <a:pt x="1458" y="1300"/>
                </a:moveTo>
                <a:lnTo>
                  <a:pt x="1458" y="1300"/>
                </a:lnTo>
                <a:lnTo>
                  <a:pt x="1458" y="1300"/>
                </a:lnTo>
                <a:lnTo>
                  <a:pt x="1454" y="1298"/>
                </a:lnTo>
                <a:lnTo>
                  <a:pt x="1454" y="1298"/>
                </a:lnTo>
                <a:lnTo>
                  <a:pt x="1454" y="1298"/>
                </a:lnTo>
                <a:lnTo>
                  <a:pt x="1456" y="1300"/>
                </a:lnTo>
                <a:lnTo>
                  <a:pt x="1458" y="1300"/>
                </a:lnTo>
                <a:close/>
                <a:moveTo>
                  <a:pt x="1479" y="1310"/>
                </a:moveTo>
                <a:lnTo>
                  <a:pt x="1481" y="1310"/>
                </a:lnTo>
                <a:lnTo>
                  <a:pt x="1481" y="1310"/>
                </a:lnTo>
                <a:lnTo>
                  <a:pt x="1481" y="1310"/>
                </a:lnTo>
                <a:lnTo>
                  <a:pt x="1483" y="1310"/>
                </a:lnTo>
                <a:lnTo>
                  <a:pt x="1483" y="1310"/>
                </a:lnTo>
                <a:lnTo>
                  <a:pt x="1483" y="1310"/>
                </a:lnTo>
                <a:lnTo>
                  <a:pt x="1481" y="1308"/>
                </a:lnTo>
                <a:lnTo>
                  <a:pt x="1479" y="1308"/>
                </a:lnTo>
                <a:lnTo>
                  <a:pt x="1479" y="1308"/>
                </a:lnTo>
                <a:lnTo>
                  <a:pt x="1479" y="1310"/>
                </a:lnTo>
                <a:lnTo>
                  <a:pt x="1479" y="1310"/>
                </a:lnTo>
                <a:close/>
                <a:moveTo>
                  <a:pt x="1595" y="1451"/>
                </a:moveTo>
                <a:lnTo>
                  <a:pt x="1595" y="1449"/>
                </a:lnTo>
                <a:lnTo>
                  <a:pt x="1592" y="1449"/>
                </a:lnTo>
                <a:lnTo>
                  <a:pt x="1592" y="1449"/>
                </a:lnTo>
                <a:lnTo>
                  <a:pt x="1592" y="1451"/>
                </a:lnTo>
                <a:lnTo>
                  <a:pt x="1595" y="1451"/>
                </a:lnTo>
                <a:lnTo>
                  <a:pt x="1595" y="1451"/>
                </a:lnTo>
                <a:lnTo>
                  <a:pt x="1595" y="1451"/>
                </a:lnTo>
                <a:lnTo>
                  <a:pt x="1595" y="1451"/>
                </a:lnTo>
                <a:lnTo>
                  <a:pt x="1595" y="1451"/>
                </a:lnTo>
                <a:close/>
                <a:moveTo>
                  <a:pt x="1496" y="1371"/>
                </a:moveTo>
                <a:lnTo>
                  <a:pt x="1498" y="1371"/>
                </a:lnTo>
                <a:lnTo>
                  <a:pt x="1498" y="1371"/>
                </a:lnTo>
                <a:lnTo>
                  <a:pt x="1500" y="1371"/>
                </a:lnTo>
                <a:lnTo>
                  <a:pt x="1502" y="1371"/>
                </a:lnTo>
                <a:lnTo>
                  <a:pt x="1504" y="1371"/>
                </a:lnTo>
                <a:lnTo>
                  <a:pt x="1502" y="1371"/>
                </a:lnTo>
                <a:lnTo>
                  <a:pt x="1502" y="1367"/>
                </a:lnTo>
                <a:lnTo>
                  <a:pt x="1496" y="1367"/>
                </a:lnTo>
                <a:lnTo>
                  <a:pt x="1496" y="1365"/>
                </a:lnTo>
                <a:lnTo>
                  <a:pt x="1494" y="1365"/>
                </a:lnTo>
                <a:lnTo>
                  <a:pt x="1492" y="1365"/>
                </a:lnTo>
                <a:lnTo>
                  <a:pt x="1492" y="1365"/>
                </a:lnTo>
                <a:lnTo>
                  <a:pt x="1490" y="1363"/>
                </a:lnTo>
                <a:lnTo>
                  <a:pt x="1488" y="1363"/>
                </a:lnTo>
                <a:lnTo>
                  <a:pt x="1488" y="1363"/>
                </a:lnTo>
                <a:lnTo>
                  <a:pt x="1486" y="1363"/>
                </a:lnTo>
                <a:lnTo>
                  <a:pt x="1479" y="1363"/>
                </a:lnTo>
                <a:lnTo>
                  <a:pt x="1479" y="1363"/>
                </a:lnTo>
                <a:lnTo>
                  <a:pt x="1477" y="1363"/>
                </a:lnTo>
                <a:lnTo>
                  <a:pt x="1477" y="1363"/>
                </a:lnTo>
                <a:lnTo>
                  <a:pt x="1475" y="1363"/>
                </a:lnTo>
                <a:lnTo>
                  <a:pt x="1473" y="1363"/>
                </a:lnTo>
                <a:lnTo>
                  <a:pt x="1473" y="1365"/>
                </a:lnTo>
                <a:lnTo>
                  <a:pt x="1473" y="1365"/>
                </a:lnTo>
                <a:lnTo>
                  <a:pt x="1473" y="1367"/>
                </a:lnTo>
                <a:lnTo>
                  <a:pt x="1477" y="1367"/>
                </a:lnTo>
                <a:lnTo>
                  <a:pt x="1477" y="1367"/>
                </a:lnTo>
                <a:lnTo>
                  <a:pt x="1477" y="1369"/>
                </a:lnTo>
                <a:lnTo>
                  <a:pt x="1479" y="1369"/>
                </a:lnTo>
                <a:lnTo>
                  <a:pt x="1479" y="1369"/>
                </a:lnTo>
                <a:lnTo>
                  <a:pt x="1481" y="1371"/>
                </a:lnTo>
                <a:lnTo>
                  <a:pt x="1483" y="1371"/>
                </a:lnTo>
                <a:lnTo>
                  <a:pt x="1486" y="1371"/>
                </a:lnTo>
                <a:lnTo>
                  <a:pt x="1488" y="1373"/>
                </a:lnTo>
                <a:lnTo>
                  <a:pt x="1488" y="1373"/>
                </a:lnTo>
                <a:lnTo>
                  <a:pt x="1490" y="1373"/>
                </a:lnTo>
                <a:lnTo>
                  <a:pt x="1490" y="1371"/>
                </a:lnTo>
                <a:lnTo>
                  <a:pt x="1490" y="1371"/>
                </a:lnTo>
                <a:lnTo>
                  <a:pt x="1492" y="1371"/>
                </a:lnTo>
                <a:lnTo>
                  <a:pt x="1492" y="1371"/>
                </a:lnTo>
                <a:lnTo>
                  <a:pt x="1494" y="1371"/>
                </a:lnTo>
                <a:lnTo>
                  <a:pt x="1494" y="1371"/>
                </a:lnTo>
                <a:lnTo>
                  <a:pt x="1494" y="1371"/>
                </a:lnTo>
                <a:lnTo>
                  <a:pt x="1496" y="1371"/>
                </a:lnTo>
                <a:lnTo>
                  <a:pt x="1496" y="1371"/>
                </a:lnTo>
                <a:lnTo>
                  <a:pt x="1496" y="1371"/>
                </a:lnTo>
                <a:lnTo>
                  <a:pt x="1496" y="1371"/>
                </a:lnTo>
                <a:close/>
                <a:moveTo>
                  <a:pt x="1404" y="1317"/>
                </a:moveTo>
                <a:lnTo>
                  <a:pt x="1404" y="1317"/>
                </a:lnTo>
                <a:lnTo>
                  <a:pt x="1402" y="1317"/>
                </a:lnTo>
                <a:lnTo>
                  <a:pt x="1402" y="1317"/>
                </a:lnTo>
                <a:lnTo>
                  <a:pt x="1404" y="1317"/>
                </a:lnTo>
                <a:lnTo>
                  <a:pt x="1404" y="1319"/>
                </a:lnTo>
                <a:lnTo>
                  <a:pt x="1406" y="1319"/>
                </a:lnTo>
                <a:lnTo>
                  <a:pt x="1408" y="1319"/>
                </a:lnTo>
                <a:lnTo>
                  <a:pt x="1410" y="1317"/>
                </a:lnTo>
                <a:lnTo>
                  <a:pt x="1412" y="1317"/>
                </a:lnTo>
                <a:lnTo>
                  <a:pt x="1412" y="1317"/>
                </a:lnTo>
                <a:lnTo>
                  <a:pt x="1410" y="1315"/>
                </a:lnTo>
                <a:lnTo>
                  <a:pt x="1410" y="1313"/>
                </a:lnTo>
                <a:lnTo>
                  <a:pt x="1410" y="1313"/>
                </a:lnTo>
                <a:lnTo>
                  <a:pt x="1408" y="1313"/>
                </a:lnTo>
                <a:lnTo>
                  <a:pt x="1406" y="1310"/>
                </a:lnTo>
                <a:lnTo>
                  <a:pt x="1404" y="1313"/>
                </a:lnTo>
                <a:lnTo>
                  <a:pt x="1404" y="1313"/>
                </a:lnTo>
                <a:lnTo>
                  <a:pt x="1406" y="1317"/>
                </a:lnTo>
                <a:lnTo>
                  <a:pt x="1406" y="1317"/>
                </a:lnTo>
                <a:lnTo>
                  <a:pt x="1404" y="1317"/>
                </a:lnTo>
                <a:close/>
                <a:moveTo>
                  <a:pt x="1414" y="1495"/>
                </a:moveTo>
                <a:lnTo>
                  <a:pt x="1416" y="1497"/>
                </a:lnTo>
                <a:lnTo>
                  <a:pt x="1416" y="1497"/>
                </a:lnTo>
                <a:lnTo>
                  <a:pt x="1416" y="1495"/>
                </a:lnTo>
                <a:lnTo>
                  <a:pt x="1416" y="1495"/>
                </a:lnTo>
                <a:lnTo>
                  <a:pt x="1414" y="1495"/>
                </a:lnTo>
                <a:close/>
                <a:moveTo>
                  <a:pt x="1431" y="1350"/>
                </a:moveTo>
                <a:lnTo>
                  <a:pt x="1429" y="1350"/>
                </a:lnTo>
                <a:lnTo>
                  <a:pt x="1429" y="1350"/>
                </a:lnTo>
                <a:lnTo>
                  <a:pt x="1429" y="1350"/>
                </a:lnTo>
                <a:lnTo>
                  <a:pt x="1429" y="1350"/>
                </a:lnTo>
                <a:lnTo>
                  <a:pt x="1429" y="1350"/>
                </a:lnTo>
                <a:lnTo>
                  <a:pt x="1429" y="1350"/>
                </a:lnTo>
                <a:lnTo>
                  <a:pt x="1429" y="1350"/>
                </a:lnTo>
                <a:lnTo>
                  <a:pt x="1431" y="1350"/>
                </a:lnTo>
                <a:lnTo>
                  <a:pt x="1431" y="1350"/>
                </a:lnTo>
                <a:lnTo>
                  <a:pt x="1433" y="1350"/>
                </a:lnTo>
                <a:lnTo>
                  <a:pt x="1433" y="1350"/>
                </a:lnTo>
                <a:lnTo>
                  <a:pt x="1431" y="1350"/>
                </a:lnTo>
                <a:close/>
                <a:moveTo>
                  <a:pt x="1519" y="1342"/>
                </a:moveTo>
                <a:lnTo>
                  <a:pt x="1521" y="1342"/>
                </a:lnTo>
                <a:lnTo>
                  <a:pt x="1521" y="1342"/>
                </a:lnTo>
                <a:lnTo>
                  <a:pt x="1523" y="1340"/>
                </a:lnTo>
                <a:lnTo>
                  <a:pt x="1527" y="1340"/>
                </a:lnTo>
                <a:lnTo>
                  <a:pt x="1530" y="1340"/>
                </a:lnTo>
                <a:lnTo>
                  <a:pt x="1532" y="1340"/>
                </a:lnTo>
                <a:lnTo>
                  <a:pt x="1532" y="1338"/>
                </a:lnTo>
                <a:lnTo>
                  <a:pt x="1534" y="1338"/>
                </a:lnTo>
                <a:lnTo>
                  <a:pt x="1534" y="1338"/>
                </a:lnTo>
                <a:lnTo>
                  <a:pt x="1534" y="1336"/>
                </a:lnTo>
                <a:lnTo>
                  <a:pt x="1534" y="1336"/>
                </a:lnTo>
                <a:lnTo>
                  <a:pt x="1532" y="1336"/>
                </a:lnTo>
                <a:lnTo>
                  <a:pt x="1532" y="1336"/>
                </a:lnTo>
                <a:lnTo>
                  <a:pt x="1530" y="1336"/>
                </a:lnTo>
                <a:lnTo>
                  <a:pt x="1527" y="1334"/>
                </a:lnTo>
                <a:lnTo>
                  <a:pt x="1525" y="1331"/>
                </a:lnTo>
                <a:lnTo>
                  <a:pt x="1525" y="1331"/>
                </a:lnTo>
                <a:lnTo>
                  <a:pt x="1523" y="1331"/>
                </a:lnTo>
                <a:lnTo>
                  <a:pt x="1521" y="1329"/>
                </a:lnTo>
                <a:lnTo>
                  <a:pt x="1519" y="1329"/>
                </a:lnTo>
                <a:lnTo>
                  <a:pt x="1517" y="1329"/>
                </a:lnTo>
                <a:lnTo>
                  <a:pt x="1513" y="1329"/>
                </a:lnTo>
                <a:lnTo>
                  <a:pt x="1513" y="1329"/>
                </a:lnTo>
                <a:lnTo>
                  <a:pt x="1511" y="1329"/>
                </a:lnTo>
                <a:lnTo>
                  <a:pt x="1511" y="1329"/>
                </a:lnTo>
                <a:lnTo>
                  <a:pt x="1511" y="1329"/>
                </a:lnTo>
                <a:lnTo>
                  <a:pt x="1511" y="1327"/>
                </a:lnTo>
                <a:lnTo>
                  <a:pt x="1513" y="1327"/>
                </a:lnTo>
                <a:lnTo>
                  <a:pt x="1511" y="1327"/>
                </a:lnTo>
                <a:lnTo>
                  <a:pt x="1513" y="1325"/>
                </a:lnTo>
                <a:lnTo>
                  <a:pt x="1513" y="1325"/>
                </a:lnTo>
                <a:lnTo>
                  <a:pt x="1513" y="1325"/>
                </a:lnTo>
                <a:lnTo>
                  <a:pt x="1511" y="1323"/>
                </a:lnTo>
                <a:lnTo>
                  <a:pt x="1509" y="1323"/>
                </a:lnTo>
                <a:lnTo>
                  <a:pt x="1507" y="1323"/>
                </a:lnTo>
                <a:lnTo>
                  <a:pt x="1502" y="1321"/>
                </a:lnTo>
                <a:lnTo>
                  <a:pt x="1500" y="1321"/>
                </a:lnTo>
                <a:lnTo>
                  <a:pt x="1498" y="1321"/>
                </a:lnTo>
                <a:lnTo>
                  <a:pt x="1498" y="1321"/>
                </a:lnTo>
                <a:lnTo>
                  <a:pt x="1496" y="1321"/>
                </a:lnTo>
                <a:lnTo>
                  <a:pt x="1496" y="1321"/>
                </a:lnTo>
                <a:lnTo>
                  <a:pt x="1496" y="1319"/>
                </a:lnTo>
                <a:lnTo>
                  <a:pt x="1494" y="1321"/>
                </a:lnTo>
                <a:lnTo>
                  <a:pt x="1494" y="1319"/>
                </a:lnTo>
                <a:lnTo>
                  <a:pt x="1494" y="1319"/>
                </a:lnTo>
                <a:lnTo>
                  <a:pt x="1494" y="1319"/>
                </a:lnTo>
                <a:lnTo>
                  <a:pt x="1490" y="1317"/>
                </a:lnTo>
                <a:lnTo>
                  <a:pt x="1490" y="1317"/>
                </a:lnTo>
                <a:lnTo>
                  <a:pt x="1490" y="1319"/>
                </a:lnTo>
                <a:lnTo>
                  <a:pt x="1488" y="1319"/>
                </a:lnTo>
                <a:lnTo>
                  <a:pt x="1488" y="1317"/>
                </a:lnTo>
                <a:lnTo>
                  <a:pt x="1488" y="1317"/>
                </a:lnTo>
                <a:lnTo>
                  <a:pt x="1488" y="1317"/>
                </a:lnTo>
                <a:lnTo>
                  <a:pt x="1490" y="1317"/>
                </a:lnTo>
                <a:lnTo>
                  <a:pt x="1490" y="1315"/>
                </a:lnTo>
                <a:lnTo>
                  <a:pt x="1490" y="1315"/>
                </a:lnTo>
                <a:lnTo>
                  <a:pt x="1488" y="1315"/>
                </a:lnTo>
                <a:lnTo>
                  <a:pt x="1488" y="1315"/>
                </a:lnTo>
                <a:lnTo>
                  <a:pt x="1486" y="1313"/>
                </a:lnTo>
                <a:lnTo>
                  <a:pt x="1483" y="1313"/>
                </a:lnTo>
                <a:lnTo>
                  <a:pt x="1483" y="1313"/>
                </a:lnTo>
                <a:lnTo>
                  <a:pt x="1486" y="1313"/>
                </a:lnTo>
                <a:lnTo>
                  <a:pt x="1486" y="1313"/>
                </a:lnTo>
                <a:lnTo>
                  <a:pt x="1483" y="1315"/>
                </a:lnTo>
                <a:lnTo>
                  <a:pt x="1483" y="1313"/>
                </a:lnTo>
                <a:lnTo>
                  <a:pt x="1479" y="1313"/>
                </a:lnTo>
                <a:lnTo>
                  <a:pt x="1477" y="1310"/>
                </a:lnTo>
                <a:lnTo>
                  <a:pt x="1475" y="1308"/>
                </a:lnTo>
                <a:lnTo>
                  <a:pt x="1467" y="1304"/>
                </a:lnTo>
                <a:lnTo>
                  <a:pt x="1467" y="1304"/>
                </a:lnTo>
                <a:lnTo>
                  <a:pt x="1467" y="1304"/>
                </a:lnTo>
                <a:lnTo>
                  <a:pt x="1465" y="1304"/>
                </a:lnTo>
                <a:lnTo>
                  <a:pt x="1465" y="1304"/>
                </a:lnTo>
                <a:lnTo>
                  <a:pt x="1460" y="1304"/>
                </a:lnTo>
                <a:lnTo>
                  <a:pt x="1458" y="1304"/>
                </a:lnTo>
                <a:lnTo>
                  <a:pt x="1458" y="1304"/>
                </a:lnTo>
                <a:lnTo>
                  <a:pt x="1456" y="1302"/>
                </a:lnTo>
                <a:lnTo>
                  <a:pt x="1456" y="1302"/>
                </a:lnTo>
                <a:lnTo>
                  <a:pt x="1454" y="1300"/>
                </a:lnTo>
                <a:lnTo>
                  <a:pt x="1450" y="1298"/>
                </a:lnTo>
                <a:lnTo>
                  <a:pt x="1452" y="1298"/>
                </a:lnTo>
                <a:lnTo>
                  <a:pt x="1450" y="1298"/>
                </a:lnTo>
                <a:lnTo>
                  <a:pt x="1450" y="1298"/>
                </a:lnTo>
                <a:lnTo>
                  <a:pt x="1448" y="1296"/>
                </a:lnTo>
                <a:lnTo>
                  <a:pt x="1446" y="1296"/>
                </a:lnTo>
                <a:lnTo>
                  <a:pt x="1446" y="1296"/>
                </a:lnTo>
                <a:lnTo>
                  <a:pt x="1444" y="1296"/>
                </a:lnTo>
                <a:lnTo>
                  <a:pt x="1442" y="1296"/>
                </a:lnTo>
                <a:lnTo>
                  <a:pt x="1442" y="1296"/>
                </a:lnTo>
                <a:lnTo>
                  <a:pt x="1439" y="1294"/>
                </a:lnTo>
                <a:lnTo>
                  <a:pt x="1439" y="1294"/>
                </a:lnTo>
                <a:lnTo>
                  <a:pt x="1433" y="1294"/>
                </a:lnTo>
                <a:lnTo>
                  <a:pt x="1433" y="1294"/>
                </a:lnTo>
                <a:lnTo>
                  <a:pt x="1431" y="1294"/>
                </a:lnTo>
                <a:lnTo>
                  <a:pt x="1431" y="1294"/>
                </a:lnTo>
                <a:lnTo>
                  <a:pt x="1431" y="1294"/>
                </a:lnTo>
                <a:lnTo>
                  <a:pt x="1429" y="1294"/>
                </a:lnTo>
                <a:lnTo>
                  <a:pt x="1427" y="1294"/>
                </a:lnTo>
                <a:lnTo>
                  <a:pt x="1423" y="1294"/>
                </a:lnTo>
                <a:lnTo>
                  <a:pt x="1419" y="1292"/>
                </a:lnTo>
                <a:lnTo>
                  <a:pt x="1414" y="1294"/>
                </a:lnTo>
                <a:lnTo>
                  <a:pt x="1412" y="1294"/>
                </a:lnTo>
                <a:lnTo>
                  <a:pt x="1410" y="1294"/>
                </a:lnTo>
                <a:lnTo>
                  <a:pt x="1402" y="1296"/>
                </a:lnTo>
                <a:lnTo>
                  <a:pt x="1402" y="1296"/>
                </a:lnTo>
                <a:lnTo>
                  <a:pt x="1389" y="1300"/>
                </a:lnTo>
                <a:lnTo>
                  <a:pt x="1389" y="1300"/>
                </a:lnTo>
                <a:lnTo>
                  <a:pt x="1387" y="1302"/>
                </a:lnTo>
                <a:lnTo>
                  <a:pt x="1385" y="1304"/>
                </a:lnTo>
                <a:lnTo>
                  <a:pt x="1385" y="1306"/>
                </a:lnTo>
                <a:lnTo>
                  <a:pt x="1387" y="1308"/>
                </a:lnTo>
                <a:lnTo>
                  <a:pt x="1385" y="1310"/>
                </a:lnTo>
                <a:lnTo>
                  <a:pt x="1385" y="1310"/>
                </a:lnTo>
                <a:lnTo>
                  <a:pt x="1383" y="1310"/>
                </a:lnTo>
                <a:lnTo>
                  <a:pt x="1383" y="1310"/>
                </a:lnTo>
                <a:lnTo>
                  <a:pt x="1379" y="1313"/>
                </a:lnTo>
                <a:lnTo>
                  <a:pt x="1379" y="1313"/>
                </a:lnTo>
                <a:lnTo>
                  <a:pt x="1379" y="1313"/>
                </a:lnTo>
                <a:lnTo>
                  <a:pt x="1379" y="1313"/>
                </a:lnTo>
                <a:lnTo>
                  <a:pt x="1381" y="1313"/>
                </a:lnTo>
                <a:lnTo>
                  <a:pt x="1381" y="1310"/>
                </a:lnTo>
                <a:lnTo>
                  <a:pt x="1383" y="1310"/>
                </a:lnTo>
                <a:lnTo>
                  <a:pt x="1383" y="1310"/>
                </a:lnTo>
                <a:lnTo>
                  <a:pt x="1383" y="1313"/>
                </a:lnTo>
                <a:lnTo>
                  <a:pt x="1383" y="1315"/>
                </a:lnTo>
                <a:lnTo>
                  <a:pt x="1385" y="1313"/>
                </a:lnTo>
                <a:lnTo>
                  <a:pt x="1387" y="1313"/>
                </a:lnTo>
                <a:lnTo>
                  <a:pt x="1389" y="1310"/>
                </a:lnTo>
                <a:lnTo>
                  <a:pt x="1391" y="1310"/>
                </a:lnTo>
                <a:lnTo>
                  <a:pt x="1391" y="1310"/>
                </a:lnTo>
                <a:lnTo>
                  <a:pt x="1391" y="1308"/>
                </a:lnTo>
                <a:lnTo>
                  <a:pt x="1391" y="1308"/>
                </a:lnTo>
                <a:lnTo>
                  <a:pt x="1391" y="1308"/>
                </a:lnTo>
                <a:lnTo>
                  <a:pt x="1395" y="1308"/>
                </a:lnTo>
                <a:lnTo>
                  <a:pt x="1395" y="1308"/>
                </a:lnTo>
                <a:lnTo>
                  <a:pt x="1398" y="1306"/>
                </a:lnTo>
                <a:lnTo>
                  <a:pt x="1398" y="1306"/>
                </a:lnTo>
                <a:lnTo>
                  <a:pt x="1398" y="1308"/>
                </a:lnTo>
                <a:lnTo>
                  <a:pt x="1400" y="1306"/>
                </a:lnTo>
                <a:lnTo>
                  <a:pt x="1402" y="1306"/>
                </a:lnTo>
                <a:lnTo>
                  <a:pt x="1402" y="1304"/>
                </a:lnTo>
                <a:lnTo>
                  <a:pt x="1404" y="1304"/>
                </a:lnTo>
                <a:lnTo>
                  <a:pt x="1404" y="1304"/>
                </a:lnTo>
                <a:lnTo>
                  <a:pt x="1406" y="1302"/>
                </a:lnTo>
                <a:lnTo>
                  <a:pt x="1408" y="1302"/>
                </a:lnTo>
                <a:lnTo>
                  <a:pt x="1408" y="1300"/>
                </a:lnTo>
                <a:lnTo>
                  <a:pt x="1408" y="1300"/>
                </a:lnTo>
                <a:lnTo>
                  <a:pt x="1421" y="1300"/>
                </a:lnTo>
                <a:lnTo>
                  <a:pt x="1423" y="1300"/>
                </a:lnTo>
                <a:lnTo>
                  <a:pt x="1423" y="1300"/>
                </a:lnTo>
                <a:lnTo>
                  <a:pt x="1423" y="1300"/>
                </a:lnTo>
                <a:lnTo>
                  <a:pt x="1425" y="1302"/>
                </a:lnTo>
                <a:lnTo>
                  <a:pt x="1425" y="1302"/>
                </a:lnTo>
                <a:lnTo>
                  <a:pt x="1425" y="1302"/>
                </a:lnTo>
                <a:lnTo>
                  <a:pt x="1423" y="1304"/>
                </a:lnTo>
                <a:lnTo>
                  <a:pt x="1421" y="1304"/>
                </a:lnTo>
                <a:lnTo>
                  <a:pt x="1419" y="1304"/>
                </a:lnTo>
                <a:lnTo>
                  <a:pt x="1421" y="1306"/>
                </a:lnTo>
                <a:lnTo>
                  <a:pt x="1423" y="1306"/>
                </a:lnTo>
                <a:lnTo>
                  <a:pt x="1423" y="1306"/>
                </a:lnTo>
                <a:lnTo>
                  <a:pt x="1427" y="1308"/>
                </a:lnTo>
                <a:lnTo>
                  <a:pt x="1429" y="1308"/>
                </a:lnTo>
                <a:lnTo>
                  <a:pt x="1431" y="1308"/>
                </a:lnTo>
                <a:lnTo>
                  <a:pt x="1431" y="1308"/>
                </a:lnTo>
                <a:lnTo>
                  <a:pt x="1431" y="1306"/>
                </a:lnTo>
                <a:lnTo>
                  <a:pt x="1431" y="1306"/>
                </a:lnTo>
                <a:lnTo>
                  <a:pt x="1433" y="1306"/>
                </a:lnTo>
                <a:lnTo>
                  <a:pt x="1433" y="1308"/>
                </a:lnTo>
                <a:lnTo>
                  <a:pt x="1433" y="1308"/>
                </a:lnTo>
                <a:lnTo>
                  <a:pt x="1433" y="1308"/>
                </a:lnTo>
                <a:lnTo>
                  <a:pt x="1435" y="1310"/>
                </a:lnTo>
                <a:lnTo>
                  <a:pt x="1442" y="1308"/>
                </a:lnTo>
                <a:lnTo>
                  <a:pt x="1442" y="1308"/>
                </a:lnTo>
                <a:lnTo>
                  <a:pt x="1442" y="1308"/>
                </a:lnTo>
                <a:lnTo>
                  <a:pt x="1444" y="1310"/>
                </a:lnTo>
                <a:lnTo>
                  <a:pt x="1444" y="1310"/>
                </a:lnTo>
                <a:lnTo>
                  <a:pt x="1446" y="1313"/>
                </a:lnTo>
                <a:lnTo>
                  <a:pt x="1446" y="1313"/>
                </a:lnTo>
                <a:lnTo>
                  <a:pt x="1450" y="1315"/>
                </a:lnTo>
                <a:lnTo>
                  <a:pt x="1458" y="1317"/>
                </a:lnTo>
                <a:lnTo>
                  <a:pt x="1458" y="1317"/>
                </a:lnTo>
                <a:lnTo>
                  <a:pt x="1460" y="1317"/>
                </a:lnTo>
                <a:lnTo>
                  <a:pt x="1467" y="1317"/>
                </a:lnTo>
                <a:lnTo>
                  <a:pt x="1467" y="1317"/>
                </a:lnTo>
                <a:lnTo>
                  <a:pt x="1469" y="1317"/>
                </a:lnTo>
                <a:lnTo>
                  <a:pt x="1469" y="1319"/>
                </a:lnTo>
                <a:lnTo>
                  <a:pt x="1471" y="1321"/>
                </a:lnTo>
                <a:lnTo>
                  <a:pt x="1471" y="1325"/>
                </a:lnTo>
                <a:lnTo>
                  <a:pt x="1471" y="1325"/>
                </a:lnTo>
                <a:lnTo>
                  <a:pt x="1471" y="1325"/>
                </a:lnTo>
                <a:lnTo>
                  <a:pt x="1473" y="1327"/>
                </a:lnTo>
                <a:lnTo>
                  <a:pt x="1475" y="1329"/>
                </a:lnTo>
                <a:lnTo>
                  <a:pt x="1477" y="1329"/>
                </a:lnTo>
                <a:lnTo>
                  <a:pt x="1479" y="1329"/>
                </a:lnTo>
                <a:lnTo>
                  <a:pt x="1483" y="1329"/>
                </a:lnTo>
                <a:lnTo>
                  <a:pt x="1486" y="1329"/>
                </a:lnTo>
                <a:lnTo>
                  <a:pt x="1488" y="1329"/>
                </a:lnTo>
                <a:lnTo>
                  <a:pt x="1490" y="1331"/>
                </a:lnTo>
                <a:lnTo>
                  <a:pt x="1490" y="1331"/>
                </a:lnTo>
                <a:lnTo>
                  <a:pt x="1490" y="1331"/>
                </a:lnTo>
                <a:lnTo>
                  <a:pt x="1490" y="1334"/>
                </a:lnTo>
                <a:lnTo>
                  <a:pt x="1492" y="1334"/>
                </a:lnTo>
                <a:lnTo>
                  <a:pt x="1490" y="1334"/>
                </a:lnTo>
                <a:lnTo>
                  <a:pt x="1490" y="1336"/>
                </a:lnTo>
                <a:lnTo>
                  <a:pt x="1490" y="1336"/>
                </a:lnTo>
                <a:lnTo>
                  <a:pt x="1483" y="1340"/>
                </a:lnTo>
                <a:lnTo>
                  <a:pt x="1481" y="1342"/>
                </a:lnTo>
                <a:lnTo>
                  <a:pt x="1486" y="1342"/>
                </a:lnTo>
                <a:lnTo>
                  <a:pt x="1490" y="1342"/>
                </a:lnTo>
                <a:lnTo>
                  <a:pt x="1492" y="1342"/>
                </a:lnTo>
                <a:lnTo>
                  <a:pt x="1494" y="1342"/>
                </a:lnTo>
                <a:lnTo>
                  <a:pt x="1496" y="1342"/>
                </a:lnTo>
                <a:lnTo>
                  <a:pt x="1500" y="1342"/>
                </a:lnTo>
                <a:lnTo>
                  <a:pt x="1502" y="1340"/>
                </a:lnTo>
                <a:lnTo>
                  <a:pt x="1504" y="1340"/>
                </a:lnTo>
                <a:lnTo>
                  <a:pt x="1511" y="1340"/>
                </a:lnTo>
                <a:lnTo>
                  <a:pt x="1511" y="1342"/>
                </a:lnTo>
                <a:lnTo>
                  <a:pt x="1513" y="1342"/>
                </a:lnTo>
                <a:lnTo>
                  <a:pt x="1517" y="1342"/>
                </a:lnTo>
                <a:lnTo>
                  <a:pt x="1517" y="1342"/>
                </a:lnTo>
                <a:lnTo>
                  <a:pt x="1519" y="1342"/>
                </a:lnTo>
                <a:lnTo>
                  <a:pt x="1519" y="1340"/>
                </a:lnTo>
                <a:lnTo>
                  <a:pt x="1519" y="1342"/>
                </a:lnTo>
                <a:lnTo>
                  <a:pt x="1519" y="1342"/>
                </a:lnTo>
                <a:lnTo>
                  <a:pt x="1519" y="1342"/>
                </a:lnTo>
                <a:close/>
                <a:moveTo>
                  <a:pt x="1641" y="944"/>
                </a:moveTo>
                <a:lnTo>
                  <a:pt x="1641" y="941"/>
                </a:lnTo>
                <a:lnTo>
                  <a:pt x="1641" y="941"/>
                </a:lnTo>
                <a:lnTo>
                  <a:pt x="1639" y="941"/>
                </a:lnTo>
                <a:lnTo>
                  <a:pt x="1639" y="944"/>
                </a:lnTo>
                <a:lnTo>
                  <a:pt x="1641" y="944"/>
                </a:lnTo>
                <a:lnTo>
                  <a:pt x="1641" y="944"/>
                </a:lnTo>
                <a:close/>
                <a:moveTo>
                  <a:pt x="1607" y="1455"/>
                </a:moveTo>
                <a:lnTo>
                  <a:pt x="1607" y="1453"/>
                </a:lnTo>
                <a:lnTo>
                  <a:pt x="1607" y="1453"/>
                </a:lnTo>
                <a:lnTo>
                  <a:pt x="1605" y="1453"/>
                </a:lnTo>
                <a:lnTo>
                  <a:pt x="1605" y="1453"/>
                </a:lnTo>
                <a:lnTo>
                  <a:pt x="1609" y="1455"/>
                </a:lnTo>
                <a:lnTo>
                  <a:pt x="1611" y="1457"/>
                </a:lnTo>
                <a:lnTo>
                  <a:pt x="1611" y="1457"/>
                </a:lnTo>
                <a:lnTo>
                  <a:pt x="1611" y="1455"/>
                </a:lnTo>
                <a:lnTo>
                  <a:pt x="1607" y="1455"/>
                </a:lnTo>
                <a:close/>
                <a:moveTo>
                  <a:pt x="1647" y="950"/>
                </a:moveTo>
                <a:lnTo>
                  <a:pt x="1647" y="950"/>
                </a:lnTo>
                <a:lnTo>
                  <a:pt x="1647" y="952"/>
                </a:lnTo>
                <a:lnTo>
                  <a:pt x="1647" y="950"/>
                </a:lnTo>
                <a:lnTo>
                  <a:pt x="1649" y="948"/>
                </a:lnTo>
                <a:lnTo>
                  <a:pt x="1647" y="950"/>
                </a:lnTo>
                <a:close/>
                <a:moveTo>
                  <a:pt x="1613" y="1367"/>
                </a:moveTo>
                <a:lnTo>
                  <a:pt x="1613" y="1367"/>
                </a:lnTo>
                <a:lnTo>
                  <a:pt x="1613" y="1365"/>
                </a:lnTo>
                <a:lnTo>
                  <a:pt x="1613" y="1365"/>
                </a:lnTo>
                <a:lnTo>
                  <a:pt x="1615" y="1365"/>
                </a:lnTo>
                <a:lnTo>
                  <a:pt x="1615" y="1363"/>
                </a:lnTo>
                <a:lnTo>
                  <a:pt x="1618" y="1363"/>
                </a:lnTo>
                <a:lnTo>
                  <a:pt x="1618" y="1361"/>
                </a:lnTo>
                <a:lnTo>
                  <a:pt x="1618" y="1361"/>
                </a:lnTo>
                <a:lnTo>
                  <a:pt x="1615" y="1359"/>
                </a:lnTo>
                <a:lnTo>
                  <a:pt x="1613" y="1357"/>
                </a:lnTo>
                <a:lnTo>
                  <a:pt x="1609" y="1354"/>
                </a:lnTo>
                <a:lnTo>
                  <a:pt x="1607" y="1354"/>
                </a:lnTo>
                <a:lnTo>
                  <a:pt x="1605" y="1354"/>
                </a:lnTo>
                <a:lnTo>
                  <a:pt x="1605" y="1354"/>
                </a:lnTo>
                <a:lnTo>
                  <a:pt x="1603" y="1354"/>
                </a:lnTo>
                <a:lnTo>
                  <a:pt x="1601" y="1354"/>
                </a:lnTo>
                <a:lnTo>
                  <a:pt x="1599" y="1352"/>
                </a:lnTo>
                <a:lnTo>
                  <a:pt x="1599" y="1352"/>
                </a:lnTo>
                <a:lnTo>
                  <a:pt x="1599" y="1352"/>
                </a:lnTo>
                <a:lnTo>
                  <a:pt x="1601" y="1352"/>
                </a:lnTo>
                <a:lnTo>
                  <a:pt x="1603" y="1352"/>
                </a:lnTo>
                <a:lnTo>
                  <a:pt x="1605" y="1352"/>
                </a:lnTo>
                <a:lnTo>
                  <a:pt x="1605" y="1350"/>
                </a:lnTo>
                <a:lnTo>
                  <a:pt x="1603" y="1350"/>
                </a:lnTo>
                <a:lnTo>
                  <a:pt x="1597" y="1350"/>
                </a:lnTo>
                <a:lnTo>
                  <a:pt x="1597" y="1350"/>
                </a:lnTo>
                <a:lnTo>
                  <a:pt x="1595" y="1348"/>
                </a:lnTo>
                <a:lnTo>
                  <a:pt x="1595" y="1346"/>
                </a:lnTo>
                <a:lnTo>
                  <a:pt x="1595" y="1346"/>
                </a:lnTo>
                <a:lnTo>
                  <a:pt x="1592" y="1346"/>
                </a:lnTo>
                <a:lnTo>
                  <a:pt x="1592" y="1346"/>
                </a:lnTo>
                <a:lnTo>
                  <a:pt x="1590" y="1346"/>
                </a:lnTo>
                <a:lnTo>
                  <a:pt x="1588" y="1346"/>
                </a:lnTo>
                <a:lnTo>
                  <a:pt x="1588" y="1344"/>
                </a:lnTo>
                <a:lnTo>
                  <a:pt x="1586" y="1344"/>
                </a:lnTo>
                <a:lnTo>
                  <a:pt x="1584" y="1344"/>
                </a:lnTo>
                <a:lnTo>
                  <a:pt x="1584" y="1344"/>
                </a:lnTo>
                <a:lnTo>
                  <a:pt x="1582" y="1342"/>
                </a:lnTo>
                <a:lnTo>
                  <a:pt x="1582" y="1342"/>
                </a:lnTo>
                <a:lnTo>
                  <a:pt x="1580" y="1342"/>
                </a:lnTo>
                <a:lnTo>
                  <a:pt x="1578" y="1342"/>
                </a:lnTo>
                <a:lnTo>
                  <a:pt x="1576" y="1342"/>
                </a:lnTo>
                <a:lnTo>
                  <a:pt x="1576" y="1342"/>
                </a:lnTo>
                <a:lnTo>
                  <a:pt x="1574" y="1342"/>
                </a:lnTo>
                <a:lnTo>
                  <a:pt x="1571" y="1342"/>
                </a:lnTo>
                <a:lnTo>
                  <a:pt x="1569" y="1342"/>
                </a:lnTo>
                <a:lnTo>
                  <a:pt x="1569" y="1342"/>
                </a:lnTo>
                <a:lnTo>
                  <a:pt x="1569" y="1344"/>
                </a:lnTo>
                <a:lnTo>
                  <a:pt x="1569" y="1344"/>
                </a:lnTo>
                <a:lnTo>
                  <a:pt x="1567" y="1344"/>
                </a:lnTo>
                <a:lnTo>
                  <a:pt x="1567" y="1344"/>
                </a:lnTo>
                <a:lnTo>
                  <a:pt x="1565" y="1344"/>
                </a:lnTo>
                <a:lnTo>
                  <a:pt x="1561" y="1344"/>
                </a:lnTo>
                <a:lnTo>
                  <a:pt x="1559" y="1344"/>
                </a:lnTo>
                <a:lnTo>
                  <a:pt x="1555" y="1342"/>
                </a:lnTo>
                <a:lnTo>
                  <a:pt x="1553" y="1342"/>
                </a:lnTo>
                <a:lnTo>
                  <a:pt x="1548" y="1342"/>
                </a:lnTo>
                <a:lnTo>
                  <a:pt x="1546" y="1342"/>
                </a:lnTo>
                <a:lnTo>
                  <a:pt x="1546" y="1342"/>
                </a:lnTo>
                <a:lnTo>
                  <a:pt x="1544" y="1344"/>
                </a:lnTo>
                <a:lnTo>
                  <a:pt x="1544" y="1344"/>
                </a:lnTo>
                <a:lnTo>
                  <a:pt x="1544" y="1346"/>
                </a:lnTo>
                <a:lnTo>
                  <a:pt x="1546" y="1346"/>
                </a:lnTo>
                <a:lnTo>
                  <a:pt x="1548" y="1346"/>
                </a:lnTo>
                <a:lnTo>
                  <a:pt x="1553" y="1348"/>
                </a:lnTo>
                <a:lnTo>
                  <a:pt x="1555" y="1348"/>
                </a:lnTo>
                <a:lnTo>
                  <a:pt x="1555" y="1350"/>
                </a:lnTo>
                <a:lnTo>
                  <a:pt x="1553" y="1352"/>
                </a:lnTo>
                <a:lnTo>
                  <a:pt x="1555" y="1352"/>
                </a:lnTo>
                <a:lnTo>
                  <a:pt x="1553" y="1354"/>
                </a:lnTo>
                <a:lnTo>
                  <a:pt x="1555" y="1357"/>
                </a:lnTo>
                <a:lnTo>
                  <a:pt x="1559" y="1359"/>
                </a:lnTo>
                <a:lnTo>
                  <a:pt x="1559" y="1361"/>
                </a:lnTo>
                <a:lnTo>
                  <a:pt x="1559" y="1361"/>
                </a:lnTo>
                <a:lnTo>
                  <a:pt x="1559" y="1361"/>
                </a:lnTo>
                <a:lnTo>
                  <a:pt x="1559" y="1361"/>
                </a:lnTo>
                <a:lnTo>
                  <a:pt x="1555" y="1363"/>
                </a:lnTo>
                <a:lnTo>
                  <a:pt x="1555" y="1363"/>
                </a:lnTo>
                <a:lnTo>
                  <a:pt x="1555" y="1363"/>
                </a:lnTo>
                <a:lnTo>
                  <a:pt x="1555" y="1363"/>
                </a:lnTo>
                <a:lnTo>
                  <a:pt x="1553" y="1363"/>
                </a:lnTo>
                <a:lnTo>
                  <a:pt x="1551" y="1363"/>
                </a:lnTo>
                <a:lnTo>
                  <a:pt x="1542" y="1363"/>
                </a:lnTo>
                <a:lnTo>
                  <a:pt x="1540" y="1361"/>
                </a:lnTo>
                <a:lnTo>
                  <a:pt x="1538" y="1361"/>
                </a:lnTo>
                <a:lnTo>
                  <a:pt x="1536" y="1361"/>
                </a:lnTo>
                <a:lnTo>
                  <a:pt x="1534" y="1361"/>
                </a:lnTo>
                <a:lnTo>
                  <a:pt x="1532" y="1361"/>
                </a:lnTo>
                <a:lnTo>
                  <a:pt x="1532" y="1361"/>
                </a:lnTo>
                <a:lnTo>
                  <a:pt x="1530" y="1361"/>
                </a:lnTo>
                <a:lnTo>
                  <a:pt x="1530" y="1363"/>
                </a:lnTo>
                <a:lnTo>
                  <a:pt x="1530" y="1365"/>
                </a:lnTo>
                <a:lnTo>
                  <a:pt x="1530" y="1365"/>
                </a:lnTo>
                <a:lnTo>
                  <a:pt x="1534" y="1365"/>
                </a:lnTo>
                <a:lnTo>
                  <a:pt x="1534" y="1367"/>
                </a:lnTo>
                <a:lnTo>
                  <a:pt x="1536" y="1367"/>
                </a:lnTo>
                <a:lnTo>
                  <a:pt x="1538" y="1369"/>
                </a:lnTo>
                <a:lnTo>
                  <a:pt x="1538" y="1369"/>
                </a:lnTo>
                <a:lnTo>
                  <a:pt x="1538" y="1369"/>
                </a:lnTo>
                <a:lnTo>
                  <a:pt x="1540" y="1367"/>
                </a:lnTo>
                <a:lnTo>
                  <a:pt x="1540" y="1367"/>
                </a:lnTo>
                <a:lnTo>
                  <a:pt x="1542" y="1367"/>
                </a:lnTo>
                <a:lnTo>
                  <a:pt x="1544" y="1367"/>
                </a:lnTo>
                <a:lnTo>
                  <a:pt x="1546" y="1367"/>
                </a:lnTo>
                <a:lnTo>
                  <a:pt x="1548" y="1367"/>
                </a:lnTo>
                <a:lnTo>
                  <a:pt x="1553" y="1367"/>
                </a:lnTo>
                <a:lnTo>
                  <a:pt x="1555" y="1367"/>
                </a:lnTo>
                <a:lnTo>
                  <a:pt x="1555" y="1367"/>
                </a:lnTo>
                <a:lnTo>
                  <a:pt x="1557" y="1367"/>
                </a:lnTo>
                <a:lnTo>
                  <a:pt x="1557" y="1367"/>
                </a:lnTo>
                <a:lnTo>
                  <a:pt x="1557" y="1367"/>
                </a:lnTo>
                <a:lnTo>
                  <a:pt x="1563" y="1367"/>
                </a:lnTo>
                <a:lnTo>
                  <a:pt x="1565" y="1367"/>
                </a:lnTo>
                <a:lnTo>
                  <a:pt x="1565" y="1367"/>
                </a:lnTo>
                <a:lnTo>
                  <a:pt x="1567" y="1369"/>
                </a:lnTo>
                <a:lnTo>
                  <a:pt x="1567" y="1369"/>
                </a:lnTo>
                <a:lnTo>
                  <a:pt x="1569" y="1369"/>
                </a:lnTo>
                <a:lnTo>
                  <a:pt x="1569" y="1371"/>
                </a:lnTo>
                <a:lnTo>
                  <a:pt x="1569" y="1371"/>
                </a:lnTo>
                <a:lnTo>
                  <a:pt x="1569" y="1373"/>
                </a:lnTo>
                <a:lnTo>
                  <a:pt x="1569" y="1373"/>
                </a:lnTo>
                <a:lnTo>
                  <a:pt x="1571" y="1373"/>
                </a:lnTo>
                <a:lnTo>
                  <a:pt x="1571" y="1373"/>
                </a:lnTo>
                <a:lnTo>
                  <a:pt x="1574" y="1375"/>
                </a:lnTo>
                <a:lnTo>
                  <a:pt x="1574" y="1375"/>
                </a:lnTo>
                <a:lnTo>
                  <a:pt x="1574" y="1375"/>
                </a:lnTo>
                <a:lnTo>
                  <a:pt x="1576" y="1371"/>
                </a:lnTo>
                <a:lnTo>
                  <a:pt x="1578" y="1369"/>
                </a:lnTo>
                <a:lnTo>
                  <a:pt x="1578" y="1367"/>
                </a:lnTo>
                <a:lnTo>
                  <a:pt x="1578" y="1367"/>
                </a:lnTo>
                <a:lnTo>
                  <a:pt x="1578" y="1367"/>
                </a:lnTo>
                <a:lnTo>
                  <a:pt x="1578" y="1365"/>
                </a:lnTo>
                <a:lnTo>
                  <a:pt x="1580" y="1365"/>
                </a:lnTo>
                <a:lnTo>
                  <a:pt x="1582" y="1365"/>
                </a:lnTo>
                <a:lnTo>
                  <a:pt x="1584" y="1365"/>
                </a:lnTo>
                <a:lnTo>
                  <a:pt x="1586" y="1367"/>
                </a:lnTo>
                <a:lnTo>
                  <a:pt x="1586" y="1367"/>
                </a:lnTo>
                <a:lnTo>
                  <a:pt x="1590" y="1367"/>
                </a:lnTo>
                <a:lnTo>
                  <a:pt x="1592" y="1365"/>
                </a:lnTo>
                <a:lnTo>
                  <a:pt x="1592" y="1365"/>
                </a:lnTo>
                <a:lnTo>
                  <a:pt x="1592" y="1365"/>
                </a:lnTo>
                <a:lnTo>
                  <a:pt x="1595" y="1363"/>
                </a:lnTo>
                <a:lnTo>
                  <a:pt x="1597" y="1363"/>
                </a:lnTo>
                <a:lnTo>
                  <a:pt x="1599" y="1363"/>
                </a:lnTo>
                <a:lnTo>
                  <a:pt x="1601" y="1363"/>
                </a:lnTo>
                <a:lnTo>
                  <a:pt x="1603" y="1363"/>
                </a:lnTo>
                <a:lnTo>
                  <a:pt x="1605" y="1363"/>
                </a:lnTo>
                <a:lnTo>
                  <a:pt x="1607" y="1365"/>
                </a:lnTo>
                <a:lnTo>
                  <a:pt x="1609" y="1365"/>
                </a:lnTo>
                <a:lnTo>
                  <a:pt x="1611" y="1365"/>
                </a:lnTo>
                <a:lnTo>
                  <a:pt x="1611" y="1367"/>
                </a:lnTo>
                <a:lnTo>
                  <a:pt x="1611" y="1367"/>
                </a:lnTo>
                <a:lnTo>
                  <a:pt x="1613" y="1367"/>
                </a:lnTo>
                <a:close/>
                <a:moveTo>
                  <a:pt x="1435" y="1269"/>
                </a:moveTo>
                <a:lnTo>
                  <a:pt x="1435" y="1269"/>
                </a:lnTo>
                <a:lnTo>
                  <a:pt x="1433" y="1269"/>
                </a:lnTo>
                <a:lnTo>
                  <a:pt x="1433" y="1269"/>
                </a:lnTo>
                <a:lnTo>
                  <a:pt x="1433" y="1269"/>
                </a:lnTo>
                <a:lnTo>
                  <a:pt x="1433" y="1269"/>
                </a:lnTo>
                <a:lnTo>
                  <a:pt x="1435" y="1269"/>
                </a:lnTo>
                <a:close/>
                <a:moveTo>
                  <a:pt x="1437" y="1266"/>
                </a:moveTo>
                <a:lnTo>
                  <a:pt x="1437" y="1266"/>
                </a:lnTo>
                <a:lnTo>
                  <a:pt x="1437" y="1269"/>
                </a:lnTo>
                <a:lnTo>
                  <a:pt x="1437" y="1269"/>
                </a:lnTo>
                <a:lnTo>
                  <a:pt x="1437" y="1269"/>
                </a:lnTo>
                <a:lnTo>
                  <a:pt x="1437" y="1269"/>
                </a:lnTo>
                <a:lnTo>
                  <a:pt x="1437" y="1266"/>
                </a:lnTo>
                <a:close/>
                <a:moveTo>
                  <a:pt x="1446" y="1260"/>
                </a:moveTo>
                <a:lnTo>
                  <a:pt x="1444" y="1260"/>
                </a:lnTo>
                <a:lnTo>
                  <a:pt x="1444" y="1260"/>
                </a:lnTo>
                <a:lnTo>
                  <a:pt x="1444" y="1262"/>
                </a:lnTo>
                <a:lnTo>
                  <a:pt x="1444" y="1262"/>
                </a:lnTo>
                <a:lnTo>
                  <a:pt x="1442" y="1262"/>
                </a:lnTo>
                <a:lnTo>
                  <a:pt x="1442" y="1262"/>
                </a:lnTo>
                <a:lnTo>
                  <a:pt x="1442" y="1264"/>
                </a:lnTo>
                <a:lnTo>
                  <a:pt x="1439" y="1266"/>
                </a:lnTo>
                <a:lnTo>
                  <a:pt x="1444" y="1262"/>
                </a:lnTo>
                <a:lnTo>
                  <a:pt x="1446" y="1260"/>
                </a:lnTo>
                <a:close/>
                <a:moveTo>
                  <a:pt x="1429" y="1271"/>
                </a:moveTo>
                <a:lnTo>
                  <a:pt x="1429" y="1271"/>
                </a:lnTo>
                <a:lnTo>
                  <a:pt x="1429" y="1271"/>
                </a:lnTo>
                <a:lnTo>
                  <a:pt x="1429" y="1271"/>
                </a:lnTo>
                <a:lnTo>
                  <a:pt x="1429" y="1269"/>
                </a:lnTo>
                <a:lnTo>
                  <a:pt x="1429" y="1269"/>
                </a:lnTo>
                <a:lnTo>
                  <a:pt x="1429" y="1271"/>
                </a:lnTo>
                <a:lnTo>
                  <a:pt x="1429" y="1271"/>
                </a:lnTo>
                <a:lnTo>
                  <a:pt x="1429" y="1271"/>
                </a:lnTo>
                <a:close/>
                <a:moveTo>
                  <a:pt x="1439" y="1266"/>
                </a:moveTo>
                <a:lnTo>
                  <a:pt x="1439" y="1266"/>
                </a:lnTo>
                <a:lnTo>
                  <a:pt x="1439" y="1266"/>
                </a:lnTo>
                <a:lnTo>
                  <a:pt x="1439" y="1266"/>
                </a:lnTo>
                <a:lnTo>
                  <a:pt x="1439" y="1266"/>
                </a:lnTo>
                <a:close/>
                <a:moveTo>
                  <a:pt x="1379" y="1191"/>
                </a:moveTo>
                <a:lnTo>
                  <a:pt x="1379" y="1193"/>
                </a:lnTo>
                <a:lnTo>
                  <a:pt x="1377" y="1193"/>
                </a:lnTo>
                <a:lnTo>
                  <a:pt x="1377" y="1193"/>
                </a:lnTo>
                <a:lnTo>
                  <a:pt x="1375" y="1193"/>
                </a:lnTo>
                <a:lnTo>
                  <a:pt x="1377" y="1193"/>
                </a:lnTo>
                <a:lnTo>
                  <a:pt x="1377" y="1193"/>
                </a:lnTo>
                <a:lnTo>
                  <a:pt x="1381" y="1191"/>
                </a:lnTo>
                <a:lnTo>
                  <a:pt x="1379" y="1191"/>
                </a:lnTo>
                <a:close/>
                <a:moveTo>
                  <a:pt x="1416" y="1241"/>
                </a:moveTo>
                <a:lnTo>
                  <a:pt x="1419" y="1243"/>
                </a:lnTo>
                <a:lnTo>
                  <a:pt x="1419" y="1243"/>
                </a:lnTo>
                <a:lnTo>
                  <a:pt x="1419" y="1243"/>
                </a:lnTo>
                <a:lnTo>
                  <a:pt x="1419" y="1243"/>
                </a:lnTo>
                <a:lnTo>
                  <a:pt x="1419" y="1241"/>
                </a:lnTo>
                <a:lnTo>
                  <a:pt x="1416" y="1241"/>
                </a:lnTo>
                <a:lnTo>
                  <a:pt x="1416" y="1241"/>
                </a:lnTo>
                <a:close/>
                <a:moveTo>
                  <a:pt x="1419" y="1241"/>
                </a:moveTo>
                <a:lnTo>
                  <a:pt x="1419" y="1241"/>
                </a:lnTo>
                <a:lnTo>
                  <a:pt x="1419" y="1239"/>
                </a:lnTo>
                <a:lnTo>
                  <a:pt x="1416" y="1239"/>
                </a:lnTo>
                <a:lnTo>
                  <a:pt x="1419" y="1241"/>
                </a:lnTo>
                <a:lnTo>
                  <a:pt x="1419" y="1241"/>
                </a:lnTo>
                <a:close/>
                <a:moveTo>
                  <a:pt x="1427" y="1271"/>
                </a:moveTo>
                <a:lnTo>
                  <a:pt x="1427" y="1271"/>
                </a:lnTo>
                <a:lnTo>
                  <a:pt x="1427" y="1269"/>
                </a:lnTo>
                <a:lnTo>
                  <a:pt x="1425" y="1271"/>
                </a:lnTo>
                <a:lnTo>
                  <a:pt x="1425" y="1271"/>
                </a:lnTo>
                <a:lnTo>
                  <a:pt x="1427" y="1271"/>
                </a:lnTo>
                <a:lnTo>
                  <a:pt x="1427" y="1271"/>
                </a:lnTo>
                <a:close/>
                <a:moveTo>
                  <a:pt x="1423" y="1271"/>
                </a:moveTo>
                <a:lnTo>
                  <a:pt x="1423" y="1271"/>
                </a:lnTo>
                <a:lnTo>
                  <a:pt x="1423" y="1271"/>
                </a:lnTo>
                <a:lnTo>
                  <a:pt x="1423" y="1271"/>
                </a:lnTo>
                <a:lnTo>
                  <a:pt x="1423" y="1273"/>
                </a:lnTo>
                <a:lnTo>
                  <a:pt x="1423" y="1273"/>
                </a:lnTo>
                <a:lnTo>
                  <a:pt x="1423" y="1271"/>
                </a:lnTo>
                <a:close/>
                <a:moveTo>
                  <a:pt x="1159" y="440"/>
                </a:moveTo>
                <a:lnTo>
                  <a:pt x="1159" y="438"/>
                </a:lnTo>
                <a:lnTo>
                  <a:pt x="1159" y="436"/>
                </a:lnTo>
                <a:lnTo>
                  <a:pt x="1159" y="436"/>
                </a:lnTo>
                <a:lnTo>
                  <a:pt x="1159" y="436"/>
                </a:lnTo>
                <a:lnTo>
                  <a:pt x="1157" y="434"/>
                </a:lnTo>
                <a:lnTo>
                  <a:pt x="1157" y="436"/>
                </a:lnTo>
                <a:lnTo>
                  <a:pt x="1155" y="436"/>
                </a:lnTo>
                <a:lnTo>
                  <a:pt x="1155" y="436"/>
                </a:lnTo>
                <a:lnTo>
                  <a:pt x="1155" y="436"/>
                </a:lnTo>
                <a:lnTo>
                  <a:pt x="1157" y="438"/>
                </a:lnTo>
                <a:lnTo>
                  <a:pt x="1157" y="438"/>
                </a:lnTo>
                <a:lnTo>
                  <a:pt x="1159" y="440"/>
                </a:lnTo>
                <a:close/>
                <a:moveTo>
                  <a:pt x="2565" y="673"/>
                </a:moveTo>
                <a:lnTo>
                  <a:pt x="2565" y="673"/>
                </a:lnTo>
                <a:lnTo>
                  <a:pt x="2565" y="673"/>
                </a:lnTo>
                <a:lnTo>
                  <a:pt x="2565" y="673"/>
                </a:lnTo>
                <a:lnTo>
                  <a:pt x="2567" y="671"/>
                </a:lnTo>
                <a:lnTo>
                  <a:pt x="2565" y="671"/>
                </a:lnTo>
                <a:lnTo>
                  <a:pt x="2565" y="671"/>
                </a:lnTo>
                <a:lnTo>
                  <a:pt x="2565" y="673"/>
                </a:lnTo>
                <a:close/>
                <a:moveTo>
                  <a:pt x="2525" y="702"/>
                </a:moveTo>
                <a:lnTo>
                  <a:pt x="2527" y="705"/>
                </a:lnTo>
                <a:lnTo>
                  <a:pt x="2527" y="705"/>
                </a:lnTo>
                <a:lnTo>
                  <a:pt x="2527" y="707"/>
                </a:lnTo>
                <a:lnTo>
                  <a:pt x="2525" y="711"/>
                </a:lnTo>
                <a:lnTo>
                  <a:pt x="2523" y="711"/>
                </a:lnTo>
                <a:lnTo>
                  <a:pt x="2523" y="711"/>
                </a:lnTo>
                <a:lnTo>
                  <a:pt x="2525" y="713"/>
                </a:lnTo>
                <a:lnTo>
                  <a:pt x="2523" y="715"/>
                </a:lnTo>
                <a:lnTo>
                  <a:pt x="2521" y="715"/>
                </a:lnTo>
                <a:lnTo>
                  <a:pt x="2519" y="715"/>
                </a:lnTo>
                <a:lnTo>
                  <a:pt x="2519" y="715"/>
                </a:lnTo>
                <a:lnTo>
                  <a:pt x="2521" y="715"/>
                </a:lnTo>
                <a:lnTo>
                  <a:pt x="2521" y="715"/>
                </a:lnTo>
                <a:lnTo>
                  <a:pt x="2521" y="717"/>
                </a:lnTo>
                <a:lnTo>
                  <a:pt x="2523" y="719"/>
                </a:lnTo>
                <a:lnTo>
                  <a:pt x="2525" y="719"/>
                </a:lnTo>
                <a:lnTo>
                  <a:pt x="2525" y="719"/>
                </a:lnTo>
                <a:lnTo>
                  <a:pt x="2527" y="719"/>
                </a:lnTo>
                <a:lnTo>
                  <a:pt x="2531" y="715"/>
                </a:lnTo>
                <a:lnTo>
                  <a:pt x="2533" y="715"/>
                </a:lnTo>
                <a:lnTo>
                  <a:pt x="2531" y="717"/>
                </a:lnTo>
                <a:lnTo>
                  <a:pt x="2531" y="717"/>
                </a:lnTo>
                <a:lnTo>
                  <a:pt x="2531" y="719"/>
                </a:lnTo>
                <a:lnTo>
                  <a:pt x="2529" y="719"/>
                </a:lnTo>
                <a:lnTo>
                  <a:pt x="2529" y="721"/>
                </a:lnTo>
                <a:lnTo>
                  <a:pt x="2529" y="723"/>
                </a:lnTo>
                <a:lnTo>
                  <a:pt x="2527" y="726"/>
                </a:lnTo>
                <a:lnTo>
                  <a:pt x="2527" y="728"/>
                </a:lnTo>
                <a:lnTo>
                  <a:pt x="2527" y="730"/>
                </a:lnTo>
                <a:lnTo>
                  <a:pt x="2527" y="734"/>
                </a:lnTo>
                <a:lnTo>
                  <a:pt x="2527" y="734"/>
                </a:lnTo>
                <a:lnTo>
                  <a:pt x="2527" y="734"/>
                </a:lnTo>
                <a:lnTo>
                  <a:pt x="2527" y="734"/>
                </a:lnTo>
                <a:lnTo>
                  <a:pt x="2527" y="734"/>
                </a:lnTo>
                <a:lnTo>
                  <a:pt x="2527" y="736"/>
                </a:lnTo>
                <a:lnTo>
                  <a:pt x="2525" y="736"/>
                </a:lnTo>
                <a:lnTo>
                  <a:pt x="2525" y="738"/>
                </a:lnTo>
                <a:lnTo>
                  <a:pt x="2525" y="742"/>
                </a:lnTo>
                <a:lnTo>
                  <a:pt x="2525" y="742"/>
                </a:lnTo>
                <a:lnTo>
                  <a:pt x="2525" y="742"/>
                </a:lnTo>
                <a:lnTo>
                  <a:pt x="2525" y="744"/>
                </a:lnTo>
                <a:lnTo>
                  <a:pt x="2527" y="744"/>
                </a:lnTo>
                <a:lnTo>
                  <a:pt x="2527" y="744"/>
                </a:lnTo>
                <a:lnTo>
                  <a:pt x="2527" y="742"/>
                </a:lnTo>
                <a:lnTo>
                  <a:pt x="2527" y="742"/>
                </a:lnTo>
                <a:lnTo>
                  <a:pt x="2529" y="734"/>
                </a:lnTo>
                <a:lnTo>
                  <a:pt x="2529" y="734"/>
                </a:lnTo>
                <a:lnTo>
                  <a:pt x="2529" y="732"/>
                </a:lnTo>
                <a:lnTo>
                  <a:pt x="2529" y="730"/>
                </a:lnTo>
                <a:lnTo>
                  <a:pt x="2529" y="730"/>
                </a:lnTo>
                <a:lnTo>
                  <a:pt x="2529" y="730"/>
                </a:lnTo>
                <a:lnTo>
                  <a:pt x="2531" y="728"/>
                </a:lnTo>
                <a:lnTo>
                  <a:pt x="2533" y="726"/>
                </a:lnTo>
                <a:lnTo>
                  <a:pt x="2535" y="726"/>
                </a:lnTo>
                <a:lnTo>
                  <a:pt x="2533" y="728"/>
                </a:lnTo>
                <a:lnTo>
                  <a:pt x="2531" y="730"/>
                </a:lnTo>
                <a:lnTo>
                  <a:pt x="2531" y="730"/>
                </a:lnTo>
                <a:lnTo>
                  <a:pt x="2531" y="732"/>
                </a:lnTo>
                <a:lnTo>
                  <a:pt x="2531" y="732"/>
                </a:lnTo>
                <a:lnTo>
                  <a:pt x="2531" y="732"/>
                </a:lnTo>
                <a:lnTo>
                  <a:pt x="2533" y="732"/>
                </a:lnTo>
                <a:lnTo>
                  <a:pt x="2533" y="732"/>
                </a:lnTo>
                <a:lnTo>
                  <a:pt x="2533" y="732"/>
                </a:lnTo>
                <a:lnTo>
                  <a:pt x="2533" y="730"/>
                </a:lnTo>
                <a:lnTo>
                  <a:pt x="2535" y="730"/>
                </a:lnTo>
                <a:lnTo>
                  <a:pt x="2535" y="730"/>
                </a:lnTo>
                <a:lnTo>
                  <a:pt x="2537" y="728"/>
                </a:lnTo>
                <a:lnTo>
                  <a:pt x="2537" y="728"/>
                </a:lnTo>
                <a:lnTo>
                  <a:pt x="2537" y="728"/>
                </a:lnTo>
                <a:lnTo>
                  <a:pt x="2537" y="728"/>
                </a:lnTo>
                <a:lnTo>
                  <a:pt x="2537" y="730"/>
                </a:lnTo>
                <a:lnTo>
                  <a:pt x="2540" y="730"/>
                </a:lnTo>
                <a:lnTo>
                  <a:pt x="2542" y="732"/>
                </a:lnTo>
                <a:lnTo>
                  <a:pt x="2537" y="732"/>
                </a:lnTo>
                <a:lnTo>
                  <a:pt x="2537" y="732"/>
                </a:lnTo>
                <a:lnTo>
                  <a:pt x="2537" y="732"/>
                </a:lnTo>
                <a:lnTo>
                  <a:pt x="2537" y="734"/>
                </a:lnTo>
                <a:lnTo>
                  <a:pt x="2537" y="736"/>
                </a:lnTo>
                <a:lnTo>
                  <a:pt x="2540" y="738"/>
                </a:lnTo>
                <a:lnTo>
                  <a:pt x="2540" y="738"/>
                </a:lnTo>
                <a:lnTo>
                  <a:pt x="2540" y="740"/>
                </a:lnTo>
                <a:lnTo>
                  <a:pt x="2540" y="742"/>
                </a:lnTo>
                <a:lnTo>
                  <a:pt x="2537" y="742"/>
                </a:lnTo>
                <a:lnTo>
                  <a:pt x="2535" y="747"/>
                </a:lnTo>
                <a:lnTo>
                  <a:pt x="2535" y="751"/>
                </a:lnTo>
                <a:lnTo>
                  <a:pt x="2533" y="751"/>
                </a:lnTo>
                <a:lnTo>
                  <a:pt x="2533" y="751"/>
                </a:lnTo>
                <a:lnTo>
                  <a:pt x="2533" y="753"/>
                </a:lnTo>
                <a:lnTo>
                  <a:pt x="2533" y="753"/>
                </a:lnTo>
                <a:lnTo>
                  <a:pt x="2535" y="755"/>
                </a:lnTo>
                <a:lnTo>
                  <a:pt x="2537" y="757"/>
                </a:lnTo>
                <a:lnTo>
                  <a:pt x="2537" y="755"/>
                </a:lnTo>
                <a:lnTo>
                  <a:pt x="2537" y="753"/>
                </a:lnTo>
                <a:lnTo>
                  <a:pt x="2537" y="753"/>
                </a:lnTo>
                <a:lnTo>
                  <a:pt x="2540" y="755"/>
                </a:lnTo>
                <a:lnTo>
                  <a:pt x="2542" y="755"/>
                </a:lnTo>
                <a:lnTo>
                  <a:pt x="2544" y="755"/>
                </a:lnTo>
                <a:lnTo>
                  <a:pt x="2546" y="753"/>
                </a:lnTo>
                <a:lnTo>
                  <a:pt x="2546" y="753"/>
                </a:lnTo>
                <a:lnTo>
                  <a:pt x="2546" y="753"/>
                </a:lnTo>
                <a:lnTo>
                  <a:pt x="2548" y="755"/>
                </a:lnTo>
                <a:lnTo>
                  <a:pt x="2548" y="755"/>
                </a:lnTo>
                <a:lnTo>
                  <a:pt x="2548" y="755"/>
                </a:lnTo>
                <a:lnTo>
                  <a:pt x="2550" y="755"/>
                </a:lnTo>
                <a:lnTo>
                  <a:pt x="2552" y="755"/>
                </a:lnTo>
                <a:lnTo>
                  <a:pt x="2552" y="753"/>
                </a:lnTo>
                <a:lnTo>
                  <a:pt x="2552" y="753"/>
                </a:lnTo>
                <a:lnTo>
                  <a:pt x="2554" y="753"/>
                </a:lnTo>
                <a:lnTo>
                  <a:pt x="2554" y="753"/>
                </a:lnTo>
                <a:lnTo>
                  <a:pt x="2556" y="751"/>
                </a:lnTo>
                <a:lnTo>
                  <a:pt x="2558" y="751"/>
                </a:lnTo>
                <a:lnTo>
                  <a:pt x="2563" y="751"/>
                </a:lnTo>
                <a:lnTo>
                  <a:pt x="2565" y="751"/>
                </a:lnTo>
                <a:lnTo>
                  <a:pt x="2560" y="753"/>
                </a:lnTo>
                <a:lnTo>
                  <a:pt x="2558" y="755"/>
                </a:lnTo>
                <a:lnTo>
                  <a:pt x="2556" y="759"/>
                </a:lnTo>
                <a:lnTo>
                  <a:pt x="2556" y="761"/>
                </a:lnTo>
                <a:lnTo>
                  <a:pt x="2558" y="763"/>
                </a:lnTo>
                <a:lnTo>
                  <a:pt x="2560" y="765"/>
                </a:lnTo>
                <a:lnTo>
                  <a:pt x="2563" y="767"/>
                </a:lnTo>
                <a:lnTo>
                  <a:pt x="2563" y="767"/>
                </a:lnTo>
                <a:lnTo>
                  <a:pt x="2563" y="767"/>
                </a:lnTo>
                <a:lnTo>
                  <a:pt x="2565" y="767"/>
                </a:lnTo>
                <a:lnTo>
                  <a:pt x="2567" y="767"/>
                </a:lnTo>
                <a:lnTo>
                  <a:pt x="2567" y="767"/>
                </a:lnTo>
                <a:lnTo>
                  <a:pt x="2567" y="770"/>
                </a:lnTo>
                <a:lnTo>
                  <a:pt x="2565" y="772"/>
                </a:lnTo>
                <a:lnTo>
                  <a:pt x="2565" y="772"/>
                </a:lnTo>
                <a:lnTo>
                  <a:pt x="2563" y="774"/>
                </a:lnTo>
                <a:lnTo>
                  <a:pt x="2565" y="774"/>
                </a:lnTo>
                <a:lnTo>
                  <a:pt x="2565" y="776"/>
                </a:lnTo>
                <a:lnTo>
                  <a:pt x="2565" y="776"/>
                </a:lnTo>
                <a:lnTo>
                  <a:pt x="2565" y="776"/>
                </a:lnTo>
                <a:lnTo>
                  <a:pt x="2563" y="778"/>
                </a:lnTo>
                <a:lnTo>
                  <a:pt x="2563" y="780"/>
                </a:lnTo>
                <a:lnTo>
                  <a:pt x="2565" y="782"/>
                </a:lnTo>
                <a:lnTo>
                  <a:pt x="2565" y="782"/>
                </a:lnTo>
                <a:lnTo>
                  <a:pt x="2567" y="782"/>
                </a:lnTo>
                <a:lnTo>
                  <a:pt x="2567" y="782"/>
                </a:lnTo>
                <a:lnTo>
                  <a:pt x="2569" y="784"/>
                </a:lnTo>
                <a:lnTo>
                  <a:pt x="2567" y="784"/>
                </a:lnTo>
                <a:lnTo>
                  <a:pt x="2565" y="784"/>
                </a:lnTo>
                <a:lnTo>
                  <a:pt x="2563" y="782"/>
                </a:lnTo>
                <a:lnTo>
                  <a:pt x="2563" y="782"/>
                </a:lnTo>
                <a:lnTo>
                  <a:pt x="2563" y="784"/>
                </a:lnTo>
                <a:lnTo>
                  <a:pt x="2560" y="782"/>
                </a:lnTo>
                <a:lnTo>
                  <a:pt x="2558" y="782"/>
                </a:lnTo>
                <a:lnTo>
                  <a:pt x="2556" y="784"/>
                </a:lnTo>
                <a:lnTo>
                  <a:pt x="2554" y="784"/>
                </a:lnTo>
                <a:lnTo>
                  <a:pt x="2554" y="784"/>
                </a:lnTo>
                <a:lnTo>
                  <a:pt x="2552" y="784"/>
                </a:lnTo>
                <a:lnTo>
                  <a:pt x="2548" y="786"/>
                </a:lnTo>
                <a:lnTo>
                  <a:pt x="2546" y="786"/>
                </a:lnTo>
                <a:lnTo>
                  <a:pt x="2546" y="788"/>
                </a:lnTo>
                <a:lnTo>
                  <a:pt x="2544" y="788"/>
                </a:lnTo>
                <a:lnTo>
                  <a:pt x="2544" y="788"/>
                </a:lnTo>
                <a:lnTo>
                  <a:pt x="2542" y="791"/>
                </a:lnTo>
                <a:lnTo>
                  <a:pt x="2540" y="793"/>
                </a:lnTo>
                <a:lnTo>
                  <a:pt x="2540" y="793"/>
                </a:lnTo>
                <a:lnTo>
                  <a:pt x="2540" y="793"/>
                </a:lnTo>
                <a:lnTo>
                  <a:pt x="2542" y="793"/>
                </a:lnTo>
                <a:lnTo>
                  <a:pt x="2544" y="793"/>
                </a:lnTo>
                <a:lnTo>
                  <a:pt x="2544" y="793"/>
                </a:lnTo>
                <a:lnTo>
                  <a:pt x="2546" y="791"/>
                </a:lnTo>
                <a:lnTo>
                  <a:pt x="2548" y="791"/>
                </a:lnTo>
                <a:lnTo>
                  <a:pt x="2548" y="793"/>
                </a:lnTo>
                <a:lnTo>
                  <a:pt x="2548" y="793"/>
                </a:lnTo>
                <a:lnTo>
                  <a:pt x="2548" y="795"/>
                </a:lnTo>
                <a:lnTo>
                  <a:pt x="2550" y="795"/>
                </a:lnTo>
                <a:lnTo>
                  <a:pt x="2548" y="797"/>
                </a:lnTo>
                <a:lnTo>
                  <a:pt x="2548" y="797"/>
                </a:lnTo>
                <a:lnTo>
                  <a:pt x="2550" y="799"/>
                </a:lnTo>
                <a:lnTo>
                  <a:pt x="2550" y="799"/>
                </a:lnTo>
                <a:lnTo>
                  <a:pt x="2550" y="799"/>
                </a:lnTo>
                <a:lnTo>
                  <a:pt x="2548" y="801"/>
                </a:lnTo>
                <a:lnTo>
                  <a:pt x="2548" y="803"/>
                </a:lnTo>
                <a:lnTo>
                  <a:pt x="2546" y="803"/>
                </a:lnTo>
                <a:lnTo>
                  <a:pt x="2544" y="805"/>
                </a:lnTo>
                <a:lnTo>
                  <a:pt x="2542" y="805"/>
                </a:lnTo>
                <a:lnTo>
                  <a:pt x="2537" y="807"/>
                </a:lnTo>
                <a:lnTo>
                  <a:pt x="2533" y="809"/>
                </a:lnTo>
                <a:lnTo>
                  <a:pt x="2533" y="809"/>
                </a:lnTo>
                <a:lnTo>
                  <a:pt x="2531" y="811"/>
                </a:lnTo>
                <a:lnTo>
                  <a:pt x="2533" y="811"/>
                </a:lnTo>
                <a:lnTo>
                  <a:pt x="2533" y="814"/>
                </a:lnTo>
                <a:lnTo>
                  <a:pt x="2533" y="814"/>
                </a:lnTo>
                <a:lnTo>
                  <a:pt x="2533" y="814"/>
                </a:lnTo>
                <a:lnTo>
                  <a:pt x="2537" y="816"/>
                </a:lnTo>
                <a:lnTo>
                  <a:pt x="2540" y="816"/>
                </a:lnTo>
                <a:lnTo>
                  <a:pt x="2542" y="814"/>
                </a:lnTo>
                <a:lnTo>
                  <a:pt x="2542" y="814"/>
                </a:lnTo>
                <a:lnTo>
                  <a:pt x="2544" y="814"/>
                </a:lnTo>
                <a:lnTo>
                  <a:pt x="2546" y="816"/>
                </a:lnTo>
                <a:lnTo>
                  <a:pt x="2546" y="816"/>
                </a:lnTo>
                <a:lnTo>
                  <a:pt x="2548" y="816"/>
                </a:lnTo>
                <a:lnTo>
                  <a:pt x="2548" y="816"/>
                </a:lnTo>
                <a:lnTo>
                  <a:pt x="2546" y="818"/>
                </a:lnTo>
                <a:lnTo>
                  <a:pt x="2548" y="818"/>
                </a:lnTo>
                <a:lnTo>
                  <a:pt x="2550" y="818"/>
                </a:lnTo>
                <a:lnTo>
                  <a:pt x="2550" y="816"/>
                </a:lnTo>
                <a:lnTo>
                  <a:pt x="2552" y="816"/>
                </a:lnTo>
                <a:lnTo>
                  <a:pt x="2554" y="818"/>
                </a:lnTo>
                <a:lnTo>
                  <a:pt x="2556" y="820"/>
                </a:lnTo>
                <a:lnTo>
                  <a:pt x="2560" y="820"/>
                </a:lnTo>
                <a:lnTo>
                  <a:pt x="2560" y="820"/>
                </a:lnTo>
                <a:lnTo>
                  <a:pt x="2563" y="818"/>
                </a:lnTo>
                <a:lnTo>
                  <a:pt x="2565" y="818"/>
                </a:lnTo>
                <a:lnTo>
                  <a:pt x="2569" y="818"/>
                </a:lnTo>
                <a:lnTo>
                  <a:pt x="2569" y="816"/>
                </a:lnTo>
                <a:lnTo>
                  <a:pt x="2571" y="816"/>
                </a:lnTo>
                <a:lnTo>
                  <a:pt x="2573" y="814"/>
                </a:lnTo>
                <a:lnTo>
                  <a:pt x="2571" y="816"/>
                </a:lnTo>
                <a:lnTo>
                  <a:pt x="2569" y="818"/>
                </a:lnTo>
                <a:lnTo>
                  <a:pt x="2567" y="820"/>
                </a:lnTo>
                <a:lnTo>
                  <a:pt x="2567" y="820"/>
                </a:lnTo>
                <a:lnTo>
                  <a:pt x="2565" y="824"/>
                </a:lnTo>
                <a:lnTo>
                  <a:pt x="2563" y="824"/>
                </a:lnTo>
                <a:lnTo>
                  <a:pt x="2560" y="824"/>
                </a:lnTo>
                <a:lnTo>
                  <a:pt x="2558" y="824"/>
                </a:lnTo>
                <a:lnTo>
                  <a:pt x="2556" y="824"/>
                </a:lnTo>
                <a:lnTo>
                  <a:pt x="2552" y="824"/>
                </a:lnTo>
                <a:lnTo>
                  <a:pt x="2548" y="824"/>
                </a:lnTo>
                <a:lnTo>
                  <a:pt x="2548" y="824"/>
                </a:lnTo>
                <a:lnTo>
                  <a:pt x="2546" y="828"/>
                </a:lnTo>
                <a:lnTo>
                  <a:pt x="2542" y="828"/>
                </a:lnTo>
                <a:lnTo>
                  <a:pt x="2542" y="830"/>
                </a:lnTo>
                <a:lnTo>
                  <a:pt x="2542" y="830"/>
                </a:lnTo>
                <a:lnTo>
                  <a:pt x="2542" y="832"/>
                </a:lnTo>
                <a:lnTo>
                  <a:pt x="2537" y="837"/>
                </a:lnTo>
                <a:lnTo>
                  <a:pt x="2537" y="837"/>
                </a:lnTo>
                <a:lnTo>
                  <a:pt x="2535" y="837"/>
                </a:lnTo>
                <a:lnTo>
                  <a:pt x="2535" y="837"/>
                </a:lnTo>
                <a:lnTo>
                  <a:pt x="2535" y="839"/>
                </a:lnTo>
                <a:lnTo>
                  <a:pt x="2533" y="841"/>
                </a:lnTo>
                <a:lnTo>
                  <a:pt x="2531" y="843"/>
                </a:lnTo>
                <a:lnTo>
                  <a:pt x="2527" y="843"/>
                </a:lnTo>
                <a:lnTo>
                  <a:pt x="2525" y="845"/>
                </a:lnTo>
                <a:lnTo>
                  <a:pt x="2525" y="845"/>
                </a:lnTo>
                <a:lnTo>
                  <a:pt x="2527" y="845"/>
                </a:lnTo>
                <a:lnTo>
                  <a:pt x="2527" y="845"/>
                </a:lnTo>
                <a:lnTo>
                  <a:pt x="2529" y="845"/>
                </a:lnTo>
                <a:lnTo>
                  <a:pt x="2531" y="845"/>
                </a:lnTo>
                <a:lnTo>
                  <a:pt x="2531" y="847"/>
                </a:lnTo>
                <a:lnTo>
                  <a:pt x="2533" y="847"/>
                </a:lnTo>
                <a:lnTo>
                  <a:pt x="2535" y="845"/>
                </a:lnTo>
                <a:lnTo>
                  <a:pt x="2535" y="843"/>
                </a:lnTo>
                <a:lnTo>
                  <a:pt x="2537" y="843"/>
                </a:lnTo>
                <a:lnTo>
                  <a:pt x="2540" y="841"/>
                </a:lnTo>
                <a:lnTo>
                  <a:pt x="2542" y="841"/>
                </a:lnTo>
                <a:lnTo>
                  <a:pt x="2544" y="841"/>
                </a:lnTo>
                <a:lnTo>
                  <a:pt x="2546" y="841"/>
                </a:lnTo>
                <a:lnTo>
                  <a:pt x="2546" y="839"/>
                </a:lnTo>
                <a:lnTo>
                  <a:pt x="2548" y="839"/>
                </a:lnTo>
                <a:lnTo>
                  <a:pt x="2548" y="839"/>
                </a:lnTo>
                <a:lnTo>
                  <a:pt x="2548" y="841"/>
                </a:lnTo>
                <a:lnTo>
                  <a:pt x="2552" y="841"/>
                </a:lnTo>
                <a:lnTo>
                  <a:pt x="2552" y="843"/>
                </a:lnTo>
                <a:lnTo>
                  <a:pt x="2554" y="843"/>
                </a:lnTo>
                <a:lnTo>
                  <a:pt x="2556" y="841"/>
                </a:lnTo>
                <a:lnTo>
                  <a:pt x="2556" y="839"/>
                </a:lnTo>
                <a:lnTo>
                  <a:pt x="2556" y="837"/>
                </a:lnTo>
                <a:lnTo>
                  <a:pt x="2558" y="835"/>
                </a:lnTo>
                <a:lnTo>
                  <a:pt x="2565" y="832"/>
                </a:lnTo>
                <a:lnTo>
                  <a:pt x="2565" y="832"/>
                </a:lnTo>
                <a:lnTo>
                  <a:pt x="2567" y="835"/>
                </a:lnTo>
                <a:lnTo>
                  <a:pt x="2569" y="835"/>
                </a:lnTo>
                <a:lnTo>
                  <a:pt x="2571" y="835"/>
                </a:lnTo>
                <a:lnTo>
                  <a:pt x="2573" y="835"/>
                </a:lnTo>
                <a:lnTo>
                  <a:pt x="2573" y="835"/>
                </a:lnTo>
                <a:lnTo>
                  <a:pt x="2573" y="835"/>
                </a:lnTo>
                <a:lnTo>
                  <a:pt x="2577" y="835"/>
                </a:lnTo>
                <a:lnTo>
                  <a:pt x="2579" y="835"/>
                </a:lnTo>
                <a:lnTo>
                  <a:pt x="2579" y="835"/>
                </a:lnTo>
                <a:lnTo>
                  <a:pt x="2579" y="835"/>
                </a:lnTo>
                <a:lnTo>
                  <a:pt x="2577" y="832"/>
                </a:lnTo>
                <a:lnTo>
                  <a:pt x="2581" y="832"/>
                </a:lnTo>
                <a:lnTo>
                  <a:pt x="2584" y="832"/>
                </a:lnTo>
                <a:lnTo>
                  <a:pt x="2584" y="832"/>
                </a:lnTo>
                <a:lnTo>
                  <a:pt x="2586" y="832"/>
                </a:lnTo>
                <a:lnTo>
                  <a:pt x="2588" y="830"/>
                </a:lnTo>
                <a:lnTo>
                  <a:pt x="2588" y="830"/>
                </a:lnTo>
                <a:lnTo>
                  <a:pt x="2590" y="830"/>
                </a:lnTo>
                <a:lnTo>
                  <a:pt x="2592" y="830"/>
                </a:lnTo>
                <a:lnTo>
                  <a:pt x="2594" y="832"/>
                </a:lnTo>
                <a:lnTo>
                  <a:pt x="2596" y="832"/>
                </a:lnTo>
                <a:lnTo>
                  <a:pt x="2596" y="832"/>
                </a:lnTo>
                <a:lnTo>
                  <a:pt x="2600" y="832"/>
                </a:lnTo>
                <a:lnTo>
                  <a:pt x="2604" y="832"/>
                </a:lnTo>
                <a:lnTo>
                  <a:pt x="2611" y="832"/>
                </a:lnTo>
                <a:lnTo>
                  <a:pt x="2613" y="832"/>
                </a:lnTo>
                <a:lnTo>
                  <a:pt x="2613" y="832"/>
                </a:lnTo>
                <a:lnTo>
                  <a:pt x="2615" y="830"/>
                </a:lnTo>
                <a:lnTo>
                  <a:pt x="2617" y="830"/>
                </a:lnTo>
                <a:lnTo>
                  <a:pt x="2619" y="828"/>
                </a:lnTo>
                <a:lnTo>
                  <a:pt x="2621" y="830"/>
                </a:lnTo>
                <a:lnTo>
                  <a:pt x="2621" y="828"/>
                </a:lnTo>
                <a:lnTo>
                  <a:pt x="2623" y="826"/>
                </a:lnTo>
                <a:lnTo>
                  <a:pt x="2628" y="824"/>
                </a:lnTo>
                <a:lnTo>
                  <a:pt x="2628" y="824"/>
                </a:lnTo>
                <a:lnTo>
                  <a:pt x="2628" y="822"/>
                </a:lnTo>
                <a:lnTo>
                  <a:pt x="2628" y="822"/>
                </a:lnTo>
                <a:lnTo>
                  <a:pt x="2628" y="820"/>
                </a:lnTo>
                <a:lnTo>
                  <a:pt x="2625" y="820"/>
                </a:lnTo>
                <a:lnTo>
                  <a:pt x="2623" y="822"/>
                </a:lnTo>
                <a:lnTo>
                  <a:pt x="2621" y="822"/>
                </a:lnTo>
                <a:lnTo>
                  <a:pt x="2617" y="820"/>
                </a:lnTo>
                <a:lnTo>
                  <a:pt x="2617" y="820"/>
                </a:lnTo>
                <a:lnTo>
                  <a:pt x="2617" y="820"/>
                </a:lnTo>
                <a:lnTo>
                  <a:pt x="2615" y="818"/>
                </a:lnTo>
                <a:lnTo>
                  <a:pt x="2613" y="820"/>
                </a:lnTo>
                <a:lnTo>
                  <a:pt x="2615" y="818"/>
                </a:lnTo>
                <a:lnTo>
                  <a:pt x="2617" y="818"/>
                </a:lnTo>
                <a:lnTo>
                  <a:pt x="2617" y="818"/>
                </a:lnTo>
                <a:lnTo>
                  <a:pt x="2619" y="818"/>
                </a:lnTo>
                <a:lnTo>
                  <a:pt x="2621" y="818"/>
                </a:lnTo>
                <a:lnTo>
                  <a:pt x="2621" y="816"/>
                </a:lnTo>
                <a:lnTo>
                  <a:pt x="2621" y="816"/>
                </a:lnTo>
                <a:lnTo>
                  <a:pt x="2619" y="814"/>
                </a:lnTo>
                <a:lnTo>
                  <a:pt x="2621" y="814"/>
                </a:lnTo>
                <a:lnTo>
                  <a:pt x="2623" y="814"/>
                </a:lnTo>
                <a:lnTo>
                  <a:pt x="2625" y="814"/>
                </a:lnTo>
                <a:lnTo>
                  <a:pt x="2625" y="811"/>
                </a:lnTo>
                <a:lnTo>
                  <a:pt x="2625" y="811"/>
                </a:lnTo>
                <a:lnTo>
                  <a:pt x="2625" y="809"/>
                </a:lnTo>
                <a:lnTo>
                  <a:pt x="2625" y="809"/>
                </a:lnTo>
                <a:lnTo>
                  <a:pt x="2625" y="809"/>
                </a:lnTo>
                <a:lnTo>
                  <a:pt x="2628" y="809"/>
                </a:lnTo>
                <a:lnTo>
                  <a:pt x="2628" y="809"/>
                </a:lnTo>
                <a:lnTo>
                  <a:pt x="2630" y="807"/>
                </a:lnTo>
                <a:lnTo>
                  <a:pt x="2632" y="807"/>
                </a:lnTo>
                <a:lnTo>
                  <a:pt x="2632" y="805"/>
                </a:lnTo>
                <a:lnTo>
                  <a:pt x="2632" y="803"/>
                </a:lnTo>
                <a:lnTo>
                  <a:pt x="2632" y="801"/>
                </a:lnTo>
                <a:lnTo>
                  <a:pt x="2634" y="799"/>
                </a:lnTo>
                <a:lnTo>
                  <a:pt x="2634" y="797"/>
                </a:lnTo>
                <a:lnTo>
                  <a:pt x="2632" y="797"/>
                </a:lnTo>
                <a:lnTo>
                  <a:pt x="2632" y="795"/>
                </a:lnTo>
                <a:lnTo>
                  <a:pt x="2628" y="793"/>
                </a:lnTo>
                <a:lnTo>
                  <a:pt x="2625" y="791"/>
                </a:lnTo>
                <a:lnTo>
                  <a:pt x="2623" y="791"/>
                </a:lnTo>
                <a:lnTo>
                  <a:pt x="2621" y="791"/>
                </a:lnTo>
                <a:lnTo>
                  <a:pt x="2619" y="791"/>
                </a:lnTo>
                <a:lnTo>
                  <a:pt x="2617" y="791"/>
                </a:lnTo>
                <a:lnTo>
                  <a:pt x="2615" y="791"/>
                </a:lnTo>
                <a:lnTo>
                  <a:pt x="2615" y="791"/>
                </a:lnTo>
                <a:lnTo>
                  <a:pt x="2615" y="793"/>
                </a:lnTo>
                <a:lnTo>
                  <a:pt x="2613" y="793"/>
                </a:lnTo>
                <a:lnTo>
                  <a:pt x="2613" y="793"/>
                </a:lnTo>
                <a:lnTo>
                  <a:pt x="2611" y="793"/>
                </a:lnTo>
                <a:lnTo>
                  <a:pt x="2609" y="791"/>
                </a:lnTo>
                <a:lnTo>
                  <a:pt x="2609" y="791"/>
                </a:lnTo>
                <a:lnTo>
                  <a:pt x="2611" y="788"/>
                </a:lnTo>
                <a:lnTo>
                  <a:pt x="2613" y="788"/>
                </a:lnTo>
                <a:lnTo>
                  <a:pt x="2613" y="786"/>
                </a:lnTo>
                <a:lnTo>
                  <a:pt x="2611" y="782"/>
                </a:lnTo>
                <a:lnTo>
                  <a:pt x="2609" y="780"/>
                </a:lnTo>
                <a:lnTo>
                  <a:pt x="2604" y="776"/>
                </a:lnTo>
                <a:lnTo>
                  <a:pt x="2600" y="776"/>
                </a:lnTo>
                <a:lnTo>
                  <a:pt x="2598" y="776"/>
                </a:lnTo>
                <a:lnTo>
                  <a:pt x="2600" y="776"/>
                </a:lnTo>
                <a:lnTo>
                  <a:pt x="2600" y="776"/>
                </a:lnTo>
                <a:lnTo>
                  <a:pt x="2604" y="776"/>
                </a:lnTo>
                <a:lnTo>
                  <a:pt x="2604" y="776"/>
                </a:lnTo>
                <a:lnTo>
                  <a:pt x="2607" y="778"/>
                </a:lnTo>
                <a:lnTo>
                  <a:pt x="2607" y="778"/>
                </a:lnTo>
                <a:lnTo>
                  <a:pt x="2609" y="778"/>
                </a:lnTo>
                <a:lnTo>
                  <a:pt x="2609" y="778"/>
                </a:lnTo>
                <a:lnTo>
                  <a:pt x="2609" y="778"/>
                </a:lnTo>
                <a:lnTo>
                  <a:pt x="2609" y="776"/>
                </a:lnTo>
                <a:lnTo>
                  <a:pt x="2607" y="772"/>
                </a:lnTo>
                <a:lnTo>
                  <a:pt x="2604" y="772"/>
                </a:lnTo>
                <a:lnTo>
                  <a:pt x="2604" y="770"/>
                </a:lnTo>
                <a:lnTo>
                  <a:pt x="2604" y="767"/>
                </a:lnTo>
                <a:lnTo>
                  <a:pt x="2607" y="767"/>
                </a:lnTo>
                <a:lnTo>
                  <a:pt x="2604" y="765"/>
                </a:lnTo>
                <a:lnTo>
                  <a:pt x="2602" y="765"/>
                </a:lnTo>
                <a:lnTo>
                  <a:pt x="2600" y="763"/>
                </a:lnTo>
                <a:lnTo>
                  <a:pt x="2598" y="759"/>
                </a:lnTo>
                <a:lnTo>
                  <a:pt x="2596" y="759"/>
                </a:lnTo>
                <a:lnTo>
                  <a:pt x="2592" y="757"/>
                </a:lnTo>
                <a:lnTo>
                  <a:pt x="2590" y="757"/>
                </a:lnTo>
                <a:lnTo>
                  <a:pt x="2590" y="755"/>
                </a:lnTo>
                <a:lnTo>
                  <a:pt x="2588" y="751"/>
                </a:lnTo>
                <a:lnTo>
                  <a:pt x="2586" y="744"/>
                </a:lnTo>
                <a:lnTo>
                  <a:pt x="2584" y="740"/>
                </a:lnTo>
                <a:lnTo>
                  <a:pt x="2584" y="738"/>
                </a:lnTo>
                <a:lnTo>
                  <a:pt x="2584" y="738"/>
                </a:lnTo>
                <a:lnTo>
                  <a:pt x="2581" y="736"/>
                </a:lnTo>
                <a:lnTo>
                  <a:pt x="2579" y="734"/>
                </a:lnTo>
                <a:lnTo>
                  <a:pt x="2577" y="732"/>
                </a:lnTo>
                <a:lnTo>
                  <a:pt x="2571" y="730"/>
                </a:lnTo>
                <a:lnTo>
                  <a:pt x="2567" y="730"/>
                </a:lnTo>
                <a:lnTo>
                  <a:pt x="2565" y="732"/>
                </a:lnTo>
                <a:lnTo>
                  <a:pt x="2563" y="732"/>
                </a:lnTo>
                <a:lnTo>
                  <a:pt x="2556" y="730"/>
                </a:lnTo>
                <a:lnTo>
                  <a:pt x="2554" y="730"/>
                </a:lnTo>
                <a:lnTo>
                  <a:pt x="2552" y="728"/>
                </a:lnTo>
                <a:lnTo>
                  <a:pt x="2554" y="730"/>
                </a:lnTo>
                <a:lnTo>
                  <a:pt x="2556" y="730"/>
                </a:lnTo>
                <a:lnTo>
                  <a:pt x="2558" y="730"/>
                </a:lnTo>
                <a:lnTo>
                  <a:pt x="2560" y="730"/>
                </a:lnTo>
                <a:lnTo>
                  <a:pt x="2563" y="728"/>
                </a:lnTo>
                <a:lnTo>
                  <a:pt x="2565" y="726"/>
                </a:lnTo>
                <a:lnTo>
                  <a:pt x="2567" y="726"/>
                </a:lnTo>
                <a:lnTo>
                  <a:pt x="2569" y="726"/>
                </a:lnTo>
                <a:lnTo>
                  <a:pt x="2569" y="723"/>
                </a:lnTo>
                <a:lnTo>
                  <a:pt x="2567" y="721"/>
                </a:lnTo>
                <a:lnTo>
                  <a:pt x="2563" y="721"/>
                </a:lnTo>
                <a:lnTo>
                  <a:pt x="2560" y="723"/>
                </a:lnTo>
                <a:lnTo>
                  <a:pt x="2560" y="723"/>
                </a:lnTo>
                <a:lnTo>
                  <a:pt x="2560" y="721"/>
                </a:lnTo>
                <a:lnTo>
                  <a:pt x="2563" y="721"/>
                </a:lnTo>
                <a:lnTo>
                  <a:pt x="2563" y="721"/>
                </a:lnTo>
                <a:lnTo>
                  <a:pt x="2567" y="721"/>
                </a:lnTo>
                <a:lnTo>
                  <a:pt x="2569" y="719"/>
                </a:lnTo>
                <a:lnTo>
                  <a:pt x="2571" y="719"/>
                </a:lnTo>
                <a:lnTo>
                  <a:pt x="2571" y="717"/>
                </a:lnTo>
                <a:lnTo>
                  <a:pt x="2573" y="715"/>
                </a:lnTo>
                <a:lnTo>
                  <a:pt x="2575" y="713"/>
                </a:lnTo>
                <a:lnTo>
                  <a:pt x="2577" y="707"/>
                </a:lnTo>
                <a:lnTo>
                  <a:pt x="2577" y="707"/>
                </a:lnTo>
                <a:lnTo>
                  <a:pt x="2577" y="705"/>
                </a:lnTo>
                <a:lnTo>
                  <a:pt x="2579" y="705"/>
                </a:lnTo>
                <a:lnTo>
                  <a:pt x="2579" y="702"/>
                </a:lnTo>
                <a:lnTo>
                  <a:pt x="2581" y="700"/>
                </a:lnTo>
                <a:lnTo>
                  <a:pt x="2581" y="700"/>
                </a:lnTo>
                <a:lnTo>
                  <a:pt x="2581" y="700"/>
                </a:lnTo>
                <a:lnTo>
                  <a:pt x="2581" y="696"/>
                </a:lnTo>
                <a:lnTo>
                  <a:pt x="2579" y="696"/>
                </a:lnTo>
                <a:lnTo>
                  <a:pt x="2577" y="696"/>
                </a:lnTo>
                <a:lnTo>
                  <a:pt x="2575" y="696"/>
                </a:lnTo>
                <a:lnTo>
                  <a:pt x="2567" y="696"/>
                </a:lnTo>
                <a:lnTo>
                  <a:pt x="2565" y="696"/>
                </a:lnTo>
                <a:lnTo>
                  <a:pt x="2565" y="696"/>
                </a:lnTo>
                <a:lnTo>
                  <a:pt x="2563" y="696"/>
                </a:lnTo>
                <a:lnTo>
                  <a:pt x="2560" y="694"/>
                </a:lnTo>
                <a:lnTo>
                  <a:pt x="2558" y="696"/>
                </a:lnTo>
                <a:lnTo>
                  <a:pt x="2554" y="696"/>
                </a:lnTo>
                <a:lnTo>
                  <a:pt x="2552" y="698"/>
                </a:lnTo>
                <a:lnTo>
                  <a:pt x="2550" y="698"/>
                </a:lnTo>
                <a:lnTo>
                  <a:pt x="2548" y="698"/>
                </a:lnTo>
                <a:lnTo>
                  <a:pt x="2548" y="696"/>
                </a:lnTo>
                <a:lnTo>
                  <a:pt x="2552" y="694"/>
                </a:lnTo>
                <a:lnTo>
                  <a:pt x="2552" y="692"/>
                </a:lnTo>
                <a:lnTo>
                  <a:pt x="2552" y="692"/>
                </a:lnTo>
                <a:lnTo>
                  <a:pt x="2550" y="692"/>
                </a:lnTo>
                <a:lnTo>
                  <a:pt x="2550" y="690"/>
                </a:lnTo>
                <a:lnTo>
                  <a:pt x="2550" y="690"/>
                </a:lnTo>
                <a:lnTo>
                  <a:pt x="2552" y="688"/>
                </a:lnTo>
                <a:lnTo>
                  <a:pt x="2558" y="684"/>
                </a:lnTo>
                <a:lnTo>
                  <a:pt x="2560" y="682"/>
                </a:lnTo>
                <a:lnTo>
                  <a:pt x="2563" y="682"/>
                </a:lnTo>
                <a:lnTo>
                  <a:pt x="2563" y="682"/>
                </a:lnTo>
                <a:lnTo>
                  <a:pt x="2563" y="679"/>
                </a:lnTo>
                <a:lnTo>
                  <a:pt x="2563" y="677"/>
                </a:lnTo>
                <a:lnTo>
                  <a:pt x="2563" y="677"/>
                </a:lnTo>
                <a:lnTo>
                  <a:pt x="2563" y="675"/>
                </a:lnTo>
                <a:lnTo>
                  <a:pt x="2563" y="675"/>
                </a:lnTo>
                <a:lnTo>
                  <a:pt x="2560" y="675"/>
                </a:lnTo>
                <a:lnTo>
                  <a:pt x="2558" y="675"/>
                </a:lnTo>
                <a:lnTo>
                  <a:pt x="2554" y="677"/>
                </a:lnTo>
                <a:lnTo>
                  <a:pt x="2552" y="677"/>
                </a:lnTo>
                <a:lnTo>
                  <a:pt x="2548" y="677"/>
                </a:lnTo>
                <a:lnTo>
                  <a:pt x="2544" y="677"/>
                </a:lnTo>
                <a:lnTo>
                  <a:pt x="2542" y="677"/>
                </a:lnTo>
                <a:lnTo>
                  <a:pt x="2542" y="677"/>
                </a:lnTo>
                <a:lnTo>
                  <a:pt x="2540" y="677"/>
                </a:lnTo>
                <a:lnTo>
                  <a:pt x="2540" y="679"/>
                </a:lnTo>
                <a:lnTo>
                  <a:pt x="2540" y="677"/>
                </a:lnTo>
                <a:lnTo>
                  <a:pt x="2537" y="677"/>
                </a:lnTo>
                <a:lnTo>
                  <a:pt x="2535" y="677"/>
                </a:lnTo>
                <a:lnTo>
                  <a:pt x="2535" y="677"/>
                </a:lnTo>
                <a:lnTo>
                  <a:pt x="2535" y="677"/>
                </a:lnTo>
                <a:lnTo>
                  <a:pt x="2535" y="677"/>
                </a:lnTo>
                <a:lnTo>
                  <a:pt x="2533" y="679"/>
                </a:lnTo>
                <a:lnTo>
                  <a:pt x="2533" y="679"/>
                </a:lnTo>
                <a:lnTo>
                  <a:pt x="2533" y="682"/>
                </a:lnTo>
                <a:lnTo>
                  <a:pt x="2533" y="682"/>
                </a:lnTo>
                <a:lnTo>
                  <a:pt x="2535" y="684"/>
                </a:lnTo>
                <a:lnTo>
                  <a:pt x="2535" y="684"/>
                </a:lnTo>
                <a:lnTo>
                  <a:pt x="2535" y="684"/>
                </a:lnTo>
                <a:lnTo>
                  <a:pt x="2531" y="684"/>
                </a:lnTo>
                <a:lnTo>
                  <a:pt x="2531" y="684"/>
                </a:lnTo>
                <a:lnTo>
                  <a:pt x="2531" y="686"/>
                </a:lnTo>
                <a:lnTo>
                  <a:pt x="2531" y="686"/>
                </a:lnTo>
                <a:lnTo>
                  <a:pt x="2531" y="686"/>
                </a:lnTo>
                <a:lnTo>
                  <a:pt x="2529" y="688"/>
                </a:lnTo>
                <a:lnTo>
                  <a:pt x="2529" y="688"/>
                </a:lnTo>
                <a:lnTo>
                  <a:pt x="2533" y="692"/>
                </a:lnTo>
                <a:lnTo>
                  <a:pt x="2533" y="692"/>
                </a:lnTo>
                <a:lnTo>
                  <a:pt x="2531" y="692"/>
                </a:lnTo>
                <a:lnTo>
                  <a:pt x="2531" y="692"/>
                </a:lnTo>
                <a:lnTo>
                  <a:pt x="2531" y="692"/>
                </a:lnTo>
                <a:lnTo>
                  <a:pt x="2527" y="692"/>
                </a:lnTo>
                <a:lnTo>
                  <a:pt x="2525" y="692"/>
                </a:lnTo>
                <a:lnTo>
                  <a:pt x="2525" y="694"/>
                </a:lnTo>
                <a:lnTo>
                  <a:pt x="2525" y="696"/>
                </a:lnTo>
                <a:lnTo>
                  <a:pt x="2525" y="696"/>
                </a:lnTo>
                <a:lnTo>
                  <a:pt x="2525" y="698"/>
                </a:lnTo>
                <a:lnTo>
                  <a:pt x="2525" y="698"/>
                </a:lnTo>
                <a:lnTo>
                  <a:pt x="2527" y="698"/>
                </a:lnTo>
                <a:lnTo>
                  <a:pt x="2525" y="698"/>
                </a:lnTo>
                <a:lnTo>
                  <a:pt x="2525" y="700"/>
                </a:lnTo>
                <a:lnTo>
                  <a:pt x="2523" y="700"/>
                </a:lnTo>
                <a:lnTo>
                  <a:pt x="2523" y="700"/>
                </a:lnTo>
                <a:lnTo>
                  <a:pt x="2523" y="702"/>
                </a:lnTo>
                <a:lnTo>
                  <a:pt x="2525" y="702"/>
                </a:lnTo>
                <a:close/>
                <a:moveTo>
                  <a:pt x="2560" y="673"/>
                </a:moveTo>
                <a:lnTo>
                  <a:pt x="2560" y="673"/>
                </a:lnTo>
                <a:lnTo>
                  <a:pt x="2563" y="673"/>
                </a:lnTo>
                <a:lnTo>
                  <a:pt x="2563" y="673"/>
                </a:lnTo>
                <a:lnTo>
                  <a:pt x="2560" y="671"/>
                </a:lnTo>
                <a:lnTo>
                  <a:pt x="2560" y="671"/>
                </a:lnTo>
                <a:lnTo>
                  <a:pt x="2560" y="671"/>
                </a:lnTo>
                <a:lnTo>
                  <a:pt x="2560" y="671"/>
                </a:lnTo>
                <a:lnTo>
                  <a:pt x="2558" y="669"/>
                </a:lnTo>
                <a:lnTo>
                  <a:pt x="2558" y="671"/>
                </a:lnTo>
                <a:lnTo>
                  <a:pt x="2558" y="671"/>
                </a:lnTo>
                <a:lnTo>
                  <a:pt x="2558" y="671"/>
                </a:lnTo>
                <a:lnTo>
                  <a:pt x="2560" y="673"/>
                </a:lnTo>
                <a:close/>
                <a:moveTo>
                  <a:pt x="2592" y="635"/>
                </a:moveTo>
                <a:lnTo>
                  <a:pt x="2592" y="635"/>
                </a:lnTo>
                <a:lnTo>
                  <a:pt x="2592" y="633"/>
                </a:lnTo>
                <a:lnTo>
                  <a:pt x="2592" y="633"/>
                </a:lnTo>
                <a:lnTo>
                  <a:pt x="2592" y="633"/>
                </a:lnTo>
                <a:lnTo>
                  <a:pt x="2594" y="633"/>
                </a:lnTo>
                <a:lnTo>
                  <a:pt x="2594" y="631"/>
                </a:lnTo>
                <a:lnTo>
                  <a:pt x="2594" y="631"/>
                </a:lnTo>
                <a:lnTo>
                  <a:pt x="2592" y="631"/>
                </a:lnTo>
                <a:lnTo>
                  <a:pt x="2590" y="633"/>
                </a:lnTo>
                <a:lnTo>
                  <a:pt x="2592" y="635"/>
                </a:lnTo>
                <a:lnTo>
                  <a:pt x="2592" y="635"/>
                </a:lnTo>
                <a:close/>
                <a:moveTo>
                  <a:pt x="2588" y="832"/>
                </a:moveTo>
                <a:lnTo>
                  <a:pt x="2588" y="832"/>
                </a:lnTo>
                <a:lnTo>
                  <a:pt x="2586" y="835"/>
                </a:lnTo>
                <a:lnTo>
                  <a:pt x="2586" y="835"/>
                </a:lnTo>
                <a:lnTo>
                  <a:pt x="2586" y="835"/>
                </a:lnTo>
                <a:lnTo>
                  <a:pt x="2590" y="837"/>
                </a:lnTo>
                <a:lnTo>
                  <a:pt x="2590" y="837"/>
                </a:lnTo>
                <a:lnTo>
                  <a:pt x="2590" y="835"/>
                </a:lnTo>
                <a:lnTo>
                  <a:pt x="2590" y="835"/>
                </a:lnTo>
                <a:lnTo>
                  <a:pt x="2592" y="835"/>
                </a:lnTo>
                <a:lnTo>
                  <a:pt x="2592" y="835"/>
                </a:lnTo>
                <a:lnTo>
                  <a:pt x="2592" y="832"/>
                </a:lnTo>
                <a:lnTo>
                  <a:pt x="2588" y="832"/>
                </a:lnTo>
                <a:close/>
                <a:moveTo>
                  <a:pt x="2565" y="663"/>
                </a:moveTo>
                <a:lnTo>
                  <a:pt x="2567" y="663"/>
                </a:lnTo>
                <a:lnTo>
                  <a:pt x="2567" y="665"/>
                </a:lnTo>
                <a:lnTo>
                  <a:pt x="2567" y="665"/>
                </a:lnTo>
                <a:lnTo>
                  <a:pt x="2569" y="665"/>
                </a:lnTo>
                <a:lnTo>
                  <a:pt x="2569" y="663"/>
                </a:lnTo>
                <a:lnTo>
                  <a:pt x="2569" y="663"/>
                </a:lnTo>
                <a:lnTo>
                  <a:pt x="2567" y="663"/>
                </a:lnTo>
                <a:lnTo>
                  <a:pt x="2567" y="663"/>
                </a:lnTo>
                <a:lnTo>
                  <a:pt x="2565" y="661"/>
                </a:lnTo>
                <a:lnTo>
                  <a:pt x="2565" y="661"/>
                </a:lnTo>
                <a:lnTo>
                  <a:pt x="2563" y="661"/>
                </a:lnTo>
                <a:lnTo>
                  <a:pt x="2565" y="663"/>
                </a:lnTo>
                <a:lnTo>
                  <a:pt x="2565" y="663"/>
                </a:lnTo>
                <a:close/>
                <a:moveTo>
                  <a:pt x="2573" y="663"/>
                </a:moveTo>
                <a:lnTo>
                  <a:pt x="2573" y="663"/>
                </a:lnTo>
                <a:lnTo>
                  <a:pt x="2571" y="663"/>
                </a:lnTo>
                <a:lnTo>
                  <a:pt x="2571" y="663"/>
                </a:lnTo>
                <a:lnTo>
                  <a:pt x="2569" y="663"/>
                </a:lnTo>
                <a:lnTo>
                  <a:pt x="2571" y="663"/>
                </a:lnTo>
                <a:lnTo>
                  <a:pt x="2573" y="663"/>
                </a:lnTo>
                <a:close/>
                <a:moveTo>
                  <a:pt x="2584" y="642"/>
                </a:moveTo>
                <a:lnTo>
                  <a:pt x="2584" y="642"/>
                </a:lnTo>
                <a:lnTo>
                  <a:pt x="2586" y="642"/>
                </a:lnTo>
                <a:lnTo>
                  <a:pt x="2586" y="642"/>
                </a:lnTo>
                <a:lnTo>
                  <a:pt x="2586" y="642"/>
                </a:lnTo>
                <a:lnTo>
                  <a:pt x="2586" y="644"/>
                </a:lnTo>
                <a:lnTo>
                  <a:pt x="2588" y="644"/>
                </a:lnTo>
                <a:lnTo>
                  <a:pt x="2588" y="644"/>
                </a:lnTo>
                <a:lnTo>
                  <a:pt x="2590" y="644"/>
                </a:lnTo>
                <a:lnTo>
                  <a:pt x="2590" y="644"/>
                </a:lnTo>
                <a:lnTo>
                  <a:pt x="2590" y="646"/>
                </a:lnTo>
                <a:lnTo>
                  <a:pt x="2588" y="648"/>
                </a:lnTo>
                <a:lnTo>
                  <a:pt x="2590" y="650"/>
                </a:lnTo>
                <a:lnTo>
                  <a:pt x="2590" y="650"/>
                </a:lnTo>
                <a:lnTo>
                  <a:pt x="2590" y="648"/>
                </a:lnTo>
                <a:lnTo>
                  <a:pt x="2590" y="646"/>
                </a:lnTo>
                <a:lnTo>
                  <a:pt x="2590" y="644"/>
                </a:lnTo>
                <a:lnTo>
                  <a:pt x="2590" y="644"/>
                </a:lnTo>
                <a:lnTo>
                  <a:pt x="2592" y="644"/>
                </a:lnTo>
                <a:lnTo>
                  <a:pt x="2592" y="642"/>
                </a:lnTo>
                <a:lnTo>
                  <a:pt x="2592" y="640"/>
                </a:lnTo>
                <a:lnTo>
                  <a:pt x="2592" y="637"/>
                </a:lnTo>
                <a:lnTo>
                  <a:pt x="2592" y="637"/>
                </a:lnTo>
                <a:lnTo>
                  <a:pt x="2592" y="637"/>
                </a:lnTo>
                <a:lnTo>
                  <a:pt x="2590" y="635"/>
                </a:lnTo>
                <a:lnTo>
                  <a:pt x="2590" y="637"/>
                </a:lnTo>
                <a:lnTo>
                  <a:pt x="2588" y="635"/>
                </a:lnTo>
                <a:lnTo>
                  <a:pt x="2590" y="633"/>
                </a:lnTo>
                <a:lnTo>
                  <a:pt x="2588" y="633"/>
                </a:lnTo>
                <a:lnTo>
                  <a:pt x="2588" y="633"/>
                </a:lnTo>
                <a:lnTo>
                  <a:pt x="2586" y="635"/>
                </a:lnTo>
                <a:lnTo>
                  <a:pt x="2586" y="635"/>
                </a:lnTo>
                <a:lnTo>
                  <a:pt x="2586" y="635"/>
                </a:lnTo>
                <a:lnTo>
                  <a:pt x="2586" y="637"/>
                </a:lnTo>
                <a:lnTo>
                  <a:pt x="2588" y="637"/>
                </a:lnTo>
                <a:lnTo>
                  <a:pt x="2588" y="640"/>
                </a:lnTo>
                <a:lnTo>
                  <a:pt x="2586" y="640"/>
                </a:lnTo>
                <a:lnTo>
                  <a:pt x="2586" y="640"/>
                </a:lnTo>
                <a:lnTo>
                  <a:pt x="2584" y="642"/>
                </a:lnTo>
                <a:lnTo>
                  <a:pt x="2584" y="642"/>
                </a:lnTo>
                <a:lnTo>
                  <a:pt x="2584" y="642"/>
                </a:lnTo>
                <a:close/>
                <a:moveTo>
                  <a:pt x="2560" y="669"/>
                </a:moveTo>
                <a:lnTo>
                  <a:pt x="2560" y="669"/>
                </a:lnTo>
                <a:lnTo>
                  <a:pt x="2560" y="669"/>
                </a:lnTo>
                <a:lnTo>
                  <a:pt x="2560" y="669"/>
                </a:lnTo>
                <a:lnTo>
                  <a:pt x="2560" y="669"/>
                </a:lnTo>
                <a:lnTo>
                  <a:pt x="2560" y="669"/>
                </a:lnTo>
                <a:lnTo>
                  <a:pt x="2560" y="669"/>
                </a:lnTo>
                <a:lnTo>
                  <a:pt x="2563" y="669"/>
                </a:lnTo>
                <a:lnTo>
                  <a:pt x="2565" y="669"/>
                </a:lnTo>
                <a:lnTo>
                  <a:pt x="2567" y="671"/>
                </a:lnTo>
                <a:lnTo>
                  <a:pt x="2567" y="671"/>
                </a:lnTo>
                <a:lnTo>
                  <a:pt x="2567" y="671"/>
                </a:lnTo>
                <a:lnTo>
                  <a:pt x="2567" y="669"/>
                </a:lnTo>
                <a:lnTo>
                  <a:pt x="2567" y="669"/>
                </a:lnTo>
                <a:lnTo>
                  <a:pt x="2567" y="669"/>
                </a:lnTo>
                <a:lnTo>
                  <a:pt x="2565" y="669"/>
                </a:lnTo>
                <a:lnTo>
                  <a:pt x="2563" y="669"/>
                </a:lnTo>
                <a:lnTo>
                  <a:pt x="2563" y="667"/>
                </a:lnTo>
                <a:lnTo>
                  <a:pt x="2565" y="667"/>
                </a:lnTo>
                <a:lnTo>
                  <a:pt x="2565" y="667"/>
                </a:lnTo>
                <a:lnTo>
                  <a:pt x="2563" y="667"/>
                </a:lnTo>
                <a:lnTo>
                  <a:pt x="2563" y="665"/>
                </a:lnTo>
                <a:lnTo>
                  <a:pt x="2560" y="665"/>
                </a:lnTo>
                <a:lnTo>
                  <a:pt x="2560" y="665"/>
                </a:lnTo>
                <a:lnTo>
                  <a:pt x="2558" y="667"/>
                </a:lnTo>
                <a:lnTo>
                  <a:pt x="2558" y="667"/>
                </a:lnTo>
                <a:lnTo>
                  <a:pt x="2558" y="669"/>
                </a:lnTo>
                <a:lnTo>
                  <a:pt x="2560" y="669"/>
                </a:lnTo>
                <a:close/>
                <a:moveTo>
                  <a:pt x="2569" y="858"/>
                </a:moveTo>
                <a:lnTo>
                  <a:pt x="2569" y="858"/>
                </a:lnTo>
                <a:lnTo>
                  <a:pt x="2571" y="858"/>
                </a:lnTo>
                <a:lnTo>
                  <a:pt x="2571" y="856"/>
                </a:lnTo>
                <a:lnTo>
                  <a:pt x="2571" y="856"/>
                </a:lnTo>
                <a:lnTo>
                  <a:pt x="2571" y="856"/>
                </a:lnTo>
                <a:lnTo>
                  <a:pt x="2569" y="858"/>
                </a:lnTo>
                <a:close/>
                <a:moveTo>
                  <a:pt x="2575" y="860"/>
                </a:moveTo>
                <a:lnTo>
                  <a:pt x="2575" y="862"/>
                </a:lnTo>
                <a:lnTo>
                  <a:pt x="2577" y="862"/>
                </a:lnTo>
                <a:lnTo>
                  <a:pt x="2577" y="862"/>
                </a:lnTo>
                <a:lnTo>
                  <a:pt x="2577" y="862"/>
                </a:lnTo>
                <a:lnTo>
                  <a:pt x="2579" y="862"/>
                </a:lnTo>
                <a:lnTo>
                  <a:pt x="2579" y="862"/>
                </a:lnTo>
                <a:lnTo>
                  <a:pt x="2577" y="860"/>
                </a:lnTo>
                <a:lnTo>
                  <a:pt x="2575" y="860"/>
                </a:lnTo>
                <a:close/>
                <a:moveTo>
                  <a:pt x="2516" y="709"/>
                </a:moveTo>
                <a:lnTo>
                  <a:pt x="2516" y="709"/>
                </a:lnTo>
                <a:lnTo>
                  <a:pt x="2514" y="709"/>
                </a:lnTo>
                <a:lnTo>
                  <a:pt x="2514" y="711"/>
                </a:lnTo>
                <a:lnTo>
                  <a:pt x="2516" y="711"/>
                </a:lnTo>
                <a:lnTo>
                  <a:pt x="2516" y="711"/>
                </a:lnTo>
                <a:lnTo>
                  <a:pt x="2516" y="711"/>
                </a:lnTo>
                <a:lnTo>
                  <a:pt x="2516" y="711"/>
                </a:lnTo>
                <a:lnTo>
                  <a:pt x="2516" y="709"/>
                </a:lnTo>
                <a:lnTo>
                  <a:pt x="2516" y="709"/>
                </a:lnTo>
                <a:close/>
                <a:moveTo>
                  <a:pt x="2521" y="734"/>
                </a:moveTo>
                <a:lnTo>
                  <a:pt x="2521" y="734"/>
                </a:lnTo>
                <a:lnTo>
                  <a:pt x="2523" y="730"/>
                </a:lnTo>
                <a:lnTo>
                  <a:pt x="2525" y="728"/>
                </a:lnTo>
                <a:lnTo>
                  <a:pt x="2525" y="728"/>
                </a:lnTo>
                <a:lnTo>
                  <a:pt x="2523" y="728"/>
                </a:lnTo>
                <a:lnTo>
                  <a:pt x="2521" y="730"/>
                </a:lnTo>
                <a:lnTo>
                  <a:pt x="2521" y="730"/>
                </a:lnTo>
                <a:lnTo>
                  <a:pt x="2521" y="730"/>
                </a:lnTo>
                <a:lnTo>
                  <a:pt x="2523" y="730"/>
                </a:lnTo>
                <a:lnTo>
                  <a:pt x="2521" y="732"/>
                </a:lnTo>
                <a:lnTo>
                  <a:pt x="2521" y="732"/>
                </a:lnTo>
                <a:lnTo>
                  <a:pt x="2521" y="734"/>
                </a:lnTo>
                <a:lnTo>
                  <a:pt x="2521" y="734"/>
                </a:lnTo>
                <a:lnTo>
                  <a:pt x="2521" y="734"/>
                </a:lnTo>
                <a:lnTo>
                  <a:pt x="2521" y="734"/>
                </a:lnTo>
                <a:close/>
                <a:moveTo>
                  <a:pt x="2516" y="696"/>
                </a:moveTo>
                <a:lnTo>
                  <a:pt x="2516" y="696"/>
                </a:lnTo>
                <a:lnTo>
                  <a:pt x="2514" y="698"/>
                </a:lnTo>
                <a:lnTo>
                  <a:pt x="2512" y="698"/>
                </a:lnTo>
                <a:lnTo>
                  <a:pt x="2512" y="698"/>
                </a:lnTo>
                <a:lnTo>
                  <a:pt x="2512" y="698"/>
                </a:lnTo>
                <a:lnTo>
                  <a:pt x="2512" y="698"/>
                </a:lnTo>
                <a:lnTo>
                  <a:pt x="2512" y="700"/>
                </a:lnTo>
                <a:lnTo>
                  <a:pt x="2512" y="700"/>
                </a:lnTo>
                <a:lnTo>
                  <a:pt x="2510" y="700"/>
                </a:lnTo>
                <a:lnTo>
                  <a:pt x="2510" y="700"/>
                </a:lnTo>
                <a:lnTo>
                  <a:pt x="2510" y="700"/>
                </a:lnTo>
                <a:lnTo>
                  <a:pt x="2510" y="700"/>
                </a:lnTo>
                <a:lnTo>
                  <a:pt x="2510" y="702"/>
                </a:lnTo>
                <a:lnTo>
                  <a:pt x="2514" y="702"/>
                </a:lnTo>
                <a:lnTo>
                  <a:pt x="2516" y="705"/>
                </a:lnTo>
                <a:lnTo>
                  <a:pt x="2516" y="705"/>
                </a:lnTo>
                <a:lnTo>
                  <a:pt x="2516" y="707"/>
                </a:lnTo>
                <a:lnTo>
                  <a:pt x="2519" y="707"/>
                </a:lnTo>
                <a:lnTo>
                  <a:pt x="2521" y="705"/>
                </a:lnTo>
                <a:lnTo>
                  <a:pt x="2521" y="709"/>
                </a:lnTo>
                <a:lnTo>
                  <a:pt x="2521" y="709"/>
                </a:lnTo>
                <a:lnTo>
                  <a:pt x="2521" y="709"/>
                </a:lnTo>
                <a:lnTo>
                  <a:pt x="2523" y="709"/>
                </a:lnTo>
                <a:lnTo>
                  <a:pt x="2523" y="707"/>
                </a:lnTo>
                <a:lnTo>
                  <a:pt x="2525" y="707"/>
                </a:lnTo>
                <a:lnTo>
                  <a:pt x="2525" y="705"/>
                </a:lnTo>
                <a:lnTo>
                  <a:pt x="2525" y="705"/>
                </a:lnTo>
                <a:lnTo>
                  <a:pt x="2525" y="705"/>
                </a:lnTo>
                <a:lnTo>
                  <a:pt x="2523" y="705"/>
                </a:lnTo>
                <a:lnTo>
                  <a:pt x="2521" y="705"/>
                </a:lnTo>
                <a:lnTo>
                  <a:pt x="2519" y="705"/>
                </a:lnTo>
                <a:lnTo>
                  <a:pt x="2519" y="702"/>
                </a:lnTo>
                <a:lnTo>
                  <a:pt x="2519" y="702"/>
                </a:lnTo>
                <a:lnTo>
                  <a:pt x="2519" y="700"/>
                </a:lnTo>
                <a:lnTo>
                  <a:pt x="2519" y="700"/>
                </a:lnTo>
                <a:lnTo>
                  <a:pt x="2519" y="700"/>
                </a:lnTo>
                <a:lnTo>
                  <a:pt x="2519" y="698"/>
                </a:lnTo>
                <a:lnTo>
                  <a:pt x="2516" y="696"/>
                </a:lnTo>
                <a:lnTo>
                  <a:pt x="2516" y="696"/>
                </a:lnTo>
                <a:close/>
                <a:moveTo>
                  <a:pt x="2531" y="740"/>
                </a:moveTo>
                <a:lnTo>
                  <a:pt x="2531" y="740"/>
                </a:lnTo>
                <a:lnTo>
                  <a:pt x="2533" y="740"/>
                </a:lnTo>
                <a:lnTo>
                  <a:pt x="2533" y="740"/>
                </a:lnTo>
                <a:lnTo>
                  <a:pt x="2533" y="738"/>
                </a:lnTo>
                <a:lnTo>
                  <a:pt x="2533" y="736"/>
                </a:lnTo>
                <a:lnTo>
                  <a:pt x="2533" y="736"/>
                </a:lnTo>
                <a:lnTo>
                  <a:pt x="2531" y="736"/>
                </a:lnTo>
                <a:lnTo>
                  <a:pt x="2531" y="736"/>
                </a:lnTo>
                <a:lnTo>
                  <a:pt x="2531" y="736"/>
                </a:lnTo>
                <a:lnTo>
                  <a:pt x="2529" y="736"/>
                </a:lnTo>
                <a:lnTo>
                  <a:pt x="2529" y="738"/>
                </a:lnTo>
                <a:lnTo>
                  <a:pt x="2531" y="740"/>
                </a:lnTo>
                <a:lnTo>
                  <a:pt x="2531" y="740"/>
                </a:lnTo>
                <a:close/>
                <a:moveTo>
                  <a:pt x="2516" y="723"/>
                </a:moveTo>
                <a:lnTo>
                  <a:pt x="2516" y="723"/>
                </a:lnTo>
                <a:lnTo>
                  <a:pt x="2516" y="723"/>
                </a:lnTo>
                <a:lnTo>
                  <a:pt x="2519" y="723"/>
                </a:lnTo>
                <a:lnTo>
                  <a:pt x="2525" y="723"/>
                </a:lnTo>
                <a:lnTo>
                  <a:pt x="2525" y="719"/>
                </a:lnTo>
                <a:lnTo>
                  <a:pt x="2523" y="719"/>
                </a:lnTo>
                <a:lnTo>
                  <a:pt x="2521" y="719"/>
                </a:lnTo>
                <a:lnTo>
                  <a:pt x="2521" y="717"/>
                </a:lnTo>
                <a:lnTo>
                  <a:pt x="2519" y="717"/>
                </a:lnTo>
                <a:lnTo>
                  <a:pt x="2519" y="717"/>
                </a:lnTo>
                <a:lnTo>
                  <a:pt x="2519" y="717"/>
                </a:lnTo>
                <a:lnTo>
                  <a:pt x="2516" y="717"/>
                </a:lnTo>
                <a:lnTo>
                  <a:pt x="2516" y="717"/>
                </a:lnTo>
                <a:lnTo>
                  <a:pt x="2516" y="719"/>
                </a:lnTo>
                <a:lnTo>
                  <a:pt x="2516" y="719"/>
                </a:lnTo>
                <a:lnTo>
                  <a:pt x="2519" y="719"/>
                </a:lnTo>
                <a:lnTo>
                  <a:pt x="2519" y="723"/>
                </a:lnTo>
                <a:lnTo>
                  <a:pt x="2516" y="723"/>
                </a:lnTo>
                <a:close/>
                <a:moveTo>
                  <a:pt x="2542" y="782"/>
                </a:moveTo>
                <a:lnTo>
                  <a:pt x="2542" y="784"/>
                </a:lnTo>
                <a:lnTo>
                  <a:pt x="2544" y="786"/>
                </a:lnTo>
                <a:lnTo>
                  <a:pt x="2544" y="786"/>
                </a:lnTo>
                <a:lnTo>
                  <a:pt x="2544" y="786"/>
                </a:lnTo>
                <a:lnTo>
                  <a:pt x="2546" y="786"/>
                </a:lnTo>
                <a:lnTo>
                  <a:pt x="2548" y="786"/>
                </a:lnTo>
                <a:lnTo>
                  <a:pt x="2548" y="784"/>
                </a:lnTo>
                <a:lnTo>
                  <a:pt x="2550" y="784"/>
                </a:lnTo>
                <a:lnTo>
                  <a:pt x="2548" y="784"/>
                </a:lnTo>
                <a:lnTo>
                  <a:pt x="2548" y="784"/>
                </a:lnTo>
                <a:lnTo>
                  <a:pt x="2546" y="782"/>
                </a:lnTo>
                <a:lnTo>
                  <a:pt x="2544" y="782"/>
                </a:lnTo>
                <a:lnTo>
                  <a:pt x="2542" y="782"/>
                </a:lnTo>
                <a:close/>
                <a:moveTo>
                  <a:pt x="2544" y="761"/>
                </a:moveTo>
                <a:lnTo>
                  <a:pt x="2544" y="761"/>
                </a:lnTo>
                <a:lnTo>
                  <a:pt x="2542" y="763"/>
                </a:lnTo>
                <a:lnTo>
                  <a:pt x="2542" y="765"/>
                </a:lnTo>
                <a:lnTo>
                  <a:pt x="2540" y="765"/>
                </a:lnTo>
                <a:lnTo>
                  <a:pt x="2540" y="767"/>
                </a:lnTo>
                <a:lnTo>
                  <a:pt x="2537" y="770"/>
                </a:lnTo>
                <a:lnTo>
                  <a:pt x="2540" y="770"/>
                </a:lnTo>
                <a:lnTo>
                  <a:pt x="2540" y="767"/>
                </a:lnTo>
                <a:lnTo>
                  <a:pt x="2542" y="770"/>
                </a:lnTo>
                <a:lnTo>
                  <a:pt x="2544" y="765"/>
                </a:lnTo>
                <a:lnTo>
                  <a:pt x="2544" y="765"/>
                </a:lnTo>
                <a:lnTo>
                  <a:pt x="2546" y="765"/>
                </a:lnTo>
                <a:lnTo>
                  <a:pt x="2544" y="763"/>
                </a:lnTo>
                <a:lnTo>
                  <a:pt x="2544" y="761"/>
                </a:lnTo>
                <a:close/>
                <a:moveTo>
                  <a:pt x="2516" y="738"/>
                </a:moveTo>
                <a:lnTo>
                  <a:pt x="2516" y="738"/>
                </a:lnTo>
                <a:lnTo>
                  <a:pt x="2519" y="736"/>
                </a:lnTo>
                <a:lnTo>
                  <a:pt x="2521" y="736"/>
                </a:lnTo>
                <a:lnTo>
                  <a:pt x="2521" y="736"/>
                </a:lnTo>
                <a:lnTo>
                  <a:pt x="2519" y="734"/>
                </a:lnTo>
                <a:lnTo>
                  <a:pt x="2519" y="732"/>
                </a:lnTo>
                <a:lnTo>
                  <a:pt x="2519" y="732"/>
                </a:lnTo>
                <a:lnTo>
                  <a:pt x="2516" y="734"/>
                </a:lnTo>
                <a:lnTo>
                  <a:pt x="2516" y="732"/>
                </a:lnTo>
                <a:lnTo>
                  <a:pt x="2514" y="732"/>
                </a:lnTo>
                <a:lnTo>
                  <a:pt x="2514" y="734"/>
                </a:lnTo>
                <a:lnTo>
                  <a:pt x="2514" y="734"/>
                </a:lnTo>
                <a:lnTo>
                  <a:pt x="2514" y="734"/>
                </a:lnTo>
                <a:lnTo>
                  <a:pt x="2514" y="734"/>
                </a:lnTo>
                <a:lnTo>
                  <a:pt x="2514" y="736"/>
                </a:lnTo>
                <a:lnTo>
                  <a:pt x="2514" y="736"/>
                </a:lnTo>
                <a:lnTo>
                  <a:pt x="2514" y="736"/>
                </a:lnTo>
                <a:lnTo>
                  <a:pt x="2516" y="734"/>
                </a:lnTo>
                <a:lnTo>
                  <a:pt x="2516" y="734"/>
                </a:lnTo>
                <a:lnTo>
                  <a:pt x="2516" y="734"/>
                </a:lnTo>
                <a:lnTo>
                  <a:pt x="2516" y="736"/>
                </a:lnTo>
                <a:lnTo>
                  <a:pt x="2516" y="736"/>
                </a:lnTo>
                <a:lnTo>
                  <a:pt x="2516" y="738"/>
                </a:lnTo>
                <a:lnTo>
                  <a:pt x="2516" y="738"/>
                </a:lnTo>
                <a:close/>
                <a:moveTo>
                  <a:pt x="2512" y="717"/>
                </a:moveTo>
                <a:lnTo>
                  <a:pt x="2510" y="717"/>
                </a:lnTo>
                <a:lnTo>
                  <a:pt x="2510" y="719"/>
                </a:lnTo>
                <a:lnTo>
                  <a:pt x="2512" y="719"/>
                </a:lnTo>
                <a:lnTo>
                  <a:pt x="2512" y="717"/>
                </a:lnTo>
                <a:lnTo>
                  <a:pt x="2514" y="717"/>
                </a:lnTo>
                <a:lnTo>
                  <a:pt x="2514" y="717"/>
                </a:lnTo>
                <a:lnTo>
                  <a:pt x="2512" y="717"/>
                </a:lnTo>
                <a:close/>
                <a:moveTo>
                  <a:pt x="2661" y="816"/>
                </a:moveTo>
                <a:lnTo>
                  <a:pt x="2663" y="816"/>
                </a:lnTo>
                <a:lnTo>
                  <a:pt x="2665" y="816"/>
                </a:lnTo>
                <a:lnTo>
                  <a:pt x="2667" y="816"/>
                </a:lnTo>
                <a:lnTo>
                  <a:pt x="2667" y="816"/>
                </a:lnTo>
                <a:lnTo>
                  <a:pt x="2667" y="816"/>
                </a:lnTo>
                <a:lnTo>
                  <a:pt x="2665" y="814"/>
                </a:lnTo>
                <a:lnTo>
                  <a:pt x="2663" y="814"/>
                </a:lnTo>
                <a:lnTo>
                  <a:pt x="2661" y="814"/>
                </a:lnTo>
                <a:lnTo>
                  <a:pt x="2661" y="814"/>
                </a:lnTo>
                <a:lnTo>
                  <a:pt x="2661" y="816"/>
                </a:lnTo>
                <a:close/>
                <a:moveTo>
                  <a:pt x="2764" y="166"/>
                </a:moveTo>
                <a:lnTo>
                  <a:pt x="2764" y="168"/>
                </a:lnTo>
                <a:lnTo>
                  <a:pt x="2768" y="174"/>
                </a:lnTo>
                <a:lnTo>
                  <a:pt x="2770" y="174"/>
                </a:lnTo>
                <a:lnTo>
                  <a:pt x="2772" y="174"/>
                </a:lnTo>
                <a:lnTo>
                  <a:pt x="2776" y="176"/>
                </a:lnTo>
                <a:lnTo>
                  <a:pt x="2778" y="178"/>
                </a:lnTo>
                <a:lnTo>
                  <a:pt x="2780" y="180"/>
                </a:lnTo>
                <a:lnTo>
                  <a:pt x="2783" y="180"/>
                </a:lnTo>
                <a:lnTo>
                  <a:pt x="2783" y="178"/>
                </a:lnTo>
                <a:lnTo>
                  <a:pt x="2780" y="176"/>
                </a:lnTo>
                <a:lnTo>
                  <a:pt x="2780" y="174"/>
                </a:lnTo>
                <a:lnTo>
                  <a:pt x="2778" y="174"/>
                </a:lnTo>
                <a:lnTo>
                  <a:pt x="2776" y="172"/>
                </a:lnTo>
                <a:lnTo>
                  <a:pt x="2774" y="170"/>
                </a:lnTo>
                <a:lnTo>
                  <a:pt x="2770" y="170"/>
                </a:lnTo>
                <a:lnTo>
                  <a:pt x="2770" y="168"/>
                </a:lnTo>
                <a:lnTo>
                  <a:pt x="2770" y="168"/>
                </a:lnTo>
                <a:lnTo>
                  <a:pt x="2768" y="166"/>
                </a:lnTo>
                <a:lnTo>
                  <a:pt x="2770" y="166"/>
                </a:lnTo>
                <a:lnTo>
                  <a:pt x="2768" y="164"/>
                </a:lnTo>
                <a:lnTo>
                  <a:pt x="2766" y="162"/>
                </a:lnTo>
                <a:lnTo>
                  <a:pt x="2764" y="159"/>
                </a:lnTo>
                <a:lnTo>
                  <a:pt x="2762" y="159"/>
                </a:lnTo>
                <a:lnTo>
                  <a:pt x="2762" y="162"/>
                </a:lnTo>
                <a:lnTo>
                  <a:pt x="2762" y="164"/>
                </a:lnTo>
                <a:lnTo>
                  <a:pt x="2764" y="166"/>
                </a:lnTo>
                <a:close/>
                <a:moveTo>
                  <a:pt x="2808" y="457"/>
                </a:moveTo>
                <a:lnTo>
                  <a:pt x="2808" y="457"/>
                </a:lnTo>
                <a:lnTo>
                  <a:pt x="2806" y="457"/>
                </a:lnTo>
                <a:lnTo>
                  <a:pt x="2804" y="457"/>
                </a:lnTo>
                <a:lnTo>
                  <a:pt x="2801" y="459"/>
                </a:lnTo>
                <a:lnTo>
                  <a:pt x="2801" y="459"/>
                </a:lnTo>
                <a:lnTo>
                  <a:pt x="2801" y="459"/>
                </a:lnTo>
                <a:lnTo>
                  <a:pt x="2799" y="459"/>
                </a:lnTo>
                <a:lnTo>
                  <a:pt x="2799" y="461"/>
                </a:lnTo>
                <a:lnTo>
                  <a:pt x="2799" y="463"/>
                </a:lnTo>
                <a:lnTo>
                  <a:pt x="2801" y="463"/>
                </a:lnTo>
                <a:lnTo>
                  <a:pt x="2801" y="463"/>
                </a:lnTo>
                <a:lnTo>
                  <a:pt x="2801" y="461"/>
                </a:lnTo>
                <a:lnTo>
                  <a:pt x="2801" y="461"/>
                </a:lnTo>
                <a:lnTo>
                  <a:pt x="2804" y="461"/>
                </a:lnTo>
                <a:lnTo>
                  <a:pt x="2804" y="461"/>
                </a:lnTo>
                <a:lnTo>
                  <a:pt x="2806" y="461"/>
                </a:lnTo>
                <a:lnTo>
                  <a:pt x="2808" y="461"/>
                </a:lnTo>
                <a:lnTo>
                  <a:pt x="2808" y="459"/>
                </a:lnTo>
                <a:lnTo>
                  <a:pt x="2810" y="459"/>
                </a:lnTo>
                <a:lnTo>
                  <a:pt x="2812" y="459"/>
                </a:lnTo>
                <a:lnTo>
                  <a:pt x="2812" y="457"/>
                </a:lnTo>
                <a:lnTo>
                  <a:pt x="2812" y="457"/>
                </a:lnTo>
                <a:lnTo>
                  <a:pt x="2812" y="457"/>
                </a:lnTo>
                <a:lnTo>
                  <a:pt x="2810" y="457"/>
                </a:lnTo>
                <a:lnTo>
                  <a:pt x="2808" y="457"/>
                </a:lnTo>
                <a:close/>
                <a:moveTo>
                  <a:pt x="2594" y="631"/>
                </a:moveTo>
                <a:lnTo>
                  <a:pt x="2596" y="631"/>
                </a:lnTo>
                <a:lnTo>
                  <a:pt x="2596" y="631"/>
                </a:lnTo>
                <a:lnTo>
                  <a:pt x="2596" y="629"/>
                </a:lnTo>
                <a:lnTo>
                  <a:pt x="2596" y="629"/>
                </a:lnTo>
                <a:lnTo>
                  <a:pt x="2596" y="629"/>
                </a:lnTo>
                <a:lnTo>
                  <a:pt x="2596" y="629"/>
                </a:lnTo>
                <a:lnTo>
                  <a:pt x="2596" y="629"/>
                </a:lnTo>
                <a:lnTo>
                  <a:pt x="2594" y="629"/>
                </a:lnTo>
                <a:lnTo>
                  <a:pt x="2594" y="629"/>
                </a:lnTo>
                <a:lnTo>
                  <a:pt x="2594" y="629"/>
                </a:lnTo>
                <a:lnTo>
                  <a:pt x="2594" y="631"/>
                </a:lnTo>
                <a:lnTo>
                  <a:pt x="2594" y="631"/>
                </a:lnTo>
                <a:lnTo>
                  <a:pt x="2594" y="631"/>
                </a:lnTo>
                <a:close/>
                <a:moveTo>
                  <a:pt x="2791" y="512"/>
                </a:moveTo>
                <a:lnTo>
                  <a:pt x="2793" y="512"/>
                </a:lnTo>
                <a:lnTo>
                  <a:pt x="2793" y="512"/>
                </a:lnTo>
                <a:lnTo>
                  <a:pt x="2791" y="512"/>
                </a:lnTo>
                <a:lnTo>
                  <a:pt x="2789" y="512"/>
                </a:lnTo>
                <a:lnTo>
                  <a:pt x="2789" y="512"/>
                </a:lnTo>
                <a:lnTo>
                  <a:pt x="2787" y="514"/>
                </a:lnTo>
                <a:lnTo>
                  <a:pt x="2787" y="514"/>
                </a:lnTo>
                <a:lnTo>
                  <a:pt x="2789" y="514"/>
                </a:lnTo>
                <a:lnTo>
                  <a:pt x="2791" y="512"/>
                </a:lnTo>
                <a:close/>
                <a:moveTo>
                  <a:pt x="2791" y="510"/>
                </a:moveTo>
                <a:lnTo>
                  <a:pt x="2791" y="508"/>
                </a:lnTo>
                <a:lnTo>
                  <a:pt x="2789" y="508"/>
                </a:lnTo>
                <a:lnTo>
                  <a:pt x="2789" y="508"/>
                </a:lnTo>
                <a:lnTo>
                  <a:pt x="2789" y="508"/>
                </a:lnTo>
                <a:lnTo>
                  <a:pt x="2787" y="510"/>
                </a:lnTo>
                <a:lnTo>
                  <a:pt x="2787" y="510"/>
                </a:lnTo>
                <a:lnTo>
                  <a:pt x="2787" y="512"/>
                </a:lnTo>
                <a:lnTo>
                  <a:pt x="2787" y="510"/>
                </a:lnTo>
                <a:lnTo>
                  <a:pt x="2791" y="510"/>
                </a:lnTo>
                <a:lnTo>
                  <a:pt x="2791" y="510"/>
                </a:lnTo>
                <a:close/>
                <a:moveTo>
                  <a:pt x="2797" y="461"/>
                </a:moveTo>
                <a:lnTo>
                  <a:pt x="2795" y="463"/>
                </a:lnTo>
                <a:lnTo>
                  <a:pt x="2795" y="466"/>
                </a:lnTo>
                <a:lnTo>
                  <a:pt x="2793" y="468"/>
                </a:lnTo>
                <a:lnTo>
                  <a:pt x="2795" y="466"/>
                </a:lnTo>
                <a:lnTo>
                  <a:pt x="2797" y="466"/>
                </a:lnTo>
                <a:lnTo>
                  <a:pt x="2797" y="463"/>
                </a:lnTo>
                <a:lnTo>
                  <a:pt x="2797" y="463"/>
                </a:lnTo>
                <a:lnTo>
                  <a:pt x="2797" y="461"/>
                </a:lnTo>
                <a:lnTo>
                  <a:pt x="2797" y="461"/>
                </a:lnTo>
                <a:close/>
                <a:moveTo>
                  <a:pt x="2820" y="443"/>
                </a:moveTo>
                <a:lnTo>
                  <a:pt x="2820" y="443"/>
                </a:lnTo>
                <a:lnTo>
                  <a:pt x="2818" y="443"/>
                </a:lnTo>
                <a:lnTo>
                  <a:pt x="2818" y="445"/>
                </a:lnTo>
                <a:lnTo>
                  <a:pt x="2816" y="445"/>
                </a:lnTo>
                <a:lnTo>
                  <a:pt x="2816" y="447"/>
                </a:lnTo>
                <a:lnTo>
                  <a:pt x="2818" y="447"/>
                </a:lnTo>
                <a:lnTo>
                  <a:pt x="2820" y="447"/>
                </a:lnTo>
                <a:lnTo>
                  <a:pt x="2820" y="447"/>
                </a:lnTo>
                <a:lnTo>
                  <a:pt x="2822" y="447"/>
                </a:lnTo>
                <a:lnTo>
                  <a:pt x="2822" y="447"/>
                </a:lnTo>
                <a:lnTo>
                  <a:pt x="2822" y="449"/>
                </a:lnTo>
                <a:lnTo>
                  <a:pt x="2824" y="449"/>
                </a:lnTo>
                <a:lnTo>
                  <a:pt x="2829" y="449"/>
                </a:lnTo>
                <a:lnTo>
                  <a:pt x="2831" y="447"/>
                </a:lnTo>
                <a:lnTo>
                  <a:pt x="2831" y="445"/>
                </a:lnTo>
                <a:lnTo>
                  <a:pt x="2831" y="443"/>
                </a:lnTo>
                <a:lnTo>
                  <a:pt x="2829" y="440"/>
                </a:lnTo>
                <a:lnTo>
                  <a:pt x="2827" y="438"/>
                </a:lnTo>
                <a:lnTo>
                  <a:pt x="2827" y="438"/>
                </a:lnTo>
                <a:lnTo>
                  <a:pt x="2827" y="438"/>
                </a:lnTo>
                <a:lnTo>
                  <a:pt x="2827" y="438"/>
                </a:lnTo>
                <a:lnTo>
                  <a:pt x="2827" y="440"/>
                </a:lnTo>
                <a:lnTo>
                  <a:pt x="2822" y="440"/>
                </a:lnTo>
                <a:lnTo>
                  <a:pt x="2822" y="440"/>
                </a:lnTo>
                <a:lnTo>
                  <a:pt x="2822" y="443"/>
                </a:lnTo>
                <a:lnTo>
                  <a:pt x="2822" y="443"/>
                </a:lnTo>
                <a:lnTo>
                  <a:pt x="2820" y="443"/>
                </a:lnTo>
                <a:close/>
                <a:moveTo>
                  <a:pt x="2873" y="426"/>
                </a:moveTo>
                <a:lnTo>
                  <a:pt x="2875" y="424"/>
                </a:lnTo>
                <a:lnTo>
                  <a:pt x="2879" y="424"/>
                </a:lnTo>
                <a:lnTo>
                  <a:pt x="2881" y="424"/>
                </a:lnTo>
                <a:lnTo>
                  <a:pt x="2881" y="422"/>
                </a:lnTo>
                <a:lnTo>
                  <a:pt x="2881" y="419"/>
                </a:lnTo>
                <a:lnTo>
                  <a:pt x="2883" y="419"/>
                </a:lnTo>
                <a:lnTo>
                  <a:pt x="2885" y="417"/>
                </a:lnTo>
                <a:lnTo>
                  <a:pt x="2885" y="417"/>
                </a:lnTo>
                <a:lnTo>
                  <a:pt x="2887" y="417"/>
                </a:lnTo>
                <a:lnTo>
                  <a:pt x="2889" y="415"/>
                </a:lnTo>
                <a:lnTo>
                  <a:pt x="2892" y="413"/>
                </a:lnTo>
                <a:lnTo>
                  <a:pt x="2892" y="413"/>
                </a:lnTo>
                <a:lnTo>
                  <a:pt x="2889" y="411"/>
                </a:lnTo>
                <a:lnTo>
                  <a:pt x="2889" y="411"/>
                </a:lnTo>
                <a:lnTo>
                  <a:pt x="2889" y="413"/>
                </a:lnTo>
                <a:lnTo>
                  <a:pt x="2887" y="413"/>
                </a:lnTo>
                <a:lnTo>
                  <a:pt x="2887" y="411"/>
                </a:lnTo>
                <a:lnTo>
                  <a:pt x="2887" y="409"/>
                </a:lnTo>
                <a:lnTo>
                  <a:pt x="2885" y="407"/>
                </a:lnTo>
                <a:lnTo>
                  <a:pt x="2885" y="407"/>
                </a:lnTo>
                <a:lnTo>
                  <a:pt x="2883" y="409"/>
                </a:lnTo>
                <a:lnTo>
                  <a:pt x="2883" y="409"/>
                </a:lnTo>
                <a:lnTo>
                  <a:pt x="2883" y="411"/>
                </a:lnTo>
                <a:lnTo>
                  <a:pt x="2883" y="411"/>
                </a:lnTo>
                <a:lnTo>
                  <a:pt x="2883" y="411"/>
                </a:lnTo>
                <a:lnTo>
                  <a:pt x="2881" y="413"/>
                </a:lnTo>
                <a:lnTo>
                  <a:pt x="2881" y="413"/>
                </a:lnTo>
                <a:lnTo>
                  <a:pt x="2879" y="415"/>
                </a:lnTo>
                <a:lnTo>
                  <a:pt x="2879" y="417"/>
                </a:lnTo>
                <a:lnTo>
                  <a:pt x="2879" y="417"/>
                </a:lnTo>
                <a:lnTo>
                  <a:pt x="2879" y="419"/>
                </a:lnTo>
                <a:lnTo>
                  <a:pt x="2877" y="417"/>
                </a:lnTo>
                <a:lnTo>
                  <a:pt x="2877" y="417"/>
                </a:lnTo>
                <a:lnTo>
                  <a:pt x="2877" y="419"/>
                </a:lnTo>
                <a:lnTo>
                  <a:pt x="2875" y="419"/>
                </a:lnTo>
                <a:lnTo>
                  <a:pt x="2873" y="419"/>
                </a:lnTo>
                <a:lnTo>
                  <a:pt x="2873" y="419"/>
                </a:lnTo>
                <a:lnTo>
                  <a:pt x="2873" y="419"/>
                </a:lnTo>
                <a:lnTo>
                  <a:pt x="2873" y="422"/>
                </a:lnTo>
                <a:lnTo>
                  <a:pt x="2873" y="422"/>
                </a:lnTo>
                <a:lnTo>
                  <a:pt x="2871" y="422"/>
                </a:lnTo>
                <a:lnTo>
                  <a:pt x="2868" y="424"/>
                </a:lnTo>
                <a:lnTo>
                  <a:pt x="2871" y="424"/>
                </a:lnTo>
                <a:lnTo>
                  <a:pt x="2873" y="426"/>
                </a:lnTo>
                <a:close/>
                <a:moveTo>
                  <a:pt x="2885" y="296"/>
                </a:moveTo>
                <a:lnTo>
                  <a:pt x="2885" y="294"/>
                </a:lnTo>
                <a:lnTo>
                  <a:pt x="2887" y="294"/>
                </a:lnTo>
                <a:lnTo>
                  <a:pt x="2887" y="292"/>
                </a:lnTo>
                <a:lnTo>
                  <a:pt x="2885" y="292"/>
                </a:lnTo>
                <a:lnTo>
                  <a:pt x="2881" y="292"/>
                </a:lnTo>
                <a:lnTo>
                  <a:pt x="2881" y="292"/>
                </a:lnTo>
                <a:lnTo>
                  <a:pt x="2881" y="294"/>
                </a:lnTo>
                <a:lnTo>
                  <a:pt x="2885" y="296"/>
                </a:lnTo>
                <a:close/>
                <a:moveTo>
                  <a:pt x="2894" y="409"/>
                </a:moveTo>
                <a:lnTo>
                  <a:pt x="2894" y="411"/>
                </a:lnTo>
                <a:lnTo>
                  <a:pt x="2894" y="411"/>
                </a:lnTo>
                <a:lnTo>
                  <a:pt x="2896" y="411"/>
                </a:lnTo>
                <a:lnTo>
                  <a:pt x="2898" y="411"/>
                </a:lnTo>
                <a:lnTo>
                  <a:pt x="2898" y="411"/>
                </a:lnTo>
                <a:lnTo>
                  <a:pt x="2898" y="409"/>
                </a:lnTo>
                <a:lnTo>
                  <a:pt x="2898" y="409"/>
                </a:lnTo>
                <a:lnTo>
                  <a:pt x="2896" y="407"/>
                </a:lnTo>
                <a:lnTo>
                  <a:pt x="2896" y="407"/>
                </a:lnTo>
                <a:lnTo>
                  <a:pt x="2896" y="407"/>
                </a:lnTo>
                <a:lnTo>
                  <a:pt x="2894" y="407"/>
                </a:lnTo>
                <a:lnTo>
                  <a:pt x="2894" y="405"/>
                </a:lnTo>
                <a:lnTo>
                  <a:pt x="2892" y="407"/>
                </a:lnTo>
                <a:lnTo>
                  <a:pt x="2892" y="407"/>
                </a:lnTo>
                <a:lnTo>
                  <a:pt x="2894" y="409"/>
                </a:lnTo>
                <a:close/>
                <a:moveTo>
                  <a:pt x="2814" y="459"/>
                </a:moveTo>
                <a:lnTo>
                  <a:pt x="2816" y="459"/>
                </a:lnTo>
                <a:lnTo>
                  <a:pt x="2820" y="459"/>
                </a:lnTo>
                <a:lnTo>
                  <a:pt x="2824" y="455"/>
                </a:lnTo>
                <a:lnTo>
                  <a:pt x="2827" y="457"/>
                </a:lnTo>
                <a:lnTo>
                  <a:pt x="2827" y="455"/>
                </a:lnTo>
                <a:lnTo>
                  <a:pt x="2829" y="455"/>
                </a:lnTo>
                <a:lnTo>
                  <a:pt x="2829" y="453"/>
                </a:lnTo>
                <a:lnTo>
                  <a:pt x="2831" y="453"/>
                </a:lnTo>
                <a:lnTo>
                  <a:pt x="2831" y="455"/>
                </a:lnTo>
                <a:lnTo>
                  <a:pt x="2831" y="455"/>
                </a:lnTo>
                <a:lnTo>
                  <a:pt x="2835" y="455"/>
                </a:lnTo>
                <a:lnTo>
                  <a:pt x="2837" y="453"/>
                </a:lnTo>
                <a:lnTo>
                  <a:pt x="2837" y="453"/>
                </a:lnTo>
                <a:lnTo>
                  <a:pt x="2837" y="453"/>
                </a:lnTo>
                <a:lnTo>
                  <a:pt x="2839" y="453"/>
                </a:lnTo>
                <a:lnTo>
                  <a:pt x="2839" y="453"/>
                </a:lnTo>
                <a:lnTo>
                  <a:pt x="2841" y="451"/>
                </a:lnTo>
                <a:lnTo>
                  <a:pt x="2843" y="449"/>
                </a:lnTo>
                <a:lnTo>
                  <a:pt x="2845" y="449"/>
                </a:lnTo>
                <a:lnTo>
                  <a:pt x="2848" y="447"/>
                </a:lnTo>
                <a:lnTo>
                  <a:pt x="2848" y="445"/>
                </a:lnTo>
                <a:lnTo>
                  <a:pt x="2845" y="443"/>
                </a:lnTo>
                <a:lnTo>
                  <a:pt x="2845" y="443"/>
                </a:lnTo>
                <a:lnTo>
                  <a:pt x="2843" y="440"/>
                </a:lnTo>
                <a:lnTo>
                  <a:pt x="2843" y="443"/>
                </a:lnTo>
                <a:lnTo>
                  <a:pt x="2843" y="443"/>
                </a:lnTo>
                <a:lnTo>
                  <a:pt x="2841" y="443"/>
                </a:lnTo>
                <a:lnTo>
                  <a:pt x="2841" y="443"/>
                </a:lnTo>
                <a:lnTo>
                  <a:pt x="2841" y="445"/>
                </a:lnTo>
                <a:lnTo>
                  <a:pt x="2841" y="445"/>
                </a:lnTo>
                <a:lnTo>
                  <a:pt x="2841" y="447"/>
                </a:lnTo>
                <a:lnTo>
                  <a:pt x="2839" y="447"/>
                </a:lnTo>
                <a:lnTo>
                  <a:pt x="2837" y="449"/>
                </a:lnTo>
                <a:lnTo>
                  <a:pt x="2837" y="449"/>
                </a:lnTo>
                <a:lnTo>
                  <a:pt x="2837" y="449"/>
                </a:lnTo>
                <a:lnTo>
                  <a:pt x="2839" y="445"/>
                </a:lnTo>
                <a:lnTo>
                  <a:pt x="2839" y="443"/>
                </a:lnTo>
                <a:lnTo>
                  <a:pt x="2839" y="440"/>
                </a:lnTo>
                <a:lnTo>
                  <a:pt x="2837" y="438"/>
                </a:lnTo>
                <a:lnTo>
                  <a:pt x="2837" y="438"/>
                </a:lnTo>
                <a:lnTo>
                  <a:pt x="2839" y="436"/>
                </a:lnTo>
                <a:lnTo>
                  <a:pt x="2841" y="432"/>
                </a:lnTo>
                <a:lnTo>
                  <a:pt x="2841" y="432"/>
                </a:lnTo>
                <a:lnTo>
                  <a:pt x="2841" y="430"/>
                </a:lnTo>
                <a:lnTo>
                  <a:pt x="2839" y="430"/>
                </a:lnTo>
                <a:lnTo>
                  <a:pt x="2837" y="432"/>
                </a:lnTo>
                <a:lnTo>
                  <a:pt x="2835" y="434"/>
                </a:lnTo>
                <a:lnTo>
                  <a:pt x="2835" y="434"/>
                </a:lnTo>
                <a:lnTo>
                  <a:pt x="2833" y="436"/>
                </a:lnTo>
                <a:lnTo>
                  <a:pt x="2831" y="438"/>
                </a:lnTo>
                <a:lnTo>
                  <a:pt x="2831" y="440"/>
                </a:lnTo>
                <a:lnTo>
                  <a:pt x="2833" y="440"/>
                </a:lnTo>
                <a:lnTo>
                  <a:pt x="2833" y="440"/>
                </a:lnTo>
                <a:lnTo>
                  <a:pt x="2833" y="443"/>
                </a:lnTo>
                <a:lnTo>
                  <a:pt x="2831" y="449"/>
                </a:lnTo>
                <a:lnTo>
                  <a:pt x="2827" y="453"/>
                </a:lnTo>
                <a:lnTo>
                  <a:pt x="2818" y="453"/>
                </a:lnTo>
                <a:lnTo>
                  <a:pt x="2816" y="455"/>
                </a:lnTo>
                <a:lnTo>
                  <a:pt x="2814" y="457"/>
                </a:lnTo>
                <a:lnTo>
                  <a:pt x="2814" y="459"/>
                </a:lnTo>
                <a:close/>
                <a:moveTo>
                  <a:pt x="2680" y="784"/>
                </a:moveTo>
                <a:lnTo>
                  <a:pt x="2682" y="784"/>
                </a:lnTo>
                <a:lnTo>
                  <a:pt x="2680" y="784"/>
                </a:lnTo>
                <a:lnTo>
                  <a:pt x="2678" y="784"/>
                </a:lnTo>
                <a:lnTo>
                  <a:pt x="2680" y="784"/>
                </a:lnTo>
                <a:close/>
                <a:moveTo>
                  <a:pt x="2680" y="637"/>
                </a:moveTo>
                <a:lnTo>
                  <a:pt x="2680" y="637"/>
                </a:lnTo>
                <a:lnTo>
                  <a:pt x="2680" y="637"/>
                </a:lnTo>
                <a:lnTo>
                  <a:pt x="2680" y="637"/>
                </a:lnTo>
                <a:lnTo>
                  <a:pt x="2680" y="640"/>
                </a:lnTo>
                <a:lnTo>
                  <a:pt x="2680" y="642"/>
                </a:lnTo>
                <a:lnTo>
                  <a:pt x="2680" y="642"/>
                </a:lnTo>
                <a:lnTo>
                  <a:pt x="2680" y="642"/>
                </a:lnTo>
                <a:lnTo>
                  <a:pt x="2682" y="644"/>
                </a:lnTo>
                <a:lnTo>
                  <a:pt x="2682" y="640"/>
                </a:lnTo>
                <a:lnTo>
                  <a:pt x="2680" y="637"/>
                </a:lnTo>
                <a:close/>
                <a:moveTo>
                  <a:pt x="2678" y="791"/>
                </a:moveTo>
                <a:lnTo>
                  <a:pt x="2678" y="788"/>
                </a:lnTo>
                <a:lnTo>
                  <a:pt x="2678" y="786"/>
                </a:lnTo>
                <a:lnTo>
                  <a:pt x="2676" y="788"/>
                </a:lnTo>
                <a:lnTo>
                  <a:pt x="2676" y="788"/>
                </a:lnTo>
                <a:lnTo>
                  <a:pt x="2676" y="788"/>
                </a:lnTo>
                <a:lnTo>
                  <a:pt x="2678" y="791"/>
                </a:lnTo>
                <a:close/>
                <a:moveTo>
                  <a:pt x="2510" y="682"/>
                </a:moveTo>
                <a:lnTo>
                  <a:pt x="2510" y="684"/>
                </a:lnTo>
                <a:lnTo>
                  <a:pt x="2510" y="684"/>
                </a:lnTo>
                <a:lnTo>
                  <a:pt x="2510" y="686"/>
                </a:lnTo>
                <a:lnTo>
                  <a:pt x="2510" y="686"/>
                </a:lnTo>
                <a:lnTo>
                  <a:pt x="2508" y="686"/>
                </a:lnTo>
                <a:lnTo>
                  <a:pt x="2508" y="686"/>
                </a:lnTo>
                <a:lnTo>
                  <a:pt x="2506" y="684"/>
                </a:lnTo>
                <a:lnTo>
                  <a:pt x="2506" y="684"/>
                </a:lnTo>
                <a:lnTo>
                  <a:pt x="2506" y="684"/>
                </a:lnTo>
                <a:lnTo>
                  <a:pt x="2506" y="686"/>
                </a:lnTo>
                <a:lnTo>
                  <a:pt x="2506" y="686"/>
                </a:lnTo>
                <a:lnTo>
                  <a:pt x="2504" y="686"/>
                </a:lnTo>
                <a:lnTo>
                  <a:pt x="2506" y="688"/>
                </a:lnTo>
                <a:lnTo>
                  <a:pt x="2506" y="688"/>
                </a:lnTo>
                <a:lnTo>
                  <a:pt x="2506" y="688"/>
                </a:lnTo>
                <a:lnTo>
                  <a:pt x="2506" y="688"/>
                </a:lnTo>
                <a:lnTo>
                  <a:pt x="2506" y="688"/>
                </a:lnTo>
                <a:lnTo>
                  <a:pt x="2506" y="688"/>
                </a:lnTo>
                <a:lnTo>
                  <a:pt x="2506" y="690"/>
                </a:lnTo>
                <a:lnTo>
                  <a:pt x="2506" y="690"/>
                </a:lnTo>
                <a:lnTo>
                  <a:pt x="2508" y="690"/>
                </a:lnTo>
                <a:lnTo>
                  <a:pt x="2508" y="690"/>
                </a:lnTo>
                <a:lnTo>
                  <a:pt x="2508" y="692"/>
                </a:lnTo>
                <a:lnTo>
                  <a:pt x="2506" y="692"/>
                </a:lnTo>
                <a:lnTo>
                  <a:pt x="2506" y="692"/>
                </a:lnTo>
                <a:lnTo>
                  <a:pt x="2506" y="694"/>
                </a:lnTo>
                <a:lnTo>
                  <a:pt x="2506" y="694"/>
                </a:lnTo>
                <a:lnTo>
                  <a:pt x="2506" y="694"/>
                </a:lnTo>
                <a:lnTo>
                  <a:pt x="2508" y="694"/>
                </a:lnTo>
                <a:lnTo>
                  <a:pt x="2508" y="692"/>
                </a:lnTo>
                <a:lnTo>
                  <a:pt x="2510" y="692"/>
                </a:lnTo>
                <a:lnTo>
                  <a:pt x="2510" y="690"/>
                </a:lnTo>
                <a:lnTo>
                  <a:pt x="2512" y="690"/>
                </a:lnTo>
                <a:lnTo>
                  <a:pt x="2514" y="688"/>
                </a:lnTo>
                <a:lnTo>
                  <a:pt x="2514" y="688"/>
                </a:lnTo>
                <a:lnTo>
                  <a:pt x="2514" y="688"/>
                </a:lnTo>
                <a:lnTo>
                  <a:pt x="2514" y="688"/>
                </a:lnTo>
                <a:lnTo>
                  <a:pt x="2512" y="688"/>
                </a:lnTo>
                <a:lnTo>
                  <a:pt x="2514" y="686"/>
                </a:lnTo>
                <a:lnTo>
                  <a:pt x="2514" y="686"/>
                </a:lnTo>
                <a:lnTo>
                  <a:pt x="2516" y="686"/>
                </a:lnTo>
                <a:lnTo>
                  <a:pt x="2519" y="682"/>
                </a:lnTo>
                <a:lnTo>
                  <a:pt x="2519" y="679"/>
                </a:lnTo>
                <a:lnTo>
                  <a:pt x="2519" y="679"/>
                </a:lnTo>
                <a:lnTo>
                  <a:pt x="2516" y="679"/>
                </a:lnTo>
                <a:lnTo>
                  <a:pt x="2516" y="679"/>
                </a:lnTo>
                <a:lnTo>
                  <a:pt x="2512" y="682"/>
                </a:lnTo>
                <a:lnTo>
                  <a:pt x="2510" y="682"/>
                </a:lnTo>
                <a:close/>
                <a:moveTo>
                  <a:pt x="2722" y="572"/>
                </a:moveTo>
                <a:lnTo>
                  <a:pt x="2724" y="572"/>
                </a:lnTo>
                <a:lnTo>
                  <a:pt x="2726" y="572"/>
                </a:lnTo>
                <a:lnTo>
                  <a:pt x="2726" y="572"/>
                </a:lnTo>
                <a:lnTo>
                  <a:pt x="2726" y="570"/>
                </a:lnTo>
                <a:lnTo>
                  <a:pt x="2724" y="570"/>
                </a:lnTo>
                <a:lnTo>
                  <a:pt x="2722" y="570"/>
                </a:lnTo>
                <a:lnTo>
                  <a:pt x="2722" y="572"/>
                </a:lnTo>
                <a:lnTo>
                  <a:pt x="2722" y="572"/>
                </a:lnTo>
                <a:lnTo>
                  <a:pt x="2722" y="572"/>
                </a:lnTo>
                <a:close/>
                <a:moveTo>
                  <a:pt x="2768" y="535"/>
                </a:moveTo>
                <a:lnTo>
                  <a:pt x="2764" y="537"/>
                </a:lnTo>
                <a:lnTo>
                  <a:pt x="2764" y="539"/>
                </a:lnTo>
                <a:lnTo>
                  <a:pt x="2764" y="539"/>
                </a:lnTo>
                <a:lnTo>
                  <a:pt x="2768" y="539"/>
                </a:lnTo>
                <a:lnTo>
                  <a:pt x="2770" y="539"/>
                </a:lnTo>
                <a:lnTo>
                  <a:pt x="2770" y="539"/>
                </a:lnTo>
                <a:lnTo>
                  <a:pt x="2770" y="537"/>
                </a:lnTo>
                <a:lnTo>
                  <a:pt x="2770" y="535"/>
                </a:lnTo>
                <a:lnTo>
                  <a:pt x="2768" y="535"/>
                </a:lnTo>
                <a:close/>
                <a:moveTo>
                  <a:pt x="2680" y="623"/>
                </a:moveTo>
                <a:lnTo>
                  <a:pt x="2680" y="623"/>
                </a:lnTo>
                <a:lnTo>
                  <a:pt x="2680" y="621"/>
                </a:lnTo>
                <a:lnTo>
                  <a:pt x="2678" y="621"/>
                </a:lnTo>
                <a:lnTo>
                  <a:pt x="2678" y="621"/>
                </a:lnTo>
                <a:lnTo>
                  <a:pt x="2678" y="623"/>
                </a:lnTo>
                <a:lnTo>
                  <a:pt x="2678" y="623"/>
                </a:lnTo>
                <a:lnTo>
                  <a:pt x="2680" y="623"/>
                </a:lnTo>
                <a:close/>
                <a:moveTo>
                  <a:pt x="2730" y="566"/>
                </a:moveTo>
                <a:lnTo>
                  <a:pt x="2734" y="564"/>
                </a:lnTo>
                <a:lnTo>
                  <a:pt x="2734" y="564"/>
                </a:lnTo>
                <a:lnTo>
                  <a:pt x="2734" y="564"/>
                </a:lnTo>
                <a:lnTo>
                  <a:pt x="2734" y="562"/>
                </a:lnTo>
                <a:lnTo>
                  <a:pt x="2734" y="562"/>
                </a:lnTo>
                <a:lnTo>
                  <a:pt x="2734" y="564"/>
                </a:lnTo>
                <a:lnTo>
                  <a:pt x="2730" y="564"/>
                </a:lnTo>
                <a:lnTo>
                  <a:pt x="2728" y="566"/>
                </a:lnTo>
                <a:lnTo>
                  <a:pt x="2728" y="566"/>
                </a:lnTo>
                <a:lnTo>
                  <a:pt x="2730" y="566"/>
                </a:lnTo>
                <a:close/>
                <a:moveTo>
                  <a:pt x="2778" y="520"/>
                </a:moveTo>
                <a:lnTo>
                  <a:pt x="2778" y="520"/>
                </a:lnTo>
                <a:lnTo>
                  <a:pt x="2778" y="520"/>
                </a:lnTo>
                <a:lnTo>
                  <a:pt x="2780" y="520"/>
                </a:lnTo>
                <a:lnTo>
                  <a:pt x="2780" y="520"/>
                </a:lnTo>
                <a:lnTo>
                  <a:pt x="2783" y="520"/>
                </a:lnTo>
                <a:lnTo>
                  <a:pt x="2780" y="518"/>
                </a:lnTo>
                <a:lnTo>
                  <a:pt x="2780" y="518"/>
                </a:lnTo>
                <a:lnTo>
                  <a:pt x="2778" y="520"/>
                </a:lnTo>
                <a:close/>
                <a:moveTo>
                  <a:pt x="1444" y="654"/>
                </a:moveTo>
                <a:lnTo>
                  <a:pt x="1446" y="654"/>
                </a:lnTo>
                <a:lnTo>
                  <a:pt x="1446" y="654"/>
                </a:lnTo>
                <a:lnTo>
                  <a:pt x="1446" y="652"/>
                </a:lnTo>
                <a:lnTo>
                  <a:pt x="1446" y="652"/>
                </a:lnTo>
                <a:lnTo>
                  <a:pt x="1446" y="654"/>
                </a:lnTo>
                <a:lnTo>
                  <a:pt x="1444" y="654"/>
                </a:lnTo>
                <a:lnTo>
                  <a:pt x="1444" y="654"/>
                </a:lnTo>
                <a:lnTo>
                  <a:pt x="1444" y="654"/>
                </a:lnTo>
                <a:lnTo>
                  <a:pt x="1444" y="654"/>
                </a:lnTo>
                <a:close/>
                <a:moveTo>
                  <a:pt x="1490" y="566"/>
                </a:moveTo>
                <a:lnTo>
                  <a:pt x="1488" y="568"/>
                </a:lnTo>
                <a:lnTo>
                  <a:pt x="1492" y="570"/>
                </a:lnTo>
                <a:lnTo>
                  <a:pt x="1494" y="572"/>
                </a:lnTo>
                <a:lnTo>
                  <a:pt x="1496" y="572"/>
                </a:lnTo>
                <a:lnTo>
                  <a:pt x="1496" y="572"/>
                </a:lnTo>
                <a:lnTo>
                  <a:pt x="1498" y="570"/>
                </a:lnTo>
                <a:lnTo>
                  <a:pt x="1496" y="568"/>
                </a:lnTo>
                <a:lnTo>
                  <a:pt x="1490" y="566"/>
                </a:lnTo>
                <a:close/>
                <a:moveTo>
                  <a:pt x="1530" y="587"/>
                </a:moveTo>
                <a:lnTo>
                  <a:pt x="1527" y="587"/>
                </a:lnTo>
                <a:lnTo>
                  <a:pt x="1527" y="587"/>
                </a:lnTo>
                <a:lnTo>
                  <a:pt x="1527" y="587"/>
                </a:lnTo>
                <a:lnTo>
                  <a:pt x="1527" y="587"/>
                </a:lnTo>
                <a:lnTo>
                  <a:pt x="1527" y="589"/>
                </a:lnTo>
                <a:lnTo>
                  <a:pt x="1532" y="589"/>
                </a:lnTo>
                <a:lnTo>
                  <a:pt x="1536" y="589"/>
                </a:lnTo>
                <a:lnTo>
                  <a:pt x="1536" y="589"/>
                </a:lnTo>
                <a:lnTo>
                  <a:pt x="1536" y="589"/>
                </a:lnTo>
                <a:lnTo>
                  <a:pt x="1536" y="589"/>
                </a:lnTo>
                <a:lnTo>
                  <a:pt x="1534" y="587"/>
                </a:lnTo>
                <a:lnTo>
                  <a:pt x="1530" y="587"/>
                </a:lnTo>
                <a:close/>
                <a:moveTo>
                  <a:pt x="1458" y="732"/>
                </a:moveTo>
                <a:lnTo>
                  <a:pt x="1460" y="732"/>
                </a:lnTo>
                <a:lnTo>
                  <a:pt x="1460" y="732"/>
                </a:lnTo>
                <a:lnTo>
                  <a:pt x="1463" y="730"/>
                </a:lnTo>
                <a:lnTo>
                  <a:pt x="1463" y="728"/>
                </a:lnTo>
                <a:lnTo>
                  <a:pt x="1465" y="726"/>
                </a:lnTo>
                <a:lnTo>
                  <a:pt x="1465" y="723"/>
                </a:lnTo>
                <a:lnTo>
                  <a:pt x="1465" y="723"/>
                </a:lnTo>
                <a:lnTo>
                  <a:pt x="1465" y="723"/>
                </a:lnTo>
                <a:lnTo>
                  <a:pt x="1465" y="723"/>
                </a:lnTo>
                <a:lnTo>
                  <a:pt x="1465" y="721"/>
                </a:lnTo>
                <a:lnTo>
                  <a:pt x="1463" y="721"/>
                </a:lnTo>
                <a:lnTo>
                  <a:pt x="1463" y="721"/>
                </a:lnTo>
                <a:lnTo>
                  <a:pt x="1463" y="721"/>
                </a:lnTo>
                <a:lnTo>
                  <a:pt x="1460" y="719"/>
                </a:lnTo>
                <a:lnTo>
                  <a:pt x="1460" y="719"/>
                </a:lnTo>
                <a:lnTo>
                  <a:pt x="1460" y="719"/>
                </a:lnTo>
                <a:lnTo>
                  <a:pt x="1460" y="719"/>
                </a:lnTo>
                <a:lnTo>
                  <a:pt x="1460" y="717"/>
                </a:lnTo>
                <a:lnTo>
                  <a:pt x="1458" y="717"/>
                </a:lnTo>
                <a:lnTo>
                  <a:pt x="1458" y="721"/>
                </a:lnTo>
                <a:lnTo>
                  <a:pt x="1458" y="723"/>
                </a:lnTo>
                <a:lnTo>
                  <a:pt x="1458" y="726"/>
                </a:lnTo>
                <a:lnTo>
                  <a:pt x="1456" y="726"/>
                </a:lnTo>
                <a:lnTo>
                  <a:pt x="1456" y="726"/>
                </a:lnTo>
                <a:lnTo>
                  <a:pt x="1454" y="726"/>
                </a:lnTo>
                <a:lnTo>
                  <a:pt x="1456" y="726"/>
                </a:lnTo>
                <a:lnTo>
                  <a:pt x="1456" y="723"/>
                </a:lnTo>
                <a:lnTo>
                  <a:pt x="1456" y="721"/>
                </a:lnTo>
                <a:lnTo>
                  <a:pt x="1456" y="719"/>
                </a:lnTo>
                <a:lnTo>
                  <a:pt x="1456" y="719"/>
                </a:lnTo>
                <a:lnTo>
                  <a:pt x="1456" y="719"/>
                </a:lnTo>
                <a:lnTo>
                  <a:pt x="1456" y="719"/>
                </a:lnTo>
                <a:lnTo>
                  <a:pt x="1456" y="721"/>
                </a:lnTo>
                <a:lnTo>
                  <a:pt x="1456" y="721"/>
                </a:lnTo>
                <a:lnTo>
                  <a:pt x="1456" y="723"/>
                </a:lnTo>
                <a:lnTo>
                  <a:pt x="1454" y="726"/>
                </a:lnTo>
                <a:lnTo>
                  <a:pt x="1452" y="728"/>
                </a:lnTo>
                <a:lnTo>
                  <a:pt x="1448" y="732"/>
                </a:lnTo>
                <a:lnTo>
                  <a:pt x="1448" y="732"/>
                </a:lnTo>
                <a:lnTo>
                  <a:pt x="1450" y="732"/>
                </a:lnTo>
                <a:lnTo>
                  <a:pt x="1450" y="732"/>
                </a:lnTo>
                <a:lnTo>
                  <a:pt x="1452" y="732"/>
                </a:lnTo>
                <a:lnTo>
                  <a:pt x="1454" y="728"/>
                </a:lnTo>
                <a:lnTo>
                  <a:pt x="1456" y="728"/>
                </a:lnTo>
                <a:lnTo>
                  <a:pt x="1456" y="728"/>
                </a:lnTo>
                <a:lnTo>
                  <a:pt x="1456" y="728"/>
                </a:lnTo>
                <a:lnTo>
                  <a:pt x="1452" y="734"/>
                </a:lnTo>
                <a:lnTo>
                  <a:pt x="1454" y="732"/>
                </a:lnTo>
                <a:lnTo>
                  <a:pt x="1456" y="732"/>
                </a:lnTo>
                <a:lnTo>
                  <a:pt x="1456" y="732"/>
                </a:lnTo>
                <a:lnTo>
                  <a:pt x="1456" y="732"/>
                </a:lnTo>
                <a:lnTo>
                  <a:pt x="1458" y="732"/>
                </a:lnTo>
                <a:lnTo>
                  <a:pt x="1460" y="726"/>
                </a:lnTo>
                <a:lnTo>
                  <a:pt x="1460" y="726"/>
                </a:lnTo>
                <a:lnTo>
                  <a:pt x="1460" y="726"/>
                </a:lnTo>
                <a:lnTo>
                  <a:pt x="1460" y="728"/>
                </a:lnTo>
                <a:lnTo>
                  <a:pt x="1460" y="728"/>
                </a:lnTo>
                <a:lnTo>
                  <a:pt x="1458" y="732"/>
                </a:lnTo>
                <a:close/>
                <a:moveTo>
                  <a:pt x="1423" y="791"/>
                </a:moveTo>
                <a:lnTo>
                  <a:pt x="1429" y="793"/>
                </a:lnTo>
                <a:lnTo>
                  <a:pt x="1433" y="795"/>
                </a:lnTo>
                <a:lnTo>
                  <a:pt x="1433" y="795"/>
                </a:lnTo>
                <a:lnTo>
                  <a:pt x="1437" y="795"/>
                </a:lnTo>
                <a:lnTo>
                  <a:pt x="1437" y="795"/>
                </a:lnTo>
                <a:lnTo>
                  <a:pt x="1439" y="795"/>
                </a:lnTo>
                <a:lnTo>
                  <a:pt x="1439" y="793"/>
                </a:lnTo>
                <a:lnTo>
                  <a:pt x="1437" y="791"/>
                </a:lnTo>
                <a:lnTo>
                  <a:pt x="1435" y="788"/>
                </a:lnTo>
                <a:lnTo>
                  <a:pt x="1433" y="786"/>
                </a:lnTo>
                <a:lnTo>
                  <a:pt x="1429" y="784"/>
                </a:lnTo>
                <a:lnTo>
                  <a:pt x="1423" y="786"/>
                </a:lnTo>
                <a:lnTo>
                  <a:pt x="1421" y="786"/>
                </a:lnTo>
                <a:lnTo>
                  <a:pt x="1421" y="786"/>
                </a:lnTo>
                <a:lnTo>
                  <a:pt x="1419" y="788"/>
                </a:lnTo>
                <a:lnTo>
                  <a:pt x="1421" y="788"/>
                </a:lnTo>
                <a:lnTo>
                  <a:pt x="1423" y="791"/>
                </a:lnTo>
                <a:close/>
                <a:moveTo>
                  <a:pt x="1421" y="585"/>
                </a:moveTo>
                <a:lnTo>
                  <a:pt x="1421" y="583"/>
                </a:lnTo>
                <a:lnTo>
                  <a:pt x="1421" y="583"/>
                </a:lnTo>
                <a:lnTo>
                  <a:pt x="1421" y="583"/>
                </a:lnTo>
                <a:lnTo>
                  <a:pt x="1419" y="581"/>
                </a:lnTo>
                <a:lnTo>
                  <a:pt x="1419" y="581"/>
                </a:lnTo>
                <a:lnTo>
                  <a:pt x="1416" y="581"/>
                </a:lnTo>
                <a:lnTo>
                  <a:pt x="1412" y="583"/>
                </a:lnTo>
                <a:lnTo>
                  <a:pt x="1410" y="583"/>
                </a:lnTo>
                <a:lnTo>
                  <a:pt x="1406" y="583"/>
                </a:lnTo>
                <a:lnTo>
                  <a:pt x="1404" y="583"/>
                </a:lnTo>
                <a:lnTo>
                  <a:pt x="1404" y="583"/>
                </a:lnTo>
                <a:lnTo>
                  <a:pt x="1402" y="583"/>
                </a:lnTo>
                <a:lnTo>
                  <a:pt x="1400" y="583"/>
                </a:lnTo>
                <a:lnTo>
                  <a:pt x="1395" y="591"/>
                </a:lnTo>
                <a:lnTo>
                  <a:pt x="1391" y="593"/>
                </a:lnTo>
                <a:lnTo>
                  <a:pt x="1391" y="593"/>
                </a:lnTo>
                <a:lnTo>
                  <a:pt x="1391" y="593"/>
                </a:lnTo>
                <a:lnTo>
                  <a:pt x="1391" y="593"/>
                </a:lnTo>
                <a:lnTo>
                  <a:pt x="1393" y="596"/>
                </a:lnTo>
                <a:lnTo>
                  <a:pt x="1395" y="598"/>
                </a:lnTo>
                <a:lnTo>
                  <a:pt x="1395" y="600"/>
                </a:lnTo>
                <a:lnTo>
                  <a:pt x="1395" y="600"/>
                </a:lnTo>
                <a:lnTo>
                  <a:pt x="1400" y="598"/>
                </a:lnTo>
                <a:lnTo>
                  <a:pt x="1402" y="598"/>
                </a:lnTo>
                <a:lnTo>
                  <a:pt x="1404" y="600"/>
                </a:lnTo>
                <a:lnTo>
                  <a:pt x="1404" y="600"/>
                </a:lnTo>
                <a:lnTo>
                  <a:pt x="1406" y="598"/>
                </a:lnTo>
                <a:lnTo>
                  <a:pt x="1412" y="593"/>
                </a:lnTo>
                <a:lnTo>
                  <a:pt x="1412" y="593"/>
                </a:lnTo>
                <a:lnTo>
                  <a:pt x="1414" y="591"/>
                </a:lnTo>
                <a:lnTo>
                  <a:pt x="1419" y="589"/>
                </a:lnTo>
                <a:lnTo>
                  <a:pt x="1419" y="587"/>
                </a:lnTo>
                <a:lnTo>
                  <a:pt x="1421" y="585"/>
                </a:lnTo>
                <a:lnTo>
                  <a:pt x="1421" y="585"/>
                </a:lnTo>
                <a:close/>
                <a:moveTo>
                  <a:pt x="1444" y="564"/>
                </a:moveTo>
                <a:lnTo>
                  <a:pt x="1446" y="562"/>
                </a:lnTo>
                <a:lnTo>
                  <a:pt x="1442" y="562"/>
                </a:lnTo>
                <a:lnTo>
                  <a:pt x="1439" y="560"/>
                </a:lnTo>
                <a:lnTo>
                  <a:pt x="1439" y="560"/>
                </a:lnTo>
                <a:lnTo>
                  <a:pt x="1439" y="560"/>
                </a:lnTo>
                <a:lnTo>
                  <a:pt x="1439" y="558"/>
                </a:lnTo>
                <a:lnTo>
                  <a:pt x="1439" y="558"/>
                </a:lnTo>
                <a:lnTo>
                  <a:pt x="1437" y="556"/>
                </a:lnTo>
                <a:lnTo>
                  <a:pt x="1435" y="556"/>
                </a:lnTo>
                <a:lnTo>
                  <a:pt x="1433" y="558"/>
                </a:lnTo>
                <a:lnTo>
                  <a:pt x="1433" y="558"/>
                </a:lnTo>
                <a:lnTo>
                  <a:pt x="1433" y="558"/>
                </a:lnTo>
                <a:lnTo>
                  <a:pt x="1429" y="556"/>
                </a:lnTo>
                <a:lnTo>
                  <a:pt x="1425" y="558"/>
                </a:lnTo>
                <a:lnTo>
                  <a:pt x="1421" y="558"/>
                </a:lnTo>
                <a:lnTo>
                  <a:pt x="1421" y="558"/>
                </a:lnTo>
                <a:lnTo>
                  <a:pt x="1425" y="556"/>
                </a:lnTo>
                <a:lnTo>
                  <a:pt x="1425" y="556"/>
                </a:lnTo>
                <a:lnTo>
                  <a:pt x="1425" y="554"/>
                </a:lnTo>
                <a:lnTo>
                  <a:pt x="1425" y="554"/>
                </a:lnTo>
                <a:lnTo>
                  <a:pt x="1423" y="549"/>
                </a:lnTo>
                <a:lnTo>
                  <a:pt x="1421" y="545"/>
                </a:lnTo>
                <a:lnTo>
                  <a:pt x="1419" y="543"/>
                </a:lnTo>
                <a:lnTo>
                  <a:pt x="1416" y="543"/>
                </a:lnTo>
                <a:lnTo>
                  <a:pt x="1416" y="541"/>
                </a:lnTo>
                <a:lnTo>
                  <a:pt x="1412" y="541"/>
                </a:lnTo>
                <a:lnTo>
                  <a:pt x="1410" y="541"/>
                </a:lnTo>
                <a:lnTo>
                  <a:pt x="1406" y="537"/>
                </a:lnTo>
                <a:lnTo>
                  <a:pt x="1402" y="537"/>
                </a:lnTo>
                <a:lnTo>
                  <a:pt x="1402" y="537"/>
                </a:lnTo>
                <a:lnTo>
                  <a:pt x="1400" y="533"/>
                </a:lnTo>
                <a:lnTo>
                  <a:pt x="1398" y="533"/>
                </a:lnTo>
                <a:lnTo>
                  <a:pt x="1395" y="531"/>
                </a:lnTo>
                <a:lnTo>
                  <a:pt x="1391" y="531"/>
                </a:lnTo>
                <a:lnTo>
                  <a:pt x="1389" y="531"/>
                </a:lnTo>
                <a:lnTo>
                  <a:pt x="1389" y="528"/>
                </a:lnTo>
                <a:lnTo>
                  <a:pt x="1389" y="528"/>
                </a:lnTo>
                <a:lnTo>
                  <a:pt x="1387" y="526"/>
                </a:lnTo>
                <a:lnTo>
                  <a:pt x="1383" y="524"/>
                </a:lnTo>
                <a:lnTo>
                  <a:pt x="1383" y="524"/>
                </a:lnTo>
                <a:lnTo>
                  <a:pt x="1383" y="524"/>
                </a:lnTo>
                <a:lnTo>
                  <a:pt x="1379" y="528"/>
                </a:lnTo>
                <a:lnTo>
                  <a:pt x="1379" y="528"/>
                </a:lnTo>
                <a:lnTo>
                  <a:pt x="1379" y="528"/>
                </a:lnTo>
                <a:lnTo>
                  <a:pt x="1377" y="528"/>
                </a:lnTo>
                <a:lnTo>
                  <a:pt x="1375" y="524"/>
                </a:lnTo>
                <a:lnTo>
                  <a:pt x="1372" y="522"/>
                </a:lnTo>
                <a:lnTo>
                  <a:pt x="1372" y="522"/>
                </a:lnTo>
                <a:lnTo>
                  <a:pt x="1372" y="522"/>
                </a:lnTo>
                <a:lnTo>
                  <a:pt x="1375" y="522"/>
                </a:lnTo>
                <a:lnTo>
                  <a:pt x="1375" y="520"/>
                </a:lnTo>
                <a:lnTo>
                  <a:pt x="1375" y="518"/>
                </a:lnTo>
                <a:lnTo>
                  <a:pt x="1375" y="518"/>
                </a:lnTo>
                <a:lnTo>
                  <a:pt x="1372" y="516"/>
                </a:lnTo>
                <a:lnTo>
                  <a:pt x="1370" y="516"/>
                </a:lnTo>
                <a:lnTo>
                  <a:pt x="1368" y="514"/>
                </a:lnTo>
                <a:lnTo>
                  <a:pt x="1368" y="514"/>
                </a:lnTo>
                <a:lnTo>
                  <a:pt x="1368" y="514"/>
                </a:lnTo>
                <a:lnTo>
                  <a:pt x="1366" y="514"/>
                </a:lnTo>
                <a:lnTo>
                  <a:pt x="1364" y="516"/>
                </a:lnTo>
                <a:lnTo>
                  <a:pt x="1362" y="518"/>
                </a:lnTo>
                <a:lnTo>
                  <a:pt x="1362" y="520"/>
                </a:lnTo>
                <a:lnTo>
                  <a:pt x="1360" y="522"/>
                </a:lnTo>
                <a:lnTo>
                  <a:pt x="1360" y="524"/>
                </a:lnTo>
                <a:lnTo>
                  <a:pt x="1360" y="535"/>
                </a:lnTo>
                <a:lnTo>
                  <a:pt x="1358" y="537"/>
                </a:lnTo>
                <a:lnTo>
                  <a:pt x="1358" y="543"/>
                </a:lnTo>
                <a:lnTo>
                  <a:pt x="1356" y="545"/>
                </a:lnTo>
                <a:lnTo>
                  <a:pt x="1356" y="547"/>
                </a:lnTo>
                <a:lnTo>
                  <a:pt x="1356" y="549"/>
                </a:lnTo>
                <a:lnTo>
                  <a:pt x="1358" y="554"/>
                </a:lnTo>
                <a:lnTo>
                  <a:pt x="1358" y="554"/>
                </a:lnTo>
                <a:lnTo>
                  <a:pt x="1358" y="556"/>
                </a:lnTo>
                <a:lnTo>
                  <a:pt x="1358" y="556"/>
                </a:lnTo>
                <a:lnTo>
                  <a:pt x="1356" y="558"/>
                </a:lnTo>
                <a:lnTo>
                  <a:pt x="1349" y="560"/>
                </a:lnTo>
                <a:lnTo>
                  <a:pt x="1347" y="560"/>
                </a:lnTo>
                <a:lnTo>
                  <a:pt x="1347" y="562"/>
                </a:lnTo>
                <a:lnTo>
                  <a:pt x="1345" y="564"/>
                </a:lnTo>
                <a:lnTo>
                  <a:pt x="1345" y="566"/>
                </a:lnTo>
                <a:lnTo>
                  <a:pt x="1345" y="566"/>
                </a:lnTo>
                <a:lnTo>
                  <a:pt x="1345" y="568"/>
                </a:lnTo>
                <a:lnTo>
                  <a:pt x="1345" y="568"/>
                </a:lnTo>
                <a:lnTo>
                  <a:pt x="1347" y="568"/>
                </a:lnTo>
                <a:lnTo>
                  <a:pt x="1349" y="568"/>
                </a:lnTo>
                <a:lnTo>
                  <a:pt x="1349" y="568"/>
                </a:lnTo>
                <a:lnTo>
                  <a:pt x="1354" y="566"/>
                </a:lnTo>
                <a:lnTo>
                  <a:pt x="1358" y="566"/>
                </a:lnTo>
                <a:lnTo>
                  <a:pt x="1364" y="564"/>
                </a:lnTo>
                <a:lnTo>
                  <a:pt x="1366" y="564"/>
                </a:lnTo>
                <a:lnTo>
                  <a:pt x="1366" y="566"/>
                </a:lnTo>
                <a:lnTo>
                  <a:pt x="1366" y="566"/>
                </a:lnTo>
                <a:lnTo>
                  <a:pt x="1368" y="575"/>
                </a:lnTo>
                <a:lnTo>
                  <a:pt x="1368" y="579"/>
                </a:lnTo>
                <a:lnTo>
                  <a:pt x="1370" y="579"/>
                </a:lnTo>
                <a:lnTo>
                  <a:pt x="1372" y="579"/>
                </a:lnTo>
                <a:lnTo>
                  <a:pt x="1377" y="577"/>
                </a:lnTo>
                <a:lnTo>
                  <a:pt x="1379" y="575"/>
                </a:lnTo>
                <a:lnTo>
                  <a:pt x="1381" y="575"/>
                </a:lnTo>
                <a:lnTo>
                  <a:pt x="1383" y="572"/>
                </a:lnTo>
                <a:lnTo>
                  <a:pt x="1383" y="572"/>
                </a:lnTo>
                <a:lnTo>
                  <a:pt x="1385" y="568"/>
                </a:lnTo>
                <a:lnTo>
                  <a:pt x="1387" y="568"/>
                </a:lnTo>
                <a:lnTo>
                  <a:pt x="1387" y="568"/>
                </a:lnTo>
                <a:lnTo>
                  <a:pt x="1389" y="566"/>
                </a:lnTo>
                <a:lnTo>
                  <a:pt x="1391" y="566"/>
                </a:lnTo>
                <a:lnTo>
                  <a:pt x="1395" y="562"/>
                </a:lnTo>
                <a:lnTo>
                  <a:pt x="1395" y="562"/>
                </a:lnTo>
                <a:lnTo>
                  <a:pt x="1395" y="560"/>
                </a:lnTo>
                <a:lnTo>
                  <a:pt x="1395" y="558"/>
                </a:lnTo>
                <a:lnTo>
                  <a:pt x="1398" y="558"/>
                </a:lnTo>
                <a:lnTo>
                  <a:pt x="1398" y="556"/>
                </a:lnTo>
                <a:lnTo>
                  <a:pt x="1402" y="556"/>
                </a:lnTo>
                <a:lnTo>
                  <a:pt x="1402" y="554"/>
                </a:lnTo>
                <a:lnTo>
                  <a:pt x="1404" y="554"/>
                </a:lnTo>
                <a:lnTo>
                  <a:pt x="1406" y="556"/>
                </a:lnTo>
                <a:lnTo>
                  <a:pt x="1404" y="558"/>
                </a:lnTo>
                <a:lnTo>
                  <a:pt x="1404" y="558"/>
                </a:lnTo>
                <a:lnTo>
                  <a:pt x="1406" y="558"/>
                </a:lnTo>
                <a:lnTo>
                  <a:pt x="1412" y="560"/>
                </a:lnTo>
                <a:lnTo>
                  <a:pt x="1412" y="560"/>
                </a:lnTo>
                <a:lnTo>
                  <a:pt x="1414" y="564"/>
                </a:lnTo>
                <a:lnTo>
                  <a:pt x="1414" y="564"/>
                </a:lnTo>
                <a:lnTo>
                  <a:pt x="1419" y="566"/>
                </a:lnTo>
                <a:lnTo>
                  <a:pt x="1421" y="566"/>
                </a:lnTo>
                <a:lnTo>
                  <a:pt x="1429" y="568"/>
                </a:lnTo>
                <a:lnTo>
                  <a:pt x="1431" y="570"/>
                </a:lnTo>
                <a:lnTo>
                  <a:pt x="1433" y="570"/>
                </a:lnTo>
                <a:lnTo>
                  <a:pt x="1433" y="570"/>
                </a:lnTo>
                <a:lnTo>
                  <a:pt x="1435" y="570"/>
                </a:lnTo>
                <a:lnTo>
                  <a:pt x="1437" y="568"/>
                </a:lnTo>
                <a:lnTo>
                  <a:pt x="1442" y="566"/>
                </a:lnTo>
                <a:lnTo>
                  <a:pt x="1444" y="564"/>
                </a:lnTo>
                <a:close/>
                <a:moveTo>
                  <a:pt x="1586" y="587"/>
                </a:moveTo>
                <a:lnTo>
                  <a:pt x="1584" y="585"/>
                </a:lnTo>
                <a:lnTo>
                  <a:pt x="1582" y="585"/>
                </a:lnTo>
                <a:lnTo>
                  <a:pt x="1580" y="583"/>
                </a:lnTo>
                <a:lnTo>
                  <a:pt x="1578" y="583"/>
                </a:lnTo>
                <a:lnTo>
                  <a:pt x="1576" y="583"/>
                </a:lnTo>
                <a:lnTo>
                  <a:pt x="1578" y="585"/>
                </a:lnTo>
                <a:lnTo>
                  <a:pt x="1580" y="585"/>
                </a:lnTo>
                <a:lnTo>
                  <a:pt x="1582" y="587"/>
                </a:lnTo>
                <a:lnTo>
                  <a:pt x="1582" y="589"/>
                </a:lnTo>
                <a:lnTo>
                  <a:pt x="1582" y="589"/>
                </a:lnTo>
                <a:lnTo>
                  <a:pt x="1584" y="591"/>
                </a:lnTo>
                <a:lnTo>
                  <a:pt x="1586" y="591"/>
                </a:lnTo>
                <a:lnTo>
                  <a:pt x="1588" y="591"/>
                </a:lnTo>
                <a:lnTo>
                  <a:pt x="1588" y="591"/>
                </a:lnTo>
                <a:lnTo>
                  <a:pt x="1590" y="591"/>
                </a:lnTo>
                <a:lnTo>
                  <a:pt x="1590" y="591"/>
                </a:lnTo>
                <a:lnTo>
                  <a:pt x="1590" y="589"/>
                </a:lnTo>
                <a:lnTo>
                  <a:pt x="1588" y="589"/>
                </a:lnTo>
                <a:lnTo>
                  <a:pt x="1586" y="587"/>
                </a:lnTo>
                <a:close/>
                <a:moveTo>
                  <a:pt x="1624" y="635"/>
                </a:moveTo>
                <a:lnTo>
                  <a:pt x="1622" y="633"/>
                </a:lnTo>
                <a:lnTo>
                  <a:pt x="1620" y="635"/>
                </a:lnTo>
                <a:lnTo>
                  <a:pt x="1620" y="637"/>
                </a:lnTo>
                <a:lnTo>
                  <a:pt x="1618" y="640"/>
                </a:lnTo>
                <a:lnTo>
                  <a:pt x="1618" y="640"/>
                </a:lnTo>
                <a:lnTo>
                  <a:pt x="1618" y="642"/>
                </a:lnTo>
                <a:lnTo>
                  <a:pt x="1618" y="642"/>
                </a:lnTo>
                <a:lnTo>
                  <a:pt x="1620" y="642"/>
                </a:lnTo>
                <a:lnTo>
                  <a:pt x="1622" y="640"/>
                </a:lnTo>
                <a:lnTo>
                  <a:pt x="1624" y="640"/>
                </a:lnTo>
                <a:lnTo>
                  <a:pt x="1624" y="637"/>
                </a:lnTo>
                <a:lnTo>
                  <a:pt x="1626" y="637"/>
                </a:lnTo>
                <a:lnTo>
                  <a:pt x="1624" y="635"/>
                </a:lnTo>
                <a:lnTo>
                  <a:pt x="1624" y="635"/>
                </a:lnTo>
                <a:lnTo>
                  <a:pt x="1624" y="635"/>
                </a:lnTo>
                <a:close/>
                <a:moveTo>
                  <a:pt x="1668" y="637"/>
                </a:moveTo>
                <a:lnTo>
                  <a:pt x="1670" y="640"/>
                </a:lnTo>
                <a:lnTo>
                  <a:pt x="1672" y="640"/>
                </a:lnTo>
                <a:lnTo>
                  <a:pt x="1674" y="640"/>
                </a:lnTo>
                <a:lnTo>
                  <a:pt x="1674" y="640"/>
                </a:lnTo>
                <a:lnTo>
                  <a:pt x="1674" y="637"/>
                </a:lnTo>
                <a:lnTo>
                  <a:pt x="1672" y="637"/>
                </a:lnTo>
                <a:lnTo>
                  <a:pt x="1672" y="635"/>
                </a:lnTo>
                <a:lnTo>
                  <a:pt x="1670" y="635"/>
                </a:lnTo>
                <a:lnTo>
                  <a:pt x="1668" y="635"/>
                </a:lnTo>
                <a:lnTo>
                  <a:pt x="1668" y="637"/>
                </a:lnTo>
                <a:lnTo>
                  <a:pt x="1668" y="637"/>
                </a:lnTo>
                <a:close/>
                <a:moveTo>
                  <a:pt x="1603" y="669"/>
                </a:moveTo>
                <a:lnTo>
                  <a:pt x="1603" y="669"/>
                </a:lnTo>
                <a:lnTo>
                  <a:pt x="1603" y="669"/>
                </a:lnTo>
                <a:lnTo>
                  <a:pt x="1605" y="669"/>
                </a:lnTo>
                <a:lnTo>
                  <a:pt x="1605" y="667"/>
                </a:lnTo>
                <a:lnTo>
                  <a:pt x="1605" y="667"/>
                </a:lnTo>
                <a:lnTo>
                  <a:pt x="1605" y="667"/>
                </a:lnTo>
                <a:lnTo>
                  <a:pt x="1605" y="667"/>
                </a:lnTo>
                <a:lnTo>
                  <a:pt x="1605" y="665"/>
                </a:lnTo>
                <a:lnTo>
                  <a:pt x="1603" y="665"/>
                </a:lnTo>
                <a:lnTo>
                  <a:pt x="1603" y="665"/>
                </a:lnTo>
                <a:lnTo>
                  <a:pt x="1603" y="667"/>
                </a:lnTo>
                <a:lnTo>
                  <a:pt x="1603" y="667"/>
                </a:lnTo>
                <a:lnTo>
                  <a:pt x="1603" y="669"/>
                </a:lnTo>
                <a:close/>
                <a:moveTo>
                  <a:pt x="1659" y="610"/>
                </a:moveTo>
                <a:lnTo>
                  <a:pt x="1659" y="612"/>
                </a:lnTo>
                <a:lnTo>
                  <a:pt x="1659" y="612"/>
                </a:lnTo>
                <a:lnTo>
                  <a:pt x="1664" y="614"/>
                </a:lnTo>
                <a:lnTo>
                  <a:pt x="1666" y="617"/>
                </a:lnTo>
                <a:lnTo>
                  <a:pt x="1666" y="617"/>
                </a:lnTo>
                <a:lnTo>
                  <a:pt x="1668" y="617"/>
                </a:lnTo>
                <a:lnTo>
                  <a:pt x="1668" y="617"/>
                </a:lnTo>
                <a:lnTo>
                  <a:pt x="1668" y="617"/>
                </a:lnTo>
                <a:lnTo>
                  <a:pt x="1670" y="617"/>
                </a:lnTo>
                <a:lnTo>
                  <a:pt x="1670" y="617"/>
                </a:lnTo>
                <a:lnTo>
                  <a:pt x="1670" y="614"/>
                </a:lnTo>
                <a:lnTo>
                  <a:pt x="1670" y="614"/>
                </a:lnTo>
                <a:lnTo>
                  <a:pt x="1670" y="612"/>
                </a:lnTo>
                <a:lnTo>
                  <a:pt x="1670" y="610"/>
                </a:lnTo>
                <a:lnTo>
                  <a:pt x="1670" y="610"/>
                </a:lnTo>
                <a:lnTo>
                  <a:pt x="1666" y="610"/>
                </a:lnTo>
                <a:lnTo>
                  <a:pt x="1664" y="610"/>
                </a:lnTo>
                <a:lnTo>
                  <a:pt x="1662" y="610"/>
                </a:lnTo>
                <a:lnTo>
                  <a:pt x="1659" y="610"/>
                </a:lnTo>
                <a:close/>
                <a:moveTo>
                  <a:pt x="1456" y="417"/>
                </a:moveTo>
                <a:lnTo>
                  <a:pt x="1454" y="417"/>
                </a:lnTo>
                <a:lnTo>
                  <a:pt x="1452" y="417"/>
                </a:lnTo>
                <a:lnTo>
                  <a:pt x="1450" y="419"/>
                </a:lnTo>
                <a:lnTo>
                  <a:pt x="1450" y="419"/>
                </a:lnTo>
                <a:lnTo>
                  <a:pt x="1448" y="419"/>
                </a:lnTo>
                <a:lnTo>
                  <a:pt x="1448" y="419"/>
                </a:lnTo>
                <a:lnTo>
                  <a:pt x="1446" y="419"/>
                </a:lnTo>
                <a:lnTo>
                  <a:pt x="1446" y="417"/>
                </a:lnTo>
                <a:lnTo>
                  <a:pt x="1444" y="417"/>
                </a:lnTo>
                <a:lnTo>
                  <a:pt x="1442" y="417"/>
                </a:lnTo>
                <a:lnTo>
                  <a:pt x="1442" y="419"/>
                </a:lnTo>
                <a:lnTo>
                  <a:pt x="1442" y="419"/>
                </a:lnTo>
                <a:lnTo>
                  <a:pt x="1442" y="419"/>
                </a:lnTo>
                <a:lnTo>
                  <a:pt x="1439" y="419"/>
                </a:lnTo>
                <a:lnTo>
                  <a:pt x="1437" y="419"/>
                </a:lnTo>
                <a:lnTo>
                  <a:pt x="1437" y="419"/>
                </a:lnTo>
                <a:lnTo>
                  <a:pt x="1437" y="422"/>
                </a:lnTo>
                <a:lnTo>
                  <a:pt x="1437" y="422"/>
                </a:lnTo>
                <a:lnTo>
                  <a:pt x="1442" y="422"/>
                </a:lnTo>
                <a:lnTo>
                  <a:pt x="1444" y="422"/>
                </a:lnTo>
                <a:lnTo>
                  <a:pt x="1444" y="424"/>
                </a:lnTo>
                <a:lnTo>
                  <a:pt x="1444" y="424"/>
                </a:lnTo>
                <a:lnTo>
                  <a:pt x="1446" y="424"/>
                </a:lnTo>
                <a:lnTo>
                  <a:pt x="1446" y="424"/>
                </a:lnTo>
                <a:lnTo>
                  <a:pt x="1446" y="424"/>
                </a:lnTo>
                <a:lnTo>
                  <a:pt x="1446" y="426"/>
                </a:lnTo>
                <a:lnTo>
                  <a:pt x="1448" y="426"/>
                </a:lnTo>
                <a:lnTo>
                  <a:pt x="1450" y="426"/>
                </a:lnTo>
                <a:lnTo>
                  <a:pt x="1450" y="426"/>
                </a:lnTo>
                <a:lnTo>
                  <a:pt x="1450" y="424"/>
                </a:lnTo>
                <a:lnTo>
                  <a:pt x="1448" y="422"/>
                </a:lnTo>
                <a:lnTo>
                  <a:pt x="1450" y="424"/>
                </a:lnTo>
                <a:lnTo>
                  <a:pt x="1456" y="422"/>
                </a:lnTo>
                <a:lnTo>
                  <a:pt x="1458" y="422"/>
                </a:lnTo>
                <a:lnTo>
                  <a:pt x="1458" y="419"/>
                </a:lnTo>
                <a:lnTo>
                  <a:pt x="1458" y="419"/>
                </a:lnTo>
                <a:lnTo>
                  <a:pt x="1456" y="417"/>
                </a:lnTo>
                <a:close/>
                <a:moveTo>
                  <a:pt x="1465" y="455"/>
                </a:moveTo>
                <a:lnTo>
                  <a:pt x="1460" y="455"/>
                </a:lnTo>
                <a:lnTo>
                  <a:pt x="1460" y="457"/>
                </a:lnTo>
                <a:lnTo>
                  <a:pt x="1460" y="457"/>
                </a:lnTo>
                <a:lnTo>
                  <a:pt x="1463" y="459"/>
                </a:lnTo>
                <a:lnTo>
                  <a:pt x="1463" y="459"/>
                </a:lnTo>
                <a:lnTo>
                  <a:pt x="1467" y="457"/>
                </a:lnTo>
                <a:lnTo>
                  <a:pt x="1465" y="455"/>
                </a:lnTo>
                <a:lnTo>
                  <a:pt x="1465" y="455"/>
                </a:lnTo>
                <a:close/>
                <a:moveTo>
                  <a:pt x="2868" y="430"/>
                </a:moveTo>
                <a:lnTo>
                  <a:pt x="2871" y="428"/>
                </a:lnTo>
                <a:lnTo>
                  <a:pt x="2868" y="426"/>
                </a:lnTo>
                <a:lnTo>
                  <a:pt x="2868" y="426"/>
                </a:lnTo>
                <a:lnTo>
                  <a:pt x="2868" y="426"/>
                </a:lnTo>
                <a:lnTo>
                  <a:pt x="2866" y="424"/>
                </a:lnTo>
                <a:lnTo>
                  <a:pt x="2866" y="424"/>
                </a:lnTo>
                <a:lnTo>
                  <a:pt x="2864" y="424"/>
                </a:lnTo>
                <a:lnTo>
                  <a:pt x="2862" y="424"/>
                </a:lnTo>
                <a:lnTo>
                  <a:pt x="2862" y="424"/>
                </a:lnTo>
                <a:lnTo>
                  <a:pt x="2860" y="424"/>
                </a:lnTo>
                <a:lnTo>
                  <a:pt x="2860" y="424"/>
                </a:lnTo>
                <a:lnTo>
                  <a:pt x="2860" y="426"/>
                </a:lnTo>
                <a:lnTo>
                  <a:pt x="2860" y="426"/>
                </a:lnTo>
                <a:lnTo>
                  <a:pt x="2858" y="426"/>
                </a:lnTo>
                <a:lnTo>
                  <a:pt x="2858" y="426"/>
                </a:lnTo>
                <a:lnTo>
                  <a:pt x="2860" y="428"/>
                </a:lnTo>
                <a:lnTo>
                  <a:pt x="2860" y="428"/>
                </a:lnTo>
                <a:lnTo>
                  <a:pt x="2860" y="428"/>
                </a:lnTo>
                <a:lnTo>
                  <a:pt x="2856" y="428"/>
                </a:lnTo>
                <a:lnTo>
                  <a:pt x="2854" y="430"/>
                </a:lnTo>
                <a:lnTo>
                  <a:pt x="2854" y="430"/>
                </a:lnTo>
                <a:lnTo>
                  <a:pt x="2854" y="432"/>
                </a:lnTo>
                <a:lnTo>
                  <a:pt x="2854" y="434"/>
                </a:lnTo>
                <a:lnTo>
                  <a:pt x="2854" y="434"/>
                </a:lnTo>
                <a:lnTo>
                  <a:pt x="2852" y="436"/>
                </a:lnTo>
                <a:lnTo>
                  <a:pt x="2852" y="436"/>
                </a:lnTo>
                <a:lnTo>
                  <a:pt x="2852" y="436"/>
                </a:lnTo>
                <a:lnTo>
                  <a:pt x="2854" y="436"/>
                </a:lnTo>
                <a:lnTo>
                  <a:pt x="2856" y="436"/>
                </a:lnTo>
                <a:lnTo>
                  <a:pt x="2856" y="438"/>
                </a:lnTo>
                <a:lnTo>
                  <a:pt x="2856" y="438"/>
                </a:lnTo>
                <a:lnTo>
                  <a:pt x="2858" y="434"/>
                </a:lnTo>
                <a:lnTo>
                  <a:pt x="2860" y="434"/>
                </a:lnTo>
                <a:lnTo>
                  <a:pt x="2862" y="434"/>
                </a:lnTo>
                <a:lnTo>
                  <a:pt x="2864" y="434"/>
                </a:lnTo>
                <a:lnTo>
                  <a:pt x="2868" y="434"/>
                </a:lnTo>
                <a:lnTo>
                  <a:pt x="2866" y="432"/>
                </a:lnTo>
                <a:lnTo>
                  <a:pt x="2868" y="430"/>
                </a:lnTo>
                <a:lnTo>
                  <a:pt x="2868" y="430"/>
                </a:lnTo>
                <a:close/>
                <a:moveTo>
                  <a:pt x="1448" y="610"/>
                </a:moveTo>
                <a:lnTo>
                  <a:pt x="1450" y="612"/>
                </a:lnTo>
                <a:lnTo>
                  <a:pt x="1452" y="612"/>
                </a:lnTo>
                <a:lnTo>
                  <a:pt x="1452" y="612"/>
                </a:lnTo>
                <a:lnTo>
                  <a:pt x="1452" y="612"/>
                </a:lnTo>
                <a:lnTo>
                  <a:pt x="1454" y="610"/>
                </a:lnTo>
                <a:lnTo>
                  <a:pt x="1454" y="610"/>
                </a:lnTo>
                <a:lnTo>
                  <a:pt x="1456" y="608"/>
                </a:lnTo>
                <a:lnTo>
                  <a:pt x="1456" y="606"/>
                </a:lnTo>
                <a:lnTo>
                  <a:pt x="1458" y="604"/>
                </a:lnTo>
                <a:lnTo>
                  <a:pt x="1458" y="602"/>
                </a:lnTo>
                <a:lnTo>
                  <a:pt x="1458" y="602"/>
                </a:lnTo>
                <a:lnTo>
                  <a:pt x="1458" y="600"/>
                </a:lnTo>
                <a:lnTo>
                  <a:pt x="1458" y="598"/>
                </a:lnTo>
                <a:lnTo>
                  <a:pt x="1458" y="598"/>
                </a:lnTo>
                <a:lnTo>
                  <a:pt x="1456" y="596"/>
                </a:lnTo>
                <a:lnTo>
                  <a:pt x="1456" y="593"/>
                </a:lnTo>
                <a:lnTo>
                  <a:pt x="1454" y="593"/>
                </a:lnTo>
                <a:lnTo>
                  <a:pt x="1454" y="593"/>
                </a:lnTo>
                <a:lnTo>
                  <a:pt x="1452" y="593"/>
                </a:lnTo>
                <a:lnTo>
                  <a:pt x="1450" y="593"/>
                </a:lnTo>
                <a:lnTo>
                  <a:pt x="1450" y="596"/>
                </a:lnTo>
                <a:lnTo>
                  <a:pt x="1448" y="596"/>
                </a:lnTo>
                <a:lnTo>
                  <a:pt x="1446" y="598"/>
                </a:lnTo>
                <a:lnTo>
                  <a:pt x="1446" y="600"/>
                </a:lnTo>
                <a:lnTo>
                  <a:pt x="1446" y="602"/>
                </a:lnTo>
                <a:lnTo>
                  <a:pt x="1446" y="602"/>
                </a:lnTo>
                <a:lnTo>
                  <a:pt x="1444" y="604"/>
                </a:lnTo>
                <a:lnTo>
                  <a:pt x="1446" y="606"/>
                </a:lnTo>
                <a:lnTo>
                  <a:pt x="1446" y="608"/>
                </a:lnTo>
                <a:lnTo>
                  <a:pt x="1446" y="608"/>
                </a:lnTo>
                <a:lnTo>
                  <a:pt x="1448" y="608"/>
                </a:lnTo>
                <a:lnTo>
                  <a:pt x="1448" y="610"/>
                </a:lnTo>
                <a:close/>
                <a:moveTo>
                  <a:pt x="1395" y="514"/>
                </a:moveTo>
                <a:lnTo>
                  <a:pt x="1395" y="514"/>
                </a:lnTo>
                <a:lnTo>
                  <a:pt x="1393" y="512"/>
                </a:lnTo>
                <a:lnTo>
                  <a:pt x="1391" y="512"/>
                </a:lnTo>
                <a:lnTo>
                  <a:pt x="1389" y="510"/>
                </a:lnTo>
                <a:lnTo>
                  <a:pt x="1385" y="508"/>
                </a:lnTo>
                <a:lnTo>
                  <a:pt x="1385" y="510"/>
                </a:lnTo>
                <a:lnTo>
                  <a:pt x="1385" y="510"/>
                </a:lnTo>
                <a:lnTo>
                  <a:pt x="1385" y="510"/>
                </a:lnTo>
                <a:lnTo>
                  <a:pt x="1385" y="512"/>
                </a:lnTo>
                <a:lnTo>
                  <a:pt x="1387" y="512"/>
                </a:lnTo>
                <a:lnTo>
                  <a:pt x="1387" y="512"/>
                </a:lnTo>
                <a:lnTo>
                  <a:pt x="1387" y="514"/>
                </a:lnTo>
                <a:lnTo>
                  <a:pt x="1389" y="514"/>
                </a:lnTo>
                <a:lnTo>
                  <a:pt x="1389" y="514"/>
                </a:lnTo>
                <a:lnTo>
                  <a:pt x="1389" y="518"/>
                </a:lnTo>
                <a:lnTo>
                  <a:pt x="1391" y="518"/>
                </a:lnTo>
                <a:lnTo>
                  <a:pt x="1391" y="518"/>
                </a:lnTo>
                <a:lnTo>
                  <a:pt x="1393" y="516"/>
                </a:lnTo>
                <a:lnTo>
                  <a:pt x="1393" y="518"/>
                </a:lnTo>
                <a:lnTo>
                  <a:pt x="1395" y="518"/>
                </a:lnTo>
                <a:lnTo>
                  <a:pt x="1393" y="518"/>
                </a:lnTo>
                <a:lnTo>
                  <a:pt x="1393" y="520"/>
                </a:lnTo>
                <a:lnTo>
                  <a:pt x="1393" y="520"/>
                </a:lnTo>
                <a:lnTo>
                  <a:pt x="1395" y="520"/>
                </a:lnTo>
                <a:lnTo>
                  <a:pt x="1395" y="520"/>
                </a:lnTo>
                <a:lnTo>
                  <a:pt x="1395" y="520"/>
                </a:lnTo>
                <a:lnTo>
                  <a:pt x="1395" y="518"/>
                </a:lnTo>
                <a:lnTo>
                  <a:pt x="1395" y="518"/>
                </a:lnTo>
                <a:lnTo>
                  <a:pt x="1398" y="518"/>
                </a:lnTo>
                <a:lnTo>
                  <a:pt x="1398" y="520"/>
                </a:lnTo>
                <a:lnTo>
                  <a:pt x="1398" y="520"/>
                </a:lnTo>
                <a:lnTo>
                  <a:pt x="1400" y="520"/>
                </a:lnTo>
                <a:lnTo>
                  <a:pt x="1400" y="520"/>
                </a:lnTo>
                <a:lnTo>
                  <a:pt x="1402" y="520"/>
                </a:lnTo>
                <a:lnTo>
                  <a:pt x="1402" y="518"/>
                </a:lnTo>
                <a:lnTo>
                  <a:pt x="1402" y="518"/>
                </a:lnTo>
                <a:lnTo>
                  <a:pt x="1402" y="518"/>
                </a:lnTo>
                <a:lnTo>
                  <a:pt x="1398" y="518"/>
                </a:lnTo>
                <a:lnTo>
                  <a:pt x="1398" y="518"/>
                </a:lnTo>
                <a:lnTo>
                  <a:pt x="1395" y="516"/>
                </a:lnTo>
                <a:lnTo>
                  <a:pt x="1393" y="516"/>
                </a:lnTo>
                <a:lnTo>
                  <a:pt x="1395" y="516"/>
                </a:lnTo>
                <a:lnTo>
                  <a:pt x="1395" y="514"/>
                </a:lnTo>
                <a:close/>
                <a:moveTo>
                  <a:pt x="1469" y="426"/>
                </a:moveTo>
                <a:lnTo>
                  <a:pt x="1469" y="426"/>
                </a:lnTo>
                <a:lnTo>
                  <a:pt x="1471" y="426"/>
                </a:lnTo>
                <a:lnTo>
                  <a:pt x="1473" y="424"/>
                </a:lnTo>
                <a:lnTo>
                  <a:pt x="1477" y="424"/>
                </a:lnTo>
                <a:lnTo>
                  <a:pt x="1477" y="422"/>
                </a:lnTo>
                <a:lnTo>
                  <a:pt x="1477" y="422"/>
                </a:lnTo>
                <a:lnTo>
                  <a:pt x="1477" y="419"/>
                </a:lnTo>
                <a:lnTo>
                  <a:pt x="1475" y="419"/>
                </a:lnTo>
                <a:lnTo>
                  <a:pt x="1475" y="419"/>
                </a:lnTo>
                <a:lnTo>
                  <a:pt x="1473" y="419"/>
                </a:lnTo>
                <a:lnTo>
                  <a:pt x="1473" y="422"/>
                </a:lnTo>
                <a:lnTo>
                  <a:pt x="1473" y="422"/>
                </a:lnTo>
                <a:lnTo>
                  <a:pt x="1473" y="422"/>
                </a:lnTo>
                <a:lnTo>
                  <a:pt x="1471" y="422"/>
                </a:lnTo>
                <a:lnTo>
                  <a:pt x="1469" y="422"/>
                </a:lnTo>
                <a:lnTo>
                  <a:pt x="1467" y="426"/>
                </a:lnTo>
                <a:lnTo>
                  <a:pt x="1465" y="426"/>
                </a:lnTo>
                <a:lnTo>
                  <a:pt x="1467" y="426"/>
                </a:lnTo>
                <a:lnTo>
                  <a:pt x="1469" y="426"/>
                </a:lnTo>
                <a:close/>
                <a:moveTo>
                  <a:pt x="1402" y="505"/>
                </a:moveTo>
                <a:lnTo>
                  <a:pt x="1404" y="505"/>
                </a:lnTo>
                <a:lnTo>
                  <a:pt x="1404" y="508"/>
                </a:lnTo>
                <a:lnTo>
                  <a:pt x="1406" y="508"/>
                </a:lnTo>
                <a:lnTo>
                  <a:pt x="1406" y="505"/>
                </a:lnTo>
                <a:lnTo>
                  <a:pt x="1406" y="505"/>
                </a:lnTo>
                <a:lnTo>
                  <a:pt x="1406" y="505"/>
                </a:lnTo>
                <a:lnTo>
                  <a:pt x="1404" y="505"/>
                </a:lnTo>
                <a:lnTo>
                  <a:pt x="1402" y="503"/>
                </a:lnTo>
                <a:lnTo>
                  <a:pt x="1402" y="503"/>
                </a:lnTo>
                <a:lnTo>
                  <a:pt x="1402" y="503"/>
                </a:lnTo>
                <a:lnTo>
                  <a:pt x="1402" y="505"/>
                </a:lnTo>
                <a:close/>
                <a:moveTo>
                  <a:pt x="1375" y="516"/>
                </a:moveTo>
                <a:lnTo>
                  <a:pt x="1375" y="518"/>
                </a:lnTo>
                <a:lnTo>
                  <a:pt x="1375" y="518"/>
                </a:lnTo>
                <a:lnTo>
                  <a:pt x="1377" y="518"/>
                </a:lnTo>
                <a:lnTo>
                  <a:pt x="1379" y="520"/>
                </a:lnTo>
                <a:lnTo>
                  <a:pt x="1379" y="520"/>
                </a:lnTo>
                <a:lnTo>
                  <a:pt x="1379" y="522"/>
                </a:lnTo>
                <a:lnTo>
                  <a:pt x="1381" y="522"/>
                </a:lnTo>
                <a:lnTo>
                  <a:pt x="1381" y="522"/>
                </a:lnTo>
                <a:lnTo>
                  <a:pt x="1381" y="520"/>
                </a:lnTo>
                <a:lnTo>
                  <a:pt x="1383" y="520"/>
                </a:lnTo>
                <a:lnTo>
                  <a:pt x="1383" y="520"/>
                </a:lnTo>
                <a:lnTo>
                  <a:pt x="1381" y="516"/>
                </a:lnTo>
                <a:lnTo>
                  <a:pt x="1381" y="516"/>
                </a:lnTo>
                <a:lnTo>
                  <a:pt x="1379" y="514"/>
                </a:lnTo>
                <a:lnTo>
                  <a:pt x="1379" y="512"/>
                </a:lnTo>
                <a:lnTo>
                  <a:pt x="1377" y="512"/>
                </a:lnTo>
                <a:lnTo>
                  <a:pt x="1377" y="512"/>
                </a:lnTo>
                <a:lnTo>
                  <a:pt x="1377" y="512"/>
                </a:lnTo>
                <a:lnTo>
                  <a:pt x="1375" y="512"/>
                </a:lnTo>
                <a:lnTo>
                  <a:pt x="1375" y="512"/>
                </a:lnTo>
                <a:lnTo>
                  <a:pt x="1375" y="514"/>
                </a:lnTo>
                <a:lnTo>
                  <a:pt x="1375" y="514"/>
                </a:lnTo>
                <a:lnTo>
                  <a:pt x="1375" y="516"/>
                </a:lnTo>
                <a:close/>
                <a:moveTo>
                  <a:pt x="1465" y="434"/>
                </a:moveTo>
                <a:lnTo>
                  <a:pt x="1460" y="436"/>
                </a:lnTo>
                <a:lnTo>
                  <a:pt x="1460" y="436"/>
                </a:lnTo>
                <a:lnTo>
                  <a:pt x="1458" y="438"/>
                </a:lnTo>
                <a:lnTo>
                  <a:pt x="1458" y="440"/>
                </a:lnTo>
                <a:lnTo>
                  <a:pt x="1458" y="440"/>
                </a:lnTo>
                <a:lnTo>
                  <a:pt x="1458" y="440"/>
                </a:lnTo>
                <a:lnTo>
                  <a:pt x="1458" y="440"/>
                </a:lnTo>
                <a:lnTo>
                  <a:pt x="1458" y="443"/>
                </a:lnTo>
                <a:lnTo>
                  <a:pt x="1458" y="443"/>
                </a:lnTo>
                <a:lnTo>
                  <a:pt x="1460" y="443"/>
                </a:lnTo>
                <a:lnTo>
                  <a:pt x="1463" y="440"/>
                </a:lnTo>
                <a:lnTo>
                  <a:pt x="1465" y="440"/>
                </a:lnTo>
                <a:lnTo>
                  <a:pt x="1467" y="440"/>
                </a:lnTo>
                <a:lnTo>
                  <a:pt x="1467" y="438"/>
                </a:lnTo>
                <a:lnTo>
                  <a:pt x="1469" y="436"/>
                </a:lnTo>
                <a:lnTo>
                  <a:pt x="1469" y="436"/>
                </a:lnTo>
                <a:lnTo>
                  <a:pt x="1469" y="434"/>
                </a:lnTo>
                <a:lnTo>
                  <a:pt x="1471" y="434"/>
                </a:lnTo>
                <a:lnTo>
                  <a:pt x="1471" y="434"/>
                </a:lnTo>
                <a:lnTo>
                  <a:pt x="1473" y="432"/>
                </a:lnTo>
                <a:lnTo>
                  <a:pt x="1475" y="430"/>
                </a:lnTo>
                <a:lnTo>
                  <a:pt x="1475" y="430"/>
                </a:lnTo>
                <a:lnTo>
                  <a:pt x="1473" y="430"/>
                </a:lnTo>
                <a:lnTo>
                  <a:pt x="1473" y="428"/>
                </a:lnTo>
                <a:lnTo>
                  <a:pt x="1473" y="428"/>
                </a:lnTo>
                <a:lnTo>
                  <a:pt x="1471" y="428"/>
                </a:lnTo>
                <a:lnTo>
                  <a:pt x="1469" y="430"/>
                </a:lnTo>
                <a:lnTo>
                  <a:pt x="1469" y="430"/>
                </a:lnTo>
                <a:lnTo>
                  <a:pt x="1467" y="430"/>
                </a:lnTo>
                <a:lnTo>
                  <a:pt x="1467" y="430"/>
                </a:lnTo>
                <a:lnTo>
                  <a:pt x="1469" y="432"/>
                </a:lnTo>
                <a:lnTo>
                  <a:pt x="1469" y="432"/>
                </a:lnTo>
                <a:lnTo>
                  <a:pt x="1467" y="432"/>
                </a:lnTo>
                <a:lnTo>
                  <a:pt x="1467" y="432"/>
                </a:lnTo>
                <a:lnTo>
                  <a:pt x="1465" y="434"/>
                </a:lnTo>
                <a:lnTo>
                  <a:pt x="1465" y="434"/>
                </a:lnTo>
                <a:close/>
                <a:moveTo>
                  <a:pt x="1569" y="208"/>
                </a:moveTo>
                <a:lnTo>
                  <a:pt x="1571" y="208"/>
                </a:lnTo>
                <a:lnTo>
                  <a:pt x="1574" y="206"/>
                </a:lnTo>
                <a:lnTo>
                  <a:pt x="1571" y="206"/>
                </a:lnTo>
                <a:lnTo>
                  <a:pt x="1569" y="206"/>
                </a:lnTo>
                <a:lnTo>
                  <a:pt x="1565" y="204"/>
                </a:lnTo>
                <a:lnTo>
                  <a:pt x="1563" y="204"/>
                </a:lnTo>
                <a:lnTo>
                  <a:pt x="1561" y="204"/>
                </a:lnTo>
                <a:lnTo>
                  <a:pt x="1559" y="206"/>
                </a:lnTo>
                <a:lnTo>
                  <a:pt x="1557" y="206"/>
                </a:lnTo>
                <a:lnTo>
                  <a:pt x="1557" y="208"/>
                </a:lnTo>
                <a:lnTo>
                  <a:pt x="1559" y="208"/>
                </a:lnTo>
                <a:lnTo>
                  <a:pt x="1565" y="210"/>
                </a:lnTo>
                <a:lnTo>
                  <a:pt x="1569" y="208"/>
                </a:lnTo>
                <a:close/>
                <a:moveTo>
                  <a:pt x="2502" y="698"/>
                </a:moveTo>
                <a:lnTo>
                  <a:pt x="2504" y="698"/>
                </a:lnTo>
                <a:lnTo>
                  <a:pt x="2506" y="696"/>
                </a:lnTo>
                <a:lnTo>
                  <a:pt x="2504" y="696"/>
                </a:lnTo>
                <a:lnTo>
                  <a:pt x="2502" y="696"/>
                </a:lnTo>
                <a:lnTo>
                  <a:pt x="2502" y="696"/>
                </a:lnTo>
                <a:lnTo>
                  <a:pt x="2500" y="696"/>
                </a:lnTo>
                <a:lnTo>
                  <a:pt x="2500" y="696"/>
                </a:lnTo>
                <a:lnTo>
                  <a:pt x="2500" y="696"/>
                </a:lnTo>
                <a:lnTo>
                  <a:pt x="2500" y="696"/>
                </a:lnTo>
                <a:lnTo>
                  <a:pt x="2500" y="696"/>
                </a:lnTo>
                <a:lnTo>
                  <a:pt x="2500" y="698"/>
                </a:lnTo>
                <a:lnTo>
                  <a:pt x="2502" y="698"/>
                </a:lnTo>
                <a:close/>
                <a:moveTo>
                  <a:pt x="2500" y="711"/>
                </a:moveTo>
                <a:lnTo>
                  <a:pt x="2500" y="711"/>
                </a:lnTo>
                <a:lnTo>
                  <a:pt x="2500" y="711"/>
                </a:lnTo>
                <a:lnTo>
                  <a:pt x="2500" y="709"/>
                </a:lnTo>
                <a:lnTo>
                  <a:pt x="2500" y="709"/>
                </a:lnTo>
                <a:lnTo>
                  <a:pt x="2500" y="709"/>
                </a:lnTo>
                <a:lnTo>
                  <a:pt x="2498" y="711"/>
                </a:lnTo>
                <a:lnTo>
                  <a:pt x="2498" y="711"/>
                </a:lnTo>
                <a:lnTo>
                  <a:pt x="2500" y="711"/>
                </a:lnTo>
                <a:close/>
                <a:moveTo>
                  <a:pt x="2500" y="707"/>
                </a:moveTo>
                <a:lnTo>
                  <a:pt x="2502" y="707"/>
                </a:lnTo>
                <a:lnTo>
                  <a:pt x="2502" y="707"/>
                </a:lnTo>
                <a:lnTo>
                  <a:pt x="2502" y="707"/>
                </a:lnTo>
                <a:lnTo>
                  <a:pt x="2502" y="707"/>
                </a:lnTo>
                <a:lnTo>
                  <a:pt x="2502" y="707"/>
                </a:lnTo>
                <a:lnTo>
                  <a:pt x="2502" y="702"/>
                </a:lnTo>
                <a:lnTo>
                  <a:pt x="2502" y="702"/>
                </a:lnTo>
                <a:lnTo>
                  <a:pt x="2500" y="702"/>
                </a:lnTo>
                <a:lnTo>
                  <a:pt x="2500" y="705"/>
                </a:lnTo>
                <a:lnTo>
                  <a:pt x="2500" y="705"/>
                </a:lnTo>
                <a:lnTo>
                  <a:pt x="2500" y="707"/>
                </a:lnTo>
                <a:close/>
                <a:moveTo>
                  <a:pt x="2479" y="390"/>
                </a:moveTo>
                <a:lnTo>
                  <a:pt x="2483" y="388"/>
                </a:lnTo>
                <a:lnTo>
                  <a:pt x="2487" y="388"/>
                </a:lnTo>
                <a:lnTo>
                  <a:pt x="2491" y="386"/>
                </a:lnTo>
                <a:lnTo>
                  <a:pt x="2491" y="384"/>
                </a:lnTo>
                <a:lnTo>
                  <a:pt x="2491" y="382"/>
                </a:lnTo>
                <a:lnTo>
                  <a:pt x="2487" y="384"/>
                </a:lnTo>
                <a:lnTo>
                  <a:pt x="2485" y="386"/>
                </a:lnTo>
                <a:lnTo>
                  <a:pt x="2479" y="390"/>
                </a:lnTo>
                <a:lnTo>
                  <a:pt x="2477" y="390"/>
                </a:lnTo>
                <a:lnTo>
                  <a:pt x="2477" y="392"/>
                </a:lnTo>
                <a:lnTo>
                  <a:pt x="2479" y="390"/>
                </a:lnTo>
                <a:close/>
                <a:moveTo>
                  <a:pt x="2462" y="772"/>
                </a:moveTo>
                <a:lnTo>
                  <a:pt x="2464" y="772"/>
                </a:lnTo>
                <a:lnTo>
                  <a:pt x="2464" y="772"/>
                </a:lnTo>
                <a:lnTo>
                  <a:pt x="2464" y="770"/>
                </a:lnTo>
                <a:lnTo>
                  <a:pt x="2462" y="770"/>
                </a:lnTo>
                <a:lnTo>
                  <a:pt x="2460" y="770"/>
                </a:lnTo>
                <a:lnTo>
                  <a:pt x="2460" y="770"/>
                </a:lnTo>
                <a:lnTo>
                  <a:pt x="2460" y="770"/>
                </a:lnTo>
                <a:lnTo>
                  <a:pt x="2462" y="772"/>
                </a:lnTo>
                <a:lnTo>
                  <a:pt x="2462" y="772"/>
                </a:lnTo>
                <a:close/>
                <a:moveTo>
                  <a:pt x="2510" y="606"/>
                </a:moveTo>
                <a:lnTo>
                  <a:pt x="2508" y="606"/>
                </a:lnTo>
                <a:lnTo>
                  <a:pt x="2508" y="606"/>
                </a:lnTo>
                <a:lnTo>
                  <a:pt x="2508" y="606"/>
                </a:lnTo>
                <a:lnTo>
                  <a:pt x="2508" y="606"/>
                </a:lnTo>
                <a:lnTo>
                  <a:pt x="2510" y="608"/>
                </a:lnTo>
                <a:lnTo>
                  <a:pt x="2510" y="608"/>
                </a:lnTo>
                <a:lnTo>
                  <a:pt x="2512" y="608"/>
                </a:lnTo>
                <a:lnTo>
                  <a:pt x="2512" y="608"/>
                </a:lnTo>
                <a:lnTo>
                  <a:pt x="2512" y="606"/>
                </a:lnTo>
                <a:lnTo>
                  <a:pt x="2510" y="606"/>
                </a:lnTo>
                <a:lnTo>
                  <a:pt x="2510" y="606"/>
                </a:lnTo>
                <a:close/>
                <a:moveTo>
                  <a:pt x="2502" y="602"/>
                </a:moveTo>
                <a:lnTo>
                  <a:pt x="2504" y="602"/>
                </a:lnTo>
                <a:lnTo>
                  <a:pt x="2504" y="602"/>
                </a:lnTo>
                <a:lnTo>
                  <a:pt x="2506" y="602"/>
                </a:lnTo>
                <a:lnTo>
                  <a:pt x="2504" y="602"/>
                </a:lnTo>
                <a:lnTo>
                  <a:pt x="2504" y="600"/>
                </a:lnTo>
                <a:lnTo>
                  <a:pt x="2504" y="600"/>
                </a:lnTo>
                <a:lnTo>
                  <a:pt x="2502" y="600"/>
                </a:lnTo>
                <a:lnTo>
                  <a:pt x="2500" y="600"/>
                </a:lnTo>
                <a:lnTo>
                  <a:pt x="2502" y="602"/>
                </a:lnTo>
                <a:lnTo>
                  <a:pt x="2502" y="602"/>
                </a:lnTo>
                <a:close/>
                <a:moveTo>
                  <a:pt x="2464" y="807"/>
                </a:moveTo>
                <a:lnTo>
                  <a:pt x="2464" y="807"/>
                </a:lnTo>
                <a:lnTo>
                  <a:pt x="2464" y="807"/>
                </a:lnTo>
                <a:lnTo>
                  <a:pt x="2462" y="807"/>
                </a:lnTo>
                <a:lnTo>
                  <a:pt x="2460" y="809"/>
                </a:lnTo>
                <a:lnTo>
                  <a:pt x="2460" y="809"/>
                </a:lnTo>
                <a:lnTo>
                  <a:pt x="2458" y="811"/>
                </a:lnTo>
                <a:lnTo>
                  <a:pt x="2458" y="814"/>
                </a:lnTo>
                <a:lnTo>
                  <a:pt x="2460" y="811"/>
                </a:lnTo>
                <a:lnTo>
                  <a:pt x="2460" y="814"/>
                </a:lnTo>
                <a:lnTo>
                  <a:pt x="2462" y="814"/>
                </a:lnTo>
                <a:lnTo>
                  <a:pt x="2468" y="811"/>
                </a:lnTo>
                <a:lnTo>
                  <a:pt x="2466" y="811"/>
                </a:lnTo>
                <a:lnTo>
                  <a:pt x="2466" y="814"/>
                </a:lnTo>
                <a:lnTo>
                  <a:pt x="2464" y="814"/>
                </a:lnTo>
                <a:lnTo>
                  <a:pt x="2464" y="814"/>
                </a:lnTo>
                <a:lnTo>
                  <a:pt x="2462" y="816"/>
                </a:lnTo>
                <a:lnTo>
                  <a:pt x="2462" y="816"/>
                </a:lnTo>
                <a:lnTo>
                  <a:pt x="2462" y="816"/>
                </a:lnTo>
                <a:lnTo>
                  <a:pt x="2464" y="816"/>
                </a:lnTo>
                <a:lnTo>
                  <a:pt x="2468" y="816"/>
                </a:lnTo>
                <a:lnTo>
                  <a:pt x="2470" y="816"/>
                </a:lnTo>
                <a:lnTo>
                  <a:pt x="2470" y="816"/>
                </a:lnTo>
                <a:lnTo>
                  <a:pt x="2466" y="816"/>
                </a:lnTo>
                <a:lnTo>
                  <a:pt x="2466" y="818"/>
                </a:lnTo>
                <a:lnTo>
                  <a:pt x="2466" y="820"/>
                </a:lnTo>
                <a:lnTo>
                  <a:pt x="2470" y="818"/>
                </a:lnTo>
                <a:lnTo>
                  <a:pt x="2470" y="818"/>
                </a:lnTo>
                <a:lnTo>
                  <a:pt x="2472" y="818"/>
                </a:lnTo>
                <a:lnTo>
                  <a:pt x="2472" y="818"/>
                </a:lnTo>
                <a:lnTo>
                  <a:pt x="2472" y="818"/>
                </a:lnTo>
                <a:lnTo>
                  <a:pt x="2481" y="818"/>
                </a:lnTo>
                <a:lnTo>
                  <a:pt x="2481" y="816"/>
                </a:lnTo>
                <a:lnTo>
                  <a:pt x="2483" y="816"/>
                </a:lnTo>
                <a:lnTo>
                  <a:pt x="2485" y="814"/>
                </a:lnTo>
                <a:lnTo>
                  <a:pt x="2485" y="814"/>
                </a:lnTo>
                <a:lnTo>
                  <a:pt x="2487" y="814"/>
                </a:lnTo>
                <a:lnTo>
                  <a:pt x="2487" y="814"/>
                </a:lnTo>
                <a:lnTo>
                  <a:pt x="2487" y="811"/>
                </a:lnTo>
                <a:lnTo>
                  <a:pt x="2487" y="811"/>
                </a:lnTo>
                <a:lnTo>
                  <a:pt x="2485" y="811"/>
                </a:lnTo>
                <a:lnTo>
                  <a:pt x="2487" y="811"/>
                </a:lnTo>
                <a:lnTo>
                  <a:pt x="2487" y="811"/>
                </a:lnTo>
                <a:lnTo>
                  <a:pt x="2489" y="811"/>
                </a:lnTo>
                <a:lnTo>
                  <a:pt x="2489" y="811"/>
                </a:lnTo>
                <a:lnTo>
                  <a:pt x="2491" y="811"/>
                </a:lnTo>
                <a:lnTo>
                  <a:pt x="2493" y="811"/>
                </a:lnTo>
                <a:lnTo>
                  <a:pt x="2493" y="809"/>
                </a:lnTo>
                <a:lnTo>
                  <a:pt x="2493" y="809"/>
                </a:lnTo>
                <a:lnTo>
                  <a:pt x="2498" y="809"/>
                </a:lnTo>
                <a:lnTo>
                  <a:pt x="2498" y="809"/>
                </a:lnTo>
                <a:lnTo>
                  <a:pt x="2498" y="809"/>
                </a:lnTo>
                <a:lnTo>
                  <a:pt x="2498" y="807"/>
                </a:lnTo>
                <a:lnTo>
                  <a:pt x="2500" y="807"/>
                </a:lnTo>
                <a:lnTo>
                  <a:pt x="2500" y="807"/>
                </a:lnTo>
                <a:lnTo>
                  <a:pt x="2504" y="805"/>
                </a:lnTo>
                <a:lnTo>
                  <a:pt x="2506" y="805"/>
                </a:lnTo>
                <a:lnTo>
                  <a:pt x="2506" y="805"/>
                </a:lnTo>
                <a:lnTo>
                  <a:pt x="2506" y="803"/>
                </a:lnTo>
                <a:lnTo>
                  <a:pt x="2508" y="805"/>
                </a:lnTo>
                <a:lnTo>
                  <a:pt x="2508" y="805"/>
                </a:lnTo>
                <a:lnTo>
                  <a:pt x="2508" y="805"/>
                </a:lnTo>
                <a:lnTo>
                  <a:pt x="2510" y="805"/>
                </a:lnTo>
                <a:lnTo>
                  <a:pt x="2510" y="805"/>
                </a:lnTo>
                <a:lnTo>
                  <a:pt x="2512" y="805"/>
                </a:lnTo>
                <a:lnTo>
                  <a:pt x="2514" y="805"/>
                </a:lnTo>
                <a:lnTo>
                  <a:pt x="2516" y="805"/>
                </a:lnTo>
                <a:lnTo>
                  <a:pt x="2514" y="803"/>
                </a:lnTo>
                <a:lnTo>
                  <a:pt x="2514" y="801"/>
                </a:lnTo>
                <a:lnTo>
                  <a:pt x="2516" y="801"/>
                </a:lnTo>
                <a:lnTo>
                  <a:pt x="2519" y="799"/>
                </a:lnTo>
                <a:lnTo>
                  <a:pt x="2519" y="797"/>
                </a:lnTo>
                <a:lnTo>
                  <a:pt x="2519" y="795"/>
                </a:lnTo>
                <a:lnTo>
                  <a:pt x="2519" y="793"/>
                </a:lnTo>
                <a:lnTo>
                  <a:pt x="2521" y="793"/>
                </a:lnTo>
                <a:lnTo>
                  <a:pt x="2521" y="791"/>
                </a:lnTo>
                <a:lnTo>
                  <a:pt x="2521" y="788"/>
                </a:lnTo>
                <a:lnTo>
                  <a:pt x="2521" y="786"/>
                </a:lnTo>
                <a:lnTo>
                  <a:pt x="2519" y="784"/>
                </a:lnTo>
                <a:lnTo>
                  <a:pt x="2519" y="782"/>
                </a:lnTo>
                <a:lnTo>
                  <a:pt x="2519" y="782"/>
                </a:lnTo>
                <a:lnTo>
                  <a:pt x="2519" y="780"/>
                </a:lnTo>
                <a:lnTo>
                  <a:pt x="2519" y="780"/>
                </a:lnTo>
                <a:lnTo>
                  <a:pt x="2519" y="778"/>
                </a:lnTo>
                <a:lnTo>
                  <a:pt x="2519" y="778"/>
                </a:lnTo>
                <a:lnTo>
                  <a:pt x="2516" y="776"/>
                </a:lnTo>
                <a:lnTo>
                  <a:pt x="2516" y="774"/>
                </a:lnTo>
                <a:lnTo>
                  <a:pt x="2516" y="772"/>
                </a:lnTo>
                <a:lnTo>
                  <a:pt x="2516" y="772"/>
                </a:lnTo>
                <a:lnTo>
                  <a:pt x="2516" y="770"/>
                </a:lnTo>
                <a:lnTo>
                  <a:pt x="2516" y="770"/>
                </a:lnTo>
                <a:lnTo>
                  <a:pt x="2516" y="770"/>
                </a:lnTo>
                <a:lnTo>
                  <a:pt x="2519" y="770"/>
                </a:lnTo>
                <a:lnTo>
                  <a:pt x="2519" y="770"/>
                </a:lnTo>
                <a:lnTo>
                  <a:pt x="2519" y="767"/>
                </a:lnTo>
                <a:lnTo>
                  <a:pt x="2519" y="770"/>
                </a:lnTo>
                <a:lnTo>
                  <a:pt x="2521" y="770"/>
                </a:lnTo>
                <a:lnTo>
                  <a:pt x="2521" y="767"/>
                </a:lnTo>
                <a:lnTo>
                  <a:pt x="2523" y="767"/>
                </a:lnTo>
                <a:lnTo>
                  <a:pt x="2523" y="765"/>
                </a:lnTo>
                <a:lnTo>
                  <a:pt x="2523" y="765"/>
                </a:lnTo>
                <a:lnTo>
                  <a:pt x="2525" y="765"/>
                </a:lnTo>
                <a:lnTo>
                  <a:pt x="2527" y="765"/>
                </a:lnTo>
                <a:lnTo>
                  <a:pt x="2527" y="763"/>
                </a:lnTo>
                <a:lnTo>
                  <a:pt x="2527" y="763"/>
                </a:lnTo>
                <a:lnTo>
                  <a:pt x="2525" y="763"/>
                </a:lnTo>
                <a:lnTo>
                  <a:pt x="2527" y="761"/>
                </a:lnTo>
                <a:lnTo>
                  <a:pt x="2525" y="759"/>
                </a:lnTo>
                <a:lnTo>
                  <a:pt x="2527" y="759"/>
                </a:lnTo>
                <a:lnTo>
                  <a:pt x="2527" y="759"/>
                </a:lnTo>
                <a:lnTo>
                  <a:pt x="2527" y="761"/>
                </a:lnTo>
                <a:lnTo>
                  <a:pt x="2529" y="761"/>
                </a:lnTo>
                <a:lnTo>
                  <a:pt x="2529" y="761"/>
                </a:lnTo>
                <a:lnTo>
                  <a:pt x="2529" y="759"/>
                </a:lnTo>
                <a:lnTo>
                  <a:pt x="2527" y="757"/>
                </a:lnTo>
                <a:lnTo>
                  <a:pt x="2527" y="757"/>
                </a:lnTo>
                <a:lnTo>
                  <a:pt x="2525" y="757"/>
                </a:lnTo>
                <a:lnTo>
                  <a:pt x="2523" y="757"/>
                </a:lnTo>
                <a:lnTo>
                  <a:pt x="2523" y="757"/>
                </a:lnTo>
                <a:lnTo>
                  <a:pt x="2523" y="757"/>
                </a:lnTo>
                <a:lnTo>
                  <a:pt x="2525" y="755"/>
                </a:lnTo>
                <a:lnTo>
                  <a:pt x="2525" y="755"/>
                </a:lnTo>
                <a:lnTo>
                  <a:pt x="2525" y="755"/>
                </a:lnTo>
                <a:lnTo>
                  <a:pt x="2523" y="753"/>
                </a:lnTo>
                <a:lnTo>
                  <a:pt x="2521" y="749"/>
                </a:lnTo>
                <a:lnTo>
                  <a:pt x="2521" y="747"/>
                </a:lnTo>
                <a:lnTo>
                  <a:pt x="2519" y="747"/>
                </a:lnTo>
                <a:lnTo>
                  <a:pt x="2516" y="747"/>
                </a:lnTo>
                <a:lnTo>
                  <a:pt x="2514" y="744"/>
                </a:lnTo>
                <a:lnTo>
                  <a:pt x="2514" y="744"/>
                </a:lnTo>
                <a:lnTo>
                  <a:pt x="2510" y="747"/>
                </a:lnTo>
                <a:lnTo>
                  <a:pt x="2508" y="747"/>
                </a:lnTo>
                <a:lnTo>
                  <a:pt x="2508" y="747"/>
                </a:lnTo>
                <a:lnTo>
                  <a:pt x="2508" y="747"/>
                </a:lnTo>
                <a:lnTo>
                  <a:pt x="2506" y="749"/>
                </a:lnTo>
                <a:lnTo>
                  <a:pt x="2504" y="749"/>
                </a:lnTo>
                <a:lnTo>
                  <a:pt x="2504" y="749"/>
                </a:lnTo>
                <a:lnTo>
                  <a:pt x="2504" y="749"/>
                </a:lnTo>
                <a:lnTo>
                  <a:pt x="2504" y="747"/>
                </a:lnTo>
                <a:lnTo>
                  <a:pt x="2506" y="747"/>
                </a:lnTo>
                <a:lnTo>
                  <a:pt x="2506" y="747"/>
                </a:lnTo>
                <a:lnTo>
                  <a:pt x="2506" y="744"/>
                </a:lnTo>
                <a:lnTo>
                  <a:pt x="2504" y="744"/>
                </a:lnTo>
                <a:lnTo>
                  <a:pt x="2502" y="742"/>
                </a:lnTo>
                <a:lnTo>
                  <a:pt x="2502" y="742"/>
                </a:lnTo>
                <a:lnTo>
                  <a:pt x="2502" y="742"/>
                </a:lnTo>
                <a:lnTo>
                  <a:pt x="2502" y="744"/>
                </a:lnTo>
                <a:lnTo>
                  <a:pt x="2500" y="744"/>
                </a:lnTo>
                <a:lnTo>
                  <a:pt x="2500" y="744"/>
                </a:lnTo>
                <a:lnTo>
                  <a:pt x="2498" y="747"/>
                </a:lnTo>
                <a:lnTo>
                  <a:pt x="2500" y="747"/>
                </a:lnTo>
                <a:lnTo>
                  <a:pt x="2500" y="749"/>
                </a:lnTo>
                <a:lnTo>
                  <a:pt x="2500" y="749"/>
                </a:lnTo>
                <a:lnTo>
                  <a:pt x="2498" y="751"/>
                </a:lnTo>
                <a:lnTo>
                  <a:pt x="2498" y="751"/>
                </a:lnTo>
                <a:lnTo>
                  <a:pt x="2498" y="751"/>
                </a:lnTo>
                <a:lnTo>
                  <a:pt x="2498" y="749"/>
                </a:lnTo>
                <a:lnTo>
                  <a:pt x="2498" y="749"/>
                </a:lnTo>
                <a:lnTo>
                  <a:pt x="2498" y="749"/>
                </a:lnTo>
                <a:lnTo>
                  <a:pt x="2498" y="747"/>
                </a:lnTo>
                <a:lnTo>
                  <a:pt x="2498" y="747"/>
                </a:lnTo>
                <a:lnTo>
                  <a:pt x="2498" y="744"/>
                </a:lnTo>
                <a:lnTo>
                  <a:pt x="2498" y="744"/>
                </a:lnTo>
                <a:lnTo>
                  <a:pt x="2496" y="744"/>
                </a:lnTo>
                <a:lnTo>
                  <a:pt x="2496" y="747"/>
                </a:lnTo>
                <a:lnTo>
                  <a:pt x="2496" y="747"/>
                </a:lnTo>
                <a:lnTo>
                  <a:pt x="2493" y="747"/>
                </a:lnTo>
                <a:lnTo>
                  <a:pt x="2491" y="747"/>
                </a:lnTo>
                <a:lnTo>
                  <a:pt x="2489" y="747"/>
                </a:lnTo>
                <a:lnTo>
                  <a:pt x="2487" y="747"/>
                </a:lnTo>
                <a:lnTo>
                  <a:pt x="2487" y="749"/>
                </a:lnTo>
                <a:lnTo>
                  <a:pt x="2487" y="749"/>
                </a:lnTo>
                <a:lnTo>
                  <a:pt x="2487" y="751"/>
                </a:lnTo>
                <a:lnTo>
                  <a:pt x="2485" y="751"/>
                </a:lnTo>
                <a:lnTo>
                  <a:pt x="2487" y="753"/>
                </a:lnTo>
                <a:lnTo>
                  <a:pt x="2485" y="753"/>
                </a:lnTo>
                <a:lnTo>
                  <a:pt x="2485" y="755"/>
                </a:lnTo>
                <a:lnTo>
                  <a:pt x="2485" y="755"/>
                </a:lnTo>
                <a:lnTo>
                  <a:pt x="2483" y="755"/>
                </a:lnTo>
                <a:lnTo>
                  <a:pt x="2481" y="755"/>
                </a:lnTo>
                <a:lnTo>
                  <a:pt x="2481" y="757"/>
                </a:lnTo>
                <a:lnTo>
                  <a:pt x="2485" y="757"/>
                </a:lnTo>
                <a:lnTo>
                  <a:pt x="2489" y="757"/>
                </a:lnTo>
                <a:lnTo>
                  <a:pt x="2489" y="759"/>
                </a:lnTo>
                <a:lnTo>
                  <a:pt x="2489" y="759"/>
                </a:lnTo>
                <a:lnTo>
                  <a:pt x="2487" y="761"/>
                </a:lnTo>
                <a:lnTo>
                  <a:pt x="2485" y="761"/>
                </a:lnTo>
                <a:lnTo>
                  <a:pt x="2485" y="761"/>
                </a:lnTo>
                <a:lnTo>
                  <a:pt x="2483" y="761"/>
                </a:lnTo>
                <a:lnTo>
                  <a:pt x="2483" y="763"/>
                </a:lnTo>
                <a:lnTo>
                  <a:pt x="2483" y="763"/>
                </a:lnTo>
                <a:lnTo>
                  <a:pt x="2483" y="765"/>
                </a:lnTo>
                <a:lnTo>
                  <a:pt x="2483" y="765"/>
                </a:lnTo>
                <a:lnTo>
                  <a:pt x="2481" y="765"/>
                </a:lnTo>
                <a:lnTo>
                  <a:pt x="2477" y="765"/>
                </a:lnTo>
                <a:lnTo>
                  <a:pt x="2477" y="765"/>
                </a:lnTo>
                <a:lnTo>
                  <a:pt x="2477" y="765"/>
                </a:lnTo>
                <a:lnTo>
                  <a:pt x="2475" y="765"/>
                </a:lnTo>
                <a:lnTo>
                  <a:pt x="2472" y="763"/>
                </a:lnTo>
                <a:lnTo>
                  <a:pt x="2468" y="763"/>
                </a:lnTo>
                <a:lnTo>
                  <a:pt x="2466" y="763"/>
                </a:lnTo>
                <a:lnTo>
                  <a:pt x="2466" y="765"/>
                </a:lnTo>
                <a:lnTo>
                  <a:pt x="2464" y="765"/>
                </a:lnTo>
                <a:lnTo>
                  <a:pt x="2462" y="765"/>
                </a:lnTo>
                <a:lnTo>
                  <a:pt x="2462" y="765"/>
                </a:lnTo>
                <a:lnTo>
                  <a:pt x="2462" y="765"/>
                </a:lnTo>
                <a:lnTo>
                  <a:pt x="2462" y="767"/>
                </a:lnTo>
                <a:lnTo>
                  <a:pt x="2464" y="765"/>
                </a:lnTo>
                <a:lnTo>
                  <a:pt x="2464" y="767"/>
                </a:lnTo>
                <a:lnTo>
                  <a:pt x="2464" y="770"/>
                </a:lnTo>
                <a:lnTo>
                  <a:pt x="2464" y="767"/>
                </a:lnTo>
                <a:lnTo>
                  <a:pt x="2464" y="770"/>
                </a:lnTo>
                <a:lnTo>
                  <a:pt x="2464" y="770"/>
                </a:lnTo>
                <a:lnTo>
                  <a:pt x="2464" y="772"/>
                </a:lnTo>
                <a:lnTo>
                  <a:pt x="2464" y="774"/>
                </a:lnTo>
                <a:lnTo>
                  <a:pt x="2466" y="772"/>
                </a:lnTo>
                <a:lnTo>
                  <a:pt x="2468" y="772"/>
                </a:lnTo>
                <a:lnTo>
                  <a:pt x="2468" y="774"/>
                </a:lnTo>
                <a:lnTo>
                  <a:pt x="2468" y="774"/>
                </a:lnTo>
                <a:lnTo>
                  <a:pt x="2466" y="774"/>
                </a:lnTo>
                <a:lnTo>
                  <a:pt x="2464" y="776"/>
                </a:lnTo>
                <a:lnTo>
                  <a:pt x="2464" y="776"/>
                </a:lnTo>
                <a:lnTo>
                  <a:pt x="2464" y="776"/>
                </a:lnTo>
                <a:lnTo>
                  <a:pt x="2464" y="778"/>
                </a:lnTo>
                <a:lnTo>
                  <a:pt x="2466" y="778"/>
                </a:lnTo>
                <a:lnTo>
                  <a:pt x="2464" y="778"/>
                </a:lnTo>
                <a:lnTo>
                  <a:pt x="2462" y="778"/>
                </a:lnTo>
                <a:lnTo>
                  <a:pt x="2462" y="778"/>
                </a:lnTo>
                <a:lnTo>
                  <a:pt x="2462" y="778"/>
                </a:lnTo>
                <a:lnTo>
                  <a:pt x="2462" y="780"/>
                </a:lnTo>
                <a:lnTo>
                  <a:pt x="2462" y="780"/>
                </a:lnTo>
                <a:lnTo>
                  <a:pt x="2462" y="780"/>
                </a:lnTo>
                <a:lnTo>
                  <a:pt x="2462" y="782"/>
                </a:lnTo>
                <a:lnTo>
                  <a:pt x="2462" y="782"/>
                </a:lnTo>
                <a:lnTo>
                  <a:pt x="2464" y="782"/>
                </a:lnTo>
                <a:lnTo>
                  <a:pt x="2466" y="782"/>
                </a:lnTo>
                <a:lnTo>
                  <a:pt x="2464" y="782"/>
                </a:lnTo>
                <a:lnTo>
                  <a:pt x="2466" y="784"/>
                </a:lnTo>
                <a:lnTo>
                  <a:pt x="2466" y="784"/>
                </a:lnTo>
                <a:lnTo>
                  <a:pt x="2466" y="782"/>
                </a:lnTo>
                <a:lnTo>
                  <a:pt x="2468" y="782"/>
                </a:lnTo>
                <a:lnTo>
                  <a:pt x="2468" y="784"/>
                </a:lnTo>
                <a:lnTo>
                  <a:pt x="2468" y="784"/>
                </a:lnTo>
                <a:lnTo>
                  <a:pt x="2468" y="784"/>
                </a:lnTo>
                <a:lnTo>
                  <a:pt x="2470" y="784"/>
                </a:lnTo>
                <a:lnTo>
                  <a:pt x="2470" y="784"/>
                </a:lnTo>
                <a:lnTo>
                  <a:pt x="2475" y="784"/>
                </a:lnTo>
                <a:lnTo>
                  <a:pt x="2477" y="784"/>
                </a:lnTo>
                <a:lnTo>
                  <a:pt x="2479" y="786"/>
                </a:lnTo>
                <a:lnTo>
                  <a:pt x="2477" y="786"/>
                </a:lnTo>
                <a:lnTo>
                  <a:pt x="2477" y="786"/>
                </a:lnTo>
                <a:lnTo>
                  <a:pt x="2477" y="786"/>
                </a:lnTo>
                <a:lnTo>
                  <a:pt x="2475" y="786"/>
                </a:lnTo>
                <a:lnTo>
                  <a:pt x="2475" y="786"/>
                </a:lnTo>
                <a:lnTo>
                  <a:pt x="2472" y="788"/>
                </a:lnTo>
                <a:lnTo>
                  <a:pt x="2470" y="791"/>
                </a:lnTo>
                <a:lnTo>
                  <a:pt x="2470" y="791"/>
                </a:lnTo>
                <a:lnTo>
                  <a:pt x="2472" y="793"/>
                </a:lnTo>
                <a:lnTo>
                  <a:pt x="2470" y="793"/>
                </a:lnTo>
                <a:lnTo>
                  <a:pt x="2470" y="795"/>
                </a:lnTo>
                <a:lnTo>
                  <a:pt x="2466" y="797"/>
                </a:lnTo>
                <a:lnTo>
                  <a:pt x="2464" y="799"/>
                </a:lnTo>
                <a:lnTo>
                  <a:pt x="2466" y="797"/>
                </a:lnTo>
                <a:lnTo>
                  <a:pt x="2468" y="797"/>
                </a:lnTo>
                <a:lnTo>
                  <a:pt x="2468" y="797"/>
                </a:lnTo>
                <a:lnTo>
                  <a:pt x="2468" y="797"/>
                </a:lnTo>
                <a:lnTo>
                  <a:pt x="2470" y="797"/>
                </a:lnTo>
                <a:lnTo>
                  <a:pt x="2472" y="797"/>
                </a:lnTo>
                <a:lnTo>
                  <a:pt x="2475" y="797"/>
                </a:lnTo>
                <a:lnTo>
                  <a:pt x="2477" y="797"/>
                </a:lnTo>
                <a:lnTo>
                  <a:pt x="2477" y="795"/>
                </a:lnTo>
                <a:lnTo>
                  <a:pt x="2479" y="795"/>
                </a:lnTo>
                <a:lnTo>
                  <a:pt x="2481" y="797"/>
                </a:lnTo>
                <a:lnTo>
                  <a:pt x="2477" y="797"/>
                </a:lnTo>
                <a:lnTo>
                  <a:pt x="2472" y="797"/>
                </a:lnTo>
                <a:lnTo>
                  <a:pt x="2468" y="799"/>
                </a:lnTo>
                <a:lnTo>
                  <a:pt x="2468" y="799"/>
                </a:lnTo>
                <a:lnTo>
                  <a:pt x="2466" y="799"/>
                </a:lnTo>
                <a:lnTo>
                  <a:pt x="2466" y="801"/>
                </a:lnTo>
                <a:lnTo>
                  <a:pt x="2464" y="801"/>
                </a:lnTo>
                <a:lnTo>
                  <a:pt x="2464" y="801"/>
                </a:lnTo>
                <a:lnTo>
                  <a:pt x="2466" y="803"/>
                </a:lnTo>
                <a:lnTo>
                  <a:pt x="2466" y="803"/>
                </a:lnTo>
                <a:lnTo>
                  <a:pt x="2464" y="805"/>
                </a:lnTo>
                <a:lnTo>
                  <a:pt x="2462" y="803"/>
                </a:lnTo>
                <a:lnTo>
                  <a:pt x="2462" y="803"/>
                </a:lnTo>
                <a:lnTo>
                  <a:pt x="2460" y="803"/>
                </a:lnTo>
                <a:lnTo>
                  <a:pt x="2460" y="803"/>
                </a:lnTo>
                <a:lnTo>
                  <a:pt x="2458" y="805"/>
                </a:lnTo>
                <a:lnTo>
                  <a:pt x="2458" y="805"/>
                </a:lnTo>
                <a:lnTo>
                  <a:pt x="2458" y="807"/>
                </a:lnTo>
                <a:lnTo>
                  <a:pt x="2460" y="807"/>
                </a:lnTo>
                <a:lnTo>
                  <a:pt x="2464" y="807"/>
                </a:lnTo>
                <a:close/>
                <a:moveTo>
                  <a:pt x="2512" y="598"/>
                </a:moveTo>
                <a:lnTo>
                  <a:pt x="2512" y="600"/>
                </a:lnTo>
                <a:lnTo>
                  <a:pt x="2514" y="600"/>
                </a:lnTo>
                <a:lnTo>
                  <a:pt x="2514" y="598"/>
                </a:lnTo>
                <a:lnTo>
                  <a:pt x="2514" y="598"/>
                </a:lnTo>
                <a:lnTo>
                  <a:pt x="2512" y="596"/>
                </a:lnTo>
                <a:lnTo>
                  <a:pt x="2512" y="598"/>
                </a:lnTo>
                <a:lnTo>
                  <a:pt x="2512" y="598"/>
                </a:lnTo>
                <a:lnTo>
                  <a:pt x="2512" y="598"/>
                </a:lnTo>
                <a:close/>
                <a:moveTo>
                  <a:pt x="2508" y="604"/>
                </a:moveTo>
                <a:lnTo>
                  <a:pt x="2510" y="604"/>
                </a:lnTo>
                <a:lnTo>
                  <a:pt x="2510" y="604"/>
                </a:lnTo>
                <a:lnTo>
                  <a:pt x="2510" y="604"/>
                </a:lnTo>
                <a:lnTo>
                  <a:pt x="2508" y="602"/>
                </a:lnTo>
                <a:lnTo>
                  <a:pt x="2508" y="602"/>
                </a:lnTo>
                <a:lnTo>
                  <a:pt x="2508" y="600"/>
                </a:lnTo>
                <a:lnTo>
                  <a:pt x="2508" y="600"/>
                </a:lnTo>
                <a:lnTo>
                  <a:pt x="2510" y="600"/>
                </a:lnTo>
                <a:lnTo>
                  <a:pt x="2510" y="602"/>
                </a:lnTo>
                <a:lnTo>
                  <a:pt x="2512" y="602"/>
                </a:lnTo>
                <a:lnTo>
                  <a:pt x="2512" y="598"/>
                </a:lnTo>
                <a:lnTo>
                  <a:pt x="2510" y="598"/>
                </a:lnTo>
                <a:lnTo>
                  <a:pt x="2506" y="596"/>
                </a:lnTo>
                <a:lnTo>
                  <a:pt x="2504" y="598"/>
                </a:lnTo>
                <a:lnTo>
                  <a:pt x="2506" y="602"/>
                </a:lnTo>
                <a:lnTo>
                  <a:pt x="2508" y="604"/>
                </a:lnTo>
                <a:close/>
                <a:moveTo>
                  <a:pt x="1624" y="422"/>
                </a:moveTo>
                <a:lnTo>
                  <a:pt x="1622" y="422"/>
                </a:lnTo>
                <a:lnTo>
                  <a:pt x="1622" y="422"/>
                </a:lnTo>
                <a:lnTo>
                  <a:pt x="1620" y="424"/>
                </a:lnTo>
                <a:lnTo>
                  <a:pt x="1620" y="424"/>
                </a:lnTo>
                <a:lnTo>
                  <a:pt x="1624" y="426"/>
                </a:lnTo>
                <a:lnTo>
                  <a:pt x="1624" y="424"/>
                </a:lnTo>
                <a:lnTo>
                  <a:pt x="1624" y="424"/>
                </a:lnTo>
                <a:lnTo>
                  <a:pt x="1626" y="422"/>
                </a:lnTo>
                <a:lnTo>
                  <a:pt x="1626" y="422"/>
                </a:lnTo>
                <a:lnTo>
                  <a:pt x="1624" y="422"/>
                </a:lnTo>
                <a:close/>
                <a:moveTo>
                  <a:pt x="1712" y="698"/>
                </a:moveTo>
                <a:lnTo>
                  <a:pt x="1712" y="698"/>
                </a:lnTo>
                <a:lnTo>
                  <a:pt x="1710" y="698"/>
                </a:lnTo>
                <a:lnTo>
                  <a:pt x="1710" y="698"/>
                </a:lnTo>
                <a:lnTo>
                  <a:pt x="1710" y="698"/>
                </a:lnTo>
                <a:lnTo>
                  <a:pt x="1710" y="698"/>
                </a:lnTo>
                <a:lnTo>
                  <a:pt x="1710" y="700"/>
                </a:lnTo>
                <a:lnTo>
                  <a:pt x="1712" y="700"/>
                </a:lnTo>
                <a:lnTo>
                  <a:pt x="1714" y="700"/>
                </a:lnTo>
                <a:lnTo>
                  <a:pt x="1714" y="698"/>
                </a:lnTo>
                <a:lnTo>
                  <a:pt x="1714" y="698"/>
                </a:lnTo>
                <a:lnTo>
                  <a:pt x="1712" y="698"/>
                </a:lnTo>
                <a:close/>
                <a:moveTo>
                  <a:pt x="1666" y="606"/>
                </a:moveTo>
                <a:lnTo>
                  <a:pt x="1666" y="606"/>
                </a:lnTo>
                <a:lnTo>
                  <a:pt x="1666" y="606"/>
                </a:lnTo>
                <a:lnTo>
                  <a:pt x="1666" y="604"/>
                </a:lnTo>
                <a:lnTo>
                  <a:pt x="1664" y="604"/>
                </a:lnTo>
                <a:lnTo>
                  <a:pt x="1664" y="604"/>
                </a:lnTo>
                <a:lnTo>
                  <a:pt x="1664" y="604"/>
                </a:lnTo>
                <a:lnTo>
                  <a:pt x="1664" y="606"/>
                </a:lnTo>
                <a:lnTo>
                  <a:pt x="1664" y="606"/>
                </a:lnTo>
                <a:lnTo>
                  <a:pt x="1664" y="608"/>
                </a:lnTo>
                <a:lnTo>
                  <a:pt x="1668" y="608"/>
                </a:lnTo>
                <a:lnTo>
                  <a:pt x="1668" y="608"/>
                </a:lnTo>
                <a:lnTo>
                  <a:pt x="1668" y="608"/>
                </a:lnTo>
                <a:lnTo>
                  <a:pt x="1668" y="608"/>
                </a:lnTo>
                <a:lnTo>
                  <a:pt x="1668" y="608"/>
                </a:lnTo>
                <a:lnTo>
                  <a:pt x="1668" y="608"/>
                </a:lnTo>
                <a:lnTo>
                  <a:pt x="1666" y="606"/>
                </a:lnTo>
                <a:lnTo>
                  <a:pt x="1666" y="606"/>
                </a:lnTo>
                <a:lnTo>
                  <a:pt x="1666" y="606"/>
                </a:lnTo>
                <a:close/>
                <a:moveTo>
                  <a:pt x="1699" y="487"/>
                </a:moveTo>
                <a:lnTo>
                  <a:pt x="1703" y="484"/>
                </a:lnTo>
                <a:lnTo>
                  <a:pt x="1703" y="482"/>
                </a:lnTo>
                <a:lnTo>
                  <a:pt x="1703" y="482"/>
                </a:lnTo>
                <a:lnTo>
                  <a:pt x="1703" y="482"/>
                </a:lnTo>
                <a:lnTo>
                  <a:pt x="1701" y="482"/>
                </a:lnTo>
                <a:lnTo>
                  <a:pt x="1699" y="484"/>
                </a:lnTo>
                <a:lnTo>
                  <a:pt x="1699" y="484"/>
                </a:lnTo>
                <a:lnTo>
                  <a:pt x="1697" y="487"/>
                </a:lnTo>
                <a:lnTo>
                  <a:pt x="1697" y="487"/>
                </a:lnTo>
                <a:lnTo>
                  <a:pt x="1697" y="487"/>
                </a:lnTo>
                <a:lnTo>
                  <a:pt x="1699" y="487"/>
                </a:lnTo>
                <a:close/>
                <a:moveTo>
                  <a:pt x="1668" y="593"/>
                </a:moveTo>
                <a:lnTo>
                  <a:pt x="1666" y="593"/>
                </a:lnTo>
                <a:lnTo>
                  <a:pt x="1668" y="593"/>
                </a:lnTo>
                <a:lnTo>
                  <a:pt x="1668" y="593"/>
                </a:lnTo>
                <a:lnTo>
                  <a:pt x="1670" y="596"/>
                </a:lnTo>
                <a:lnTo>
                  <a:pt x="1672" y="596"/>
                </a:lnTo>
                <a:lnTo>
                  <a:pt x="1674" y="593"/>
                </a:lnTo>
                <a:lnTo>
                  <a:pt x="1674" y="591"/>
                </a:lnTo>
                <a:lnTo>
                  <a:pt x="1674" y="591"/>
                </a:lnTo>
                <a:lnTo>
                  <a:pt x="1672" y="591"/>
                </a:lnTo>
                <a:lnTo>
                  <a:pt x="1672" y="591"/>
                </a:lnTo>
                <a:lnTo>
                  <a:pt x="1668" y="591"/>
                </a:lnTo>
                <a:lnTo>
                  <a:pt x="1668" y="591"/>
                </a:lnTo>
                <a:lnTo>
                  <a:pt x="1668" y="591"/>
                </a:lnTo>
                <a:lnTo>
                  <a:pt x="1668" y="591"/>
                </a:lnTo>
                <a:lnTo>
                  <a:pt x="1668" y="591"/>
                </a:lnTo>
                <a:lnTo>
                  <a:pt x="1668" y="593"/>
                </a:lnTo>
                <a:close/>
                <a:moveTo>
                  <a:pt x="2510" y="612"/>
                </a:moveTo>
                <a:lnTo>
                  <a:pt x="2508" y="612"/>
                </a:lnTo>
                <a:lnTo>
                  <a:pt x="2508" y="612"/>
                </a:lnTo>
                <a:lnTo>
                  <a:pt x="2508" y="612"/>
                </a:lnTo>
                <a:lnTo>
                  <a:pt x="2508" y="612"/>
                </a:lnTo>
                <a:lnTo>
                  <a:pt x="2508" y="614"/>
                </a:lnTo>
                <a:lnTo>
                  <a:pt x="2510" y="614"/>
                </a:lnTo>
                <a:lnTo>
                  <a:pt x="2510" y="617"/>
                </a:lnTo>
                <a:lnTo>
                  <a:pt x="2510" y="617"/>
                </a:lnTo>
                <a:lnTo>
                  <a:pt x="2510" y="617"/>
                </a:lnTo>
                <a:lnTo>
                  <a:pt x="2510" y="614"/>
                </a:lnTo>
                <a:lnTo>
                  <a:pt x="2510" y="614"/>
                </a:lnTo>
                <a:lnTo>
                  <a:pt x="2510" y="612"/>
                </a:lnTo>
                <a:lnTo>
                  <a:pt x="2510" y="612"/>
                </a:lnTo>
                <a:close/>
                <a:moveTo>
                  <a:pt x="1284" y="71"/>
                </a:moveTo>
                <a:lnTo>
                  <a:pt x="1289" y="71"/>
                </a:lnTo>
                <a:lnTo>
                  <a:pt x="1293" y="69"/>
                </a:lnTo>
                <a:lnTo>
                  <a:pt x="1295" y="69"/>
                </a:lnTo>
                <a:lnTo>
                  <a:pt x="1297" y="69"/>
                </a:lnTo>
                <a:lnTo>
                  <a:pt x="1299" y="69"/>
                </a:lnTo>
                <a:lnTo>
                  <a:pt x="1307" y="69"/>
                </a:lnTo>
                <a:lnTo>
                  <a:pt x="1305" y="69"/>
                </a:lnTo>
                <a:lnTo>
                  <a:pt x="1295" y="76"/>
                </a:lnTo>
                <a:lnTo>
                  <a:pt x="1295" y="76"/>
                </a:lnTo>
                <a:lnTo>
                  <a:pt x="1297" y="78"/>
                </a:lnTo>
                <a:lnTo>
                  <a:pt x="1299" y="78"/>
                </a:lnTo>
                <a:lnTo>
                  <a:pt x="1318" y="74"/>
                </a:lnTo>
                <a:lnTo>
                  <a:pt x="1326" y="71"/>
                </a:lnTo>
                <a:lnTo>
                  <a:pt x="1331" y="71"/>
                </a:lnTo>
                <a:lnTo>
                  <a:pt x="1339" y="74"/>
                </a:lnTo>
                <a:lnTo>
                  <a:pt x="1339" y="74"/>
                </a:lnTo>
                <a:lnTo>
                  <a:pt x="1331" y="74"/>
                </a:lnTo>
                <a:lnTo>
                  <a:pt x="1324" y="74"/>
                </a:lnTo>
                <a:lnTo>
                  <a:pt x="1320" y="76"/>
                </a:lnTo>
                <a:lnTo>
                  <a:pt x="1312" y="78"/>
                </a:lnTo>
                <a:lnTo>
                  <a:pt x="1310" y="80"/>
                </a:lnTo>
                <a:lnTo>
                  <a:pt x="1310" y="80"/>
                </a:lnTo>
                <a:lnTo>
                  <a:pt x="1316" y="82"/>
                </a:lnTo>
                <a:lnTo>
                  <a:pt x="1314" y="82"/>
                </a:lnTo>
                <a:lnTo>
                  <a:pt x="1310" y="84"/>
                </a:lnTo>
                <a:lnTo>
                  <a:pt x="1305" y="86"/>
                </a:lnTo>
                <a:lnTo>
                  <a:pt x="1303" y="86"/>
                </a:lnTo>
                <a:lnTo>
                  <a:pt x="1307" y="88"/>
                </a:lnTo>
                <a:lnTo>
                  <a:pt x="1310" y="90"/>
                </a:lnTo>
                <a:lnTo>
                  <a:pt x="1312" y="90"/>
                </a:lnTo>
                <a:lnTo>
                  <a:pt x="1320" y="88"/>
                </a:lnTo>
                <a:lnTo>
                  <a:pt x="1343" y="88"/>
                </a:lnTo>
                <a:lnTo>
                  <a:pt x="1354" y="86"/>
                </a:lnTo>
                <a:lnTo>
                  <a:pt x="1364" y="82"/>
                </a:lnTo>
                <a:lnTo>
                  <a:pt x="1370" y="82"/>
                </a:lnTo>
                <a:lnTo>
                  <a:pt x="1372" y="82"/>
                </a:lnTo>
                <a:lnTo>
                  <a:pt x="1377" y="82"/>
                </a:lnTo>
                <a:lnTo>
                  <a:pt x="1375" y="82"/>
                </a:lnTo>
                <a:lnTo>
                  <a:pt x="1364" y="86"/>
                </a:lnTo>
                <a:lnTo>
                  <a:pt x="1356" y="90"/>
                </a:lnTo>
                <a:lnTo>
                  <a:pt x="1349" y="90"/>
                </a:lnTo>
                <a:lnTo>
                  <a:pt x="1341" y="90"/>
                </a:lnTo>
                <a:lnTo>
                  <a:pt x="1326" y="90"/>
                </a:lnTo>
                <a:lnTo>
                  <a:pt x="1316" y="92"/>
                </a:lnTo>
                <a:lnTo>
                  <a:pt x="1314" y="95"/>
                </a:lnTo>
                <a:lnTo>
                  <a:pt x="1316" y="95"/>
                </a:lnTo>
                <a:lnTo>
                  <a:pt x="1316" y="97"/>
                </a:lnTo>
                <a:lnTo>
                  <a:pt x="1318" y="97"/>
                </a:lnTo>
                <a:lnTo>
                  <a:pt x="1320" y="97"/>
                </a:lnTo>
                <a:lnTo>
                  <a:pt x="1324" y="99"/>
                </a:lnTo>
                <a:lnTo>
                  <a:pt x="1328" y="101"/>
                </a:lnTo>
                <a:lnTo>
                  <a:pt x="1333" y="101"/>
                </a:lnTo>
                <a:lnTo>
                  <a:pt x="1337" y="103"/>
                </a:lnTo>
                <a:lnTo>
                  <a:pt x="1343" y="103"/>
                </a:lnTo>
                <a:lnTo>
                  <a:pt x="1345" y="101"/>
                </a:lnTo>
                <a:lnTo>
                  <a:pt x="1358" y="92"/>
                </a:lnTo>
                <a:lnTo>
                  <a:pt x="1362" y="90"/>
                </a:lnTo>
                <a:lnTo>
                  <a:pt x="1364" y="90"/>
                </a:lnTo>
                <a:lnTo>
                  <a:pt x="1381" y="88"/>
                </a:lnTo>
                <a:lnTo>
                  <a:pt x="1402" y="86"/>
                </a:lnTo>
                <a:lnTo>
                  <a:pt x="1400" y="88"/>
                </a:lnTo>
                <a:lnTo>
                  <a:pt x="1381" y="90"/>
                </a:lnTo>
                <a:lnTo>
                  <a:pt x="1372" y="90"/>
                </a:lnTo>
                <a:lnTo>
                  <a:pt x="1366" y="92"/>
                </a:lnTo>
                <a:lnTo>
                  <a:pt x="1358" y="99"/>
                </a:lnTo>
                <a:lnTo>
                  <a:pt x="1356" y="101"/>
                </a:lnTo>
                <a:lnTo>
                  <a:pt x="1354" y="103"/>
                </a:lnTo>
                <a:lnTo>
                  <a:pt x="1354" y="103"/>
                </a:lnTo>
                <a:lnTo>
                  <a:pt x="1354" y="105"/>
                </a:lnTo>
                <a:lnTo>
                  <a:pt x="1358" y="105"/>
                </a:lnTo>
                <a:lnTo>
                  <a:pt x="1360" y="105"/>
                </a:lnTo>
                <a:lnTo>
                  <a:pt x="1366" y="105"/>
                </a:lnTo>
                <a:lnTo>
                  <a:pt x="1372" y="107"/>
                </a:lnTo>
                <a:lnTo>
                  <a:pt x="1375" y="107"/>
                </a:lnTo>
                <a:lnTo>
                  <a:pt x="1385" y="107"/>
                </a:lnTo>
                <a:lnTo>
                  <a:pt x="1387" y="107"/>
                </a:lnTo>
                <a:lnTo>
                  <a:pt x="1389" y="105"/>
                </a:lnTo>
                <a:lnTo>
                  <a:pt x="1393" y="105"/>
                </a:lnTo>
                <a:lnTo>
                  <a:pt x="1395" y="103"/>
                </a:lnTo>
                <a:lnTo>
                  <a:pt x="1400" y="101"/>
                </a:lnTo>
                <a:lnTo>
                  <a:pt x="1408" y="101"/>
                </a:lnTo>
                <a:lnTo>
                  <a:pt x="1412" y="99"/>
                </a:lnTo>
                <a:lnTo>
                  <a:pt x="1416" y="99"/>
                </a:lnTo>
                <a:lnTo>
                  <a:pt x="1414" y="101"/>
                </a:lnTo>
                <a:lnTo>
                  <a:pt x="1408" y="103"/>
                </a:lnTo>
                <a:lnTo>
                  <a:pt x="1406" y="105"/>
                </a:lnTo>
                <a:lnTo>
                  <a:pt x="1410" y="105"/>
                </a:lnTo>
                <a:lnTo>
                  <a:pt x="1414" y="105"/>
                </a:lnTo>
                <a:lnTo>
                  <a:pt x="1427" y="103"/>
                </a:lnTo>
                <a:lnTo>
                  <a:pt x="1429" y="103"/>
                </a:lnTo>
                <a:lnTo>
                  <a:pt x="1433" y="103"/>
                </a:lnTo>
                <a:lnTo>
                  <a:pt x="1446" y="99"/>
                </a:lnTo>
                <a:lnTo>
                  <a:pt x="1452" y="97"/>
                </a:lnTo>
                <a:lnTo>
                  <a:pt x="1454" y="95"/>
                </a:lnTo>
                <a:lnTo>
                  <a:pt x="1456" y="95"/>
                </a:lnTo>
                <a:lnTo>
                  <a:pt x="1456" y="92"/>
                </a:lnTo>
                <a:lnTo>
                  <a:pt x="1458" y="90"/>
                </a:lnTo>
                <a:lnTo>
                  <a:pt x="1458" y="88"/>
                </a:lnTo>
                <a:lnTo>
                  <a:pt x="1460" y="86"/>
                </a:lnTo>
                <a:lnTo>
                  <a:pt x="1463" y="86"/>
                </a:lnTo>
                <a:lnTo>
                  <a:pt x="1465" y="86"/>
                </a:lnTo>
                <a:lnTo>
                  <a:pt x="1467" y="86"/>
                </a:lnTo>
                <a:lnTo>
                  <a:pt x="1473" y="82"/>
                </a:lnTo>
                <a:lnTo>
                  <a:pt x="1477" y="80"/>
                </a:lnTo>
                <a:lnTo>
                  <a:pt x="1494" y="76"/>
                </a:lnTo>
                <a:lnTo>
                  <a:pt x="1492" y="78"/>
                </a:lnTo>
                <a:lnTo>
                  <a:pt x="1483" y="80"/>
                </a:lnTo>
                <a:lnTo>
                  <a:pt x="1473" y="86"/>
                </a:lnTo>
                <a:lnTo>
                  <a:pt x="1471" y="86"/>
                </a:lnTo>
                <a:lnTo>
                  <a:pt x="1469" y="90"/>
                </a:lnTo>
                <a:lnTo>
                  <a:pt x="1469" y="90"/>
                </a:lnTo>
                <a:lnTo>
                  <a:pt x="1467" y="92"/>
                </a:lnTo>
                <a:lnTo>
                  <a:pt x="1469" y="95"/>
                </a:lnTo>
                <a:lnTo>
                  <a:pt x="1477" y="95"/>
                </a:lnTo>
                <a:lnTo>
                  <a:pt x="1486" y="95"/>
                </a:lnTo>
                <a:lnTo>
                  <a:pt x="1490" y="95"/>
                </a:lnTo>
                <a:lnTo>
                  <a:pt x="1494" y="95"/>
                </a:lnTo>
                <a:lnTo>
                  <a:pt x="1494" y="95"/>
                </a:lnTo>
                <a:lnTo>
                  <a:pt x="1490" y="97"/>
                </a:lnTo>
                <a:lnTo>
                  <a:pt x="1486" y="97"/>
                </a:lnTo>
                <a:lnTo>
                  <a:pt x="1473" y="99"/>
                </a:lnTo>
                <a:lnTo>
                  <a:pt x="1454" y="103"/>
                </a:lnTo>
                <a:lnTo>
                  <a:pt x="1454" y="103"/>
                </a:lnTo>
                <a:lnTo>
                  <a:pt x="1448" y="107"/>
                </a:lnTo>
                <a:lnTo>
                  <a:pt x="1435" y="109"/>
                </a:lnTo>
                <a:lnTo>
                  <a:pt x="1412" y="111"/>
                </a:lnTo>
                <a:lnTo>
                  <a:pt x="1408" y="113"/>
                </a:lnTo>
                <a:lnTo>
                  <a:pt x="1406" y="113"/>
                </a:lnTo>
                <a:lnTo>
                  <a:pt x="1406" y="115"/>
                </a:lnTo>
                <a:lnTo>
                  <a:pt x="1410" y="118"/>
                </a:lnTo>
                <a:lnTo>
                  <a:pt x="1414" y="122"/>
                </a:lnTo>
                <a:lnTo>
                  <a:pt x="1423" y="126"/>
                </a:lnTo>
                <a:lnTo>
                  <a:pt x="1425" y="128"/>
                </a:lnTo>
                <a:lnTo>
                  <a:pt x="1429" y="130"/>
                </a:lnTo>
                <a:lnTo>
                  <a:pt x="1431" y="132"/>
                </a:lnTo>
                <a:lnTo>
                  <a:pt x="1433" y="134"/>
                </a:lnTo>
                <a:lnTo>
                  <a:pt x="1437" y="134"/>
                </a:lnTo>
                <a:lnTo>
                  <a:pt x="1444" y="134"/>
                </a:lnTo>
                <a:lnTo>
                  <a:pt x="1448" y="134"/>
                </a:lnTo>
                <a:lnTo>
                  <a:pt x="1446" y="136"/>
                </a:lnTo>
                <a:lnTo>
                  <a:pt x="1442" y="136"/>
                </a:lnTo>
                <a:lnTo>
                  <a:pt x="1439" y="136"/>
                </a:lnTo>
                <a:lnTo>
                  <a:pt x="1433" y="136"/>
                </a:lnTo>
                <a:lnTo>
                  <a:pt x="1427" y="136"/>
                </a:lnTo>
                <a:lnTo>
                  <a:pt x="1425" y="134"/>
                </a:lnTo>
                <a:lnTo>
                  <a:pt x="1423" y="132"/>
                </a:lnTo>
                <a:lnTo>
                  <a:pt x="1419" y="132"/>
                </a:lnTo>
                <a:lnTo>
                  <a:pt x="1414" y="128"/>
                </a:lnTo>
                <a:lnTo>
                  <a:pt x="1410" y="124"/>
                </a:lnTo>
                <a:lnTo>
                  <a:pt x="1406" y="122"/>
                </a:lnTo>
                <a:lnTo>
                  <a:pt x="1400" y="120"/>
                </a:lnTo>
                <a:lnTo>
                  <a:pt x="1395" y="118"/>
                </a:lnTo>
                <a:lnTo>
                  <a:pt x="1389" y="115"/>
                </a:lnTo>
                <a:lnTo>
                  <a:pt x="1381" y="115"/>
                </a:lnTo>
                <a:lnTo>
                  <a:pt x="1375" y="115"/>
                </a:lnTo>
                <a:lnTo>
                  <a:pt x="1358" y="113"/>
                </a:lnTo>
                <a:lnTo>
                  <a:pt x="1354" y="115"/>
                </a:lnTo>
                <a:lnTo>
                  <a:pt x="1354" y="120"/>
                </a:lnTo>
                <a:lnTo>
                  <a:pt x="1356" y="124"/>
                </a:lnTo>
                <a:lnTo>
                  <a:pt x="1356" y="130"/>
                </a:lnTo>
                <a:lnTo>
                  <a:pt x="1360" y="132"/>
                </a:lnTo>
                <a:lnTo>
                  <a:pt x="1362" y="132"/>
                </a:lnTo>
                <a:lnTo>
                  <a:pt x="1370" y="134"/>
                </a:lnTo>
                <a:lnTo>
                  <a:pt x="1372" y="134"/>
                </a:lnTo>
                <a:lnTo>
                  <a:pt x="1375" y="136"/>
                </a:lnTo>
                <a:lnTo>
                  <a:pt x="1379" y="141"/>
                </a:lnTo>
                <a:lnTo>
                  <a:pt x="1383" y="145"/>
                </a:lnTo>
                <a:lnTo>
                  <a:pt x="1385" y="147"/>
                </a:lnTo>
                <a:lnTo>
                  <a:pt x="1387" y="149"/>
                </a:lnTo>
                <a:lnTo>
                  <a:pt x="1391" y="151"/>
                </a:lnTo>
                <a:lnTo>
                  <a:pt x="1395" y="153"/>
                </a:lnTo>
                <a:lnTo>
                  <a:pt x="1398" y="155"/>
                </a:lnTo>
                <a:lnTo>
                  <a:pt x="1393" y="155"/>
                </a:lnTo>
                <a:lnTo>
                  <a:pt x="1389" y="153"/>
                </a:lnTo>
                <a:lnTo>
                  <a:pt x="1387" y="153"/>
                </a:lnTo>
                <a:lnTo>
                  <a:pt x="1385" y="153"/>
                </a:lnTo>
                <a:lnTo>
                  <a:pt x="1383" y="153"/>
                </a:lnTo>
                <a:lnTo>
                  <a:pt x="1383" y="153"/>
                </a:lnTo>
                <a:lnTo>
                  <a:pt x="1383" y="155"/>
                </a:lnTo>
                <a:lnTo>
                  <a:pt x="1385" y="157"/>
                </a:lnTo>
                <a:lnTo>
                  <a:pt x="1387" y="157"/>
                </a:lnTo>
                <a:lnTo>
                  <a:pt x="1389" y="157"/>
                </a:lnTo>
                <a:lnTo>
                  <a:pt x="1393" y="157"/>
                </a:lnTo>
                <a:lnTo>
                  <a:pt x="1404" y="157"/>
                </a:lnTo>
                <a:lnTo>
                  <a:pt x="1410" y="159"/>
                </a:lnTo>
                <a:lnTo>
                  <a:pt x="1414" y="159"/>
                </a:lnTo>
                <a:lnTo>
                  <a:pt x="1416" y="159"/>
                </a:lnTo>
                <a:lnTo>
                  <a:pt x="1419" y="157"/>
                </a:lnTo>
                <a:lnTo>
                  <a:pt x="1421" y="157"/>
                </a:lnTo>
                <a:lnTo>
                  <a:pt x="1423" y="157"/>
                </a:lnTo>
                <a:lnTo>
                  <a:pt x="1423" y="157"/>
                </a:lnTo>
                <a:lnTo>
                  <a:pt x="1421" y="159"/>
                </a:lnTo>
                <a:lnTo>
                  <a:pt x="1419" y="162"/>
                </a:lnTo>
                <a:lnTo>
                  <a:pt x="1416" y="162"/>
                </a:lnTo>
                <a:lnTo>
                  <a:pt x="1414" y="162"/>
                </a:lnTo>
                <a:lnTo>
                  <a:pt x="1406" y="162"/>
                </a:lnTo>
                <a:lnTo>
                  <a:pt x="1404" y="162"/>
                </a:lnTo>
                <a:lnTo>
                  <a:pt x="1402" y="164"/>
                </a:lnTo>
                <a:lnTo>
                  <a:pt x="1400" y="164"/>
                </a:lnTo>
                <a:lnTo>
                  <a:pt x="1398" y="162"/>
                </a:lnTo>
                <a:lnTo>
                  <a:pt x="1391" y="162"/>
                </a:lnTo>
                <a:lnTo>
                  <a:pt x="1379" y="159"/>
                </a:lnTo>
                <a:lnTo>
                  <a:pt x="1377" y="159"/>
                </a:lnTo>
                <a:lnTo>
                  <a:pt x="1372" y="159"/>
                </a:lnTo>
                <a:lnTo>
                  <a:pt x="1366" y="162"/>
                </a:lnTo>
                <a:lnTo>
                  <a:pt x="1358" y="162"/>
                </a:lnTo>
                <a:lnTo>
                  <a:pt x="1349" y="164"/>
                </a:lnTo>
                <a:lnTo>
                  <a:pt x="1347" y="168"/>
                </a:lnTo>
                <a:lnTo>
                  <a:pt x="1345" y="170"/>
                </a:lnTo>
                <a:lnTo>
                  <a:pt x="1343" y="172"/>
                </a:lnTo>
                <a:lnTo>
                  <a:pt x="1341" y="174"/>
                </a:lnTo>
                <a:lnTo>
                  <a:pt x="1341" y="178"/>
                </a:lnTo>
                <a:lnTo>
                  <a:pt x="1339" y="183"/>
                </a:lnTo>
                <a:lnTo>
                  <a:pt x="1343" y="185"/>
                </a:lnTo>
                <a:lnTo>
                  <a:pt x="1349" y="185"/>
                </a:lnTo>
                <a:lnTo>
                  <a:pt x="1351" y="183"/>
                </a:lnTo>
                <a:lnTo>
                  <a:pt x="1356" y="183"/>
                </a:lnTo>
                <a:lnTo>
                  <a:pt x="1360" y="178"/>
                </a:lnTo>
                <a:lnTo>
                  <a:pt x="1362" y="176"/>
                </a:lnTo>
                <a:lnTo>
                  <a:pt x="1360" y="183"/>
                </a:lnTo>
                <a:lnTo>
                  <a:pt x="1358" y="185"/>
                </a:lnTo>
                <a:lnTo>
                  <a:pt x="1368" y="185"/>
                </a:lnTo>
                <a:lnTo>
                  <a:pt x="1370" y="183"/>
                </a:lnTo>
                <a:lnTo>
                  <a:pt x="1372" y="183"/>
                </a:lnTo>
                <a:lnTo>
                  <a:pt x="1377" y="178"/>
                </a:lnTo>
                <a:lnTo>
                  <a:pt x="1379" y="172"/>
                </a:lnTo>
                <a:lnTo>
                  <a:pt x="1377" y="180"/>
                </a:lnTo>
                <a:lnTo>
                  <a:pt x="1383" y="180"/>
                </a:lnTo>
                <a:lnTo>
                  <a:pt x="1385" y="180"/>
                </a:lnTo>
                <a:lnTo>
                  <a:pt x="1387" y="183"/>
                </a:lnTo>
                <a:lnTo>
                  <a:pt x="1383" y="183"/>
                </a:lnTo>
                <a:lnTo>
                  <a:pt x="1383" y="183"/>
                </a:lnTo>
                <a:lnTo>
                  <a:pt x="1377" y="187"/>
                </a:lnTo>
                <a:lnTo>
                  <a:pt x="1372" y="187"/>
                </a:lnTo>
                <a:lnTo>
                  <a:pt x="1368" y="191"/>
                </a:lnTo>
                <a:lnTo>
                  <a:pt x="1372" y="195"/>
                </a:lnTo>
                <a:lnTo>
                  <a:pt x="1372" y="201"/>
                </a:lnTo>
                <a:lnTo>
                  <a:pt x="1375" y="204"/>
                </a:lnTo>
                <a:lnTo>
                  <a:pt x="1379" y="204"/>
                </a:lnTo>
                <a:lnTo>
                  <a:pt x="1383" y="201"/>
                </a:lnTo>
                <a:lnTo>
                  <a:pt x="1389" y="204"/>
                </a:lnTo>
                <a:lnTo>
                  <a:pt x="1391" y="204"/>
                </a:lnTo>
                <a:lnTo>
                  <a:pt x="1393" y="201"/>
                </a:lnTo>
                <a:lnTo>
                  <a:pt x="1400" y="199"/>
                </a:lnTo>
                <a:lnTo>
                  <a:pt x="1402" y="197"/>
                </a:lnTo>
                <a:lnTo>
                  <a:pt x="1410" y="189"/>
                </a:lnTo>
                <a:lnTo>
                  <a:pt x="1410" y="189"/>
                </a:lnTo>
                <a:lnTo>
                  <a:pt x="1410" y="189"/>
                </a:lnTo>
                <a:lnTo>
                  <a:pt x="1410" y="191"/>
                </a:lnTo>
                <a:lnTo>
                  <a:pt x="1410" y="193"/>
                </a:lnTo>
                <a:lnTo>
                  <a:pt x="1406" y="195"/>
                </a:lnTo>
                <a:lnTo>
                  <a:pt x="1402" y="201"/>
                </a:lnTo>
                <a:lnTo>
                  <a:pt x="1398" y="204"/>
                </a:lnTo>
                <a:lnTo>
                  <a:pt x="1398" y="204"/>
                </a:lnTo>
                <a:lnTo>
                  <a:pt x="1395" y="206"/>
                </a:lnTo>
                <a:lnTo>
                  <a:pt x="1395" y="206"/>
                </a:lnTo>
                <a:lnTo>
                  <a:pt x="1391" y="206"/>
                </a:lnTo>
                <a:lnTo>
                  <a:pt x="1383" y="208"/>
                </a:lnTo>
                <a:lnTo>
                  <a:pt x="1381" y="208"/>
                </a:lnTo>
                <a:lnTo>
                  <a:pt x="1377" y="208"/>
                </a:lnTo>
                <a:lnTo>
                  <a:pt x="1368" y="204"/>
                </a:lnTo>
                <a:lnTo>
                  <a:pt x="1366" y="204"/>
                </a:lnTo>
                <a:lnTo>
                  <a:pt x="1364" y="199"/>
                </a:lnTo>
                <a:lnTo>
                  <a:pt x="1360" y="195"/>
                </a:lnTo>
                <a:lnTo>
                  <a:pt x="1356" y="193"/>
                </a:lnTo>
                <a:lnTo>
                  <a:pt x="1351" y="193"/>
                </a:lnTo>
                <a:lnTo>
                  <a:pt x="1347" y="191"/>
                </a:lnTo>
                <a:lnTo>
                  <a:pt x="1343" y="191"/>
                </a:lnTo>
                <a:lnTo>
                  <a:pt x="1341" y="191"/>
                </a:lnTo>
                <a:lnTo>
                  <a:pt x="1337" y="193"/>
                </a:lnTo>
                <a:lnTo>
                  <a:pt x="1333" y="195"/>
                </a:lnTo>
                <a:lnTo>
                  <a:pt x="1331" y="197"/>
                </a:lnTo>
                <a:lnTo>
                  <a:pt x="1335" y="199"/>
                </a:lnTo>
                <a:lnTo>
                  <a:pt x="1337" y="204"/>
                </a:lnTo>
                <a:lnTo>
                  <a:pt x="1337" y="206"/>
                </a:lnTo>
                <a:lnTo>
                  <a:pt x="1339" y="206"/>
                </a:lnTo>
                <a:lnTo>
                  <a:pt x="1341" y="208"/>
                </a:lnTo>
                <a:lnTo>
                  <a:pt x="1343" y="208"/>
                </a:lnTo>
                <a:lnTo>
                  <a:pt x="1345" y="208"/>
                </a:lnTo>
                <a:lnTo>
                  <a:pt x="1345" y="210"/>
                </a:lnTo>
                <a:lnTo>
                  <a:pt x="1349" y="212"/>
                </a:lnTo>
                <a:lnTo>
                  <a:pt x="1349" y="212"/>
                </a:lnTo>
                <a:lnTo>
                  <a:pt x="1349" y="214"/>
                </a:lnTo>
                <a:lnTo>
                  <a:pt x="1347" y="214"/>
                </a:lnTo>
                <a:lnTo>
                  <a:pt x="1343" y="214"/>
                </a:lnTo>
                <a:lnTo>
                  <a:pt x="1339" y="214"/>
                </a:lnTo>
                <a:lnTo>
                  <a:pt x="1335" y="214"/>
                </a:lnTo>
                <a:lnTo>
                  <a:pt x="1331" y="214"/>
                </a:lnTo>
                <a:lnTo>
                  <a:pt x="1326" y="216"/>
                </a:lnTo>
                <a:lnTo>
                  <a:pt x="1324" y="216"/>
                </a:lnTo>
                <a:lnTo>
                  <a:pt x="1322" y="218"/>
                </a:lnTo>
                <a:lnTo>
                  <a:pt x="1312" y="224"/>
                </a:lnTo>
                <a:lnTo>
                  <a:pt x="1310" y="229"/>
                </a:lnTo>
                <a:lnTo>
                  <a:pt x="1310" y="233"/>
                </a:lnTo>
                <a:lnTo>
                  <a:pt x="1314" y="235"/>
                </a:lnTo>
                <a:lnTo>
                  <a:pt x="1322" y="235"/>
                </a:lnTo>
                <a:lnTo>
                  <a:pt x="1324" y="235"/>
                </a:lnTo>
                <a:lnTo>
                  <a:pt x="1324" y="233"/>
                </a:lnTo>
                <a:lnTo>
                  <a:pt x="1324" y="229"/>
                </a:lnTo>
                <a:lnTo>
                  <a:pt x="1326" y="224"/>
                </a:lnTo>
                <a:lnTo>
                  <a:pt x="1326" y="231"/>
                </a:lnTo>
                <a:lnTo>
                  <a:pt x="1326" y="237"/>
                </a:lnTo>
                <a:lnTo>
                  <a:pt x="1331" y="235"/>
                </a:lnTo>
                <a:lnTo>
                  <a:pt x="1341" y="237"/>
                </a:lnTo>
                <a:lnTo>
                  <a:pt x="1341" y="231"/>
                </a:lnTo>
                <a:lnTo>
                  <a:pt x="1343" y="235"/>
                </a:lnTo>
                <a:lnTo>
                  <a:pt x="1347" y="235"/>
                </a:lnTo>
                <a:lnTo>
                  <a:pt x="1351" y="237"/>
                </a:lnTo>
                <a:lnTo>
                  <a:pt x="1354" y="233"/>
                </a:lnTo>
                <a:lnTo>
                  <a:pt x="1356" y="231"/>
                </a:lnTo>
                <a:lnTo>
                  <a:pt x="1356" y="231"/>
                </a:lnTo>
                <a:lnTo>
                  <a:pt x="1356" y="233"/>
                </a:lnTo>
                <a:lnTo>
                  <a:pt x="1358" y="233"/>
                </a:lnTo>
                <a:lnTo>
                  <a:pt x="1360" y="235"/>
                </a:lnTo>
                <a:lnTo>
                  <a:pt x="1366" y="237"/>
                </a:lnTo>
                <a:lnTo>
                  <a:pt x="1370" y="239"/>
                </a:lnTo>
                <a:lnTo>
                  <a:pt x="1375" y="239"/>
                </a:lnTo>
                <a:lnTo>
                  <a:pt x="1387" y="237"/>
                </a:lnTo>
                <a:lnTo>
                  <a:pt x="1387" y="229"/>
                </a:lnTo>
                <a:lnTo>
                  <a:pt x="1391" y="233"/>
                </a:lnTo>
                <a:lnTo>
                  <a:pt x="1393" y="235"/>
                </a:lnTo>
                <a:lnTo>
                  <a:pt x="1400" y="235"/>
                </a:lnTo>
                <a:lnTo>
                  <a:pt x="1416" y="235"/>
                </a:lnTo>
                <a:lnTo>
                  <a:pt x="1416" y="233"/>
                </a:lnTo>
                <a:lnTo>
                  <a:pt x="1416" y="231"/>
                </a:lnTo>
                <a:lnTo>
                  <a:pt x="1414" y="229"/>
                </a:lnTo>
                <a:lnTo>
                  <a:pt x="1412" y="227"/>
                </a:lnTo>
                <a:lnTo>
                  <a:pt x="1412" y="227"/>
                </a:lnTo>
                <a:lnTo>
                  <a:pt x="1414" y="229"/>
                </a:lnTo>
                <a:lnTo>
                  <a:pt x="1414" y="229"/>
                </a:lnTo>
                <a:lnTo>
                  <a:pt x="1416" y="229"/>
                </a:lnTo>
                <a:lnTo>
                  <a:pt x="1419" y="229"/>
                </a:lnTo>
                <a:lnTo>
                  <a:pt x="1419" y="229"/>
                </a:lnTo>
                <a:lnTo>
                  <a:pt x="1423" y="233"/>
                </a:lnTo>
                <a:lnTo>
                  <a:pt x="1425" y="233"/>
                </a:lnTo>
                <a:lnTo>
                  <a:pt x="1425" y="233"/>
                </a:lnTo>
                <a:lnTo>
                  <a:pt x="1427" y="233"/>
                </a:lnTo>
                <a:lnTo>
                  <a:pt x="1429" y="233"/>
                </a:lnTo>
                <a:lnTo>
                  <a:pt x="1431" y="233"/>
                </a:lnTo>
                <a:lnTo>
                  <a:pt x="1433" y="233"/>
                </a:lnTo>
                <a:lnTo>
                  <a:pt x="1435" y="235"/>
                </a:lnTo>
                <a:lnTo>
                  <a:pt x="1437" y="237"/>
                </a:lnTo>
                <a:lnTo>
                  <a:pt x="1437" y="237"/>
                </a:lnTo>
                <a:lnTo>
                  <a:pt x="1435" y="239"/>
                </a:lnTo>
                <a:lnTo>
                  <a:pt x="1435" y="241"/>
                </a:lnTo>
                <a:lnTo>
                  <a:pt x="1435" y="241"/>
                </a:lnTo>
                <a:lnTo>
                  <a:pt x="1435" y="243"/>
                </a:lnTo>
                <a:lnTo>
                  <a:pt x="1437" y="243"/>
                </a:lnTo>
                <a:lnTo>
                  <a:pt x="1439" y="243"/>
                </a:lnTo>
                <a:lnTo>
                  <a:pt x="1446" y="241"/>
                </a:lnTo>
                <a:lnTo>
                  <a:pt x="1450" y="241"/>
                </a:lnTo>
                <a:lnTo>
                  <a:pt x="1456" y="239"/>
                </a:lnTo>
                <a:lnTo>
                  <a:pt x="1458" y="237"/>
                </a:lnTo>
                <a:lnTo>
                  <a:pt x="1460" y="237"/>
                </a:lnTo>
                <a:lnTo>
                  <a:pt x="1465" y="235"/>
                </a:lnTo>
                <a:lnTo>
                  <a:pt x="1473" y="231"/>
                </a:lnTo>
                <a:lnTo>
                  <a:pt x="1475" y="229"/>
                </a:lnTo>
                <a:lnTo>
                  <a:pt x="1477" y="227"/>
                </a:lnTo>
                <a:lnTo>
                  <a:pt x="1477" y="222"/>
                </a:lnTo>
                <a:lnTo>
                  <a:pt x="1475" y="220"/>
                </a:lnTo>
                <a:lnTo>
                  <a:pt x="1473" y="218"/>
                </a:lnTo>
                <a:lnTo>
                  <a:pt x="1473" y="218"/>
                </a:lnTo>
                <a:lnTo>
                  <a:pt x="1471" y="220"/>
                </a:lnTo>
                <a:lnTo>
                  <a:pt x="1469" y="220"/>
                </a:lnTo>
                <a:lnTo>
                  <a:pt x="1467" y="222"/>
                </a:lnTo>
                <a:lnTo>
                  <a:pt x="1463" y="222"/>
                </a:lnTo>
                <a:lnTo>
                  <a:pt x="1460" y="220"/>
                </a:lnTo>
                <a:lnTo>
                  <a:pt x="1458" y="218"/>
                </a:lnTo>
                <a:lnTo>
                  <a:pt x="1458" y="218"/>
                </a:lnTo>
                <a:lnTo>
                  <a:pt x="1458" y="216"/>
                </a:lnTo>
                <a:lnTo>
                  <a:pt x="1458" y="214"/>
                </a:lnTo>
                <a:lnTo>
                  <a:pt x="1456" y="212"/>
                </a:lnTo>
                <a:lnTo>
                  <a:pt x="1450" y="212"/>
                </a:lnTo>
                <a:lnTo>
                  <a:pt x="1446" y="214"/>
                </a:lnTo>
                <a:lnTo>
                  <a:pt x="1446" y="214"/>
                </a:lnTo>
                <a:lnTo>
                  <a:pt x="1439" y="212"/>
                </a:lnTo>
                <a:lnTo>
                  <a:pt x="1437" y="210"/>
                </a:lnTo>
                <a:lnTo>
                  <a:pt x="1433" y="210"/>
                </a:lnTo>
                <a:lnTo>
                  <a:pt x="1431" y="210"/>
                </a:lnTo>
                <a:lnTo>
                  <a:pt x="1427" y="212"/>
                </a:lnTo>
                <a:lnTo>
                  <a:pt x="1423" y="212"/>
                </a:lnTo>
                <a:lnTo>
                  <a:pt x="1423" y="212"/>
                </a:lnTo>
                <a:lnTo>
                  <a:pt x="1421" y="212"/>
                </a:lnTo>
                <a:lnTo>
                  <a:pt x="1419" y="210"/>
                </a:lnTo>
                <a:lnTo>
                  <a:pt x="1419" y="210"/>
                </a:lnTo>
                <a:lnTo>
                  <a:pt x="1423" y="210"/>
                </a:lnTo>
                <a:lnTo>
                  <a:pt x="1427" y="210"/>
                </a:lnTo>
                <a:lnTo>
                  <a:pt x="1429" y="208"/>
                </a:lnTo>
                <a:lnTo>
                  <a:pt x="1431" y="208"/>
                </a:lnTo>
                <a:lnTo>
                  <a:pt x="1429" y="208"/>
                </a:lnTo>
                <a:lnTo>
                  <a:pt x="1427" y="206"/>
                </a:lnTo>
                <a:lnTo>
                  <a:pt x="1425" y="204"/>
                </a:lnTo>
                <a:lnTo>
                  <a:pt x="1425" y="201"/>
                </a:lnTo>
                <a:lnTo>
                  <a:pt x="1427" y="204"/>
                </a:lnTo>
                <a:lnTo>
                  <a:pt x="1429" y="204"/>
                </a:lnTo>
                <a:lnTo>
                  <a:pt x="1435" y="208"/>
                </a:lnTo>
                <a:lnTo>
                  <a:pt x="1439" y="210"/>
                </a:lnTo>
                <a:lnTo>
                  <a:pt x="1444" y="210"/>
                </a:lnTo>
                <a:lnTo>
                  <a:pt x="1450" y="210"/>
                </a:lnTo>
                <a:lnTo>
                  <a:pt x="1460" y="208"/>
                </a:lnTo>
                <a:lnTo>
                  <a:pt x="1465" y="208"/>
                </a:lnTo>
                <a:lnTo>
                  <a:pt x="1467" y="208"/>
                </a:lnTo>
                <a:lnTo>
                  <a:pt x="1471" y="208"/>
                </a:lnTo>
                <a:lnTo>
                  <a:pt x="1473" y="206"/>
                </a:lnTo>
                <a:lnTo>
                  <a:pt x="1475" y="204"/>
                </a:lnTo>
                <a:lnTo>
                  <a:pt x="1477" y="204"/>
                </a:lnTo>
                <a:lnTo>
                  <a:pt x="1477" y="199"/>
                </a:lnTo>
                <a:lnTo>
                  <a:pt x="1477" y="195"/>
                </a:lnTo>
                <a:lnTo>
                  <a:pt x="1477" y="193"/>
                </a:lnTo>
                <a:lnTo>
                  <a:pt x="1477" y="191"/>
                </a:lnTo>
                <a:lnTo>
                  <a:pt x="1477" y="189"/>
                </a:lnTo>
                <a:lnTo>
                  <a:pt x="1486" y="189"/>
                </a:lnTo>
                <a:lnTo>
                  <a:pt x="1492" y="191"/>
                </a:lnTo>
                <a:lnTo>
                  <a:pt x="1496" y="189"/>
                </a:lnTo>
                <a:lnTo>
                  <a:pt x="1502" y="189"/>
                </a:lnTo>
                <a:lnTo>
                  <a:pt x="1507" y="189"/>
                </a:lnTo>
                <a:lnTo>
                  <a:pt x="1507" y="189"/>
                </a:lnTo>
                <a:lnTo>
                  <a:pt x="1509" y="187"/>
                </a:lnTo>
                <a:lnTo>
                  <a:pt x="1513" y="180"/>
                </a:lnTo>
                <a:lnTo>
                  <a:pt x="1519" y="178"/>
                </a:lnTo>
                <a:lnTo>
                  <a:pt x="1517" y="176"/>
                </a:lnTo>
                <a:lnTo>
                  <a:pt x="1515" y="176"/>
                </a:lnTo>
                <a:lnTo>
                  <a:pt x="1504" y="172"/>
                </a:lnTo>
                <a:lnTo>
                  <a:pt x="1500" y="172"/>
                </a:lnTo>
                <a:lnTo>
                  <a:pt x="1500" y="172"/>
                </a:lnTo>
                <a:lnTo>
                  <a:pt x="1507" y="172"/>
                </a:lnTo>
                <a:lnTo>
                  <a:pt x="1515" y="172"/>
                </a:lnTo>
                <a:lnTo>
                  <a:pt x="1523" y="170"/>
                </a:lnTo>
                <a:lnTo>
                  <a:pt x="1527" y="168"/>
                </a:lnTo>
                <a:lnTo>
                  <a:pt x="1527" y="168"/>
                </a:lnTo>
                <a:lnTo>
                  <a:pt x="1530" y="166"/>
                </a:lnTo>
                <a:lnTo>
                  <a:pt x="1530" y="164"/>
                </a:lnTo>
                <a:lnTo>
                  <a:pt x="1527" y="164"/>
                </a:lnTo>
                <a:lnTo>
                  <a:pt x="1519" y="162"/>
                </a:lnTo>
                <a:lnTo>
                  <a:pt x="1515" y="159"/>
                </a:lnTo>
                <a:lnTo>
                  <a:pt x="1509" y="159"/>
                </a:lnTo>
                <a:lnTo>
                  <a:pt x="1507" y="157"/>
                </a:lnTo>
                <a:lnTo>
                  <a:pt x="1507" y="157"/>
                </a:lnTo>
                <a:lnTo>
                  <a:pt x="1502" y="155"/>
                </a:lnTo>
                <a:lnTo>
                  <a:pt x="1498" y="155"/>
                </a:lnTo>
                <a:lnTo>
                  <a:pt x="1494" y="155"/>
                </a:lnTo>
                <a:lnTo>
                  <a:pt x="1486" y="157"/>
                </a:lnTo>
                <a:lnTo>
                  <a:pt x="1481" y="157"/>
                </a:lnTo>
                <a:lnTo>
                  <a:pt x="1479" y="157"/>
                </a:lnTo>
                <a:lnTo>
                  <a:pt x="1477" y="157"/>
                </a:lnTo>
                <a:lnTo>
                  <a:pt x="1475" y="155"/>
                </a:lnTo>
                <a:lnTo>
                  <a:pt x="1471" y="155"/>
                </a:lnTo>
                <a:lnTo>
                  <a:pt x="1469" y="155"/>
                </a:lnTo>
                <a:lnTo>
                  <a:pt x="1469" y="153"/>
                </a:lnTo>
                <a:lnTo>
                  <a:pt x="1473" y="153"/>
                </a:lnTo>
                <a:lnTo>
                  <a:pt x="1477" y="153"/>
                </a:lnTo>
                <a:lnTo>
                  <a:pt x="1481" y="155"/>
                </a:lnTo>
                <a:lnTo>
                  <a:pt x="1486" y="155"/>
                </a:lnTo>
                <a:lnTo>
                  <a:pt x="1496" y="153"/>
                </a:lnTo>
                <a:lnTo>
                  <a:pt x="1498" y="153"/>
                </a:lnTo>
                <a:lnTo>
                  <a:pt x="1500" y="153"/>
                </a:lnTo>
                <a:lnTo>
                  <a:pt x="1504" y="153"/>
                </a:lnTo>
                <a:lnTo>
                  <a:pt x="1509" y="153"/>
                </a:lnTo>
                <a:lnTo>
                  <a:pt x="1513" y="153"/>
                </a:lnTo>
                <a:lnTo>
                  <a:pt x="1513" y="155"/>
                </a:lnTo>
                <a:lnTo>
                  <a:pt x="1517" y="155"/>
                </a:lnTo>
                <a:lnTo>
                  <a:pt x="1525" y="155"/>
                </a:lnTo>
                <a:lnTo>
                  <a:pt x="1527" y="155"/>
                </a:lnTo>
                <a:lnTo>
                  <a:pt x="1530" y="149"/>
                </a:lnTo>
                <a:lnTo>
                  <a:pt x="1525" y="149"/>
                </a:lnTo>
                <a:lnTo>
                  <a:pt x="1519" y="149"/>
                </a:lnTo>
                <a:lnTo>
                  <a:pt x="1517" y="149"/>
                </a:lnTo>
                <a:lnTo>
                  <a:pt x="1513" y="149"/>
                </a:lnTo>
                <a:lnTo>
                  <a:pt x="1507" y="147"/>
                </a:lnTo>
                <a:lnTo>
                  <a:pt x="1504" y="147"/>
                </a:lnTo>
                <a:lnTo>
                  <a:pt x="1502" y="143"/>
                </a:lnTo>
                <a:lnTo>
                  <a:pt x="1496" y="141"/>
                </a:lnTo>
                <a:lnTo>
                  <a:pt x="1494" y="141"/>
                </a:lnTo>
                <a:lnTo>
                  <a:pt x="1494" y="141"/>
                </a:lnTo>
                <a:lnTo>
                  <a:pt x="1500" y="141"/>
                </a:lnTo>
                <a:lnTo>
                  <a:pt x="1507" y="141"/>
                </a:lnTo>
                <a:lnTo>
                  <a:pt x="1511" y="143"/>
                </a:lnTo>
                <a:lnTo>
                  <a:pt x="1515" y="143"/>
                </a:lnTo>
                <a:lnTo>
                  <a:pt x="1517" y="143"/>
                </a:lnTo>
                <a:lnTo>
                  <a:pt x="1523" y="143"/>
                </a:lnTo>
                <a:lnTo>
                  <a:pt x="1530" y="143"/>
                </a:lnTo>
                <a:lnTo>
                  <a:pt x="1534" y="141"/>
                </a:lnTo>
                <a:lnTo>
                  <a:pt x="1536" y="141"/>
                </a:lnTo>
                <a:lnTo>
                  <a:pt x="1538" y="141"/>
                </a:lnTo>
                <a:lnTo>
                  <a:pt x="1544" y="141"/>
                </a:lnTo>
                <a:lnTo>
                  <a:pt x="1544" y="141"/>
                </a:lnTo>
                <a:lnTo>
                  <a:pt x="1546" y="141"/>
                </a:lnTo>
                <a:lnTo>
                  <a:pt x="1546" y="139"/>
                </a:lnTo>
                <a:lnTo>
                  <a:pt x="1546" y="136"/>
                </a:lnTo>
                <a:lnTo>
                  <a:pt x="1546" y="136"/>
                </a:lnTo>
                <a:lnTo>
                  <a:pt x="1544" y="132"/>
                </a:lnTo>
                <a:lnTo>
                  <a:pt x="1544" y="132"/>
                </a:lnTo>
                <a:lnTo>
                  <a:pt x="1540" y="132"/>
                </a:lnTo>
                <a:lnTo>
                  <a:pt x="1536" y="132"/>
                </a:lnTo>
                <a:lnTo>
                  <a:pt x="1527" y="130"/>
                </a:lnTo>
                <a:lnTo>
                  <a:pt x="1525" y="130"/>
                </a:lnTo>
                <a:lnTo>
                  <a:pt x="1530" y="128"/>
                </a:lnTo>
                <a:lnTo>
                  <a:pt x="1534" y="128"/>
                </a:lnTo>
                <a:lnTo>
                  <a:pt x="1538" y="130"/>
                </a:lnTo>
                <a:lnTo>
                  <a:pt x="1544" y="130"/>
                </a:lnTo>
                <a:lnTo>
                  <a:pt x="1559" y="134"/>
                </a:lnTo>
                <a:lnTo>
                  <a:pt x="1561" y="134"/>
                </a:lnTo>
                <a:lnTo>
                  <a:pt x="1565" y="134"/>
                </a:lnTo>
                <a:lnTo>
                  <a:pt x="1574" y="132"/>
                </a:lnTo>
                <a:lnTo>
                  <a:pt x="1576" y="132"/>
                </a:lnTo>
                <a:lnTo>
                  <a:pt x="1578" y="130"/>
                </a:lnTo>
                <a:lnTo>
                  <a:pt x="1578" y="128"/>
                </a:lnTo>
                <a:lnTo>
                  <a:pt x="1576" y="128"/>
                </a:lnTo>
                <a:lnTo>
                  <a:pt x="1574" y="128"/>
                </a:lnTo>
                <a:lnTo>
                  <a:pt x="1582" y="124"/>
                </a:lnTo>
                <a:lnTo>
                  <a:pt x="1586" y="122"/>
                </a:lnTo>
                <a:lnTo>
                  <a:pt x="1586" y="122"/>
                </a:lnTo>
                <a:lnTo>
                  <a:pt x="1582" y="120"/>
                </a:lnTo>
                <a:lnTo>
                  <a:pt x="1580" y="120"/>
                </a:lnTo>
                <a:lnTo>
                  <a:pt x="1569" y="122"/>
                </a:lnTo>
                <a:lnTo>
                  <a:pt x="1565" y="122"/>
                </a:lnTo>
                <a:lnTo>
                  <a:pt x="1563" y="120"/>
                </a:lnTo>
                <a:lnTo>
                  <a:pt x="1563" y="120"/>
                </a:lnTo>
                <a:lnTo>
                  <a:pt x="1565" y="120"/>
                </a:lnTo>
                <a:lnTo>
                  <a:pt x="1567" y="120"/>
                </a:lnTo>
                <a:lnTo>
                  <a:pt x="1569" y="120"/>
                </a:lnTo>
                <a:lnTo>
                  <a:pt x="1571" y="120"/>
                </a:lnTo>
                <a:lnTo>
                  <a:pt x="1578" y="118"/>
                </a:lnTo>
                <a:lnTo>
                  <a:pt x="1590" y="115"/>
                </a:lnTo>
                <a:lnTo>
                  <a:pt x="1590" y="115"/>
                </a:lnTo>
                <a:lnTo>
                  <a:pt x="1584" y="107"/>
                </a:lnTo>
                <a:lnTo>
                  <a:pt x="1584" y="107"/>
                </a:lnTo>
                <a:lnTo>
                  <a:pt x="1584" y="107"/>
                </a:lnTo>
                <a:lnTo>
                  <a:pt x="1588" y="109"/>
                </a:lnTo>
                <a:lnTo>
                  <a:pt x="1592" y="111"/>
                </a:lnTo>
                <a:lnTo>
                  <a:pt x="1595" y="111"/>
                </a:lnTo>
                <a:lnTo>
                  <a:pt x="1597" y="111"/>
                </a:lnTo>
                <a:lnTo>
                  <a:pt x="1601" y="111"/>
                </a:lnTo>
                <a:lnTo>
                  <a:pt x="1603" y="109"/>
                </a:lnTo>
                <a:lnTo>
                  <a:pt x="1609" y="105"/>
                </a:lnTo>
                <a:lnTo>
                  <a:pt x="1613" y="101"/>
                </a:lnTo>
                <a:lnTo>
                  <a:pt x="1626" y="97"/>
                </a:lnTo>
                <a:lnTo>
                  <a:pt x="1641" y="90"/>
                </a:lnTo>
                <a:lnTo>
                  <a:pt x="1647" y="86"/>
                </a:lnTo>
                <a:lnTo>
                  <a:pt x="1659" y="82"/>
                </a:lnTo>
                <a:lnTo>
                  <a:pt x="1668" y="76"/>
                </a:lnTo>
                <a:lnTo>
                  <a:pt x="1670" y="74"/>
                </a:lnTo>
                <a:lnTo>
                  <a:pt x="1662" y="74"/>
                </a:lnTo>
                <a:lnTo>
                  <a:pt x="1655" y="74"/>
                </a:lnTo>
                <a:lnTo>
                  <a:pt x="1618" y="82"/>
                </a:lnTo>
                <a:lnTo>
                  <a:pt x="1615" y="82"/>
                </a:lnTo>
                <a:lnTo>
                  <a:pt x="1611" y="82"/>
                </a:lnTo>
                <a:lnTo>
                  <a:pt x="1613" y="82"/>
                </a:lnTo>
                <a:lnTo>
                  <a:pt x="1639" y="74"/>
                </a:lnTo>
                <a:lnTo>
                  <a:pt x="1639" y="74"/>
                </a:lnTo>
                <a:lnTo>
                  <a:pt x="1641" y="74"/>
                </a:lnTo>
                <a:lnTo>
                  <a:pt x="1641" y="71"/>
                </a:lnTo>
                <a:lnTo>
                  <a:pt x="1643" y="69"/>
                </a:lnTo>
                <a:lnTo>
                  <a:pt x="1651" y="69"/>
                </a:lnTo>
                <a:lnTo>
                  <a:pt x="1655" y="69"/>
                </a:lnTo>
                <a:lnTo>
                  <a:pt x="1659" y="67"/>
                </a:lnTo>
                <a:lnTo>
                  <a:pt x="1659" y="67"/>
                </a:lnTo>
                <a:lnTo>
                  <a:pt x="1664" y="65"/>
                </a:lnTo>
                <a:lnTo>
                  <a:pt x="1672" y="65"/>
                </a:lnTo>
                <a:lnTo>
                  <a:pt x="1674" y="65"/>
                </a:lnTo>
                <a:lnTo>
                  <a:pt x="1678" y="63"/>
                </a:lnTo>
                <a:lnTo>
                  <a:pt x="1687" y="63"/>
                </a:lnTo>
                <a:lnTo>
                  <a:pt x="1701" y="57"/>
                </a:lnTo>
                <a:lnTo>
                  <a:pt x="1708" y="55"/>
                </a:lnTo>
                <a:lnTo>
                  <a:pt x="1710" y="53"/>
                </a:lnTo>
                <a:lnTo>
                  <a:pt x="1716" y="50"/>
                </a:lnTo>
                <a:lnTo>
                  <a:pt x="1720" y="46"/>
                </a:lnTo>
                <a:lnTo>
                  <a:pt x="1720" y="44"/>
                </a:lnTo>
                <a:lnTo>
                  <a:pt x="1720" y="42"/>
                </a:lnTo>
                <a:lnTo>
                  <a:pt x="1718" y="42"/>
                </a:lnTo>
                <a:lnTo>
                  <a:pt x="1716" y="40"/>
                </a:lnTo>
                <a:lnTo>
                  <a:pt x="1714" y="40"/>
                </a:lnTo>
                <a:lnTo>
                  <a:pt x="1703" y="38"/>
                </a:lnTo>
                <a:lnTo>
                  <a:pt x="1691" y="40"/>
                </a:lnTo>
                <a:lnTo>
                  <a:pt x="1691" y="40"/>
                </a:lnTo>
                <a:lnTo>
                  <a:pt x="1693" y="38"/>
                </a:lnTo>
                <a:lnTo>
                  <a:pt x="1693" y="38"/>
                </a:lnTo>
                <a:lnTo>
                  <a:pt x="1689" y="34"/>
                </a:lnTo>
                <a:lnTo>
                  <a:pt x="1687" y="32"/>
                </a:lnTo>
                <a:lnTo>
                  <a:pt x="1687" y="32"/>
                </a:lnTo>
                <a:lnTo>
                  <a:pt x="1687" y="32"/>
                </a:lnTo>
                <a:lnTo>
                  <a:pt x="1687" y="30"/>
                </a:lnTo>
                <a:lnTo>
                  <a:pt x="1689" y="30"/>
                </a:lnTo>
                <a:lnTo>
                  <a:pt x="1689" y="30"/>
                </a:lnTo>
                <a:lnTo>
                  <a:pt x="1687" y="27"/>
                </a:lnTo>
                <a:lnTo>
                  <a:pt x="1680" y="27"/>
                </a:lnTo>
                <a:lnTo>
                  <a:pt x="1678" y="27"/>
                </a:lnTo>
                <a:lnTo>
                  <a:pt x="1674" y="30"/>
                </a:lnTo>
                <a:lnTo>
                  <a:pt x="1674" y="30"/>
                </a:lnTo>
                <a:lnTo>
                  <a:pt x="1672" y="27"/>
                </a:lnTo>
                <a:lnTo>
                  <a:pt x="1670" y="25"/>
                </a:lnTo>
                <a:lnTo>
                  <a:pt x="1668" y="25"/>
                </a:lnTo>
                <a:lnTo>
                  <a:pt x="1666" y="25"/>
                </a:lnTo>
                <a:lnTo>
                  <a:pt x="1664" y="25"/>
                </a:lnTo>
                <a:lnTo>
                  <a:pt x="1664" y="25"/>
                </a:lnTo>
                <a:lnTo>
                  <a:pt x="1662" y="27"/>
                </a:lnTo>
                <a:lnTo>
                  <a:pt x="1662" y="30"/>
                </a:lnTo>
                <a:lnTo>
                  <a:pt x="1659" y="27"/>
                </a:lnTo>
                <a:lnTo>
                  <a:pt x="1657" y="27"/>
                </a:lnTo>
                <a:lnTo>
                  <a:pt x="1655" y="27"/>
                </a:lnTo>
                <a:lnTo>
                  <a:pt x="1649" y="27"/>
                </a:lnTo>
                <a:lnTo>
                  <a:pt x="1643" y="32"/>
                </a:lnTo>
                <a:lnTo>
                  <a:pt x="1639" y="32"/>
                </a:lnTo>
                <a:lnTo>
                  <a:pt x="1636" y="32"/>
                </a:lnTo>
                <a:lnTo>
                  <a:pt x="1632" y="34"/>
                </a:lnTo>
                <a:lnTo>
                  <a:pt x="1626" y="34"/>
                </a:lnTo>
                <a:lnTo>
                  <a:pt x="1620" y="34"/>
                </a:lnTo>
                <a:lnTo>
                  <a:pt x="1615" y="34"/>
                </a:lnTo>
                <a:lnTo>
                  <a:pt x="1618" y="34"/>
                </a:lnTo>
                <a:lnTo>
                  <a:pt x="1639" y="27"/>
                </a:lnTo>
                <a:lnTo>
                  <a:pt x="1643" y="25"/>
                </a:lnTo>
                <a:lnTo>
                  <a:pt x="1645" y="25"/>
                </a:lnTo>
                <a:lnTo>
                  <a:pt x="1645" y="23"/>
                </a:lnTo>
                <a:lnTo>
                  <a:pt x="1643" y="23"/>
                </a:lnTo>
                <a:lnTo>
                  <a:pt x="1630" y="23"/>
                </a:lnTo>
                <a:lnTo>
                  <a:pt x="1628" y="23"/>
                </a:lnTo>
                <a:lnTo>
                  <a:pt x="1624" y="23"/>
                </a:lnTo>
                <a:lnTo>
                  <a:pt x="1622" y="23"/>
                </a:lnTo>
                <a:lnTo>
                  <a:pt x="1618" y="21"/>
                </a:lnTo>
                <a:lnTo>
                  <a:pt x="1613" y="21"/>
                </a:lnTo>
                <a:lnTo>
                  <a:pt x="1601" y="21"/>
                </a:lnTo>
                <a:lnTo>
                  <a:pt x="1601" y="21"/>
                </a:lnTo>
                <a:lnTo>
                  <a:pt x="1597" y="19"/>
                </a:lnTo>
                <a:lnTo>
                  <a:pt x="1595" y="17"/>
                </a:lnTo>
                <a:lnTo>
                  <a:pt x="1595" y="17"/>
                </a:lnTo>
                <a:lnTo>
                  <a:pt x="1582" y="17"/>
                </a:lnTo>
                <a:lnTo>
                  <a:pt x="1578" y="19"/>
                </a:lnTo>
                <a:lnTo>
                  <a:pt x="1574" y="21"/>
                </a:lnTo>
                <a:lnTo>
                  <a:pt x="1574" y="21"/>
                </a:lnTo>
                <a:lnTo>
                  <a:pt x="1576" y="23"/>
                </a:lnTo>
                <a:lnTo>
                  <a:pt x="1580" y="25"/>
                </a:lnTo>
                <a:lnTo>
                  <a:pt x="1580" y="25"/>
                </a:lnTo>
                <a:lnTo>
                  <a:pt x="1578" y="23"/>
                </a:lnTo>
                <a:lnTo>
                  <a:pt x="1574" y="23"/>
                </a:lnTo>
                <a:lnTo>
                  <a:pt x="1565" y="17"/>
                </a:lnTo>
                <a:lnTo>
                  <a:pt x="1563" y="17"/>
                </a:lnTo>
                <a:lnTo>
                  <a:pt x="1553" y="19"/>
                </a:lnTo>
                <a:lnTo>
                  <a:pt x="1546" y="21"/>
                </a:lnTo>
                <a:lnTo>
                  <a:pt x="1544" y="23"/>
                </a:lnTo>
                <a:lnTo>
                  <a:pt x="1544" y="23"/>
                </a:lnTo>
                <a:lnTo>
                  <a:pt x="1544" y="25"/>
                </a:lnTo>
                <a:lnTo>
                  <a:pt x="1546" y="27"/>
                </a:lnTo>
                <a:lnTo>
                  <a:pt x="1553" y="30"/>
                </a:lnTo>
                <a:lnTo>
                  <a:pt x="1555" y="32"/>
                </a:lnTo>
                <a:lnTo>
                  <a:pt x="1546" y="30"/>
                </a:lnTo>
                <a:lnTo>
                  <a:pt x="1540" y="27"/>
                </a:lnTo>
                <a:lnTo>
                  <a:pt x="1536" y="25"/>
                </a:lnTo>
                <a:lnTo>
                  <a:pt x="1536" y="23"/>
                </a:lnTo>
                <a:lnTo>
                  <a:pt x="1534" y="21"/>
                </a:lnTo>
                <a:lnTo>
                  <a:pt x="1530" y="21"/>
                </a:lnTo>
                <a:lnTo>
                  <a:pt x="1511" y="19"/>
                </a:lnTo>
                <a:lnTo>
                  <a:pt x="1490" y="21"/>
                </a:lnTo>
                <a:lnTo>
                  <a:pt x="1492" y="23"/>
                </a:lnTo>
                <a:lnTo>
                  <a:pt x="1494" y="25"/>
                </a:lnTo>
                <a:lnTo>
                  <a:pt x="1500" y="27"/>
                </a:lnTo>
                <a:lnTo>
                  <a:pt x="1504" y="30"/>
                </a:lnTo>
                <a:lnTo>
                  <a:pt x="1504" y="32"/>
                </a:lnTo>
                <a:lnTo>
                  <a:pt x="1513" y="34"/>
                </a:lnTo>
                <a:lnTo>
                  <a:pt x="1513" y="36"/>
                </a:lnTo>
                <a:lnTo>
                  <a:pt x="1511" y="36"/>
                </a:lnTo>
                <a:lnTo>
                  <a:pt x="1507" y="38"/>
                </a:lnTo>
                <a:lnTo>
                  <a:pt x="1504" y="38"/>
                </a:lnTo>
                <a:lnTo>
                  <a:pt x="1502" y="36"/>
                </a:lnTo>
                <a:lnTo>
                  <a:pt x="1502" y="34"/>
                </a:lnTo>
                <a:lnTo>
                  <a:pt x="1500" y="34"/>
                </a:lnTo>
                <a:lnTo>
                  <a:pt x="1490" y="27"/>
                </a:lnTo>
                <a:lnTo>
                  <a:pt x="1486" y="25"/>
                </a:lnTo>
                <a:lnTo>
                  <a:pt x="1483" y="25"/>
                </a:lnTo>
                <a:lnTo>
                  <a:pt x="1477" y="25"/>
                </a:lnTo>
                <a:lnTo>
                  <a:pt x="1471" y="25"/>
                </a:lnTo>
                <a:lnTo>
                  <a:pt x="1460" y="23"/>
                </a:lnTo>
                <a:lnTo>
                  <a:pt x="1450" y="23"/>
                </a:lnTo>
                <a:lnTo>
                  <a:pt x="1446" y="25"/>
                </a:lnTo>
                <a:lnTo>
                  <a:pt x="1446" y="25"/>
                </a:lnTo>
                <a:lnTo>
                  <a:pt x="1450" y="27"/>
                </a:lnTo>
                <a:lnTo>
                  <a:pt x="1452" y="27"/>
                </a:lnTo>
                <a:lnTo>
                  <a:pt x="1454" y="30"/>
                </a:lnTo>
                <a:lnTo>
                  <a:pt x="1460" y="32"/>
                </a:lnTo>
                <a:lnTo>
                  <a:pt x="1467" y="32"/>
                </a:lnTo>
                <a:lnTo>
                  <a:pt x="1467" y="34"/>
                </a:lnTo>
                <a:lnTo>
                  <a:pt x="1463" y="34"/>
                </a:lnTo>
                <a:lnTo>
                  <a:pt x="1448" y="32"/>
                </a:lnTo>
                <a:lnTo>
                  <a:pt x="1439" y="30"/>
                </a:lnTo>
                <a:lnTo>
                  <a:pt x="1433" y="30"/>
                </a:lnTo>
                <a:lnTo>
                  <a:pt x="1433" y="30"/>
                </a:lnTo>
                <a:lnTo>
                  <a:pt x="1431" y="30"/>
                </a:lnTo>
                <a:lnTo>
                  <a:pt x="1431" y="32"/>
                </a:lnTo>
                <a:lnTo>
                  <a:pt x="1437" y="36"/>
                </a:lnTo>
                <a:lnTo>
                  <a:pt x="1435" y="36"/>
                </a:lnTo>
                <a:lnTo>
                  <a:pt x="1431" y="36"/>
                </a:lnTo>
                <a:lnTo>
                  <a:pt x="1425" y="34"/>
                </a:lnTo>
                <a:lnTo>
                  <a:pt x="1423" y="34"/>
                </a:lnTo>
                <a:lnTo>
                  <a:pt x="1419" y="34"/>
                </a:lnTo>
                <a:lnTo>
                  <a:pt x="1419" y="36"/>
                </a:lnTo>
                <a:lnTo>
                  <a:pt x="1421" y="38"/>
                </a:lnTo>
                <a:lnTo>
                  <a:pt x="1425" y="38"/>
                </a:lnTo>
                <a:lnTo>
                  <a:pt x="1425" y="40"/>
                </a:lnTo>
                <a:lnTo>
                  <a:pt x="1419" y="40"/>
                </a:lnTo>
                <a:lnTo>
                  <a:pt x="1416" y="40"/>
                </a:lnTo>
                <a:lnTo>
                  <a:pt x="1412" y="42"/>
                </a:lnTo>
                <a:lnTo>
                  <a:pt x="1412" y="42"/>
                </a:lnTo>
                <a:lnTo>
                  <a:pt x="1416" y="44"/>
                </a:lnTo>
                <a:lnTo>
                  <a:pt x="1421" y="46"/>
                </a:lnTo>
                <a:lnTo>
                  <a:pt x="1427" y="50"/>
                </a:lnTo>
                <a:lnTo>
                  <a:pt x="1448" y="55"/>
                </a:lnTo>
                <a:lnTo>
                  <a:pt x="1454" y="59"/>
                </a:lnTo>
                <a:lnTo>
                  <a:pt x="1456" y="61"/>
                </a:lnTo>
                <a:lnTo>
                  <a:pt x="1456" y="61"/>
                </a:lnTo>
                <a:lnTo>
                  <a:pt x="1454" y="61"/>
                </a:lnTo>
                <a:lnTo>
                  <a:pt x="1450" y="59"/>
                </a:lnTo>
                <a:lnTo>
                  <a:pt x="1446" y="57"/>
                </a:lnTo>
                <a:lnTo>
                  <a:pt x="1442" y="57"/>
                </a:lnTo>
                <a:lnTo>
                  <a:pt x="1425" y="53"/>
                </a:lnTo>
                <a:lnTo>
                  <a:pt x="1416" y="48"/>
                </a:lnTo>
                <a:lnTo>
                  <a:pt x="1412" y="48"/>
                </a:lnTo>
                <a:lnTo>
                  <a:pt x="1410" y="48"/>
                </a:lnTo>
                <a:lnTo>
                  <a:pt x="1410" y="48"/>
                </a:lnTo>
                <a:lnTo>
                  <a:pt x="1408" y="50"/>
                </a:lnTo>
                <a:lnTo>
                  <a:pt x="1410" y="50"/>
                </a:lnTo>
                <a:lnTo>
                  <a:pt x="1414" y="53"/>
                </a:lnTo>
                <a:lnTo>
                  <a:pt x="1414" y="55"/>
                </a:lnTo>
                <a:lnTo>
                  <a:pt x="1410" y="55"/>
                </a:lnTo>
                <a:lnTo>
                  <a:pt x="1408" y="53"/>
                </a:lnTo>
                <a:lnTo>
                  <a:pt x="1406" y="53"/>
                </a:lnTo>
                <a:lnTo>
                  <a:pt x="1402" y="50"/>
                </a:lnTo>
                <a:lnTo>
                  <a:pt x="1398" y="46"/>
                </a:lnTo>
                <a:lnTo>
                  <a:pt x="1393" y="44"/>
                </a:lnTo>
                <a:lnTo>
                  <a:pt x="1385" y="44"/>
                </a:lnTo>
                <a:lnTo>
                  <a:pt x="1383" y="42"/>
                </a:lnTo>
                <a:lnTo>
                  <a:pt x="1381" y="42"/>
                </a:lnTo>
                <a:lnTo>
                  <a:pt x="1379" y="40"/>
                </a:lnTo>
                <a:lnTo>
                  <a:pt x="1372" y="42"/>
                </a:lnTo>
                <a:lnTo>
                  <a:pt x="1370" y="44"/>
                </a:lnTo>
                <a:lnTo>
                  <a:pt x="1364" y="46"/>
                </a:lnTo>
                <a:lnTo>
                  <a:pt x="1362" y="46"/>
                </a:lnTo>
                <a:lnTo>
                  <a:pt x="1360" y="48"/>
                </a:lnTo>
                <a:lnTo>
                  <a:pt x="1354" y="48"/>
                </a:lnTo>
                <a:lnTo>
                  <a:pt x="1354" y="50"/>
                </a:lnTo>
                <a:lnTo>
                  <a:pt x="1372" y="55"/>
                </a:lnTo>
                <a:lnTo>
                  <a:pt x="1375" y="57"/>
                </a:lnTo>
                <a:lnTo>
                  <a:pt x="1375" y="57"/>
                </a:lnTo>
                <a:lnTo>
                  <a:pt x="1377" y="57"/>
                </a:lnTo>
                <a:lnTo>
                  <a:pt x="1370" y="57"/>
                </a:lnTo>
                <a:lnTo>
                  <a:pt x="1368" y="59"/>
                </a:lnTo>
                <a:lnTo>
                  <a:pt x="1366" y="59"/>
                </a:lnTo>
                <a:lnTo>
                  <a:pt x="1364" y="57"/>
                </a:lnTo>
                <a:lnTo>
                  <a:pt x="1360" y="57"/>
                </a:lnTo>
                <a:lnTo>
                  <a:pt x="1356" y="55"/>
                </a:lnTo>
                <a:lnTo>
                  <a:pt x="1354" y="55"/>
                </a:lnTo>
                <a:lnTo>
                  <a:pt x="1349" y="55"/>
                </a:lnTo>
                <a:lnTo>
                  <a:pt x="1347" y="57"/>
                </a:lnTo>
                <a:lnTo>
                  <a:pt x="1347" y="59"/>
                </a:lnTo>
                <a:lnTo>
                  <a:pt x="1345" y="57"/>
                </a:lnTo>
                <a:lnTo>
                  <a:pt x="1341" y="55"/>
                </a:lnTo>
                <a:lnTo>
                  <a:pt x="1339" y="55"/>
                </a:lnTo>
                <a:lnTo>
                  <a:pt x="1333" y="53"/>
                </a:lnTo>
                <a:lnTo>
                  <a:pt x="1324" y="55"/>
                </a:lnTo>
                <a:lnTo>
                  <a:pt x="1320" y="57"/>
                </a:lnTo>
                <a:lnTo>
                  <a:pt x="1316" y="59"/>
                </a:lnTo>
                <a:lnTo>
                  <a:pt x="1314" y="59"/>
                </a:lnTo>
                <a:lnTo>
                  <a:pt x="1310" y="61"/>
                </a:lnTo>
                <a:lnTo>
                  <a:pt x="1301" y="61"/>
                </a:lnTo>
                <a:lnTo>
                  <a:pt x="1297" y="61"/>
                </a:lnTo>
                <a:lnTo>
                  <a:pt x="1291" y="63"/>
                </a:lnTo>
                <a:lnTo>
                  <a:pt x="1287" y="63"/>
                </a:lnTo>
                <a:lnTo>
                  <a:pt x="1282" y="65"/>
                </a:lnTo>
                <a:lnTo>
                  <a:pt x="1280" y="67"/>
                </a:lnTo>
                <a:lnTo>
                  <a:pt x="1280" y="69"/>
                </a:lnTo>
                <a:lnTo>
                  <a:pt x="1284" y="71"/>
                </a:lnTo>
                <a:lnTo>
                  <a:pt x="1284" y="71"/>
                </a:lnTo>
                <a:close/>
                <a:moveTo>
                  <a:pt x="2328" y="59"/>
                </a:moveTo>
                <a:lnTo>
                  <a:pt x="2332" y="63"/>
                </a:lnTo>
                <a:lnTo>
                  <a:pt x="2336" y="63"/>
                </a:lnTo>
                <a:lnTo>
                  <a:pt x="2336" y="61"/>
                </a:lnTo>
                <a:lnTo>
                  <a:pt x="2334" y="59"/>
                </a:lnTo>
                <a:lnTo>
                  <a:pt x="2332" y="55"/>
                </a:lnTo>
                <a:lnTo>
                  <a:pt x="2328" y="53"/>
                </a:lnTo>
                <a:lnTo>
                  <a:pt x="2326" y="53"/>
                </a:lnTo>
                <a:lnTo>
                  <a:pt x="2324" y="55"/>
                </a:lnTo>
                <a:lnTo>
                  <a:pt x="2324" y="57"/>
                </a:lnTo>
                <a:lnTo>
                  <a:pt x="2328" y="59"/>
                </a:lnTo>
                <a:close/>
                <a:moveTo>
                  <a:pt x="1930" y="44"/>
                </a:moveTo>
                <a:lnTo>
                  <a:pt x="1938" y="46"/>
                </a:lnTo>
                <a:lnTo>
                  <a:pt x="1949" y="50"/>
                </a:lnTo>
                <a:lnTo>
                  <a:pt x="1955" y="55"/>
                </a:lnTo>
                <a:lnTo>
                  <a:pt x="1957" y="55"/>
                </a:lnTo>
                <a:lnTo>
                  <a:pt x="1959" y="48"/>
                </a:lnTo>
                <a:lnTo>
                  <a:pt x="1959" y="42"/>
                </a:lnTo>
                <a:lnTo>
                  <a:pt x="1957" y="40"/>
                </a:lnTo>
                <a:lnTo>
                  <a:pt x="1951" y="36"/>
                </a:lnTo>
                <a:lnTo>
                  <a:pt x="1936" y="32"/>
                </a:lnTo>
                <a:lnTo>
                  <a:pt x="1930" y="34"/>
                </a:lnTo>
                <a:lnTo>
                  <a:pt x="1923" y="34"/>
                </a:lnTo>
                <a:lnTo>
                  <a:pt x="1921" y="36"/>
                </a:lnTo>
                <a:lnTo>
                  <a:pt x="1921" y="38"/>
                </a:lnTo>
                <a:lnTo>
                  <a:pt x="1930" y="44"/>
                </a:lnTo>
                <a:close/>
                <a:moveTo>
                  <a:pt x="1557" y="371"/>
                </a:moveTo>
                <a:lnTo>
                  <a:pt x="1555" y="369"/>
                </a:lnTo>
                <a:lnTo>
                  <a:pt x="1551" y="369"/>
                </a:lnTo>
                <a:lnTo>
                  <a:pt x="1548" y="371"/>
                </a:lnTo>
                <a:lnTo>
                  <a:pt x="1546" y="373"/>
                </a:lnTo>
                <a:lnTo>
                  <a:pt x="1546" y="373"/>
                </a:lnTo>
                <a:lnTo>
                  <a:pt x="1546" y="378"/>
                </a:lnTo>
                <a:lnTo>
                  <a:pt x="1548" y="380"/>
                </a:lnTo>
                <a:lnTo>
                  <a:pt x="1546" y="378"/>
                </a:lnTo>
                <a:lnTo>
                  <a:pt x="1544" y="378"/>
                </a:lnTo>
                <a:lnTo>
                  <a:pt x="1542" y="373"/>
                </a:lnTo>
                <a:lnTo>
                  <a:pt x="1542" y="373"/>
                </a:lnTo>
                <a:lnTo>
                  <a:pt x="1540" y="371"/>
                </a:lnTo>
                <a:lnTo>
                  <a:pt x="1538" y="373"/>
                </a:lnTo>
                <a:lnTo>
                  <a:pt x="1536" y="375"/>
                </a:lnTo>
                <a:lnTo>
                  <a:pt x="1534" y="375"/>
                </a:lnTo>
                <a:lnTo>
                  <a:pt x="1534" y="375"/>
                </a:lnTo>
                <a:lnTo>
                  <a:pt x="1538" y="371"/>
                </a:lnTo>
                <a:lnTo>
                  <a:pt x="1540" y="367"/>
                </a:lnTo>
                <a:lnTo>
                  <a:pt x="1540" y="367"/>
                </a:lnTo>
                <a:lnTo>
                  <a:pt x="1538" y="367"/>
                </a:lnTo>
                <a:lnTo>
                  <a:pt x="1538" y="367"/>
                </a:lnTo>
                <a:lnTo>
                  <a:pt x="1536" y="367"/>
                </a:lnTo>
                <a:lnTo>
                  <a:pt x="1534" y="369"/>
                </a:lnTo>
                <a:lnTo>
                  <a:pt x="1530" y="369"/>
                </a:lnTo>
                <a:lnTo>
                  <a:pt x="1530" y="369"/>
                </a:lnTo>
                <a:lnTo>
                  <a:pt x="1527" y="371"/>
                </a:lnTo>
                <a:lnTo>
                  <a:pt x="1525" y="375"/>
                </a:lnTo>
                <a:lnTo>
                  <a:pt x="1525" y="378"/>
                </a:lnTo>
                <a:lnTo>
                  <a:pt x="1521" y="382"/>
                </a:lnTo>
                <a:lnTo>
                  <a:pt x="1521" y="382"/>
                </a:lnTo>
                <a:lnTo>
                  <a:pt x="1521" y="380"/>
                </a:lnTo>
                <a:lnTo>
                  <a:pt x="1523" y="375"/>
                </a:lnTo>
                <a:lnTo>
                  <a:pt x="1523" y="375"/>
                </a:lnTo>
                <a:lnTo>
                  <a:pt x="1523" y="373"/>
                </a:lnTo>
                <a:lnTo>
                  <a:pt x="1523" y="371"/>
                </a:lnTo>
                <a:lnTo>
                  <a:pt x="1525" y="369"/>
                </a:lnTo>
                <a:lnTo>
                  <a:pt x="1525" y="369"/>
                </a:lnTo>
                <a:lnTo>
                  <a:pt x="1521" y="369"/>
                </a:lnTo>
                <a:lnTo>
                  <a:pt x="1519" y="369"/>
                </a:lnTo>
                <a:lnTo>
                  <a:pt x="1519" y="369"/>
                </a:lnTo>
                <a:lnTo>
                  <a:pt x="1523" y="367"/>
                </a:lnTo>
                <a:lnTo>
                  <a:pt x="1523" y="367"/>
                </a:lnTo>
                <a:lnTo>
                  <a:pt x="1527" y="367"/>
                </a:lnTo>
                <a:lnTo>
                  <a:pt x="1532" y="365"/>
                </a:lnTo>
                <a:lnTo>
                  <a:pt x="1532" y="363"/>
                </a:lnTo>
                <a:lnTo>
                  <a:pt x="1532" y="363"/>
                </a:lnTo>
                <a:lnTo>
                  <a:pt x="1532" y="361"/>
                </a:lnTo>
                <a:lnTo>
                  <a:pt x="1532" y="359"/>
                </a:lnTo>
                <a:lnTo>
                  <a:pt x="1532" y="359"/>
                </a:lnTo>
                <a:lnTo>
                  <a:pt x="1530" y="359"/>
                </a:lnTo>
                <a:lnTo>
                  <a:pt x="1527" y="359"/>
                </a:lnTo>
                <a:lnTo>
                  <a:pt x="1525" y="359"/>
                </a:lnTo>
                <a:lnTo>
                  <a:pt x="1523" y="359"/>
                </a:lnTo>
                <a:lnTo>
                  <a:pt x="1519" y="359"/>
                </a:lnTo>
                <a:lnTo>
                  <a:pt x="1515" y="361"/>
                </a:lnTo>
                <a:lnTo>
                  <a:pt x="1513" y="363"/>
                </a:lnTo>
                <a:lnTo>
                  <a:pt x="1511" y="365"/>
                </a:lnTo>
                <a:lnTo>
                  <a:pt x="1509" y="367"/>
                </a:lnTo>
                <a:lnTo>
                  <a:pt x="1509" y="367"/>
                </a:lnTo>
                <a:lnTo>
                  <a:pt x="1509" y="367"/>
                </a:lnTo>
                <a:lnTo>
                  <a:pt x="1509" y="367"/>
                </a:lnTo>
                <a:lnTo>
                  <a:pt x="1511" y="365"/>
                </a:lnTo>
                <a:lnTo>
                  <a:pt x="1513" y="363"/>
                </a:lnTo>
                <a:lnTo>
                  <a:pt x="1513" y="361"/>
                </a:lnTo>
                <a:lnTo>
                  <a:pt x="1515" y="359"/>
                </a:lnTo>
                <a:lnTo>
                  <a:pt x="1521" y="354"/>
                </a:lnTo>
                <a:lnTo>
                  <a:pt x="1521" y="352"/>
                </a:lnTo>
                <a:lnTo>
                  <a:pt x="1519" y="352"/>
                </a:lnTo>
                <a:lnTo>
                  <a:pt x="1519" y="350"/>
                </a:lnTo>
                <a:lnTo>
                  <a:pt x="1519" y="348"/>
                </a:lnTo>
                <a:lnTo>
                  <a:pt x="1517" y="348"/>
                </a:lnTo>
                <a:lnTo>
                  <a:pt x="1511" y="344"/>
                </a:lnTo>
                <a:lnTo>
                  <a:pt x="1509" y="344"/>
                </a:lnTo>
                <a:lnTo>
                  <a:pt x="1507" y="346"/>
                </a:lnTo>
                <a:lnTo>
                  <a:pt x="1504" y="346"/>
                </a:lnTo>
                <a:lnTo>
                  <a:pt x="1504" y="344"/>
                </a:lnTo>
                <a:lnTo>
                  <a:pt x="1500" y="344"/>
                </a:lnTo>
                <a:lnTo>
                  <a:pt x="1496" y="342"/>
                </a:lnTo>
                <a:lnTo>
                  <a:pt x="1494" y="342"/>
                </a:lnTo>
                <a:lnTo>
                  <a:pt x="1488" y="340"/>
                </a:lnTo>
                <a:lnTo>
                  <a:pt x="1483" y="340"/>
                </a:lnTo>
                <a:lnTo>
                  <a:pt x="1481" y="342"/>
                </a:lnTo>
                <a:lnTo>
                  <a:pt x="1477" y="342"/>
                </a:lnTo>
                <a:lnTo>
                  <a:pt x="1473" y="344"/>
                </a:lnTo>
                <a:lnTo>
                  <a:pt x="1471" y="344"/>
                </a:lnTo>
                <a:lnTo>
                  <a:pt x="1471" y="346"/>
                </a:lnTo>
                <a:lnTo>
                  <a:pt x="1471" y="346"/>
                </a:lnTo>
                <a:lnTo>
                  <a:pt x="1471" y="348"/>
                </a:lnTo>
                <a:lnTo>
                  <a:pt x="1471" y="348"/>
                </a:lnTo>
                <a:lnTo>
                  <a:pt x="1473" y="350"/>
                </a:lnTo>
                <a:lnTo>
                  <a:pt x="1479" y="352"/>
                </a:lnTo>
                <a:lnTo>
                  <a:pt x="1481" y="354"/>
                </a:lnTo>
                <a:lnTo>
                  <a:pt x="1483" y="354"/>
                </a:lnTo>
                <a:lnTo>
                  <a:pt x="1486" y="357"/>
                </a:lnTo>
                <a:lnTo>
                  <a:pt x="1481" y="357"/>
                </a:lnTo>
                <a:lnTo>
                  <a:pt x="1475" y="352"/>
                </a:lnTo>
                <a:lnTo>
                  <a:pt x="1473" y="352"/>
                </a:lnTo>
                <a:lnTo>
                  <a:pt x="1471" y="352"/>
                </a:lnTo>
                <a:lnTo>
                  <a:pt x="1469" y="352"/>
                </a:lnTo>
                <a:lnTo>
                  <a:pt x="1467" y="350"/>
                </a:lnTo>
                <a:lnTo>
                  <a:pt x="1467" y="352"/>
                </a:lnTo>
                <a:lnTo>
                  <a:pt x="1465" y="359"/>
                </a:lnTo>
                <a:lnTo>
                  <a:pt x="1467" y="359"/>
                </a:lnTo>
                <a:lnTo>
                  <a:pt x="1467" y="361"/>
                </a:lnTo>
                <a:lnTo>
                  <a:pt x="1469" y="363"/>
                </a:lnTo>
                <a:lnTo>
                  <a:pt x="1469" y="363"/>
                </a:lnTo>
                <a:lnTo>
                  <a:pt x="1469" y="363"/>
                </a:lnTo>
                <a:lnTo>
                  <a:pt x="1469" y="363"/>
                </a:lnTo>
                <a:lnTo>
                  <a:pt x="1467" y="363"/>
                </a:lnTo>
                <a:lnTo>
                  <a:pt x="1463" y="359"/>
                </a:lnTo>
                <a:lnTo>
                  <a:pt x="1463" y="359"/>
                </a:lnTo>
                <a:lnTo>
                  <a:pt x="1463" y="354"/>
                </a:lnTo>
                <a:lnTo>
                  <a:pt x="1463" y="352"/>
                </a:lnTo>
                <a:lnTo>
                  <a:pt x="1460" y="350"/>
                </a:lnTo>
                <a:lnTo>
                  <a:pt x="1458" y="350"/>
                </a:lnTo>
                <a:lnTo>
                  <a:pt x="1456" y="352"/>
                </a:lnTo>
                <a:lnTo>
                  <a:pt x="1454" y="352"/>
                </a:lnTo>
                <a:lnTo>
                  <a:pt x="1454" y="352"/>
                </a:lnTo>
                <a:lnTo>
                  <a:pt x="1454" y="350"/>
                </a:lnTo>
                <a:lnTo>
                  <a:pt x="1452" y="348"/>
                </a:lnTo>
                <a:lnTo>
                  <a:pt x="1452" y="348"/>
                </a:lnTo>
                <a:lnTo>
                  <a:pt x="1450" y="348"/>
                </a:lnTo>
                <a:lnTo>
                  <a:pt x="1448" y="350"/>
                </a:lnTo>
                <a:lnTo>
                  <a:pt x="1448" y="350"/>
                </a:lnTo>
                <a:lnTo>
                  <a:pt x="1448" y="352"/>
                </a:lnTo>
                <a:lnTo>
                  <a:pt x="1448" y="352"/>
                </a:lnTo>
                <a:lnTo>
                  <a:pt x="1450" y="357"/>
                </a:lnTo>
                <a:lnTo>
                  <a:pt x="1450" y="357"/>
                </a:lnTo>
                <a:lnTo>
                  <a:pt x="1448" y="354"/>
                </a:lnTo>
                <a:lnTo>
                  <a:pt x="1446" y="354"/>
                </a:lnTo>
                <a:lnTo>
                  <a:pt x="1444" y="357"/>
                </a:lnTo>
                <a:lnTo>
                  <a:pt x="1439" y="361"/>
                </a:lnTo>
                <a:lnTo>
                  <a:pt x="1437" y="363"/>
                </a:lnTo>
                <a:lnTo>
                  <a:pt x="1435" y="363"/>
                </a:lnTo>
                <a:lnTo>
                  <a:pt x="1435" y="363"/>
                </a:lnTo>
                <a:lnTo>
                  <a:pt x="1435" y="363"/>
                </a:lnTo>
                <a:lnTo>
                  <a:pt x="1435" y="363"/>
                </a:lnTo>
                <a:lnTo>
                  <a:pt x="1435" y="361"/>
                </a:lnTo>
                <a:lnTo>
                  <a:pt x="1435" y="361"/>
                </a:lnTo>
                <a:lnTo>
                  <a:pt x="1435" y="359"/>
                </a:lnTo>
                <a:lnTo>
                  <a:pt x="1435" y="359"/>
                </a:lnTo>
                <a:lnTo>
                  <a:pt x="1435" y="359"/>
                </a:lnTo>
                <a:lnTo>
                  <a:pt x="1437" y="359"/>
                </a:lnTo>
                <a:lnTo>
                  <a:pt x="1437" y="359"/>
                </a:lnTo>
                <a:lnTo>
                  <a:pt x="1439" y="359"/>
                </a:lnTo>
                <a:lnTo>
                  <a:pt x="1435" y="354"/>
                </a:lnTo>
                <a:lnTo>
                  <a:pt x="1435" y="354"/>
                </a:lnTo>
                <a:lnTo>
                  <a:pt x="1437" y="354"/>
                </a:lnTo>
                <a:lnTo>
                  <a:pt x="1439" y="352"/>
                </a:lnTo>
                <a:lnTo>
                  <a:pt x="1439" y="348"/>
                </a:lnTo>
                <a:lnTo>
                  <a:pt x="1439" y="348"/>
                </a:lnTo>
                <a:lnTo>
                  <a:pt x="1437" y="348"/>
                </a:lnTo>
                <a:lnTo>
                  <a:pt x="1431" y="352"/>
                </a:lnTo>
                <a:lnTo>
                  <a:pt x="1431" y="352"/>
                </a:lnTo>
                <a:lnTo>
                  <a:pt x="1435" y="348"/>
                </a:lnTo>
                <a:lnTo>
                  <a:pt x="1439" y="346"/>
                </a:lnTo>
                <a:lnTo>
                  <a:pt x="1442" y="342"/>
                </a:lnTo>
                <a:lnTo>
                  <a:pt x="1444" y="342"/>
                </a:lnTo>
                <a:lnTo>
                  <a:pt x="1446" y="340"/>
                </a:lnTo>
                <a:lnTo>
                  <a:pt x="1444" y="340"/>
                </a:lnTo>
                <a:lnTo>
                  <a:pt x="1442" y="338"/>
                </a:lnTo>
                <a:lnTo>
                  <a:pt x="1442" y="338"/>
                </a:lnTo>
                <a:lnTo>
                  <a:pt x="1439" y="336"/>
                </a:lnTo>
                <a:lnTo>
                  <a:pt x="1439" y="333"/>
                </a:lnTo>
                <a:lnTo>
                  <a:pt x="1439" y="331"/>
                </a:lnTo>
                <a:lnTo>
                  <a:pt x="1439" y="329"/>
                </a:lnTo>
                <a:lnTo>
                  <a:pt x="1439" y="329"/>
                </a:lnTo>
                <a:lnTo>
                  <a:pt x="1437" y="327"/>
                </a:lnTo>
                <a:lnTo>
                  <a:pt x="1433" y="327"/>
                </a:lnTo>
                <a:lnTo>
                  <a:pt x="1431" y="325"/>
                </a:lnTo>
                <a:lnTo>
                  <a:pt x="1431" y="321"/>
                </a:lnTo>
                <a:lnTo>
                  <a:pt x="1429" y="317"/>
                </a:lnTo>
                <a:lnTo>
                  <a:pt x="1429" y="317"/>
                </a:lnTo>
                <a:lnTo>
                  <a:pt x="1425" y="315"/>
                </a:lnTo>
                <a:lnTo>
                  <a:pt x="1421" y="313"/>
                </a:lnTo>
                <a:lnTo>
                  <a:pt x="1416" y="313"/>
                </a:lnTo>
                <a:lnTo>
                  <a:pt x="1410" y="313"/>
                </a:lnTo>
                <a:lnTo>
                  <a:pt x="1408" y="313"/>
                </a:lnTo>
                <a:lnTo>
                  <a:pt x="1406" y="315"/>
                </a:lnTo>
                <a:lnTo>
                  <a:pt x="1406" y="315"/>
                </a:lnTo>
                <a:lnTo>
                  <a:pt x="1400" y="317"/>
                </a:lnTo>
                <a:lnTo>
                  <a:pt x="1395" y="317"/>
                </a:lnTo>
                <a:lnTo>
                  <a:pt x="1391" y="319"/>
                </a:lnTo>
                <a:lnTo>
                  <a:pt x="1391" y="319"/>
                </a:lnTo>
                <a:lnTo>
                  <a:pt x="1393" y="321"/>
                </a:lnTo>
                <a:lnTo>
                  <a:pt x="1393" y="321"/>
                </a:lnTo>
                <a:lnTo>
                  <a:pt x="1389" y="321"/>
                </a:lnTo>
                <a:lnTo>
                  <a:pt x="1385" y="321"/>
                </a:lnTo>
                <a:lnTo>
                  <a:pt x="1383" y="323"/>
                </a:lnTo>
                <a:lnTo>
                  <a:pt x="1377" y="325"/>
                </a:lnTo>
                <a:lnTo>
                  <a:pt x="1370" y="331"/>
                </a:lnTo>
                <a:lnTo>
                  <a:pt x="1370" y="331"/>
                </a:lnTo>
                <a:lnTo>
                  <a:pt x="1375" y="333"/>
                </a:lnTo>
                <a:lnTo>
                  <a:pt x="1387" y="338"/>
                </a:lnTo>
                <a:lnTo>
                  <a:pt x="1387" y="340"/>
                </a:lnTo>
                <a:lnTo>
                  <a:pt x="1377" y="336"/>
                </a:lnTo>
                <a:lnTo>
                  <a:pt x="1372" y="336"/>
                </a:lnTo>
                <a:lnTo>
                  <a:pt x="1370" y="336"/>
                </a:lnTo>
                <a:lnTo>
                  <a:pt x="1370" y="336"/>
                </a:lnTo>
                <a:lnTo>
                  <a:pt x="1368" y="338"/>
                </a:lnTo>
                <a:lnTo>
                  <a:pt x="1368" y="338"/>
                </a:lnTo>
                <a:lnTo>
                  <a:pt x="1366" y="340"/>
                </a:lnTo>
                <a:lnTo>
                  <a:pt x="1366" y="342"/>
                </a:lnTo>
                <a:lnTo>
                  <a:pt x="1366" y="344"/>
                </a:lnTo>
                <a:lnTo>
                  <a:pt x="1368" y="344"/>
                </a:lnTo>
                <a:lnTo>
                  <a:pt x="1368" y="346"/>
                </a:lnTo>
                <a:lnTo>
                  <a:pt x="1368" y="346"/>
                </a:lnTo>
                <a:lnTo>
                  <a:pt x="1370" y="348"/>
                </a:lnTo>
                <a:lnTo>
                  <a:pt x="1370" y="348"/>
                </a:lnTo>
                <a:lnTo>
                  <a:pt x="1375" y="350"/>
                </a:lnTo>
                <a:lnTo>
                  <a:pt x="1375" y="350"/>
                </a:lnTo>
                <a:lnTo>
                  <a:pt x="1377" y="350"/>
                </a:lnTo>
                <a:lnTo>
                  <a:pt x="1379" y="350"/>
                </a:lnTo>
                <a:lnTo>
                  <a:pt x="1381" y="350"/>
                </a:lnTo>
                <a:lnTo>
                  <a:pt x="1381" y="350"/>
                </a:lnTo>
                <a:lnTo>
                  <a:pt x="1379" y="352"/>
                </a:lnTo>
                <a:lnTo>
                  <a:pt x="1379" y="352"/>
                </a:lnTo>
                <a:lnTo>
                  <a:pt x="1379" y="354"/>
                </a:lnTo>
                <a:lnTo>
                  <a:pt x="1381" y="354"/>
                </a:lnTo>
                <a:lnTo>
                  <a:pt x="1385" y="359"/>
                </a:lnTo>
                <a:lnTo>
                  <a:pt x="1387" y="359"/>
                </a:lnTo>
                <a:lnTo>
                  <a:pt x="1387" y="359"/>
                </a:lnTo>
                <a:lnTo>
                  <a:pt x="1385" y="359"/>
                </a:lnTo>
                <a:lnTo>
                  <a:pt x="1383" y="357"/>
                </a:lnTo>
                <a:lnTo>
                  <a:pt x="1377" y="354"/>
                </a:lnTo>
                <a:lnTo>
                  <a:pt x="1372" y="354"/>
                </a:lnTo>
                <a:lnTo>
                  <a:pt x="1370" y="354"/>
                </a:lnTo>
                <a:lnTo>
                  <a:pt x="1368" y="359"/>
                </a:lnTo>
                <a:lnTo>
                  <a:pt x="1366" y="359"/>
                </a:lnTo>
                <a:lnTo>
                  <a:pt x="1364" y="361"/>
                </a:lnTo>
                <a:lnTo>
                  <a:pt x="1364" y="361"/>
                </a:lnTo>
                <a:lnTo>
                  <a:pt x="1364" y="361"/>
                </a:lnTo>
                <a:lnTo>
                  <a:pt x="1368" y="365"/>
                </a:lnTo>
                <a:lnTo>
                  <a:pt x="1368" y="365"/>
                </a:lnTo>
                <a:lnTo>
                  <a:pt x="1370" y="367"/>
                </a:lnTo>
                <a:lnTo>
                  <a:pt x="1370" y="369"/>
                </a:lnTo>
                <a:lnTo>
                  <a:pt x="1372" y="369"/>
                </a:lnTo>
                <a:lnTo>
                  <a:pt x="1375" y="369"/>
                </a:lnTo>
                <a:lnTo>
                  <a:pt x="1377" y="369"/>
                </a:lnTo>
                <a:lnTo>
                  <a:pt x="1379" y="369"/>
                </a:lnTo>
                <a:lnTo>
                  <a:pt x="1381" y="371"/>
                </a:lnTo>
                <a:lnTo>
                  <a:pt x="1381" y="371"/>
                </a:lnTo>
                <a:lnTo>
                  <a:pt x="1381" y="373"/>
                </a:lnTo>
                <a:lnTo>
                  <a:pt x="1381" y="375"/>
                </a:lnTo>
                <a:lnTo>
                  <a:pt x="1381" y="378"/>
                </a:lnTo>
                <a:lnTo>
                  <a:pt x="1379" y="384"/>
                </a:lnTo>
                <a:lnTo>
                  <a:pt x="1379" y="386"/>
                </a:lnTo>
                <a:lnTo>
                  <a:pt x="1379" y="386"/>
                </a:lnTo>
                <a:lnTo>
                  <a:pt x="1377" y="386"/>
                </a:lnTo>
                <a:lnTo>
                  <a:pt x="1377" y="386"/>
                </a:lnTo>
                <a:lnTo>
                  <a:pt x="1375" y="384"/>
                </a:lnTo>
                <a:lnTo>
                  <a:pt x="1377" y="384"/>
                </a:lnTo>
                <a:lnTo>
                  <a:pt x="1377" y="384"/>
                </a:lnTo>
                <a:lnTo>
                  <a:pt x="1375" y="384"/>
                </a:lnTo>
                <a:lnTo>
                  <a:pt x="1366" y="384"/>
                </a:lnTo>
                <a:lnTo>
                  <a:pt x="1364" y="384"/>
                </a:lnTo>
                <a:lnTo>
                  <a:pt x="1360" y="386"/>
                </a:lnTo>
                <a:lnTo>
                  <a:pt x="1358" y="386"/>
                </a:lnTo>
                <a:lnTo>
                  <a:pt x="1354" y="388"/>
                </a:lnTo>
                <a:lnTo>
                  <a:pt x="1354" y="386"/>
                </a:lnTo>
                <a:lnTo>
                  <a:pt x="1356" y="386"/>
                </a:lnTo>
                <a:lnTo>
                  <a:pt x="1360" y="384"/>
                </a:lnTo>
                <a:lnTo>
                  <a:pt x="1362" y="382"/>
                </a:lnTo>
                <a:lnTo>
                  <a:pt x="1366" y="382"/>
                </a:lnTo>
                <a:lnTo>
                  <a:pt x="1370" y="382"/>
                </a:lnTo>
                <a:lnTo>
                  <a:pt x="1375" y="380"/>
                </a:lnTo>
                <a:lnTo>
                  <a:pt x="1377" y="378"/>
                </a:lnTo>
                <a:lnTo>
                  <a:pt x="1375" y="375"/>
                </a:lnTo>
                <a:lnTo>
                  <a:pt x="1372" y="373"/>
                </a:lnTo>
                <a:lnTo>
                  <a:pt x="1368" y="371"/>
                </a:lnTo>
                <a:lnTo>
                  <a:pt x="1366" y="369"/>
                </a:lnTo>
                <a:lnTo>
                  <a:pt x="1362" y="367"/>
                </a:lnTo>
                <a:lnTo>
                  <a:pt x="1358" y="363"/>
                </a:lnTo>
                <a:lnTo>
                  <a:pt x="1358" y="361"/>
                </a:lnTo>
                <a:lnTo>
                  <a:pt x="1358" y="357"/>
                </a:lnTo>
                <a:lnTo>
                  <a:pt x="1358" y="354"/>
                </a:lnTo>
                <a:lnTo>
                  <a:pt x="1358" y="352"/>
                </a:lnTo>
                <a:lnTo>
                  <a:pt x="1358" y="350"/>
                </a:lnTo>
                <a:lnTo>
                  <a:pt x="1358" y="348"/>
                </a:lnTo>
                <a:lnTo>
                  <a:pt x="1356" y="346"/>
                </a:lnTo>
                <a:lnTo>
                  <a:pt x="1354" y="342"/>
                </a:lnTo>
                <a:lnTo>
                  <a:pt x="1351" y="342"/>
                </a:lnTo>
                <a:lnTo>
                  <a:pt x="1351" y="340"/>
                </a:lnTo>
                <a:lnTo>
                  <a:pt x="1354" y="338"/>
                </a:lnTo>
                <a:lnTo>
                  <a:pt x="1354" y="336"/>
                </a:lnTo>
                <a:lnTo>
                  <a:pt x="1356" y="333"/>
                </a:lnTo>
                <a:lnTo>
                  <a:pt x="1360" y="327"/>
                </a:lnTo>
                <a:lnTo>
                  <a:pt x="1362" y="325"/>
                </a:lnTo>
                <a:lnTo>
                  <a:pt x="1366" y="321"/>
                </a:lnTo>
                <a:lnTo>
                  <a:pt x="1368" y="319"/>
                </a:lnTo>
                <a:lnTo>
                  <a:pt x="1372" y="317"/>
                </a:lnTo>
                <a:lnTo>
                  <a:pt x="1377" y="315"/>
                </a:lnTo>
                <a:lnTo>
                  <a:pt x="1377" y="313"/>
                </a:lnTo>
                <a:lnTo>
                  <a:pt x="1377" y="313"/>
                </a:lnTo>
                <a:lnTo>
                  <a:pt x="1377" y="313"/>
                </a:lnTo>
                <a:lnTo>
                  <a:pt x="1375" y="310"/>
                </a:lnTo>
                <a:lnTo>
                  <a:pt x="1362" y="310"/>
                </a:lnTo>
                <a:lnTo>
                  <a:pt x="1356" y="310"/>
                </a:lnTo>
                <a:lnTo>
                  <a:pt x="1351" y="310"/>
                </a:lnTo>
                <a:lnTo>
                  <a:pt x="1341" y="313"/>
                </a:lnTo>
                <a:lnTo>
                  <a:pt x="1337" y="313"/>
                </a:lnTo>
                <a:lnTo>
                  <a:pt x="1335" y="315"/>
                </a:lnTo>
                <a:lnTo>
                  <a:pt x="1331" y="317"/>
                </a:lnTo>
                <a:lnTo>
                  <a:pt x="1322" y="323"/>
                </a:lnTo>
                <a:lnTo>
                  <a:pt x="1322" y="323"/>
                </a:lnTo>
                <a:lnTo>
                  <a:pt x="1322" y="323"/>
                </a:lnTo>
                <a:lnTo>
                  <a:pt x="1322" y="325"/>
                </a:lnTo>
                <a:lnTo>
                  <a:pt x="1322" y="325"/>
                </a:lnTo>
                <a:lnTo>
                  <a:pt x="1318" y="327"/>
                </a:lnTo>
                <a:lnTo>
                  <a:pt x="1316" y="329"/>
                </a:lnTo>
                <a:lnTo>
                  <a:pt x="1316" y="331"/>
                </a:lnTo>
                <a:lnTo>
                  <a:pt x="1314" y="331"/>
                </a:lnTo>
                <a:lnTo>
                  <a:pt x="1314" y="333"/>
                </a:lnTo>
                <a:lnTo>
                  <a:pt x="1314" y="336"/>
                </a:lnTo>
                <a:lnTo>
                  <a:pt x="1314" y="338"/>
                </a:lnTo>
                <a:lnTo>
                  <a:pt x="1314" y="338"/>
                </a:lnTo>
                <a:lnTo>
                  <a:pt x="1310" y="342"/>
                </a:lnTo>
                <a:lnTo>
                  <a:pt x="1307" y="346"/>
                </a:lnTo>
                <a:lnTo>
                  <a:pt x="1307" y="348"/>
                </a:lnTo>
                <a:lnTo>
                  <a:pt x="1305" y="350"/>
                </a:lnTo>
                <a:lnTo>
                  <a:pt x="1305" y="350"/>
                </a:lnTo>
                <a:lnTo>
                  <a:pt x="1305" y="352"/>
                </a:lnTo>
                <a:lnTo>
                  <a:pt x="1305" y="354"/>
                </a:lnTo>
                <a:lnTo>
                  <a:pt x="1305" y="354"/>
                </a:lnTo>
                <a:lnTo>
                  <a:pt x="1307" y="357"/>
                </a:lnTo>
                <a:lnTo>
                  <a:pt x="1310" y="357"/>
                </a:lnTo>
                <a:lnTo>
                  <a:pt x="1310" y="357"/>
                </a:lnTo>
                <a:lnTo>
                  <a:pt x="1305" y="359"/>
                </a:lnTo>
                <a:lnTo>
                  <a:pt x="1303" y="361"/>
                </a:lnTo>
                <a:lnTo>
                  <a:pt x="1303" y="363"/>
                </a:lnTo>
                <a:lnTo>
                  <a:pt x="1303" y="365"/>
                </a:lnTo>
                <a:lnTo>
                  <a:pt x="1305" y="367"/>
                </a:lnTo>
                <a:lnTo>
                  <a:pt x="1305" y="371"/>
                </a:lnTo>
                <a:lnTo>
                  <a:pt x="1305" y="373"/>
                </a:lnTo>
                <a:lnTo>
                  <a:pt x="1307" y="375"/>
                </a:lnTo>
                <a:lnTo>
                  <a:pt x="1307" y="375"/>
                </a:lnTo>
                <a:lnTo>
                  <a:pt x="1312" y="378"/>
                </a:lnTo>
                <a:lnTo>
                  <a:pt x="1318" y="380"/>
                </a:lnTo>
                <a:lnTo>
                  <a:pt x="1324" y="380"/>
                </a:lnTo>
                <a:lnTo>
                  <a:pt x="1333" y="382"/>
                </a:lnTo>
                <a:lnTo>
                  <a:pt x="1335" y="382"/>
                </a:lnTo>
                <a:lnTo>
                  <a:pt x="1337" y="382"/>
                </a:lnTo>
                <a:lnTo>
                  <a:pt x="1339" y="384"/>
                </a:lnTo>
                <a:lnTo>
                  <a:pt x="1341" y="386"/>
                </a:lnTo>
                <a:lnTo>
                  <a:pt x="1345" y="386"/>
                </a:lnTo>
                <a:lnTo>
                  <a:pt x="1345" y="388"/>
                </a:lnTo>
                <a:lnTo>
                  <a:pt x="1339" y="388"/>
                </a:lnTo>
                <a:lnTo>
                  <a:pt x="1335" y="388"/>
                </a:lnTo>
                <a:lnTo>
                  <a:pt x="1333" y="388"/>
                </a:lnTo>
                <a:lnTo>
                  <a:pt x="1328" y="388"/>
                </a:lnTo>
                <a:lnTo>
                  <a:pt x="1326" y="386"/>
                </a:lnTo>
                <a:lnTo>
                  <a:pt x="1322" y="386"/>
                </a:lnTo>
                <a:lnTo>
                  <a:pt x="1318" y="386"/>
                </a:lnTo>
                <a:lnTo>
                  <a:pt x="1314" y="386"/>
                </a:lnTo>
                <a:lnTo>
                  <a:pt x="1312" y="386"/>
                </a:lnTo>
                <a:lnTo>
                  <a:pt x="1312" y="386"/>
                </a:lnTo>
                <a:lnTo>
                  <a:pt x="1314" y="388"/>
                </a:lnTo>
                <a:lnTo>
                  <a:pt x="1314" y="392"/>
                </a:lnTo>
                <a:lnTo>
                  <a:pt x="1316" y="392"/>
                </a:lnTo>
                <a:lnTo>
                  <a:pt x="1320" y="398"/>
                </a:lnTo>
                <a:lnTo>
                  <a:pt x="1322" y="401"/>
                </a:lnTo>
                <a:lnTo>
                  <a:pt x="1324" y="401"/>
                </a:lnTo>
                <a:lnTo>
                  <a:pt x="1326" y="401"/>
                </a:lnTo>
                <a:lnTo>
                  <a:pt x="1331" y="403"/>
                </a:lnTo>
                <a:lnTo>
                  <a:pt x="1335" y="407"/>
                </a:lnTo>
                <a:lnTo>
                  <a:pt x="1335" y="407"/>
                </a:lnTo>
                <a:lnTo>
                  <a:pt x="1337" y="407"/>
                </a:lnTo>
                <a:lnTo>
                  <a:pt x="1337" y="405"/>
                </a:lnTo>
                <a:lnTo>
                  <a:pt x="1339" y="405"/>
                </a:lnTo>
                <a:lnTo>
                  <a:pt x="1341" y="405"/>
                </a:lnTo>
                <a:lnTo>
                  <a:pt x="1343" y="405"/>
                </a:lnTo>
                <a:lnTo>
                  <a:pt x="1347" y="405"/>
                </a:lnTo>
                <a:lnTo>
                  <a:pt x="1347" y="405"/>
                </a:lnTo>
                <a:lnTo>
                  <a:pt x="1345" y="403"/>
                </a:lnTo>
                <a:lnTo>
                  <a:pt x="1345" y="403"/>
                </a:lnTo>
                <a:lnTo>
                  <a:pt x="1345" y="403"/>
                </a:lnTo>
                <a:lnTo>
                  <a:pt x="1349" y="403"/>
                </a:lnTo>
                <a:lnTo>
                  <a:pt x="1351" y="403"/>
                </a:lnTo>
                <a:lnTo>
                  <a:pt x="1354" y="403"/>
                </a:lnTo>
                <a:lnTo>
                  <a:pt x="1356" y="401"/>
                </a:lnTo>
                <a:lnTo>
                  <a:pt x="1356" y="401"/>
                </a:lnTo>
                <a:lnTo>
                  <a:pt x="1356" y="403"/>
                </a:lnTo>
                <a:lnTo>
                  <a:pt x="1354" y="405"/>
                </a:lnTo>
                <a:lnTo>
                  <a:pt x="1356" y="405"/>
                </a:lnTo>
                <a:lnTo>
                  <a:pt x="1356" y="409"/>
                </a:lnTo>
                <a:lnTo>
                  <a:pt x="1358" y="409"/>
                </a:lnTo>
                <a:lnTo>
                  <a:pt x="1360" y="411"/>
                </a:lnTo>
                <a:lnTo>
                  <a:pt x="1364" y="411"/>
                </a:lnTo>
                <a:lnTo>
                  <a:pt x="1370" y="409"/>
                </a:lnTo>
                <a:lnTo>
                  <a:pt x="1375" y="411"/>
                </a:lnTo>
                <a:lnTo>
                  <a:pt x="1377" y="411"/>
                </a:lnTo>
                <a:lnTo>
                  <a:pt x="1379" y="411"/>
                </a:lnTo>
                <a:lnTo>
                  <a:pt x="1379" y="411"/>
                </a:lnTo>
                <a:lnTo>
                  <a:pt x="1383" y="413"/>
                </a:lnTo>
                <a:lnTo>
                  <a:pt x="1393" y="413"/>
                </a:lnTo>
                <a:lnTo>
                  <a:pt x="1398" y="413"/>
                </a:lnTo>
                <a:lnTo>
                  <a:pt x="1404" y="413"/>
                </a:lnTo>
                <a:lnTo>
                  <a:pt x="1404" y="413"/>
                </a:lnTo>
                <a:lnTo>
                  <a:pt x="1406" y="413"/>
                </a:lnTo>
                <a:lnTo>
                  <a:pt x="1412" y="415"/>
                </a:lnTo>
                <a:lnTo>
                  <a:pt x="1416" y="417"/>
                </a:lnTo>
                <a:lnTo>
                  <a:pt x="1419" y="417"/>
                </a:lnTo>
                <a:lnTo>
                  <a:pt x="1421" y="415"/>
                </a:lnTo>
                <a:lnTo>
                  <a:pt x="1427" y="415"/>
                </a:lnTo>
                <a:lnTo>
                  <a:pt x="1435" y="419"/>
                </a:lnTo>
                <a:lnTo>
                  <a:pt x="1437" y="419"/>
                </a:lnTo>
                <a:lnTo>
                  <a:pt x="1437" y="417"/>
                </a:lnTo>
                <a:lnTo>
                  <a:pt x="1435" y="417"/>
                </a:lnTo>
                <a:lnTo>
                  <a:pt x="1433" y="415"/>
                </a:lnTo>
                <a:lnTo>
                  <a:pt x="1431" y="413"/>
                </a:lnTo>
                <a:lnTo>
                  <a:pt x="1429" y="413"/>
                </a:lnTo>
                <a:lnTo>
                  <a:pt x="1429" y="413"/>
                </a:lnTo>
                <a:lnTo>
                  <a:pt x="1427" y="411"/>
                </a:lnTo>
                <a:lnTo>
                  <a:pt x="1425" y="411"/>
                </a:lnTo>
                <a:lnTo>
                  <a:pt x="1427" y="409"/>
                </a:lnTo>
                <a:lnTo>
                  <a:pt x="1433" y="411"/>
                </a:lnTo>
                <a:lnTo>
                  <a:pt x="1437" y="411"/>
                </a:lnTo>
                <a:lnTo>
                  <a:pt x="1439" y="411"/>
                </a:lnTo>
                <a:lnTo>
                  <a:pt x="1444" y="413"/>
                </a:lnTo>
                <a:lnTo>
                  <a:pt x="1446" y="413"/>
                </a:lnTo>
                <a:lnTo>
                  <a:pt x="1446" y="413"/>
                </a:lnTo>
                <a:lnTo>
                  <a:pt x="1454" y="415"/>
                </a:lnTo>
                <a:lnTo>
                  <a:pt x="1456" y="415"/>
                </a:lnTo>
                <a:lnTo>
                  <a:pt x="1458" y="415"/>
                </a:lnTo>
                <a:lnTo>
                  <a:pt x="1463" y="415"/>
                </a:lnTo>
                <a:lnTo>
                  <a:pt x="1465" y="413"/>
                </a:lnTo>
                <a:lnTo>
                  <a:pt x="1467" y="413"/>
                </a:lnTo>
                <a:lnTo>
                  <a:pt x="1467" y="411"/>
                </a:lnTo>
                <a:lnTo>
                  <a:pt x="1467" y="411"/>
                </a:lnTo>
                <a:lnTo>
                  <a:pt x="1467" y="409"/>
                </a:lnTo>
                <a:lnTo>
                  <a:pt x="1465" y="407"/>
                </a:lnTo>
                <a:lnTo>
                  <a:pt x="1465" y="405"/>
                </a:lnTo>
                <a:lnTo>
                  <a:pt x="1463" y="405"/>
                </a:lnTo>
                <a:lnTo>
                  <a:pt x="1458" y="403"/>
                </a:lnTo>
                <a:lnTo>
                  <a:pt x="1458" y="403"/>
                </a:lnTo>
                <a:lnTo>
                  <a:pt x="1458" y="401"/>
                </a:lnTo>
                <a:lnTo>
                  <a:pt x="1458" y="401"/>
                </a:lnTo>
                <a:lnTo>
                  <a:pt x="1460" y="398"/>
                </a:lnTo>
                <a:lnTo>
                  <a:pt x="1460" y="398"/>
                </a:lnTo>
                <a:lnTo>
                  <a:pt x="1463" y="396"/>
                </a:lnTo>
                <a:lnTo>
                  <a:pt x="1463" y="398"/>
                </a:lnTo>
                <a:lnTo>
                  <a:pt x="1465" y="401"/>
                </a:lnTo>
                <a:lnTo>
                  <a:pt x="1465" y="401"/>
                </a:lnTo>
                <a:lnTo>
                  <a:pt x="1467" y="401"/>
                </a:lnTo>
                <a:lnTo>
                  <a:pt x="1469" y="405"/>
                </a:lnTo>
                <a:lnTo>
                  <a:pt x="1469" y="405"/>
                </a:lnTo>
                <a:lnTo>
                  <a:pt x="1471" y="405"/>
                </a:lnTo>
                <a:lnTo>
                  <a:pt x="1473" y="407"/>
                </a:lnTo>
                <a:lnTo>
                  <a:pt x="1475" y="407"/>
                </a:lnTo>
                <a:lnTo>
                  <a:pt x="1475" y="407"/>
                </a:lnTo>
                <a:lnTo>
                  <a:pt x="1479" y="407"/>
                </a:lnTo>
                <a:lnTo>
                  <a:pt x="1481" y="407"/>
                </a:lnTo>
                <a:lnTo>
                  <a:pt x="1481" y="409"/>
                </a:lnTo>
                <a:lnTo>
                  <a:pt x="1481" y="411"/>
                </a:lnTo>
                <a:lnTo>
                  <a:pt x="1483" y="413"/>
                </a:lnTo>
                <a:lnTo>
                  <a:pt x="1483" y="415"/>
                </a:lnTo>
                <a:lnTo>
                  <a:pt x="1483" y="417"/>
                </a:lnTo>
                <a:lnTo>
                  <a:pt x="1486" y="417"/>
                </a:lnTo>
                <a:lnTo>
                  <a:pt x="1490" y="417"/>
                </a:lnTo>
                <a:lnTo>
                  <a:pt x="1492" y="417"/>
                </a:lnTo>
                <a:lnTo>
                  <a:pt x="1492" y="417"/>
                </a:lnTo>
                <a:lnTo>
                  <a:pt x="1494" y="419"/>
                </a:lnTo>
                <a:lnTo>
                  <a:pt x="1494" y="419"/>
                </a:lnTo>
                <a:lnTo>
                  <a:pt x="1492" y="422"/>
                </a:lnTo>
                <a:lnTo>
                  <a:pt x="1490" y="422"/>
                </a:lnTo>
                <a:lnTo>
                  <a:pt x="1490" y="422"/>
                </a:lnTo>
                <a:lnTo>
                  <a:pt x="1492" y="422"/>
                </a:lnTo>
                <a:lnTo>
                  <a:pt x="1492" y="424"/>
                </a:lnTo>
                <a:lnTo>
                  <a:pt x="1494" y="424"/>
                </a:lnTo>
                <a:lnTo>
                  <a:pt x="1496" y="424"/>
                </a:lnTo>
                <a:lnTo>
                  <a:pt x="1496" y="424"/>
                </a:lnTo>
                <a:lnTo>
                  <a:pt x="1498" y="422"/>
                </a:lnTo>
                <a:lnTo>
                  <a:pt x="1500" y="422"/>
                </a:lnTo>
                <a:lnTo>
                  <a:pt x="1500" y="422"/>
                </a:lnTo>
                <a:lnTo>
                  <a:pt x="1502" y="422"/>
                </a:lnTo>
                <a:lnTo>
                  <a:pt x="1502" y="422"/>
                </a:lnTo>
                <a:lnTo>
                  <a:pt x="1500" y="422"/>
                </a:lnTo>
                <a:lnTo>
                  <a:pt x="1500" y="424"/>
                </a:lnTo>
                <a:lnTo>
                  <a:pt x="1498" y="424"/>
                </a:lnTo>
                <a:lnTo>
                  <a:pt x="1498" y="426"/>
                </a:lnTo>
                <a:lnTo>
                  <a:pt x="1500" y="426"/>
                </a:lnTo>
                <a:lnTo>
                  <a:pt x="1500" y="428"/>
                </a:lnTo>
                <a:lnTo>
                  <a:pt x="1502" y="428"/>
                </a:lnTo>
                <a:lnTo>
                  <a:pt x="1504" y="428"/>
                </a:lnTo>
                <a:lnTo>
                  <a:pt x="1507" y="428"/>
                </a:lnTo>
                <a:lnTo>
                  <a:pt x="1511" y="430"/>
                </a:lnTo>
                <a:lnTo>
                  <a:pt x="1511" y="430"/>
                </a:lnTo>
                <a:lnTo>
                  <a:pt x="1513" y="432"/>
                </a:lnTo>
                <a:lnTo>
                  <a:pt x="1511" y="434"/>
                </a:lnTo>
                <a:lnTo>
                  <a:pt x="1511" y="436"/>
                </a:lnTo>
                <a:lnTo>
                  <a:pt x="1509" y="436"/>
                </a:lnTo>
                <a:lnTo>
                  <a:pt x="1507" y="438"/>
                </a:lnTo>
                <a:lnTo>
                  <a:pt x="1504" y="438"/>
                </a:lnTo>
                <a:lnTo>
                  <a:pt x="1500" y="436"/>
                </a:lnTo>
                <a:lnTo>
                  <a:pt x="1500" y="438"/>
                </a:lnTo>
                <a:lnTo>
                  <a:pt x="1498" y="438"/>
                </a:lnTo>
                <a:lnTo>
                  <a:pt x="1498" y="438"/>
                </a:lnTo>
                <a:lnTo>
                  <a:pt x="1498" y="443"/>
                </a:lnTo>
                <a:lnTo>
                  <a:pt x="1498" y="443"/>
                </a:lnTo>
                <a:lnTo>
                  <a:pt x="1498" y="443"/>
                </a:lnTo>
                <a:lnTo>
                  <a:pt x="1498" y="445"/>
                </a:lnTo>
                <a:lnTo>
                  <a:pt x="1498" y="445"/>
                </a:lnTo>
                <a:lnTo>
                  <a:pt x="1498" y="447"/>
                </a:lnTo>
                <a:lnTo>
                  <a:pt x="1500" y="447"/>
                </a:lnTo>
                <a:lnTo>
                  <a:pt x="1502" y="445"/>
                </a:lnTo>
                <a:lnTo>
                  <a:pt x="1509" y="443"/>
                </a:lnTo>
                <a:lnTo>
                  <a:pt x="1513" y="440"/>
                </a:lnTo>
                <a:lnTo>
                  <a:pt x="1513" y="440"/>
                </a:lnTo>
                <a:lnTo>
                  <a:pt x="1515" y="438"/>
                </a:lnTo>
                <a:lnTo>
                  <a:pt x="1515" y="440"/>
                </a:lnTo>
                <a:lnTo>
                  <a:pt x="1519" y="440"/>
                </a:lnTo>
                <a:lnTo>
                  <a:pt x="1519" y="440"/>
                </a:lnTo>
                <a:lnTo>
                  <a:pt x="1521" y="438"/>
                </a:lnTo>
                <a:lnTo>
                  <a:pt x="1523" y="436"/>
                </a:lnTo>
                <a:lnTo>
                  <a:pt x="1523" y="436"/>
                </a:lnTo>
                <a:lnTo>
                  <a:pt x="1525" y="436"/>
                </a:lnTo>
                <a:lnTo>
                  <a:pt x="1525" y="438"/>
                </a:lnTo>
                <a:lnTo>
                  <a:pt x="1523" y="438"/>
                </a:lnTo>
                <a:lnTo>
                  <a:pt x="1521" y="438"/>
                </a:lnTo>
                <a:lnTo>
                  <a:pt x="1523" y="440"/>
                </a:lnTo>
                <a:lnTo>
                  <a:pt x="1523" y="440"/>
                </a:lnTo>
                <a:lnTo>
                  <a:pt x="1525" y="440"/>
                </a:lnTo>
                <a:lnTo>
                  <a:pt x="1525" y="440"/>
                </a:lnTo>
                <a:lnTo>
                  <a:pt x="1523" y="443"/>
                </a:lnTo>
                <a:lnTo>
                  <a:pt x="1523" y="443"/>
                </a:lnTo>
                <a:lnTo>
                  <a:pt x="1523" y="443"/>
                </a:lnTo>
                <a:lnTo>
                  <a:pt x="1525" y="443"/>
                </a:lnTo>
                <a:lnTo>
                  <a:pt x="1525" y="443"/>
                </a:lnTo>
                <a:lnTo>
                  <a:pt x="1525" y="443"/>
                </a:lnTo>
                <a:lnTo>
                  <a:pt x="1525" y="445"/>
                </a:lnTo>
                <a:lnTo>
                  <a:pt x="1525" y="445"/>
                </a:lnTo>
                <a:lnTo>
                  <a:pt x="1530" y="449"/>
                </a:lnTo>
                <a:lnTo>
                  <a:pt x="1530" y="449"/>
                </a:lnTo>
                <a:lnTo>
                  <a:pt x="1532" y="449"/>
                </a:lnTo>
                <a:lnTo>
                  <a:pt x="1534" y="451"/>
                </a:lnTo>
                <a:lnTo>
                  <a:pt x="1536" y="449"/>
                </a:lnTo>
                <a:lnTo>
                  <a:pt x="1536" y="449"/>
                </a:lnTo>
                <a:lnTo>
                  <a:pt x="1534" y="447"/>
                </a:lnTo>
                <a:lnTo>
                  <a:pt x="1534" y="445"/>
                </a:lnTo>
                <a:lnTo>
                  <a:pt x="1536" y="445"/>
                </a:lnTo>
                <a:lnTo>
                  <a:pt x="1538" y="447"/>
                </a:lnTo>
                <a:lnTo>
                  <a:pt x="1538" y="447"/>
                </a:lnTo>
                <a:lnTo>
                  <a:pt x="1538" y="447"/>
                </a:lnTo>
                <a:lnTo>
                  <a:pt x="1538" y="449"/>
                </a:lnTo>
                <a:lnTo>
                  <a:pt x="1538" y="449"/>
                </a:lnTo>
                <a:lnTo>
                  <a:pt x="1538" y="451"/>
                </a:lnTo>
                <a:lnTo>
                  <a:pt x="1538" y="451"/>
                </a:lnTo>
                <a:lnTo>
                  <a:pt x="1538" y="453"/>
                </a:lnTo>
                <a:lnTo>
                  <a:pt x="1538" y="455"/>
                </a:lnTo>
                <a:lnTo>
                  <a:pt x="1540" y="455"/>
                </a:lnTo>
                <a:lnTo>
                  <a:pt x="1540" y="455"/>
                </a:lnTo>
                <a:lnTo>
                  <a:pt x="1542" y="455"/>
                </a:lnTo>
                <a:lnTo>
                  <a:pt x="1546" y="455"/>
                </a:lnTo>
                <a:lnTo>
                  <a:pt x="1546" y="455"/>
                </a:lnTo>
                <a:lnTo>
                  <a:pt x="1546" y="455"/>
                </a:lnTo>
                <a:lnTo>
                  <a:pt x="1546" y="457"/>
                </a:lnTo>
                <a:lnTo>
                  <a:pt x="1548" y="461"/>
                </a:lnTo>
                <a:lnTo>
                  <a:pt x="1551" y="466"/>
                </a:lnTo>
                <a:lnTo>
                  <a:pt x="1555" y="468"/>
                </a:lnTo>
                <a:lnTo>
                  <a:pt x="1557" y="472"/>
                </a:lnTo>
                <a:lnTo>
                  <a:pt x="1559" y="480"/>
                </a:lnTo>
                <a:lnTo>
                  <a:pt x="1561" y="480"/>
                </a:lnTo>
                <a:lnTo>
                  <a:pt x="1561" y="480"/>
                </a:lnTo>
                <a:lnTo>
                  <a:pt x="1561" y="482"/>
                </a:lnTo>
                <a:lnTo>
                  <a:pt x="1559" y="484"/>
                </a:lnTo>
                <a:lnTo>
                  <a:pt x="1557" y="484"/>
                </a:lnTo>
                <a:lnTo>
                  <a:pt x="1555" y="487"/>
                </a:lnTo>
                <a:lnTo>
                  <a:pt x="1553" y="487"/>
                </a:lnTo>
                <a:lnTo>
                  <a:pt x="1551" y="491"/>
                </a:lnTo>
                <a:lnTo>
                  <a:pt x="1551" y="491"/>
                </a:lnTo>
                <a:lnTo>
                  <a:pt x="1551" y="493"/>
                </a:lnTo>
                <a:lnTo>
                  <a:pt x="1551" y="495"/>
                </a:lnTo>
                <a:lnTo>
                  <a:pt x="1546" y="495"/>
                </a:lnTo>
                <a:lnTo>
                  <a:pt x="1546" y="495"/>
                </a:lnTo>
                <a:lnTo>
                  <a:pt x="1544" y="497"/>
                </a:lnTo>
                <a:lnTo>
                  <a:pt x="1544" y="497"/>
                </a:lnTo>
                <a:lnTo>
                  <a:pt x="1542" y="499"/>
                </a:lnTo>
                <a:lnTo>
                  <a:pt x="1536" y="503"/>
                </a:lnTo>
                <a:lnTo>
                  <a:pt x="1530" y="508"/>
                </a:lnTo>
                <a:lnTo>
                  <a:pt x="1530" y="508"/>
                </a:lnTo>
                <a:lnTo>
                  <a:pt x="1530" y="508"/>
                </a:lnTo>
                <a:lnTo>
                  <a:pt x="1530" y="510"/>
                </a:lnTo>
                <a:lnTo>
                  <a:pt x="1532" y="512"/>
                </a:lnTo>
                <a:lnTo>
                  <a:pt x="1536" y="514"/>
                </a:lnTo>
                <a:lnTo>
                  <a:pt x="1538" y="516"/>
                </a:lnTo>
                <a:lnTo>
                  <a:pt x="1540" y="518"/>
                </a:lnTo>
                <a:lnTo>
                  <a:pt x="1540" y="520"/>
                </a:lnTo>
                <a:lnTo>
                  <a:pt x="1542" y="522"/>
                </a:lnTo>
                <a:lnTo>
                  <a:pt x="1542" y="524"/>
                </a:lnTo>
                <a:lnTo>
                  <a:pt x="1540" y="524"/>
                </a:lnTo>
                <a:lnTo>
                  <a:pt x="1538" y="522"/>
                </a:lnTo>
                <a:lnTo>
                  <a:pt x="1536" y="522"/>
                </a:lnTo>
                <a:lnTo>
                  <a:pt x="1534" y="524"/>
                </a:lnTo>
                <a:lnTo>
                  <a:pt x="1532" y="524"/>
                </a:lnTo>
                <a:lnTo>
                  <a:pt x="1530" y="526"/>
                </a:lnTo>
                <a:lnTo>
                  <a:pt x="1527" y="526"/>
                </a:lnTo>
                <a:lnTo>
                  <a:pt x="1527" y="526"/>
                </a:lnTo>
                <a:lnTo>
                  <a:pt x="1525" y="526"/>
                </a:lnTo>
                <a:lnTo>
                  <a:pt x="1523" y="526"/>
                </a:lnTo>
                <a:lnTo>
                  <a:pt x="1521" y="526"/>
                </a:lnTo>
                <a:lnTo>
                  <a:pt x="1521" y="526"/>
                </a:lnTo>
                <a:lnTo>
                  <a:pt x="1519" y="526"/>
                </a:lnTo>
                <a:lnTo>
                  <a:pt x="1519" y="528"/>
                </a:lnTo>
                <a:lnTo>
                  <a:pt x="1517" y="528"/>
                </a:lnTo>
                <a:lnTo>
                  <a:pt x="1511" y="528"/>
                </a:lnTo>
                <a:lnTo>
                  <a:pt x="1509" y="528"/>
                </a:lnTo>
                <a:lnTo>
                  <a:pt x="1511" y="528"/>
                </a:lnTo>
                <a:lnTo>
                  <a:pt x="1513" y="533"/>
                </a:lnTo>
                <a:lnTo>
                  <a:pt x="1515" y="533"/>
                </a:lnTo>
                <a:lnTo>
                  <a:pt x="1515" y="535"/>
                </a:lnTo>
                <a:lnTo>
                  <a:pt x="1517" y="535"/>
                </a:lnTo>
                <a:lnTo>
                  <a:pt x="1515" y="535"/>
                </a:lnTo>
                <a:lnTo>
                  <a:pt x="1515" y="537"/>
                </a:lnTo>
                <a:lnTo>
                  <a:pt x="1515" y="537"/>
                </a:lnTo>
                <a:lnTo>
                  <a:pt x="1515" y="539"/>
                </a:lnTo>
                <a:lnTo>
                  <a:pt x="1515" y="539"/>
                </a:lnTo>
                <a:lnTo>
                  <a:pt x="1513" y="537"/>
                </a:lnTo>
                <a:lnTo>
                  <a:pt x="1513" y="537"/>
                </a:lnTo>
                <a:lnTo>
                  <a:pt x="1513" y="537"/>
                </a:lnTo>
                <a:lnTo>
                  <a:pt x="1513" y="537"/>
                </a:lnTo>
                <a:lnTo>
                  <a:pt x="1515" y="535"/>
                </a:lnTo>
                <a:lnTo>
                  <a:pt x="1513" y="535"/>
                </a:lnTo>
                <a:lnTo>
                  <a:pt x="1513" y="533"/>
                </a:lnTo>
                <a:lnTo>
                  <a:pt x="1509" y="531"/>
                </a:lnTo>
                <a:lnTo>
                  <a:pt x="1507" y="528"/>
                </a:lnTo>
                <a:lnTo>
                  <a:pt x="1500" y="526"/>
                </a:lnTo>
                <a:lnTo>
                  <a:pt x="1496" y="526"/>
                </a:lnTo>
                <a:lnTo>
                  <a:pt x="1492" y="524"/>
                </a:lnTo>
                <a:lnTo>
                  <a:pt x="1492" y="524"/>
                </a:lnTo>
                <a:lnTo>
                  <a:pt x="1488" y="524"/>
                </a:lnTo>
                <a:lnTo>
                  <a:pt x="1488" y="524"/>
                </a:lnTo>
                <a:lnTo>
                  <a:pt x="1488" y="524"/>
                </a:lnTo>
                <a:lnTo>
                  <a:pt x="1486" y="526"/>
                </a:lnTo>
                <a:lnTo>
                  <a:pt x="1486" y="526"/>
                </a:lnTo>
                <a:lnTo>
                  <a:pt x="1486" y="526"/>
                </a:lnTo>
                <a:lnTo>
                  <a:pt x="1488" y="531"/>
                </a:lnTo>
                <a:lnTo>
                  <a:pt x="1488" y="531"/>
                </a:lnTo>
                <a:lnTo>
                  <a:pt x="1486" y="531"/>
                </a:lnTo>
                <a:lnTo>
                  <a:pt x="1479" y="533"/>
                </a:lnTo>
                <a:lnTo>
                  <a:pt x="1477" y="535"/>
                </a:lnTo>
                <a:lnTo>
                  <a:pt x="1477" y="535"/>
                </a:lnTo>
                <a:lnTo>
                  <a:pt x="1477" y="537"/>
                </a:lnTo>
                <a:lnTo>
                  <a:pt x="1475" y="539"/>
                </a:lnTo>
                <a:lnTo>
                  <a:pt x="1475" y="541"/>
                </a:lnTo>
                <a:lnTo>
                  <a:pt x="1475" y="541"/>
                </a:lnTo>
                <a:lnTo>
                  <a:pt x="1475" y="543"/>
                </a:lnTo>
                <a:lnTo>
                  <a:pt x="1475" y="543"/>
                </a:lnTo>
                <a:lnTo>
                  <a:pt x="1477" y="547"/>
                </a:lnTo>
                <a:lnTo>
                  <a:pt x="1477" y="547"/>
                </a:lnTo>
                <a:lnTo>
                  <a:pt x="1481" y="549"/>
                </a:lnTo>
                <a:lnTo>
                  <a:pt x="1481" y="549"/>
                </a:lnTo>
                <a:lnTo>
                  <a:pt x="1483" y="549"/>
                </a:lnTo>
                <a:lnTo>
                  <a:pt x="1486" y="549"/>
                </a:lnTo>
                <a:lnTo>
                  <a:pt x="1486" y="552"/>
                </a:lnTo>
                <a:lnTo>
                  <a:pt x="1488" y="552"/>
                </a:lnTo>
                <a:lnTo>
                  <a:pt x="1490" y="552"/>
                </a:lnTo>
                <a:lnTo>
                  <a:pt x="1492" y="552"/>
                </a:lnTo>
                <a:lnTo>
                  <a:pt x="1494" y="554"/>
                </a:lnTo>
                <a:lnTo>
                  <a:pt x="1496" y="554"/>
                </a:lnTo>
                <a:lnTo>
                  <a:pt x="1498" y="552"/>
                </a:lnTo>
                <a:lnTo>
                  <a:pt x="1498" y="552"/>
                </a:lnTo>
                <a:lnTo>
                  <a:pt x="1500" y="552"/>
                </a:lnTo>
                <a:lnTo>
                  <a:pt x="1500" y="552"/>
                </a:lnTo>
                <a:lnTo>
                  <a:pt x="1504" y="549"/>
                </a:lnTo>
                <a:lnTo>
                  <a:pt x="1507" y="549"/>
                </a:lnTo>
                <a:lnTo>
                  <a:pt x="1509" y="549"/>
                </a:lnTo>
                <a:lnTo>
                  <a:pt x="1511" y="549"/>
                </a:lnTo>
                <a:lnTo>
                  <a:pt x="1511" y="545"/>
                </a:lnTo>
                <a:lnTo>
                  <a:pt x="1515" y="545"/>
                </a:lnTo>
                <a:lnTo>
                  <a:pt x="1517" y="547"/>
                </a:lnTo>
                <a:lnTo>
                  <a:pt x="1517" y="547"/>
                </a:lnTo>
                <a:lnTo>
                  <a:pt x="1521" y="547"/>
                </a:lnTo>
                <a:lnTo>
                  <a:pt x="1523" y="547"/>
                </a:lnTo>
                <a:lnTo>
                  <a:pt x="1525" y="547"/>
                </a:lnTo>
                <a:lnTo>
                  <a:pt x="1525" y="545"/>
                </a:lnTo>
                <a:lnTo>
                  <a:pt x="1525" y="543"/>
                </a:lnTo>
                <a:lnTo>
                  <a:pt x="1523" y="541"/>
                </a:lnTo>
                <a:lnTo>
                  <a:pt x="1523" y="541"/>
                </a:lnTo>
                <a:lnTo>
                  <a:pt x="1523" y="539"/>
                </a:lnTo>
                <a:lnTo>
                  <a:pt x="1523" y="539"/>
                </a:lnTo>
                <a:lnTo>
                  <a:pt x="1525" y="539"/>
                </a:lnTo>
                <a:lnTo>
                  <a:pt x="1525" y="539"/>
                </a:lnTo>
                <a:lnTo>
                  <a:pt x="1525" y="539"/>
                </a:lnTo>
                <a:lnTo>
                  <a:pt x="1527" y="539"/>
                </a:lnTo>
                <a:lnTo>
                  <a:pt x="1527" y="541"/>
                </a:lnTo>
                <a:lnTo>
                  <a:pt x="1527" y="541"/>
                </a:lnTo>
                <a:lnTo>
                  <a:pt x="1527" y="543"/>
                </a:lnTo>
                <a:lnTo>
                  <a:pt x="1530" y="543"/>
                </a:lnTo>
                <a:lnTo>
                  <a:pt x="1530" y="543"/>
                </a:lnTo>
                <a:lnTo>
                  <a:pt x="1532" y="543"/>
                </a:lnTo>
                <a:lnTo>
                  <a:pt x="1534" y="543"/>
                </a:lnTo>
                <a:lnTo>
                  <a:pt x="1534" y="547"/>
                </a:lnTo>
                <a:lnTo>
                  <a:pt x="1534" y="547"/>
                </a:lnTo>
                <a:lnTo>
                  <a:pt x="1534" y="549"/>
                </a:lnTo>
                <a:lnTo>
                  <a:pt x="1536" y="549"/>
                </a:lnTo>
                <a:lnTo>
                  <a:pt x="1536" y="547"/>
                </a:lnTo>
                <a:lnTo>
                  <a:pt x="1536" y="547"/>
                </a:lnTo>
                <a:lnTo>
                  <a:pt x="1538" y="545"/>
                </a:lnTo>
                <a:lnTo>
                  <a:pt x="1538" y="545"/>
                </a:lnTo>
                <a:lnTo>
                  <a:pt x="1538" y="545"/>
                </a:lnTo>
                <a:lnTo>
                  <a:pt x="1540" y="545"/>
                </a:lnTo>
                <a:lnTo>
                  <a:pt x="1540" y="545"/>
                </a:lnTo>
                <a:lnTo>
                  <a:pt x="1544" y="545"/>
                </a:lnTo>
                <a:lnTo>
                  <a:pt x="1546" y="545"/>
                </a:lnTo>
                <a:lnTo>
                  <a:pt x="1546" y="545"/>
                </a:lnTo>
                <a:lnTo>
                  <a:pt x="1544" y="549"/>
                </a:lnTo>
                <a:lnTo>
                  <a:pt x="1544" y="549"/>
                </a:lnTo>
                <a:lnTo>
                  <a:pt x="1544" y="549"/>
                </a:lnTo>
                <a:lnTo>
                  <a:pt x="1546" y="552"/>
                </a:lnTo>
                <a:lnTo>
                  <a:pt x="1548" y="552"/>
                </a:lnTo>
                <a:lnTo>
                  <a:pt x="1551" y="556"/>
                </a:lnTo>
                <a:lnTo>
                  <a:pt x="1555" y="558"/>
                </a:lnTo>
                <a:lnTo>
                  <a:pt x="1555" y="558"/>
                </a:lnTo>
                <a:lnTo>
                  <a:pt x="1555" y="558"/>
                </a:lnTo>
                <a:lnTo>
                  <a:pt x="1557" y="560"/>
                </a:lnTo>
                <a:lnTo>
                  <a:pt x="1557" y="562"/>
                </a:lnTo>
                <a:lnTo>
                  <a:pt x="1559" y="562"/>
                </a:lnTo>
                <a:lnTo>
                  <a:pt x="1561" y="560"/>
                </a:lnTo>
                <a:lnTo>
                  <a:pt x="1563" y="560"/>
                </a:lnTo>
                <a:lnTo>
                  <a:pt x="1563" y="560"/>
                </a:lnTo>
                <a:lnTo>
                  <a:pt x="1563" y="562"/>
                </a:lnTo>
                <a:lnTo>
                  <a:pt x="1561" y="562"/>
                </a:lnTo>
                <a:lnTo>
                  <a:pt x="1561" y="564"/>
                </a:lnTo>
                <a:lnTo>
                  <a:pt x="1561" y="564"/>
                </a:lnTo>
                <a:lnTo>
                  <a:pt x="1561" y="564"/>
                </a:lnTo>
                <a:lnTo>
                  <a:pt x="1567" y="564"/>
                </a:lnTo>
                <a:lnTo>
                  <a:pt x="1569" y="564"/>
                </a:lnTo>
                <a:lnTo>
                  <a:pt x="1569" y="566"/>
                </a:lnTo>
                <a:lnTo>
                  <a:pt x="1571" y="566"/>
                </a:lnTo>
                <a:lnTo>
                  <a:pt x="1571" y="568"/>
                </a:lnTo>
                <a:lnTo>
                  <a:pt x="1571" y="568"/>
                </a:lnTo>
                <a:lnTo>
                  <a:pt x="1574" y="568"/>
                </a:lnTo>
                <a:lnTo>
                  <a:pt x="1574" y="568"/>
                </a:lnTo>
                <a:lnTo>
                  <a:pt x="1571" y="568"/>
                </a:lnTo>
                <a:lnTo>
                  <a:pt x="1569" y="570"/>
                </a:lnTo>
                <a:lnTo>
                  <a:pt x="1569" y="570"/>
                </a:lnTo>
                <a:lnTo>
                  <a:pt x="1567" y="570"/>
                </a:lnTo>
                <a:lnTo>
                  <a:pt x="1565" y="570"/>
                </a:lnTo>
                <a:lnTo>
                  <a:pt x="1565" y="572"/>
                </a:lnTo>
                <a:lnTo>
                  <a:pt x="1567" y="572"/>
                </a:lnTo>
                <a:lnTo>
                  <a:pt x="1569" y="577"/>
                </a:lnTo>
                <a:lnTo>
                  <a:pt x="1571" y="579"/>
                </a:lnTo>
                <a:lnTo>
                  <a:pt x="1574" y="579"/>
                </a:lnTo>
                <a:lnTo>
                  <a:pt x="1576" y="581"/>
                </a:lnTo>
                <a:lnTo>
                  <a:pt x="1580" y="579"/>
                </a:lnTo>
                <a:lnTo>
                  <a:pt x="1580" y="579"/>
                </a:lnTo>
                <a:lnTo>
                  <a:pt x="1578" y="581"/>
                </a:lnTo>
                <a:lnTo>
                  <a:pt x="1578" y="581"/>
                </a:lnTo>
                <a:lnTo>
                  <a:pt x="1580" y="581"/>
                </a:lnTo>
                <a:lnTo>
                  <a:pt x="1582" y="583"/>
                </a:lnTo>
                <a:lnTo>
                  <a:pt x="1586" y="583"/>
                </a:lnTo>
                <a:lnTo>
                  <a:pt x="1588" y="585"/>
                </a:lnTo>
                <a:lnTo>
                  <a:pt x="1590" y="587"/>
                </a:lnTo>
                <a:lnTo>
                  <a:pt x="1592" y="587"/>
                </a:lnTo>
                <a:lnTo>
                  <a:pt x="1595" y="585"/>
                </a:lnTo>
                <a:lnTo>
                  <a:pt x="1597" y="585"/>
                </a:lnTo>
                <a:lnTo>
                  <a:pt x="1599" y="587"/>
                </a:lnTo>
                <a:lnTo>
                  <a:pt x="1601" y="587"/>
                </a:lnTo>
                <a:lnTo>
                  <a:pt x="1603" y="591"/>
                </a:lnTo>
                <a:lnTo>
                  <a:pt x="1607" y="593"/>
                </a:lnTo>
                <a:lnTo>
                  <a:pt x="1607" y="593"/>
                </a:lnTo>
                <a:lnTo>
                  <a:pt x="1611" y="596"/>
                </a:lnTo>
                <a:lnTo>
                  <a:pt x="1613" y="598"/>
                </a:lnTo>
                <a:lnTo>
                  <a:pt x="1615" y="598"/>
                </a:lnTo>
                <a:lnTo>
                  <a:pt x="1618" y="598"/>
                </a:lnTo>
                <a:lnTo>
                  <a:pt x="1630" y="600"/>
                </a:lnTo>
                <a:lnTo>
                  <a:pt x="1632" y="600"/>
                </a:lnTo>
                <a:lnTo>
                  <a:pt x="1632" y="602"/>
                </a:lnTo>
                <a:lnTo>
                  <a:pt x="1634" y="602"/>
                </a:lnTo>
                <a:lnTo>
                  <a:pt x="1641" y="604"/>
                </a:lnTo>
                <a:lnTo>
                  <a:pt x="1643" y="604"/>
                </a:lnTo>
                <a:lnTo>
                  <a:pt x="1645" y="606"/>
                </a:lnTo>
                <a:lnTo>
                  <a:pt x="1647" y="606"/>
                </a:lnTo>
                <a:lnTo>
                  <a:pt x="1647" y="606"/>
                </a:lnTo>
                <a:lnTo>
                  <a:pt x="1649" y="606"/>
                </a:lnTo>
                <a:lnTo>
                  <a:pt x="1651" y="606"/>
                </a:lnTo>
                <a:lnTo>
                  <a:pt x="1651" y="604"/>
                </a:lnTo>
                <a:lnTo>
                  <a:pt x="1649" y="602"/>
                </a:lnTo>
                <a:lnTo>
                  <a:pt x="1649" y="602"/>
                </a:lnTo>
                <a:lnTo>
                  <a:pt x="1651" y="600"/>
                </a:lnTo>
                <a:lnTo>
                  <a:pt x="1651" y="600"/>
                </a:lnTo>
                <a:lnTo>
                  <a:pt x="1651" y="598"/>
                </a:lnTo>
                <a:lnTo>
                  <a:pt x="1651" y="598"/>
                </a:lnTo>
                <a:lnTo>
                  <a:pt x="1651" y="598"/>
                </a:lnTo>
                <a:lnTo>
                  <a:pt x="1647" y="596"/>
                </a:lnTo>
                <a:lnTo>
                  <a:pt x="1647" y="596"/>
                </a:lnTo>
                <a:lnTo>
                  <a:pt x="1645" y="593"/>
                </a:lnTo>
                <a:lnTo>
                  <a:pt x="1645" y="591"/>
                </a:lnTo>
                <a:lnTo>
                  <a:pt x="1643" y="589"/>
                </a:lnTo>
                <a:lnTo>
                  <a:pt x="1641" y="589"/>
                </a:lnTo>
                <a:lnTo>
                  <a:pt x="1639" y="587"/>
                </a:lnTo>
                <a:lnTo>
                  <a:pt x="1636" y="587"/>
                </a:lnTo>
                <a:lnTo>
                  <a:pt x="1634" y="585"/>
                </a:lnTo>
                <a:lnTo>
                  <a:pt x="1632" y="585"/>
                </a:lnTo>
                <a:lnTo>
                  <a:pt x="1632" y="583"/>
                </a:lnTo>
                <a:lnTo>
                  <a:pt x="1630" y="583"/>
                </a:lnTo>
                <a:lnTo>
                  <a:pt x="1626" y="581"/>
                </a:lnTo>
                <a:lnTo>
                  <a:pt x="1626" y="581"/>
                </a:lnTo>
                <a:lnTo>
                  <a:pt x="1628" y="579"/>
                </a:lnTo>
                <a:lnTo>
                  <a:pt x="1628" y="579"/>
                </a:lnTo>
                <a:lnTo>
                  <a:pt x="1626" y="579"/>
                </a:lnTo>
                <a:lnTo>
                  <a:pt x="1624" y="579"/>
                </a:lnTo>
                <a:lnTo>
                  <a:pt x="1620" y="577"/>
                </a:lnTo>
                <a:lnTo>
                  <a:pt x="1620" y="577"/>
                </a:lnTo>
                <a:lnTo>
                  <a:pt x="1618" y="572"/>
                </a:lnTo>
                <a:lnTo>
                  <a:pt x="1615" y="570"/>
                </a:lnTo>
                <a:lnTo>
                  <a:pt x="1613" y="568"/>
                </a:lnTo>
                <a:lnTo>
                  <a:pt x="1611" y="568"/>
                </a:lnTo>
                <a:lnTo>
                  <a:pt x="1609" y="564"/>
                </a:lnTo>
                <a:lnTo>
                  <a:pt x="1609" y="564"/>
                </a:lnTo>
                <a:lnTo>
                  <a:pt x="1613" y="564"/>
                </a:lnTo>
                <a:lnTo>
                  <a:pt x="1615" y="564"/>
                </a:lnTo>
                <a:lnTo>
                  <a:pt x="1620" y="566"/>
                </a:lnTo>
                <a:lnTo>
                  <a:pt x="1626" y="570"/>
                </a:lnTo>
                <a:lnTo>
                  <a:pt x="1626" y="570"/>
                </a:lnTo>
                <a:lnTo>
                  <a:pt x="1626" y="570"/>
                </a:lnTo>
                <a:lnTo>
                  <a:pt x="1626" y="570"/>
                </a:lnTo>
                <a:lnTo>
                  <a:pt x="1626" y="566"/>
                </a:lnTo>
                <a:lnTo>
                  <a:pt x="1624" y="564"/>
                </a:lnTo>
                <a:lnTo>
                  <a:pt x="1624" y="564"/>
                </a:lnTo>
                <a:lnTo>
                  <a:pt x="1626" y="566"/>
                </a:lnTo>
                <a:lnTo>
                  <a:pt x="1630" y="570"/>
                </a:lnTo>
                <a:lnTo>
                  <a:pt x="1632" y="572"/>
                </a:lnTo>
                <a:lnTo>
                  <a:pt x="1634" y="575"/>
                </a:lnTo>
                <a:lnTo>
                  <a:pt x="1636" y="575"/>
                </a:lnTo>
                <a:lnTo>
                  <a:pt x="1636" y="575"/>
                </a:lnTo>
                <a:lnTo>
                  <a:pt x="1636" y="575"/>
                </a:lnTo>
                <a:lnTo>
                  <a:pt x="1639" y="577"/>
                </a:lnTo>
                <a:lnTo>
                  <a:pt x="1639" y="577"/>
                </a:lnTo>
                <a:lnTo>
                  <a:pt x="1641" y="577"/>
                </a:lnTo>
                <a:lnTo>
                  <a:pt x="1641" y="579"/>
                </a:lnTo>
                <a:lnTo>
                  <a:pt x="1641" y="579"/>
                </a:lnTo>
                <a:lnTo>
                  <a:pt x="1641" y="579"/>
                </a:lnTo>
                <a:lnTo>
                  <a:pt x="1643" y="579"/>
                </a:lnTo>
                <a:lnTo>
                  <a:pt x="1643" y="579"/>
                </a:lnTo>
                <a:lnTo>
                  <a:pt x="1643" y="575"/>
                </a:lnTo>
                <a:lnTo>
                  <a:pt x="1643" y="575"/>
                </a:lnTo>
                <a:lnTo>
                  <a:pt x="1643" y="577"/>
                </a:lnTo>
                <a:lnTo>
                  <a:pt x="1645" y="579"/>
                </a:lnTo>
                <a:lnTo>
                  <a:pt x="1645" y="581"/>
                </a:lnTo>
                <a:lnTo>
                  <a:pt x="1647" y="581"/>
                </a:lnTo>
                <a:lnTo>
                  <a:pt x="1649" y="581"/>
                </a:lnTo>
                <a:lnTo>
                  <a:pt x="1649" y="581"/>
                </a:lnTo>
                <a:lnTo>
                  <a:pt x="1649" y="579"/>
                </a:lnTo>
                <a:lnTo>
                  <a:pt x="1647" y="579"/>
                </a:lnTo>
                <a:lnTo>
                  <a:pt x="1649" y="579"/>
                </a:lnTo>
                <a:lnTo>
                  <a:pt x="1651" y="581"/>
                </a:lnTo>
                <a:lnTo>
                  <a:pt x="1653" y="581"/>
                </a:lnTo>
                <a:lnTo>
                  <a:pt x="1653" y="583"/>
                </a:lnTo>
                <a:lnTo>
                  <a:pt x="1653" y="583"/>
                </a:lnTo>
                <a:lnTo>
                  <a:pt x="1655" y="583"/>
                </a:lnTo>
                <a:lnTo>
                  <a:pt x="1655" y="583"/>
                </a:lnTo>
                <a:lnTo>
                  <a:pt x="1655" y="583"/>
                </a:lnTo>
                <a:lnTo>
                  <a:pt x="1657" y="583"/>
                </a:lnTo>
                <a:lnTo>
                  <a:pt x="1659" y="585"/>
                </a:lnTo>
                <a:lnTo>
                  <a:pt x="1662" y="587"/>
                </a:lnTo>
                <a:lnTo>
                  <a:pt x="1664" y="589"/>
                </a:lnTo>
                <a:lnTo>
                  <a:pt x="1664" y="589"/>
                </a:lnTo>
                <a:lnTo>
                  <a:pt x="1666" y="589"/>
                </a:lnTo>
                <a:lnTo>
                  <a:pt x="1666" y="587"/>
                </a:lnTo>
                <a:lnTo>
                  <a:pt x="1664" y="583"/>
                </a:lnTo>
                <a:lnTo>
                  <a:pt x="1664" y="583"/>
                </a:lnTo>
                <a:lnTo>
                  <a:pt x="1668" y="583"/>
                </a:lnTo>
                <a:lnTo>
                  <a:pt x="1668" y="583"/>
                </a:lnTo>
                <a:lnTo>
                  <a:pt x="1670" y="583"/>
                </a:lnTo>
                <a:lnTo>
                  <a:pt x="1670" y="583"/>
                </a:lnTo>
                <a:lnTo>
                  <a:pt x="1670" y="583"/>
                </a:lnTo>
                <a:lnTo>
                  <a:pt x="1670" y="583"/>
                </a:lnTo>
                <a:lnTo>
                  <a:pt x="1670" y="581"/>
                </a:lnTo>
                <a:lnTo>
                  <a:pt x="1668" y="579"/>
                </a:lnTo>
                <a:lnTo>
                  <a:pt x="1668" y="579"/>
                </a:lnTo>
                <a:lnTo>
                  <a:pt x="1666" y="575"/>
                </a:lnTo>
                <a:lnTo>
                  <a:pt x="1666" y="575"/>
                </a:lnTo>
                <a:lnTo>
                  <a:pt x="1666" y="575"/>
                </a:lnTo>
                <a:lnTo>
                  <a:pt x="1666" y="575"/>
                </a:lnTo>
                <a:lnTo>
                  <a:pt x="1666" y="572"/>
                </a:lnTo>
                <a:lnTo>
                  <a:pt x="1666" y="570"/>
                </a:lnTo>
                <a:lnTo>
                  <a:pt x="1666" y="566"/>
                </a:lnTo>
                <a:lnTo>
                  <a:pt x="1664" y="566"/>
                </a:lnTo>
                <a:lnTo>
                  <a:pt x="1664" y="564"/>
                </a:lnTo>
                <a:lnTo>
                  <a:pt x="1664" y="564"/>
                </a:lnTo>
                <a:lnTo>
                  <a:pt x="1666" y="566"/>
                </a:lnTo>
                <a:lnTo>
                  <a:pt x="1668" y="568"/>
                </a:lnTo>
                <a:lnTo>
                  <a:pt x="1668" y="568"/>
                </a:lnTo>
                <a:lnTo>
                  <a:pt x="1670" y="575"/>
                </a:lnTo>
                <a:lnTo>
                  <a:pt x="1670" y="575"/>
                </a:lnTo>
                <a:lnTo>
                  <a:pt x="1672" y="575"/>
                </a:lnTo>
                <a:lnTo>
                  <a:pt x="1672" y="575"/>
                </a:lnTo>
                <a:lnTo>
                  <a:pt x="1674" y="572"/>
                </a:lnTo>
                <a:lnTo>
                  <a:pt x="1674" y="570"/>
                </a:lnTo>
                <a:lnTo>
                  <a:pt x="1672" y="568"/>
                </a:lnTo>
                <a:lnTo>
                  <a:pt x="1672" y="566"/>
                </a:lnTo>
                <a:lnTo>
                  <a:pt x="1674" y="566"/>
                </a:lnTo>
                <a:lnTo>
                  <a:pt x="1674" y="564"/>
                </a:lnTo>
                <a:lnTo>
                  <a:pt x="1674" y="562"/>
                </a:lnTo>
                <a:lnTo>
                  <a:pt x="1672" y="560"/>
                </a:lnTo>
                <a:lnTo>
                  <a:pt x="1672" y="560"/>
                </a:lnTo>
                <a:lnTo>
                  <a:pt x="1670" y="560"/>
                </a:lnTo>
                <a:lnTo>
                  <a:pt x="1670" y="560"/>
                </a:lnTo>
                <a:lnTo>
                  <a:pt x="1670" y="560"/>
                </a:lnTo>
                <a:lnTo>
                  <a:pt x="1670" y="558"/>
                </a:lnTo>
                <a:lnTo>
                  <a:pt x="1670" y="558"/>
                </a:lnTo>
                <a:lnTo>
                  <a:pt x="1670" y="558"/>
                </a:lnTo>
                <a:lnTo>
                  <a:pt x="1668" y="558"/>
                </a:lnTo>
                <a:lnTo>
                  <a:pt x="1666" y="558"/>
                </a:lnTo>
                <a:lnTo>
                  <a:pt x="1664" y="558"/>
                </a:lnTo>
                <a:lnTo>
                  <a:pt x="1664" y="558"/>
                </a:lnTo>
                <a:lnTo>
                  <a:pt x="1664" y="556"/>
                </a:lnTo>
                <a:lnTo>
                  <a:pt x="1664" y="556"/>
                </a:lnTo>
                <a:lnTo>
                  <a:pt x="1664" y="556"/>
                </a:lnTo>
                <a:lnTo>
                  <a:pt x="1662" y="554"/>
                </a:lnTo>
                <a:lnTo>
                  <a:pt x="1662" y="554"/>
                </a:lnTo>
                <a:lnTo>
                  <a:pt x="1657" y="552"/>
                </a:lnTo>
                <a:lnTo>
                  <a:pt x="1657" y="552"/>
                </a:lnTo>
                <a:lnTo>
                  <a:pt x="1659" y="552"/>
                </a:lnTo>
                <a:lnTo>
                  <a:pt x="1662" y="552"/>
                </a:lnTo>
                <a:lnTo>
                  <a:pt x="1664" y="552"/>
                </a:lnTo>
                <a:lnTo>
                  <a:pt x="1666" y="547"/>
                </a:lnTo>
                <a:lnTo>
                  <a:pt x="1664" y="547"/>
                </a:lnTo>
                <a:lnTo>
                  <a:pt x="1664" y="547"/>
                </a:lnTo>
                <a:lnTo>
                  <a:pt x="1659" y="547"/>
                </a:lnTo>
                <a:lnTo>
                  <a:pt x="1657" y="547"/>
                </a:lnTo>
                <a:lnTo>
                  <a:pt x="1659" y="545"/>
                </a:lnTo>
                <a:lnTo>
                  <a:pt x="1662" y="545"/>
                </a:lnTo>
                <a:lnTo>
                  <a:pt x="1662" y="543"/>
                </a:lnTo>
                <a:lnTo>
                  <a:pt x="1659" y="541"/>
                </a:lnTo>
                <a:lnTo>
                  <a:pt x="1659" y="541"/>
                </a:lnTo>
                <a:lnTo>
                  <a:pt x="1657" y="541"/>
                </a:lnTo>
                <a:lnTo>
                  <a:pt x="1657" y="541"/>
                </a:lnTo>
                <a:lnTo>
                  <a:pt x="1655" y="539"/>
                </a:lnTo>
                <a:lnTo>
                  <a:pt x="1653" y="537"/>
                </a:lnTo>
                <a:lnTo>
                  <a:pt x="1651" y="539"/>
                </a:lnTo>
                <a:lnTo>
                  <a:pt x="1649" y="539"/>
                </a:lnTo>
                <a:lnTo>
                  <a:pt x="1649" y="541"/>
                </a:lnTo>
                <a:lnTo>
                  <a:pt x="1649" y="541"/>
                </a:lnTo>
                <a:lnTo>
                  <a:pt x="1647" y="541"/>
                </a:lnTo>
                <a:lnTo>
                  <a:pt x="1647" y="541"/>
                </a:lnTo>
                <a:lnTo>
                  <a:pt x="1649" y="539"/>
                </a:lnTo>
                <a:lnTo>
                  <a:pt x="1649" y="539"/>
                </a:lnTo>
                <a:lnTo>
                  <a:pt x="1647" y="537"/>
                </a:lnTo>
                <a:lnTo>
                  <a:pt x="1645" y="535"/>
                </a:lnTo>
                <a:lnTo>
                  <a:pt x="1643" y="535"/>
                </a:lnTo>
                <a:lnTo>
                  <a:pt x="1643" y="535"/>
                </a:lnTo>
                <a:lnTo>
                  <a:pt x="1643" y="539"/>
                </a:lnTo>
                <a:lnTo>
                  <a:pt x="1641" y="539"/>
                </a:lnTo>
                <a:lnTo>
                  <a:pt x="1641" y="539"/>
                </a:lnTo>
                <a:lnTo>
                  <a:pt x="1641" y="535"/>
                </a:lnTo>
                <a:lnTo>
                  <a:pt x="1639" y="533"/>
                </a:lnTo>
                <a:lnTo>
                  <a:pt x="1639" y="533"/>
                </a:lnTo>
                <a:lnTo>
                  <a:pt x="1639" y="533"/>
                </a:lnTo>
                <a:lnTo>
                  <a:pt x="1639" y="533"/>
                </a:lnTo>
                <a:lnTo>
                  <a:pt x="1639" y="533"/>
                </a:lnTo>
                <a:lnTo>
                  <a:pt x="1636" y="533"/>
                </a:lnTo>
                <a:lnTo>
                  <a:pt x="1636" y="533"/>
                </a:lnTo>
                <a:lnTo>
                  <a:pt x="1636" y="531"/>
                </a:lnTo>
                <a:lnTo>
                  <a:pt x="1636" y="528"/>
                </a:lnTo>
                <a:lnTo>
                  <a:pt x="1634" y="528"/>
                </a:lnTo>
                <a:lnTo>
                  <a:pt x="1632" y="526"/>
                </a:lnTo>
                <a:lnTo>
                  <a:pt x="1632" y="526"/>
                </a:lnTo>
                <a:lnTo>
                  <a:pt x="1632" y="526"/>
                </a:lnTo>
                <a:lnTo>
                  <a:pt x="1634" y="524"/>
                </a:lnTo>
                <a:lnTo>
                  <a:pt x="1634" y="524"/>
                </a:lnTo>
                <a:lnTo>
                  <a:pt x="1632" y="524"/>
                </a:lnTo>
                <a:lnTo>
                  <a:pt x="1632" y="522"/>
                </a:lnTo>
                <a:lnTo>
                  <a:pt x="1632" y="522"/>
                </a:lnTo>
                <a:lnTo>
                  <a:pt x="1632" y="522"/>
                </a:lnTo>
                <a:lnTo>
                  <a:pt x="1630" y="520"/>
                </a:lnTo>
                <a:lnTo>
                  <a:pt x="1628" y="520"/>
                </a:lnTo>
                <a:lnTo>
                  <a:pt x="1628" y="520"/>
                </a:lnTo>
                <a:lnTo>
                  <a:pt x="1626" y="520"/>
                </a:lnTo>
                <a:lnTo>
                  <a:pt x="1624" y="522"/>
                </a:lnTo>
                <a:lnTo>
                  <a:pt x="1624" y="522"/>
                </a:lnTo>
                <a:lnTo>
                  <a:pt x="1624" y="522"/>
                </a:lnTo>
                <a:lnTo>
                  <a:pt x="1624" y="520"/>
                </a:lnTo>
                <a:lnTo>
                  <a:pt x="1624" y="516"/>
                </a:lnTo>
                <a:lnTo>
                  <a:pt x="1624" y="516"/>
                </a:lnTo>
                <a:lnTo>
                  <a:pt x="1624" y="516"/>
                </a:lnTo>
                <a:lnTo>
                  <a:pt x="1622" y="516"/>
                </a:lnTo>
                <a:lnTo>
                  <a:pt x="1620" y="514"/>
                </a:lnTo>
                <a:lnTo>
                  <a:pt x="1620" y="514"/>
                </a:lnTo>
                <a:lnTo>
                  <a:pt x="1620" y="512"/>
                </a:lnTo>
                <a:lnTo>
                  <a:pt x="1620" y="510"/>
                </a:lnTo>
                <a:lnTo>
                  <a:pt x="1620" y="510"/>
                </a:lnTo>
                <a:lnTo>
                  <a:pt x="1615" y="508"/>
                </a:lnTo>
                <a:lnTo>
                  <a:pt x="1613" y="508"/>
                </a:lnTo>
                <a:lnTo>
                  <a:pt x="1611" y="508"/>
                </a:lnTo>
                <a:lnTo>
                  <a:pt x="1611" y="508"/>
                </a:lnTo>
                <a:lnTo>
                  <a:pt x="1615" y="505"/>
                </a:lnTo>
                <a:lnTo>
                  <a:pt x="1615" y="505"/>
                </a:lnTo>
                <a:lnTo>
                  <a:pt x="1620" y="508"/>
                </a:lnTo>
                <a:lnTo>
                  <a:pt x="1624" y="512"/>
                </a:lnTo>
                <a:lnTo>
                  <a:pt x="1626" y="512"/>
                </a:lnTo>
                <a:lnTo>
                  <a:pt x="1628" y="514"/>
                </a:lnTo>
                <a:lnTo>
                  <a:pt x="1632" y="514"/>
                </a:lnTo>
                <a:lnTo>
                  <a:pt x="1632" y="514"/>
                </a:lnTo>
                <a:lnTo>
                  <a:pt x="1632" y="512"/>
                </a:lnTo>
                <a:lnTo>
                  <a:pt x="1634" y="512"/>
                </a:lnTo>
                <a:lnTo>
                  <a:pt x="1632" y="510"/>
                </a:lnTo>
                <a:lnTo>
                  <a:pt x="1630" y="508"/>
                </a:lnTo>
                <a:lnTo>
                  <a:pt x="1626" y="505"/>
                </a:lnTo>
                <a:lnTo>
                  <a:pt x="1626" y="503"/>
                </a:lnTo>
                <a:lnTo>
                  <a:pt x="1624" y="501"/>
                </a:lnTo>
                <a:lnTo>
                  <a:pt x="1624" y="499"/>
                </a:lnTo>
                <a:lnTo>
                  <a:pt x="1626" y="501"/>
                </a:lnTo>
                <a:lnTo>
                  <a:pt x="1628" y="501"/>
                </a:lnTo>
                <a:lnTo>
                  <a:pt x="1632" y="503"/>
                </a:lnTo>
                <a:lnTo>
                  <a:pt x="1632" y="503"/>
                </a:lnTo>
                <a:lnTo>
                  <a:pt x="1634" y="503"/>
                </a:lnTo>
                <a:lnTo>
                  <a:pt x="1634" y="503"/>
                </a:lnTo>
                <a:lnTo>
                  <a:pt x="1634" y="501"/>
                </a:lnTo>
                <a:lnTo>
                  <a:pt x="1632" y="499"/>
                </a:lnTo>
                <a:lnTo>
                  <a:pt x="1632" y="497"/>
                </a:lnTo>
                <a:lnTo>
                  <a:pt x="1634" y="499"/>
                </a:lnTo>
                <a:lnTo>
                  <a:pt x="1636" y="499"/>
                </a:lnTo>
                <a:lnTo>
                  <a:pt x="1639" y="499"/>
                </a:lnTo>
                <a:lnTo>
                  <a:pt x="1639" y="497"/>
                </a:lnTo>
                <a:lnTo>
                  <a:pt x="1636" y="497"/>
                </a:lnTo>
                <a:lnTo>
                  <a:pt x="1636" y="497"/>
                </a:lnTo>
                <a:lnTo>
                  <a:pt x="1639" y="497"/>
                </a:lnTo>
                <a:lnTo>
                  <a:pt x="1641" y="499"/>
                </a:lnTo>
                <a:lnTo>
                  <a:pt x="1641" y="499"/>
                </a:lnTo>
                <a:lnTo>
                  <a:pt x="1641" y="501"/>
                </a:lnTo>
                <a:lnTo>
                  <a:pt x="1645" y="505"/>
                </a:lnTo>
                <a:lnTo>
                  <a:pt x="1645" y="505"/>
                </a:lnTo>
                <a:lnTo>
                  <a:pt x="1647" y="505"/>
                </a:lnTo>
                <a:lnTo>
                  <a:pt x="1649" y="508"/>
                </a:lnTo>
                <a:lnTo>
                  <a:pt x="1651" y="508"/>
                </a:lnTo>
                <a:lnTo>
                  <a:pt x="1653" y="508"/>
                </a:lnTo>
                <a:lnTo>
                  <a:pt x="1653" y="508"/>
                </a:lnTo>
                <a:lnTo>
                  <a:pt x="1655" y="508"/>
                </a:lnTo>
                <a:lnTo>
                  <a:pt x="1655" y="508"/>
                </a:lnTo>
                <a:lnTo>
                  <a:pt x="1657" y="508"/>
                </a:lnTo>
                <a:lnTo>
                  <a:pt x="1653" y="510"/>
                </a:lnTo>
                <a:lnTo>
                  <a:pt x="1653" y="512"/>
                </a:lnTo>
                <a:lnTo>
                  <a:pt x="1653" y="512"/>
                </a:lnTo>
                <a:lnTo>
                  <a:pt x="1657" y="512"/>
                </a:lnTo>
                <a:lnTo>
                  <a:pt x="1659" y="512"/>
                </a:lnTo>
                <a:lnTo>
                  <a:pt x="1662" y="512"/>
                </a:lnTo>
                <a:lnTo>
                  <a:pt x="1666" y="510"/>
                </a:lnTo>
                <a:lnTo>
                  <a:pt x="1668" y="508"/>
                </a:lnTo>
                <a:lnTo>
                  <a:pt x="1670" y="505"/>
                </a:lnTo>
                <a:lnTo>
                  <a:pt x="1672" y="505"/>
                </a:lnTo>
                <a:lnTo>
                  <a:pt x="1674" y="503"/>
                </a:lnTo>
                <a:lnTo>
                  <a:pt x="1674" y="503"/>
                </a:lnTo>
                <a:lnTo>
                  <a:pt x="1672" y="505"/>
                </a:lnTo>
                <a:lnTo>
                  <a:pt x="1670" y="508"/>
                </a:lnTo>
                <a:lnTo>
                  <a:pt x="1670" y="510"/>
                </a:lnTo>
                <a:lnTo>
                  <a:pt x="1668" y="512"/>
                </a:lnTo>
                <a:lnTo>
                  <a:pt x="1666" y="512"/>
                </a:lnTo>
                <a:lnTo>
                  <a:pt x="1664" y="514"/>
                </a:lnTo>
                <a:lnTo>
                  <a:pt x="1662" y="514"/>
                </a:lnTo>
                <a:lnTo>
                  <a:pt x="1662" y="516"/>
                </a:lnTo>
                <a:lnTo>
                  <a:pt x="1659" y="518"/>
                </a:lnTo>
                <a:lnTo>
                  <a:pt x="1662" y="518"/>
                </a:lnTo>
                <a:lnTo>
                  <a:pt x="1662" y="518"/>
                </a:lnTo>
                <a:lnTo>
                  <a:pt x="1662" y="520"/>
                </a:lnTo>
                <a:lnTo>
                  <a:pt x="1664" y="522"/>
                </a:lnTo>
                <a:lnTo>
                  <a:pt x="1664" y="522"/>
                </a:lnTo>
                <a:lnTo>
                  <a:pt x="1664" y="524"/>
                </a:lnTo>
                <a:lnTo>
                  <a:pt x="1666" y="526"/>
                </a:lnTo>
                <a:lnTo>
                  <a:pt x="1668" y="528"/>
                </a:lnTo>
                <a:lnTo>
                  <a:pt x="1670" y="531"/>
                </a:lnTo>
                <a:lnTo>
                  <a:pt x="1670" y="531"/>
                </a:lnTo>
                <a:lnTo>
                  <a:pt x="1672" y="533"/>
                </a:lnTo>
                <a:lnTo>
                  <a:pt x="1674" y="528"/>
                </a:lnTo>
                <a:lnTo>
                  <a:pt x="1676" y="526"/>
                </a:lnTo>
                <a:lnTo>
                  <a:pt x="1676" y="526"/>
                </a:lnTo>
                <a:lnTo>
                  <a:pt x="1676" y="526"/>
                </a:lnTo>
                <a:lnTo>
                  <a:pt x="1676" y="528"/>
                </a:lnTo>
                <a:lnTo>
                  <a:pt x="1676" y="531"/>
                </a:lnTo>
                <a:lnTo>
                  <a:pt x="1676" y="533"/>
                </a:lnTo>
                <a:lnTo>
                  <a:pt x="1678" y="533"/>
                </a:lnTo>
                <a:lnTo>
                  <a:pt x="1680" y="533"/>
                </a:lnTo>
                <a:lnTo>
                  <a:pt x="1680" y="533"/>
                </a:lnTo>
                <a:lnTo>
                  <a:pt x="1683" y="533"/>
                </a:lnTo>
                <a:lnTo>
                  <a:pt x="1683" y="533"/>
                </a:lnTo>
                <a:lnTo>
                  <a:pt x="1683" y="535"/>
                </a:lnTo>
                <a:lnTo>
                  <a:pt x="1685" y="535"/>
                </a:lnTo>
                <a:lnTo>
                  <a:pt x="1687" y="537"/>
                </a:lnTo>
                <a:lnTo>
                  <a:pt x="1689" y="535"/>
                </a:lnTo>
                <a:lnTo>
                  <a:pt x="1689" y="533"/>
                </a:lnTo>
                <a:lnTo>
                  <a:pt x="1689" y="531"/>
                </a:lnTo>
                <a:lnTo>
                  <a:pt x="1689" y="522"/>
                </a:lnTo>
                <a:lnTo>
                  <a:pt x="1691" y="520"/>
                </a:lnTo>
                <a:lnTo>
                  <a:pt x="1687" y="520"/>
                </a:lnTo>
                <a:lnTo>
                  <a:pt x="1685" y="520"/>
                </a:lnTo>
                <a:lnTo>
                  <a:pt x="1685" y="520"/>
                </a:lnTo>
                <a:lnTo>
                  <a:pt x="1689" y="518"/>
                </a:lnTo>
                <a:lnTo>
                  <a:pt x="1689" y="518"/>
                </a:lnTo>
                <a:lnTo>
                  <a:pt x="1689" y="516"/>
                </a:lnTo>
                <a:lnTo>
                  <a:pt x="1689" y="516"/>
                </a:lnTo>
                <a:lnTo>
                  <a:pt x="1691" y="518"/>
                </a:lnTo>
                <a:lnTo>
                  <a:pt x="1693" y="520"/>
                </a:lnTo>
                <a:lnTo>
                  <a:pt x="1695" y="520"/>
                </a:lnTo>
                <a:lnTo>
                  <a:pt x="1697" y="520"/>
                </a:lnTo>
                <a:lnTo>
                  <a:pt x="1699" y="520"/>
                </a:lnTo>
                <a:lnTo>
                  <a:pt x="1699" y="520"/>
                </a:lnTo>
                <a:lnTo>
                  <a:pt x="1701" y="518"/>
                </a:lnTo>
                <a:lnTo>
                  <a:pt x="1703" y="516"/>
                </a:lnTo>
                <a:lnTo>
                  <a:pt x="1703" y="516"/>
                </a:lnTo>
                <a:lnTo>
                  <a:pt x="1703" y="514"/>
                </a:lnTo>
                <a:lnTo>
                  <a:pt x="1703" y="514"/>
                </a:lnTo>
                <a:lnTo>
                  <a:pt x="1703" y="514"/>
                </a:lnTo>
                <a:lnTo>
                  <a:pt x="1701" y="512"/>
                </a:lnTo>
                <a:lnTo>
                  <a:pt x="1701" y="512"/>
                </a:lnTo>
                <a:lnTo>
                  <a:pt x="1701" y="512"/>
                </a:lnTo>
                <a:lnTo>
                  <a:pt x="1703" y="512"/>
                </a:lnTo>
                <a:lnTo>
                  <a:pt x="1706" y="512"/>
                </a:lnTo>
                <a:lnTo>
                  <a:pt x="1708" y="512"/>
                </a:lnTo>
                <a:lnTo>
                  <a:pt x="1710" y="512"/>
                </a:lnTo>
                <a:lnTo>
                  <a:pt x="1710" y="510"/>
                </a:lnTo>
                <a:lnTo>
                  <a:pt x="1706" y="508"/>
                </a:lnTo>
                <a:lnTo>
                  <a:pt x="1701" y="505"/>
                </a:lnTo>
                <a:lnTo>
                  <a:pt x="1701" y="505"/>
                </a:lnTo>
                <a:lnTo>
                  <a:pt x="1703" y="505"/>
                </a:lnTo>
                <a:lnTo>
                  <a:pt x="1703" y="503"/>
                </a:lnTo>
                <a:lnTo>
                  <a:pt x="1701" y="501"/>
                </a:lnTo>
                <a:lnTo>
                  <a:pt x="1701" y="501"/>
                </a:lnTo>
                <a:lnTo>
                  <a:pt x="1703" y="501"/>
                </a:lnTo>
                <a:lnTo>
                  <a:pt x="1706" y="501"/>
                </a:lnTo>
                <a:lnTo>
                  <a:pt x="1708" y="503"/>
                </a:lnTo>
                <a:lnTo>
                  <a:pt x="1710" y="503"/>
                </a:lnTo>
                <a:lnTo>
                  <a:pt x="1712" y="503"/>
                </a:lnTo>
                <a:lnTo>
                  <a:pt x="1716" y="503"/>
                </a:lnTo>
                <a:lnTo>
                  <a:pt x="1716" y="501"/>
                </a:lnTo>
                <a:lnTo>
                  <a:pt x="1714" y="499"/>
                </a:lnTo>
                <a:lnTo>
                  <a:pt x="1708" y="497"/>
                </a:lnTo>
                <a:lnTo>
                  <a:pt x="1708" y="497"/>
                </a:lnTo>
                <a:lnTo>
                  <a:pt x="1710" y="495"/>
                </a:lnTo>
                <a:lnTo>
                  <a:pt x="1712" y="495"/>
                </a:lnTo>
                <a:lnTo>
                  <a:pt x="1714" y="497"/>
                </a:lnTo>
                <a:lnTo>
                  <a:pt x="1716" y="499"/>
                </a:lnTo>
                <a:lnTo>
                  <a:pt x="1718" y="497"/>
                </a:lnTo>
                <a:lnTo>
                  <a:pt x="1720" y="497"/>
                </a:lnTo>
                <a:lnTo>
                  <a:pt x="1720" y="497"/>
                </a:lnTo>
                <a:lnTo>
                  <a:pt x="1718" y="495"/>
                </a:lnTo>
                <a:lnTo>
                  <a:pt x="1716" y="493"/>
                </a:lnTo>
                <a:lnTo>
                  <a:pt x="1712" y="489"/>
                </a:lnTo>
                <a:lnTo>
                  <a:pt x="1710" y="487"/>
                </a:lnTo>
                <a:lnTo>
                  <a:pt x="1708" y="487"/>
                </a:lnTo>
                <a:lnTo>
                  <a:pt x="1703" y="491"/>
                </a:lnTo>
                <a:lnTo>
                  <a:pt x="1701" y="489"/>
                </a:lnTo>
                <a:lnTo>
                  <a:pt x="1699" y="489"/>
                </a:lnTo>
                <a:lnTo>
                  <a:pt x="1699" y="489"/>
                </a:lnTo>
                <a:lnTo>
                  <a:pt x="1697" y="489"/>
                </a:lnTo>
                <a:lnTo>
                  <a:pt x="1695" y="489"/>
                </a:lnTo>
                <a:lnTo>
                  <a:pt x="1693" y="489"/>
                </a:lnTo>
                <a:lnTo>
                  <a:pt x="1689" y="491"/>
                </a:lnTo>
                <a:lnTo>
                  <a:pt x="1687" y="493"/>
                </a:lnTo>
                <a:lnTo>
                  <a:pt x="1685" y="493"/>
                </a:lnTo>
                <a:lnTo>
                  <a:pt x="1691" y="489"/>
                </a:lnTo>
                <a:lnTo>
                  <a:pt x="1691" y="487"/>
                </a:lnTo>
                <a:lnTo>
                  <a:pt x="1691" y="487"/>
                </a:lnTo>
                <a:lnTo>
                  <a:pt x="1693" y="484"/>
                </a:lnTo>
                <a:lnTo>
                  <a:pt x="1693" y="482"/>
                </a:lnTo>
                <a:lnTo>
                  <a:pt x="1695" y="482"/>
                </a:lnTo>
                <a:lnTo>
                  <a:pt x="1691" y="480"/>
                </a:lnTo>
                <a:lnTo>
                  <a:pt x="1687" y="478"/>
                </a:lnTo>
                <a:lnTo>
                  <a:pt x="1687" y="478"/>
                </a:lnTo>
                <a:lnTo>
                  <a:pt x="1685" y="480"/>
                </a:lnTo>
                <a:lnTo>
                  <a:pt x="1683" y="480"/>
                </a:lnTo>
                <a:lnTo>
                  <a:pt x="1683" y="480"/>
                </a:lnTo>
                <a:lnTo>
                  <a:pt x="1680" y="480"/>
                </a:lnTo>
                <a:lnTo>
                  <a:pt x="1678" y="482"/>
                </a:lnTo>
                <a:lnTo>
                  <a:pt x="1676" y="482"/>
                </a:lnTo>
                <a:lnTo>
                  <a:pt x="1674" y="480"/>
                </a:lnTo>
                <a:lnTo>
                  <a:pt x="1672" y="480"/>
                </a:lnTo>
                <a:lnTo>
                  <a:pt x="1670" y="478"/>
                </a:lnTo>
                <a:lnTo>
                  <a:pt x="1672" y="478"/>
                </a:lnTo>
                <a:lnTo>
                  <a:pt x="1674" y="480"/>
                </a:lnTo>
                <a:lnTo>
                  <a:pt x="1676" y="478"/>
                </a:lnTo>
                <a:lnTo>
                  <a:pt x="1680" y="478"/>
                </a:lnTo>
                <a:lnTo>
                  <a:pt x="1680" y="476"/>
                </a:lnTo>
                <a:lnTo>
                  <a:pt x="1683" y="474"/>
                </a:lnTo>
                <a:lnTo>
                  <a:pt x="1680" y="472"/>
                </a:lnTo>
                <a:lnTo>
                  <a:pt x="1678" y="472"/>
                </a:lnTo>
                <a:lnTo>
                  <a:pt x="1674" y="470"/>
                </a:lnTo>
                <a:lnTo>
                  <a:pt x="1672" y="468"/>
                </a:lnTo>
                <a:lnTo>
                  <a:pt x="1672" y="468"/>
                </a:lnTo>
                <a:lnTo>
                  <a:pt x="1668" y="468"/>
                </a:lnTo>
                <a:lnTo>
                  <a:pt x="1666" y="468"/>
                </a:lnTo>
                <a:lnTo>
                  <a:pt x="1666" y="468"/>
                </a:lnTo>
                <a:lnTo>
                  <a:pt x="1666" y="466"/>
                </a:lnTo>
                <a:lnTo>
                  <a:pt x="1666" y="466"/>
                </a:lnTo>
                <a:lnTo>
                  <a:pt x="1668" y="463"/>
                </a:lnTo>
                <a:lnTo>
                  <a:pt x="1668" y="463"/>
                </a:lnTo>
                <a:lnTo>
                  <a:pt x="1668" y="461"/>
                </a:lnTo>
                <a:lnTo>
                  <a:pt x="1666" y="461"/>
                </a:lnTo>
                <a:lnTo>
                  <a:pt x="1666" y="463"/>
                </a:lnTo>
                <a:lnTo>
                  <a:pt x="1662" y="466"/>
                </a:lnTo>
                <a:lnTo>
                  <a:pt x="1659" y="466"/>
                </a:lnTo>
                <a:lnTo>
                  <a:pt x="1659" y="468"/>
                </a:lnTo>
                <a:lnTo>
                  <a:pt x="1659" y="470"/>
                </a:lnTo>
                <a:lnTo>
                  <a:pt x="1659" y="472"/>
                </a:lnTo>
                <a:lnTo>
                  <a:pt x="1659" y="472"/>
                </a:lnTo>
                <a:lnTo>
                  <a:pt x="1657" y="470"/>
                </a:lnTo>
                <a:lnTo>
                  <a:pt x="1657" y="468"/>
                </a:lnTo>
                <a:lnTo>
                  <a:pt x="1659" y="466"/>
                </a:lnTo>
                <a:lnTo>
                  <a:pt x="1659" y="463"/>
                </a:lnTo>
                <a:lnTo>
                  <a:pt x="1657" y="463"/>
                </a:lnTo>
                <a:lnTo>
                  <a:pt x="1655" y="463"/>
                </a:lnTo>
                <a:lnTo>
                  <a:pt x="1655" y="463"/>
                </a:lnTo>
                <a:lnTo>
                  <a:pt x="1653" y="466"/>
                </a:lnTo>
                <a:lnTo>
                  <a:pt x="1651" y="463"/>
                </a:lnTo>
                <a:lnTo>
                  <a:pt x="1653" y="461"/>
                </a:lnTo>
                <a:lnTo>
                  <a:pt x="1653" y="461"/>
                </a:lnTo>
                <a:lnTo>
                  <a:pt x="1651" y="461"/>
                </a:lnTo>
                <a:lnTo>
                  <a:pt x="1649" y="463"/>
                </a:lnTo>
                <a:lnTo>
                  <a:pt x="1647" y="468"/>
                </a:lnTo>
                <a:lnTo>
                  <a:pt x="1647" y="468"/>
                </a:lnTo>
                <a:lnTo>
                  <a:pt x="1645" y="468"/>
                </a:lnTo>
                <a:lnTo>
                  <a:pt x="1645" y="468"/>
                </a:lnTo>
                <a:lnTo>
                  <a:pt x="1645" y="466"/>
                </a:lnTo>
                <a:lnTo>
                  <a:pt x="1645" y="466"/>
                </a:lnTo>
                <a:lnTo>
                  <a:pt x="1647" y="461"/>
                </a:lnTo>
                <a:lnTo>
                  <a:pt x="1647" y="459"/>
                </a:lnTo>
                <a:lnTo>
                  <a:pt x="1649" y="457"/>
                </a:lnTo>
                <a:lnTo>
                  <a:pt x="1645" y="457"/>
                </a:lnTo>
                <a:lnTo>
                  <a:pt x="1643" y="457"/>
                </a:lnTo>
                <a:lnTo>
                  <a:pt x="1643" y="461"/>
                </a:lnTo>
                <a:lnTo>
                  <a:pt x="1643" y="461"/>
                </a:lnTo>
                <a:lnTo>
                  <a:pt x="1641" y="463"/>
                </a:lnTo>
                <a:lnTo>
                  <a:pt x="1641" y="459"/>
                </a:lnTo>
                <a:lnTo>
                  <a:pt x="1641" y="459"/>
                </a:lnTo>
                <a:lnTo>
                  <a:pt x="1639" y="461"/>
                </a:lnTo>
                <a:lnTo>
                  <a:pt x="1639" y="461"/>
                </a:lnTo>
                <a:lnTo>
                  <a:pt x="1639" y="461"/>
                </a:lnTo>
                <a:lnTo>
                  <a:pt x="1639" y="459"/>
                </a:lnTo>
                <a:lnTo>
                  <a:pt x="1639" y="457"/>
                </a:lnTo>
                <a:lnTo>
                  <a:pt x="1639" y="457"/>
                </a:lnTo>
                <a:lnTo>
                  <a:pt x="1636" y="455"/>
                </a:lnTo>
                <a:lnTo>
                  <a:pt x="1636" y="453"/>
                </a:lnTo>
                <a:lnTo>
                  <a:pt x="1641" y="453"/>
                </a:lnTo>
                <a:lnTo>
                  <a:pt x="1641" y="453"/>
                </a:lnTo>
                <a:lnTo>
                  <a:pt x="1641" y="451"/>
                </a:lnTo>
                <a:lnTo>
                  <a:pt x="1639" y="451"/>
                </a:lnTo>
                <a:lnTo>
                  <a:pt x="1636" y="451"/>
                </a:lnTo>
                <a:lnTo>
                  <a:pt x="1634" y="451"/>
                </a:lnTo>
                <a:lnTo>
                  <a:pt x="1632" y="451"/>
                </a:lnTo>
                <a:lnTo>
                  <a:pt x="1630" y="451"/>
                </a:lnTo>
                <a:lnTo>
                  <a:pt x="1628" y="451"/>
                </a:lnTo>
                <a:lnTo>
                  <a:pt x="1628" y="449"/>
                </a:lnTo>
                <a:lnTo>
                  <a:pt x="1626" y="449"/>
                </a:lnTo>
                <a:lnTo>
                  <a:pt x="1624" y="451"/>
                </a:lnTo>
                <a:lnTo>
                  <a:pt x="1624" y="451"/>
                </a:lnTo>
                <a:lnTo>
                  <a:pt x="1622" y="449"/>
                </a:lnTo>
                <a:lnTo>
                  <a:pt x="1620" y="449"/>
                </a:lnTo>
                <a:lnTo>
                  <a:pt x="1620" y="447"/>
                </a:lnTo>
                <a:lnTo>
                  <a:pt x="1620" y="447"/>
                </a:lnTo>
                <a:lnTo>
                  <a:pt x="1618" y="445"/>
                </a:lnTo>
                <a:lnTo>
                  <a:pt x="1615" y="445"/>
                </a:lnTo>
                <a:lnTo>
                  <a:pt x="1609" y="445"/>
                </a:lnTo>
                <a:lnTo>
                  <a:pt x="1603" y="443"/>
                </a:lnTo>
                <a:lnTo>
                  <a:pt x="1603" y="443"/>
                </a:lnTo>
                <a:lnTo>
                  <a:pt x="1603" y="440"/>
                </a:lnTo>
                <a:lnTo>
                  <a:pt x="1605" y="443"/>
                </a:lnTo>
                <a:lnTo>
                  <a:pt x="1611" y="443"/>
                </a:lnTo>
                <a:lnTo>
                  <a:pt x="1613" y="443"/>
                </a:lnTo>
                <a:lnTo>
                  <a:pt x="1615" y="443"/>
                </a:lnTo>
                <a:lnTo>
                  <a:pt x="1615" y="443"/>
                </a:lnTo>
                <a:lnTo>
                  <a:pt x="1618" y="443"/>
                </a:lnTo>
                <a:lnTo>
                  <a:pt x="1622" y="443"/>
                </a:lnTo>
                <a:lnTo>
                  <a:pt x="1624" y="445"/>
                </a:lnTo>
                <a:lnTo>
                  <a:pt x="1626" y="443"/>
                </a:lnTo>
                <a:lnTo>
                  <a:pt x="1626" y="440"/>
                </a:lnTo>
                <a:lnTo>
                  <a:pt x="1626" y="438"/>
                </a:lnTo>
                <a:lnTo>
                  <a:pt x="1626" y="436"/>
                </a:lnTo>
                <a:lnTo>
                  <a:pt x="1622" y="434"/>
                </a:lnTo>
                <a:lnTo>
                  <a:pt x="1618" y="434"/>
                </a:lnTo>
                <a:lnTo>
                  <a:pt x="1618" y="434"/>
                </a:lnTo>
                <a:lnTo>
                  <a:pt x="1609" y="436"/>
                </a:lnTo>
                <a:lnTo>
                  <a:pt x="1607" y="436"/>
                </a:lnTo>
                <a:lnTo>
                  <a:pt x="1613" y="432"/>
                </a:lnTo>
                <a:lnTo>
                  <a:pt x="1618" y="432"/>
                </a:lnTo>
                <a:lnTo>
                  <a:pt x="1620" y="434"/>
                </a:lnTo>
                <a:lnTo>
                  <a:pt x="1624" y="432"/>
                </a:lnTo>
                <a:lnTo>
                  <a:pt x="1626" y="434"/>
                </a:lnTo>
                <a:lnTo>
                  <a:pt x="1628" y="434"/>
                </a:lnTo>
                <a:lnTo>
                  <a:pt x="1630" y="434"/>
                </a:lnTo>
                <a:lnTo>
                  <a:pt x="1632" y="434"/>
                </a:lnTo>
                <a:lnTo>
                  <a:pt x="1634" y="434"/>
                </a:lnTo>
                <a:lnTo>
                  <a:pt x="1641" y="434"/>
                </a:lnTo>
                <a:lnTo>
                  <a:pt x="1641" y="434"/>
                </a:lnTo>
                <a:lnTo>
                  <a:pt x="1643" y="434"/>
                </a:lnTo>
                <a:lnTo>
                  <a:pt x="1643" y="432"/>
                </a:lnTo>
                <a:lnTo>
                  <a:pt x="1641" y="432"/>
                </a:lnTo>
                <a:lnTo>
                  <a:pt x="1641" y="430"/>
                </a:lnTo>
                <a:lnTo>
                  <a:pt x="1641" y="430"/>
                </a:lnTo>
                <a:lnTo>
                  <a:pt x="1636" y="428"/>
                </a:lnTo>
                <a:lnTo>
                  <a:pt x="1634" y="426"/>
                </a:lnTo>
                <a:lnTo>
                  <a:pt x="1632" y="426"/>
                </a:lnTo>
                <a:lnTo>
                  <a:pt x="1626" y="426"/>
                </a:lnTo>
                <a:lnTo>
                  <a:pt x="1626" y="426"/>
                </a:lnTo>
                <a:lnTo>
                  <a:pt x="1624" y="426"/>
                </a:lnTo>
                <a:lnTo>
                  <a:pt x="1622" y="426"/>
                </a:lnTo>
                <a:lnTo>
                  <a:pt x="1615" y="424"/>
                </a:lnTo>
                <a:lnTo>
                  <a:pt x="1611" y="424"/>
                </a:lnTo>
                <a:lnTo>
                  <a:pt x="1607" y="426"/>
                </a:lnTo>
                <a:lnTo>
                  <a:pt x="1605" y="426"/>
                </a:lnTo>
                <a:lnTo>
                  <a:pt x="1605" y="424"/>
                </a:lnTo>
                <a:lnTo>
                  <a:pt x="1607" y="424"/>
                </a:lnTo>
                <a:lnTo>
                  <a:pt x="1611" y="422"/>
                </a:lnTo>
                <a:lnTo>
                  <a:pt x="1613" y="422"/>
                </a:lnTo>
                <a:lnTo>
                  <a:pt x="1618" y="422"/>
                </a:lnTo>
                <a:lnTo>
                  <a:pt x="1618" y="422"/>
                </a:lnTo>
                <a:lnTo>
                  <a:pt x="1620" y="422"/>
                </a:lnTo>
                <a:lnTo>
                  <a:pt x="1620" y="419"/>
                </a:lnTo>
                <a:lnTo>
                  <a:pt x="1622" y="419"/>
                </a:lnTo>
                <a:lnTo>
                  <a:pt x="1622" y="419"/>
                </a:lnTo>
                <a:lnTo>
                  <a:pt x="1626" y="419"/>
                </a:lnTo>
                <a:lnTo>
                  <a:pt x="1632" y="419"/>
                </a:lnTo>
                <a:lnTo>
                  <a:pt x="1634" y="419"/>
                </a:lnTo>
                <a:lnTo>
                  <a:pt x="1634" y="419"/>
                </a:lnTo>
                <a:lnTo>
                  <a:pt x="1634" y="419"/>
                </a:lnTo>
                <a:lnTo>
                  <a:pt x="1634" y="417"/>
                </a:lnTo>
                <a:lnTo>
                  <a:pt x="1634" y="417"/>
                </a:lnTo>
                <a:lnTo>
                  <a:pt x="1632" y="413"/>
                </a:lnTo>
                <a:lnTo>
                  <a:pt x="1632" y="411"/>
                </a:lnTo>
                <a:lnTo>
                  <a:pt x="1626" y="407"/>
                </a:lnTo>
                <a:lnTo>
                  <a:pt x="1624" y="405"/>
                </a:lnTo>
                <a:lnTo>
                  <a:pt x="1622" y="405"/>
                </a:lnTo>
                <a:lnTo>
                  <a:pt x="1622" y="405"/>
                </a:lnTo>
                <a:lnTo>
                  <a:pt x="1620" y="405"/>
                </a:lnTo>
                <a:lnTo>
                  <a:pt x="1618" y="407"/>
                </a:lnTo>
                <a:lnTo>
                  <a:pt x="1618" y="409"/>
                </a:lnTo>
                <a:lnTo>
                  <a:pt x="1618" y="409"/>
                </a:lnTo>
                <a:lnTo>
                  <a:pt x="1620" y="409"/>
                </a:lnTo>
                <a:lnTo>
                  <a:pt x="1620" y="409"/>
                </a:lnTo>
                <a:lnTo>
                  <a:pt x="1618" y="411"/>
                </a:lnTo>
                <a:lnTo>
                  <a:pt x="1618" y="411"/>
                </a:lnTo>
                <a:lnTo>
                  <a:pt x="1615" y="411"/>
                </a:lnTo>
                <a:lnTo>
                  <a:pt x="1613" y="411"/>
                </a:lnTo>
                <a:lnTo>
                  <a:pt x="1613" y="413"/>
                </a:lnTo>
                <a:lnTo>
                  <a:pt x="1611" y="415"/>
                </a:lnTo>
                <a:lnTo>
                  <a:pt x="1609" y="413"/>
                </a:lnTo>
                <a:lnTo>
                  <a:pt x="1607" y="413"/>
                </a:lnTo>
                <a:lnTo>
                  <a:pt x="1611" y="411"/>
                </a:lnTo>
                <a:lnTo>
                  <a:pt x="1611" y="411"/>
                </a:lnTo>
                <a:lnTo>
                  <a:pt x="1611" y="409"/>
                </a:lnTo>
                <a:lnTo>
                  <a:pt x="1611" y="409"/>
                </a:lnTo>
                <a:lnTo>
                  <a:pt x="1611" y="407"/>
                </a:lnTo>
                <a:lnTo>
                  <a:pt x="1611" y="407"/>
                </a:lnTo>
                <a:lnTo>
                  <a:pt x="1609" y="407"/>
                </a:lnTo>
                <a:lnTo>
                  <a:pt x="1605" y="409"/>
                </a:lnTo>
                <a:lnTo>
                  <a:pt x="1601" y="409"/>
                </a:lnTo>
                <a:lnTo>
                  <a:pt x="1599" y="409"/>
                </a:lnTo>
                <a:lnTo>
                  <a:pt x="1597" y="411"/>
                </a:lnTo>
                <a:lnTo>
                  <a:pt x="1595" y="411"/>
                </a:lnTo>
                <a:lnTo>
                  <a:pt x="1592" y="411"/>
                </a:lnTo>
                <a:lnTo>
                  <a:pt x="1592" y="411"/>
                </a:lnTo>
                <a:lnTo>
                  <a:pt x="1599" y="409"/>
                </a:lnTo>
                <a:lnTo>
                  <a:pt x="1601" y="407"/>
                </a:lnTo>
                <a:lnTo>
                  <a:pt x="1603" y="405"/>
                </a:lnTo>
                <a:lnTo>
                  <a:pt x="1607" y="405"/>
                </a:lnTo>
                <a:lnTo>
                  <a:pt x="1611" y="405"/>
                </a:lnTo>
                <a:lnTo>
                  <a:pt x="1611" y="405"/>
                </a:lnTo>
                <a:lnTo>
                  <a:pt x="1613" y="403"/>
                </a:lnTo>
                <a:lnTo>
                  <a:pt x="1615" y="403"/>
                </a:lnTo>
                <a:lnTo>
                  <a:pt x="1615" y="403"/>
                </a:lnTo>
                <a:lnTo>
                  <a:pt x="1618" y="401"/>
                </a:lnTo>
                <a:lnTo>
                  <a:pt x="1618" y="401"/>
                </a:lnTo>
                <a:lnTo>
                  <a:pt x="1618" y="398"/>
                </a:lnTo>
                <a:lnTo>
                  <a:pt x="1618" y="398"/>
                </a:lnTo>
                <a:lnTo>
                  <a:pt x="1615" y="398"/>
                </a:lnTo>
                <a:lnTo>
                  <a:pt x="1615" y="396"/>
                </a:lnTo>
                <a:lnTo>
                  <a:pt x="1609" y="394"/>
                </a:lnTo>
                <a:lnTo>
                  <a:pt x="1607" y="394"/>
                </a:lnTo>
                <a:lnTo>
                  <a:pt x="1605" y="392"/>
                </a:lnTo>
                <a:lnTo>
                  <a:pt x="1603" y="392"/>
                </a:lnTo>
                <a:lnTo>
                  <a:pt x="1603" y="392"/>
                </a:lnTo>
                <a:lnTo>
                  <a:pt x="1601" y="392"/>
                </a:lnTo>
                <a:lnTo>
                  <a:pt x="1599" y="392"/>
                </a:lnTo>
                <a:lnTo>
                  <a:pt x="1597" y="392"/>
                </a:lnTo>
                <a:lnTo>
                  <a:pt x="1595" y="390"/>
                </a:lnTo>
                <a:lnTo>
                  <a:pt x="1592" y="392"/>
                </a:lnTo>
                <a:lnTo>
                  <a:pt x="1588" y="392"/>
                </a:lnTo>
                <a:lnTo>
                  <a:pt x="1586" y="394"/>
                </a:lnTo>
                <a:lnTo>
                  <a:pt x="1582" y="396"/>
                </a:lnTo>
                <a:lnTo>
                  <a:pt x="1580" y="398"/>
                </a:lnTo>
                <a:lnTo>
                  <a:pt x="1578" y="398"/>
                </a:lnTo>
                <a:lnTo>
                  <a:pt x="1574" y="407"/>
                </a:lnTo>
                <a:lnTo>
                  <a:pt x="1574" y="409"/>
                </a:lnTo>
                <a:lnTo>
                  <a:pt x="1574" y="409"/>
                </a:lnTo>
                <a:lnTo>
                  <a:pt x="1576" y="403"/>
                </a:lnTo>
                <a:lnTo>
                  <a:pt x="1576" y="401"/>
                </a:lnTo>
                <a:lnTo>
                  <a:pt x="1574" y="398"/>
                </a:lnTo>
                <a:lnTo>
                  <a:pt x="1574" y="398"/>
                </a:lnTo>
                <a:lnTo>
                  <a:pt x="1574" y="398"/>
                </a:lnTo>
                <a:lnTo>
                  <a:pt x="1571" y="398"/>
                </a:lnTo>
                <a:lnTo>
                  <a:pt x="1571" y="401"/>
                </a:lnTo>
                <a:lnTo>
                  <a:pt x="1569" y="403"/>
                </a:lnTo>
                <a:lnTo>
                  <a:pt x="1569" y="403"/>
                </a:lnTo>
                <a:lnTo>
                  <a:pt x="1567" y="403"/>
                </a:lnTo>
                <a:lnTo>
                  <a:pt x="1565" y="403"/>
                </a:lnTo>
                <a:lnTo>
                  <a:pt x="1567" y="401"/>
                </a:lnTo>
                <a:lnTo>
                  <a:pt x="1569" y="401"/>
                </a:lnTo>
                <a:lnTo>
                  <a:pt x="1569" y="398"/>
                </a:lnTo>
                <a:lnTo>
                  <a:pt x="1571" y="398"/>
                </a:lnTo>
                <a:lnTo>
                  <a:pt x="1574" y="396"/>
                </a:lnTo>
                <a:lnTo>
                  <a:pt x="1576" y="396"/>
                </a:lnTo>
                <a:lnTo>
                  <a:pt x="1578" y="396"/>
                </a:lnTo>
                <a:lnTo>
                  <a:pt x="1582" y="392"/>
                </a:lnTo>
                <a:lnTo>
                  <a:pt x="1584" y="390"/>
                </a:lnTo>
                <a:lnTo>
                  <a:pt x="1584" y="390"/>
                </a:lnTo>
                <a:lnTo>
                  <a:pt x="1584" y="386"/>
                </a:lnTo>
                <a:lnTo>
                  <a:pt x="1584" y="386"/>
                </a:lnTo>
                <a:lnTo>
                  <a:pt x="1582" y="384"/>
                </a:lnTo>
                <a:lnTo>
                  <a:pt x="1582" y="384"/>
                </a:lnTo>
                <a:lnTo>
                  <a:pt x="1580" y="384"/>
                </a:lnTo>
                <a:lnTo>
                  <a:pt x="1578" y="386"/>
                </a:lnTo>
                <a:lnTo>
                  <a:pt x="1576" y="388"/>
                </a:lnTo>
                <a:lnTo>
                  <a:pt x="1574" y="388"/>
                </a:lnTo>
                <a:lnTo>
                  <a:pt x="1569" y="386"/>
                </a:lnTo>
                <a:lnTo>
                  <a:pt x="1565" y="386"/>
                </a:lnTo>
                <a:lnTo>
                  <a:pt x="1563" y="388"/>
                </a:lnTo>
                <a:lnTo>
                  <a:pt x="1561" y="390"/>
                </a:lnTo>
                <a:lnTo>
                  <a:pt x="1561" y="392"/>
                </a:lnTo>
                <a:lnTo>
                  <a:pt x="1555" y="392"/>
                </a:lnTo>
                <a:lnTo>
                  <a:pt x="1557" y="390"/>
                </a:lnTo>
                <a:lnTo>
                  <a:pt x="1559" y="390"/>
                </a:lnTo>
                <a:lnTo>
                  <a:pt x="1561" y="388"/>
                </a:lnTo>
                <a:lnTo>
                  <a:pt x="1565" y="386"/>
                </a:lnTo>
                <a:lnTo>
                  <a:pt x="1565" y="384"/>
                </a:lnTo>
                <a:lnTo>
                  <a:pt x="1567" y="384"/>
                </a:lnTo>
                <a:lnTo>
                  <a:pt x="1571" y="384"/>
                </a:lnTo>
                <a:lnTo>
                  <a:pt x="1571" y="384"/>
                </a:lnTo>
                <a:lnTo>
                  <a:pt x="1574" y="384"/>
                </a:lnTo>
                <a:lnTo>
                  <a:pt x="1576" y="380"/>
                </a:lnTo>
                <a:lnTo>
                  <a:pt x="1576" y="380"/>
                </a:lnTo>
                <a:lnTo>
                  <a:pt x="1576" y="378"/>
                </a:lnTo>
                <a:lnTo>
                  <a:pt x="1576" y="378"/>
                </a:lnTo>
                <a:lnTo>
                  <a:pt x="1574" y="375"/>
                </a:lnTo>
                <a:lnTo>
                  <a:pt x="1571" y="375"/>
                </a:lnTo>
                <a:lnTo>
                  <a:pt x="1569" y="373"/>
                </a:lnTo>
                <a:lnTo>
                  <a:pt x="1567" y="371"/>
                </a:lnTo>
                <a:lnTo>
                  <a:pt x="1563" y="371"/>
                </a:lnTo>
                <a:lnTo>
                  <a:pt x="1559" y="371"/>
                </a:lnTo>
                <a:lnTo>
                  <a:pt x="1557" y="371"/>
                </a:lnTo>
                <a:lnTo>
                  <a:pt x="1557" y="371"/>
                </a:lnTo>
                <a:close/>
                <a:moveTo>
                  <a:pt x="3994" y="218"/>
                </a:moveTo>
                <a:lnTo>
                  <a:pt x="3996" y="218"/>
                </a:lnTo>
                <a:lnTo>
                  <a:pt x="3996" y="218"/>
                </a:lnTo>
                <a:lnTo>
                  <a:pt x="4000" y="218"/>
                </a:lnTo>
                <a:lnTo>
                  <a:pt x="4002" y="218"/>
                </a:lnTo>
                <a:lnTo>
                  <a:pt x="4002" y="218"/>
                </a:lnTo>
                <a:lnTo>
                  <a:pt x="4002" y="218"/>
                </a:lnTo>
                <a:lnTo>
                  <a:pt x="4004" y="216"/>
                </a:lnTo>
                <a:lnTo>
                  <a:pt x="4006" y="214"/>
                </a:lnTo>
                <a:lnTo>
                  <a:pt x="4006" y="214"/>
                </a:lnTo>
                <a:lnTo>
                  <a:pt x="4006" y="212"/>
                </a:lnTo>
                <a:lnTo>
                  <a:pt x="3996" y="216"/>
                </a:lnTo>
                <a:lnTo>
                  <a:pt x="3989" y="216"/>
                </a:lnTo>
                <a:lnTo>
                  <a:pt x="3987" y="218"/>
                </a:lnTo>
                <a:lnTo>
                  <a:pt x="3989" y="218"/>
                </a:lnTo>
                <a:lnTo>
                  <a:pt x="3994" y="218"/>
                </a:lnTo>
                <a:close/>
                <a:moveTo>
                  <a:pt x="3964" y="130"/>
                </a:moveTo>
                <a:lnTo>
                  <a:pt x="3966" y="128"/>
                </a:lnTo>
                <a:lnTo>
                  <a:pt x="3962" y="126"/>
                </a:lnTo>
                <a:lnTo>
                  <a:pt x="3950" y="124"/>
                </a:lnTo>
                <a:lnTo>
                  <a:pt x="3943" y="122"/>
                </a:lnTo>
                <a:lnTo>
                  <a:pt x="3937" y="122"/>
                </a:lnTo>
                <a:lnTo>
                  <a:pt x="3933" y="122"/>
                </a:lnTo>
                <a:lnTo>
                  <a:pt x="3929" y="124"/>
                </a:lnTo>
                <a:lnTo>
                  <a:pt x="3927" y="124"/>
                </a:lnTo>
                <a:lnTo>
                  <a:pt x="3929" y="128"/>
                </a:lnTo>
                <a:lnTo>
                  <a:pt x="3931" y="130"/>
                </a:lnTo>
                <a:lnTo>
                  <a:pt x="3935" y="130"/>
                </a:lnTo>
                <a:lnTo>
                  <a:pt x="3943" y="134"/>
                </a:lnTo>
                <a:lnTo>
                  <a:pt x="3948" y="134"/>
                </a:lnTo>
                <a:lnTo>
                  <a:pt x="3950" y="134"/>
                </a:lnTo>
                <a:lnTo>
                  <a:pt x="3954" y="134"/>
                </a:lnTo>
                <a:lnTo>
                  <a:pt x="3958" y="132"/>
                </a:lnTo>
                <a:lnTo>
                  <a:pt x="3960" y="130"/>
                </a:lnTo>
                <a:lnTo>
                  <a:pt x="3964" y="130"/>
                </a:lnTo>
                <a:close/>
                <a:moveTo>
                  <a:pt x="2764" y="134"/>
                </a:moveTo>
                <a:lnTo>
                  <a:pt x="2764" y="136"/>
                </a:lnTo>
                <a:lnTo>
                  <a:pt x="2764" y="139"/>
                </a:lnTo>
                <a:lnTo>
                  <a:pt x="2764" y="139"/>
                </a:lnTo>
                <a:lnTo>
                  <a:pt x="2764" y="141"/>
                </a:lnTo>
                <a:lnTo>
                  <a:pt x="2764" y="141"/>
                </a:lnTo>
                <a:lnTo>
                  <a:pt x="2766" y="143"/>
                </a:lnTo>
                <a:lnTo>
                  <a:pt x="2766" y="145"/>
                </a:lnTo>
                <a:lnTo>
                  <a:pt x="2766" y="147"/>
                </a:lnTo>
                <a:lnTo>
                  <a:pt x="2768" y="149"/>
                </a:lnTo>
                <a:lnTo>
                  <a:pt x="2770" y="153"/>
                </a:lnTo>
                <a:lnTo>
                  <a:pt x="2772" y="153"/>
                </a:lnTo>
                <a:lnTo>
                  <a:pt x="2774" y="151"/>
                </a:lnTo>
                <a:lnTo>
                  <a:pt x="2776" y="149"/>
                </a:lnTo>
                <a:lnTo>
                  <a:pt x="2776" y="147"/>
                </a:lnTo>
                <a:lnTo>
                  <a:pt x="2776" y="147"/>
                </a:lnTo>
                <a:lnTo>
                  <a:pt x="2780" y="147"/>
                </a:lnTo>
                <a:lnTo>
                  <a:pt x="2783" y="147"/>
                </a:lnTo>
                <a:lnTo>
                  <a:pt x="2783" y="149"/>
                </a:lnTo>
                <a:lnTo>
                  <a:pt x="2780" y="151"/>
                </a:lnTo>
                <a:lnTo>
                  <a:pt x="2780" y="153"/>
                </a:lnTo>
                <a:lnTo>
                  <a:pt x="2780" y="153"/>
                </a:lnTo>
                <a:lnTo>
                  <a:pt x="2780" y="155"/>
                </a:lnTo>
                <a:lnTo>
                  <a:pt x="2783" y="157"/>
                </a:lnTo>
                <a:lnTo>
                  <a:pt x="2783" y="157"/>
                </a:lnTo>
                <a:lnTo>
                  <a:pt x="2785" y="157"/>
                </a:lnTo>
                <a:lnTo>
                  <a:pt x="2787" y="157"/>
                </a:lnTo>
                <a:lnTo>
                  <a:pt x="2787" y="157"/>
                </a:lnTo>
                <a:lnTo>
                  <a:pt x="2787" y="159"/>
                </a:lnTo>
                <a:lnTo>
                  <a:pt x="2785" y="159"/>
                </a:lnTo>
                <a:lnTo>
                  <a:pt x="2774" y="157"/>
                </a:lnTo>
                <a:lnTo>
                  <a:pt x="2774" y="157"/>
                </a:lnTo>
                <a:lnTo>
                  <a:pt x="2772" y="157"/>
                </a:lnTo>
                <a:lnTo>
                  <a:pt x="2776" y="159"/>
                </a:lnTo>
                <a:lnTo>
                  <a:pt x="2780" y="162"/>
                </a:lnTo>
                <a:lnTo>
                  <a:pt x="2778" y="162"/>
                </a:lnTo>
                <a:lnTo>
                  <a:pt x="2778" y="164"/>
                </a:lnTo>
                <a:lnTo>
                  <a:pt x="2778" y="166"/>
                </a:lnTo>
                <a:lnTo>
                  <a:pt x="2780" y="166"/>
                </a:lnTo>
                <a:lnTo>
                  <a:pt x="2780" y="168"/>
                </a:lnTo>
                <a:lnTo>
                  <a:pt x="2783" y="168"/>
                </a:lnTo>
                <a:lnTo>
                  <a:pt x="2785" y="170"/>
                </a:lnTo>
                <a:lnTo>
                  <a:pt x="2789" y="172"/>
                </a:lnTo>
                <a:lnTo>
                  <a:pt x="2791" y="176"/>
                </a:lnTo>
                <a:lnTo>
                  <a:pt x="2793" y="176"/>
                </a:lnTo>
                <a:lnTo>
                  <a:pt x="2795" y="178"/>
                </a:lnTo>
                <a:lnTo>
                  <a:pt x="2795" y="178"/>
                </a:lnTo>
                <a:lnTo>
                  <a:pt x="2797" y="180"/>
                </a:lnTo>
                <a:lnTo>
                  <a:pt x="2806" y="180"/>
                </a:lnTo>
                <a:lnTo>
                  <a:pt x="2810" y="180"/>
                </a:lnTo>
                <a:lnTo>
                  <a:pt x="2812" y="178"/>
                </a:lnTo>
                <a:lnTo>
                  <a:pt x="2814" y="178"/>
                </a:lnTo>
                <a:lnTo>
                  <a:pt x="2816" y="176"/>
                </a:lnTo>
                <a:lnTo>
                  <a:pt x="2818" y="176"/>
                </a:lnTo>
                <a:lnTo>
                  <a:pt x="2820" y="174"/>
                </a:lnTo>
                <a:lnTo>
                  <a:pt x="2818" y="174"/>
                </a:lnTo>
                <a:lnTo>
                  <a:pt x="2816" y="172"/>
                </a:lnTo>
                <a:lnTo>
                  <a:pt x="2818" y="170"/>
                </a:lnTo>
                <a:lnTo>
                  <a:pt x="2818" y="170"/>
                </a:lnTo>
                <a:lnTo>
                  <a:pt x="2818" y="168"/>
                </a:lnTo>
                <a:lnTo>
                  <a:pt x="2818" y="166"/>
                </a:lnTo>
                <a:lnTo>
                  <a:pt x="2818" y="166"/>
                </a:lnTo>
                <a:lnTo>
                  <a:pt x="2820" y="166"/>
                </a:lnTo>
                <a:lnTo>
                  <a:pt x="2820" y="166"/>
                </a:lnTo>
                <a:lnTo>
                  <a:pt x="2822" y="166"/>
                </a:lnTo>
                <a:lnTo>
                  <a:pt x="2822" y="168"/>
                </a:lnTo>
                <a:lnTo>
                  <a:pt x="2824" y="168"/>
                </a:lnTo>
                <a:lnTo>
                  <a:pt x="2824" y="168"/>
                </a:lnTo>
                <a:lnTo>
                  <a:pt x="2827" y="168"/>
                </a:lnTo>
                <a:lnTo>
                  <a:pt x="2829" y="166"/>
                </a:lnTo>
                <a:lnTo>
                  <a:pt x="2829" y="164"/>
                </a:lnTo>
                <a:lnTo>
                  <a:pt x="2831" y="164"/>
                </a:lnTo>
                <a:lnTo>
                  <a:pt x="2831" y="166"/>
                </a:lnTo>
                <a:lnTo>
                  <a:pt x="2831" y="168"/>
                </a:lnTo>
                <a:lnTo>
                  <a:pt x="2829" y="168"/>
                </a:lnTo>
                <a:lnTo>
                  <a:pt x="2829" y="170"/>
                </a:lnTo>
                <a:lnTo>
                  <a:pt x="2829" y="170"/>
                </a:lnTo>
                <a:lnTo>
                  <a:pt x="2831" y="172"/>
                </a:lnTo>
                <a:lnTo>
                  <a:pt x="2831" y="172"/>
                </a:lnTo>
                <a:lnTo>
                  <a:pt x="2835" y="174"/>
                </a:lnTo>
                <a:lnTo>
                  <a:pt x="2839" y="172"/>
                </a:lnTo>
                <a:lnTo>
                  <a:pt x="2841" y="172"/>
                </a:lnTo>
                <a:lnTo>
                  <a:pt x="2845" y="168"/>
                </a:lnTo>
                <a:lnTo>
                  <a:pt x="2848" y="168"/>
                </a:lnTo>
                <a:lnTo>
                  <a:pt x="2852" y="168"/>
                </a:lnTo>
                <a:lnTo>
                  <a:pt x="2850" y="168"/>
                </a:lnTo>
                <a:lnTo>
                  <a:pt x="2845" y="172"/>
                </a:lnTo>
                <a:lnTo>
                  <a:pt x="2848" y="174"/>
                </a:lnTo>
                <a:lnTo>
                  <a:pt x="2850" y="174"/>
                </a:lnTo>
                <a:lnTo>
                  <a:pt x="2852" y="176"/>
                </a:lnTo>
                <a:lnTo>
                  <a:pt x="2854" y="176"/>
                </a:lnTo>
                <a:lnTo>
                  <a:pt x="2856" y="174"/>
                </a:lnTo>
                <a:lnTo>
                  <a:pt x="2854" y="176"/>
                </a:lnTo>
                <a:lnTo>
                  <a:pt x="2852" y="176"/>
                </a:lnTo>
                <a:lnTo>
                  <a:pt x="2841" y="176"/>
                </a:lnTo>
                <a:lnTo>
                  <a:pt x="2837" y="176"/>
                </a:lnTo>
                <a:lnTo>
                  <a:pt x="2837" y="178"/>
                </a:lnTo>
                <a:lnTo>
                  <a:pt x="2835" y="178"/>
                </a:lnTo>
                <a:lnTo>
                  <a:pt x="2835" y="180"/>
                </a:lnTo>
                <a:lnTo>
                  <a:pt x="2835" y="180"/>
                </a:lnTo>
                <a:lnTo>
                  <a:pt x="2833" y="180"/>
                </a:lnTo>
                <a:lnTo>
                  <a:pt x="2831" y="180"/>
                </a:lnTo>
                <a:lnTo>
                  <a:pt x="2824" y="183"/>
                </a:lnTo>
                <a:lnTo>
                  <a:pt x="2814" y="185"/>
                </a:lnTo>
                <a:lnTo>
                  <a:pt x="2814" y="187"/>
                </a:lnTo>
                <a:lnTo>
                  <a:pt x="2812" y="187"/>
                </a:lnTo>
                <a:lnTo>
                  <a:pt x="2810" y="185"/>
                </a:lnTo>
                <a:lnTo>
                  <a:pt x="2808" y="185"/>
                </a:lnTo>
                <a:lnTo>
                  <a:pt x="2808" y="185"/>
                </a:lnTo>
                <a:lnTo>
                  <a:pt x="2806" y="187"/>
                </a:lnTo>
                <a:lnTo>
                  <a:pt x="2806" y="187"/>
                </a:lnTo>
                <a:lnTo>
                  <a:pt x="2806" y="191"/>
                </a:lnTo>
                <a:lnTo>
                  <a:pt x="2808" y="191"/>
                </a:lnTo>
                <a:lnTo>
                  <a:pt x="2808" y="193"/>
                </a:lnTo>
                <a:lnTo>
                  <a:pt x="2810" y="195"/>
                </a:lnTo>
                <a:lnTo>
                  <a:pt x="2812" y="195"/>
                </a:lnTo>
                <a:lnTo>
                  <a:pt x="2820" y="195"/>
                </a:lnTo>
                <a:lnTo>
                  <a:pt x="2822" y="195"/>
                </a:lnTo>
                <a:lnTo>
                  <a:pt x="2827" y="193"/>
                </a:lnTo>
                <a:lnTo>
                  <a:pt x="2831" y="193"/>
                </a:lnTo>
                <a:lnTo>
                  <a:pt x="2833" y="191"/>
                </a:lnTo>
                <a:lnTo>
                  <a:pt x="2837" y="193"/>
                </a:lnTo>
                <a:lnTo>
                  <a:pt x="2841" y="193"/>
                </a:lnTo>
                <a:lnTo>
                  <a:pt x="2848" y="191"/>
                </a:lnTo>
                <a:lnTo>
                  <a:pt x="2852" y="191"/>
                </a:lnTo>
                <a:lnTo>
                  <a:pt x="2852" y="191"/>
                </a:lnTo>
                <a:lnTo>
                  <a:pt x="2854" y="193"/>
                </a:lnTo>
                <a:lnTo>
                  <a:pt x="2854" y="193"/>
                </a:lnTo>
                <a:lnTo>
                  <a:pt x="2848" y="193"/>
                </a:lnTo>
                <a:lnTo>
                  <a:pt x="2843" y="195"/>
                </a:lnTo>
                <a:lnTo>
                  <a:pt x="2824" y="197"/>
                </a:lnTo>
                <a:lnTo>
                  <a:pt x="2820" y="201"/>
                </a:lnTo>
                <a:lnTo>
                  <a:pt x="2818" y="201"/>
                </a:lnTo>
                <a:lnTo>
                  <a:pt x="2818" y="201"/>
                </a:lnTo>
                <a:lnTo>
                  <a:pt x="2816" y="201"/>
                </a:lnTo>
                <a:lnTo>
                  <a:pt x="2812" y="201"/>
                </a:lnTo>
                <a:lnTo>
                  <a:pt x="2812" y="201"/>
                </a:lnTo>
                <a:lnTo>
                  <a:pt x="2810" y="204"/>
                </a:lnTo>
                <a:lnTo>
                  <a:pt x="2810" y="206"/>
                </a:lnTo>
                <a:lnTo>
                  <a:pt x="2812" y="206"/>
                </a:lnTo>
                <a:lnTo>
                  <a:pt x="2812" y="208"/>
                </a:lnTo>
                <a:lnTo>
                  <a:pt x="2814" y="210"/>
                </a:lnTo>
                <a:lnTo>
                  <a:pt x="2816" y="212"/>
                </a:lnTo>
                <a:lnTo>
                  <a:pt x="2818" y="212"/>
                </a:lnTo>
                <a:lnTo>
                  <a:pt x="2820" y="214"/>
                </a:lnTo>
                <a:lnTo>
                  <a:pt x="2827" y="216"/>
                </a:lnTo>
                <a:lnTo>
                  <a:pt x="2833" y="222"/>
                </a:lnTo>
                <a:lnTo>
                  <a:pt x="2839" y="227"/>
                </a:lnTo>
                <a:lnTo>
                  <a:pt x="2841" y="227"/>
                </a:lnTo>
                <a:lnTo>
                  <a:pt x="2843" y="227"/>
                </a:lnTo>
                <a:lnTo>
                  <a:pt x="2845" y="229"/>
                </a:lnTo>
                <a:lnTo>
                  <a:pt x="2845" y="231"/>
                </a:lnTo>
                <a:lnTo>
                  <a:pt x="2850" y="231"/>
                </a:lnTo>
                <a:lnTo>
                  <a:pt x="2854" y="231"/>
                </a:lnTo>
                <a:lnTo>
                  <a:pt x="2856" y="229"/>
                </a:lnTo>
                <a:lnTo>
                  <a:pt x="2854" y="227"/>
                </a:lnTo>
                <a:lnTo>
                  <a:pt x="2854" y="224"/>
                </a:lnTo>
                <a:lnTo>
                  <a:pt x="2854" y="224"/>
                </a:lnTo>
                <a:lnTo>
                  <a:pt x="2856" y="222"/>
                </a:lnTo>
                <a:lnTo>
                  <a:pt x="2858" y="220"/>
                </a:lnTo>
                <a:lnTo>
                  <a:pt x="2856" y="218"/>
                </a:lnTo>
                <a:lnTo>
                  <a:pt x="2856" y="216"/>
                </a:lnTo>
                <a:lnTo>
                  <a:pt x="2858" y="214"/>
                </a:lnTo>
                <a:lnTo>
                  <a:pt x="2860" y="212"/>
                </a:lnTo>
                <a:lnTo>
                  <a:pt x="2862" y="206"/>
                </a:lnTo>
                <a:lnTo>
                  <a:pt x="2866" y="204"/>
                </a:lnTo>
                <a:lnTo>
                  <a:pt x="2871" y="204"/>
                </a:lnTo>
                <a:lnTo>
                  <a:pt x="2873" y="204"/>
                </a:lnTo>
                <a:lnTo>
                  <a:pt x="2873" y="201"/>
                </a:lnTo>
                <a:lnTo>
                  <a:pt x="2875" y="197"/>
                </a:lnTo>
                <a:lnTo>
                  <a:pt x="2875" y="195"/>
                </a:lnTo>
                <a:lnTo>
                  <a:pt x="2875" y="189"/>
                </a:lnTo>
                <a:lnTo>
                  <a:pt x="2875" y="189"/>
                </a:lnTo>
                <a:lnTo>
                  <a:pt x="2875" y="187"/>
                </a:lnTo>
                <a:lnTo>
                  <a:pt x="2877" y="187"/>
                </a:lnTo>
                <a:lnTo>
                  <a:pt x="2879" y="187"/>
                </a:lnTo>
                <a:lnTo>
                  <a:pt x="2881" y="187"/>
                </a:lnTo>
                <a:lnTo>
                  <a:pt x="2883" y="185"/>
                </a:lnTo>
                <a:lnTo>
                  <a:pt x="2883" y="185"/>
                </a:lnTo>
                <a:lnTo>
                  <a:pt x="2883" y="183"/>
                </a:lnTo>
                <a:lnTo>
                  <a:pt x="2883" y="180"/>
                </a:lnTo>
                <a:lnTo>
                  <a:pt x="2883" y="178"/>
                </a:lnTo>
                <a:lnTo>
                  <a:pt x="2885" y="176"/>
                </a:lnTo>
                <a:lnTo>
                  <a:pt x="2889" y="172"/>
                </a:lnTo>
                <a:lnTo>
                  <a:pt x="2892" y="170"/>
                </a:lnTo>
                <a:lnTo>
                  <a:pt x="2892" y="170"/>
                </a:lnTo>
                <a:lnTo>
                  <a:pt x="2894" y="168"/>
                </a:lnTo>
                <a:lnTo>
                  <a:pt x="2894" y="168"/>
                </a:lnTo>
                <a:lnTo>
                  <a:pt x="2904" y="168"/>
                </a:lnTo>
                <a:lnTo>
                  <a:pt x="2908" y="166"/>
                </a:lnTo>
                <a:lnTo>
                  <a:pt x="2912" y="166"/>
                </a:lnTo>
                <a:lnTo>
                  <a:pt x="2915" y="166"/>
                </a:lnTo>
                <a:lnTo>
                  <a:pt x="2917" y="164"/>
                </a:lnTo>
                <a:lnTo>
                  <a:pt x="2917" y="164"/>
                </a:lnTo>
                <a:lnTo>
                  <a:pt x="2917" y="164"/>
                </a:lnTo>
                <a:lnTo>
                  <a:pt x="2912" y="162"/>
                </a:lnTo>
                <a:lnTo>
                  <a:pt x="2908" y="159"/>
                </a:lnTo>
                <a:lnTo>
                  <a:pt x="2904" y="157"/>
                </a:lnTo>
                <a:lnTo>
                  <a:pt x="2908" y="155"/>
                </a:lnTo>
                <a:lnTo>
                  <a:pt x="2906" y="153"/>
                </a:lnTo>
                <a:lnTo>
                  <a:pt x="2904" y="153"/>
                </a:lnTo>
                <a:lnTo>
                  <a:pt x="2900" y="151"/>
                </a:lnTo>
                <a:lnTo>
                  <a:pt x="2900" y="153"/>
                </a:lnTo>
                <a:lnTo>
                  <a:pt x="2900" y="153"/>
                </a:lnTo>
                <a:lnTo>
                  <a:pt x="2896" y="155"/>
                </a:lnTo>
                <a:lnTo>
                  <a:pt x="2894" y="151"/>
                </a:lnTo>
                <a:lnTo>
                  <a:pt x="2889" y="151"/>
                </a:lnTo>
                <a:lnTo>
                  <a:pt x="2885" y="151"/>
                </a:lnTo>
                <a:lnTo>
                  <a:pt x="2883" y="151"/>
                </a:lnTo>
                <a:lnTo>
                  <a:pt x="2881" y="149"/>
                </a:lnTo>
                <a:lnTo>
                  <a:pt x="2879" y="149"/>
                </a:lnTo>
                <a:lnTo>
                  <a:pt x="2879" y="149"/>
                </a:lnTo>
                <a:lnTo>
                  <a:pt x="2879" y="147"/>
                </a:lnTo>
                <a:lnTo>
                  <a:pt x="2881" y="147"/>
                </a:lnTo>
                <a:lnTo>
                  <a:pt x="2881" y="145"/>
                </a:lnTo>
                <a:lnTo>
                  <a:pt x="2881" y="145"/>
                </a:lnTo>
                <a:lnTo>
                  <a:pt x="2881" y="143"/>
                </a:lnTo>
                <a:lnTo>
                  <a:pt x="2879" y="141"/>
                </a:lnTo>
                <a:lnTo>
                  <a:pt x="2879" y="141"/>
                </a:lnTo>
                <a:lnTo>
                  <a:pt x="2877" y="139"/>
                </a:lnTo>
                <a:lnTo>
                  <a:pt x="2875" y="136"/>
                </a:lnTo>
                <a:lnTo>
                  <a:pt x="2873" y="136"/>
                </a:lnTo>
                <a:lnTo>
                  <a:pt x="2873" y="136"/>
                </a:lnTo>
                <a:lnTo>
                  <a:pt x="2866" y="143"/>
                </a:lnTo>
                <a:lnTo>
                  <a:pt x="2864" y="145"/>
                </a:lnTo>
                <a:lnTo>
                  <a:pt x="2864" y="143"/>
                </a:lnTo>
                <a:lnTo>
                  <a:pt x="2864" y="141"/>
                </a:lnTo>
                <a:lnTo>
                  <a:pt x="2864" y="139"/>
                </a:lnTo>
                <a:lnTo>
                  <a:pt x="2864" y="139"/>
                </a:lnTo>
                <a:lnTo>
                  <a:pt x="2866" y="136"/>
                </a:lnTo>
                <a:lnTo>
                  <a:pt x="2868" y="134"/>
                </a:lnTo>
                <a:lnTo>
                  <a:pt x="2866" y="130"/>
                </a:lnTo>
                <a:lnTo>
                  <a:pt x="2864" y="128"/>
                </a:lnTo>
                <a:lnTo>
                  <a:pt x="2862" y="128"/>
                </a:lnTo>
                <a:lnTo>
                  <a:pt x="2858" y="126"/>
                </a:lnTo>
                <a:lnTo>
                  <a:pt x="2854" y="126"/>
                </a:lnTo>
                <a:lnTo>
                  <a:pt x="2854" y="126"/>
                </a:lnTo>
                <a:lnTo>
                  <a:pt x="2852" y="126"/>
                </a:lnTo>
                <a:lnTo>
                  <a:pt x="2852" y="128"/>
                </a:lnTo>
                <a:lnTo>
                  <a:pt x="2852" y="128"/>
                </a:lnTo>
                <a:lnTo>
                  <a:pt x="2848" y="124"/>
                </a:lnTo>
                <a:lnTo>
                  <a:pt x="2845" y="122"/>
                </a:lnTo>
                <a:lnTo>
                  <a:pt x="2843" y="122"/>
                </a:lnTo>
                <a:lnTo>
                  <a:pt x="2841" y="124"/>
                </a:lnTo>
                <a:lnTo>
                  <a:pt x="2841" y="126"/>
                </a:lnTo>
                <a:lnTo>
                  <a:pt x="2841" y="128"/>
                </a:lnTo>
                <a:lnTo>
                  <a:pt x="2839" y="130"/>
                </a:lnTo>
                <a:lnTo>
                  <a:pt x="2837" y="132"/>
                </a:lnTo>
                <a:lnTo>
                  <a:pt x="2837" y="134"/>
                </a:lnTo>
                <a:lnTo>
                  <a:pt x="2837" y="134"/>
                </a:lnTo>
                <a:lnTo>
                  <a:pt x="2837" y="139"/>
                </a:lnTo>
                <a:lnTo>
                  <a:pt x="2837" y="141"/>
                </a:lnTo>
                <a:lnTo>
                  <a:pt x="2839" y="145"/>
                </a:lnTo>
                <a:lnTo>
                  <a:pt x="2843" y="153"/>
                </a:lnTo>
                <a:lnTo>
                  <a:pt x="2845" y="157"/>
                </a:lnTo>
                <a:lnTo>
                  <a:pt x="2843" y="157"/>
                </a:lnTo>
                <a:lnTo>
                  <a:pt x="2837" y="151"/>
                </a:lnTo>
                <a:lnTo>
                  <a:pt x="2837" y="151"/>
                </a:lnTo>
                <a:lnTo>
                  <a:pt x="2835" y="149"/>
                </a:lnTo>
                <a:lnTo>
                  <a:pt x="2831" y="143"/>
                </a:lnTo>
                <a:lnTo>
                  <a:pt x="2829" y="139"/>
                </a:lnTo>
                <a:lnTo>
                  <a:pt x="2827" y="134"/>
                </a:lnTo>
                <a:lnTo>
                  <a:pt x="2822" y="132"/>
                </a:lnTo>
                <a:lnTo>
                  <a:pt x="2818" y="130"/>
                </a:lnTo>
                <a:lnTo>
                  <a:pt x="2816" y="132"/>
                </a:lnTo>
                <a:lnTo>
                  <a:pt x="2814" y="136"/>
                </a:lnTo>
                <a:lnTo>
                  <a:pt x="2812" y="139"/>
                </a:lnTo>
                <a:lnTo>
                  <a:pt x="2810" y="139"/>
                </a:lnTo>
                <a:lnTo>
                  <a:pt x="2810" y="141"/>
                </a:lnTo>
                <a:lnTo>
                  <a:pt x="2812" y="143"/>
                </a:lnTo>
                <a:lnTo>
                  <a:pt x="2812" y="145"/>
                </a:lnTo>
                <a:lnTo>
                  <a:pt x="2812" y="145"/>
                </a:lnTo>
                <a:lnTo>
                  <a:pt x="2810" y="145"/>
                </a:lnTo>
                <a:lnTo>
                  <a:pt x="2808" y="145"/>
                </a:lnTo>
                <a:lnTo>
                  <a:pt x="2806" y="143"/>
                </a:lnTo>
                <a:lnTo>
                  <a:pt x="2806" y="143"/>
                </a:lnTo>
                <a:lnTo>
                  <a:pt x="2801" y="141"/>
                </a:lnTo>
                <a:lnTo>
                  <a:pt x="2801" y="141"/>
                </a:lnTo>
                <a:lnTo>
                  <a:pt x="2801" y="139"/>
                </a:lnTo>
                <a:lnTo>
                  <a:pt x="2799" y="139"/>
                </a:lnTo>
                <a:lnTo>
                  <a:pt x="2789" y="139"/>
                </a:lnTo>
                <a:lnTo>
                  <a:pt x="2797" y="134"/>
                </a:lnTo>
                <a:lnTo>
                  <a:pt x="2808" y="134"/>
                </a:lnTo>
                <a:lnTo>
                  <a:pt x="2810" y="132"/>
                </a:lnTo>
                <a:lnTo>
                  <a:pt x="2810" y="132"/>
                </a:lnTo>
                <a:lnTo>
                  <a:pt x="2810" y="130"/>
                </a:lnTo>
                <a:lnTo>
                  <a:pt x="2810" y="130"/>
                </a:lnTo>
                <a:lnTo>
                  <a:pt x="2806" y="128"/>
                </a:lnTo>
                <a:lnTo>
                  <a:pt x="2797" y="130"/>
                </a:lnTo>
                <a:lnTo>
                  <a:pt x="2793" y="132"/>
                </a:lnTo>
                <a:lnTo>
                  <a:pt x="2791" y="132"/>
                </a:lnTo>
                <a:lnTo>
                  <a:pt x="2785" y="130"/>
                </a:lnTo>
                <a:lnTo>
                  <a:pt x="2785" y="130"/>
                </a:lnTo>
                <a:lnTo>
                  <a:pt x="2785" y="132"/>
                </a:lnTo>
                <a:lnTo>
                  <a:pt x="2787" y="134"/>
                </a:lnTo>
                <a:lnTo>
                  <a:pt x="2785" y="134"/>
                </a:lnTo>
                <a:lnTo>
                  <a:pt x="2783" y="132"/>
                </a:lnTo>
                <a:lnTo>
                  <a:pt x="2776" y="130"/>
                </a:lnTo>
                <a:lnTo>
                  <a:pt x="2772" y="130"/>
                </a:lnTo>
                <a:lnTo>
                  <a:pt x="2770" y="130"/>
                </a:lnTo>
                <a:lnTo>
                  <a:pt x="2770" y="132"/>
                </a:lnTo>
                <a:lnTo>
                  <a:pt x="2770" y="134"/>
                </a:lnTo>
                <a:lnTo>
                  <a:pt x="2768" y="132"/>
                </a:lnTo>
                <a:lnTo>
                  <a:pt x="2766" y="130"/>
                </a:lnTo>
                <a:lnTo>
                  <a:pt x="2764" y="130"/>
                </a:lnTo>
                <a:lnTo>
                  <a:pt x="2764" y="130"/>
                </a:lnTo>
                <a:lnTo>
                  <a:pt x="2762" y="132"/>
                </a:lnTo>
                <a:lnTo>
                  <a:pt x="2762" y="132"/>
                </a:lnTo>
                <a:lnTo>
                  <a:pt x="2764" y="134"/>
                </a:lnTo>
                <a:close/>
                <a:moveTo>
                  <a:pt x="3935" y="115"/>
                </a:moveTo>
                <a:lnTo>
                  <a:pt x="3939" y="115"/>
                </a:lnTo>
                <a:lnTo>
                  <a:pt x="3941" y="118"/>
                </a:lnTo>
                <a:lnTo>
                  <a:pt x="3943" y="118"/>
                </a:lnTo>
                <a:lnTo>
                  <a:pt x="3956" y="122"/>
                </a:lnTo>
                <a:lnTo>
                  <a:pt x="3964" y="124"/>
                </a:lnTo>
                <a:lnTo>
                  <a:pt x="3968" y="124"/>
                </a:lnTo>
                <a:lnTo>
                  <a:pt x="3975" y="122"/>
                </a:lnTo>
                <a:lnTo>
                  <a:pt x="3977" y="120"/>
                </a:lnTo>
                <a:lnTo>
                  <a:pt x="3979" y="120"/>
                </a:lnTo>
                <a:lnTo>
                  <a:pt x="3983" y="120"/>
                </a:lnTo>
                <a:lnTo>
                  <a:pt x="3996" y="118"/>
                </a:lnTo>
                <a:lnTo>
                  <a:pt x="4015" y="115"/>
                </a:lnTo>
                <a:lnTo>
                  <a:pt x="4017" y="115"/>
                </a:lnTo>
                <a:lnTo>
                  <a:pt x="4019" y="113"/>
                </a:lnTo>
                <a:lnTo>
                  <a:pt x="4017" y="113"/>
                </a:lnTo>
                <a:lnTo>
                  <a:pt x="4017" y="111"/>
                </a:lnTo>
                <a:lnTo>
                  <a:pt x="4015" y="107"/>
                </a:lnTo>
                <a:lnTo>
                  <a:pt x="4015" y="107"/>
                </a:lnTo>
                <a:lnTo>
                  <a:pt x="4012" y="107"/>
                </a:lnTo>
                <a:lnTo>
                  <a:pt x="4015" y="103"/>
                </a:lnTo>
                <a:lnTo>
                  <a:pt x="4017" y="103"/>
                </a:lnTo>
                <a:lnTo>
                  <a:pt x="4023" y="101"/>
                </a:lnTo>
                <a:lnTo>
                  <a:pt x="4023" y="101"/>
                </a:lnTo>
                <a:lnTo>
                  <a:pt x="4025" y="101"/>
                </a:lnTo>
                <a:lnTo>
                  <a:pt x="4025" y="99"/>
                </a:lnTo>
                <a:lnTo>
                  <a:pt x="4025" y="99"/>
                </a:lnTo>
                <a:lnTo>
                  <a:pt x="4023" y="97"/>
                </a:lnTo>
                <a:lnTo>
                  <a:pt x="4019" y="97"/>
                </a:lnTo>
                <a:lnTo>
                  <a:pt x="4010" y="92"/>
                </a:lnTo>
                <a:lnTo>
                  <a:pt x="4008" y="90"/>
                </a:lnTo>
                <a:lnTo>
                  <a:pt x="4006" y="90"/>
                </a:lnTo>
                <a:lnTo>
                  <a:pt x="4006" y="88"/>
                </a:lnTo>
                <a:lnTo>
                  <a:pt x="4006" y="88"/>
                </a:lnTo>
                <a:lnTo>
                  <a:pt x="4002" y="84"/>
                </a:lnTo>
                <a:lnTo>
                  <a:pt x="4000" y="84"/>
                </a:lnTo>
                <a:lnTo>
                  <a:pt x="3998" y="84"/>
                </a:lnTo>
                <a:lnTo>
                  <a:pt x="3998" y="82"/>
                </a:lnTo>
                <a:lnTo>
                  <a:pt x="3996" y="82"/>
                </a:lnTo>
                <a:lnTo>
                  <a:pt x="3985" y="82"/>
                </a:lnTo>
                <a:lnTo>
                  <a:pt x="3985" y="84"/>
                </a:lnTo>
                <a:lnTo>
                  <a:pt x="3981" y="86"/>
                </a:lnTo>
                <a:lnTo>
                  <a:pt x="3979" y="86"/>
                </a:lnTo>
                <a:lnTo>
                  <a:pt x="3975" y="88"/>
                </a:lnTo>
                <a:lnTo>
                  <a:pt x="3971" y="88"/>
                </a:lnTo>
                <a:lnTo>
                  <a:pt x="3968" y="88"/>
                </a:lnTo>
                <a:lnTo>
                  <a:pt x="3964" y="90"/>
                </a:lnTo>
                <a:lnTo>
                  <a:pt x="3962" y="90"/>
                </a:lnTo>
                <a:lnTo>
                  <a:pt x="3960" y="90"/>
                </a:lnTo>
                <a:lnTo>
                  <a:pt x="3956" y="90"/>
                </a:lnTo>
                <a:lnTo>
                  <a:pt x="3954" y="92"/>
                </a:lnTo>
                <a:lnTo>
                  <a:pt x="3952" y="95"/>
                </a:lnTo>
                <a:lnTo>
                  <a:pt x="3952" y="95"/>
                </a:lnTo>
                <a:lnTo>
                  <a:pt x="3950" y="97"/>
                </a:lnTo>
                <a:lnTo>
                  <a:pt x="3950" y="99"/>
                </a:lnTo>
                <a:lnTo>
                  <a:pt x="3952" y="99"/>
                </a:lnTo>
                <a:lnTo>
                  <a:pt x="3958" y="99"/>
                </a:lnTo>
                <a:lnTo>
                  <a:pt x="3954" y="101"/>
                </a:lnTo>
                <a:lnTo>
                  <a:pt x="3952" y="103"/>
                </a:lnTo>
                <a:lnTo>
                  <a:pt x="3950" y="107"/>
                </a:lnTo>
                <a:lnTo>
                  <a:pt x="3943" y="107"/>
                </a:lnTo>
                <a:lnTo>
                  <a:pt x="3939" y="109"/>
                </a:lnTo>
                <a:lnTo>
                  <a:pt x="3935" y="111"/>
                </a:lnTo>
                <a:lnTo>
                  <a:pt x="3933" y="113"/>
                </a:lnTo>
                <a:lnTo>
                  <a:pt x="3935" y="115"/>
                </a:lnTo>
                <a:close/>
                <a:moveTo>
                  <a:pt x="3901" y="212"/>
                </a:moveTo>
                <a:lnTo>
                  <a:pt x="3904" y="212"/>
                </a:lnTo>
                <a:lnTo>
                  <a:pt x="3908" y="210"/>
                </a:lnTo>
                <a:lnTo>
                  <a:pt x="3908" y="210"/>
                </a:lnTo>
                <a:lnTo>
                  <a:pt x="3906" y="210"/>
                </a:lnTo>
                <a:lnTo>
                  <a:pt x="3901" y="210"/>
                </a:lnTo>
                <a:lnTo>
                  <a:pt x="3899" y="210"/>
                </a:lnTo>
                <a:lnTo>
                  <a:pt x="3899" y="212"/>
                </a:lnTo>
                <a:lnTo>
                  <a:pt x="3899" y="212"/>
                </a:lnTo>
                <a:lnTo>
                  <a:pt x="3901" y="212"/>
                </a:lnTo>
                <a:close/>
                <a:moveTo>
                  <a:pt x="3912" y="86"/>
                </a:moveTo>
                <a:lnTo>
                  <a:pt x="3929" y="88"/>
                </a:lnTo>
                <a:lnTo>
                  <a:pt x="3935" y="86"/>
                </a:lnTo>
                <a:lnTo>
                  <a:pt x="3933" y="84"/>
                </a:lnTo>
                <a:lnTo>
                  <a:pt x="3927" y="84"/>
                </a:lnTo>
                <a:lnTo>
                  <a:pt x="3912" y="84"/>
                </a:lnTo>
                <a:lnTo>
                  <a:pt x="3910" y="86"/>
                </a:lnTo>
                <a:lnTo>
                  <a:pt x="3910" y="86"/>
                </a:lnTo>
                <a:lnTo>
                  <a:pt x="3912" y="86"/>
                </a:lnTo>
                <a:close/>
                <a:moveTo>
                  <a:pt x="4017" y="229"/>
                </a:moveTo>
                <a:lnTo>
                  <a:pt x="4019" y="229"/>
                </a:lnTo>
                <a:lnTo>
                  <a:pt x="4019" y="231"/>
                </a:lnTo>
                <a:lnTo>
                  <a:pt x="4021" y="231"/>
                </a:lnTo>
                <a:lnTo>
                  <a:pt x="4021" y="231"/>
                </a:lnTo>
                <a:lnTo>
                  <a:pt x="4019" y="227"/>
                </a:lnTo>
                <a:lnTo>
                  <a:pt x="4017" y="229"/>
                </a:lnTo>
                <a:close/>
                <a:moveTo>
                  <a:pt x="3864" y="281"/>
                </a:moveTo>
                <a:lnTo>
                  <a:pt x="3868" y="281"/>
                </a:lnTo>
                <a:lnTo>
                  <a:pt x="3868" y="281"/>
                </a:lnTo>
                <a:lnTo>
                  <a:pt x="3870" y="279"/>
                </a:lnTo>
                <a:lnTo>
                  <a:pt x="3868" y="277"/>
                </a:lnTo>
                <a:lnTo>
                  <a:pt x="3868" y="277"/>
                </a:lnTo>
                <a:lnTo>
                  <a:pt x="3864" y="279"/>
                </a:lnTo>
                <a:lnTo>
                  <a:pt x="3864" y="277"/>
                </a:lnTo>
                <a:lnTo>
                  <a:pt x="3862" y="277"/>
                </a:lnTo>
                <a:lnTo>
                  <a:pt x="3862" y="279"/>
                </a:lnTo>
                <a:lnTo>
                  <a:pt x="3857" y="279"/>
                </a:lnTo>
                <a:lnTo>
                  <a:pt x="3857" y="281"/>
                </a:lnTo>
                <a:lnTo>
                  <a:pt x="3860" y="281"/>
                </a:lnTo>
                <a:lnTo>
                  <a:pt x="3864" y="281"/>
                </a:lnTo>
                <a:close/>
                <a:moveTo>
                  <a:pt x="4006" y="241"/>
                </a:moveTo>
                <a:lnTo>
                  <a:pt x="4008" y="241"/>
                </a:lnTo>
                <a:lnTo>
                  <a:pt x="4006" y="239"/>
                </a:lnTo>
                <a:lnTo>
                  <a:pt x="4002" y="239"/>
                </a:lnTo>
                <a:lnTo>
                  <a:pt x="4000" y="239"/>
                </a:lnTo>
                <a:lnTo>
                  <a:pt x="3996" y="239"/>
                </a:lnTo>
                <a:lnTo>
                  <a:pt x="3992" y="241"/>
                </a:lnTo>
                <a:lnTo>
                  <a:pt x="3989" y="239"/>
                </a:lnTo>
                <a:lnTo>
                  <a:pt x="3989" y="241"/>
                </a:lnTo>
                <a:lnTo>
                  <a:pt x="3989" y="241"/>
                </a:lnTo>
                <a:lnTo>
                  <a:pt x="3994" y="243"/>
                </a:lnTo>
                <a:lnTo>
                  <a:pt x="3996" y="243"/>
                </a:lnTo>
                <a:lnTo>
                  <a:pt x="4000" y="243"/>
                </a:lnTo>
                <a:lnTo>
                  <a:pt x="4002" y="245"/>
                </a:lnTo>
                <a:lnTo>
                  <a:pt x="4004" y="243"/>
                </a:lnTo>
                <a:lnTo>
                  <a:pt x="4004" y="241"/>
                </a:lnTo>
                <a:lnTo>
                  <a:pt x="4006" y="241"/>
                </a:lnTo>
                <a:lnTo>
                  <a:pt x="4006" y="241"/>
                </a:lnTo>
                <a:close/>
                <a:moveTo>
                  <a:pt x="4021" y="118"/>
                </a:moveTo>
                <a:lnTo>
                  <a:pt x="4015" y="120"/>
                </a:lnTo>
                <a:lnTo>
                  <a:pt x="4004" y="122"/>
                </a:lnTo>
                <a:lnTo>
                  <a:pt x="4002" y="120"/>
                </a:lnTo>
                <a:lnTo>
                  <a:pt x="4000" y="122"/>
                </a:lnTo>
                <a:lnTo>
                  <a:pt x="3996" y="120"/>
                </a:lnTo>
                <a:lnTo>
                  <a:pt x="3992" y="120"/>
                </a:lnTo>
                <a:lnTo>
                  <a:pt x="3989" y="122"/>
                </a:lnTo>
                <a:lnTo>
                  <a:pt x="3989" y="122"/>
                </a:lnTo>
                <a:lnTo>
                  <a:pt x="3987" y="124"/>
                </a:lnTo>
                <a:lnTo>
                  <a:pt x="3983" y="122"/>
                </a:lnTo>
                <a:lnTo>
                  <a:pt x="3983" y="122"/>
                </a:lnTo>
                <a:lnTo>
                  <a:pt x="3981" y="124"/>
                </a:lnTo>
                <a:lnTo>
                  <a:pt x="3979" y="124"/>
                </a:lnTo>
                <a:lnTo>
                  <a:pt x="3975" y="126"/>
                </a:lnTo>
                <a:lnTo>
                  <a:pt x="3973" y="130"/>
                </a:lnTo>
                <a:lnTo>
                  <a:pt x="3971" y="132"/>
                </a:lnTo>
                <a:lnTo>
                  <a:pt x="3966" y="134"/>
                </a:lnTo>
                <a:lnTo>
                  <a:pt x="3960" y="136"/>
                </a:lnTo>
                <a:lnTo>
                  <a:pt x="3956" y="141"/>
                </a:lnTo>
                <a:lnTo>
                  <a:pt x="3958" y="143"/>
                </a:lnTo>
                <a:lnTo>
                  <a:pt x="3962" y="141"/>
                </a:lnTo>
                <a:lnTo>
                  <a:pt x="3966" y="143"/>
                </a:lnTo>
                <a:lnTo>
                  <a:pt x="3973" y="143"/>
                </a:lnTo>
                <a:lnTo>
                  <a:pt x="3975" y="147"/>
                </a:lnTo>
                <a:lnTo>
                  <a:pt x="3977" y="149"/>
                </a:lnTo>
                <a:lnTo>
                  <a:pt x="3979" y="151"/>
                </a:lnTo>
                <a:lnTo>
                  <a:pt x="3979" y="151"/>
                </a:lnTo>
                <a:lnTo>
                  <a:pt x="3979" y="153"/>
                </a:lnTo>
                <a:lnTo>
                  <a:pt x="3981" y="153"/>
                </a:lnTo>
                <a:lnTo>
                  <a:pt x="3985" y="155"/>
                </a:lnTo>
                <a:lnTo>
                  <a:pt x="3985" y="155"/>
                </a:lnTo>
                <a:lnTo>
                  <a:pt x="3989" y="153"/>
                </a:lnTo>
                <a:lnTo>
                  <a:pt x="3992" y="153"/>
                </a:lnTo>
                <a:lnTo>
                  <a:pt x="3994" y="155"/>
                </a:lnTo>
                <a:lnTo>
                  <a:pt x="3996" y="157"/>
                </a:lnTo>
                <a:lnTo>
                  <a:pt x="4004" y="155"/>
                </a:lnTo>
                <a:lnTo>
                  <a:pt x="4004" y="155"/>
                </a:lnTo>
                <a:lnTo>
                  <a:pt x="4010" y="157"/>
                </a:lnTo>
                <a:lnTo>
                  <a:pt x="4010" y="157"/>
                </a:lnTo>
                <a:lnTo>
                  <a:pt x="4012" y="159"/>
                </a:lnTo>
                <a:lnTo>
                  <a:pt x="4017" y="162"/>
                </a:lnTo>
                <a:lnTo>
                  <a:pt x="4021" y="162"/>
                </a:lnTo>
                <a:lnTo>
                  <a:pt x="4023" y="162"/>
                </a:lnTo>
                <a:lnTo>
                  <a:pt x="4025" y="162"/>
                </a:lnTo>
                <a:lnTo>
                  <a:pt x="4029" y="162"/>
                </a:lnTo>
                <a:lnTo>
                  <a:pt x="4031" y="164"/>
                </a:lnTo>
                <a:lnTo>
                  <a:pt x="4033" y="164"/>
                </a:lnTo>
                <a:lnTo>
                  <a:pt x="4040" y="162"/>
                </a:lnTo>
                <a:lnTo>
                  <a:pt x="4048" y="162"/>
                </a:lnTo>
                <a:lnTo>
                  <a:pt x="4050" y="162"/>
                </a:lnTo>
                <a:lnTo>
                  <a:pt x="4054" y="157"/>
                </a:lnTo>
                <a:lnTo>
                  <a:pt x="4054" y="155"/>
                </a:lnTo>
                <a:lnTo>
                  <a:pt x="4054" y="153"/>
                </a:lnTo>
                <a:lnTo>
                  <a:pt x="4052" y="153"/>
                </a:lnTo>
                <a:lnTo>
                  <a:pt x="4050" y="153"/>
                </a:lnTo>
                <a:lnTo>
                  <a:pt x="4046" y="149"/>
                </a:lnTo>
                <a:lnTo>
                  <a:pt x="4042" y="147"/>
                </a:lnTo>
                <a:lnTo>
                  <a:pt x="4044" y="147"/>
                </a:lnTo>
                <a:lnTo>
                  <a:pt x="4044" y="147"/>
                </a:lnTo>
                <a:lnTo>
                  <a:pt x="4048" y="147"/>
                </a:lnTo>
                <a:lnTo>
                  <a:pt x="4050" y="147"/>
                </a:lnTo>
                <a:lnTo>
                  <a:pt x="4052" y="147"/>
                </a:lnTo>
                <a:lnTo>
                  <a:pt x="4052" y="145"/>
                </a:lnTo>
                <a:lnTo>
                  <a:pt x="4052" y="141"/>
                </a:lnTo>
                <a:lnTo>
                  <a:pt x="4052" y="141"/>
                </a:lnTo>
                <a:lnTo>
                  <a:pt x="4052" y="141"/>
                </a:lnTo>
                <a:lnTo>
                  <a:pt x="4052" y="139"/>
                </a:lnTo>
                <a:lnTo>
                  <a:pt x="4052" y="136"/>
                </a:lnTo>
                <a:lnTo>
                  <a:pt x="4054" y="136"/>
                </a:lnTo>
                <a:lnTo>
                  <a:pt x="4054" y="134"/>
                </a:lnTo>
                <a:lnTo>
                  <a:pt x="4054" y="132"/>
                </a:lnTo>
                <a:lnTo>
                  <a:pt x="4056" y="132"/>
                </a:lnTo>
                <a:lnTo>
                  <a:pt x="4056" y="128"/>
                </a:lnTo>
                <a:lnTo>
                  <a:pt x="4054" y="128"/>
                </a:lnTo>
                <a:lnTo>
                  <a:pt x="4052" y="126"/>
                </a:lnTo>
                <a:lnTo>
                  <a:pt x="4050" y="126"/>
                </a:lnTo>
                <a:lnTo>
                  <a:pt x="4048" y="126"/>
                </a:lnTo>
                <a:lnTo>
                  <a:pt x="4048" y="124"/>
                </a:lnTo>
                <a:lnTo>
                  <a:pt x="4046" y="124"/>
                </a:lnTo>
                <a:lnTo>
                  <a:pt x="4040" y="122"/>
                </a:lnTo>
                <a:lnTo>
                  <a:pt x="4036" y="122"/>
                </a:lnTo>
                <a:lnTo>
                  <a:pt x="4036" y="122"/>
                </a:lnTo>
                <a:lnTo>
                  <a:pt x="4033" y="124"/>
                </a:lnTo>
                <a:lnTo>
                  <a:pt x="4036" y="126"/>
                </a:lnTo>
                <a:lnTo>
                  <a:pt x="4033" y="128"/>
                </a:lnTo>
                <a:lnTo>
                  <a:pt x="4031" y="128"/>
                </a:lnTo>
                <a:lnTo>
                  <a:pt x="4029" y="128"/>
                </a:lnTo>
                <a:lnTo>
                  <a:pt x="4025" y="128"/>
                </a:lnTo>
                <a:lnTo>
                  <a:pt x="4023" y="132"/>
                </a:lnTo>
                <a:lnTo>
                  <a:pt x="4023" y="132"/>
                </a:lnTo>
                <a:lnTo>
                  <a:pt x="4021" y="132"/>
                </a:lnTo>
                <a:lnTo>
                  <a:pt x="4023" y="128"/>
                </a:lnTo>
                <a:lnTo>
                  <a:pt x="4023" y="128"/>
                </a:lnTo>
                <a:lnTo>
                  <a:pt x="4025" y="126"/>
                </a:lnTo>
                <a:lnTo>
                  <a:pt x="4025" y="124"/>
                </a:lnTo>
                <a:lnTo>
                  <a:pt x="4027" y="124"/>
                </a:lnTo>
                <a:lnTo>
                  <a:pt x="4025" y="122"/>
                </a:lnTo>
                <a:lnTo>
                  <a:pt x="4023" y="120"/>
                </a:lnTo>
                <a:lnTo>
                  <a:pt x="4021" y="118"/>
                </a:lnTo>
                <a:close/>
                <a:moveTo>
                  <a:pt x="4010" y="237"/>
                </a:moveTo>
                <a:lnTo>
                  <a:pt x="4010" y="237"/>
                </a:lnTo>
                <a:lnTo>
                  <a:pt x="4010" y="239"/>
                </a:lnTo>
                <a:lnTo>
                  <a:pt x="4008" y="241"/>
                </a:lnTo>
                <a:lnTo>
                  <a:pt x="4008" y="241"/>
                </a:lnTo>
                <a:lnTo>
                  <a:pt x="4010" y="243"/>
                </a:lnTo>
                <a:lnTo>
                  <a:pt x="4010" y="243"/>
                </a:lnTo>
                <a:lnTo>
                  <a:pt x="4010" y="243"/>
                </a:lnTo>
                <a:lnTo>
                  <a:pt x="4012" y="241"/>
                </a:lnTo>
                <a:lnTo>
                  <a:pt x="4015" y="239"/>
                </a:lnTo>
                <a:lnTo>
                  <a:pt x="4015" y="239"/>
                </a:lnTo>
                <a:lnTo>
                  <a:pt x="4012" y="237"/>
                </a:lnTo>
                <a:lnTo>
                  <a:pt x="4010" y="237"/>
                </a:lnTo>
                <a:close/>
                <a:moveTo>
                  <a:pt x="3790" y="269"/>
                </a:moveTo>
                <a:lnTo>
                  <a:pt x="3790" y="269"/>
                </a:lnTo>
                <a:lnTo>
                  <a:pt x="3790" y="269"/>
                </a:lnTo>
                <a:lnTo>
                  <a:pt x="3795" y="269"/>
                </a:lnTo>
                <a:lnTo>
                  <a:pt x="3795" y="271"/>
                </a:lnTo>
                <a:lnTo>
                  <a:pt x="3795" y="271"/>
                </a:lnTo>
                <a:lnTo>
                  <a:pt x="3797" y="266"/>
                </a:lnTo>
                <a:lnTo>
                  <a:pt x="3799" y="269"/>
                </a:lnTo>
                <a:lnTo>
                  <a:pt x="3799" y="266"/>
                </a:lnTo>
                <a:lnTo>
                  <a:pt x="3799" y="266"/>
                </a:lnTo>
                <a:lnTo>
                  <a:pt x="3799" y="264"/>
                </a:lnTo>
                <a:lnTo>
                  <a:pt x="3799" y="262"/>
                </a:lnTo>
                <a:lnTo>
                  <a:pt x="3797" y="262"/>
                </a:lnTo>
                <a:lnTo>
                  <a:pt x="3795" y="262"/>
                </a:lnTo>
                <a:lnTo>
                  <a:pt x="3795" y="264"/>
                </a:lnTo>
                <a:lnTo>
                  <a:pt x="3795" y="266"/>
                </a:lnTo>
                <a:lnTo>
                  <a:pt x="3792" y="266"/>
                </a:lnTo>
                <a:lnTo>
                  <a:pt x="3792" y="264"/>
                </a:lnTo>
                <a:lnTo>
                  <a:pt x="3788" y="266"/>
                </a:lnTo>
                <a:lnTo>
                  <a:pt x="3788" y="269"/>
                </a:lnTo>
                <a:lnTo>
                  <a:pt x="3790" y="269"/>
                </a:lnTo>
                <a:close/>
                <a:moveTo>
                  <a:pt x="3751" y="340"/>
                </a:moveTo>
                <a:lnTo>
                  <a:pt x="3759" y="342"/>
                </a:lnTo>
                <a:lnTo>
                  <a:pt x="3759" y="342"/>
                </a:lnTo>
                <a:lnTo>
                  <a:pt x="3759" y="340"/>
                </a:lnTo>
                <a:lnTo>
                  <a:pt x="3761" y="336"/>
                </a:lnTo>
                <a:lnTo>
                  <a:pt x="3759" y="333"/>
                </a:lnTo>
                <a:lnTo>
                  <a:pt x="3757" y="331"/>
                </a:lnTo>
                <a:lnTo>
                  <a:pt x="3755" y="331"/>
                </a:lnTo>
                <a:lnTo>
                  <a:pt x="3746" y="336"/>
                </a:lnTo>
                <a:lnTo>
                  <a:pt x="3746" y="338"/>
                </a:lnTo>
                <a:lnTo>
                  <a:pt x="3748" y="338"/>
                </a:lnTo>
                <a:lnTo>
                  <a:pt x="3751" y="340"/>
                </a:lnTo>
                <a:close/>
                <a:moveTo>
                  <a:pt x="3730" y="346"/>
                </a:moveTo>
                <a:lnTo>
                  <a:pt x="3728" y="348"/>
                </a:lnTo>
                <a:lnTo>
                  <a:pt x="3725" y="348"/>
                </a:lnTo>
                <a:lnTo>
                  <a:pt x="3721" y="350"/>
                </a:lnTo>
                <a:lnTo>
                  <a:pt x="3721" y="352"/>
                </a:lnTo>
                <a:lnTo>
                  <a:pt x="3721" y="352"/>
                </a:lnTo>
                <a:lnTo>
                  <a:pt x="3725" y="352"/>
                </a:lnTo>
                <a:lnTo>
                  <a:pt x="3732" y="352"/>
                </a:lnTo>
                <a:lnTo>
                  <a:pt x="3734" y="352"/>
                </a:lnTo>
                <a:lnTo>
                  <a:pt x="3738" y="350"/>
                </a:lnTo>
                <a:lnTo>
                  <a:pt x="3740" y="348"/>
                </a:lnTo>
                <a:lnTo>
                  <a:pt x="3742" y="348"/>
                </a:lnTo>
                <a:lnTo>
                  <a:pt x="3742" y="346"/>
                </a:lnTo>
                <a:lnTo>
                  <a:pt x="3742" y="346"/>
                </a:lnTo>
                <a:lnTo>
                  <a:pt x="3734" y="344"/>
                </a:lnTo>
                <a:lnTo>
                  <a:pt x="3732" y="344"/>
                </a:lnTo>
                <a:lnTo>
                  <a:pt x="3730" y="346"/>
                </a:lnTo>
                <a:close/>
                <a:moveTo>
                  <a:pt x="593" y="1772"/>
                </a:moveTo>
                <a:lnTo>
                  <a:pt x="591" y="1772"/>
                </a:lnTo>
                <a:lnTo>
                  <a:pt x="593" y="1772"/>
                </a:lnTo>
                <a:lnTo>
                  <a:pt x="593" y="1774"/>
                </a:lnTo>
                <a:lnTo>
                  <a:pt x="593" y="1772"/>
                </a:lnTo>
                <a:lnTo>
                  <a:pt x="595" y="1772"/>
                </a:lnTo>
                <a:lnTo>
                  <a:pt x="597" y="1772"/>
                </a:lnTo>
                <a:lnTo>
                  <a:pt x="595" y="1772"/>
                </a:lnTo>
                <a:lnTo>
                  <a:pt x="593" y="1772"/>
                </a:lnTo>
                <a:close/>
                <a:moveTo>
                  <a:pt x="3711" y="319"/>
                </a:moveTo>
                <a:lnTo>
                  <a:pt x="3711" y="319"/>
                </a:lnTo>
                <a:lnTo>
                  <a:pt x="3713" y="321"/>
                </a:lnTo>
                <a:lnTo>
                  <a:pt x="3719" y="321"/>
                </a:lnTo>
                <a:lnTo>
                  <a:pt x="3719" y="321"/>
                </a:lnTo>
                <a:lnTo>
                  <a:pt x="3713" y="319"/>
                </a:lnTo>
                <a:lnTo>
                  <a:pt x="3711" y="319"/>
                </a:lnTo>
                <a:close/>
                <a:moveTo>
                  <a:pt x="3711" y="139"/>
                </a:moveTo>
                <a:lnTo>
                  <a:pt x="3715" y="139"/>
                </a:lnTo>
                <a:lnTo>
                  <a:pt x="3717" y="139"/>
                </a:lnTo>
                <a:lnTo>
                  <a:pt x="3719" y="141"/>
                </a:lnTo>
                <a:lnTo>
                  <a:pt x="3721" y="141"/>
                </a:lnTo>
                <a:lnTo>
                  <a:pt x="3732" y="141"/>
                </a:lnTo>
                <a:lnTo>
                  <a:pt x="3732" y="141"/>
                </a:lnTo>
                <a:lnTo>
                  <a:pt x="3728" y="139"/>
                </a:lnTo>
                <a:lnTo>
                  <a:pt x="3715" y="136"/>
                </a:lnTo>
                <a:lnTo>
                  <a:pt x="3715" y="136"/>
                </a:lnTo>
                <a:lnTo>
                  <a:pt x="3713" y="136"/>
                </a:lnTo>
                <a:lnTo>
                  <a:pt x="3711" y="134"/>
                </a:lnTo>
                <a:lnTo>
                  <a:pt x="3709" y="136"/>
                </a:lnTo>
                <a:lnTo>
                  <a:pt x="3711" y="136"/>
                </a:lnTo>
                <a:lnTo>
                  <a:pt x="3711" y="139"/>
                </a:lnTo>
                <a:close/>
                <a:moveTo>
                  <a:pt x="3753" y="97"/>
                </a:moveTo>
                <a:lnTo>
                  <a:pt x="3767" y="97"/>
                </a:lnTo>
                <a:lnTo>
                  <a:pt x="3772" y="95"/>
                </a:lnTo>
                <a:lnTo>
                  <a:pt x="3772" y="95"/>
                </a:lnTo>
                <a:lnTo>
                  <a:pt x="3774" y="92"/>
                </a:lnTo>
                <a:lnTo>
                  <a:pt x="3772" y="92"/>
                </a:lnTo>
                <a:lnTo>
                  <a:pt x="3763" y="92"/>
                </a:lnTo>
                <a:lnTo>
                  <a:pt x="3755" y="92"/>
                </a:lnTo>
                <a:lnTo>
                  <a:pt x="3755" y="95"/>
                </a:lnTo>
                <a:lnTo>
                  <a:pt x="3753" y="97"/>
                </a:lnTo>
                <a:lnTo>
                  <a:pt x="3753" y="97"/>
                </a:lnTo>
                <a:lnTo>
                  <a:pt x="3753" y="97"/>
                </a:lnTo>
                <a:close/>
                <a:moveTo>
                  <a:pt x="3816" y="304"/>
                </a:moveTo>
                <a:lnTo>
                  <a:pt x="3818" y="304"/>
                </a:lnTo>
                <a:lnTo>
                  <a:pt x="3818" y="304"/>
                </a:lnTo>
                <a:lnTo>
                  <a:pt x="3818" y="304"/>
                </a:lnTo>
                <a:lnTo>
                  <a:pt x="3820" y="304"/>
                </a:lnTo>
                <a:lnTo>
                  <a:pt x="3818" y="302"/>
                </a:lnTo>
                <a:lnTo>
                  <a:pt x="3811" y="302"/>
                </a:lnTo>
                <a:lnTo>
                  <a:pt x="3809" y="302"/>
                </a:lnTo>
                <a:lnTo>
                  <a:pt x="3807" y="302"/>
                </a:lnTo>
                <a:lnTo>
                  <a:pt x="3813" y="304"/>
                </a:lnTo>
                <a:lnTo>
                  <a:pt x="3816" y="304"/>
                </a:lnTo>
                <a:close/>
                <a:moveTo>
                  <a:pt x="3803" y="304"/>
                </a:moveTo>
                <a:lnTo>
                  <a:pt x="3805" y="304"/>
                </a:lnTo>
                <a:lnTo>
                  <a:pt x="3805" y="302"/>
                </a:lnTo>
                <a:lnTo>
                  <a:pt x="3805" y="302"/>
                </a:lnTo>
                <a:lnTo>
                  <a:pt x="3805" y="302"/>
                </a:lnTo>
                <a:lnTo>
                  <a:pt x="3803" y="302"/>
                </a:lnTo>
                <a:lnTo>
                  <a:pt x="3801" y="302"/>
                </a:lnTo>
                <a:lnTo>
                  <a:pt x="3801" y="302"/>
                </a:lnTo>
                <a:lnTo>
                  <a:pt x="3801" y="302"/>
                </a:lnTo>
                <a:lnTo>
                  <a:pt x="3803" y="304"/>
                </a:lnTo>
                <a:close/>
                <a:moveTo>
                  <a:pt x="4056" y="134"/>
                </a:moveTo>
                <a:lnTo>
                  <a:pt x="4054" y="136"/>
                </a:lnTo>
                <a:lnTo>
                  <a:pt x="4059" y="136"/>
                </a:lnTo>
                <a:lnTo>
                  <a:pt x="4061" y="134"/>
                </a:lnTo>
                <a:lnTo>
                  <a:pt x="4059" y="134"/>
                </a:lnTo>
                <a:lnTo>
                  <a:pt x="4056" y="134"/>
                </a:lnTo>
                <a:lnTo>
                  <a:pt x="4056" y="134"/>
                </a:lnTo>
                <a:lnTo>
                  <a:pt x="4056" y="134"/>
                </a:lnTo>
                <a:close/>
                <a:moveTo>
                  <a:pt x="4570" y="300"/>
                </a:moveTo>
                <a:lnTo>
                  <a:pt x="4572" y="302"/>
                </a:lnTo>
                <a:lnTo>
                  <a:pt x="4574" y="304"/>
                </a:lnTo>
                <a:lnTo>
                  <a:pt x="4578" y="308"/>
                </a:lnTo>
                <a:lnTo>
                  <a:pt x="4580" y="308"/>
                </a:lnTo>
                <a:lnTo>
                  <a:pt x="4580" y="308"/>
                </a:lnTo>
                <a:lnTo>
                  <a:pt x="4582" y="306"/>
                </a:lnTo>
                <a:lnTo>
                  <a:pt x="4578" y="302"/>
                </a:lnTo>
                <a:lnTo>
                  <a:pt x="4572" y="300"/>
                </a:lnTo>
                <a:lnTo>
                  <a:pt x="4570" y="298"/>
                </a:lnTo>
                <a:lnTo>
                  <a:pt x="4570" y="300"/>
                </a:lnTo>
                <a:lnTo>
                  <a:pt x="4570" y="300"/>
                </a:lnTo>
                <a:close/>
                <a:moveTo>
                  <a:pt x="4735" y="275"/>
                </a:moveTo>
                <a:lnTo>
                  <a:pt x="4740" y="277"/>
                </a:lnTo>
                <a:lnTo>
                  <a:pt x="4742" y="277"/>
                </a:lnTo>
                <a:lnTo>
                  <a:pt x="4746" y="279"/>
                </a:lnTo>
                <a:lnTo>
                  <a:pt x="4748" y="279"/>
                </a:lnTo>
                <a:lnTo>
                  <a:pt x="4752" y="281"/>
                </a:lnTo>
                <a:lnTo>
                  <a:pt x="4752" y="283"/>
                </a:lnTo>
                <a:lnTo>
                  <a:pt x="4756" y="283"/>
                </a:lnTo>
                <a:lnTo>
                  <a:pt x="4767" y="283"/>
                </a:lnTo>
                <a:lnTo>
                  <a:pt x="4775" y="283"/>
                </a:lnTo>
                <a:lnTo>
                  <a:pt x="4779" y="283"/>
                </a:lnTo>
                <a:lnTo>
                  <a:pt x="4786" y="281"/>
                </a:lnTo>
                <a:lnTo>
                  <a:pt x="4790" y="279"/>
                </a:lnTo>
                <a:lnTo>
                  <a:pt x="4790" y="279"/>
                </a:lnTo>
                <a:lnTo>
                  <a:pt x="4792" y="273"/>
                </a:lnTo>
                <a:lnTo>
                  <a:pt x="4792" y="273"/>
                </a:lnTo>
                <a:lnTo>
                  <a:pt x="4790" y="273"/>
                </a:lnTo>
                <a:lnTo>
                  <a:pt x="4790" y="275"/>
                </a:lnTo>
                <a:lnTo>
                  <a:pt x="4788" y="275"/>
                </a:lnTo>
                <a:lnTo>
                  <a:pt x="4788" y="273"/>
                </a:lnTo>
                <a:lnTo>
                  <a:pt x="4786" y="273"/>
                </a:lnTo>
                <a:lnTo>
                  <a:pt x="4781" y="271"/>
                </a:lnTo>
                <a:lnTo>
                  <a:pt x="4775" y="271"/>
                </a:lnTo>
                <a:lnTo>
                  <a:pt x="4767" y="271"/>
                </a:lnTo>
                <a:lnTo>
                  <a:pt x="4765" y="271"/>
                </a:lnTo>
                <a:lnTo>
                  <a:pt x="4761" y="271"/>
                </a:lnTo>
                <a:lnTo>
                  <a:pt x="4758" y="269"/>
                </a:lnTo>
                <a:lnTo>
                  <a:pt x="4758" y="269"/>
                </a:lnTo>
                <a:lnTo>
                  <a:pt x="4758" y="269"/>
                </a:lnTo>
                <a:lnTo>
                  <a:pt x="4758" y="266"/>
                </a:lnTo>
                <a:lnTo>
                  <a:pt x="4758" y="264"/>
                </a:lnTo>
                <a:lnTo>
                  <a:pt x="4744" y="264"/>
                </a:lnTo>
                <a:lnTo>
                  <a:pt x="4744" y="264"/>
                </a:lnTo>
                <a:lnTo>
                  <a:pt x="4737" y="266"/>
                </a:lnTo>
                <a:lnTo>
                  <a:pt x="4735" y="266"/>
                </a:lnTo>
                <a:lnTo>
                  <a:pt x="4733" y="264"/>
                </a:lnTo>
                <a:lnTo>
                  <a:pt x="4733" y="262"/>
                </a:lnTo>
                <a:lnTo>
                  <a:pt x="4731" y="260"/>
                </a:lnTo>
                <a:lnTo>
                  <a:pt x="4729" y="260"/>
                </a:lnTo>
                <a:lnTo>
                  <a:pt x="4727" y="264"/>
                </a:lnTo>
                <a:lnTo>
                  <a:pt x="4727" y="266"/>
                </a:lnTo>
                <a:lnTo>
                  <a:pt x="4725" y="269"/>
                </a:lnTo>
                <a:lnTo>
                  <a:pt x="4725" y="271"/>
                </a:lnTo>
                <a:lnTo>
                  <a:pt x="4733" y="275"/>
                </a:lnTo>
                <a:lnTo>
                  <a:pt x="4735" y="275"/>
                </a:lnTo>
                <a:close/>
                <a:moveTo>
                  <a:pt x="4641" y="308"/>
                </a:moveTo>
                <a:lnTo>
                  <a:pt x="4643" y="308"/>
                </a:lnTo>
                <a:lnTo>
                  <a:pt x="4652" y="306"/>
                </a:lnTo>
                <a:lnTo>
                  <a:pt x="4652" y="304"/>
                </a:lnTo>
                <a:lnTo>
                  <a:pt x="4652" y="300"/>
                </a:lnTo>
                <a:lnTo>
                  <a:pt x="4652" y="300"/>
                </a:lnTo>
                <a:lnTo>
                  <a:pt x="4652" y="298"/>
                </a:lnTo>
                <a:lnTo>
                  <a:pt x="4649" y="298"/>
                </a:lnTo>
                <a:lnTo>
                  <a:pt x="4647" y="298"/>
                </a:lnTo>
                <a:lnTo>
                  <a:pt x="4641" y="298"/>
                </a:lnTo>
                <a:lnTo>
                  <a:pt x="4641" y="298"/>
                </a:lnTo>
                <a:lnTo>
                  <a:pt x="4639" y="300"/>
                </a:lnTo>
                <a:lnTo>
                  <a:pt x="4637" y="300"/>
                </a:lnTo>
                <a:lnTo>
                  <a:pt x="4639" y="306"/>
                </a:lnTo>
                <a:lnTo>
                  <a:pt x="4641" y="308"/>
                </a:lnTo>
                <a:close/>
                <a:moveTo>
                  <a:pt x="4631" y="321"/>
                </a:moveTo>
                <a:lnTo>
                  <a:pt x="4633" y="323"/>
                </a:lnTo>
                <a:lnTo>
                  <a:pt x="4635" y="323"/>
                </a:lnTo>
                <a:lnTo>
                  <a:pt x="4637" y="323"/>
                </a:lnTo>
                <a:lnTo>
                  <a:pt x="4641" y="321"/>
                </a:lnTo>
                <a:lnTo>
                  <a:pt x="4645" y="321"/>
                </a:lnTo>
                <a:lnTo>
                  <a:pt x="4647" y="321"/>
                </a:lnTo>
                <a:lnTo>
                  <a:pt x="4654" y="323"/>
                </a:lnTo>
                <a:lnTo>
                  <a:pt x="4660" y="325"/>
                </a:lnTo>
                <a:lnTo>
                  <a:pt x="4666" y="325"/>
                </a:lnTo>
                <a:lnTo>
                  <a:pt x="4670" y="327"/>
                </a:lnTo>
                <a:lnTo>
                  <a:pt x="4673" y="327"/>
                </a:lnTo>
                <a:lnTo>
                  <a:pt x="4677" y="327"/>
                </a:lnTo>
                <a:lnTo>
                  <a:pt x="4683" y="327"/>
                </a:lnTo>
                <a:lnTo>
                  <a:pt x="4685" y="327"/>
                </a:lnTo>
                <a:lnTo>
                  <a:pt x="4687" y="327"/>
                </a:lnTo>
                <a:lnTo>
                  <a:pt x="4685" y="321"/>
                </a:lnTo>
                <a:lnTo>
                  <a:pt x="4685" y="319"/>
                </a:lnTo>
                <a:lnTo>
                  <a:pt x="4685" y="317"/>
                </a:lnTo>
                <a:lnTo>
                  <a:pt x="4675" y="310"/>
                </a:lnTo>
                <a:lnTo>
                  <a:pt x="4670" y="310"/>
                </a:lnTo>
                <a:lnTo>
                  <a:pt x="4668" y="308"/>
                </a:lnTo>
                <a:lnTo>
                  <a:pt x="4664" y="308"/>
                </a:lnTo>
                <a:lnTo>
                  <a:pt x="4660" y="308"/>
                </a:lnTo>
                <a:lnTo>
                  <a:pt x="4656" y="308"/>
                </a:lnTo>
                <a:lnTo>
                  <a:pt x="4654" y="308"/>
                </a:lnTo>
                <a:lnTo>
                  <a:pt x="4652" y="308"/>
                </a:lnTo>
                <a:lnTo>
                  <a:pt x="4649" y="310"/>
                </a:lnTo>
                <a:lnTo>
                  <a:pt x="4649" y="313"/>
                </a:lnTo>
                <a:lnTo>
                  <a:pt x="4645" y="317"/>
                </a:lnTo>
                <a:lnTo>
                  <a:pt x="4645" y="317"/>
                </a:lnTo>
                <a:lnTo>
                  <a:pt x="4641" y="321"/>
                </a:lnTo>
                <a:lnTo>
                  <a:pt x="4639" y="321"/>
                </a:lnTo>
                <a:lnTo>
                  <a:pt x="4635" y="321"/>
                </a:lnTo>
                <a:lnTo>
                  <a:pt x="4631" y="321"/>
                </a:lnTo>
                <a:close/>
                <a:moveTo>
                  <a:pt x="4593" y="271"/>
                </a:moveTo>
                <a:lnTo>
                  <a:pt x="4595" y="273"/>
                </a:lnTo>
                <a:lnTo>
                  <a:pt x="4599" y="275"/>
                </a:lnTo>
                <a:lnTo>
                  <a:pt x="4601" y="277"/>
                </a:lnTo>
                <a:lnTo>
                  <a:pt x="4603" y="277"/>
                </a:lnTo>
                <a:lnTo>
                  <a:pt x="4605" y="281"/>
                </a:lnTo>
                <a:lnTo>
                  <a:pt x="4608" y="283"/>
                </a:lnTo>
                <a:lnTo>
                  <a:pt x="4608" y="283"/>
                </a:lnTo>
                <a:lnTo>
                  <a:pt x="4620" y="285"/>
                </a:lnTo>
                <a:lnTo>
                  <a:pt x="4620" y="287"/>
                </a:lnTo>
                <a:lnTo>
                  <a:pt x="4622" y="287"/>
                </a:lnTo>
                <a:lnTo>
                  <a:pt x="4624" y="287"/>
                </a:lnTo>
                <a:lnTo>
                  <a:pt x="4626" y="285"/>
                </a:lnTo>
                <a:lnTo>
                  <a:pt x="4629" y="285"/>
                </a:lnTo>
                <a:lnTo>
                  <a:pt x="4629" y="281"/>
                </a:lnTo>
                <a:lnTo>
                  <a:pt x="4629" y="279"/>
                </a:lnTo>
                <a:lnTo>
                  <a:pt x="4631" y="279"/>
                </a:lnTo>
                <a:lnTo>
                  <a:pt x="4631" y="279"/>
                </a:lnTo>
                <a:lnTo>
                  <a:pt x="4633" y="279"/>
                </a:lnTo>
                <a:lnTo>
                  <a:pt x="4637" y="281"/>
                </a:lnTo>
                <a:lnTo>
                  <a:pt x="4639" y="281"/>
                </a:lnTo>
                <a:lnTo>
                  <a:pt x="4643" y="281"/>
                </a:lnTo>
                <a:lnTo>
                  <a:pt x="4645" y="281"/>
                </a:lnTo>
                <a:lnTo>
                  <a:pt x="4656" y="279"/>
                </a:lnTo>
                <a:lnTo>
                  <a:pt x="4658" y="279"/>
                </a:lnTo>
                <a:lnTo>
                  <a:pt x="4662" y="277"/>
                </a:lnTo>
                <a:lnTo>
                  <a:pt x="4664" y="277"/>
                </a:lnTo>
                <a:lnTo>
                  <a:pt x="4666" y="279"/>
                </a:lnTo>
                <a:lnTo>
                  <a:pt x="4668" y="281"/>
                </a:lnTo>
                <a:lnTo>
                  <a:pt x="4668" y="281"/>
                </a:lnTo>
                <a:lnTo>
                  <a:pt x="4670" y="283"/>
                </a:lnTo>
                <a:lnTo>
                  <a:pt x="4673" y="283"/>
                </a:lnTo>
                <a:lnTo>
                  <a:pt x="4675" y="281"/>
                </a:lnTo>
                <a:lnTo>
                  <a:pt x="4677" y="281"/>
                </a:lnTo>
                <a:lnTo>
                  <a:pt x="4681" y="279"/>
                </a:lnTo>
                <a:lnTo>
                  <a:pt x="4679" y="275"/>
                </a:lnTo>
                <a:lnTo>
                  <a:pt x="4675" y="275"/>
                </a:lnTo>
                <a:lnTo>
                  <a:pt x="4675" y="273"/>
                </a:lnTo>
                <a:lnTo>
                  <a:pt x="4668" y="266"/>
                </a:lnTo>
                <a:lnTo>
                  <a:pt x="4668" y="266"/>
                </a:lnTo>
                <a:lnTo>
                  <a:pt x="4666" y="264"/>
                </a:lnTo>
                <a:lnTo>
                  <a:pt x="4666" y="258"/>
                </a:lnTo>
                <a:lnTo>
                  <a:pt x="4668" y="258"/>
                </a:lnTo>
                <a:lnTo>
                  <a:pt x="4673" y="256"/>
                </a:lnTo>
                <a:lnTo>
                  <a:pt x="4679" y="256"/>
                </a:lnTo>
                <a:lnTo>
                  <a:pt x="4679" y="258"/>
                </a:lnTo>
                <a:lnTo>
                  <a:pt x="4679" y="258"/>
                </a:lnTo>
                <a:lnTo>
                  <a:pt x="4677" y="260"/>
                </a:lnTo>
                <a:lnTo>
                  <a:pt x="4675" y="262"/>
                </a:lnTo>
                <a:lnTo>
                  <a:pt x="4675" y="264"/>
                </a:lnTo>
                <a:lnTo>
                  <a:pt x="4675" y="269"/>
                </a:lnTo>
                <a:lnTo>
                  <a:pt x="4677" y="269"/>
                </a:lnTo>
                <a:lnTo>
                  <a:pt x="4679" y="271"/>
                </a:lnTo>
                <a:lnTo>
                  <a:pt x="4681" y="275"/>
                </a:lnTo>
                <a:lnTo>
                  <a:pt x="4685" y="275"/>
                </a:lnTo>
                <a:lnTo>
                  <a:pt x="4689" y="275"/>
                </a:lnTo>
                <a:lnTo>
                  <a:pt x="4693" y="277"/>
                </a:lnTo>
                <a:lnTo>
                  <a:pt x="4698" y="275"/>
                </a:lnTo>
                <a:lnTo>
                  <a:pt x="4700" y="275"/>
                </a:lnTo>
                <a:lnTo>
                  <a:pt x="4706" y="269"/>
                </a:lnTo>
                <a:lnTo>
                  <a:pt x="4706" y="269"/>
                </a:lnTo>
                <a:lnTo>
                  <a:pt x="4704" y="266"/>
                </a:lnTo>
                <a:lnTo>
                  <a:pt x="4706" y="264"/>
                </a:lnTo>
                <a:lnTo>
                  <a:pt x="4708" y="262"/>
                </a:lnTo>
                <a:lnTo>
                  <a:pt x="4714" y="262"/>
                </a:lnTo>
                <a:lnTo>
                  <a:pt x="4712" y="260"/>
                </a:lnTo>
                <a:lnTo>
                  <a:pt x="4712" y="260"/>
                </a:lnTo>
                <a:lnTo>
                  <a:pt x="4689" y="252"/>
                </a:lnTo>
                <a:lnTo>
                  <a:pt x="4687" y="252"/>
                </a:lnTo>
                <a:lnTo>
                  <a:pt x="4683" y="254"/>
                </a:lnTo>
                <a:lnTo>
                  <a:pt x="4683" y="254"/>
                </a:lnTo>
                <a:lnTo>
                  <a:pt x="4679" y="254"/>
                </a:lnTo>
                <a:lnTo>
                  <a:pt x="4675" y="252"/>
                </a:lnTo>
                <a:lnTo>
                  <a:pt x="4673" y="252"/>
                </a:lnTo>
                <a:lnTo>
                  <a:pt x="4664" y="248"/>
                </a:lnTo>
                <a:lnTo>
                  <a:pt x="4662" y="245"/>
                </a:lnTo>
                <a:lnTo>
                  <a:pt x="4658" y="243"/>
                </a:lnTo>
                <a:lnTo>
                  <a:pt x="4656" y="245"/>
                </a:lnTo>
                <a:lnTo>
                  <a:pt x="4652" y="248"/>
                </a:lnTo>
                <a:lnTo>
                  <a:pt x="4649" y="250"/>
                </a:lnTo>
                <a:lnTo>
                  <a:pt x="4649" y="250"/>
                </a:lnTo>
                <a:lnTo>
                  <a:pt x="4649" y="252"/>
                </a:lnTo>
                <a:lnTo>
                  <a:pt x="4649" y="254"/>
                </a:lnTo>
                <a:lnTo>
                  <a:pt x="4649" y="256"/>
                </a:lnTo>
                <a:lnTo>
                  <a:pt x="4649" y="256"/>
                </a:lnTo>
                <a:lnTo>
                  <a:pt x="4649" y="258"/>
                </a:lnTo>
                <a:lnTo>
                  <a:pt x="4647" y="258"/>
                </a:lnTo>
                <a:lnTo>
                  <a:pt x="4645" y="258"/>
                </a:lnTo>
                <a:lnTo>
                  <a:pt x="4645" y="258"/>
                </a:lnTo>
                <a:lnTo>
                  <a:pt x="4643" y="258"/>
                </a:lnTo>
                <a:lnTo>
                  <a:pt x="4643" y="258"/>
                </a:lnTo>
                <a:lnTo>
                  <a:pt x="4641" y="254"/>
                </a:lnTo>
                <a:lnTo>
                  <a:pt x="4639" y="254"/>
                </a:lnTo>
                <a:lnTo>
                  <a:pt x="4639" y="254"/>
                </a:lnTo>
                <a:lnTo>
                  <a:pt x="4637" y="254"/>
                </a:lnTo>
                <a:lnTo>
                  <a:pt x="4633" y="250"/>
                </a:lnTo>
                <a:lnTo>
                  <a:pt x="4629" y="248"/>
                </a:lnTo>
                <a:lnTo>
                  <a:pt x="4624" y="245"/>
                </a:lnTo>
                <a:lnTo>
                  <a:pt x="4622" y="245"/>
                </a:lnTo>
                <a:lnTo>
                  <a:pt x="4622" y="243"/>
                </a:lnTo>
                <a:lnTo>
                  <a:pt x="4620" y="243"/>
                </a:lnTo>
                <a:lnTo>
                  <a:pt x="4618" y="243"/>
                </a:lnTo>
                <a:lnTo>
                  <a:pt x="4614" y="243"/>
                </a:lnTo>
                <a:lnTo>
                  <a:pt x="4610" y="245"/>
                </a:lnTo>
                <a:lnTo>
                  <a:pt x="4608" y="245"/>
                </a:lnTo>
                <a:lnTo>
                  <a:pt x="4608" y="248"/>
                </a:lnTo>
                <a:lnTo>
                  <a:pt x="4608" y="248"/>
                </a:lnTo>
                <a:lnTo>
                  <a:pt x="4603" y="248"/>
                </a:lnTo>
                <a:lnTo>
                  <a:pt x="4601" y="248"/>
                </a:lnTo>
                <a:lnTo>
                  <a:pt x="4601" y="250"/>
                </a:lnTo>
                <a:lnTo>
                  <a:pt x="4599" y="252"/>
                </a:lnTo>
                <a:lnTo>
                  <a:pt x="4601" y="254"/>
                </a:lnTo>
                <a:lnTo>
                  <a:pt x="4603" y="256"/>
                </a:lnTo>
                <a:lnTo>
                  <a:pt x="4597" y="254"/>
                </a:lnTo>
                <a:lnTo>
                  <a:pt x="4597" y="256"/>
                </a:lnTo>
                <a:lnTo>
                  <a:pt x="4595" y="262"/>
                </a:lnTo>
                <a:lnTo>
                  <a:pt x="4597" y="266"/>
                </a:lnTo>
                <a:lnTo>
                  <a:pt x="4595" y="266"/>
                </a:lnTo>
                <a:lnTo>
                  <a:pt x="4593" y="266"/>
                </a:lnTo>
                <a:lnTo>
                  <a:pt x="4591" y="269"/>
                </a:lnTo>
                <a:lnTo>
                  <a:pt x="4593" y="269"/>
                </a:lnTo>
                <a:lnTo>
                  <a:pt x="4593" y="271"/>
                </a:lnTo>
                <a:close/>
                <a:moveTo>
                  <a:pt x="4823" y="245"/>
                </a:moveTo>
                <a:lnTo>
                  <a:pt x="4821" y="243"/>
                </a:lnTo>
                <a:lnTo>
                  <a:pt x="4821" y="243"/>
                </a:lnTo>
                <a:lnTo>
                  <a:pt x="4821" y="243"/>
                </a:lnTo>
                <a:lnTo>
                  <a:pt x="4819" y="243"/>
                </a:lnTo>
                <a:lnTo>
                  <a:pt x="4817" y="243"/>
                </a:lnTo>
                <a:lnTo>
                  <a:pt x="4821" y="245"/>
                </a:lnTo>
                <a:lnTo>
                  <a:pt x="4823" y="245"/>
                </a:lnTo>
                <a:close/>
                <a:moveTo>
                  <a:pt x="4769" y="229"/>
                </a:moveTo>
                <a:lnTo>
                  <a:pt x="4771" y="227"/>
                </a:lnTo>
                <a:lnTo>
                  <a:pt x="4773" y="224"/>
                </a:lnTo>
                <a:lnTo>
                  <a:pt x="4763" y="227"/>
                </a:lnTo>
                <a:lnTo>
                  <a:pt x="4758" y="229"/>
                </a:lnTo>
                <a:lnTo>
                  <a:pt x="4758" y="229"/>
                </a:lnTo>
                <a:lnTo>
                  <a:pt x="4769" y="229"/>
                </a:lnTo>
                <a:lnTo>
                  <a:pt x="4769" y="229"/>
                </a:lnTo>
                <a:close/>
                <a:moveTo>
                  <a:pt x="4934" y="392"/>
                </a:moveTo>
                <a:lnTo>
                  <a:pt x="4937" y="392"/>
                </a:lnTo>
                <a:lnTo>
                  <a:pt x="4934" y="390"/>
                </a:lnTo>
                <a:lnTo>
                  <a:pt x="4934" y="388"/>
                </a:lnTo>
                <a:lnTo>
                  <a:pt x="4932" y="388"/>
                </a:lnTo>
                <a:lnTo>
                  <a:pt x="4932" y="388"/>
                </a:lnTo>
                <a:lnTo>
                  <a:pt x="4932" y="390"/>
                </a:lnTo>
                <a:lnTo>
                  <a:pt x="4932" y="392"/>
                </a:lnTo>
                <a:lnTo>
                  <a:pt x="4934" y="392"/>
                </a:lnTo>
                <a:close/>
                <a:moveTo>
                  <a:pt x="5041" y="419"/>
                </a:moveTo>
                <a:lnTo>
                  <a:pt x="5043" y="419"/>
                </a:lnTo>
                <a:lnTo>
                  <a:pt x="5048" y="422"/>
                </a:lnTo>
                <a:lnTo>
                  <a:pt x="5054" y="424"/>
                </a:lnTo>
                <a:lnTo>
                  <a:pt x="5058" y="424"/>
                </a:lnTo>
                <a:lnTo>
                  <a:pt x="5060" y="424"/>
                </a:lnTo>
                <a:lnTo>
                  <a:pt x="5060" y="422"/>
                </a:lnTo>
                <a:lnTo>
                  <a:pt x="5060" y="419"/>
                </a:lnTo>
                <a:lnTo>
                  <a:pt x="5060" y="419"/>
                </a:lnTo>
                <a:lnTo>
                  <a:pt x="5062" y="419"/>
                </a:lnTo>
                <a:lnTo>
                  <a:pt x="5062" y="417"/>
                </a:lnTo>
                <a:lnTo>
                  <a:pt x="5062" y="417"/>
                </a:lnTo>
                <a:lnTo>
                  <a:pt x="5062" y="415"/>
                </a:lnTo>
                <a:lnTo>
                  <a:pt x="5048" y="413"/>
                </a:lnTo>
                <a:lnTo>
                  <a:pt x="5043" y="413"/>
                </a:lnTo>
                <a:lnTo>
                  <a:pt x="5043" y="413"/>
                </a:lnTo>
                <a:lnTo>
                  <a:pt x="5039" y="415"/>
                </a:lnTo>
                <a:lnTo>
                  <a:pt x="5039" y="415"/>
                </a:lnTo>
                <a:lnTo>
                  <a:pt x="5039" y="417"/>
                </a:lnTo>
                <a:lnTo>
                  <a:pt x="5039" y="417"/>
                </a:lnTo>
                <a:lnTo>
                  <a:pt x="5041" y="419"/>
                </a:lnTo>
                <a:close/>
                <a:moveTo>
                  <a:pt x="5198" y="392"/>
                </a:moveTo>
                <a:lnTo>
                  <a:pt x="5198" y="392"/>
                </a:lnTo>
                <a:lnTo>
                  <a:pt x="5203" y="390"/>
                </a:lnTo>
                <a:lnTo>
                  <a:pt x="5211" y="390"/>
                </a:lnTo>
                <a:lnTo>
                  <a:pt x="5213" y="388"/>
                </a:lnTo>
                <a:lnTo>
                  <a:pt x="5215" y="388"/>
                </a:lnTo>
                <a:lnTo>
                  <a:pt x="5215" y="388"/>
                </a:lnTo>
                <a:lnTo>
                  <a:pt x="5219" y="388"/>
                </a:lnTo>
                <a:lnTo>
                  <a:pt x="5221" y="390"/>
                </a:lnTo>
                <a:lnTo>
                  <a:pt x="5224" y="390"/>
                </a:lnTo>
                <a:lnTo>
                  <a:pt x="5228" y="388"/>
                </a:lnTo>
                <a:lnTo>
                  <a:pt x="5236" y="386"/>
                </a:lnTo>
                <a:lnTo>
                  <a:pt x="5242" y="386"/>
                </a:lnTo>
                <a:lnTo>
                  <a:pt x="5247" y="386"/>
                </a:lnTo>
                <a:lnTo>
                  <a:pt x="5251" y="384"/>
                </a:lnTo>
                <a:lnTo>
                  <a:pt x="5251" y="382"/>
                </a:lnTo>
                <a:lnTo>
                  <a:pt x="5251" y="380"/>
                </a:lnTo>
                <a:lnTo>
                  <a:pt x="5251" y="380"/>
                </a:lnTo>
                <a:lnTo>
                  <a:pt x="5247" y="378"/>
                </a:lnTo>
                <a:lnTo>
                  <a:pt x="5245" y="378"/>
                </a:lnTo>
                <a:lnTo>
                  <a:pt x="5242" y="375"/>
                </a:lnTo>
                <a:lnTo>
                  <a:pt x="5242" y="375"/>
                </a:lnTo>
                <a:lnTo>
                  <a:pt x="5240" y="375"/>
                </a:lnTo>
                <a:lnTo>
                  <a:pt x="5238" y="373"/>
                </a:lnTo>
                <a:lnTo>
                  <a:pt x="5238" y="373"/>
                </a:lnTo>
                <a:lnTo>
                  <a:pt x="5232" y="371"/>
                </a:lnTo>
                <a:lnTo>
                  <a:pt x="5230" y="371"/>
                </a:lnTo>
                <a:lnTo>
                  <a:pt x="5228" y="371"/>
                </a:lnTo>
                <a:lnTo>
                  <a:pt x="5226" y="371"/>
                </a:lnTo>
                <a:lnTo>
                  <a:pt x="5224" y="371"/>
                </a:lnTo>
                <a:lnTo>
                  <a:pt x="5221" y="371"/>
                </a:lnTo>
                <a:lnTo>
                  <a:pt x="5219" y="371"/>
                </a:lnTo>
                <a:lnTo>
                  <a:pt x="5217" y="373"/>
                </a:lnTo>
                <a:lnTo>
                  <a:pt x="5215" y="373"/>
                </a:lnTo>
                <a:lnTo>
                  <a:pt x="5215" y="373"/>
                </a:lnTo>
                <a:lnTo>
                  <a:pt x="5213" y="373"/>
                </a:lnTo>
                <a:lnTo>
                  <a:pt x="5211" y="375"/>
                </a:lnTo>
                <a:lnTo>
                  <a:pt x="5209" y="375"/>
                </a:lnTo>
                <a:lnTo>
                  <a:pt x="5205" y="378"/>
                </a:lnTo>
                <a:lnTo>
                  <a:pt x="5198" y="382"/>
                </a:lnTo>
                <a:lnTo>
                  <a:pt x="5198" y="382"/>
                </a:lnTo>
                <a:lnTo>
                  <a:pt x="5196" y="384"/>
                </a:lnTo>
                <a:lnTo>
                  <a:pt x="5196" y="386"/>
                </a:lnTo>
                <a:lnTo>
                  <a:pt x="5196" y="386"/>
                </a:lnTo>
                <a:lnTo>
                  <a:pt x="5198" y="392"/>
                </a:lnTo>
                <a:close/>
                <a:moveTo>
                  <a:pt x="4061" y="168"/>
                </a:moveTo>
                <a:lnTo>
                  <a:pt x="4061" y="170"/>
                </a:lnTo>
                <a:lnTo>
                  <a:pt x="4059" y="172"/>
                </a:lnTo>
                <a:lnTo>
                  <a:pt x="4059" y="172"/>
                </a:lnTo>
                <a:lnTo>
                  <a:pt x="4059" y="174"/>
                </a:lnTo>
                <a:lnTo>
                  <a:pt x="4056" y="176"/>
                </a:lnTo>
                <a:lnTo>
                  <a:pt x="4056" y="176"/>
                </a:lnTo>
                <a:lnTo>
                  <a:pt x="4052" y="180"/>
                </a:lnTo>
                <a:lnTo>
                  <a:pt x="4050" y="183"/>
                </a:lnTo>
                <a:lnTo>
                  <a:pt x="4048" y="185"/>
                </a:lnTo>
                <a:lnTo>
                  <a:pt x="4046" y="187"/>
                </a:lnTo>
                <a:lnTo>
                  <a:pt x="4048" y="189"/>
                </a:lnTo>
                <a:lnTo>
                  <a:pt x="4050" y="189"/>
                </a:lnTo>
                <a:lnTo>
                  <a:pt x="4054" y="189"/>
                </a:lnTo>
                <a:lnTo>
                  <a:pt x="4059" y="189"/>
                </a:lnTo>
                <a:lnTo>
                  <a:pt x="4065" y="187"/>
                </a:lnTo>
                <a:lnTo>
                  <a:pt x="4071" y="183"/>
                </a:lnTo>
                <a:lnTo>
                  <a:pt x="4073" y="183"/>
                </a:lnTo>
                <a:lnTo>
                  <a:pt x="4082" y="183"/>
                </a:lnTo>
                <a:lnTo>
                  <a:pt x="4088" y="180"/>
                </a:lnTo>
                <a:lnTo>
                  <a:pt x="4094" y="180"/>
                </a:lnTo>
                <a:lnTo>
                  <a:pt x="4094" y="183"/>
                </a:lnTo>
                <a:lnTo>
                  <a:pt x="4096" y="183"/>
                </a:lnTo>
                <a:lnTo>
                  <a:pt x="4096" y="183"/>
                </a:lnTo>
                <a:lnTo>
                  <a:pt x="4100" y="180"/>
                </a:lnTo>
                <a:lnTo>
                  <a:pt x="4111" y="180"/>
                </a:lnTo>
                <a:lnTo>
                  <a:pt x="4119" y="178"/>
                </a:lnTo>
                <a:lnTo>
                  <a:pt x="4121" y="176"/>
                </a:lnTo>
                <a:lnTo>
                  <a:pt x="4126" y="176"/>
                </a:lnTo>
                <a:lnTo>
                  <a:pt x="4126" y="176"/>
                </a:lnTo>
                <a:lnTo>
                  <a:pt x="4134" y="172"/>
                </a:lnTo>
                <a:lnTo>
                  <a:pt x="4134" y="170"/>
                </a:lnTo>
                <a:lnTo>
                  <a:pt x="4134" y="168"/>
                </a:lnTo>
                <a:lnTo>
                  <a:pt x="4132" y="166"/>
                </a:lnTo>
                <a:lnTo>
                  <a:pt x="4132" y="164"/>
                </a:lnTo>
                <a:lnTo>
                  <a:pt x="4132" y="162"/>
                </a:lnTo>
                <a:lnTo>
                  <a:pt x="4130" y="162"/>
                </a:lnTo>
                <a:lnTo>
                  <a:pt x="4128" y="162"/>
                </a:lnTo>
                <a:lnTo>
                  <a:pt x="4124" y="162"/>
                </a:lnTo>
                <a:lnTo>
                  <a:pt x="4121" y="159"/>
                </a:lnTo>
                <a:lnTo>
                  <a:pt x="4121" y="159"/>
                </a:lnTo>
                <a:lnTo>
                  <a:pt x="4121" y="157"/>
                </a:lnTo>
                <a:lnTo>
                  <a:pt x="4119" y="157"/>
                </a:lnTo>
                <a:lnTo>
                  <a:pt x="4115" y="155"/>
                </a:lnTo>
                <a:lnTo>
                  <a:pt x="4115" y="155"/>
                </a:lnTo>
                <a:lnTo>
                  <a:pt x="4113" y="153"/>
                </a:lnTo>
                <a:lnTo>
                  <a:pt x="4111" y="151"/>
                </a:lnTo>
                <a:lnTo>
                  <a:pt x="4109" y="151"/>
                </a:lnTo>
                <a:lnTo>
                  <a:pt x="4107" y="153"/>
                </a:lnTo>
                <a:lnTo>
                  <a:pt x="4103" y="153"/>
                </a:lnTo>
                <a:lnTo>
                  <a:pt x="4100" y="155"/>
                </a:lnTo>
                <a:lnTo>
                  <a:pt x="4098" y="155"/>
                </a:lnTo>
                <a:lnTo>
                  <a:pt x="4098" y="155"/>
                </a:lnTo>
                <a:lnTo>
                  <a:pt x="4096" y="157"/>
                </a:lnTo>
                <a:lnTo>
                  <a:pt x="4094" y="159"/>
                </a:lnTo>
                <a:lnTo>
                  <a:pt x="4092" y="162"/>
                </a:lnTo>
                <a:lnTo>
                  <a:pt x="4092" y="159"/>
                </a:lnTo>
                <a:lnTo>
                  <a:pt x="4096" y="153"/>
                </a:lnTo>
                <a:lnTo>
                  <a:pt x="4096" y="151"/>
                </a:lnTo>
                <a:lnTo>
                  <a:pt x="4098" y="149"/>
                </a:lnTo>
                <a:lnTo>
                  <a:pt x="4098" y="147"/>
                </a:lnTo>
                <a:lnTo>
                  <a:pt x="4100" y="147"/>
                </a:lnTo>
                <a:lnTo>
                  <a:pt x="4100" y="147"/>
                </a:lnTo>
                <a:lnTo>
                  <a:pt x="4100" y="145"/>
                </a:lnTo>
                <a:lnTo>
                  <a:pt x="4096" y="145"/>
                </a:lnTo>
                <a:lnTo>
                  <a:pt x="4092" y="143"/>
                </a:lnTo>
                <a:lnTo>
                  <a:pt x="4090" y="143"/>
                </a:lnTo>
                <a:lnTo>
                  <a:pt x="4088" y="143"/>
                </a:lnTo>
                <a:lnTo>
                  <a:pt x="4088" y="145"/>
                </a:lnTo>
                <a:lnTo>
                  <a:pt x="4088" y="147"/>
                </a:lnTo>
                <a:lnTo>
                  <a:pt x="4090" y="149"/>
                </a:lnTo>
                <a:lnTo>
                  <a:pt x="4088" y="149"/>
                </a:lnTo>
                <a:lnTo>
                  <a:pt x="4086" y="149"/>
                </a:lnTo>
                <a:lnTo>
                  <a:pt x="4084" y="147"/>
                </a:lnTo>
                <a:lnTo>
                  <a:pt x="4084" y="145"/>
                </a:lnTo>
                <a:lnTo>
                  <a:pt x="4082" y="145"/>
                </a:lnTo>
                <a:lnTo>
                  <a:pt x="4080" y="145"/>
                </a:lnTo>
                <a:lnTo>
                  <a:pt x="4080" y="145"/>
                </a:lnTo>
                <a:lnTo>
                  <a:pt x="4080" y="147"/>
                </a:lnTo>
                <a:lnTo>
                  <a:pt x="4080" y="149"/>
                </a:lnTo>
                <a:lnTo>
                  <a:pt x="4075" y="149"/>
                </a:lnTo>
                <a:lnTo>
                  <a:pt x="4073" y="149"/>
                </a:lnTo>
                <a:lnTo>
                  <a:pt x="4073" y="151"/>
                </a:lnTo>
                <a:lnTo>
                  <a:pt x="4071" y="153"/>
                </a:lnTo>
                <a:lnTo>
                  <a:pt x="4071" y="153"/>
                </a:lnTo>
                <a:lnTo>
                  <a:pt x="4071" y="155"/>
                </a:lnTo>
                <a:lnTo>
                  <a:pt x="4071" y="155"/>
                </a:lnTo>
                <a:lnTo>
                  <a:pt x="4069" y="157"/>
                </a:lnTo>
                <a:lnTo>
                  <a:pt x="4069" y="159"/>
                </a:lnTo>
                <a:lnTo>
                  <a:pt x="4069" y="159"/>
                </a:lnTo>
                <a:lnTo>
                  <a:pt x="4069" y="162"/>
                </a:lnTo>
                <a:lnTo>
                  <a:pt x="4071" y="164"/>
                </a:lnTo>
                <a:lnTo>
                  <a:pt x="4069" y="164"/>
                </a:lnTo>
                <a:lnTo>
                  <a:pt x="4065" y="164"/>
                </a:lnTo>
                <a:lnTo>
                  <a:pt x="4065" y="164"/>
                </a:lnTo>
                <a:lnTo>
                  <a:pt x="4063" y="164"/>
                </a:lnTo>
                <a:lnTo>
                  <a:pt x="4061" y="166"/>
                </a:lnTo>
                <a:lnTo>
                  <a:pt x="4061" y="168"/>
                </a:lnTo>
                <a:close/>
                <a:moveTo>
                  <a:pt x="4943" y="434"/>
                </a:moveTo>
                <a:lnTo>
                  <a:pt x="4943" y="436"/>
                </a:lnTo>
                <a:lnTo>
                  <a:pt x="4943" y="436"/>
                </a:lnTo>
                <a:lnTo>
                  <a:pt x="4945" y="436"/>
                </a:lnTo>
                <a:lnTo>
                  <a:pt x="4947" y="438"/>
                </a:lnTo>
                <a:lnTo>
                  <a:pt x="4947" y="438"/>
                </a:lnTo>
                <a:lnTo>
                  <a:pt x="4947" y="440"/>
                </a:lnTo>
                <a:lnTo>
                  <a:pt x="4947" y="440"/>
                </a:lnTo>
                <a:lnTo>
                  <a:pt x="4947" y="440"/>
                </a:lnTo>
                <a:lnTo>
                  <a:pt x="4947" y="438"/>
                </a:lnTo>
                <a:lnTo>
                  <a:pt x="4947" y="438"/>
                </a:lnTo>
                <a:lnTo>
                  <a:pt x="4945" y="436"/>
                </a:lnTo>
                <a:lnTo>
                  <a:pt x="4945" y="434"/>
                </a:lnTo>
                <a:lnTo>
                  <a:pt x="4945" y="430"/>
                </a:lnTo>
                <a:lnTo>
                  <a:pt x="4945" y="430"/>
                </a:lnTo>
                <a:lnTo>
                  <a:pt x="4945" y="428"/>
                </a:lnTo>
                <a:lnTo>
                  <a:pt x="4947" y="428"/>
                </a:lnTo>
                <a:lnTo>
                  <a:pt x="4949" y="426"/>
                </a:lnTo>
                <a:lnTo>
                  <a:pt x="4949" y="424"/>
                </a:lnTo>
                <a:lnTo>
                  <a:pt x="4947" y="422"/>
                </a:lnTo>
                <a:lnTo>
                  <a:pt x="4947" y="422"/>
                </a:lnTo>
                <a:lnTo>
                  <a:pt x="4947" y="424"/>
                </a:lnTo>
                <a:lnTo>
                  <a:pt x="4945" y="424"/>
                </a:lnTo>
                <a:lnTo>
                  <a:pt x="4941" y="426"/>
                </a:lnTo>
                <a:lnTo>
                  <a:pt x="4941" y="428"/>
                </a:lnTo>
                <a:lnTo>
                  <a:pt x="4943" y="430"/>
                </a:lnTo>
                <a:lnTo>
                  <a:pt x="4943" y="434"/>
                </a:lnTo>
                <a:close/>
                <a:moveTo>
                  <a:pt x="4603" y="371"/>
                </a:moveTo>
                <a:lnTo>
                  <a:pt x="4597" y="371"/>
                </a:lnTo>
                <a:lnTo>
                  <a:pt x="4595" y="371"/>
                </a:lnTo>
                <a:lnTo>
                  <a:pt x="4595" y="371"/>
                </a:lnTo>
                <a:lnTo>
                  <a:pt x="4593" y="373"/>
                </a:lnTo>
                <a:lnTo>
                  <a:pt x="4593" y="373"/>
                </a:lnTo>
                <a:lnTo>
                  <a:pt x="4593" y="373"/>
                </a:lnTo>
                <a:lnTo>
                  <a:pt x="4597" y="375"/>
                </a:lnTo>
                <a:lnTo>
                  <a:pt x="4597" y="375"/>
                </a:lnTo>
                <a:lnTo>
                  <a:pt x="4599" y="373"/>
                </a:lnTo>
                <a:lnTo>
                  <a:pt x="4599" y="373"/>
                </a:lnTo>
                <a:lnTo>
                  <a:pt x="4599" y="375"/>
                </a:lnTo>
                <a:lnTo>
                  <a:pt x="4601" y="375"/>
                </a:lnTo>
                <a:lnTo>
                  <a:pt x="4603" y="375"/>
                </a:lnTo>
                <a:lnTo>
                  <a:pt x="4605" y="373"/>
                </a:lnTo>
                <a:lnTo>
                  <a:pt x="4605" y="373"/>
                </a:lnTo>
                <a:lnTo>
                  <a:pt x="4605" y="371"/>
                </a:lnTo>
                <a:lnTo>
                  <a:pt x="4603" y="371"/>
                </a:lnTo>
                <a:close/>
                <a:moveTo>
                  <a:pt x="4165" y="208"/>
                </a:moveTo>
                <a:lnTo>
                  <a:pt x="4165" y="208"/>
                </a:lnTo>
                <a:lnTo>
                  <a:pt x="4163" y="208"/>
                </a:lnTo>
                <a:lnTo>
                  <a:pt x="4161" y="210"/>
                </a:lnTo>
                <a:lnTo>
                  <a:pt x="4161" y="212"/>
                </a:lnTo>
                <a:lnTo>
                  <a:pt x="4163" y="212"/>
                </a:lnTo>
                <a:lnTo>
                  <a:pt x="4168" y="210"/>
                </a:lnTo>
                <a:lnTo>
                  <a:pt x="4168" y="210"/>
                </a:lnTo>
                <a:lnTo>
                  <a:pt x="4168" y="208"/>
                </a:lnTo>
                <a:lnTo>
                  <a:pt x="4165" y="208"/>
                </a:lnTo>
                <a:close/>
                <a:moveTo>
                  <a:pt x="4233" y="233"/>
                </a:moveTo>
                <a:lnTo>
                  <a:pt x="4235" y="233"/>
                </a:lnTo>
                <a:lnTo>
                  <a:pt x="4237" y="233"/>
                </a:lnTo>
                <a:lnTo>
                  <a:pt x="4239" y="235"/>
                </a:lnTo>
                <a:lnTo>
                  <a:pt x="4239" y="235"/>
                </a:lnTo>
                <a:lnTo>
                  <a:pt x="4239" y="233"/>
                </a:lnTo>
                <a:lnTo>
                  <a:pt x="4239" y="233"/>
                </a:lnTo>
                <a:lnTo>
                  <a:pt x="4239" y="233"/>
                </a:lnTo>
                <a:lnTo>
                  <a:pt x="4239" y="231"/>
                </a:lnTo>
                <a:lnTo>
                  <a:pt x="4237" y="231"/>
                </a:lnTo>
                <a:lnTo>
                  <a:pt x="4237" y="229"/>
                </a:lnTo>
                <a:lnTo>
                  <a:pt x="4235" y="231"/>
                </a:lnTo>
                <a:lnTo>
                  <a:pt x="4230" y="229"/>
                </a:lnTo>
                <a:lnTo>
                  <a:pt x="4230" y="229"/>
                </a:lnTo>
                <a:lnTo>
                  <a:pt x="4230" y="231"/>
                </a:lnTo>
                <a:lnTo>
                  <a:pt x="4233" y="233"/>
                </a:lnTo>
                <a:close/>
                <a:moveTo>
                  <a:pt x="4147" y="180"/>
                </a:moveTo>
                <a:lnTo>
                  <a:pt x="4151" y="180"/>
                </a:lnTo>
                <a:lnTo>
                  <a:pt x="4151" y="180"/>
                </a:lnTo>
                <a:lnTo>
                  <a:pt x="4153" y="180"/>
                </a:lnTo>
                <a:lnTo>
                  <a:pt x="4153" y="180"/>
                </a:lnTo>
                <a:lnTo>
                  <a:pt x="4153" y="178"/>
                </a:lnTo>
                <a:lnTo>
                  <a:pt x="4153" y="178"/>
                </a:lnTo>
                <a:lnTo>
                  <a:pt x="4153" y="178"/>
                </a:lnTo>
                <a:lnTo>
                  <a:pt x="4151" y="176"/>
                </a:lnTo>
                <a:lnTo>
                  <a:pt x="4149" y="178"/>
                </a:lnTo>
                <a:lnTo>
                  <a:pt x="4144" y="180"/>
                </a:lnTo>
                <a:lnTo>
                  <a:pt x="4144" y="180"/>
                </a:lnTo>
                <a:lnTo>
                  <a:pt x="4144" y="183"/>
                </a:lnTo>
                <a:lnTo>
                  <a:pt x="4147" y="180"/>
                </a:lnTo>
                <a:close/>
                <a:moveTo>
                  <a:pt x="4149" y="183"/>
                </a:moveTo>
                <a:lnTo>
                  <a:pt x="4157" y="185"/>
                </a:lnTo>
                <a:lnTo>
                  <a:pt x="4163" y="185"/>
                </a:lnTo>
                <a:lnTo>
                  <a:pt x="4165" y="187"/>
                </a:lnTo>
                <a:lnTo>
                  <a:pt x="4168" y="185"/>
                </a:lnTo>
                <a:lnTo>
                  <a:pt x="4168" y="185"/>
                </a:lnTo>
                <a:lnTo>
                  <a:pt x="4165" y="183"/>
                </a:lnTo>
                <a:lnTo>
                  <a:pt x="4165" y="183"/>
                </a:lnTo>
                <a:lnTo>
                  <a:pt x="4151" y="183"/>
                </a:lnTo>
                <a:lnTo>
                  <a:pt x="4149" y="183"/>
                </a:lnTo>
                <a:close/>
                <a:moveTo>
                  <a:pt x="3707" y="321"/>
                </a:moveTo>
                <a:lnTo>
                  <a:pt x="3707" y="321"/>
                </a:lnTo>
                <a:lnTo>
                  <a:pt x="3709" y="319"/>
                </a:lnTo>
                <a:lnTo>
                  <a:pt x="3709" y="319"/>
                </a:lnTo>
                <a:lnTo>
                  <a:pt x="3709" y="317"/>
                </a:lnTo>
                <a:lnTo>
                  <a:pt x="3702" y="319"/>
                </a:lnTo>
                <a:lnTo>
                  <a:pt x="3700" y="321"/>
                </a:lnTo>
                <a:lnTo>
                  <a:pt x="3698" y="321"/>
                </a:lnTo>
                <a:lnTo>
                  <a:pt x="3702" y="321"/>
                </a:lnTo>
                <a:lnTo>
                  <a:pt x="3707" y="321"/>
                </a:lnTo>
                <a:close/>
                <a:moveTo>
                  <a:pt x="4578" y="266"/>
                </a:moveTo>
                <a:lnTo>
                  <a:pt x="4578" y="264"/>
                </a:lnTo>
                <a:lnTo>
                  <a:pt x="4578" y="262"/>
                </a:lnTo>
                <a:lnTo>
                  <a:pt x="4578" y="262"/>
                </a:lnTo>
                <a:lnTo>
                  <a:pt x="4580" y="260"/>
                </a:lnTo>
                <a:lnTo>
                  <a:pt x="4580" y="260"/>
                </a:lnTo>
                <a:lnTo>
                  <a:pt x="4576" y="258"/>
                </a:lnTo>
                <a:lnTo>
                  <a:pt x="4576" y="256"/>
                </a:lnTo>
                <a:lnTo>
                  <a:pt x="4574" y="254"/>
                </a:lnTo>
                <a:lnTo>
                  <a:pt x="4574" y="252"/>
                </a:lnTo>
                <a:lnTo>
                  <a:pt x="4572" y="256"/>
                </a:lnTo>
                <a:lnTo>
                  <a:pt x="4572" y="256"/>
                </a:lnTo>
                <a:lnTo>
                  <a:pt x="4572" y="258"/>
                </a:lnTo>
                <a:lnTo>
                  <a:pt x="4572" y="260"/>
                </a:lnTo>
                <a:lnTo>
                  <a:pt x="4572" y="262"/>
                </a:lnTo>
                <a:lnTo>
                  <a:pt x="4570" y="264"/>
                </a:lnTo>
                <a:lnTo>
                  <a:pt x="4570" y="266"/>
                </a:lnTo>
                <a:lnTo>
                  <a:pt x="4574" y="266"/>
                </a:lnTo>
                <a:lnTo>
                  <a:pt x="4578" y="266"/>
                </a:lnTo>
                <a:close/>
                <a:moveTo>
                  <a:pt x="4411" y="310"/>
                </a:moveTo>
                <a:lnTo>
                  <a:pt x="4413" y="310"/>
                </a:lnTo>
                <a:lnTo>
                  <a:pt x="4413" y="308"/>
                </a:lnTo>
                <a:lnTo>
                  <a:pt x="4413" y="308"/>
                </a:lnTo>
                <a:lnTo>
                  <a:pt x="4413" y="308"/>
                </a:lnTo>
                <a:lnTo>
                  <a:pt x="4411" y="306"/>
                </a:lnTo>
                <a:lnTo>
                  <a:pt x="4409" y="308"/>
                </a:lnTo>
                <a:lnTo>
                  <a:pt x="4409" y="308"/>
                </a:lnTo>
                <a:lnTo>
                  <a:pt x="4409" y="308"/>
                </a:lnTo>
                <a:lnTo>
                  <a:pt x="4411" y="310"/>
                </a:lnTo>
                <a:close/>
                <a:moveTo>
                  <a:pt x="4346" y="331"/>
                </a:moveTo>
                <a:lnTo>
                  <a:pt x="4350" y="331"/>
                </a:lnTo>
                <a:lnTo>
                  <a:pt x="4350" y="331"/>
                </a:lnTo>
                <a:lnTo>
                  <a:pt x="4348" y="329"/>
                </a:lnTo>
                <a:lnTo>
                  <a:pt x="4346" y="329"/>
                </a:lnTo>
                <a:lnTo>
                  <a:pt x="4344" y="329"/>
                </a:lnTo>
                <a:lnTo>
                  <a:pt x="4341" y="329"/>
                </a:lnTo>
                <a:lnTo>
                  <a:pt x="4344" y="331"/>
                </a:lnTo>
                <a:lnTo>
                  <a:pt x="4346" y="331"/>
                </a:lnTo>
                <a:close/>
                <a:moveTo>
                  <a:pt x="1456" y="717"/>
                </a:moveTo>
                <a:lnTo>
                  <a:pt x="1456" y="717"/>
                </a:lnTo>
                <a:lnTo>
                  <a:pt x="1456" y="717"/>
                </a:lnTo>
                <a:lnTo>
                  <a:pt x="1456" y="717"/>
                </a:lnTo>
                <a:lnTo>
                  <a:pt x="1456" y="715"/>
                </a:lnTo>
                <a:lnTo>
                  <a:pt x="1456" y="715"/>
                </a:lnTo>
                <a:lnTo>
                  <a:pt x="1456" y="715"/>
                </a:lnTo>
                <a:lnTo>
                  <a:pt x="1456" y="713"/>
                </a:lnTo>
                <a:lnTo>
                  <a:pt x="1454" y="713"/>
                </a:lnTo>
                <a:lnTo>
                  <a:pt x="1454" y="715"/>
                </a:lnTo>
                <a:lnTo>
                  <a:pt x="1454" y="715"/>
                </a:lnTo>
                <a:lnTo>
                  <a:pt x="1456" y="715"/>
                </a:lnTo>
                <a:lnTo>
                  <a:pt x="1454" y="717"/>
                </a:lnTo>
                <a:lnTo>
                  <a:pt x="1456" y="717"/>
                </a:lnTo>
                <a:close/>
                <a:moveTo>
                  <a:pt x="3264" y="105"/>
                </a:moveTo>
                <a:lnTo>
                  <a:pt x="3269" y="107"/>
                </a:lnTo>
                <a:lnTo>
                  <a:pt x="3273" y="105"/>
                </a:lnTo>
                <a:lnTo>
                  <a:pt x="3275" y="107"/>
                </a:lnTo>
                <a:lnTo>
                  <a:pt x="3275" y="109"/>
                </a:lnTo>
                <a:lnTo>
                  <a:pt x="3277" y="109"/>
                </a:lnTo>
                <a:lnTo>
                  <a:pt x="3279" y="109"/>
                </a:lnTo>
                <a:lnTo>
                  <a:pt x="3281" y="109"/>
                </a:lnTo>
                <a:lnTo>
                  <a:pt x="3283" y="107"/>
                </a:lnTo>
                <a:lnTo>
                  <a:pt x="3283" y="105"/>
                </a:lnTo>
                <a:lnTo>
                  <a:pt x="3290" y="105"/>
                </a:lnTo>
                <a:lnTo>
                  <a:pt x="3292" y="105"/>
                </a:lnTo>
                <a:lnTo>
                  <a:pt x="3292" y="103"/>
                </a:lnTo>
                <a:lnTo>
                  <a:pt x="3294" y="105"/>
                </a:lnTo>
                <a:lnTo>
                  <a:pt x="3294" y="101"/>
                </a:lnTo>
                <a:lnTo>
                  <a:pt x="3296" y="101"/>
                </a:lnTo>
                <a:lnTo>
                  <a:pt x="3298" y="99"/>
                </a:lnTo>
                <a:lnTo>
                  <a:pt x="3298" y="99"/>
                </a:lnTo>
                <a:lnTo>
                  <a:pt x="3300" y="99"/>
                </a:lnTo>
                <a:lnTo>
                  <a:pt x="3304" y="103"/>
                </a:lnTo>
                <a:lnTo>
                  <a:pt x="3313" y="103"/>
                </a:lnTo>
                <a:lnTo>
                  <a:pt x="3313" y="103"/>
                </a:lnTo>
                <a:lnTo>
                  <a:pt x="3313" y="101"/>
                </a:lnTo>
                <a:lnTo>
                  <a:pt x="3311" y="99"/>
                </a:lnTo>
                <a:lnTo>
                  <a:pt x="3311" y="97"/>
                </a:lnTo>
                <a:lnTo>
                  <a:pt x="3308" y="97"/>
                </a:lnTo>
                <a:lnTo>
                  <a:pt x="3306" y="97"/>
                </a:lnTo>
                <a:lnTo>
                  <a:pt x="3302" y="97"/>
                </a:lnTo>
                <a:lnTo>
                  <a:pt x="3296" y="97"/>
                </a:lnTo>
                <a:lnTo>
                  <a:pt x="3294" y="97"/>
                </a:lnTo>
                <a:lnTo>
                  <a:pt x="3290" y="97"/>
                </a:lnTo>
                <a:lnTo>
                  <a:pt x="3285" y="99"/>
                </a:lnTo>
                <a:lnTo>
                  <a:pt x="3279" y="101"/>
                </a:lnTo>
                <a:lnTo>
                  <a:pt x="3262" y="103"/>
                </a:lnTo>
                <a:lnTo>
                  <a:pt x="3258" y="105"/>
                </a:lnTo>
                <a:lnTo>
                  <a:pt x="3262" y="105"/>
                </a:lnTo>
                <a:lnTo>
                  <a:pt x="3264" y="105"/>
                </a:lnTo>
                <a:close/>
                <a:moveTo>
                  <a:pt x="3319" y="107"/>
                </a:moveTo>
                <a:lnTo>
                  <a:pt x="3313" y="107"/>
                </a:lnTo>
                <a:lnTo>
                  <a:pt x="3311" y="105"/>
                </a:lnTo>
                <a:lnTo>
                  <a:pt x="3308" y="105"/>
                </a:lnTo>
                <a:lnTo>
                  <a:pt x="3308" y="105"/>
                </a:lnTo>
                <a:lnTo>
                  <a:pt x="3306" y="107"/>
                </a:lnTo>
                <a:lnTo>
                  <a:pt x="3302" y="107"/>
                </a:lnTo>
                <a:lnTo>
                  <a:pt x="3298" y="107"/>
                </a:lnTo>
                <a:lnTo>
                  <a:pt x="3294" y="109"/>
                </a:lnTo>
                <a:lnTo>
                  <a:pt x="3283" y="113"/>
                </a:lnTo>
                <a:lnTo>
                  <a:pt x="3285" y="115"/>
                </a:lnTo>
                <a:lnTo>
                  <a:pt x="3285" y="115"/>
                </a:lnTo>
                <a:lnTo>
                  <a:pt x="3288" y="118"/>
                </a:lnTo>
                <a:lnTo>
                  <a:pt x="3292" y="118"/>
                </a:lnTo>
                <a:lnTo>
                  <a:pt x="3294" y="118"/>
                </a:lnTo>
                <a:lnTo>
                  <a:pt x="3296" y="118"/>
                </a:lnTo>
                <a:lnTo>
                  <a:pt x="3298" y="115"/>
                </a:lnTo>
                <a:lnTo>
                  <a:pt x="3302" y="115"/>
                </a:lnTo>
                <a:lnTo>
                  <a:pt x="3302" y="118"/>
                </a:lnTo>
                <a:lnTo>
                  <a:pt x="3300" y="120"/>
                </a:lnTo>
                <a:lnTo>
                  <a:pt x="3298" y="120"/>
                </a:lnTo>
                <a:lnTo>
                  <a:pt x="3300" y="122"/>
                </a:lnTo>
                <a:lnTo>
                  <a:pt x="3302" y="122"/>
                </a:lnTo>
                <a:lnTo>
                  <a:pt x="3304" y="122"/>
                </a:lnTo>
                <a:lnTo>
                  <a:pt x="3304" y="120"/>
                </a:lnTo>
                <a:lnTo>
                  <a:pt x="3306" y="120"/>
                </a:lnTo>
                <a:lnTo>
                  <a:pt x="3308" y="122"/>
                </a:lnTo>
                <a:lnTo>
                  <a:pt x="3311" y="120"/>
                </a:lnTo>
                <a:lnTo>
                  <a:pt x="3311" y="120"/>
                </a:lnTo>
                <a:lnTo>
                  <a:pt x="3311" y="118"/>
                </a:lnTo>
                <a:lnTo>
                  <a:pt x="3311" y="118"/>
                </a:lnTo>
                <a:lnTo>
                  <a:pt x="3315" y="120"/>
                </a:lnTo>
                <a:lnTo>
                  <a:pt x="3317" y="120"/>
                </a:lnTo>
                <a:lnTo>
                  <a:pt x="3317" y="120"/>
                </a:lnTo>
                <a:lnTo>
                  <a:pt x="3317" y="118"/>
                </a:lnTo>
                <a:lnTo>
                  <a:pt x="3317" y="115"/>
                </a:lnTo>
                <a:lnTo>
                  <a:pt x="3317" y="115"/>
                </a:lnTo>
                <a:lnTo>
                  <a:pt x="3317" y="115"/>
                </a:lnTo>
                <a:lnTo>
                  <a:pt x="3313" y="115"/>
                </a:lnTo>
                <a:lnTo>
                  <a:pt x="3313" y="113"/>
                </a:lnTo>
                <a:lnTo>
                  <a:pt x="3315" y="113"/>
                </a:lnTo>
                <a:lnTo>
                  <a:pt x="3317" y="111"/>
                </a:lnTo>
                <a:lnTo>
                  <a:pt x="3325" y="111"/>
                </a:lnTo>
                <a:lnTo>
                  <a:pt x="3329" y="109"/>
                </a:lnTo>
                <a:lnTo>
                  <a:pt x="3329" y="109"/>
                </a:lnTo>
                <a:lnTo>
                  <a:pt x="3329" y="107"/>
                </a:lnTo>
                <a:lnTo>
                  <a:pt x="3336" y="107"/>
                </a:lnTo>
                <a:lnTo>
                  <a:pt x="3346" y="107"/>
                </a:lnTo>
                <a:lnTo>
                  <a:pt x="3348" y="105"/>
                </a:lnTo>
                <a:lnTo>
                  <a:pt x="3357" y="101"/>
                </a:lnTo>
                <a:lnTo>
                  <a:pt x="3355" y="99"/>
                </a:lnTo>
                <a:lnTo>
                  <a:pt x="3352" y="99"/>
                </a:lnTo>
                <a:lnTo>
                  <a:pt x="3346" y="95"/>
                </a:lnTo>
                <a:lnTo>
                  <a:pt x="3344" y="95"/>
                </a:lnTo>
                <a:lnTo>
                  <a:pt x="3338" y="95"/>
                </a:lnTo>
                <a:lnTo>
                  <a:pt x="3336" y="92"/>
                </a:lnTo>
                <a:lnTo>
                  <a:pt x="3334" y="95"/>
                </a:lnTo>
                <a:lnTo>
                  <a:pt x="3325" y="95"/>
                </a:lnTo>
                <a:lnTo>
                  <a:pt x="3321" y="97"/>
                </a:lnTo>
                <a:lnTo>
                  <a:pt x="3319" y="101"/>
                </a:lnTo>
                <a:lnTo>
                  <a:pt x="3321" y="103"/>
                </a:lnTo>
                <a:lnTo>
                  <a:pt x="3321" y="105"/>
                </a:lnTo>
                <a:lnTo>
                  <a:pt x="3319" y="107"/>
                </a:lnTo>
                <a:close/>
                <a:moveTo>
                  <a:pt x="3227" y="495"/>
                </a:moveTo>
                <a:lnTo>
                  <a:pt x="3227" y="495"/>
                </a:lnTo>
                <a:lnTo>
                  <a:pt x="3227" y="495"/>
                </a:lnTo>
                <a:lnTo>
                  <a:pt x="3225" y="493"/>
                </a:lnTo>
                <a:lnTo>
                  <a:pt x="3225" y="493"/>
                </a:lnTo>
                <a:lnTo>
                  <a:pt x="3223" y="493"/>
                </a:lnTo>
                <a:lnTo>
                  <a:pt x="3223" y="493"/>
                </a:lnTo>
                <a:lnTo>
                  <a:pt x="3223" y="495"/>
                </a:lnTo>
                <a:lnTo>
                  <a:pt x="3227" y="495"/>
                </a:lnTo>
                <a:close/>
                <a:moveTo>
                  <a:pt x="3078" y="120"/>
                </a:moveTo>
                <a:lnTo>
                  <a:pt x="3095" y="118"/>
                </a:lnTo>
                <a:lnTo>
                  <a:pt x="3095" y="118"/>
                </a:lnTo>
                <a:lnTo>
                  <a:pt x="3091" y="115"/>
                </a:lnTo>
                <a:lnTo>
                  <a:pt x="3086" y="118"/>
                </a:lnTo>
                <a:lnTo>
                  <a:pt x="3086" y="118"/>
                </a:lnTo>
                <a:lnTo>
                  <a:pt x="3063" y="120"/>
                </a:lnTo>
                <a:lnTo>
                  <a:pt x="3065" y="122"/>
                </a:lnTo>
                <a:lnTo>
                  <a:pt x="3078" y="120"/>
                </a:lnTo>
                <a:close/>
                <a:moveTo>
                  <a:pt x="3378" y="380"/>
                </a:moveTo>
                <a:lnTo>
                  <a:pt x="3378" y="380"/>
                </a:lnTo>
                <a:lnTo>
                  <a:pt x="3378" y="380"/>
                </a:lnTo>
                <a:lnTo>
                  <a:pt x="3378" y="380"/>
                </a:lnTo>
                <a:close/>
                <a:moveTo>
                  <a:pt x="3317" y="426"/>
                </a:moveTo>
                <a:lnTo>
                  <a:pt x="3315" y="426"/>
                </a:lnTo>
                <a:lnTo>
                  <a:pt x="3313" y="428"/>
                </a:lnTo>
                <a:lnTo>
                  <a:pt x="3308" y="430"/>
                </a:lnTo>
                <a:lnTo>
                  <a:pt x="3308" y="432"/>
                </a:lnTo>
                <a:lnTo>
                  <a:pt x="3306" y="434"/>
                </a:lnTo>
                <a:lnTo>
                  <a:pt x="3306" y="436"/>
                </a:lnTo>
                <a:lnTo>
                  <a:pt x="3306" y="436"/>
                </a:lnTo>
                <a:lnTo>
                  <a:pt x="3306" y="438"/>
                </a:lnTo>
                <a:lnTo>
                  <a:pt x="3308" y="440"/>
                </a:lnTo>
                <a:lnTo>
                  <a:pt x="3308" y="443"/>
                </a:lnTo>
                <a:lnTo>
                  <a:pt x="3313" y="445"/>
                </a:lnTo>
                <a:lnTo>
                  <a:pt x="3317" y="445"/>
                </a:lnTo>
                <a:lnTo>
                  <a:pt x="3321" y="445"/>
                </a:lnTo>
                <a:lnTo>
                  <a:pt x="3327" y="443"/>
                </a:lnTo>
                <a:lnTo>
                  <a:pt x="3329" y="438"/>
                </a:lnTo>
                <a:lnTo>
                  <a:pt x="3332" y="436"/>
                </a:lnTo>
                <a:lnTo>
                  <a:pt x="3334" y="434"/>
                </a:lnTo>
                <a:lnTo>
                  <a:pt x="3334" y="436"/>
                </a:lnTo>
                <a:lnTo>
                  <a:pt x="3334" y="438"/>
                </a:lnTo>
                <a:lnTo>
                  <a:pt x="3336" y="436"/>
                </a:lnTo>
                <a:lnTo>
                  <a:pt x="3336" y="436"/>
                </a:lnTo>
                <a:lnTo>
                  <a:pt x="3336" y="434"/>
                </a:lnTo>
                <a:lnTo>
                  <a:pt x="3334" y="432"/>
                </a:lnTo>
                <a:lnTo>
                  <a:pt x="3332" y="430"/>
                </a:lnTo>
                <a:lnTo>
                  <a:pt x="3321" y="426"/>
                </a:lnTo>
                <a:lnTo>
                  <a:pt x="3317" y="426"/>
                </a:lnTo>
                <a:close/>
                <a:moveTo>
                  <a:pt x="3021" y="159"/>
                </a:moveTo>
                <a:lnTo>
                  <a:pt x="3026" y="159"/>
                </a:lnTo>
                <a:lnTo>
                  <a:pt x="3032" y="162"/>
                </a:lnTo>
                <a:lnTo>
                  <a:pt x="3038" y="159"/>
                </a:lnTo>
                <a:lnTo>
                  <a:pt x="3038" y="159"/>
                </a:lnTo>
                <a:lnTo>
                  <a:pt x="3032" y="159"/>
                </a:lnTo>
                <a:lnTo>
                  <a:pt x="3028" y="159"/>
                </a:lnTo>
                <a:lnTo>
                  <a:pt x="3026" y="157"/>
                </a:lnTo>
                <a:lnTo>
                  <a:pt x="3021" y="157"/>
                </a:lnTo>
                <a:lnTo>
                  <a:pt x="3019" y="157"/>
                </a:lnTo>
                <a:lnTo>
                  <a:pt x="3019" y="159"/>
                </a:lnTo>
                <a:lnTo>
                  <a:pt x="3015" y="159"/>
                </a:lnTo>
                <a:lnTo>
                  <a:pt x="3011" y="162"/>
                </a:lnTo>
                <a:lnTo>
                  <a:pt x="3013" y="162"/>
                </a:lnTo>
                <a:lnTo>
                  <a:pt x="3021" y="159"/>
                </a:lnTo>
                <a:close/>
                <a:moveTo>
                  <a:pt x="3378" y="382"/>
                </a:moveTo>
                <a:lnTo>
                  <a:pt x="3378" y="382"/>
                </a:lnTo>
                <a:lnTo>
                  <a:pt x="3378" y="380"/>
                </a:lnTo>
                <a:lnTo>
                  <a:pt x="3378" y="380"/>
                </a:lnTo>
                <a:lnTo>
                  <a:pt x="3376" y="380"/>
                </a:lnTo>
                <a:lnTo>
                  <a:pt x="3373" y="378"/>
                </a:lnTo>
                <a:lnTo>
                  <a:pt x="3371" y="375"/>
                </a:lnTo>
                <a:lnTo>
                  <a:pt x="3371" y="375"/>
                </a:lnTo>
                <a:lnTo>
                  <a:pt x="3371" y="378"/>
                </a:lnTo>
                <a:lnTo>
                  <a:pt x="3371" y="378"/>
                </a:lnTo>
                <a:lnTo>
                  <a:pt x="3369" y="378"/>
                </a:lnTo>
                <a:lnTo>
                  <a:pt x="3369" y="378"/>
                </a:lnTo>
                <a:lnTo>
                  <a:pt x="3365" y="378"/>
                </a:lnTo>
                <a:lnTo>
                  <a:pt x="3365" y="378"/>
                </a:lnTo>
                <a:lnTo>
                  <a:pt x="3365" y="380"/>
                </a:lnTo>
                <a:lnTo>
                  <a:pt x="3365" y="380"/>
                </a:lnTo>
                <a:lnTo>
                  <a:pt x="3367" y="380"/>
                </a:lnTo>
                <a:lnTo>
                  <a:pt x="3369" y="380"/>
                </a:lnTo>
                <a:lnTo>
                  <a:pt x="3371" y="382"/>
                </a:lnTo>
                <a:lnTo>
                  <a:pt x="3373" y="384"/>
                </a:lnTo>
                <a:lnTo>
                  <a:pt x="3373" y="384"/>
                </a:lnTo>
                <a:lnTo>
                  <a:pt x="3376" y="386"/>
                </a:lnTo>
                <a:lnTo>
                  <a:pt x="3376" y="386"/>
                </a:lnTo>
                <a:lnTo>
                  <a:pt x="3376" y="388"/>
                </a:lnTo>
                <a:lnTo>
                  <a:pt x="3378" y="388"/>
                </a:lnTo>
                <a:lnTo>
                  <a:pt x="3378" y="386"/>
                </a:lnTo>
                <a:lnTo>
                  <a:pt x="3376" y="386"/>
                </a:lnTo>
                <a:lnTo>
                  <a:pt x="3376" y="386"/>
                </a:lnTo>
                <a:lnTo>
                  <a:pt x="3378" y="382"/>
                </a:lnTo>
                <a:close/>
                <a:moveTo>
                  <a:pt x="3334" y="122"/>
                </a:moveTo>
                <a:lnTo>
                  <a:pt x="3334" y="120"/>
                </a:lnTo>
                <a:lnTo>
                  <a:pt x="3336" y="118"/>
                </a:lnTo>
                <a:lnTo>
                  <a:pt x="3336" y="118"/>
                </a:lnTo>
                <a:lnTo>
                  <a:pt x="3336" y="118"/>
                </a:lnTo>
                <a:lnTo>
                  <a:pt x="3329" y="118"/>
                </a:lnTo>
                <a:lnTo>
                  <a:pt x="3325" y="120"/>
                </a:lnTo>
                <a:lnTo>
                  <a:pt x="3325" y="120"/>
                </a:lnTo>
                <a:lnTo>
                  <a:pt x="3332" y="122"/>
                </a:lnTo>
                <a:lnTo>
                  <a:pt x="3334" y="122"/>
                </a:lnTo>
                <a:close/>
                <a:moveTo>
                  <a:pt x="3348" y="126"/>
                </a:moveTo>
                <a:lnTo>
                  <a:pt x="3352" y="126"/>
                </a:lnTo>
                <a:lnTo>
                  <a:pt x="3352" y="126"/>
                </a:lnTo>
                <a:lnTo>
                  <a:pt x="3352" y="126"/>
                </a:lnTo>
                <a:lnTo>
                  <a:pt x="3350" y="126"/>
                </a:lnTo>
                <a:lnTo>
                  <a:pt x="3350" y="124"/>
                </a:lnTo>
                <a:lnTo>
                  <a:pt x="3350" y="124"/>
                </a:lnTo>
                <a:lnTo>
                  <a:pt x="3350" y="122"/>
                </a:lnTo>
                <a:lnTo>
                  <a:pt x="3346" y="122"/>
                </a:lnTo>
                <a:lnTo>
                  <a:pt x="3342" y="122"/>
                </a:lnTo>
                <a:lnTo>
                  <a:pt x="3340" y="124"/>
                </a:lnTo>
                <a:lnTo>
                  <a:pt x="3334" y="124"/>
                </a:lnTo>
                <a:lnTo>
                  <a:pt x="3338" y="126"/>
                </a:lnTo>
                <a:lnTo>
                  <a:pt x="3348" y="126"/>
                </a:lnTo>
                <a:close/>
                <a:moveTo>
                  <a:pt x="3338" y="88"/>
                </a:moveTo>
                <a:lnTo>
                  <a:pt x="3340" y="90"/>
                </a:lnTo>
                <a:lnTo>
                  <a:pt x="3342" y="90"/>
                </a:lnTo>
                <a:lnTo>
                  <a:pt x="3342" y="90"/>
                </a:lnTo>
                <a:lnTo>
                  <a:pt x="3344" y="88"/>
                </a:lnTo>
                <a:lnTo>
                  <a:pt x="3346" y="88"/>
                </a:lnTo>
                <a:lnTo>
                  <a:pt x="3344" y="86"/>
                </a:lnTo>
                <a:lnTo>
                  <a:pt x="3342" y="86"/>
                </a:lnTo>
                <a:lnTo>
                  <a:pt x="3340" y="86"/>
                </a:lnTo>
                <a:lnTo>
                  <a:pt x="3340" y="86"/>
                </a:lnTo>
                <a:lnTo>
                  <a:pt x="3340" y="86"/>
                </a:lnTo>
                <a:lnTo>
                  <a:pt x="3338" y="86"/>
                </a:lnTo>
                <a:lnTo>
                  <a:pt x="3338" y="86"/>
                </a:lnTo>
                <a:lnTo>
                  <a:pt x="3338" y="88"/>
                </a:lnTo>
                <a:lnTo>
                  <a:pt x="3338" y="88"/>
                </a:lnTo>
                <a:close/>
                <a:moveTo>
                  <a:pt x="2879" y="113"/>
                </a:moveTo>
                <a:lnTo>
                  <a:pt x="2877" y="113"/>
                </a:lnTo>
                <a:lnTo>
                  <a:pt x="2873" y="113"/>
                </a:lnTo>
                <a:lnTo>
                  <a:pt x="2871" y="113"/>
                </a:lnTo>
                <a:lnTo>
                  <a:pt x="2871" y="115"/>
                </a:lnTo>
                <a:lnTo>
                  <a:pt x="2877" y="115"/>
                </a:lnTo>
                <a:lnTo>
                  <a:pt x="2879" y="113"/>
                </a:lnTo>
                <a:close/>
                <a:moveTo>
                  <a:pt x="2942" y="398"/>
                </a:moveTo>
                <a:lnTo>
                  <a:pt x="2946" y="394"/>
                </a:lnTo>
                <a:lnTo>
                  <a:pt x="2946" y="394"/>
                </a:lnTo>
                <a:lnTo>
                  <a:pt x="2946" y="392"/>
                </a:lnTo>
                <a:lnTo>
                  <a:pt x="2948" y="392"/>
                </a:lnTo>
                <a:lnTo>
                  <a:pt x="2946" y="390"/>
                </a:lnTo>
                <a:lnTo>
                  <a:pt x="2946" y="392"/>
                </a:lnTo>
                <a:lnTo>
                  <a:pt x="2944" y="392"/>
                </a:lnTo>
                <a:lnTo>
                  <a:pt x="2940" y="394"/>
                </a:lnTo>
                <a:lnTo>
                  <a:pt x="2940" y="394"/>
                </a:lnTo>
                <a:lnTo>
                  <a:pt x="2936" y="394"/>
                </a:lnTo>
                <a:lnTo>
                  <a:pt x="2933" y="394"/>
                </a:lnTo>
                <a:lnTo>
                  <a:pt x="2931" y="396"/>
                </a:lnTo>
                <a:lnTo>
                  <a:pt x="2929" y="396"/>
                </a:lnTo>
                <a:lnTo>
                  <a:pt x="2929" y="396"/>
                </a:lnTo>
                <a:lnTo>
                  <a:pt x="2927" y="396"/>
                </a:lnTo>
                <a:lnTo>
                  <a:pt x="2927" y="396"/>
                </a:lnTo>
                <a:lnTo>
                  <a:pt x="2929" y="398"/>
                </a:lnTo>
                <a:lnTo>
                  <a:pt x="2931" y="401"/>
                </a:lnTo>
                <a:lnTo>
                  <a:pt x="2933" y="401"/>
                </a:lnTo>
                <a:lnTo>
                  <a:pt x="2936" y="401"/>
                </a:lnTo>
                <a:lnTo>
                  <a:pt x="2936" y="398"/>
                </a:lnTo>
                <a:lnTo>
                  <a:pt x="2936" y="398"/>
                </a:lnTo>
                <a:lnTo>
                  <a:pt x="2938" y="398"/>
                </a:lnTo>
                <a:lnTo>
                  <a:pt x="2940" y="398"/>
                </a:lnTo>
                <a:lnTo>
                  <a:pt x="2940" y="398"/>
                </a:lnTo>
                <a:lnTo>
                  <a:pt x="2942" y="398"/>
                </a:lnTo>
                <a:close/>
                <a:moveTo>
                  <a:pt x="2950" y="401"/>
                </a:moveTo>
                <a:lnTo>
                  <a:pt x="2950" y="401"/>
                </a:lnTo>
                <a:lnTo>
                  <a:pt x="2950" y="398"/>
                </a:lnTo>
                <a:lnTo>
                  <a:pt x="2950" y="398"/>
                </a:lnTo>
                <a:lnTo>
                  <a:pt x="2948" y="396"/>
                </a:lnTo>
                <a:lnTo>
                  <a:pt x="2944" y="401"/>
                </a:lnTo>
                <a:lnTo>
                  <a:pt x="2944" y="401"/>
                </a:lnTo>
                <a:lnTo>
                  <a:pt x="2942" y="401"/>
                </a:lnTo>
                <a:lnTo>
                  <a:pt x="2940" y="401"/>
                </a:lnTo>
                <a:lnTo>
                  <a:pt x="2940" y="403"/>
                </a:lnTo>
                <a:lnTo>
                  <a:pt x="2940" y="403"/>
                </a:lnTo>
                <a:lnTo>
                  <a:pt x="2942" y="405"/>
                </a:lnTo>
                <a:lnTo>
                  <a:pt x="2942" y="403"/>
                </a:lnTo>
                <a:lnTo>
                  <a:pt x="2942" y="403"/>
                </a:lnTo>
                <a:lnTo>
                  <a:pt x="2942" y="405"/>
                </a:lnTo>
                <a:lnTo>
                  <a:pt x="2944" y="405"/>
                </a:lnTo>
                <a:lnTo>
                  <a:pt x="2944" y="405"/>
                </a:lnTo>
                <a:lnTo>
                  <a:pt x="2946" y="405"/>
                </a:lnTo>
                <a:lnTo>
                  <a:pt x="2946" y="405"/>
                </a:lnTo>
                <a:lnTo>
                  <a:pt x="2948" y="403"/>
                </a:lnTo>
                <a:lnTo>
                  <a:pt x="2950" y="401"/>
                </a:lnTo>
                <a:close/>
                <a:moveTo>
                  <a:pt x="2906" y="407"/>
                </a:moveTo>
                <a:lnTo>
                  <a:pt x="2904" y="407"/>
                </a:lnTo>
                <a:lnTo>
                  <a:pt x="2904" y="409"/>
                </a:lnTo>
                <a:lnTo>
                  <a:pt x="2904" y="409"/>
                </a:lnTo>
                <a:lnTo>
                  <a:pt x="2904" y="411"/>
                </a:lnTo>
                <a:lnTo>
                  <a:pt x="2906" y="411"/>
                </a:lnTo>
                <a:lnTo>
                  <a:pt x="2906" y="411"/>
                </a:lnTo>
                <a:lnTo>
                  <a:pt x="2906" y="411"/>
                </a:lnTo>
                <a:lnTo>
                  <a:pt x="2908" y="411"/>
                </a:lnTo>
                <a:lnTo>
                  <a:pt x="2908" y="411"/>
                </a:lnTo>
                <a:lnTo>
                  <a:pt x="2908" y="407"/>
                </a:lnTo>
                <a:lnTo>
                  <a:pt x="2908" y="407"/>
                </a:lnTo>
                <a:lnTo>
                  <a:pt x="2906" y="407"/>
                </a:lnTo>
                <a:close/>
                <a:moveTo>
                  <a:pt x="2952" y="394"/>
                </a:moveTo>
                <a:lnTo>
                  <a:pt x="2952" y="394"/>
                </a:lnTo>
                <a:lnTo>
                  <a:pt x="2952" y="394"/>
                </a:lnTo>
                <a:lnTo>
                  <a:pt x="2950" y="394"/>
                </a:lnTo>
                <a:lnTo>
                  <a:pt x="2950" y="396"/>
                </a:lnTo>
                <a:lnTo>
                  <a:pt x="2950" y="396"/>
                </a:lnTo>
                <a:lnTo>
                  <a:pt x="2952" y="398"/>
                </a:lnTo>
                <a:lnTo>
                  <a:pt x="2952" y="398"/>
                </a:lnTo>
                <a:lnTo>
                  <a:pt x="2956" y="398"/>
                </a:lnTo>
                <a:lnTo>
                  <a:pt x="2956" y="396"/>
                </a:lnTo>
                <a:lnTo>
                  <a:pt x="2954" y="394"/>
                </a:lnTo>
                <a:lnTo>
                  <a:pt x="2952" y="394"/>
                </a:lnTo>
                <a:close/>
                <a:moveTo>
                  <a:pt x="2990" y="162"/>
                </a:moveTo>
                <a:lnTo>
                  <a:pt x="2990" y="164"/>
                </a:lnTo>
                <a:lnTo>
                  <a:pt x="2990" y="166"/>
                </a:lnTo>
                <a:lnTo>
                  <a:pt x="2994" y="168"/>
                </a:lnTo>
                <a:lnTo>
                  <a:pt x="2996" y="168"/>
                </a:lnTo>
                <a:lnTo>
                  <a:pt x="2998" y="166"/>
                </a:lnTo>
                <a:lnTo>
                  <a:pt x="2996" y="166"/>
                </a:lnTo>
                <a:lnTo>
                  <a:pt x="2992" y="162"/>
                </a:lnTo>
                <a:lnTo>
                  <a:pt x="2990" y="162"/>
                </a:lnTo>
                <a:close/>
                <a:moveTo>
                  <a:pt x="2873" y="122"/>
                </a:moveTo>
                <a:lnTo>
                  <a:pt x="2881" y="124"/>
                </a:lnTo>
                <a:lnTo>
                  <a:pt x="2879" y="124"/>
                </a:lnTo>
                <a:lnTo>
                  <a:pt x="2877" y="126"/>
                </a:lnTo>
                <a:lnTo>
                  <a:pt x="2873" y="126"/>
                </a:lnTo>
                <a:lnTo>
                  <a:pt x="2873" y="128"/>
                </a:lnTo>
                <a:lnTo>
                  <a:pt x="2873" y="128"/>
                </a:lnTo>
                <a:lnTo>
                  <a:pt x="2875" y="130"/>
                </a:lnTo>
                <a:lnTo>
                  <a:pt x="2879" y="132"/>
                </a:lnTo>
                <a:lnTo>
                  <a:pt x="2883" y="132"/>
                </a:lnTo>
                <a:lnTo>
                  <a:pt x="2889" y="132"/>
                </a:lnTo>
                <a:lnTo>
                  <a:pt x="2892" y="132"/>
                </a:lnTo>
                <a:lnTo>
                  <a:pt x="2896" y="132"/>
                </a:lnTo>
                <a:lnTo>
                  <a:pt x="2900" y="132"/>
                </a:lnTo>
                <a:lnTo>
                  <a:pt x="2904" y="132"/>
                </a:lnTo>
                <a:lnTo>
                  <a:pt x="2908" y="132"/>
                </a:lnTo>
                <a:lnTo>
                  <a:pt x="2908" y="134"/>
                </a:lnTo>
                <a:lnTo>
                  <a:pt x="2906" y="134"/>
                </a:lnTo>
                <a:lnTo>
                  <a:pt x="2904" y="136"/>
                </a:lnTo>
                <a:lnTo>
                  <a:pt x="2900" y="136"/>
                </a:lnTo>
                <a:lnTo>
                  <a:pt x="2898" y="136"/>
                </a:lnTo>
                <a:lnTo>
                  <a:pt x="2896" y="136"/>
                </a:lnTo>
                <a:lnTo>
                  <a:pt x="2894" y="136"/>
                </a:lnTo>
                <a:lnTo>
                  <a:pt x="2894" y="136"/>
                </a:lnTo>
                <a:lnTo>
                  <a:pt x="2896" y="139"/>
                </a:lnTo>
                <a:lnTo>
                  <a:pt x="2900" y="141"/>
                </a:lnTo>
                <a:lnTo>
                  <a:pt x="2904" y="141"/>
                </a:lnTo>
                <a:lnTo>
                  <a:pt x="2908" y="143"/>
                </a:lnTo>
                <a:lnTo>
                  <a:pt x="2908" y="143"/>
                </a:lnTo>
                <a:lnTo>
                  <a:pt x="2910" y="143"/>
                </a:lnTo>
                <a:lnTo>
                  <a:pt x="2925" y="145"/>
                </a:lnTo>
                <a:lnTo>
                  <a:pt x="2940" y="143"/>
                </a:lnTo>
                <a:lnTo>
                  <a:pt x="2936" y="147"/>
                </a:lnTo>
                <a:lnTo>
                  <a:pt x="2938" y="149"/>
                </a:lnTo>
                <a:lnTo>
                  <a:pt x="2940" y="149"/>
                </a:lnTo>
                <a:lnTo>
                  <a:pt x="2952" y="149"/>
                </a:lnTo>
                <a:lnTo>
                  <a:pt x="2954" y="151"/>
                </a:lnTo>
                <a:lnTo>
                  <a:pt x="2956" y="149"/>
                </a:lnTo>
                <a:lnTo>
                  <a:pt x="2959" y="149"/>
                </a:lnTo>
                <a:lnTo>
                  <a:pt x="2961" y="147"/>
                </a:lnTo>
                <a:lnTo>
                  <a:pt x="2967" y="145"/>
                </a:lnTo>
                <a:lnTo>
                  <a:pt x="2967" y="145"/>
                </a:lnTo>
                <a:lnTo>
                  <a:pt x="2971" y="145"/>
                </a:lnTo>
                <a:lnTo>
                  <a:pt x="2973" y="145"/>
                </a:lnTo>
                <a:lnTo>
                  <a:pt x="2980" y="143"/>
                </a:lnTo>
                <a:lnTo>
                  <a:pt x="2980" y="143"/>
                </a:lnTo>
                <a:lnTo>
                  <a:pt x="2984" y="139"/>
                </a:lnTo>
                <a:lnTo>
                  <a:pt x="2984" y="136"/>
                </a:lnTo>
                <a:lnTo>
                  <a:pt x="2988" y="134"/>
                </a:lnTo>
                <a:lnTo>
                  <a:pt x="3000" y="128"/>
                </a:lnTo>
                <a:lnTo>
                  <a:pt x="3003" y="128"/>
                </a:lnTo>
                <a:lnTo>
                  <a:pt x="3000" y="122"/>
                </a:lnTo>
                <a:lnTo>
                  <a:pt x="2998" y="120"/>
                </a:lnTo>
                <a:lnTo>
                  <a:pt x="2996" y="120"/>
                </a:lnTo>
                <a:lnTo>
                  <a:pt x="2990" y="118"/>
                </a:lnTo>
                <a:lnTo>
                  <a:pt x="2982" y="118"/>
                </a:lnTo>
                <a:lnTo>
                  <a:pt x="2982" y="118"/>
                </a:lnTo>
                <a:lnTo>
                  <a:pt x="2980" y="118"/>
                </a:lnTo>
                <a:lnTo>
                  <a:pt x="2977" y="115"/>
                </a:lnTo>
                <a:lnTo>
                  <a:pt x="2969" y="115"/>
                </a:lnTo>
                <a:lnTo>
                  <a:pt x="2967" y="113"/>
                </a:lnTo>
                <a:lnTo>
                  <a:pt x="2967" y="113"/>
                </a:lnTo>
                <a:lnTo>
                  <a:pt x="2965" y="115"/>
                </a:lnTo>
                <a:lnTo>
                  <a:pt x="2963" y="115"/>
                </a:lnTo>
                <a:lnTo>
                  <a:pt x="2961" y="113"/>
                </a:lnTo>
                <a:lnTo>
                  <a:pt x="2961" y="111"/>
                </a:lnTo>
                <a:lnTo>
                  <a:pt x="2959" y="113"/>
                </a:lnTo>
                <a:lnTo>
                  <a:pt x="2959" y="113"/>
                </a:lnTo>
                <a:lnTo>
                  <a:pt x="2956" y="115"/>
                </a:lnTo>
                <a:lnTo>
                  <a:pt x="2954" y="113"/>
                </a:lnTo>
                <a:lnTo>
                  <a:pt x="2952" y="115"/>
                </a:lnTo>
                <a:lnTo>
                  <a:pt x="2950" y="118"/>
                </a:lnTo>
                <a:lnTo>
                  <a:pt x="2946" y="118"/>
                </a:lnTo>
                <a:lnTo>
                  <a:pt x="2942" y="118"/>
                </a:lnTo>
                <a:lnTo>
                  <a:pt x="2944" y="113"/>
                </a:lnTo>
                <a:lnTo>
                  <a:pt x="2944" y="111"/>
                </a:lnTo>
                <a:lnTo>
                  <a:pt x="2946" y="109"/>
                </a:lnTo>
                <a:lnTo>
                  <a:pt x="2944" y="109"/>
                </a:lnTo>
                <a:lnTo>
                  <a:pt x="2942" y="109"/>
                </a:lnTo>
                <a:lnTo>
                  <a:pt x="2940" y="109"/>
                </a:lnTo>
                <a:lnTo>
                  <a:pt x="2938" y="109"/>
                </a:lnTo>
                <a:lnTo>
                  <a:pt x="2936" y="111"/>
                </a:lnTo>
                <a:lnTo>
                  <a:pt x="2933" y="111"/>
                </a:lnTo>
                <a:lnTo>
                  <a:pt x="2933" y="111"/>
                </a:lnTo>
                <a:lnTo>
                  <a:pt x="2933" y="111"/>
                </a:lnTo>
                <a:lnTo>
                  <a:pt x="2933" y="113"/>
                </a:lnTo>
                <a:lnTo>
                  <a:pt x="2933" y="118"/>
                </a:lnTo>
                <a:lnTo>
                  <a:pt x="2931" y="122"/>
                </a:lnTo>
                <a:lnTo>
                  <a:pt x="2931" y="122"/>
                </a:lnTo>
                <a:lnTo>
                  <a:pt x="2929" y="122"/>
                </a:lnTo>
                <a:lnTo>
                  <a:pt x="2925" y="120"/>
                </a:lnTo>
                <a:lnTo>
                  <a:pt x="2923" y="120"/>
                </a:lnTo>
                <a:lnTo>
                  <a:pt x="2923" y="120"/>
                </a:lnTo>
                <a:lnTo>
                  <a:pt x="2921" y="118"/>
                </a:lnTo>
                <a:lnTo>
                  <a:pt x="2921" y="115"/>
                </a:lnTo>
                <a:lnTo>
                  <a:pt x="2912" y="115"/>
                </a:lnTo>
                <a:lnTo>
                  <a:pt x="2910" y="115"/>
                </a:lnTo>
                <a:lnTo>
                  <a:pt x="2908" y="113"/>
                </a:lnTo>
                <a:lnTo>
                  <a:pt x="2904" y="111"/>
                </a:lnTo>
                <a:lnTo>
                  <a:pt x="2902" y="111"/>
                </a:lnTo>
                <a:lnTo>
                  <a:pt x="2900" y="109"/>
                </a:lnTo>
                <a:lnTo>
                  <a:pt x="2896" y="109"/>
                </a:lnTo>
                <a:lnTo>
                  <a:pt x="2894" y="109"/>
                </a:lnTo>
                <a:lnTo>
                  <a:pt x="2892" y="109"/>
                </a:lnTo>
                <a:lnTo>
                  <a:pt x="2894" y="111"/>
                </a:lnTo>
                <a:lnTo>
                  <a:pt x="2894" y="113"/>
                </a:lnTo>
                <a:lnTo>
                  <a:pt x="2896" y="113"/>
                </a:lnTo>
                <a:lnTo>
                  <a:pt x="2894" y="115"/>
                </a:lnTo>
                <a:lnTo>
                  <a:pt x="2894" y="118"/>
                </a:lnTo>
                <a:lnTo>
                  <a:pt x="2892" y="115"/>
                </a:lnTo>
                <a:lnTo>
                  <a:pt x="2887" y="113"/>
                </a:lnTo>
                <a:lnTo>
                  <a:pt x="2887" y="113"/>
                </a:lnTo>
                <a:lnTo>
                  <a:pt x="2885" y="113"/>
                </a:lnTo>
                <a:lnTo>
                  <a:pt x="2885" y="113"/>
                </a:lnTo>
                <a:lnTo>
                  <a:pt x="2885" y="115"/>
                </a:lnTo>
                <a:lnTo>
                  <a:pt x="2887" y="118"/>
                </a:lnTo>
                <a:lnTo>
                  <a:pt x="2892" y="120"/>
                </a:lnTo>
                <a:lnTo>
                  <a:pt x="2887" y="120"/>
                </a:lnTo>
                <a:lnTo>
                  <a:pt x="2885" y="120"/>
                </a:lnTo>
                <a:lnTo>
                  <a:pt x="2883" y="118"/>
                </a:lnTo>
                <a:lnTo>
                  <a:pt x="2879" y="118"/>
                </a:lnTo>
                <a:lnTo>
                  <a:pt x="2871" y="118"/>
                </a:lnTo>
                <a:lnTo>
                  <a:pt x="2866" y="120"/>
                </a:lnTo>
                <a:lnTo>
                  <a:pt x="2871" y="122"/>
                </a:lnTo>
                <a:lnTo>
                  <a:pt x="2873" y="122"/>
                </a:lnTo>
                <a:close/>
                <a:moveTo>
                  <a:pt x="2969" y="195"/>
                </a:moveTo>
                <a:lnTo>
                  <a:pt x="2963" y="193"/>
                </a:lnTo>
                <a:lnTo>
                  <a:pt x="2959" y="191"/>
                </a:lnTo>
                <a:lnTo>
                  <a:pt x="2954" y="193"/>
                </a:lnTo>
                <a:lnTo>
                  <a:pt x="2950" y="191"/>
                </a:lnTo>
                <a:lnTo>
                  <a:pt x="2946" y="189"/>
                </a:lnTo>
                <a:lnTo>
                  <a:pt x="2942" y="189"/>
                </a:lnTo>
                <a:lnTo>
                  <a:pt x="2944" y="185"/>
                </a:lnTo>
                <a:lnTo>
                  <a:pt x="2946" y="185"/>
                </a:lnTo>
                <a:lnTo>
                  <a:pt x="2948" y="183"/>
                </a:lnTo>
                <a:lnTo>
                  <a:pt x="2946" y="183"/>
                </a:lnTo>
                <a:lnTo>
                  <a:pt x="2942" y="180"/>
                </a:lnTo>
                <a:lnTo>
                  <a:pt x="2940" y="180"/>
                </a:lnTo>
                <a:lnTo>
                  <a:pt x="2938" y="180"/>
                </a:lnTo>
                <a:lnTo>
                  <a:pt x="2933" y="180"/>
                </a:lnTo>
                <a:lnTo>
                  <a:pt x="2931" y="180"/>
                </a:lnTo>
                <a:lnTo>
                  <a:pt x="2929" y="174"/>
                </a:lnTo>
                <a:lnTo>
                  <a:pt x="2927" y="170"/>
                </a:lnTo>
                <a:lnTo>
                  <a:pt x="2923" y="170"/>
                </a:lnTo>
                <a:lnTo>
                  <a:pt x="2921" y="170"/>
                </a:lnTo>
                <a:lnTo>
                  <a:pt x="2919" y="170"/>
                </a:lnTo>
                <a:lnTo>
                  <a:pt x="2912" y="170"/>
                </a:lnTo>
                <a:lnTo>
                  <a:pt x="2902" y="172"/>
                </a:lnTo>
                <a:lnTo>
                  <a:pt x="2900" y="172"/>
                </a:lnTo>
                <a:lnTo>
                  <a:pt x="2902" y="174"/>
                </a:lnTo>
                <a:lnTo>
                  <a:pt x="2906" y="174"/>
                </a:lnTo>
                <a:lnTo>
                  <a:pt x="2904" y="178"/>
                </a:lnTo>
                <a:lnTo>
                  <a:pt x="2908" y="180"/>
                </a:lnTo>
                <a:lnTo>
                  <a:pt x="2910" y="183"/>
                </a:lnTo>
                <a:lnTo>
                  <a:pt x="2912" y="187"/>
                </a:lnTo>
                <a:lnTo>
                  <a:pt x="2915" y="187"/>
                </a:lnTo>
                <a:lnTo>
                  <a:pt x="2921" y="191"/>
                </a:lnTo>
                <a:lnTo>
                  <a:pt x="2921" y="191"/>
                </a:lnTo>
                <a:lnTo>
                  <a:pt x="2919" y="193"/>
                </a:lnTo>
                <a:lnTo>
                  <a:pt x="2917" y="195"/>
                </a:lnTo>
                <a:lnTo>
                  <a:pt x="2915" y="197"/>
                </a:lnTo>
                <a:lnTo>
                  <a:pt x="2915" y="199"/>
                </a:lnTo>
                <a:lnTo>
                  <a:pt x="2910" y="201"/>
                </a:lnTo>
                <a:lnTo>
                  <a:pt x="2910" y="204"/>
                </a:lnTo>
                <a:lnTo>
                  <a:pt x="2912" y="206"/>
                </a:lnTo>
                <a:lnTo>
                  <a:pt x="2925" y="204"/>
                </a:lnTo>
                <a:lnTo>
                  <a:pt x="2927" y="204"/>
                </a:lnTo>
                <a:lnTo>
                  <a:pt x="2929" y="201"/>
                </a:lnTo>
                <a:lnTo>
                  <a:pt x="2931" y="201"/>
                </a:lnTo>
                <a:lnTo>
                  <a:pt x="2933" y="201"/>
                </a:lnTo>
                <a:lnTo>
                  <a:pt x="2936" y="201"/>
                </a:lnTo>
                <a:lnTo>
                  <a:pt x="2936" y="201"/>
                </a:lnTo>
                <a:lnTo>
                  <a:pt x="2938" y="201"/>
                </a:lnTo>
                <a:lnTo>
                  <a:pt x="2936" y="204"/>
                </a:lnTo>
                <a:lnTo>
                  <a:pt x="2933" y="206"/>
                </a:lnTo>
                <a:lnTo>
                  <a:pt x="2933" y="208"/>
                </a:lnTo>
                <a:lnTo>
                  <a:pt x="2933" y="208"/>
                </a:lnTo>
                <a:lnTo>
                  <a:pt x="2933" y="210"/>
                </a:lnTo>
                <a:lnTo>
                  <a:pt x="2933" y="210"/>
                </a:lnTo>
                <a:lnTo>
                  <a:pt x="2938" y="210"/>
                </a:lnTo>
                <a:lnTo>
                  <a:pt x="2940" y="210"/>
                </a:lnTo>
                <a:lnTo>
                  <a:pt x="2942" y="208"/>
                </a:lnTo>
                <a:lnTo>
                  <a:pt x="2942" y="208"/>
                </a:lnTo>
                <a:lnTo>
                  <a:pt x="2946" y="208"/>
                </a:lnTo>
                <a:lnTo>
                  <a:pt x="2948" y="206"/>
                </a:lnTo>
                <a:lnTo>
                  <a:pt x="2952" y="204"/>
                </a:lnTo>
                <a:lnTo>
                  <a:pt x="2952" y="204"/>
                </a:lnTo>
                <a:lnTo>
                  <a:pt x="2954" y="201"/>
                </a:lnTo>
                <a:lnTo>
                  <a:pt x="2956" y="199"/>
                </a:lnTo>
                <a:lnTo>
                  <a:pt x="2956" y="199"/>
                </a:lnTo>
                <a:lnTo>
                  <a:pt x="2969" y="195"/>
                </a:lnTo>
                <a:close/>
                <a:moveTo>
                  <a:pt x="2982" y="384"/>
                </a:moveTo>
                <a:lnTo>
                  <a:pt x="2977" y="384"/>
                </a:lnTo>
                <a:lnTo>
                  <a:pt x="2975" y="384"/>
                </a:lnTo>
                <a:lnTo>
                  <a:pt x="2975" y="386"/>
                </a:lnTo>
                <a:lnTo>
                  <a:pt x="2975" y="386"/>
                </a:lnTo>
                <a:lnTo>
                  <a:pt x="2977" y="386"/>
                </a:lnTo>
                <a:lnTo>
                  <a:pt x="2977" y="388"/>
                </a:lnTo>
                <a:lnTo>
                  <a:pt x="2982" y="388"/>
                </a:lnTo>
                <a:lnTo>
                  <a:pt x="2982" y="388"/>
                </a:lnTo>
                <a:lnTo>
                  <a:pt x="2984" y="388"/>
                </a:lnTo>
                <a:lnTo>
                  <a:pt x="2986" y="388"/>
                </a:lnTo>
                <a:lnTo>
                  <a:pt x="2986" y="386"/>
                </a:lnTo>
                <a:lnTo>
                  <a:pt x="2986" y="386"/>
                </a:lnTo>
                <a:lnTo>
                  <a:pt x="2984" y="384"/>
                </a:lnTo>
                <a:lnTo>
                  <a:pt x="2982" y="384"/>
                </a:lnTo>
                <a:close/>
                <a:moveTo>
                  <a:pt x="3396" y="109"/>
                </a:moveTo>
                <a:lnTo>
                  <a:pt x="3396" y="107"/>
                </a:lnTo>
                <a:lnTo>
                  <a:pt x="3396" y="107"/>
                </a:lnTo>
                <a:lnTo>
                  <a:pt x="3392" y="105"/>
                </a:lnTo>
                <a:lnTo>
                  <a:pt x="3392" y="105"/>
                </a:lnTo>
                <a:lnTo>
                  <a:pt x="3388" y="105"/>
                </a:lnTo>
                <a:lnTo>
                  <a:pt x="3388" y="105"/>
                </a:lnTo>
                <a:lnTo>
                  <a:pt x="3388" y="107"/>
                </a:lnTo>
                <a:lnTo>
                  <a:pt x="3388" y="107"/>
                </a:lnTo>
                <a:lnTo>
                  <a:pt x="3388" y="107"/>
                </a:lnTo>
                <a:lnTo>
                  <a:pt x="3388" y="109"/>
                </a:lnTo>
                <a:lnTo>
                  <a:pt x="3394" y="111"/>
                </a:lnTo>
                <a:lnTo>
                  <a:pt x="3396" y="109"/>
                </a:lnTo>
                <a:close/>
                <a:moveTo>
                  <a:pt x="3415" y="120"/>
                </a:moveTo>
                <a:lnTo>
                  <a:pt x="3415" y="122"/>
                </a:lnTo>
                <a:lnTo>
                  <a:pt x="3422" y="122"/>
                </a:lnTo>
                <a:lnTo>
                  <a:pt x="3434" y="122"/>
                </a:lnTo>
                <a:lnTo>
                  <a:pt x="3434" y="122"/>
                </a:lnTo>
                <a:lnTo>
                  <a:pt x="3434" y="120"/>
                </a:lnTo>
                <a:lnTo>
                  <a:pt x="3434" y="118"/>
                </a:lnTo>
                <a:lnTo>
                  <a:pt x="3434" y="113"/>
                </a:lnTo>
                <a:lnTo>
                  <a:pt x="3434" y="113"/>
                </a:lnTo>
                <a:lnTo>
                  <a:pt x="3432" y="111"/>
                </a:lnTo>
                <a:lnTo>
                  <a:pt x="3430" y="111"/>
                </a:lnTo>
                <a:lnTo>
                  <a:pt x="3428" y="113"/>
                </a:lnTo>
                <a:lnTo>
                  <a:pt x="3420" y="113"/>
                </a:lnTo>
                <a:lnTo>
                  <a:pt x="3420" y="113"/>
                </a:lnTo>
                <a:lnTo>
                  <a:pt x="3420" y="118"/>
                </a:lnTo>
                <a:lnTo>
                  <a:pt x="3417" y="120"/>
                </a:lnTo>
                <a:lnTo>
                  <a:pt x="3415" y="120"/>
                </a:lnTo>
                <a:close/>
                <a:moveTo>
                  <a:pt x="3451" y="88"/>
                </a:moveTo>
                <a:lnTo>
                  <a:pt x="3449" y="86"/>
                </a:lnTo>
                <a:lnTo>
                  <a:pt x="3449" y="86"/>
                </a:lnTo>
                <a:lnTo>
                  <a:pt x="3443" y="90"/>
                </a:lnTo>
                <a:lnTo>
                  <a:pt x="3438" y="90"/>
                </a:lnTo>
                <a:lnTo>
                  <a:pt x="3436" y="90"/>
                </a:lnTo>
                <a:lnTo>
                  <a:pt x="3438" y="95"/>
                </a:lnTo>
                <a:lnTo>
                  <a:pt x="3445" y="95"/>
                </a:lnTo>
                <a:lnTo>
                  <a:pt x="3447" y="99"/>
                </a:lnTo>
                <a:lnTo>
                  <a:pt x="3453" y="99"/>
                </a:lnTo>
                <a:lnTo>
                  <a:pt x="3457" y="99"/>
                </a:lnTo>
                <a:lnTo>
                  <a:pt x="3461" y="99"/>
                </a:lnTo>
                <a:lnTo>
                  <a:pt x="3461" y="97"/>
                </a:lnTo>
                <a:lnTo>
                  <a:pt x="3461" y="95"/>
                </a:lnTo>
                <a:lnTo>
                  <a:pt x="3459" y="92"/>
                </a:lnTo>
                <a:lnTo>
                  <a:pt x="3459" y="90"/>
                </a:lnTo>
                <a:lnTo>
                  <a:pt x="3457" y="90"/>
                </a:lnTo>
                <a:lnTo>
                  <a:pt x="3455" y="88"/>
                </a:lnTo>
                <a:lnTo>
                  <a:pt x="3451" y="88"/>
                </a:lnTo>
                <a:close/>
                <a:moveTo>
                  <a:pt x="3464" y="82"/>
                </a:moveTo>
                <a:lnTo>
                  <a:pt x="3468" y="80"/>
                </a:lnTo>
                <a:lnTo>
                  <a:pt x="3468" y="80"/>
                </a:lnTo>
                <a:lnTo>
                  <a:pt x="3466" y="78"/>
                </a:lnTo>
                <a:lnTo>
                  <a:pt x="3464" y="78"/>
                </a:lnTo>
                <a:lnTo>
                  <a:pt x="3461" y="78"/>
                </a:lnTo>
                <a:lnTo>
                  <a:pt x="3457" y="78"/>
                </a:lnTo>
                <a:lnTo>
                  <a:pt x="3457" y="80"/>
                </a:lnTo>
                <a:lnTo>
                  <a:pt x="3459" y="80"/>
                </a:lnTo>
                <a:lnTo>
                  <a:pt x="3464" y="82"/>
                </a:lnTo>
                <a:close/>
                <a:moveTo>
                  <a:pt x="3407" y="118"/>
                </a:moveTo>
                <a:lnTo>
                  <a:pt x="3411" y="115"/>
                </a:lnTo>
                <a:lnTo>
                  <a:pt x="3411" y="113"/>
                </a:lnTo>
                <a:lnTo>
                  <a:pt x="3409" y="113"/>
                </a:lnTo>
                <a:lnTo>
                  <a:pt x="3407" y="113"/>
                </a:lnTo>
                <a:lnTo>
                  <a:pt x="3405" y="113"/>
                </a:lnTo>
                <a:lnTo>
                  <a:pt x="3405" y="115"/>
                </a:lnTo>
                <a:lnTo>
                  <a:pt x="3405" y="118"/>
                </a:lnTo>
                <a:lnTo>
                  <a:pt x="3407" y="118"/>
                </a:lnTo>
                <a:close/>
                <a:moveTo>
                  <a:pt x="3434" y="107"/>
                </a:moveTo>
                <a:lnTo>
                  <a:pt x="3434" y="109"/>
                </a:lnTo>
                <a:lnTo>
                  <a:pt x="3434" y="109"/>
                </a:lnTo>
                <a:lnTo>
                  <a:pt x="3436" y="111"/>
                </a:lnTo>
                <a:lnTo>
                  <a:pt x="3436" y="111"/>
                </a:lnTo>
                <a:lnTo>
                  <a:pt x="3436" y="113"/>
                </a:lnTo>
                <a:lnTo>
                  <a:pt x="3438" y="118"/>
                </a:lnTo>
                <a:lnTo>
                  <a:pt x="3438" y="120"/>
                </a:lnTo>
                <a:lnTo>
                  <a:pt x="3438" y="120"/>
                </a:lnTo>
                <a:lnTo>
                  <a:pt x="3445" y="122"/>
                </a:lnTo>
                <a:lnTo>
                  <a:pt x="3447" y="120"/>
                </a:lnTo>
                <a:lnTo>
                  <a:pt x="3451" y="118"/>
                </a:lnTo>
                <a:lnTo>
                  <a:pt x="3451" y="118"/>
                </a:lnTo>
                <a:lnTo>
                  <a:pt x="3453" y="115"/>
                </a:lnTo>
                <a:lnTo>
                  <a:pt x="3453" y="113"/>
                </a:lnTo>
                <a:lnTo>
                  <a:pt x="3453" y="113"/>
                </a:lnTo>
                <a:lnTo>
                  <a:pt x="3466" y="113"/>
                </a:lnTo>
                <a:lnTo>
                  <a:pt x="3464" y="111"/>
                </a:lnTo>
                <a:lnTo>
                  <a:pt x="3461" y="111"/>
                </a:lnTo>
                <a:lnTo>
                  <a:pt x="3455" y="109"/>
                </a:lnTo>
                <a:lnTo>
                  <a:pt x="3440" y="109"/>
                </a:lnTo>
                <a:lnTo>
                  <a:pt x="3434" y="107"/>
                </a:lnTo>
                <a:close/>
                <a:moveTo>
                  <a:pt x="3472" y="419"/>
                </a:moveTo>
                <a:lnTo>
                  <a:pt x="3472" y="419"/>
                </a:lnTo>
                <a:lnTo>
                  <a:pt x="3474" y="422"/>
                </a:lnTo>
                <a:lnTo>
                  <a:pt x="3476" y="422"/>
                </a:lnTo>
                <a:lnTo>
                  <a:pt x="3478" y="419"/>
                </a:lnTo>
                <a:lnTo>
                  <a:pt x="3480" y="422"/>
                </a:lnTo>
                <a:lnTo>
                  <a:pt x="3482" y="419"/>
                </a:lnTo>
                <a:lnTo>
                  <a:pt x="3482" y="419"/>
                </a:lnTo>
                <a:lnTo>
                  <a:pt x="3484" y="417"/>
                </a:lnTo>
                <a:lnTo>
                  <a:pt x="3484" y="415"/>
                </a:lnTo>
                <a:lnTo>
                  <a:pt x="3484" y="415"/>
                </a:lnTo>
                <a:lnTo>
                  <a:pt x="3482" y="413"/>
                </a:lnTo>
                <a:lnTo>
                  <a:pt x="3480" y="413"/>
                </a:lnTo>
                <a:lnTo>
                  <a:pt x="3476" y="411"/>
                </a:lnTo>
                <a:lnTo>
                  <a:pt x="3472" y="407"/>
                </a:lnTo>
                <a:lnTo>
                  <a:pt x="3470" y="407"/>
                </a:lnTo>
                <a:lnTo>
                  <a:pt x="3468" y="405"/>
                </a:lnTo>
                <a:lnTo>
                  <a:pt x="3468" y="403"/>
                </a:lnTo>
                <a:lnTo>
                  <a:pt x="3464" y="401"/>
                </a:lnTo>
                <a:lnTo>
                  <a:pt x="3464" y="401"/>
                </a:lnTo>
                <a:lnTo>
                  <a:pt x="3464" y="401"/>
                </a:lnTo>
                <a:lnTo>
                  <a:pt x="3459" y="403"/>
                </a:lnTo>
                <a:lnTo>
                  <a:pt x="3457" y="403"/>
                </a:lnTo>
                <a:lnTo>
                  <a:pt x="3457" y="405"/>
                </a:lnTo>
                <a:lnTo>
                  <a:pt x="3455" y="405"/>
                </a:lnTo>
                <a:lnTo>
                  <a:pt x="3455" y="407"/>
                </a:lnTo>
                <a:lnTo>
                  <a:pt x="3455" y="409"/>
                </a:lnTo>
                <a:lnTo>
                  <a:pt x="3457" y="409"/>
                </a:lnTo>
                <a:lnTo>
                  <a:pt x="3457" y="411"/>
                </a:lnTo>
                <a:lnTo>
                  <a:pt x="3457" y="411"/>
                </a:lnTo>
                <a:lnTo>
                  <a:pt x="3461" y="415"/>
                </a:lnTo>
                <a:lnTo>
                  <a:pt x="3464" y="415"/>
                </a:lnTo>
                <a:lnTo>
                  <a:pt x="3464" y="415"/>
                </a:lnTo>
                <a:lnTo>
                  <a:pt x="3464" y="415"/>
                </a:lnTo>
                <a:lnTo>
                  <a:pt x="3466" y="415"/>
                </a:lnTo>
                <a:lnTo>
                  <a:pt x="3468" y="415"/>
                </a:lnTo>
                <a:lnTo>
                  <a:pt x="3470" y="415"/>
                </a:lnTo>
                <a:lnTo>
                  <a:pt x="3470" y="417"/>
                </a:lnTo>
                <a:lnTo>
                  <a:pt x="3470" y="419"/>
                </a:lnTo>
                <a:lnTo>
                  <a:pt x="3472" y="419"/>
                </a:lnTo>
                <a:close/>
                <a:moveTo>
                  <a:pt x="3623" y="331"/>
                </a:moveTo>
                <a:lnTo>
                  <a:pt x="3627" y="331"/>
                </a:lnTo>
                <a:lnTo>
                  <a:pt x="3627" y="331"/>
                </a:lnTo>
                <a:lnTo>
                  <a:pt x="3631" y="331"/>
                </a:lnTo>
                <a:lnTo>
                  <a:pt x="3635" y="329"/>
                </a:lnTo>
                <a:lnTo>
                  <a:pt x="3642" y="329"/>
                </a:lnTo>
                <a:lnTo>
                  <a:pt x="3646" y="329"/>
                </a:lnTo>
                <a:lnTo>
                  <a:pt x="3646" y="327"/>
                </a:lnTo>
                <a:lnTo>
                  <a:pt x="3646" y="325"/>
                </a:lnTo>
                <a:lnTo>
                  <a:pt x="3644" y="323"/>
                </a:lnTo>
                <a:lnTo>
                  <a:pt x="3642" y="323"/>
                </a:lnTo>
                <a:lnTo>
                  <a:pt x="3640" y="321"/>
                </a:lnTo>
                <a:lnTo>
                  <a:pt x="3637" y="321"/>
                </a:lnTo>
                <a:lnTo>
                  <a:pt x="3637" y="319"/>
                </a:lnTo>
                <a:lnTo>
                  <a:pt x="3635" y="319"/>
                </a:lnTo>
                <a:lnTo>
                  <a:pt x="3627" y="321"/>
                </a:lnTo>
                <a:lnTo>
                  <a:pt x="3625" y="321"/>
                </a:lnTo>
                <a:lnTo>
                  <a:pt x="3623" y="323"/>
                </a:lnTo>
                <a:lnTo>
                  <a:pt x="3623" y="327"/>
                </a:lnTo>
                <a:lnTo>
                  <a:pt x="3621" y="329"/>
                </a:lnTo>
                <a:lnTo>
                  <a:pt x="3621" y="329"/>
                </a:lnTo>
                <a:lnTo>
                  <a:pt x="3621" y="331"/>
                </a:lnTo>
                <a:lnTo>
                  <a:pt x="3623" y="331"/>
                </a:lnTo>
                <a:lnTo>
                  <a:pt x="3623" y="331"/>
                </a:lnTo>
                <a:close/>
                <a:moveTo>
                  <a:pt x="3552" y="233"/>
                </a:moveTo>
                <a:lnTo>
                  <a:pt x="3549" y="233"/>
                </a:lnTo>
                <a:lnTo>
                  <a:pt x="3549" y="233"/>
                </a:lnTo>
                <a:lnTo>
                  <a:pt x="3545" y="235"/>
                </a:lnTo>
                <a:lnTo>
                  <a:pt x="3541" y="237"/>
                </a:lnTo>
                <a:lnTo>
                  <a:pt x="3528" y="239"/>
                </a:lnTo>
                <a:lnTo>
                  <a:pt x="3520" y="241"/>
                </a:lnTo>
                <a:lnTo>
                  <a:pt x="3518" y="241"/>
                </a:lnTo>
                <a:lnTo>
                  <a:pt x="3512" y="241"/>
                </a:lnTo>
                <a:lnTo>
                  <a:pt x="3510" y="241"/>
                </a:lnTo>
                <a:lnTo>
                  <a:pt x="3503" y="239"/>
                </a:lnTo>
                <a:lnTo>
                  <a:pt x="3499" y="239"/>
                </a:lnTo>
                <a:lnTo>
                  <a:pt x="3495" y="239"/>
                </a:lnTo>
                <a:lnTo>
                  <a:pt x="3493" y="239"/>
                </a:lnTo>
                <a:lnTo>
                  <a:pt x="3493" y="241"/>
                </a:lnTo>
                <a:lnTo>
                  <a:pt x="3493" y="243"/>
                </a:lnTo>
                <a:lnTo>
                  <a:pt x="3493" y="245"/>
                </a:lnTo>
                <a:lnTo>
                  <a:pt x="3491" y="245"/>
                </a:lnTo>
                <a:lnTo>
                  <a:pt x="3491" y="245"/>
                </a:lnTo>
                <a:lnTo>
                  <a:pt x="3489" y="245"/>
                </a:lnTo>
                <a:lnTo>
                  <a:pt x="3487" y="245"/>
                </a:lnTo>
                <a:lnTo>
                  <a:pt x="3487" y="245"/>
                </a:lnTo>
                <a:lnTo>
                  <a:pt x="3480" y="245"/>
                </a:lnTo>
                <a:lnTo>
                  <a:pt x="3478" y="245"/>
                </a:lnTo>
                <a:lnTo>
                  <a:pt x="3478" y="250"/>
                </a:lnTo>
                <a:lnTo>
                  <a:pt x="3474" y="250"/>
                </a:lnTo>
                <a:lnTo>
                  <a:pt x="3468" y="252"/>
                </a:lnTo>
                <a:lnTo>
                  <a:pt x="3464" y="252"/>
                </a:lnTo>
                <a:lnTo>
                  <a:pt x="3461" y="252"/>
                </a:lnTo>
                <a:lnTo>
                  <a:pt x="3461" y="252"/>
                </a:lnTo>
                <a:lnTo>
                  <a:pt x="3457" y="254"/>
                </a:lnTo>
                <a:lnTo>
                  <a:pt x="3453" y="256"/>
                </a:lnTo>
                <a:lnTo>
                  <a:pt x="3449" y="258"/>
                </a:lnTo>
                <a:lnTo>
                  <a:pt x="3449" y="260"/>
                </a:lnTo>
                <a:lnTo>
                  <a:pt x="3449" y="260"/>
                </a:lnTo>
                <a:lnTo>
                  <a:pt x="3445" y="262"/>
                </a:lnTo>
                <a:lnTo>
                  <a:pt x="3445" y="264"/>
                </a:lnTo>
                <a:lnTo>
                  <a:pt x="3443" y="266"/>
                </a:lnTo>
                <a:lnTo>
                  <a:pt x="3443" y="266"/>
                </a:lnTo>
                <a:lnTo>
                  <a:pt x="3438" y="266"/>
                </a:lnTo>
                <a:lnTo>
                  <a:pt x="3434" y="266"/>
                </a:lnTo>
                <a:lnTo>
                  <a:pt x="3434" y="266"/>
                </a:lnTo>
                <a:lnTo>
                  <a:pt x="3432" y="266"/>
                </a:lnTo>
                <a:lnTo>
                  <a:pt x="3430" y="269"/>
                </a:lnTo>
                <a:lnTo>
                  <a:pt x="3430" y="269"/>
                </a:lnTo>
                <a:lnTo>
                  <a:pt x="3432" y="271"/>
                </a:lnTo>
                <a:lnTo>
                  <a:pt x="3428" y="275"/>
                </a:lnTo>
                <a:lnTo>
                  <a:pt x="3426" y="275"/>
                </a:lnTo>
                <a:lnTo>
                  <a:pt x="3424" y="273"/>
                </a:lnTo>
                <a:lnTo>
                  <a:pt x="3424" y="273"/>
                </a:lnTo>
                <a:lnTo>
                  <a:pt x="3422" y="273"/>
                </a:lnTo>
                <a:lnTo>
                  <a:pt x="3420" y="273"/>
                </a:lnTo>
                <a:lnTo>
                  <a:pt x="3417" y="273"/>
                </a:lnTo>
                <a:lnTo>
                  <a:pt x="3415" y="273"/>
                </a:lnTo>
                <a:lnTo>
                  <a:pt x="3417" y="275"/>
                </a:lnTo>
                <a:lnTo>
                  <a:pt x="3417" y="275"/>
                </a:lnTo>
                <a:lnTo>
                  <a:pt x="3420" y="277"/>
                </a:lnTo>
                <a:lnTo>
                  <a:pt x="3424" y="277"/>
                </a:lnTo>
                <a:lnTo>
                  <a:pt x="3426" y="279"/>
                </a:lnTo>
                <a:lnTo>
                  <a:pt x="3426" y="279"/>
                </a:lnTo>
                <a:lnTo>
                  <a:pt x="3422" y="281"/>
                </a:lnTo>
                <a:lnTo>
                  <a:pt x="3417" y="283"/>
                </a:lnTo>
                <a:lnTo>
                  <a:pt x="3413" y="287"/>
                </a:lnTo>
                <a:lnTo>
                  <a:pt x="3413" y="287"/>
                </a:lnTo>
                <a:lnTo>
                  <a:pt x="3413" y="289"/>
                </a:lnTo>
                <a:lnTo>
                  <a:pt x="3413" y="289"/>
                </a:lnTo>
                <a:lnTo>
                  <a:pt x="3415" y="289"/>
                </a:lnTo>
                <a:lnTo>
                  <a:pt x="3417" y="289"/>
                </a:lnTo>
                <a:lnTo>
                  <a:pt x="3422" y="292"/>
                </a:lnTo>
                <a:lnTo>
                  <a:pt x="3420" y="292"/>
                </a:lnTo>
                <a:lnTo>
                  <a:pt x="3411" y="294"/>
                </a:lnTo>
                <a:lnTo>
                  <a:pt x="3409" y="294"/>
                </a:lnTo>
                <a:lnTo>
                  <a:pt x="3405" y="300"/>
                </a:lnTo>
                <a:lnTo>
                  <a:pt x="3403" y="302"/>
                </a:lnTo>
                <a:lnTo>
                  <a:pt x="3403" y="302"/>
                </a:lnTo>
                <a:lnTo>
                  <a:pt x="3401" y="304"/>
                </a:lnTo>
                <a:lnTo>
                  <a:pt x="3399" y="306"/>
                </a:lnTo>
                <a:lnTo>
                  <a:pt x="3399" y="306"/>
                </a:lnTo>
                <a:lnTo>
                  <a:pt x="3396" y="308"/>
                </a:lnTo>
                <a:lnTo>
                  <a:pt x="3392" y="308"/>
                </a:lnTo>
                <a:lnTo>
                  <a:pt x="3390" y="310"/>
                </a:lnTo>
                <a:lnTo>
                  <a:pt x="3388" y="310"/>
                </a:lnTo>
                <a:lnTo>
                  <a:pt x="3386" y="313"/>
                </a:lnTo>
                <a:lnTo>
                  <a:pt x="3388" y="315"/>
                </a:lnTo>
                <a:lnTo>
                  <a:pt x="3392" y="319"/>
                </a:lnTo>
                <a:lnTo>
                  <a:pt x="3392" y="321"/>
                </a:lnTo>
                <a:lnTo>
                  <a:pt x="3394" y="323"/>
                </a:lnTo>
                <a:lnTo>
                  <a:pt x="3399" y="321"/>
                </a:lnTo>
                <a:lnTo>
                  <a:pt x="3401" y="321"/>
                </a:lnTo>
                <a:lnTo>
                  <a:pt x="3405" y="321"/>
                </a:lnTo>
                <a:lnTo>
                  <a:pt x="3409" y="323"/>
                </a:lnTo>
                <a:lnTo>
                  <a:pt x="3413" y="323"/>
                </a:lnTo>
                <a:lnTo>
                  <a:pt x="3420" y="323"/>
                </a:lnTo>
                <a:lnTo>
                  <a:pt x="3422" y="325"/>
                </a:lnTo>
                <a:lnTo>
                  <a:pt x="3426" y="325"/>
                </a:lnTo>
                <a:lnTo>
                  <a:pt x="3428" y="325"/>
                </a:lnTo>
                <a:lnTo>
                  <a:pt x="3432" y="323"/>
                </a:lnTo>
                <a:lnTo>
                  <a:pt x="3436" y="319"/>
                </a:lnTo>
                <a:lnTo>
                  <a:pt x="3440" y="317"/>
                </a:lnTo>
                <a:lnTo>
                  <a:pt x="3440" y="315"/>
                </a:lnTo>
                <a:lnTo>
                  <a:pt x="3440" y="313"/>
                </a:lnTo>
                <a:lnTo>
                  <a:pt x="3438" y="310"/>
                </a:lnTo>
                <a:lnTo>
                  <a:pt x="3438" y="310"/>
                </a:lnTo>
                <a:lnTo>
                  <a:pt x="3440" y="310"/>
                </a:lnTo>
                <a:lnTo>
                  <a:pt x="3443" y="313"/>
                </a:lnTo>
                <a:lnTo>
                  <a:pt x="3443" y="313"/>
                </a:lnTo>
                <a:lnTo>
                  <a:pt x="3445" y="313"/>
                </a:lnTo>
                <a:lnTo>
                  <a:pt x="3445" y="310"/>
                </a:lnTo>
                <a:lnTo>
                  <a:pt x="3447" y="310"/>
                </a:lnTo>
                <a:lnTo>
                  <a:pt x="3447" y="308"/>
                </a:lnTo>
                <a:lnTo>
                  <a:pt x="3445" y="306"/>
                </a:lnTo>
                <a:lnTo>
                  <a:pt x="3445" y="306"/>
                </a:lnTo>
                <a:lnTo>
                  <a:pt x="3455" y="302"/>
                </a:lnTo>
                <a:lnTo>
                  <a:pt x="3457" y="300"/>
                </a:lnTo>
                <a:lnTo>
                  <a:pt x="3457" y="298"/>
                </a:lnTo>
                <a:lnTo>
                  <a:pt x="3457" y="296"/>
                </a:lnTo>
                <a:lnTo>
                  <a:pt x="3455" y="294"/>
                </a:lnTo>
                <a:lnTo>
                  <a:pt x="3455" y="292"/>
                </a:lnTo>
                <a:lnTo>
                  <a:pt x="3455" y="292"/>
                </a:lnTo>
                <a:lnTo>
                  <a:pt x="3461" y="292"/>
                </a:lnTo>
                <a:lnTo>
                  <a:pt x="3464" y="292"/>
                </a:lnTo>
                <a:lnTo>
                  <a:pt x="3464" y="292"/>
                </a:lnTo>
                <a:lnTo>
                  <a:pt x="3464" y="289"/>
                </a:lnTo>
                <a:lnTo>
                  <a:pt x="3466" y="287"/>
                </a:lnTo>
                <a:lnTo>
                  <a:pt x="3466" y="287"/>
                </a:lnTo>
                <a:lnTo>
                  <a:pt x="3466" y="285"/>
                </a:lnTo>
                <a:lnTo>
                  <a:pt x="3472" y="287"/>
                </a:lnTo>
                <a:lnTo>
                  <a:pt x="3472" y="287"/>
                </a:lnTo>
                <a:lnTo>
                  <a:pt x="3474" y="287"/>
                </a:lnTo>
                <a:lnTo>
                  <a:pt x="3474" y="287"/>
                </a:lnTo>
                <a:lnTo>
                  <a:pt x="3474" y="285"/>
                </a:lnTo>
                <a:lnTo>
                  <a:pt x="3474" y="285"/>
                </a:lnTo>
                <a:lnTo>
                  <a:pt x="3476" y="285"/>
                </a:lnTo>
                <a:lnTo>
                  <a:pt x="3478" y="285"/>
                </a:lnTo>
                <a:lnTo>
                  <a:pt x="3480" y="283"/>
                </a:lnTo>
                <a:lnTo>
                  <a:pt x="3480" y="281"/>
                </a:lnTo>
                <a:lnTo>
                  <a:pt x="3482" y="281"/>
                </a:lnTo>
                <a:lnTo>
                  <a:pt x="3484" y="279"/>
                </a:lnTo>
                <a:lnTo>
                  <a:pt x="3484" y="279"/>
                </a:lnTo>
                <a:lnTo>
                  <a:pt x="3480" y="279"/>
                </a:lnTo>
                <a:lnTo>
                  <a:pt x="3480" y="277"/>
                </a:lnTo>
                <a:lnTo>
                  <a:pt x="3484" y="275"/>
                </a:lnTo>
                <a:lnTo>
                  <a:pt x="3484" y="275"/>
                </a:lnTo>
                <a:lnTo>
                  <a:pt x="3487" y="275"/>
                </a:lnTo>
                <a:lnTo>
                  <a:pt x="3487" y="275"/>
                </a:lnTo>
                <a:lnTo>
                  <a:pt x="3489" y="275"/>
                </a:lnTo>
                <a:lnTo>
                  <a:pt x="3491" y="273"/>
                </a:lnTo>
                <a:lnTo>
                  <a:pt x="3493" y="271"/>
                </a:lnTo>
                <a:lnTo>
                  <a:pt x="3495" y="269"/>
                </a:lnTo>
                <a:lnTo>
                  <a:pt x="3497" y="269"/>
                </a:lnTo>
                <a:lnTo>
                  <a:pt x="3499" y="269"/>
                </a:lnTo>
                <a:lnTo>
                  <a:pt x="3501" y="269"/>
                </a:lnTo>
                <a:lnTo>
                  <a:pt x="3508" y="264"/>
                </a:lnTo>
                <a:lnTo>
                  <a:pt x="3520" y="260"/>
                </a:lnTo>
                <a:lnTo>
                  <a:pt x="3524" y="260"/>
                </a:lnTo>
                <a:lnTo>
                  <a:pt x="3531" y="258"/>
                </a:lnTo>
                <a:lnTo>
                  <a:pt x="3533" y="258"/>
                </a:lnTo>
                <a:lnTo>
                  <a:pt x="3539" y="256"/>
                </a:lnTo>
                <a:lnTo>
                  <a:pt x="3545" y="254"/>
                </a:lnTo>
                <a:lnTo>
                  <a:pt x="3552" y="254"/>
                </a:lnTo>
                <a:lnTo>
                  <a:pt x="3558" y="252"/>
                </a:lnTo>
                <a:lnTo>
                  <a:pt x="3568" y="250"/>
                </a:lnTo>
                <a:lnTo>
                  <a:pt x="3572" y="248"/>
                </a:lnTo>
                <a:lnTo>
                  <a:pt x="3577" y="245"/>
                </a:lnTo>
                <a:lnTo>
                  <a:pt x="3581" y="245"/>
                </a:lnTo>
                <a:lnTo>
                  <a:pt x="3583" y="243"/>
                </a:lnTo>
                <a:lnTo>
                  <a:pt x="3589" y="241"/>
                </a:lnTo>
                <a:lnTo>
                  <a:pt x="3596" y="239"/>
                </a:lnTo>
                <a:lnTo>
                  <a:pt x="3596" y="239"/>
                </a:lnTo>
                <a:lnTo>
                  <a:pt x="3602" y="235"/>
                </a:lnTo>
                <a:lnTo>
                  <a:pt x="3606" y="231"/>
                </a:lnTo>
                <a:lnTo>
                  <a:pt x="3606" y="231"/>
                </a:lnTo>
                <a:lnTo>
                  <a:pt x="3606" y="229"/>
                </a:lnTo>
                <a:lnTo>
                  <a:pt x="3606" y="227"/>
                </a:lnTo>
                <a:lnTo>
                  <a:pt x="3606" y="227"/>
                </a:lnTo>
                <a:lnTo>
                  <a:pt x="3606" y="224"/>
                </a:lnTo>
                <a:lnTo>
                  <a:pt x="3604" y="222"/>
                </a:lnTo>
                <a:lnTo>
                  <a:pt x="3600" y="220"/>
                </a:lnTo>
                <a:lnTo>
                  <a:pt x="3593" y="218"/>
                </a:lnTo>
                <a:lnTo>
                  <a:pt x="3587" y="218"/>
                </a:lnTo>
                <a:lnTo>
                  <a:pt x="3585" y="218"/>
                </a:lnTo>
                <a:lnTo>
                  <a:pt x="3583" y="220"/>
                </a:lnTo>
                <a:lnTo>
                  <a:pt x="3577" y="220"/>
                </a:lnTo>
                <a:lnTo>
                  <a:pt x="3568" y="224"/>
                </a:lnTo>
                <a:lnTo>
                  <a:pt x="3564" y="227"/>
                </a:lnTo>
                <a:lnTo>
                  <a:pt x="3564" y="229"/>
                </a:lnTo>
                <a:lnTo>
                  <a:pt x="3562" y="231"/>
                </a:lnTo>
                <a:lnTo>
                  <a:pt x="3560" y="231"/>
                </a:lnTo>
                <a:lnTo>
                  <a:pt x="3558" y="231"/>
                </a:lnTo>
                <a:lnTo>
                  <a:pt x="3558" y="231"/>
                </a:lnTo>
                <a:lnTo>
                  <a:pt x="3554" y="233"/>
                </a:lnTo>
                <a:lnTo>
                  <a:pt x="3552" y="233"/>
                </a:lnTo>
                <a:close/>
                <a:moveTo>
                  <a:pt x="3355" y="359"/>
                </a:moveTo>
                <a:lnTo>
                  <a:pt x="3355" y="361"/>
                </a:lnTo>
                <a:lnTo>
                  <a:pt x="3352" y="363"/>
                </a:lnTo>
                <a:lnTo>
                  <a:pt x="3352" y="365"/>
                </a:lnTo>
                <a:lnTo>
                  <a:pt x="3352" y="367"/>
                </a:lnTo>
                <a:lnTo>
                  <a:pt x="3355" y="369"/>
                </a:lnTo>
                <a:lnTo>
                  <a:pt x="3355" y="371"/>
                </a:lnTo>
                <a:lnTo>
                  <a:pt x="3357" y="373"/>
                </a:lnTo>
                <a:lnTo>
                  <a:pt x="3359" y="373"/>
                </a:lnTo>
                <a:lnTo>
                  <a:pt x="3361" y="375"/>
                </a:lnTo>
                <a:lnTo>
                  <a:pt x="3363" y="373"/>
                </a:lnTo>
                <a:lnTo>
                  <a:pt x="3367" y="373"/>
                </a:lnTo>
                <a:lnTo>
                  <a:pt x="3371" y="373"/>
                </a:lnTo>
                <a:lnTo>
                  <a:pt x="3373" y="373"/>
                </a:lnTo>
                <a:lnTo>
                  <a:pt x="3382" y="373"/>
                </a:lnTo>
                <a:lnTo>
                  <a:pt x="3382" y="373"/>
                </a:lnTo>
                <a:lnTo>
                  <a:pt x="3380" y="373"/>
                </a:lnTo>
                <a:lnTo>
                  <a:pt x="3380" y="375"/>
                </a:lnTo>
                <a:lnTo>
                  <a:pt x="3382" y="378"/>
                </a:lnTo>
                <a:lnTo>
                  <a:pt x="3384" y="378"/>
                </a:lnTo>
                <a:lnTo>
                  <a:pt x="3384" y="378"/>
                </a:lnTo>
                <a:lnTo>
                  <a:pt x="3384" y="380"/>
                </a:lnTo>
                <a:lnTo>
                  <a:pt x="3388" y="382"/>
                </a:lnTo>
                <a:lnTo>
                  <a:pt x="3392" y="384"/>
                </a:lnTo>
                <a:lnTo>
                  <a:pt x="3392" y="384"/>
                </a:lnTo>
                <a:lnTo>
                  <a:pt x="3388" y="384"/>
                </a:lnTo>
                <a:lnTo>
                  <a:pt x="3388" y="384"/>
                </a:lnTo>
                <a:lnTo>
                  <a:pt x="3388" y="386"/>
                </a:lnTo>
                <a:lnTo>
                  <a:pt x="3386" y="384"/>
                </a:lnTo>
                <a:lnTo>
                  <a:pt x="3384" y="386"/>
                </a:lnTo>
                <a:lnTo>
                  <a:pt x="3384" y="386"/>
                </a:lnTo>
                <a:lnTo>
                  <a:pt x="3384" y="388"/>
                </a:lnTo>
                <a:lnTo>
                  <a:pt x="3384" y="390"/>
                </a:lnTo>
                <a:lnTo>
                  <a:pt x="3382" y="390"/>
                </a:lnTo>
                <a:lnTo>
                  <a:pt x="3382" y="390"/>
                </a:lnTo>
                <a:lnTo>
                  <a:pt x="3386" y="392"/>
                </a:lnTo>
                <a:lnTo>
                  <a:pt x="3392" y="392"/>
                </a:lnTo>
                <a:lnTo>
                  <a:pt x="3394" y="394"/>
                </a:lnTo>
                <a:lnTo>
                  <a:pt x="3396" y="394"/>
                </a:lnTo>
                <a:lnTo>
                  <a:pt x="3399" y="394"/>
                </a:lnTo>
                <a:lnTo>
                  <a:pt x="3399" y="394"/>
                </a:lnTo>
                <a:lnTo>
                  <a:pt x="3399" y="394"/>
                </a:lnTo>
                <a:lnTo>
                  <a:pt x="3403" y="394"/>
                </a:lnTo>
                <a:lnTo>
                  <a:pt x="3405" y="396"/>
                </a:lnTo>
                <a:lnTo>
                  <a:pt x="3407" y="396"/>
                </a:lnTo>
                <a:lnTo>
                  <a:pt x="3415" y="394"/>
                </a:lnTo>
                <a:lnTo>
                  <a:pt x="3415" y="396"/>
                </a:lnTo>
                <a:lnTo>
                  <a:pt x="3415" y="396"/>
                </a:lnTo>
                <a:lnTo>
                  <a:pt x="3415" y="396"/>
                </a:lnTo>
                <a:lnTo>
                  <a:pt x="3417" y="396"/>
                </a:lnTo>
                <a:lnTo>
                  <a:pt x="3417" y="396"/>
                </a:lnTo>
                <a:lnTo>
                  <a:pt x="3420" y="396"/>
                </a:lnTo>
                <a:lnTo>
                  <a:pt x="3422" y="396"/>
                </a:lnTo>
                <a:lnTo>
                  <a:pt x="3422" y="396"/>
                </a:lnTo>
                <a:lnTo>
                  <a:pt x="3426" y="398"/>
                </a:lnTo>
                <a:lnTo>
                  <a:pt x="3426" y="398"/>
                </a:lnTo>
                <a:lnTo>
                  <a:pt x="3428" y="398"/>
                </a:lnTo>
                <a:lnTo>
                  <a:pt x="3426" y="396"/>
                </a:lnTo>
                <a:lnTo>
                  <a:pt x="3424" y="396"/>
                </a:lnTo>
                <a:lnTo>
                  <a:pt x="3424" y="394"/>
                </a:lnTo>
                <a:lnTo>
                  <a:pt x="3424" y="394"/>
                </a:lnTo>
                <a:lnTo>
                  <a:pt x="3426" y="394"/>
                </a:lnTo>
                <a:lnTo>
                  <a:pt x="3428" y="394"/>
                </a:lnTo>
                <a:lnTo>
                  <a:pt x="3428" y="396"/>
                </a:lnTo>
                <a:lnTo>
                  <a:pt x="3428" y="396"/>
                </a:lnTo>
                <a:lnTo>
                  <a:pt x="3436" y="398"/>
                </a:lnTo>
                <a:lnTo>
                  <a:pt x="3436" y="396"/>
                </a:lnTo>
                <a:lnTo>
                  <a:pt x="3436" y="396"/>
                </a:lnTo>
                <a:lnTo>
                  <a:pt x="3440" y="396"/>
                </a:lnTo>
                <a:lnTo>
                  <a:pt x="3443" y="394"/>
                </a:lnTo>
                <a:lnTo>
                  <a:pt x="3440" y="392"/>
                </a:lnTo>
                <a:lnTo>
                  <a:pt x="3440" y="392"/>
                </a:lnTo>
                <a:lnTo>
                  <a:pt x="3434" y="390"/>
                </a:lnTo>
                <a:lnTo>
                  <a:pt x="3432" y="388"/>
                </a:lnTo>
                <a:lnTo>
                  <a:pt x="3426" y="384"/>
                </a:lnTo>
                <a:lnTo>
                  <a:pt x="3420" y="378"/>
                </a:lnTo>
                <a:lnTo>
                  <a:pt x="3415" y="373"/>
                </a:lnTo>
                <a:lnTo>
                  <a:pt x="3413" y="369"/>
                </a:lnTo>
                <a:lnTo>
                  <a:pt x="3413" y="367"/>
                </a:lnTo>
                <a:lnTo>
                  <a:pt x="3411" y="365"/>
                </a:lnTo>
                <a:lnTo>
                  <a:pt x="3409" y="363"/>
                </a:lnTo>
                <a:lnTo>
                  <a:pt x="3409" y="361"/>
                </a:lnTo>
                <a:lnTo>
                  <a:pt x="3411" y="357"/>
                </a:lnTo>
                <a:lnTo>
                  <a:pt x="3411" y="357"/>
                </a:lnTo>
                <a:lnTo>
                  <a:pt x="3411" y="354"/>
                </a:lnTo>
                <a:lnTo>
                  <a:pt x="3411" y="352"/>
                </a:lnTo>
                <a:lnTo>
                  <a:pt x="3411" y="350"/>
                </a:lnTo>
                <a:lnTo>
                  <a:pt x="3409" y="350"/>
                </a:lnTo>
                <a:lnTo>
                  <a:pt x="3409" y="348"/>
                </a:lnTo>
                <a:lnTo>
                  <a:pt x="3411" y="346"/>
                </a:lnTo>
                <a:lnTo>
                  <a:pt x="3411" y="346"/>
                </a:lnTo>
                <a:lnTo>
                  <a:pt x="3411" y="344"/>
                </a:lnTo>
                <a:lnTo>
                  <a:pt x="3413" y="344"/>
                </a:lnTo>
                <a:lnTo>
                  <a:pt x="3415" y="342"/>
                </a:lnTo>
                <a:lnTo>
                  <a:pt x="3415" y="342"/>
                </a:lnTo>
                <a:lnTo>
                  <a:pt x="3415" y="340"/>
                </a:lnTo>
                <a:lnTo>
                  <a:pt x="3415" y="340"/>
                </a:lnTo>
                <a:lnTo>
                  <a:pt x="3420" y="340"/>
                </a:lnTo>
                <a:lnTo>
                  <a:pt x="3422" y="338"/>
                </a:lnTo>
                <a:lnTo>
                  <a:pt x="3422" y="338"/>
                </a:lnTo>
                <a:lnTo>
                  <a:pt x="3422" y="336"/>
                </a:lnTo>
                <a:lnTo>
                  <a:pt x="3422" y="333"/>
                </a:lnTo>
                <a:lnTo>
                  <a:pt x="3422" y="331"/>
                </a:lnTo>
                <a:lnTo>
                  <a:pt x="3424" y="329"/>
                </a:lnTo>
                <a:lnTo>
                  <a:pt x="3424" y="329"/>
                </a:lnTo>
                <a:lnTo>
                  <a:pt x="3426" y="327"/>
                </a:lnTo>
                <a:lnTo>
                  <a:pt x="3424" y="327"/>
                </a:lnTo>
                <a:lnTo>
                  <a:pt x="3422" y="327"/>
                </a:lnTo>
                <a:lnTo>
                  <a:pt x="3415" y="325"/>
                </a:lnTo>
                <a:lnTo>
                  <a:pt x="3409" y="325"/>
                </a:lnTo>
                <a:lnTo>
                  <a:pt x="3407" y="323"/>
                </a:lnTo>
                <a:lnTo>
                  <a:pt x="3403" y="323"/>
                </a:lnTo>
                <a:lnTo>
                  <a:pt x="3401" y="323"/>
                </a:lnTo>
                <a:lnTo>
                  <a:pt x="3401" y="323"/>
                </a:lnTo>
                <a:lnTo>
                  <a:pt x="3394" y="325"/>
                </a:lnTo>
                <a:lnTo>
                  <a:pt x="3392" y="325"/>
                </a:lnTo>
                <a:lnTo>
                  <a:pt x="3392" y="325"/>
                </a:lnTo>
                <a:lnTo>
                  <a:pt x="3388" y="325"/>
                </a:lnTo>
                <a:lnTo>
                  <a:pt x="3386" y="325"/>
                </a:lnTo>
                <a:lnTo>
                  <a:pt x="3384" y="327"/>
                </a:lnTo>
                <a:lnTo>
                  <a:pt x="3384" y="327"/>
                </a:lnTo>
                <a:lnTo>
                  <a:pt x="3380" y="327"/>
                </a:lnTo>
                <a:lnTo>
                  <a:pt x="3380" y="329"/>
                </a:lnTo>
                <a:lnTo>
                  <a:pt x="3378" y="329"/>
                </a:lnTo>
                <a:lnTo>
                  <a:pt x="3378" y="331"/>
                </a:lnTo>
                <a:lnTo>
                  <a:pt x="3380" y="333"/>
                </a:lnTo>
                <a:lnTo>
                  <a:pt x="3380" y="333"/>
                </a:lnTo>
                <a:lnTo>
                  <a:pt x="3382" y="336"/>
                </a:lnTo>
                <a:lnTo>
                  <a:pt x="3380" y="336"/>
                </a:lnTo>
                <a:lnTo>
                  <a:pt x="3378" y="336"/>
                </a:lnTo>
                <a:lnTo>
                  <a:pt x="3376" y="336"/>
                </a:lnTo>
                <a:lnTo>
                  <a:pt x="3373" y="336"/>
                </a:lnTo>
                <a:lnTo>
                  <a:pt x="3373" y="338"/>
                </a:lnTo>
                <a:lnTo>
                  <a:pt x="3369" y="340"/>
                </a:lnTo>
                <a:lnTo>
                  <a:pt x="3369" y="340"/>
                </a:lnTo>
                <a:lnTo>
                  <a:pt x="3369" y="340"/>
                </a:lnTo>
                <a:lnTo>
                  <a:pt x="3369" y="342"/>
                </a:lnTo>
                <a:lnTo>
                  <a:pt x="3371" y="342"/>
                </a:lnTo>
                <a:lnTo>
                  <a:pt x="3373" y="342"/>
                </a:lnTo>
                <a:lnTo>
                  <a:pt x="3373" y="344"/>
                </a:lnTo>
                <a:lnTo>
                  <a:pt x="3373" y="344"/>
                </a:lnTo>
                <a:lnTo>
                  <a:pt x="3373" y="346"/>
                </a:lnTo>
                <a:lnTo>
                  <a:pt x="3371" y="348"/>
                </a:lnTo>
                <a:lnTo>
                  <a:pt x="3371" y="348"/>
                </a:lnTo>
                <a:lnTo>
                  <a:pt x="3371" y="350"/>
                </a:lnTo>
                <a:lnTo>
                  <a:pt x="3371" y="352"/>
                </a:lnTo>
                <a:lnTo>
                  <a:pt x="3369" y="352"/>
                </a:lnTo>
                <a:lnTo>
                  <a:pt x="3369" y="352"/>
                </a:lnTo>
                <a:lnTo>
                  <a:pt x="3367" y="354"/>
                </a:lnTo>
                <a:lnTo>
                  <a:pt x="3367" y="354"/>
                </a:lnTo>
                <a:lnTo>
                  <a:pt x="3365" y="357"/>
                </a:lnTo>
                <a:lnTo>
                  <a:pt x="3365" y="357"/>
                </a:lnTo>
                <a:lnTo>
                  <a:pt x="3363" y="357"/>
                </a:lnTo>
                <a:lnTo>
                  <a:pt x="3359" y="357"/>
                </a:lnTo>
                <a:lnTo>
                  <a:pt x="3359" y="357"/>
                </a:lnTo>
                <a:lnTo>
                  <a:pt x="3357" y="359"/>
                </a:lnTo>
                <a:lnTo>
                  <a:pt x="3355" y="359"/>
                </a:lnTo>
                <a:close/>
                <a:moveTo>
                  <a:pt x="3461" y="124"/>
                </a:moveTo>
                <a:lnTo>
                  <a:pt x="3464" y="126"/>
                </a:lnTo>
                <a:lnTo>
                  <a:pt x="3466" y="126"/>
                </a:lnTo>
                <a:lnTo>
                  <a:pt x="3466" y="126"/>
                </a:lnTo>
                <a:lnTo>
                  <a:pt x="3468" y="126"/>
                </a:lnTo>
                <a:lnTo>
                  <a:pt x="3472" y="126"/>
                </a:lnTo>
                <a:lnTo>
                  <a:pt x="3476" y="124"/>
                </a:lnTo>
                <a:lnTo>
                  <a:pt x="3474" y="122"/>
                </a:lnTo>
                <a:lnTo>
                  <a:pt x="3470" y="120"/>
                </a:lnTo>
                <a:lnTo>
                  <a:pt x="3461" y="122"/>
                </a:lnTo>
                <a:lnTo>
                  <a:pt x="3461" y="122"/>
                </a:lnTo>
                <a:lnTo>
                  <a:pt x="3461" y="124"/>
                </a:lnTo>
                <a:close/>
                <a:moveTo>
                  <a:pt x="3570" y="392"/>
                </a:moveTo>
                <a:lnTo>
                  <a:pt x="3570" y="394"/>
                </a:lnTo>
                <a:lnTo>
                  <a:pt x="3570" y="394"/>
                </a:lnTo>
                <a:lnTo>
                  <a:pt x="3570" y="396"/>
                </a:lnTo>
                <a:lnTo>
                  <a:pt x="3570" y="398"/>
                </a:lnTo>
                <a:lnTo>
                  <a:pt x="3570" y="401"/>
                </a:lnTo>
                <a:lnTo>
                  <a:pt x="3572" y="401"/>
                </a:lnTo>
                <a:lnTo>
                  <a:pt x="3572" y="398"/>
                </a:lnTo>
                <a:lnTo>
                  <a:pt x="3570" y="394"/>
                </a:lnTo>
                <a:lnTo>
                  <a:pt x="3570" y="392"/>
                </a:lnTo>
                <a:lnTo>
                  <a:pt x="3570" y="392"/>
                </a:lnTo>
                <a:close/>
                <a:moveTo>
                  <a:pt x="3396" y="99"/>
                </a:moveTo>
                <a:lnTo>
                  <a:pt x="3399" y="99"/>
                </a:lnTo>
                <a:lnTo>
                  <a:pt x="3399" y="99"/>
                </a:lnTo>
                <a:lnTo>
                  <a:pt x="3401" y="99"/>
                </a:lnTo>
                <a:lnTo>
                  <a:pt x="3407" y="99"/>
                </a:lnTo>
                <a:lnTo>
                  <a:pt x="3413" y="101"/>
                </a:lnTo>
                <a:lnTo>
                  <a:pt x="3415" y="103"/>
                </a:lnTo>
                <a:lnTo>
                  <a:pt x="3417" y="103"/>
                </a:lnTo>
                <a:lnTo>
                  <a:pt x="3424" y="103"/>
                </a:lnTo>
                <a:lnTo>
                  <a:pt x="3430" y="103"/>
                </a:lnTo>
                <a:lnTo>
                  <a:pt x="3443" y="99"/>
                </a:lnTo>
                <a:lnTo>
                  <a:pt x="3443" y="99"/>
                </a:lnTo>
                <a:lnTo>
                  <a:pt x="3443" y="97"/>
                </a:lnTo>
                <a:lnTo>
                  <a:pt x="3432" y="95"/>
                </a:lnTo>
                <a:lnTo>
                  <a:pt x="3426" y="90"/>
                </a:lnTo>
                <a:lnTo>
                  <a:pt x="3422" y="90"/>
                </a:lnTo>
                <a:lnTo>
                  <a:pt x="3411" y="90"/>
                </a:lnTo>
                <a:lnTo>
                  <a:pt x="3401" y="86"/>
                </a:lnTo>
                <a:lnTo>
                  <a:pt x="3399" y="86"/>
                </a:lnTo>
                <a:lnTo>
                  <a:pt x="3396" y="92"/>
                </a:lnTo>
                <a:lnTo>
                  <a:pt x="3394" y="95"/>
                </a:lnTo>
                <a:lnTo>
                  <a:pt x="3394" y="95"/>
                </a:lnTo>
                <a:lnTo>
                  <a:pt x="3390" y="95"/>
                </a:lnTo>
                <a:lnTo>
                  <a:pt x="3390" y="97"/>
                </a:lnTo>
                <a:lnTo>
                  <a:pt x="3396" y="99"/>
                </a:lnTo>
                <a:close/>
                <a:moveTo>
                  <a:pt x="3686" y="336"/>
                </a:moveTo>
                <a:lnTo>
                  <a:pt x="3688" y="336"/>
                </a:lnTo>
                <a:lnTo>
                  <a:pt x="3690" y="338"/>
                </a:lnTo>
                <a:lnTo>
                  <a:pt x="3690" y="338"/>
                </a:lnTo>
                <a:lnTo>
                  <a:pt x="3690" y="336"/>
                </a:lnTo>
                <a:lnTo>
                  <a:pt x="3690" y="336"/>
                </a:lnTo>
                <a:lnTo>
                  <a:pt x="3690" y="333"/>
                </a:lnTo>
                <a:lnTo>
                  <a:pt x="3690" y="331"/>
                </a:lnTo>
                <a:lnTo>
                  <a:pt x="3694" y="331"/>
                </a:lnTo>
                <a:lnTo>
                  <a:pt x="3690" y="331"/>
                </a:lnTo>
                <a:lnTo>
                  <a:pt x="3688" y="329"/>
                </a:lnTo>
                <a:lnTo>
                  <a:pt x="3686" y="329"/>
                </a:lnTo>
                <a:lnTo>
                  <a:pt x="3684" y="329"/>
                </a:lnTo>
                <a:lnTo>
                  <a:pt x="3681" y="331"/>
                </a:lnTo>
                <a:lnTo>
                  <a:pt x="3681" y="333"/>
                </a:lnTo>
                <a:lnTo>
                  <a:pt x="3681" y="333"/>
                </a:lnTo>
                <a:lnTo>
                  <a:pt x="3686" y="336"/>
                </a:lnTo>
                <a:close/>
                <a:moveTo>
                  <a:pt x="3522" y="92"/>
                </a:moveTo>
                <a:lnTo>
                  <a:pt x="3518" y="95"/>
                </a:lnTo>
                <a:lnTo>
                  <a:pt x="3514" y="97"/>
                </a:lnTo>
                <a:lnTo>
                  <a:pt x="3514" y="97"/>
                </a:lnTo>
                <a:lnTo>
                  <a:pt x="3516" y="99"/>
                </a:lnTo>
                <a:lnTo>
                  <a:pt x="3520" y="101"/>
                </a:lnTo>
                <a:lnTo>
                  <a:pt x="3522" y="101"/>
                </a:lnTo>
                <a:lnTo>
                  <a:pt x="3526" y="101"/>
                </a:lnTo>
                <a:lnTo>
                  <a:pt x="3543" y="99"/>
                </a:lnTo>
                <a:lnTo>
                  <a:pt x="3549" y="97"/>
                </a:lnTo>
                <a:lnTo>
                  <a:pt x="3556" y="92"/>
                </a:lnTo>
                <a:lnTo>
                  <a:pt x="3556" y="92"/>
                </a:lnTo>
                <a:lnTo>
                  <a:pt x="3554" y="90"/>
                </a:lnTo>
                <a:lnTo>
                  <a:pt x="3556" y="88"/>
                </a:lnTo>
                <a:lnTo>
                  <a:pt x="3554" y="88"/>
                </a:lnTo>
                <a:lnTo>
                  <a:pt x="3552" y="86"/>
                </a:lnTo>
                <a:lnTo>
                  <a:pt x="3549" y="86"/>
                </a:lnTo>
                <a:lnTo>
                  <a:pt x="3547" y="84"/>
                </a:lnTo>
                <a:lnTo>
                  <a:pt x="3543" y="84"/>
                </a:lnTo>
                <a:lnTo>
                  <a:pt x="3539" y="84"/>
                </a:lnTo>
                <a:lnTo>
                  <a:pt x="3539" y="86"/>
                </a:lnTo>
                <a:lnTo>
                  <a:pt x="3539" y="88"/>
                </a:lnTo>
                <a:lnTo>
                  <a:pt x="3537" y="90"/>
                </a:lnTo>
                <a:lnTo>
                  <a:pt x="3537" y="90"/>
                </a:lnTo>
                <a:lnTo>
                  <a:pt x="3533" y="92"/>
                </a:lnTo>
                <a:lnTo>
                  <a:pt x="3528" y="92"/>
                </a:lnTo>
                <a:lnTo>
                  <a:pt x="3522" y="92"/>
                </a:lnTo>
                <a:close/>
                <a:moveTo>
                  <a:pt x="3415" y="84"/>
                </a:moveTo>
                <a:lnTo>
                  <a:pt x="3422" y="84"/>
                </a:lnTo>
                <a:lnTo>
                  <a:pt x="3424" y="84"/>
                </a:lnTo>
                <a:lnTo>
                  <a:pt x="3426" y="84"/>
                </a:lnTo>
                <a:lnTo>
                  <a:pt x="3428" y="84"/>
                </a:lnTo>
                <a:lnTo>
                  <a:pt x="3430" y="82"/>
                </a:lnTo>
                <a:lnTo>
                  <a:pt x="3436" y="84"/>
                </a:lnTo>
                <a:lnTo>
                  <a:pt x="3440" y="86"/>
                </a:lnTo>
                <a:lnTo>
                  <a:pt x="3445" y="86"/>
                </a:lnTo>
                <a:lnTo>
                  <a:pt x="3447" y="84"/>
                </a:lnTo>
                <a:lnTo>
                  <a:pt x="3449" y="82"/>
                </a:lnTo>
                <a:lnTo>
                  <a:pt x="3447" y="80"/>
                </a:lnTo>
                <a:lnTo>
                  <a:pt x="3447" y="78"/>
                </a:lnTo>
                <a:lnTo>
                  <a:pt x="3453" y="78"/>
                </a:lnTo>
                <a:lnTo>
                  <a:pt x="3455" y="78"/>
                </a:lnTo>
                <a:lnTo>
                  <a:pt x="3455" y="76"/>
                </a:lnTo>
                <a:lnTo>
                  <a:pt x="3449" y="74"/>
                </a:lnTo>
                <a:lnTo>
                  <a:pt x="3447" y="74"/>
                </a:lnTo>
                <a:lnTo>
                  <a:pt x="3445" y="71"/>
                </a:lnTo>
                <a:lnTo>
                  <a:pt x="3445" y="71"/>
                </a:lnTo>
                <a:lnTo>
                  <a:pt x="3440" y="71"/>
                </a:lnTo>
                <a:lnTo>
                  <a:pt x="3438" y="74"/>
                </a:lnTo>
                <a:lnTo>
                  <a:pt x="3434" y="74"/>
                </a:lnTo>
                <a:lnTo>
                  <a:pt x="3432" y="74"/>
                </a:lnTo>
                <a:lnTo>
                  <a:pt x="3430" y="76"/>
                </a:lnTo>
                <a:lnTo>
                  <a:pt x="3426" y="78"/>
                </a:lnTo>
                <a:lnTo>
                  <a:pt x="3422" y="80"/>
                </a:lnTo>
                <a:lnTo>
                  <a:pt x="3415" y="80"/>
                </a:lnTo>
                <a:lnTo>
                  <a:pt x="3411" y="80"/>
                </a:lnTo>
                <a:lnTo>
                  <a:pt x="3413" y="84"/>
                </a:lnTo>
                <a:lnTo>
                  <a:pt x="3415" y="84"/>
                </a:lnTo>
                <a:close/>
                <a:moveTo>
                  <a:pt x="3369" y="118"/>
                </a:moveTo>
                <a:lnTo>
                  <a:pt x="3369" y="118"/>
                </a:lnTo>
                <a:lnTo>
                  <a:pt x="3369" y="118"/>
                </a:lnTo>
                <a:lnTo>
                  <a:pt x="3373" y="118"/>
                </a:lnTo>
                <a:lnTo>
                  <a:pt x="3384" y="118"/>
                </a:lnTo>
                <a:lnTo>
                  <a:pt x="3386" y="118"/>
                </a:lnTo>
                <a:lnTo>
                  <a:pt x="3386" y="118"/>
                </a:lnTo>
                <a:lnTo>
                  <a:pt x="3388" y="115"/>
                </a:lnTo>
                <a:lnTo>
                  <a:pt x="3382" y="113"/>
                </a:lnTo>
                <a:lnTo>
                  <a:pt x="3380" y="111"/>
                </a:lnTo>
                <a:lnTo>
                  <a:pt x="3380" y="111"/>
                </a:lnTo>
                <a:lnTo>
                  <a:pt x="3378" y="111"/>
                </a:lnTo>
                <a:lnTo>
                  <a:pt x="3373" y="111"/>
                </a:lnTo>
                <a:lnTo>
                  <a:pt x="3371" y="113"/>
                </a:lnTo>
                <a:lnTo>
                  <a:pt x="3371" y="113"/>
                </a:lnTo>
                <a:lnTo>
                  <a:pt x="3369" y="113"/>
                </a:lnTo>
                <a:lnTo>
                  <a:pt x="3365" y="115"/>
                </a:lnTo>
                <a:lnTo>
                  <a:pt x="3365" y="115"/>
                </a:lnTo>
                <a:lnTo>
                  <a:pt x="3365" y="118"/>
                </a:lnTo>
                <a:lnTo>
                  <a:pt x="3369" y="118"/>
                </a:lnTo>
                <a:close/>
                <a:moveTo>
                  <a:pt x="3447" y="67"/>
                </a:moveTo>
                <a:lnTo>
                  <a:pt x="3453" y="67"/>
                </a:lnTo>
                <a:lnTo>
                  <a:pt x="3468" y="65"/>
                </a:lnTo>
                <a:lnTo>
                  <a:pt x="3468" y="65"/>
                </a:lnTo>
                <a:lnTo>
                  <a:pt x="3468" y="63"/>
                </a:lnTo>
                <a:lnTo>
                  <a:pt x="3466" y="61"/>
                </a:lnTo>
                <a:lnTo>
                  <a:pt x="3449" y="63"/>
                </a:lnTo>
                <a:lnTo>
                  <a:pt x="3447" y="63"/>
                </a:lnTo>
                <a:lnTo>
                  <a:pt x="3447" y="65"/>
                </a:lnTo>
                <a:lnTo>
                  <a:pt x="3447" y="67"/>
                </a:lnTo>
                <a:lnTo>
                  <a:pt x="3447" y="67"/>
                </a:lnTo>
                <a:lnTo>
                  <a:pt x="3447" y="67"/>
                </a:lnTo>
                <a:close/>
                <a:moveTo>
                  <a:pt x="3514" y="69"/>
                </a:moveTo>
                <a:lnTo>
                  <a:pt x="3514" y="69"/>
                </a:lnTo>
                <a:lnTo>
                  <a:pt x="3518" y="69"/>
                </a:lnTo>
                <a:lnTo>
                  <a:pt x="3528" y="71"/>
                </a:lnTo>
                <a:lnTo>
                  <a:pt x="3531" y="69"/>
                </a:lnTo>
                <a:lnTo>
                  <a:pt x="3533" y="69"/>
                </a:lnTo>
                <a:lnTo>
                  <a:pt x="3531" y="67"/>
                </a:lnTo>
                <a:lnTo>
                  <a:pt x="3531" y="67"/>
                </a:lnTo>
                <a:lnTo>
                  <a:pt x="3518" y="67"/>
                </a:lnTo>
                <a:lnTo>
                  <a:pt x="3510" y="67"/>
                </a:lnTo>
                <a:lnTo>
                  <a:pt x="3508" y="67"/>
                </a:lnTo>
                <a:lnTo>
                  <a:pt x="3514" y="69"/>
                </a:lnTo>
                <a:lnTo>
                  <a:pt x="3514" y="69"/>
                </a:lnTo>
                <a:close/>
                <a:moveTo>
                  <a:pt x="3489" y="92"/>
                </a:moveTo>
                <a:lnTo>
                  <a:pt x="3493" y="92"/>
                </a:lnTo>
                <a:lnTo>
                  <a:pt x="3499" y="90"/>
                </a:lnTo>
                <a:lnTo>
                  <a:pt x="3499" y="88"/>
                </a:lnTo>
                <a:lnTo>
                  <a:pt x="3497" y="88"/>
                </a:lnTo>
                <a:lnTo>
                  <a:pt x="3484" y="88"/>
                </a:lnTo>
                <a:lnTo>
                  <a:pt x="3478" y="90"/>
                </a:lnTo>
                <a:lnTo>
                  <a:pt x="3478" y="90"/>
                </a:lnTo>
                <a:lnTo>
                  <a:pt x="3478" y="92"/>
                </a:lnTo>
                <a:lnTo>
                  <a:pt x="3482" y="92"/>
                </a:lnTo>
                <a:lnTo>
                  <a:pt x="3489" y="92"/>
                </a:lnTo>
                <a:close/>
                <a:moveTo>
                  <a:pt x="3468" y="103"/>
                </a:moveTo>
                <a:lnTo>
                  <a:pt x="3466" y="105"/>
                </a:lnTo>
                <a:lnTo>
                  <a:pt x="3468" y="107"/>
                </a:lnTo>
                <a:lnTo>
                  <a:pt x="3468" y="107"/>
                </a:lnTo>
                <a:lnTo>
                  <a:pt x="3472" y="109"/>
                </a:lnTo>
                <a:lnTo>
                  <a:pt x="3476" y="109"/>
                </a:lnTo>
                <a:lnTo>
                  <a:pt x="3480" y="107"/>
                </a:lnTo>
                <a:lnTo>
                  <a:pt x="3487" y="109"/>
                </a:lnTo>
                <a:lnTo>
                  <a:pt x="3493" y="111"/>
                </a:lnTo>
                <a:lnTo>
                  <a:pt x="3495" y="107"/>
                </a:lnTo>
                <a:lnTo>
                  <a:pt x="3499" y="107"/>
                </a:lnTo>
                <a:lnTo>
                  <a:pt x="3501" y="105"/>
                </a:lnTo>
                <a:lnTo>
                  <a:pt x="3503" y="105"/>
                </a:lnTo>
                <a:lnTo>
                  <a:pt x="3508" y="103"/>
                </a:lnTo>
                <a:lnTo>
                  <a:pt x="3508" y="101"/>
                </a:lnTo>
                <a:lnTo>
                  <a:pt x="3510" y="101"/>
                </a:lnTo>
                <a:lnTo>
                  <a:pt x="3510" y="99"/>
                </a:lnTo>
                <a:lnTo>
                  <a:pt x="3508" y="97"/>
                </a:lnTo>
                <a:lnTo>
                  <a:pt x="3508" y="95"/>
                </a:lnTo>
                <a:lnTo>
                  <a:pt x="3503" y="95"/>
                </a:lnTo>
                <a:lnTo>
                  <a:pt x="3499" y="95"/>
                </a:lnTo>
                <a:lnTo>
                  <a:pt x="3495" y="95"/>
                </a:lnTo>
                <a:lnTo>
                  <a:pt x="3489" y="97"/>
                </a:lnTo>
                <a:lnTo>
                  <a:pt x="3484" y="97"/>
                </a:lnTo>
                <a:lnTo>
                  <a:pt x="3480" y="97"/>
                </a:lnTo>
                <a:lnTo>
                  <a:pt x="3480" y="97"/>
                </a:lnTo>
                <a:lnTo>
                  <a:pt x="3478" y="97"/>
                </a:lnTo>
                <a:lnTo>
                  <a:pt x="3472" y="97"/>
                </a:lnTo>
                <a:lnTo>
                  <a:pt x="3472" y="97"/>
                </a:lnTo>
                <a:lnTo>
                  <a:pt x="3470" y="99"/>
                </a:lnTo>
                <a:lnTo>
                  <a:pt x="3470" y="99"/>
                </a:lnTo>
                <a:lnTo>
                  <a:pt x="3468" y="101"/>
                </a:lnTo>
                <a:lnTo>
                  <a:pt x="3468" y="103"/>
                </a:lnTo>
                <a:close/>
                <a:moveTo>
                  <a:pt x="3834" y="294"/>
                </a:moveTo>
                <a:lnTo>
                  <a:pt x="3836" y="294"/>
                </a:lnTo>
                <a:lnTo>
                  <a:pt x="3836" y="292"/>
                </a:lnTo>
                <a:lnTo>
                  <a:pt x="3834" y="292"/>
                </a:lnTo>
                <a:lnTo>
                  <a:pt x="3832" y="292"/>
                </a:lnTo>
                <a:lnTo>
                  <a:pt x="3830" y="294"/>
                </a:lnTo>
                <a:lnTo>
                  <a:pt x="3830" y="294"/>
                </a:lnTo>
                <a:lnTo>
                  <a:pt x="3834" y="294"/>
                </a:lnTo>
                <a:close/>
                <a:moveTo>
                  <a:pt x="201" y="774"/>
                </a:moveTo>
                <a:lnTo>
                  <a:pt x="199" y="774"/>
                </a:lnTo>
                <a:lnTo>
                  <a:pt x="199" y="774"/>
                </a:lnTo>
                <a:lnTo>
                  <a:pt x="199" y="774"/>
                </a:lnTo>
                <a:lnTo>
                  <a:pt x="199" y="776"/>
                </a:lnTo>
                <a:lnTo>
                  <a:pt x="199" y="776"/>
                </a:lnTo>
                <a:lnTo>
                  <a:pt x="199" y="776"/>
                </a:lnTo>
                <a:lnTo>
                  <a:pt x="201" y="776"/>
                </a:lnTo>
                <a:lnTo>
                  <a:pt x="201" y="774"/>
                </a:lnTo>
                <a:lnTo>
                  <a:pt x="201" y="774"/>
                </a:lnTo>
                <a:lnTo>
                  <a:pt x="201" y="774"/>
                </a:lnTo>
                <a:lnTo>
                  <a:pt x="201" y="774"/>
                </a:lnTo>
                <a:close/>
                <a:moveTo>
                  <a:pt x="300" y="1575"/>
                </a:moveTo>
                <a:lnTo>
                  <a:pt x="298" y="1575"/>
                </a:lnTo>
                <a:lnTo>
                  <a:pt x="298" y="1575"/>
                </a:lnTo>
                <a:lnTo>
                  <a:pt x="300" y="1577"/>
                </a:lnTo>
                <a:lnTo>
                  <a:pt x="300" y="1575"/>
                </a:lnTo>
                <a:lnTo>
                  <a:pt x="300" y="1575"/>
                </a:lnTo>
                <a:lnTo>
                  <a:pt x="300" y="1575"/>
                </a:lnTo>
                <a:lnTo>
                  <a:pt x="300" y="1577"/>
                </a:lnTo>
                <a:lnTo>
                  <a:pt x="300" y="1577"/>
                </a:lnTo>
                <a:lnTo>
                  <a:pt x="300" y="1577"/>
                </a:lnTo>
                <a:lnTo>
                  <a:pt x="300" y="1577"/>
                </a:lnTo>
                <a:lnTo>
                  <a:pt x="300" y="1577"/>
                </a:lnTo>
                <a:lnTo>
                  <a:pt x="300" y="1577"/>
                </a:lnTo>
                <a:lnTo>
                  <a:pt x="300" y="1575"/>
                </a:lnTo>
                <a:lnTo>
                  <a:pt x="300" y="1575"/>
                </a:lnTo>
                <a:close/>
                <a:moveTo>
                  <a:pt x="245" y="755"/>
                </a:moveTo>
                <a:lnTo>
                  <a:pt x="243" y="755"/>
                </a:lnTo>
                <a:lnTo>
                  <a:pt x="243" y="755"/>
                </a:lnTo>
                <a:lnTo>
                  <a:pt x="241" y="755"/>
                </a:lnTo>
                <a:lnTo>
                  <a:pt x="241" y="755"/>
                </a:lnTo>
                <a:lnTo>
                  <a:pt x="239" y="751"/>
                </a:lnTo>
                <a:lnTo>
                  <a:pt x="239" y="751"/>
                </a:lnTo>
                <a:lnTo>
                  <a:pt x="239" y="749"/>
                </a:lnTo>
                <a:lnTo>
                  <a:pt x="237" y="749"/>
                </a:lnTo>
                <a:lnTo>
                  <a:pt x="235" y="749"/>
                </a:lnTo>
                <a:lnTo>
                  <a:pt x="235" y="749"/>
                </a:lnTo>
                <a:lnTo>
                  <a:pt x="230" y="751"/>
                </a:lnTo>
                <a:lnTo>
                  <a:pt x="228" y="753"/>
                </a:lnTo>
                <a:lnTo>
                  <a:pt x="226" y="753"/>
                </a:lnTo>
                <a:lnTo>
                  <a:pt x="224" y="753"/>
                </a:lnTo>
                <a:lnTo>
                  <a:pt x="224" y="753"/>
                </a:lnTo>
                <a:lnTo>
                  <a:pt x="222" y="757"/>
                </a:lnTo>
                <a:lnTo>
                  <a:pt x="220" y="757"/>
                </a:lnTo>
                <a:lnTo>
                  <a:pt x="218" y="757"/>
                </a:lnTo>
                <a:lnTo>
                  <a:pt x="218" y="759"/>
                </a:lnTo>
                <a:lnTo>
                  <a:pt x="218" y="759"/>
                </a:lnTo>
                <a:lnTo>
                  <a:pt x="220" y="761"/>
                </a:lnTo>
                <a:lnTo>
                  <a:pt x="220" y="761"/>
                </a:lnTo>
                <a:lnTo>
                  <a:pt x="220" y="761"/>
                </a:lnTo>
                <a:lnTo>
                  <a:pt x="224" y="761"/>
                </a:lnTo>
                <a:lnTo>
                  <a:pt x="224" y="761"/>
                </a:lnTo>
                <a:lnTo>
                  <a:pt x="226" y="761"/>
                </a:lnTo>
                <a:lnTo>
                  <a:pt x="226" y="761"/>
                </a:lnTo>
                <a:lnTo>
                  <a:pt x="228" y="759"/>
                </a:lnTo>
                <a:lnTo>
                  <a:pt x="228" y="759"/>
                </a:lnTo>
                <a:lnTo>
                  <a:pt x="230" y="757"/>
                </a:lnTo>
                <a:lnTo>
                  <a:pt x="239" y="757"/>
                </a:lnTo>
                <a:lnTo>
                  <a:pt x="239" y="757"/>
                </a:lnTo>
                <a:lnTo>
                  <a:pt x="241" y="755"/>
                </a:lnTo>
                <a:lnTo>
                  <a:pt x="245" y="757"/>
                </a:lnTo>
                <a:lnTo>
                  <a:pt x="245" y="757"/>
                </a:lnTo>
                <a:lnTo>
                  <a:pt x="245" y="755"/>
                </a:lnTo>
                <a:close/>
                <a:moveTo>
                  <a:pt x="210" y="765"/>
                </a:moveTo>
                <a:lnTo>
                  <a:pt x="210" y="765"/>
                </a:lnTo>
                <a:lnTo>
                  <a:pt x="210" y="765"/>
                </a:lnTo>
                <a:lnTo>
                  <a:pt x="210" y="765"/>
                </a:lnTo>
                <a:lnTo>
                  <a:pt x="207" y="765"/>
                </a:lnTo>
                <a:lnTo>
                  <a:pt x="207" y="765"/>
                </a:lnTo>
                <a:lnTo>
                  <a:pt x="207" y="767"/>
                </a:lnTo>
                <a:lnTo>
                  <a:pt x="210" y="767"/>
                </a:lnTo>
                <a:lnTo>
                  <a:pt x="210" y="767"/>
                </a:lnTo>
                <a:lnTo>
                  <a:pt x="210" y="767"/>
                </a:lnTo>
                <a:lnTo>
                  <a:pt x="212" y="765"/>
                </a:lnTo>
                <a:lnTo>
                  <a:pt x="212" y="765"/>
                </a:lnTo>
                <a:lnTo>
                  <a:pt x="210" y="765"/>
                </a:lnTo>
                <a:close/>
                <a:moveTo>
                  <a:pt x="207" y="642"/>
                </a:moveTo>
                <a:lnTo>
                  <a:pt x="207" y="640"/>
                </a:lnTo>
                <a:lnTo>
                  <a:pt x="205" y="640"/>
                </a:lnTo>
                <a:lnTo>
                  <a:pt x="205" y="640"/>
                </a:lnTo>
                <a:lnTo>
                  <a:pt x="203" y="640"/>
                </a:lnTo>
                <a:lnTo>
                  <a:pt x="201" y="640"/>
                </a:lnTo>
                <a:lnTo>
                  <a:pt x="201" y="640"/>
                </a:lnTo>
                <a:lnTo>
                  <a:pt x="201" y="637"/>
                </a:lnTo>
                <a:lnTo>
                  <a:pt x="199" y="637"/>
                </a:lnTo>
                <a:lnTo>
                  <a:pt x="197" y="640"/>
                </a:lnTo>
                <a:lnTo>
                  <a:pt x="197" y="640"/>
                </a:lnTo>
                <a:lnTo>
                  <a:pt x="197" y="640"/>
                </a:lnTo>
                <a:lnTo>
                  <a:pt x="195" y="640"/>
                </a:lnTo>
                <a:lnTo>
                  <a:pt x="193" y="640"/>
                </a:lnTo>
                <a:lnTo>
                  <a:pt x="191" y="640"/>
                </a:lnTo>
                <a:lnTo>
                  <a:pt x="191" y="642"/>
                </a:lnTo>
                <a:lnTo>
                  <a:pt x="184" y="642"/>
                </a:lnTo>
                <a:lnTo>
                  <a:pt x="184" y="642"/>
                </a:lnTo>
                <a:lnTo>
                  <a:pt x="182" y="642"/>
                </a:lnTo>
                <a:lnTo>
                  <a:pt x="184" y="644"/>
                </a:lnTo>
                <a:lnTo>
                  <a:pt x="186" y="646"/>
                </a:lnTo>
                <a:lnTo>
                  <a:pt x="189" y="648"/>
                </a:lnTo>
                <a:lnTo>
                  <a:pt x="193" y="650"/>
                </a:lnTo>
                <a:lnTo>
                  <a:pt x="197" y="650"/>
                </a:lnTo>
                <a:lnTo>
                  <a:pt x="199" y="650"/>
                </a:lnTo>
                <a:lnTo>
                  <a:pt x="201" y="652"/>
                </a:lnTo>
                <a:lnTo>
                  <a:pt x="201" y="652"/>
                </a:lnTo>
                <a:lnTo>
                  <a:pt x="201" y="652"/>
                </a:lnTo>
                <a:lnTo>
                  <a:pt x="201" y="650"/>
                </a:lnTo>
                <a:lnTo>
                  <a:pt x="201" y="650"/>
                </a:lnTo>
                <a:lnTo>
                  <a:pt x="203" y="650"/>
                </a:lnTo>
                <a:lnTo>
                  <a:pt x="205" y="650"/>
                </a:lnTo>
                <a:lnTo>
                  <a:pt x="210" y="648"/>
                </a:lnTo>
                <a:lnTo>
                  <a:pt x="210" y="648"/>
                </a:lnTo>
                <a:lnTo>
                  <a:pt x="207" y="646"/>
                </a:lnTo>
                <a:lnTo>
                  <a:pt x="207" y="646"/>
                </a:lnTo>
                <a:lnTo>
                  <a:pt x="207" y="644"/>
                </a:lnTo>
                <a:lnTo>
                  <a:pt x="207" y="644"/>
                </a:lnTo>
                <a:lnTo>
                  <a:pt x="207" y="642"/>
                </a:lnTo>
                <a:lnTo>
                  <a:pt x="207" y="642"/>
                </a:lnTo>
                <a:close/>
                <a:moveTo>
                  <a:pt x="54" y="811"/>
                </a:moveTo>
                <a:lnTo>
                  <a:pt x="54" y="811"/>
                </a:lnTo>
                <a:lnTo>
                  <a:pt x="57" y="814"/>
                </a:lnTo>
                <a:lnTo>
                  <a:pt x="59" y="811"/>
                </a:lnTo>
                <a:lnTo>
                  <a:pt x="57" y="811"/>
                </a:lnTo>
                <a:lnTo>
                  <a:pt x="54" y="811"/>
                </a:lnTo>
                <a:close/>
                <a:moveTo>
                  <a:pt x="151" y="717"/>
                </a:moveTo>
                <a:lnTo>
                  <a:pt x="151" y="717"/>
                </a:lnTo>
                <a:lnTo>
                  <a:pt x="149" y="717"/>
                </a:lnTo>
                <a:lnTo>
                  <a:pt x="149" y="717"/>
                </a:lnTo>
                <a:lnTo>
                  <a:pt x="151" y="719"/>
                </a:lnTo>
                <a:lnTo>
                  <a:pt x="151" y="719"/>
                </a:lnTo>
                <a:lnTo>
                  <a:pt x="153" y="717"/>
                </a:lnTo>
                <a:lnTo>
                  <a:pt x="153" y="717"/>
                </a:lnTo>
                <a:lnTo>
                  <a:pt x="151" y="717"/>
                </a:lnTo>
                <a:close/>
                <a:moveTo>
                  <a:pt x="163" y="577"/>
                </a:moveTo>
                <a:lnTo>
                  <a:pt x="163" y="575"/>
                </a:lnTo>
                <a:lnTo>
                  <a:pt x="159" y="572"/>
                </a:lnTo>
                <a:lnTo>
                  <a:pt x="157" y="572"/>
                </a:lnTo>
                <a:lnTo>
                  <a:pt x="155" y="572"/>
                </a:lnTo>
                <a:lnTo>
                  <a:pt x="153" y="572"/>
                </a:lnTo>
                <a:lnTo>
                  <a:pt x="151" y="572"/>
                </a:lnTo>
                <a:lnTo>
                  <a:pt x="151" y="572"/>
                </a:lnTo>
                <a:lnTo>
                  <a:pt x="151" y="570"/>
                </a:lnTo>
                <a:lnTo>
                  <a:pt x="149" y="570"/>
                </a:lnTo>
                <a:lnTo>
                  <a:pt x="145" y="570"/>
                </a:lnTo>
                <a:lnTo>
                  <a:pt x="145" y="568"/>
                </a:lnTo>
                <a:lnTo>
                  <a:pt x="145" y="568"/>
                </a:lnTo>
                <a:lnTo>
                  <a:pt x="142" y="566"/>
                </a:lnTo>
                <a:lnTo>
                  <a:pt x="142" y="566"/>
                </a:lnTo>
                <a:lnTo>
                  <a:pt x="140" y="566"/>
                </a:lnTo>
                <a:lnTo>
                  <a:pt x="138" y="564"/>
                </a:lnTo>
                <a:lnTo>
                  <a:pt x="136" y="566"/>
                </a:lnTo>
                <a:lnTo>
                  <a:pt x="134" y="566"/>
                </a:lnTo>
                <a:lnTo>
                  <a:pt x="132" y="568"/>
                </a:lnTo>
                <a:lnTo>
                  <a:pt x="130" y="568"/>
                </a:lnTo>
                <a:lnTo>
                  <a:pt x="128" y="566"/>
                </a:lnTo>
                <a:lnTo>
                  <a:pt x="126" y="566"/>
                </a:lnTo>
                <a:lnTo>
                  <a:pt x="124" y="566"/>
                </a:lnTo>
                <a:lnTo>
                  <a:pt x="124" y="566"/>
                </a:lnTo>
                <a:lnTo>
                  <a:pt x="122" y="564"/>
                </a:lnTo>
                <a:lnTo>
                  <a:pt x="119" y="564"/>
                </a:lnTo>
                <a:lnTo>
                  <a:pt x="119" y="568"/>
                </a:lnTo>
                <a:lnTo>
                  <a:pt x="119" y="568"/>
                </a:lnTo>
                <a:lnTo>
                  <a:pt x="119" y="570"/>
                </a:lnTo>
                <a:lnTo>
                  <a:pt x="119" y="570"/>
                </a:lnTo>
                <a:lnTo>
                  <a:pt x="119" y="572"/>
                </a:lnTo>
                <a:lnTo>
                  <a:pt x="122" y="572"/>
                </a:lnTo>
                <a:lnTo>
                  <a:pt x="124" y="572"/>
                </a:lnTo>
                <a:lnTo>
                  <a:pt x="124" y="572"/>
                </a:lnTo>
                <a:lnTo>
                  <a:pt x="126" y="572"/>
                </a:lnTo>
                <a:lnTo>
                  <a:pt x="128" y="572"/>
                </a:lnTo>
                <a:lnTo>
                  <a:pt x="130" y="570"/>
                </a:lnTo>
                <a:lnTo>
                  <a:pt x="132" y="570"/>
                </a:lnTo>
                <a:lnTo>
                  <a:pt x="132" y="570"/>
                </a:lnTo>
                <a:lnTo>
                  <a:pt x="136" y="572"/>
                </a:lnTo>
                <a:lnTo>
                  <a:pt x="138" y="572"/>
                </a:lnTo>
                <a:lnTo>
                  <a:pt x="140" y="575"/>
                </a:lnTo>
                <a:lnTo>
                  <a:pt x="140" y="575"/>
                </a:lnTo>
                <a:lnTo>
                  <a:pt x="140" y="577"/>
                </a:lnTo>
                <a:lnTo>
                  <a:pt x="142" y="577"/>
                </a:lnTo>
                <a:lnTo>
                  <a:pt x="142" y="577"/>
                </a:lnTo>
                <a:lnTo>
                  <a:pt x="145" y="577"/>
                </a:lnTo>
                <a:lnTo>
                  <a:pt x="147" y="579"/>
                </a:lnTo>
                <a:lnTo>
                  <a:pt x="147" y="579"/>
                </a:lnTo>
                <a:lnTo>
                  <a:pt x="149" y="579"/>
                </a:lnTo>
                <a:lnTo>
                  <a:pt x="149" y="581"/>
                </a:lnTo>
                <a:lnTo>
                  <a:pt x="149" y="581"/>
                </a:lnTo>
                <a:lnTo>
                  <a:pt x="151" y="581"/>
                </a:lnTo>
                <a:lnTo>
                  <a:pt x="151" y="581"/>
                </a:lnTo>
                <a:lnTo>
                  <a:pt x="151" y="579"/>
                </a:lnTo>
                <a:lnTo>
                  <a:pt x="153" y="579"/>
                </a:lnTo>
                <a:lnTo>
                  <a:pt x="155" y="577"/>
                </a:lnTo>
                <a:lnTo>
                  <a:pt x="157" y="577"/>
                </a:lnTo>
                <a:lnTo>
                  <a:pt x="161" y="577"/>
                </a:lnTo>
                <a:lnTo>
                  <a:pt x="163" y="577"/>
                </a:lnTo>
                <a:close/>
                <a:moveTo>
                  <a:pt x="176" y="780"/>
                </a:moveTo>
                <a:lnTo>
                  <a:pt x="174" y="778"/>
                </a:lnTo>
                <a:lnTo>
                  <a:pt x="172" y="778"/>
                </a:lnTo>
                <a:lnTo>
                  <a:pt x="172" y="780"/>
                </a:lnTo>
                <a:lnTo>
                  <a:pt x="170" y="780"/>
                </a:lnTo>
                <a:lnTo>
                  <a:pt x="170" y="780"/>
                </a:lnTo>
                <a:lnTo>
                  <a:pt x="168" y="782"/>
                </a:lnTo>
                <a:lnTo>
                  <a:pt x="168" y="782"/>
                </a:lnTo>
                <a:lnTo>
                  <a:pt x="168" y="784"/>
                </a:lnTo>
                <a:lnTo>
                  <a:pt x="168" y="784"/>
                </a:lnTo>
                <a:lnTo>
                  <a:pt x="168" y="784"/>
                </a:lnTo>
                <a:lnTo>
                  <a:pt x="168" y="784"/>
                </a:lnTo>
                <a:lnTo>
                  <a:pt x="166" y="784"/>
                </a:lnTo>
                <a:lnTo>
                  <a:pt x="166" y="784"/>
                </a:lnTo>
                <a:lnTo>
                  <a:pt x="163" y="784"/>
                </a:lnTo>
                <a:lnTo>
                  <a:pt x="163" y="786"/>
                </a:lnTo>
                <a:lnTo>
                  <a:pt x="163" y="786"/>
                </a:lnTo>
                <a:lnTo>
                  <a:pt x="163" y="788"/>
                </a:lnTo>
                <a:lnTo>
                  <a:pt x="161" y="788"/>
                </a:lnTo>
                <a:lnTo>
                  <a:pt x="161" y="788"/>
                </a:lnTo>
                <a:lnTo>
                  <a:pt x="161" y="791"/>
                </a:lnTo>
                <a:lnTo>
                  <a:pt x="159" y="791"/>
                </a:lnTo>
                <a:lnTo>
                  <a:pt x="159" y="793"/>
                </a:lnTo>
                <a:lnTo>
                  <a:pt x="157" y="793"/>
                </a:lnTo>
                <a:lnTo>
                  <a:pt x="159" y="793"/>
                </a:lnTo>
                <a:lnTo>
                  <a:pt x="163" y="791"/>
                </a:lnTo>
                <a:lnTo>
                  <a:pt x="163" y="791"/>
                </a:lnTo>
                <a:lnTo>
                  <a:pt x="166" y="788"/>
                </a:lnTo>
                <a:lnTo>
                  <a:pt x="166" y="788"/>
                </a:lnTo>
                <a:lnTo>
                  <a:pt x="166" y="788"/>
                </a:lnTo>
                <a:lnTo>
                  <a:pt x="168" y="788"/>
                </a:lnTo>
                <a:lnTo>
                  <a:pt x="168" y="786"/>
                </a:lnTo>
                <a:lnTo>
                  <a:pt x="170" y="784"/>
                </a:lnTo>
                <a:lnTo>
                  <a:pt x="174" y="782"/>
                </a:lnTo>
                <a:lnTo>
                  <a:pt x="176" y="782"/>
                </a:lnTo>
                <a:lnTo>
                  <a:pt x="176" y="782"/>
                </a:lnTo>
                <a:lnTo>
                  <a:pt x="176" y="780"/>
                </a:lnTo>
                <a:lnTo>
                  <a:pt x="176" y="780"/>
                </a:lnTo>
                <a:close/>
                <a:moveTo>
                  <a:pt x="197" y="776"/>
                </a:moveTo>
                <a:lnTo>
                  <a:pt x="195" y="776"/>
                </a:lnTo>
                <a:lnTo>
                  <a:pt x="195" y="776"/>
                </a:lnTo>
                <a:lnTo>
                  <a:pt x="195" y="774"/>
                </a:lnTo>
                <a:lnTo>
                  <a:pt x="199" y="772"/>
                </a:lnTo>
                <a:lnTo>
                  <a:pt x="199" y="772"/>
                </a:lnTo>
                <a:lnTo>
                  <a:pt x="197" y="770"/>
                </a:lnTo>
                <a:lnTo>
                  <a:pt x="197" y="770"/>
                </a:lnTo>
                <a:lnTo>
                  <a:pt x="197" y="770"/>
                </a:lnTo>
                <a:lnTo>
                  <a:pt x="197" y="772"/>
                </a:lnTo>
                <a:lnTo>
                  <a:pt x="195" y="772"/>
                </a:lnTo>
                <a:lnTo>
                  <a:pt x="195" y="774"/>
                </a:lnTo>
                <a:lnTo>
                  <a:pt x="195" y="772"/>
                </a:lnTo>
                <a:lnTo>
                  <a:pt x="193" y="770"/>
                </a:lnTo>
                <a:lnTo>
                  <a:pt x="193" y="770"/>
                </a:lnTo>
                <a:lnTo>
                  <a:pt x="193" y="770"/>
                </a:lnTo>
                <a:lnTo>
                  <a:pt x="191" y="770"/>
                </a:lnTo>
                <a:lnTo>
                  <a:pt x="189" y="772"/>
                </a:lnTo>
                <a:lnTo>
                  <a:pt x="189" y="772"/>
                </a:lnTo>
                <a:lnTo>
                  <a:pt x="186" y="772"/>
                </a:lnTo>
                <a:lnTo>
                  <a:pt x="186" y="772"/>
                </a:lnTo>
                <a:lnTo>
                  <a:pt x="186" y="774"/>
                </a:lnTo>
                <a:lnTo>
                  <a:pt x="186" y="774"/>
                </a:lnTo>
                <a:lnTo>
                  <a:pt x="186" y="774"/>
                </a:lnTo>
                <a:lnTo>
                  <a:pt x="189" y="774"/>
                </a:lnTo>
                <a:lnTo>
                  <a:pt x="189" y="774"/>
                </a:lnTo>
                <a:lnTo>
                  <a:pt x="191" y="774"/>
                </a:lnTo>
                <a:lnTo>
                  <a:pt x="191" y="776"/>
                </a:lnTo>
                <a:lnTo>
                  <a:pt x="193" y="776"/>
                </a:lnTo>
                <a:lnTo>
                  <a:pt x="191" y="776"/>
                </a:lnTo>
                <a:lnTo>
                  <a:pt x="191" y="778"/>
                </a:lnTo>
                <a:lnTo>
                  <a:pt x="191" y="778"/>
                </a:lnTo>
                <a:lnTo>
                  <a:pt x="191" y="778"/>
                </a:lnTo>
                <a:lnTo>
                  <a:pt x="191" y="776"/>
                </a:lnTo>
                <a:lnTo>
                  <a:pt x="189" y="776"/>
                </a:lnTo>
                <a:lnTo>
                  <a:pt x="189" y="776"/>
                </a:lnTo>
                <a:lnTo>
                  <a:pt x="186" y="778"/>
                </a:lnTo>
                <a:lnTo>
                  <a:pt x="186" y="780"/>
                </a:lnTo>
                <a:lnTo>
                  <a:pt x="184" y="780"/>
                </a:lnTo>
                <a:lnTo>
                  <a:pt x="182" y="780"/>
                </a:lnTo>
                <a:lnTo>
                  <a:pt x="180" y="782"/>
                </a:lnTo>
                <a:lnTo>
                  <a:pt x="178" y="782"/>
                </a:lnTo>
                <a:lnTo>
                  <a:pt x="178" y="782"/>
                </a:lnTo>
                <a:lnTo>
                  <a:pt x="176" y="784"/>
                </a:lnTo>
                <a:lnTo>
                  <a:pt x="176" y="784"/>
                </a:lnTo>
                <a:lnTo>
                  <a:pt x="178" y="784"/>
                </a:lnTo>
                <a:lnTo>
                  <a:pt x="180" y="784"/>
                </a:lnTo>
                <a:lnTo>
                  <a:pt x="180" y="784"/>
                </a:lnTo>
                <a:lnTo>
                  <a:pt x="180" y="784"/>
                </a:lnTo>
                <a:lnTo>
                  <a:pt x="182" y="784"/>
                </a:lnTo>
                <a:lnTo>
                  <a:pt x="182" y="784"/>
                </a:lnTo>
                <a:lnTo>
                  <a:pt x="182" y="782"/>
                </a:lnTo>
                <a:lnTo>
                  <a:pt x="184" y="782"/>
                </a:lnTo>
                <a:lnTo>
                  <a:pt x="184" y="782"/>
                </a:lnTo>
                <a:lnTo>
                  <a:pt x="184" y="782"/>
                </a:lnTo>
                <a:lnTo>
                  <a:pt x="186" y="782"/>
                </a:lnTo>
                <a:lnTo>
                  <a:pt x="189" y="780"/>
                </a:lnTo>
                <a:lnTo>
                  <a:pt x="191" y="780"/>
                </a:lnTo>
                <a:lnTo>
                  <a:pt x="191" y="780"/>
                </a:lnTo>
                <a:lnTo>
                  <a:pt x="193" y="780"/>
                </a:lnTo>
                <a:lnTo>
                  <a:pt x="195" y="778"/>
                </a:lnTo>
                <a:lnTo>
                  <a:pt x="197" y="776"/>
                </a:lnTo>
                <a:lnTo>
                  <a:pt x="197" y="776"/>
                </a:lnTo>
                <a:lnTo>
                  <a:pt x="199" y="776"/>
                </a:lnTo>
                <a:lnTo>
                  <a:pt x="197" y="776"/>
                </a:lnTo>
                <a:lnTo>
                  <a:pt x="197" y="776"/>
                </a:lnTo>
                <a:close/>
                <a:moveTo>
                  <a:pt x="149" y="793"/>
                </a:moveTo>
                <a:lnTo>
                  <a:pt x="147" y="793"/>
                </a:lnTo>
                <a:lnTo>
                  <a:pt x="145" y="793"/>
                </a:lnTo>
                <a:lnTo>
                  <a:pt x="145" y="793"/>
                </a:lnTo>
                <a:lnTo>
                  <a:pt x="145" y="793"/>
                </a:lnTo>
                <a:lnTo>
                  <a:pt x="147" y="793"/>
                </a:lnTo>
                <a:lnTo>
                  <a:pt x="149" y="793"/>
                </a:lnTo>
                <a:lnTo>
                  <a:pt x="149" y="793"/>
                </a:lnTo>
                <a:lnTo>
                  <a:pt x="149" y="793"/>
                </a:lnTo>
                <a:lnTo>
                  <a:pt x="149" y="793"/>
                </a:lnTo>
                <a:lnTo>
                  <a:pt x="149" y="793"/>
                </a:lnTo>
                <a:close/>
                <a:moveTo>
                  <a:pt x="300" y="1310"/>
                </a:moveTo>
                <a:lnTo>
                  <a:pt x="300" y="1310"/>
                </a:lnTo>
                <a:lnTo>
                  <a:pt x="300" y="1308"/>
                </a:lnTo>
                <a:lnTo>
                  <a:pt x="300" y="1308"/>
                </a:lnTo>
                <a:lnTo>
                  <a:pt x="300" y="1306"/>
                </a:lnTo>
                <a:lnTo>
                  <a:pt x="295" y="1306"/>
                </a:lnTo>
                <a:lnTo>
                  <a:pt x="293" y="1308"/>
                </a:lnTo>
                <a:lnTo>
                  <a:pt x="293" y="1310"/>
                </a:lnTo>
                <a:lnTo>
                  <a:pt x="293" y="1310"/>
                </a:lnTo>
                <a:lnTo>
                  <a:pt x="295" y="1310"/>
                </a:lnTo>
                <a:lnTo>
                  <a:pt x="295" y="1313"/>
                </a:lnTo>
                <a:lnTo>
                  <a:pt x="298" y="1313"/>
                </a:lnTo>
                <a:lnTo>
                  <a:pt x="298" y="1313"/>
                </a:lnTo>
                <a:lnTo>
                  <a:pt x="300" y="1310"/>
                </a:lnTo>
                <a:lnTo>
                  <a:pt x="300" y="1310"/>
                </a:lnTo>
                <a:close/>
                <a:moveTo>
                  <a:pt x="295" y="749"/>
                </a:moveTo>
                <a:lnTo>
                  <a:pt x="295" y="749"/>
                </a:lnTo>
                <a:lnTo>
                  <a:pt x="295" y="749"/>
                </a:lnTo>
                <a:lnTo>
                  <a:pt x="298" y="749"/>
                </a:lnTo>
                <a:lnTo>
                  <a:pt x="298" y="747"/>
                </a:lnTo>
                <a:lnTo>
                  <a:pt x="295" y="747"/>
                </a:lnTo>
                <a:lnTo>
                  <a:pt x="295" y="747"/>
                </a:lnTo>
                <a:lnTo>
                  <a:pt x="295" y="747"/>
                </a:lnTo>
                <a:lnTo>
                  <a:pt x="295" y="747"/>
                </a:lnTo>
                <a:lnTo>
                  <a:pt x="295" y="749"/>
                </a:lnTo>
                <a:lnTo>
                  <a:pt x="295" y="749"/>
                </a:lnTo>
                <a:lnTo>
                  <a:pt x="295" y="749"/>
                </a:lnTo>
                <a:lnTo>
                  <a:pt x="295" y="749"/>
                </a:lnTo>
                <a:lnTo>
                  <a:pt x="295" y="749"/>
                </a:lnTo>
                <a:close/>
                <a:moveTo>
                  <a:pt x="258" y="751"/>
                </a:moveTo>
                <a:lnTo>
                  <a:pt x="256" y="751"/>
                </a:lnTo>
                <a:lnTo>
                  <a:pt x="254" y="751"/>
                </a:lnTo>
                <a:lnTo>
                  <a:pt x="256" y="753"/>
                </a:lnTo>
                <a:lnTo>
                  <a:pt x="256" y="753"/>
                </a:lnTo>
                <a:lnTo>
                  <a:pt x="256" y="753"/>
                </a:lnTo>
                <a:lnTo>
                  <a:pt x="256" y="753"/>
                </a:lnTo>
                <a:lnTo>
                  <a:pt x="258" y="753"/>
                </a:lnTo>
                <a:lnTo>
                  <a:pt x="258" y="751"/>
                </a:lnTo>
                <a:lnTo>
                  <a:pt x="258" y="751"/>
                </a:lnTo>
                <a:lnTo>
                  <a:pt x="258" y="751"/>
                </a:lnTo>
                <a:close/>
                <a:moveTo>
                  <a:pt x="293" y="1939"/>
                </a:moveTo>
                <a:lnTo>
                  <a:pt x="293" y="1939"/>
                </a:lnTo>
                <a:lnTo>
                  <a:pt x="291" y="1939"/>
                </a:lnTo>
                <a:lnTo>
                  <a:pt x="291" y="1939"/>
                </a:lnTo>
                <a:lnTo>
                  <a:pt x="291" y="1941"/>
                </a:lnTo>
                <a:lnTo>
                  <a:pt x="293" y="1941"/>
                </a:lnTo>
                <a:lnTo>
                  <a:pt x="293" y="1941"/>
                </a:lnTo>
                <a:lnTo>
                  <a:pt x="293" y="1941"/>
                </a:lnTo>
                <a:lnTo>
                  <a:pt x="293" y="1941"/>
                </a:lnTo>
                <a:lnTo>
                  <a:pt x="293" y="1939"/>
                </a:lnTo>
                <a:lnTo>
                  <a:pt x="293" y="1939"/>
                </a:lnTo>
                <a:close/>
                <a:moveTo>
                  <a:pt x="298" y="751"/>
                </a:moveTo>
                <a:lnTo>
                  <a:pt x="300" y="751"/>
                </a:lnTo>
                <a:lnTo>
                  <a:pt x="300" y="751"/>
                </a:lnTo>
                <a:lnTo>
                  <a:pt x="300" y="749"/>
                </a:lnTo>
                <a:lnTo>
                  <a:pt x="298" y="749"/>
                </a:lnTo>
                <a:lnTo>
                  <a:pt x="298" y="749"/>
                </a:lnTo>
                <a:lnTo>
                  <a:pt x="298" y="751"/>
                </a:lnTo>
                <a:lnTo>
                  <a:pt x="298" y="751"/>
                </a:lnTo>
                <a:close/>
                <a:moveTo>
                  <a:pt x="281" y="744"/>
                </a:moveTo>
                <a:lnTo>
                  <a:pt x="281" y="742"/>
                </a:lnTo>
                <a:lnTo>
                  <a:pt x="281" y="742"/>
                </a:lnTo>
                <a:lnTo>
                  <a:pt x="281" y="742"/>
                </a:lnTo>
                <a:lnTo>
                  <a:pt x="281" y="744"/>
                </a:lnTo>
                <a:lnTo>
                  <a:pt x="281" y="744"/>
                </a:lnTo>
                <a:lnTo>
                  <a:pt x="281" y="744"/>
                </a:lnTo>
                <a:lnTo>
                  <a:pt x="281" y="742"/>
                </a:lnTo>
                <a:lnTo>
                  <a:pt x="281" y="742"/>
                </a:lnTo>
                <a:lnTo>
                  <a:pt x="279" y="742"/>
                </a:lnTo>
                <a:lnTo>
                  <a:pt x="279" y="742"/>
                </a:lnTo>
                <a:lnTo>
                  <a:pt x="279" y="742"/>
                </a:lnTo>
                <a:lnTo>
                  <a:pt x="277" y="744"/>
                </a:lnTo>
                <a:lnTo>
                  <a:pt x="277" y="744"/>
                </a:lnTo>
                <a:lnTo>
                  <a:pt x="279" y="747"/>
                </a:lnTo>
                <a:lnTo>
                  <a:pt x="279" y="747"/>
                </a:lnTo>
                <a:lnTo>
                  <a:pt x="279" y="747"/>
                </a:lnTo>
                <a:lnTo>
                  <a:pt x="279" y="747"/>
                </a:lnTo>
                <a:lnTo>
                  <a:pt x="281" y="747"/>
                </a:lnTo>
                <a:lnTo>
                  <a:pt x="283" y="747"/>
                </a:lnTo>
                <a:lnTo>
                  <a:pt x="283" y="747"/>
                </a:lnTo>
                <a:lnTo>
                  <a:pt x="283" y="747"/>
                </a:lnTo>
                <a:lnTo>
                  <a:pt x="281" y="744"/>
                </a:lnTo>
                <a:close/>
                <a:moveTo>
                  <a:pt x="283" y="742"/>
                </a:moveTo>
                <a:lnTo>
                  <a:pt x="283" y="744"/>
                </a:lnTo>
                <a:lnTo>
                  <a:pt x="283" y="744"/>
                </a:lnTo>
                <a:lnTo>
                  <a:pt x="285" y="744"/>
                </a:lnTo>
                <a:lnTo>
                  <a:pt x="285" y="744"/>
                </a:lnTo>
                <a:lnTo>
                  <a:pt x="285" y="742"/>
                </a:lnTo>
                <a:lnTo>
                  <a:pt x="283" y="742"/>
                </a:lnTo>
                <a:close/>
                <a:moveTo>
                  <a:pt x="291" y="747"/>
                </a:moveTo>
                <a:lnTo>
                  <a:pt x="291" y="744"/>
                </a:lnTo>
                <a:lnTo>
                  <a:pt x="291" y="744"/>
                </a:lnTo>
                <a:lnTo>
                  <a:pt x="291" y="744"/>
                </a:lnTo>
                <a:lnTo>
                  <a:pt x="289" y="747"/>
                </a:lnTo>
                <a:lnTo>
                  <a:pt x="289" y="747"/>
                </a:lnTo>
                <a:lnTo>
                  <a:pt x="289" y="747"/>
                </a:lnTo>
                <a:lnTo>
                  <a:pt x="287" y="749"/>
                </a:lnTo>
                <a:lnTo>
                  <a:pt x="287" y="749"/>
                </a:lnTo>
                <a:lnTo>
                  <a:pt x="287" y="749"/>
                </a:lnTo>
                <a:lnTo>
                  <a:pt x="287" y="749"/>
                </a:lnTo>
                <a:lnTo>
                  <a:pt x="287" y="751"/>
                </a:lnTo>
                <a:lnTo>
                  <a:pt x="287" y="753"/>
                </a:lnTo>
                <a:lnTo>
                  <a:pt x="287" y="751"/>
                </a:lnTo>
                <a:lnTo>
                  <a:pt x="289" y="749"/>
                </a:lnTo>
                <a:lnTo>
                  <a:pt x="289" y="749"/>
                </a:lnTo>
                <a:lnTo>
                  <a:pt x="291" y="749"/>
                </a:lnTo>
                <a:lnTo>
                  <a:pt x="291" y="749"/>
                </a:lnTo>
                <a:lnTo>
                  <a:pt x="291" y="749"/>
                </a:lnTo>
                <a:lnTo>
                  <a:pt x="291" y="747"/>
                </a:lnTo>
                <a:lnTo>
                  <a:pt x="291" y="747"/>
                </a:lnTo>
                <a:lnTo>
                  <a:pt x="291" y="747"/>
                </a:lnTo>
                <a:close/>
                <a:moveTo>
                  <a:pt x="287" y="1310"/>
                </a:moveTo>
                <a:lnTo>
                  <a:pt x="287" y="1313"/>
                </a:lnTo>
                <a:lnTo>
                  <a:pt x="287" y="1313"/>
                </a:lnTo>
                <a:lnTo>
                  <a:pt x="287" y="1313"/>
                </a:lnTo>
                <a:lnTo>
                  <a:pt x="287" y="1313"/>
                </a:lnTo>
                <a:lnTo>
                  <a:pt x="287" y="1313"/>
                </a:lnTo>
                <a:lnTo>
                  <a:pt x="287" y="1313"/>
                </a:lnTo>
                <a:lnTo>
                  <a:pt x="289" y="1313"/>
                </a:lnTo>
                <a:lnTo>
                  <a:pt x="289" y="1310"/>
                </a:lnTo>
                <a:lnTo>
                  <a:pt x="289" y="1310"/>
                </a:lnTo>
                <a:lnTo>
                  <a:pt x="289" y="1310"/>
                </a:lnTo>
                <a:lnTo>
                  <a:pt x="287" y="1310"/>
                </a:lnTo>
                <a:close/>
                <a:moveTo>
                  <a:pt x="205" y="767"/>
                </a:moveTo>
                <a:lnTo>
                  <a:pt x="205" y="765"/>
                </a:lnTo>
                <a:lnTo>
                  <a:pt x="203" y="765"/>
                </a:lnTo>
                <a:lnTo>
                  <a:pt x="203" y="765"/>
                </a:lnTo>
                <a:lnTo>
                  <a:pt x="201" y="767"/>
                </a:lnTo>
                <a:lnTo>
                  <a:pt x="201" y="767"/>
                </a:lnTo>
                <a:lnTo>
                  <a:pt x="201" y="767"/>
                </a:lnTo>
                <a:lnTo>
                  <a:pt x="201" y="770"/>
                </a:lnTo>
                <a:lnTo>
                  <a:pt x="203" y="770"/>
                </a:lnTo>
                <a:lnTo>
                  <a:pt x="203" y="770"/>
                </a:lnTo>
                <a:lnTo>
                  <a:pt x="203" y="770"/>
                </a:lnTo>
                <a:lnTo>
                  <a:pt x="205" y="770"/>
                </a:lnTo>
                <a:lnTo>
                  <a:pt x="205" y="770"/>
                </a:lnTo>
                <a:lnTo>
                  <a:pt x="207" y="767"/>
                </a:lnTo>
                <a:lnTo>
                  <a:pt x="207" y="767"/>
                </a:lnTo>
                <a:lnTo>
                  <a:pt x="207" y="767"/>
                </a:lnTo>
                <a:lnTo>
                  <a:pt x="205" y="767"/>
                </a:lnTo>
                <a:close/>
                <a:moveTo>
                  <a:pt x="84" y="805"/>
                </a:moveTo>
                <a:lnTo>
                  <a:pt x="86" y="805"/>
                </a:lnTo>
                <a:lnTo>
                  <a:pt x="86" y="803"/>
                </a:lnTo>
                <a:lnTo>
                  <a:pt x="86" y="803"/>
                </a:lnTo>
                <a:lnTo>
                  <a:pt x="86" y="801"/>
                </a:lnTo>
                <a:lnTo>
                  <a:pt x="84" y="801"/>
                </a:lnTo>
                <a:lnTo>
                  <a:pt x="82" y="801"/>
                </a:lnTo>
                <a:lnTo>
                  <a:pt x="82" y="803"/>
                </a:lnTo>
                <a:lnTo>
                  <a:pt x="80" y="803"/>
                </a:lnTo>
                <a:lnTo>
                  <a:pt x="82" y="803"/>
                </a:lnTo>
                <a:lnTo>
                  <a:pt x="84" y="803"/>
                </a:lnTo>
                <a:lnTo>
                  <a:pt x="82" y="805"/>
                </a:lnTo>
                <a:lnTo>
                  <a:pt x="80" y="805"/>
                </a:lnTo>
                <a:lnTo>
                  <a:pt x="78" y="807"/>
                </a:lnTo>
                <a:lnTo>
                  <a:pt x="73" y="807"/>
                </a:lnTo>
                <a:lnTo>
                  <a:pt x="71" y="807"/>
                </a:lnTo>
                <a:lnTo>
                  <a:pt x="69" y="807"/>
                </a:lnTo>
                <a:lnTo>
                  <a:pt x="69" y="809"/>
                </a:lnTo>
                <a:lnTo>
                  <a:pt x="69" y="809"/>
                </a:lnTo>
                <a:lnTo>
                  <a:pt x="78" y="807"/>
                </a:lnTo>
                <a:lnTo>
                  <a:pt x="82" y="807"/>
                </a:lnTo>
                <a:lnTo>
                  <a:pt x="86" y="807"/>
                </a:lnTo>
                <a:lnTo>
                  <a:pt x="84" y="805"/>
                </a:lnTo>
                <a:lnTo>
                  <a:pt x="84" y="805"/>
                </a:lnTo>
                <a:close/>
                <a:moveTo>
                  <a:pt x="101" y="807"/>
                </a:moveTo>
                <a:lnTo>
                  <a:pt x="96" y="807"/>
                </a:lnTo>
                <a:lnTo>
                  <a:pt x="94" y="807"/>
                </a:lnTo>
                <a:lnTo>
                  <a:pt x="92" y="805"/>
                </a:lnTo>
                <a:lnTo>
                  <a:pt x="90" y="807"/>
                </a:lnTo>
                <a:lnTo>
                  <a:pt x="90" y="807"/>
                </a:lnTo>
                <a:lnTo>
                  <a:pt x="88" y="807"/>
                </a:lnTo>
                <a:lnTo>
                  <a:pt x="88" y="807"/>
                </a:lnTo>
                <a:lnTo>
                  <a:pt x="88" y="807"/>
                </a:lnTo>
                <a:lnTo>
                  <a:pt x="88" y="807"/>
                </a:lnTo>
                <a:lnTo>
                  <a:pt x="88" y="807"/>
                </a:lnTo>
                <a:lnTo>
                  <a:pt x="90" y="807"/>
                </a:lnTo>
                <a:lnTo>
                  <a:pt x="92" y="807"/>
                </a:lnTo>
                <a:lnTo>
                  <a:pt x="94" y="807"/>
                </a:lnTo>
                <a:lnTo>
                  <a:pt x="96" y="807"/>
                </a:lnTo>
                <a:lnTo>
                  <a:pt x="98" y="807"/>
                </a:lnTo>
                <a:lnTo>
                  <a:pt x="98" y="807"/>
                </a:lnTo>
                <a:lnTo>
                  <a:pt x="101" y="807"/>
                </a:lnTo>
                <a:lnTo>
                  <a:pt x="101" y="807"/>
                </a:lnTo>
                <a:lnTo>
                  <a:pt x="101" y="807"/>
                </a:lnTo>
                <a:close/>
                <a:moveTo>
                  <a:pt x="86" y="1902"/>
                </a:moveTo>
                <a:lnTo>
                  <a:pt x="86" y="1902"/>
                </a:lnTo>
                <a:lnTo>
                  <a:pt x="86" y="1902"/>
                </a:lnTo>
                <a:lnTo>
                  <a:pt x="86" y="1902"/>
                </a:lnTo>
                <a:lnTo>
                  <a:pt x="88" y="1902"/>
                </a:lnTo>
                <a:lnTo>
                  <a:pt x="88" y="1902"/>
                </a:lnTo>
                <a:lnTo>
                  <a:pt x="88" y="1902"/>
                </a:lnTo>
                <a:lnTo>
                  <a:pt x="88" y="1902"/>
                </a:lnTo>
                <a:lnTo>
                  <a:pt x="88" y="1902"/>
                </a:lnTo>
                <a:lnTo>
                  <a:pt x="86" y="1902"/>
                </a:lnTo>
                <a:close/>
                <a:moveTo>
                  <a:pt x="111" y="803"/>
                </a:moveTo>
                <a:lnTo>
                  <a:pt x="111" y="801"/>
                </a:lnTo>
                <a:lnTo>
                  <a:pt x="109" y="801"/>
                </a:lnTo>
                <a:lnTo>
                  <a:pt x="109" y="803"/>
                </a:lnTo>
                <a:lnTo>
                  <a:pt x="107" y="803"/>
                </a:lnTo>
                <a:lnTo>
                  <a:pt x="107" y="803"/>
                </a:lnTo>
                <a:lnTo>
                  <a:pt x="109" y="803"/>
                </a:lnTo>
                <a:lnTo>
                  <a:pt x="109" y="803"/>
                </a:lnTo>
                <a:lnTo>
                  <a:pt x="111" y="803"/>
                </a:lnTo>
                <a:close/>
                <a:moveTo>
                  <a:pt x="111" y="640"/>
                </a:moveTo>
                <a:lnTo>
                  <a:pt x="113" y="640"/>
                </a:lnTo>
                <a:lnTo>
                  <a:pt x="111" y="640"/>
                </a:lnTo>
                <a:lnTo>
                  <a:pt x="111" y="637"/>
                </a:lnTo>
                <a:lnTo>
                  <a:pt x="109" y="637"/>
                </a:lnTo>
                <a:lnTo>
                  <a:pt x="105" y="637"/>
                </a:lnTo>
                <a:lnTo>
                  <a:pt x="103" y="635"/>
                </a:lnTo>
                <a:lnTo>
                  <a:pt x="103" y="633"/>
                </a:lnTo>
                <a:lnTo>
                  <a:pt x="101" y="635"/>
                </a:lnTo>
                <a:lnTo>
                  <a:pt x="101" y="635"/>
                </a:lnTo>
                <a:lnTo>
                  <a:pt x="103" y="637"/>
                </a:lnTo>
                <a:lnTo>
                  <a:pt x="107" y="640"/>
                </a:lnTo>
                <a:lnTo>
                  <a:pt x="111" y="640"/>
                </a:lnTo>
                <a:close/>
                <a:moveTo>
                  <a:pt x="80" y="1698"/>
                </a:moveTo>
                <a:lnTo>
                  <a:pt x="80" y="1698"/>
                </a:lnTo>
                <a:lnTo>
                  <a:pt x="80" y="1698"/>
                </a:lnTo>
                <a:lnTo>
                  <a:pt x="80" y="1698"/>
                </a:lnTo>
                <a:lnTo>
                  <a:pt x="80" y="1698"/>
                </a:lnTo>
                <a:lnTo>
                  <a:pt x="80" y="1698"/>
                </a:lnTo>
                <a:lnTo>
                  <a:pt x="80" y="1698"/>
                </a:lnTo>
                <a:lnTo>
                  <a:pt x="80" y="1698"/>
                </a:lnTo>
                <a:lnTo>
                  <a:pt x="80" y="1698"/>
                </a:lnTo>
                <a:lnTo>
                  <a:pt x="80" y="1698"/>
                </a:lnTo>
                <a:lnTo>
                  <a:pt x="80" y="1698"/>
                </a:lnTo>
                <a:lnTo>
                  <a:pt x="80" y="1698"/>
                </a:lnTo>
                <a:lnTo>
                  <a:pt x="80" y="1698"/>
                </a:lnTo>
                <a:lnTo>
                  <a:pt x="80" y="1698"/>
                </a:lnTo>
                <a:close/>
                <a:moveTo>
                  <a:pt x="71" y="1939"/>
                </a:moveTo>
                <a:lnTo>
                  <a:pt x="69" y="1939"/>
                </a:lnTo>
                <a:lnTo>
                  <a:pt x="69" y="1939"/>
                </a:lnTo>
                <a:lnTo>
                  <a:pt x="69" y="1939"/>
                </a:lnTo>
                <a:lnTo>
                  <a:pt x="69" y="1939"/>
                </a:lnTo>
                <a:lnTo>
                  <a:pt x="67" y="1939"/>
                </a:lnTo>
                <a:lnTo>
                  <a:pt x="67" y="1939"/>
                </a:lnTo>
                <a:lnTo>
                  <a:pt x="67" y="1937"/>
                </a:lnTo>
                <a:lnTo>
                  <a:pt x="67" y="1939"/>
                </a:lnTo>
                <a:lnTo>
                  <a:pt x="67" y="1939"/>
                </a:lnTo>
                <a:lnTo>
                  <a:pt x="69" y="1939"/>
                </a:lnTo>
                <a:lnTo>
                  <a:pt x="69" y="1941"/>
                </a:lnTo>
                <a:lnTo>
                  <a:pt x="71" y="1939"/>
                </a:lnTo>
                <a:lnTo>
                  <a:pt x="71" y="1939"/>
                </a:lnTo>
                <a:lnTo>
                  <a:pt x="71" y="1939"/>
                </a:lnTo>
                <a:lnTo>
                  <a:pt x="71" y="1939"/>
                </a:lnTo>
                <a:close/>
                <a:moveTo>
                  <a:pt x="57" y="807"/>
                </a:moveTo>
                <a:lnTo>
                  <a:pt x="57" y="807"/>
                </a:lnTo>
                <a:lnTo>
                  <a:pt x="57" y="807"/>
                </a:lnTo>
                <a:lnTo>
                  <a:pt x="54" y="807"/>
                </a:lnTo>
                <a:lnTo>
                  <a:pt x="54" y="807"/>
                </a:lnTo>
                <a:lnTo>
                  <a:pt x="57" y="809"/>
                </a:lnTo>
                <a:lnTo>
                  <a:pt x="57" y="809"/>
                </a:lnTo>
                <a:lnTo>
                  <a:pt x="59" y="809"/>
                </a:lnTo>
                <a:lnTo>
                  <a:pt x="59" y="809"/>
                </a:lnTo>
                <a:lnTo>
                  <a:pt x="59" y="807"/>
                </a:lnTo>
                <a:lnTo>
                  <a:pt x="57" y="807"/>
                </a:lnTo>
                <a:close/>
                <a:moveTo>
                  <a:pt x="1452" y="700"/>
                </a:moveTo>
                <a:lnTo>
                  <a:pt x="1452" y="698"/>
                </a:lnTo>
                <a:lnTo>
                  <a:pt x="1452" y="698"/>
                </a:lnTo>
                <a:lnTo>
                  <a:pt x="1452" y="698"/>
                </a:lnTo>
                <a:lnTo>
                  <a:pt x="1452" y="698"/>
                </a:lnTo>
                <a:lnTo>
                  <a:pt x="1452" y="698"/>
                </a:lnTo>
                <a:lnTo>
                  <a:pt x="1452" y="696"/>
                </a:lnTo>
                <a:lnTo>
                  <a:pt x="1452" y="698"/>
                </a:lnTo>
                <a:lnTo>
                  <a:pt x="1452" y="698"/>
                </a:lnTo>
                <a:lnTo>
                  <a:pt x="1452" y="698"/>
                </a:lnTo>
                <a:lnTo>
                  <a:pt x="1452" y="698"/>
                </a:lnTo>
                <a:lnTo>
                  <a:pt x="1452" y="700"/>
                </a:lnTo>
                <a:lnTo>
                  <a:pt x="1452" y="700"/>
                </a:lnTo>
                <a:lnTo>
                  <a:pt x="1452" y="700"/>
                </a:lnTo>
                <a:close/>
                <a:moveTo>
                  <a:pt x="147" y="1906"/>
                </a:moveTo>
                <a:lnTo>
                  <a:pt x="147" y="1908"/>
                </a:lnTo>
                <a:lnTo>
                  <a:pt x="147" y="1908"/>
                </a:lnTo>
                <a:lnTo>
                  <a:pt x="147" y="1910"/>
                </a:lnTo>
                <a:lnTo>
                  <a:pt x="149" y="1908"/>
                </a:lnTo>
                <a:lnTo>
                  <a:pt x="149" y="1908"/>
                </a:lnTo>
                <a:lnTo>
                  <a:pt x="147" y="1906"/>
                </a:lnTo>
                <a:lnTo>
                  <a:pt x="147" y="1906"/>
                </a:lnTo>
                <a:close/>
                <a:moveTo>
                  <a:pt x="73" y="1941"/>
                </a:moveTo>
                <a:lnTo>
                  <a:pt x="73" y="1944"/>
                </a:lnTo>
                <a:lnTo>
                  <a:pt x="73" y="1944"/>
                </a:lnTo>
                <a:lnTo>
                  <a:pt x="73" y="1941"/>
                </a:lnTo>
                <a:lnTo>
                  <a:pt x="73" y="1941"/>
                </a:lnTo>
                <a:lnTo>
                  <a:pt x="73" y="1941"/>
                </a:lnTo>
                <a:close/>
                <a:moveTo>
                  <a:pt x="134" y="1837"/>
                </a:moveTo>
                <a:lnTo>
                  <a:pt x="132" y="1839"/>
                </a:lnTo>
                <a:lnTo>
                  <a:pt x="134" y="1839"/>
                </a:lnTo>
                <a:lnTo>
                  <a:pt x="134" y="1839"/>
                </a:lnTo>
                <a:lnTo>
                  <a:pt x="136" y="1837"/>
                </a:lnTo>
                <a:lnTo>
                  <a:pt x="136" y="1837"/>
                </a:lnTo>
                <a:lnTo>
                  <a:pt x="134" y="1837"/>
                </a:lnTo>
                <a:lnTo>
                  <a:pt x="134" y="1837"/>
                </a:lnTo>
                <a:close/>
                <a:moveTo>
                  <a:pt x="130" y="1675"/>
                </a:moveTo>
                <a:lnTo>
                  <a:pt x="130" y="1675"/>
                </a:lnTo>
                <a:lnTo>
                  <a:pt x="130" y="1675"/>
                </a:lnTo>
                <a:lnTo>
                  <a:pt x="130" y="1675"/>
                </a:lnTo>
                <a:lnTo>
                  <a:pt x="130" y="1675"/>
                </a:lnTo>
                <a:lnTo>
                  <a:pt x="130" y="1675"/>
                </a:lnTo>
                <a:lnTo>
                  <a:pt x="130" y="1675"/>
                </a:lnTo>
                <a:close/>
                <a:moveTo>
                  <a:pt x="134" y="799"/>
                </a:moveTo>
                <a:lnTo>
                  <a:pt x="134" y="797"/>
                </a:lnTo>
                <a:lnTo>
                  <a:pt x="134" y="797"/>
                </a:lnTo>
                <a:lnTo>
                  <a:pt x="136" y="797"/>
                </a:lnTo>
                <a:lnTo>
                  <a:pt x="136" y="797"/>
                </a:lnTo>
                <a:lnTo>
                  <a:pt x="136" y="797"/>
                </a:lnTo>
                <a:lnTo>
                  <a:pt x="136" y="797"/>
                </a:lnTo>
                <a:lnTo>
                  <a:pt x="136" y="795"/>
                </a:lnTo>
                <a:lnTo>
                  <a:pt x="134" y="795"/>
                </a:lnTo>
                <a:lnTo>
                  <a:pt x="134" y="797"/>
                </a:lnTo>
                <a:lnTo>
                  <a:pt x="132" y="797"/>
                </a:lnTo>
                <a:lnTo>
                  <a:pt x="134" y="799"/>
                </a:lnTo>
                <a:lnTo>
                  <a:pt x="134" y="799"/>
                </a:lnTo>
                <a:close/>
                <a:moveTo>
                  <a:pt x="138" y="707"/>
                </a:moveTo>
                <a:lnTo>
                  <a:pt x="140" y="707"/>
                </a:lnTo>
                <a:lnTo>
                  <a:pt x="140" y="707"/>
                </a:lnTo>
                <a:lnTo>
                  <a:pt x="142" y="707"/>
                </a:lnTo>
                <a:lnTo>
                  <a:pt x="142" y="705"/>
                </a:lnTo>
                <a:lnTo>
                  <a:pt x="138" y="705"/>
                </a:lnTo>
                <a:lnTo>
                  <a:pt x="138" y="707"/>
                </a:lnTo>
                <a:close/>
                <a:moveTo>
                  <a:pt x="128" y="1765"/>
                </a:moveTo>
                <a:lnTo>
                  <a:pt x="128" y="1765"/>
                </a:lnTo>
                <a:lnTo>
                  <a:pt x="128" y="1765"/>
                </a:lnTo>
                <a:lnTo>
                  <a:pt x="128" y="1765"/>
                </a:lnTo>
                <a:lnTo>
                  <a:pt x="128" y="1765"/>
                </a:lnTo>
                <a:lnTo>
                  <a:pt x="128" y="1765"/>
                </a:lnTo>
                <a:lnTo>
                  <a:pt x="128" y="1765"/>
                </a:lnTo>
                <a:lnTo>
                  <a:pt x="128" y="1765"/>
                </a:lnTo>
                <a:lnTo>
                  <a:pt x="128" y="1765"/>
                </a:lnTo>
                <a:close/>
                <a:moveTo>
                  <a:pt x="122" y="1671"/>
                </a:moveTo>
                <a:lnTo>
                  <a:pt x="119" y="1671"/>
                </a:lnTo>
                <a:lnTo>
                  <a:pt x="119" y="1671"/>
                </a:lnTo>
                <a:lnTo>
                  <a:pt x="119" y="1671"/>
                </a:lnTo>
                <a:lnTo>
                  <a:pt x="122" y="1671"/>
                </a:lnTo>
                <a:lnTo>
                  <a:pt x="122" y="1673"/>
                </a:lnTo>
                <a:lnTo>
                  <a:pt x="122" y="1673"/>
                </a:lnTo>
                <a:lnTo>
                  <a:pt x="122" y="1671"/>
                </a:lnTo>
                <a:lnTo>
                  <a:pt x="122" y="1671"/>
                </a:lnTo>
                <a:lnTo>
                  <a:pt x="122" y="1671"/>
                </a:lnTo>
                <a:lnTo>
                  <a:pt x="119" y="1671"/>
                </a:lnTo>
                <a:lnTo>
                  <a:pt x="119" y="1671"/>
                </a:lnTo>
                <a:lnTo>
                  <a:pt x="119" y="1671"/>
                </a:lnTo>
                <a:lnTo>
                  <a:pt x="119" y="1671"/>
                </a:lnTo>
                <a:lnTo>
                  <a:pt x="119" y="1671"/>
                </a:lnTo>
                <a:lnTo>
                  <a:pt x="119" y="1671"/>
                </a:lnTo>
                <a:lnTo>
                  <a:pt x="119" y="1671"/>
                </a:lnTo>
                <a:lnTo>
                  <a:pt x="119" y="1671"/>
                </a:lnTo>
                <a:lnTo>
                  <a:pt x="122" y="1671"/>
                </a:lnTo>
                <a:lnTo>
                  <a:pt x="122" y="1671"/>
                </a:lnTo>
                <a:lnTo>
                  <a:pt x="122" y="1671"/>
                </a:lnTo>
                <a:lnTo>
                  <a:pt x="122" y="1671"/>
                </a:lnTo>
                <a:lnTo>
                  <a:pt x="122" y="1671"/>
                </a:lnTo>
                <a:lnTo>
                  <a:pt x="122" y="1671"/>
                </a:lnTo>
                <a:close/>
                <a:moveTo>
                  <a:pt x="111" y="1826"/>
                </a:moveTo>
                <a:lnTo>
                  <a:pt x="109" y="1826"/>
                </a:lnTo>
                <a:lnTo>
                  <a:pt x="107" y="1826"/>
                </a:lnTo>
                <a:lnTo>
                  <a:pt x="105" y="1826"/>
                </a:lnTo>
                <a:lnTo>
                  <a:pt x="105" y="1826"/>
                </a:lnTo>
                <a:lnTo>
                  <a:pt x="107" y="1828"/>
                </a:lnTo>
                <a:lnTo>
                  <a:pt x="109" y="1830"/>
                </a:lnTo>
                <a:lnTo>
                  <a:pt x="109" y="1830"/>
                </a:lnTo>
                <a:lnTo>
                  <a:pt x="111" y="1830"/>
                </a:lnTo>
                <a:lnTo>
                  <a:pt x="113" y="1830"/>
                </a:lnTo>
                <a:lnTo>
                  <a:pt x="113" y="1828"/>
                </a:lnTo>
                <a:lnTo>
                  <a:pt x="113" y="1826"/>
                </a:lnTo>
                <a:lnTo>
                  <a:pt x="111" y="1826"/>
                </a:lnTo>
                <a:close/>
                <a:moveTo>
                  <a:pt x="124" y="1832"/>
                </a:moveTo>
                <a:lnTo>
                  <a:pt x="122" y="1832"/>
                </a:lnTo>
                <a:lnTo>
                  <a:pt x="122" y="1832"/>
                </a:lnTo>
                <a:lnTo>
                  <a:pt x="117" y="1830"/>
                </a:lnTo>
                <a:lnTo>
                  <a:pt x="115" y="1830"/>
                </a:lnTo>
                <a:lnTo>
                  <a:pt x="115" y="1830"/>
                </a:lnTo>
                <a:lnTo>
                  <a:pt x="115" y="1832"/>
                </a:lnTo>
                <a:lnTo>
                  <a:pt x="117" y="1832"/>
                </a:lnTo>
                <a:lnTo>
                  <a:pt x="117" y="1832"/>
                </a:lnTo>
                <a:lnTo>
                  <a:pt x="119" y="1835"/>
                </a:lnTo>
                <a:lnTo>
                  <a:pt x="124" y="1835"/>
                </a:lnTo>
                <a:lnTo>
                  <a:pt x="124" y="1835"/>
                </a:lnTo>
                <a:lnTo>
                  <a:pt x="124" y="1832"/>
                </a:lnTo>
                <a:lnTo>
                  <a:pt x="124" y="1832"/>
                </a:lnTo>
                <a:close/>
                <a:moveTo>
                  <a:pt x="126" y="1694"/>
                </a:moveTo>
                <a:lnTo>
                  <a:pt x="126" y="1694"/>
                </a:lnTo>
                <a:lnTo>
                  <a:pt x="126" y="1696"/>
                </a:lnTo>
                <a:lnTo>
                  <a:pt x="126" y="1696"/>
                </a:lnTo>
                <a:lnTo>
                  <a:pt x="128" y="1696"/>
                </a:lnTo>
                <a:lnTo>
                  <a:pt x="128" y="1696"/>
                </a:lnTo>
                <a:lnTo>
                  <a:pt x="128" y="1694"/>
                </a:lnTo>
                <a:lnTo>
                  <a:pt x="128" y="1694"/>
                </a:lnTo>
                <a:lnTo>
                  <a:pt x="126" y="1694"/>
                </a:lnTo>
                <a:close/>
                <a:moveTo>
                  <a:pt x="251" y="761"/>
                </a:moveTo>
                <a:lnTo>
                  <a:pt x="249" y="761"/>
                </a:lnTo>
                <a:lnTo>
                  <a:pt x="249" y="761"/>
                </a:lnTo>
                <a:lnTo>
                  <a:pt x="249" y="761"/>
                </a:lnTo>
                <a:lnTo>
                  <a:pt x="251" y="763"/>
                </a:lnTo>
                <a:lnTo>
                  <a:pt x="254" y="761"/>
                </a:lnTo>
                <a:lnTo>
                  <a:pt x="251" y="761"/>
                </a:lnTo>
                <a:lnTo>
                  <a:pt x="251" y="761"/>
                </a:lnTo>
                <a:close/>
                <a:moveTo>
                  <a:pt x="499" y="1866"/>
                </a:moveTo>
                <a:lnTo>
                  <a:pt x="499" y="1866"/>
                </a:lnTo>
                <a:lnTo>
                  <a:pt x="499" y="1866"/>
                </a:lnTo>
                <a:lnTo>
                  <a:pt x="499" y="1864"/>
                </a:lnTo>
                <a:lnTo>
                  <a:pt x="499" y="1864"/>
                </a:lnTo>
                <a:lnTo>
                  <a:pt x="499" y="1866"/>
                </a:lnTo>
                <a:lnTo>
                  <a:pt x="499" y="1866"/>
                </a:lnTo>
                <a:lnTo>
                  <a:pt x="499" y="1866"/>
                </a:lnTo>
                <a:lnTo>
                  <a:pt x="499" y="1868"/>
                </a:lnTo>
                <a:lnTo>
                  <a:pt x="501" y="1868"/>
                </a:lnTo>
                <a:lnTo>
                  <a:pt x="501" y="1868"/>
                </a:lnTo>
                <a:lnTo>
                  <a:pt x="501" y="1868"/>
                </a:lnTo>
                <a:lnTo>
                  <a:pt x="499" y="1866"/>
                </a:lnTo>
                <a:close/>
                <a:moveTo>
                  <a:pt x="505" y="640"/>
                </a:moveTo>
                <a:lnTo>
                  <a:pt x="505" y="637"/>
                </a:lnTo>
                <a:lnTo>
                  <a:pt x="505" y="637"/>
                </a:lnTo>
                <a:lnTo>
                  <a:pt x="503" y="640"/>
                </a:lnTo>
                <a:lnTo>
                  <a:pt x="503" y="640"/>
                </a:lnTo>
                <a:lnTo>
                  <a:pt x="505" y="640"/>
                </a:lnTo>
                <a:lnTo>
                  <a:pt x="505" y="640"/>
                </a:lnTo>
                <a:close/>
                <a:moveTo>
                  <a:pt x="490" y="637"/>
                </a:moveTo>
                <a:lnTo>
                  <a:pt x="488" y="637"/>
                </a:lnTo>
                <a:lnTo>
                  <a:pt x="486" y="637"/>
                </a:lnTo>
                <a:lnTo>
                  <a:pt x="484" y="637"/>
                </a:lnTo>
                <a:lnTo>
                  <a:pt x="484" y="637"/>
                </a:lnTo>
                <a:lnTo>
                  <a:pt x="482" y="637"/>
                </a:lnTo>
                <a:lnTo>
                  <a:pt x="482" y="637"/>
                </a:lnTo>
                <a:lnTo>
                  <a:pt x="482" y="637"/>
                </a:lnTo>
                <a:lnTo>
                  <a:pt x="482" y="640"/>
                </a:lnTo>
                <a:lnTo>
                  <a:pt x="484" y="640"/>
                </a:lnTo>
                <a:lnTo>
                  <a:pt x="484" y="642"/>
                </a:lnTo>
                <a:lnTo>
                  <a:pt x="484" y="642"/>
                </a:lnTo>
                <a:lnTo>
                  <a:pt x="486" y="640"/>
                </a:lnTo>
                <a:lnTo>
                  <a:pt x="490" y="640"/>
                </a:lnTo>
                <a:lnTo>
                  <a:pt x="490" y="637"/>
                </a:lnTo>
                <a:lnTo>
                  <a:pt x="490" y="637"/>
                </a:lnTo>
                <a:lnTo>
                  <a:pt x="490" y="637"/>
                </a:lnTo>
                <a:lnTo>
                  <a:pt x="490" y="637"/>
                </a:lnTo>
                <a:close/>
                <a:moveTo>
                  <a:pt x="515" y="648"/>
                </a:moveTo>
                <a:lnTo>
                  <a:pt x="513" y="650"/>
                </a:lnTo>
                <a:lnTo>
                  <a:pt x="513" y="650"/>
                </a:lnTo>
                <a:lnTo>
                  <a:pt x="513" y="650"/>
                </a:lnTo>
                <a:lnTo>
                  <a:pt x="515" y="648"/>
                </a:lnTo>
                <a:lnTo>
                  <a:pt x="518" y="648"/>
                </a:lnTo>
                <a:lnTo>
                  <a:pt x="518" y="646"/>
                </a:lnTo>
                <a:lnTo>
                  <a:pt x="515" y="646"/>
                </a:lnTo>
                <a:lnTo>
                  <a:pt x="515" y="648"/>
                </a:lnTo>
                <a:close/>
                <a:moveTo>
                  <a:pt x="505" y="1860"/>
                </a:moveTo>
                <a:lnTo>
                  <a:pt x="505" y="1860"/>
                </a:lnTo>
                <a:lnTo>
                  <a:pt x="505" y="1860"/>
                </a:lnTo>
                <a:lnTo>
                  <a:pt x="507" y="1862"/>
                </a:lnTo>
                <a:lnTo>
                  <a:pt x="507" y="1860"/>
                </a:lnTo>
                <a:lnTo>
                  <a:pt x="505" y="1860"/>
                </a:lnTo>
                <a:lnTo>
                  <a:pt x="505" y="1860"/>
                </a:lnTo>
                <a:close/>
                <a:moveTo>
                  <a:pt x="526" y="1872"/>
                </a:moveTo>
                <a:lnTo>
                  <a:pt x="526" y="1872"/>
                </a:lnTo>
                <a:lnTo>
                  <a:pt x="528" y="1872"/>
                </a:lnTo>
                <a:lnTo>
                  <a:pt x="528" y="1872"/>
                </a:lnTo>
                <a:lnTo>
                  <a:pt x="528" y="1872"/>
                </a:lnTo>
                <a:lnTo>
                  <a:pt x="526" y="1872"/>
                </a:lnTo>
                <a:close/>
                <a:moveTo>
                  <a:pt x="461" y="644"/>
                </a:moveTo>
                <a:lnTo>
                  <a:pt x="459" y="646"/>
                </a:lnTo>
                <a:lnTo>
                  <a:pt x="463" y="646"/>
                </a:lnTo>
                <a:lnTo>
                  <a:pt x="463" y="646"/>
                </a:lnTo>
                <a:lnTo>
                  <a:pt x="465" y="646"/>
                </a:lnTo>
                <a:lnTo>
                  <a:pt x="463" y="644"/>
                </a:lnTo>
                <a:lnTo>
                  <a:pt x="461" y="644"/>
                </a:lnTo>
                <a:close/>
                <a:moveTo>
                  <a:pt x="461" y="629"/>
                </a:moveTo>
                <a:lnTo>
                  <a:pt x="463" y="629"/>
                </a:lnTo>
                <a:lnTo>
                  <a:pt x="465" y="629"/>
                </a:lnTo>
                <a:lnTo>
                  <a:pt x="465" y="627"/>
                </a:lnTo>
                <a:lnTo>
                  <a:pt x="465" y="627"/>
                </a:lnTo>
                <a:lnTo>
                  <a:pt x="463" y="627"/>
                </a:lnTo>
                <a:lnTo>
                  <a:pt x="463" y="627"/>
                </a:lnTo>
                <a:lnTo>
                  <a:pt x="463" y="627"/>
                </a:lnTo>
                <a:lnTo>
                  <a:pt x="461" y="629"/>
                </a:lnTo>
                <a:lnTo>
                  <a:pt x="461" y="629"/>
                </a:lnTo>
                <a:close/>
                <a:moveTo>
                  <a:pt x="444" y="1887"/>
                </a:moveTo>
                <a:lnTo>
                  <a:pt x="444" y="1887"/>
                </a:lnTo>
                <a:lnTo>
                  <a:pt x="444" y="1885"/>
                </a:lnTo>
                <a:lnTo>
                  <a:pt x="442" y="1885"/>
                </a:lnTo>
                <a:lnTo>
                  <a:pt x="440" y="1885"/>
                </a:lnTo>
                <a:lnTo>
                  <a:pt x="440" y="1885"/>
                </a:lnTo>
                <a:lnTo>
                  <a:pt x="440" y="1887"/>
                </a:lnTo>
                <a:lnTo>
                  <a:pt x="440" y="1889"/>
                </a:lnTo>
                <a:lnTo>
                  <a:pt x="442" y="1889"/>
                </a:lnTo>
                <a:lnTo>
                  <a:pt x="444" y="1889"/>
                </a:lnTo>
                <a:lnTo>
                  <a:pt x="444" y="1889"/>
                </a:lnTo>
                <a:lnTo>
                  <a:pt x="446" y="1889"/>
                </a:lnTo>
                <a:lnTo>
                  <a:pt x="446" y="1891"/>
                </a:lnTo>
                <a:lnTo>
                  <a:pt x="446" y="1889"/>
                </a:lnTo>
                <a:lnTo>
                  <a:pt x="446" y="1889"/>
                </a:lnTo>
                <a:lnTo>
                  <a:pt x="444" y="1887"/>
                </a:lnTo>
                <a:close/>
                <a:moveTo>
                  <a:pt x="469" y="637"/>
                </a:moveTo>
                <a:lnTo>
                  <a:pt x="467" y="635"/>
                </a:lnTo>
                <a:lnTo>
                  <a:pt x="467" y="635"/>
                </a:lnTo>
                <a:lnTo>
                  <a:pt x="467" y="637"/>
                </a:lnTo>
                <a:lnTo>
                  <a:pt x="467" y="637"/>
                </a:lnTo>
                <a:lnTo>
                  <a:pt x="467" y="637"/>
                </a:lnTo>
                <a:lnTo>
                  <a:pt x="467" y="637"/>
                </a:lnTo>
                <a:lnTo>
                  <a:pt x="467" y="637"/>
                </a:lnTo>
                <a:lnTo>
                  <a:pt x="465" y="640"/>
                </a:lnTo>
                <a:lnTo>
                  <a:pt x="465" y="640"/>
                </a:lnTo>
                <a:lnTo>
                  <a:pt x="465" y="640"/>
                </a:lnTo>
                <a:lnTo>
                  <a:pt x="465" y="640"/>
                </a:lnTo>
                <a:lnTo>
                  <a:pt x="465" y="642"/>
                </a:lnTo>
                <a:lnTo>
                  <a:pt x="467" y="642"/>
                </a:lnTo>
                <a:lnTo>
                  <a:pt x="465" y="642"/>
                </a:lnTo>
                <a:lnTo>
                  <a:pt x="467" y="644"/>
                </a:lnTo>
                <a:lnTo>
                  <a:pt x="467" y="644"/>
                </a:lnTo>
                <a:lnTo>
                  <a:pt x="467" y="644"/>
                </a:lnTo>
                <a:lnTo>
                  <a:pt x="467" y="642"/>
                </a:lnTo>
                <a:lnTo>
                  <a:pt x="467" y="642"/>
                </a:lnTo>
                <a:lnTo>
                  <a:pt x="469" y="640"/>
                </a:lnTo>
                <a:lnTo>
                  <a:pt x="467" y="637"/>
                </a:lnTo>
                <a:lnTo>
                  <a:pt x="469" y="637"/>
                </a:lnTo>
                <a:lnTo>
                  <a:pt x="469" y="637"/>
                </a:lnTo>
                <a:close/>
                <a:moveTo>
                  <a:pt x="476" y="640"/>
                </a:moveTo>
                <a:lnTo>
                  <a:pt x="476" y="640"/>
                </a:lnTo>
                <a:lnTo>
                  <a:pt x="476" y="640"/>
                </a:lnTo>
                <a:lnTo>
                  <a:pt x="474" y="644"/>
                </a:lnTo>
                <a:lnTo>
                  <a:pt x="471" y="644"/>
                </a:lnTo>
                <a:lnTo>
                  <a:pt x="469" y="646"/>
                </a:lnTo>
                <a:lnTo>
                  <a:pt x="467" y="648"/>
                </a:lnTo>
                <a:lnTo>
                  <a:pt x="467" y="648"/>
                </a:lnTo>
                <a:lnTo>
                  <a:pt x="467" y="648"/>
                </a:lnTo>
                <a:lnTo>
                  <a:pt x="465" y="650"/>
                </a:lnTo>
                <a:lnTo>
                  <a:pt x="465" y="652"/>
                </a:lnTo>
                <a:lnTo>
                  <a:pt x="467" y="650"/>
                </a:lnTo>
                <a:lnTo>
                  <a:pt x="469" y="650"/>
                </a:lnTo>
                <a:lnTo>
                  <a:pt x="469" y="650"/>
                </a:lnTo>
                <a:lnTo>
                  <a:pt x="469" y="650"/>
                </a:lnTo>
                <a:lnTo>
                  <a:pt x="469" y="650"/>
                </a:lnTo>
                <a:lnTo>
                  <a:pt x="471" y="650"/>
                </a:lnTo>
                <a:lnTo>
                  <a:pt x="471" y="648"/>
                </a:lnTo>
                <a:lnTo>
                  <a:pt x="471" y="648"/>
                </a:lnTo>
                <a:lnTo>
                  <a:pt x="471" y="648"/>
                </a:lnTo>
                <a:lnTo>
                  <a:pt x="474" y="648"/>
                </a:lnTo>
                <a:lnTo>
                  <a:pt x="474" y="646"/>
                </a:lnTo>
                <a:lnTo>
                  <a:pt x="474" y="646"/>
                </a:lnTo>
                <a:lnTo>
                  <a:pt x="478" y="642"/>
                </a:lnTo>
                <a:lnTo>
                  <a:pt x="478" y="640"/>
                </a:lnTo>
                <a:lnTo>
                  <a:pt x="478" y="640"/>
                </a:lnTo>
                <a:lnTo>
                  <a:pt x="476" y="640"/>
                </a:lnTo>
                <a:close/>
                <a:moveTo>
                  <a:pt x="585" y="1759"/>
                </a:moveTo>
                <a:lnTo>
                  <a:pt x="585" y="1759"/>
                </a:lnTo>
                <a:lnTo>
                  <a:pt x="585" y="1759"/>
                </a:lnTo>
                <a:lnTo>
                  <a:pt x="585" y="1759"/>
                </a:lnTo>
                <a:lnTo>
                  <a:pt x="587" y="1759"/>
                </a:lnTo>
                <a:lnTo>
                  <a:pt x="587" y="1759"/>
                </a:lnTo>
                <a:lnTo>
                  <a:pt x="587" y="1759"/>
                </a:lnTo>
                <a:lnTo>
                  <a:pt x="587" y="1759"/>
                </a:lnTo>
                <a:lnTo>
                  <a:pt x="585" y="1759"/>
                </a:lnTo>
                <a:close/>
                <a:moveTo>
                  <a:pt x="578" y="1759"/>
                </a:moveTo>
                <a:lnTo>
                  <a:pt x="578" y="1759"/>
                </a:lnTo>
                <a:lnTo>
                  <a:pt x="578" y="1757"/>
                </a:lnTo>
                <a:lnTo>
                  <a:pt x="576" y="1757"/>
                </a:lnTo>
                <a:lnTo>
                  <a:pt x="576" y="1757"/>
                </a:lnTo>
                <a:lnTo>
                  <a:pt x="576" y="1759"/>
                </a:lnTo>
                <a:lnTo>
                  <a:pt x="576" y="1759"/>
                </a:lnTo>
                <a:lnTo>
                  <a:pt x="576" y="1759"/>
                </a:lnTo>
                <a:lnTo>
                  <a:pt x="578" y="1759"/>
                </a:lnTo>
                <a:lnTo>
                  <a:pt x="578" y="1759"/>
                </a:lnTo>
                <a:close/>
                <a:moveTo>
                  <a:pt x="578" y="1765"/>
                </a:moveTo>
                <a:lnTo>
                  <a:pt x="578" y="1765"/>
                </a:lnTo>
                <a:lnTo>
                  <a:pt x="578" y="1767"/>
                </a:lnTo>
                <a:lnTo>
                  <a:pt x="578" y="1767"/>
                </a:lnTo>
                <a:lnTo>
                  <a:pt x="578" y="1765"/>
                </a:lnTo>
                <a:lnTo>
                  <a:pt x="578" y="1765"/>
                </a:lnTo>
                <a:lnTo>
                  <a:pt x="578" y="1765"/>
                </a:lnTo>
                <a:close/>
                <a:moveTo>
                  <a:pt x="593" y="1774"/>
                </a:moveTo>
                <a:lnTo>
                  <a:pt x="593" y="1774"/>
                </a:lnTo>
                <a:lnTo>
                  <a:pt x="593" y="1776"/>
                </a:lnTo>
                <a:lnTo>
                  <a:pt x="593" y="1774"/>
                </a:lnTo>
                <a:lnTo>
                  <a:pt x="593" y="1774"/>
                </a:lnTo>
                <a:lnTo>
                  <a:pt x="593" y="1774"/>
                </a:lnTo>
                <a:close/>
                <a:moveTo>
                  <a:pt x="530" y="1872"/>
                </a:moveTo>
                <a:lnTo>
                  <a:pt x="528" y="1872"/>
                </a:lnTo>
                <a:lnTo>
                  <a:pt x="528" y="1872"/>
                </a:lnTo>
                <a:lnTo>
                  <a:pt x="530" y="1872"/>
                </a:lnTo>
                <a:lnTo>
                  <a:pt x="530" y="1872"/>
                </a:lnTo>
                <a:lnTo>
                  <a:pt x="530" y="1872"/>
                </a:lnTo>
                <a:lnTo>
                  <a:pt x="530" y="1872"/>
                </a:lnTo>
                <a:close/>
                <a:moveTo>
                  <a:pt x="570" y="1887"/>
                </a:moveTo>
                <a:lnTo>
                  <a:pt x="568" y="1889"/>
                </a:lnTo>
                <a:lnTo>
                  <a:pt x="568" y="1889"/>
                </a:lnTo>
                <a:lnTo>
                  <a:pt x="568" y="1889"/>
                </a:lnTo>
                <a:lnTo>
                  <a:pt x="568" y="1889"/>
                </a:lnTo>
                <a:lnTo>
                  <a:pt x="568" y="1891"/>
                </a:lnTo>
                <a:lnTo>
                  <a:pt x="568" y="1891"/>
                </a:lnTo>
                <a:lnTo>
                  <a:pt x="568" y="1891"/>
                </a:lnTo>
                <a:lnTo>
                  <a:pt x="568" y="1891"/>
                </a:lnTo>
                <a:lnTo>
                  <a:pt x="568" y="1889"/>
                </a:lnTo>
                <a:lnTo>
                  <a:pt x="568" y="1889"/>
                </a:lnTo>
                <a:lnTo>
                  <a:pt x="568" y="1889"/>
                </a:lnTo>
                <a:lnTo>
                  <a:pt x="568" y="1889"/>
                </a:lnTo>
                <a:lnTo>
                  <a:pt x="570" y="1887"/>
                </a:lnTo>
                <a:lnTo>
                  <a:pt x="570" y="1887"/>
                </a:lnTo>
                <a:lnTo>
                  <a:pt x="570" y="1887"/>
                </a:lnTo>
                <a:lnTo>
                  <a:pt x="570" y="1887"/>
                </a:lnTo>
                <a:close/>
                <a:moveTo>
                  <a:pt x="323" y="1319"/>
                </a:moveTo>
                <a:lnTo>
                  <a:pt x="323" y="1319"/>
                </a:lnTo>
                <a:lnTo>
                  <a:pt x="323" y="1319"/>
                </a:lnTo>
                <a:lnTo>
                  <a:pt x="321" y="1319"/>
                </a:lnTo>
                <a:lnTo>
                  <a:pt x="321" y="1319"/>
                </a:lnTo>
                <a:lnTo>
                  <a:pt x="321" y="1317"/>
                </a:lnTo>
                <a:lnTo>
                  <a:pt x="321" y="1317"/>
                </a:lnTo>
                <a:lnTo>
                  <a:pt x="318" y="1315"/>
                </a:lnTo>
                <a:lnTo>
                  <a:pt x="318" y="1315"/>
                </a:lnTo>
                <a:lnTo>
                  <a:pt x="316" y="1317"/>
                </a:lnTo>
                <a:lnTo>
                  <a:pt x="314" y="1317"/>
                </a:lnTo>
                <a:lnTo>
                  <a:pt x="314" y="1317"/>
                </a:lnTo>
                <a:lnTo>
                  <a:pt x="314" y="1319"/>
                </a:lnTo>
                <a:lnTo>
                  <a:pt x="316" y="1319"/>
                </a:lnTo>
                <a:lnTo>
                  <a:pt x="316" y="1321"/>
                </a:lnTo>
                <a:lnTo>
                  <a:pt x="318" y="1321"/>
                </a:lnTo>
                <a:lnTo>
                  <a:pt x="318" y="1321"/>
                </a:lnTo>
                <a:lnTo>
                  <a:pt x="318" y="1319"/>
                </a:lnTo>
                <a:lnTo>
                  <a:pt x="318" y="1319"/>
                </a:lnTo>
                <a:lnTo>
                  <a:pt x="318" y="1319"/>
                </a:lnTo>
                <a:lnTo>
                  <a:pt x="318" y="1321"/>
                </a:lnTo>
                <a:lnTo>
                  <a:pt x="321" y="1321"/>
                </a:lnTo>
                <a:lnTo>
                  <a:pt x="321" y="1321"/>
                </a:lnTo>
                <a:lnTo>
                  <a:pt x="323" y="1321"/>
                </a:lnTo>
                <a:lnTo>
                  <a:pt x="323" y="1321"/>
                </a:lnTo>
                <a:lnTo>
                  <a:pt x="325" y="1321"/>
                </a:lnTo>
                <a:lnTo>
                  <a:pt x="325" y="1321"/>
                </a:lnTo>
                <a:lnTo>
                  <a:pt x="323" y="1319"/>
                </a:lnTo>
                <a:close/>
                <a:moveTo>
                  <a:pt x="566" y="1893"/>
                </a:moveTo>
                <a:lnTo>
                  <a:pt x="566" y="1893"/>
                </a:lnTo>
                <a:lnTo>
                  <a:pt x="566" y="1893"/>
                </a:lnTo>
                <a:lnTo>
                  <a:pt x="566" y="1893"/>
                </a:lnTo>
                <a:lnTo>
                  <a:pt x="566" y="1895"/>
                </a:lnTo>
                <a:lnTo>
                  <a:pt x="568" y="1895"/>
                </a:lnTo>
                <a:lnTo>
                  <a:pt x="568" y="1895"/>
                </a:lnTo>
                <a:lnTo>
                  <a:pt x="568" y="1895"/>
                </a:lnTo>
                <a:lnTo>
                  <a:pt x="566" y="1893"/>
                </a:lnTo>
                <a:close/>
                <a:moveTo>
                  <a:pt x="568" y="1897"/>
                </a:moveTo>
                <a:lnTo>
                  <a:pt x="568" y="1897"/>
                </a:lnTo>
                <a:lnTo>
                  <a:pt x="570" y="1897"/>
                </a:lnTo>
                <a:lnTo>
                  <a:pt x="570" y="1897"/>
                </a:lnTo>
                <a:lnTo>
                  <a:pt x="570" y="1897"/>
                </a:lnTo>
                <a:lnTo>
                  <a:pt x="568" y="1897"/>
                </a:lnTo>
                <a:close/>
                <a:moveTo>
                  <a:pt x="543" y="1864"/>
                </a:moveTo>
                <a:lnTo>
                  <a:pt x="543" y="1864"/>
                </a:lnTo>
                <a:lnTo>
                  <a:pt x="543" y="1864"/>
                </a:lnTo>
                <a:lnTo>
                  <a:pt x="543" y="1864"/>
                </a:lnTo>
                <a:lnTo>
                  <a:pt x="543" y="1864"/>
                </a:lnTo>
                <a:close/>
                <a:moveTo>
                  <a:pt x="362" y="1346"/>
                </a:moveTo>
                <a:lnTo>
                  <a:pt x="362" y="1344"/>
                </a:lnTo>
                <a:lnTo>
                  <a:pt x="360" y="1344"/>
                </a:lnTo>
                <a:lnTo>
                  <a:pt x="360" y="1342"/>
                </a:lnTo>
                <a:lnTo>
                  <a:pt x="358" y="1340"/>
                </a:lnTo>
                <a:lnTo>
                  <a:pt x="354" y="1338"/>
                </a:lnTo>
                <a:lnTo>
                  <a:pt x="350" y="1336"/>
                </a:lnTo>
                <a:lnTo>
                  <a:pt x="350" y="1336"/>
                </a:lnTo>
                <a:lnTo>
                  <a:pt x="350" y="1338"/>
                </a:lnTo>
                <a:lnTo>
                  <a:pt x="350" y="1340"/>
                </a:lnTo>
                <a:lnTo>
                  <a:pt x="350" y="1342"/>
                </a:lnTo>
                <a:lnTo>
                  <a:pt x="348" y="1342"/>
                </a:lnTo>
                <a:lnTo>
                  <a:pt x="348" y="1344"/>
                </a:lnTo>
                <a:lnTo>
                  <a:pt x="348" y="1346"/>
                </a:lnTo>
                <a:lnTo>
                  <a:pt x="350" y="1350"/>
                </a:lnTo>
                <a:lnTo>
                  <a:pt x="350" y="1352"/>
                </a:lnTo>
                <a:lnTo>
                  <a:pt x="350" y="1354"/>
                </a:lnTo>
                <a:lnTo>
                  <a:pt x="352" y="1357"/>
                </a:lnTo>
                <a:lnTo>
                  <a:pt x="354" y="1357"/>
                </a:lnTo>
                <a:lnTo>
                  <a:pt x="354" y="1354"/>
                </a:lnTo>
                <a:lnTo>
                  <a:pt x="354" y="1354"/>
                </a:lnTo>
                <a:lnTo>
                  <a:pt x="358" y="1350"/>
                </a:lnTo>
                <a:lnTo>
                  <a:pt x="360" y="1350"/>
                </a:lnTo>
                <a:lnTo>
                  <a:pt x="365" y="1348"/>
                </a:lnTo>
                <a:lnTo>
                  <a:pt x="365" y="1348"/>
                </a:lnTo>
                <a:lnTo>
                  <a:pt x="365" y="1346"/>
                </a:lnTo>
                <a:lnTo>
                  <a:pt x="362" y="1346"/>
                </a:lnTo>
                <a:close/>
                <a:moveTo>
                  <a:pt x="362" y="1690"/>
                </a:moveTo>
                <a:lnTo>
                  <a:pt x="362" y="1690"/>
                </a:lnTo>
                <a:lnTo>
                  <a:pt x="362" y="1690"/>
                </a:lnTo>
                <a:lnTo>
                  <a:pt x="362" y="1690"/>
                </a:lnTo>
                <a:lnTo>
                  <a:pt x="362" y="1690"/>
                </a:lnTo>
                <a:lnTo>
                  <a:pt x="362" y="1690"/>
                </a:lnTo>
                <a:lnTo>
                  <a:pt x="362" y="1690"/>
                </a:lnTo>
                <a:lnTo>
                  <a:pt x="362" y="1690"/>
                </a:lnTo>
                <a:lnTo>
                  <a:pt x="362" y="1690"/>
                </a:lnTo>
                <a:lnTo>
                  <a:pt x="362" y="1690"/>
                </a:lnTo>
                <a:lnTo>
                  <a:pt x="362" y="1690"/>
                </a:lnTo>
                <a:close/>
                <a:moveTo>
                  <a:pt x="354" y="734"/>
                </a:moveTo>
                <a:lnTo>
                  <a:pt x="354" y="734"/>
                </a:lnTo>
                <a:lnTo>
                  <a:pt x="354" y="732"/>
                </a:lnTo>
                <a:lnTo>
                  <a:pt x="354" y="732"/>
                </a:lnTo>
                <a:lnTo>
                  <a:pt x="354" y="732"/>
                </a:lnTo>
                <a:lnTo>
                  <a:pt x="354" y="732"/>
                </a:lnTo>
                <a:lnTo>
                  <a:pt x="352" y="734"/>
                </a:lnTo>
                <a:lnTo>
                  <a:pt x="352" y="734"/>
                </a:lnTo>
                <a:lnTo>
                  <a:pt x="352" y="734"/>
                </a:lnTo>
                <a:lnTo>
                  <a:pt x="354" y="734"/>
                </a:lnTo>
                <a:close/>
                <a:moveTo>
                  <a:pt x="369" y="717"/>
                </a:moveTo>
                <a:lnTo>
                  <a:pt x="367" y="719"/>
                </a:lnTo>
                <a:lnTo>
                  <a:pt x="367" y="719"/>
                </a:lnTo>
                <a:lnTo>
                  <a:pt x="367" y="721"/>
                </a:lnTo>
                <a:lnTo>
                  <a:pt x="365" y="721"/>
                </a:lnTo>
                <a:lnTo>
                  <a:pt x="365" y="721"/>
                </a:lnTo>
                <a:lnTo>
                  <a:pt x="367" y="721"/>
                </a:lnTo>
                <a:lnTo>
                  <a:pt x="367" y="721"/>
                </a:lnTo>
                <a:lnTo>
                  <a:pt x="369" y="719"/>
                </a:lnTo>
                <a:lnTo>
                  <a:pt x="371" y="719"/>
                </a:lnTo>
                <a:lnTo>
                  <a:pt x="371" y="717"/>
                </a:lnTo>
                <a:lnTo>
                  <a:pt x="369" y="717"/>
                </a:lnTo>
                <a:close/>
                <a:moveTo>
                  <a:pt x="436" y="1885"/>
                </a:moveTo>
                <a:lnTo>
                  <a:pt x="436" y="1885"/>
                </a:lnTo>
                <a:lnTo>
                  <a:pt x="436" y="1885"/>
                </a:lnTo>
                <a:lnTo>
                  <a:pt x="436" y="1885"/>
                </a:lnTo>
                <a:lnTo>
                  <a:pt x="436" y="1885"/>
                </a:lnTo>
                <a:lnTo>
                  <a:pt x="438" y="1885"/>
                </a:lnTo>
                <a:lnTo>
                  <a:pt x="438" y="1885"/>
                </a:lnTo>
                <a:lnTo>
                  <a:pt x="438" y="1885"/>
                </a:lnTo>
                <a:lnTo>
                  <a:pt x="436" y="1885"/>
                </a:lnTo>
                <a:close/>
                <a:moveTo>
                  <a:pt x="348" y="1329"/>
                </a:moveTo>
                <a:lnTo>
                  <a:pt x="348" y="1329"/>
                </a:lnTo>
                <a:lnTo>
                  <a:pt x="346" y="1327"/>
                </a:lnTo>
                <a:lnTo>
                  <a:pt x="346" y="1327"/>
                </a:lnTo>
                <a:lnTo>
                  <a:pt x="344" y="1325"/>
                </a:lnTo>
                <a:lnTo>
                  <a:pt x="342" y="1325"/>
                </a:lnTo>
                <a:lnTo>
                  <a:pt x="342" y="1327"/>
                </a:lnTo>
                <a:lnTo>
                  <a:pt x="342" y="1327"/>
                </a:lnTo>
                <a:lnTo>
                  <a:pt x="339" y="1325"/>
                </a:lnTo>
                <a:lnTo>
                  <a:pt x="339" y="1325"/>
                </a:lnTo>
                <a:lnTo>
                  <a:pt x="337" y="1325"/>
                </a:lnTo>
                <a:lnTo>
                  <a:pt x="337" y="1325"/>
                </a:lnTo>
                <a:lnTo>
                  <a:pt x="337" y="1327"/>
                </a:lnTo>
                <a:lnTo>
                  <a:pt x="339" y="1327"/>
                </a:lnTo>
                <a:lnTo>
                  <a:pt x="339" y="1329"/>
                </a:lnTo>
                <a:lnTo>
                  <a:pt x="342" y="1327"/>
                </a:lnTo>
                <a:lnTo>
                  <a:pt x="342" y="1329"/>
                </a:lnTo>
                <a:lnTo>
                  <a:pt x="342" y="1331"/>
                </a:lnTo>
                <a:lnTo>
                  <a:pt x="342" y="1331"/>
                </a:lnTo>
                <a:lnTo>
                  <a:pt x="344" y="1331"/>
                </a:lnTo>
                <a:lnTo>
                  <a:pt x="344" y="1331"/>
                </a:lnTo>
                <a:lnTo>
                  <a:pt x="346" y="1331"/>
                </a:lnTo>
                <a:lnTo>
                  <a:pt x="348" y="1329"/>
                </a:lnTo>
                <a:lnTo>
                  <a:pt x="348" y="1329"/>
                </a:lnTo>
                <a:close/>
                <a:moveTo>
                  <a:pt x="335" y="1327"/>
                </a:moveTo>
                <a:lnTo>
                  <a:pt x="333" y="1327"/>
                </a:lnTo>
                <a:lnTo>
                  <a:pt x="333" y="1327"/>
                </a:lnTo>
                <a:lnTo>
                  <a:pt x="333" y="1327"/>
                </a:lnTo>
                <a:lnTo>
                  <a:pt x="333" y="1329"/>
                </a:lnTo>
                <a:lnTo>
                  <a:pt x="335" y="1329"/>
                </a:lnTo>
                <a:lnTo>
                  <a:pt x="335" y="1329"/>
                </a:lnTo>
                <a:lnTo>
                  <a:pt x="335" y="1327"/>
                </a:lnTo>
                <a:lnTo>
                  <a:pt x="335" y="1327"/>
                </a:lnTo>
                <a:lnTo>
                  <a:pt x="335" y="1327"/>
                </a:lnTo>
                <a:close/>
                <a:moveTo>
                  <a:pt x="329" y="1602"/>
                </a:moveTo>
                <a:lnTo>
                  <a:pt x="327" y="1602"/>
                </a:lnTo>
                <a:lnTo>
                  <a:pt x="327" y="1602"/>
                </a:lnTo>
                <a:lnTo>
                  <a:pt x="329" y="1604"/>
                </a:lnTo>
                <a:lnTo>
                  <a:pt x="327" y="1604"/>
                </a:lnTo>
                <a:lnTo>
                  <a:pt x="327" y="1604"/>
                </a:lnTo>
                <a:lnTo>
                  <a:pt x="327" y="1604"/>
                </a:lnTo>
                <a:lnTo>
                  <a:pt x="325" y="1604"/>
                </a:lnTo>
                <a:lnTo>
                  <a:pt x="325" y="1604"/>
                </a:lnTo>
                <a:lnTo>
                  <a:pt x="327" y="1606"/>
                </a:lnTo>
                <a:lnTo>
                  <a:pt x="329" y="1606"/>
                </a:lnTo>
                <a:lnTo>
                  <a:pt x="331" y="1606"/>
                </a:lnTo>
                <a:lnTo>
                  <a:pt x="329" y="1604"/>
                </a:lnTo>
                <a:lnTo>
                  <a:pt x="329" y="1602"/>
                </a:lnTo>
                <a:close/>
                <a:moveTo>
                  <a:pt x="373" y="717"/>
                </a:moveTo>
                <a:lnTo>
                  <a:pt x="373" y="719"/>
                </a:lnTo>
                <a:lnTo>
                  <a:pt x="371" y="719"/>
                </a:lnTo>
                <a:lnTo>
                  <a:pt x="373" y="719"/>
                </a:lnTo>
                <a:lnTo>
                  <a:pt x="373" y="719"/>
                </a:lnTo>
                <a:lnTo>
                  <a:pt x="375" y="719"/>
                </a:lnTo>
                <a:lnTo>
                  <a:pt x="375" y="719"/>
                </a:lnTo>
                <a:lnTo>
                  <a:pt x="375" y="719"/>
                </a:lnTo>
                <a:lnTo>
                  <a:pt x="375" y="719"/>
                </a:lnTo>
                <a:lnTo>
                  <a:pt x="375" y="717"/>
                </a:lnTo>
                <a:lnTo>
                  <a:pt x="373" y="717"/>
                </a:lnTo>
                <a:close/>
                <a:moveTo>
                  <a:pt x="335" y="1323"/>
                </a:moveTo>
                <a:lnTo>
                  <a:pt x="333" y="1323"/>
                </a:lnTo>
                <a:lnTo>
                  <a:pt x="333" y="1323"/>
                </a:lnTo>
                <a:lnTo>
                  <a:pt x="331" y="1323"/>
                </a:lnTo>
                <a:lnTo>
                  <a:pt x="329" y="1321"/>
                </a:lnTo>
                <a:lnTo>
                  <a:pt x="329" y="1323"/>
                </a:lnTo>
                <a:lnTo>
                  <a:pt x="329" y="1323"/>
                </a:lnTo>
                <a:lnTo>
                  <a:pt x="329" y="1323"/>
                </a:lnTo>
                <a:lnTo>
                  <a:pt x="333" y="1323"/>
                </a:lnTo>
                <a:lnTo>
                  <a:pt x="335" y="1325"/>
                </a:lnTo>
                <a:lnTo>
                  <a:pt x="337" y="1323"/>
                </a:lnTo>
                <a:lnTo>
                  <a:pt x="337" y="1323"/>
                </a:lnTo>
                <a:lnTo>
                  <a:pt x="337" y="1323"/>
                </a:lnTo>
                <a:lnTo>
                  <a:pt x="335" y="1323"/>
                </a:lnTo>
                <a:close/>
                <a:moveTo>
                  <a:pt x="350" y="1711"/>
                </a:moveTo>
                <a:lnTo>
                  <a:pt x="348" y="1711"/>
                </a:lnTo>
                <a:lnTo>
                  <a:pt x="348" y="1711"/>
                </a:lnTo>
                <a:lnTo>
                  <a:pt x="348" y="1711"/>
                </a:lnTo>
                <a:lnTo>
                  <a:pt x="350" y="1713"/>
                </a:lnTo>
                <a:lnTo>
                  <a:pt x="350" y="1713"/>
                </a:lnTo>
                <a:lnTo>
                  <a:pt x="350" y="1713"/>
                </a:lnTo>
                <a:lnTo>
                  <a:pt x="350" y="1711"/>
                </a:lnTo>
                <a:lnTo>
                  <a:pt x="350" y="1711"/>
                </a:lnTo>
                <a:lnTo>
                  <a:pt x="350" y="1711"/>
                </a:lnTo>
                <a:close/>
                <a:moveTo>
                  <a:pt x="407" y="640"/>
                </a:moveTo>
                <a:lnTo>
                  <a:pt x="407" y="637"/>
                </a:lnTo>
                <a:lnTo>
                  <a:pt x="407" y="635"/>
                </a:lnTo>
                <a:lnTo>
                  <a:pt x="407" y="635"/>
                </a:lnTo>
                <a:lnTo>
                  <a:pt x="407" y="637"/>
                </a:lnTo>
                <a:lnTo>
                  <a:pt x="404" y="640"/>
                </a:lnTo>
                <a:lnTo>
                  <a:pt x="404" y="640"/>
                </a:lnTo>
                <a:lnTo>
                  <a:pt x="407" y="640"/>
                </a:lnTo>
                <a:close/>
                <a:moveTo>
                  <a:pt x="409" y="1795"/>
                </a:moveTo>
                <a:lnTo>
                  <a:pt x="409" y="1795"/>
                </a:lnTo>
                <a:lnTo>
                  <a:pt x="409" y="1795"/>
                </a:lnTo>
                <a:lnTo>
                  <a:pt x="409" y="1797"/>
                </a:lnTo>
                <a:lnTo>
                  <a:pt x="409" y="1797"/>
                </a:lnTo>
                <a:lnTo>
                  <a:pt x="409" y="1797"/>
                </a:lnTo>
                <a:lnTo>
                  <a:pt x="409" y="1797"/>
                </a:lnTo>
                <a:lnTo>
                  <a:pt x="409" y="1795"/>
                </a:lnTo>
                <a:lnTo>
                  <a:pt x="409" y="1795"/>
                </a:lnTo>
                <a:close/>
                <a:moveTo>
                  <a:pt x="413" y="1872"/>
                </a:moveTo>
                <a:lnTo>
                  <a:pt x="413" y="1872"/>
                </a:lnTo>
                <a:lnTo>
                  <a:pt x="413" y="1872"/>
                </a:lnTo>
                <a:lnTo>
                  <a:pt x="413" y="1870"/>
                </a:lnTo>
                <a:lnTo>
                  <a:pt x="413" y="1872"/>
                </a:lnTo>
                <a:lnTo>
                  <a:pt x="413" y="1872"/>
                </a:lnTo>
                <a:lnTo>
                  <a:pt x="413" y="1872"/>
                </a:lnTo>
                <a:lnTo>
                  <a:pt x="413" y="1872"/>
                </a:lnTo>
                <a:close/>
                <a:moveTo>
                  <a:pt x="413" y="1874"/>
                </a:moveTo>
                <a:lnTo>
                  <a:pt x="413" y="1874"/>
                </a:lnTo>
                <a:lnTo>
                  <a:pt x="413" y="1877"/>
                </a:lnTo>
                <a:lnTo>
                  <a:pt x="413" y="1877"/>
                </a:lnTo>
                <a:lnTo>
                  <a:pt x="415" y="1877"/>
                </a:lnTo>
                <a:lnTo>
                  <a:pt x="415" y="1877"/>
                </a:lnTo>
                <a:lnTo>
                  <a:pt x="415" y="1874"/>
                </a:lnTo>
                <a:lnTo>
                  <a:pt x="413" y="1874"/>
                </a:lnTo>
                <a:close/>
                <a:moveTo>
                  <a:pt x="386" y="692"/>
                </a:moveTo>
                <a:lnTo>
                  <a:pt x="388" y="692"/>
                </a:lnTo>
                <a:lnTo>
                  <a:pt x="388" y="692"/>
                </a:lnTo>
                <a:lnTo>
                  <a:pt x="388" y="692"/>
                </a:lnTo>
                <a:lnTo>
                  <a:pt x="388" y="692"/>
                </a:lnTo>
                <a:lnTo>
                  <a:pt x="386" y="690"/>
                </a:lnTo>
                <a:lnTo>
                  <a:pt x="383" y="690"/>
                </a:lnTo>
                <a:lnTo>
                  <a:pt x="383" y="690"/>
                </a:lnTo>
                <a:lnTo>
                  <a:pt x="383" y="690"/>
                </a:lnTo>
                <a:lnTo>
                  <a:pt x="383" y="692"/>
                </a:lnTo>
                <a:lnTo>
                  <a:pt x="386" y="692"/>
                </a:lnTo>
                <a:close/>
                <a:moveTo>
                  <a:pt x="392" y="707"/>
                </a:moveTo>
                <a:lnTo>
                  <a:pt x="388" y="707"/>
                </a:lnTo>
                <a:lnTo>
                  <a:pt x="386" y="707"/>
                </a:lnTo>
                <a:lnTo>
                  <a:pt x="386" y="709"/>
                </a:lnTo>
                <a:lnTo>
                  <a:pt x="388" y="709"/>
                </a:lnTo>
                <a:lnTo>
                  <a:pt x="388" y="709"/>
                </a:lnTo>
                <a:lnTo>
                  <a:pt x="390" y="709"/>
                </a:lnTo>
                <a:lnTo>
                  <a:pt x="390" y="709"/>
                </a:lnTo>
                <a:lnTo>
                  <a:pt x="392" y="707"/>
                </a:lnTo>
                <a:lnTo>
                  <a:pt x="392" y="707"/>
                </a:lnTo>
                <a:lnTo>
                  <a:pt x="392" y="707"/>
                </a:lnTo>
                <a:lnTo>
                  <a:pt x="392" y="707"/>
                </a:lnTo>
                <a:lnTo>
                  <a:pt x="392" y="707"/>
                </a:lnTo>
                <a:close/>
                <a:moveTo>
                  <a:pt x="400" y="696"/>
                </a:moveTo>
                <a:lnTo>
                  <a:pt x="398" y="696"/>
                </a:lnTo>
                <a:lnTo>
                  <a:pt x="398" y="694"/>
                </a:lnTo>
                <a:lnTo>
                  <a:pt x="400" y="694"/>
                </a:lnTo>
                <a:lnTo>
                  <a:pt x="400" y="694"/>
                </a:lnTo>
                <a:lnTo>
                  <a:pt x="400" y="692"/>
                </a:lnTo>
                <a:lnTo>
                  <a:pt x="398" y="692"/>
                </a:lnTo>
                <a:lnTo>
                  <a:pt x="396" y="692"/>
                </a:lnTo>
                <a:lnTo>
                  <a:pt x="396" y="692"/>
                </a:lnTo>
                <a:lnTo>
                  <a:pt x="394" y="694"/>
                </a:lnTo>
                <a:lnTo>
                  <a:pt x="392" y="694"/>
                </a:lnTo>
                <a:lnTo>
                  <a:pt x="392" y="692"/>
                </a:lnTo>
                <a:lnTo>
                  <a:pt x="394" y="692"/>
                </a:lnTo>
                <a:lnTo>
                  <a:pt x="392" y="690"/>
                </a:lnTo>
                <a:lnTo>
                  <a:pt x="390" y="690"/>
                </a:lnTo>
                <a:lnTo>
                  <a:pt x="388" y="690"/>
                </a:lnTo>
                <a:lnTo>
                  <a:pt x="390" y="690"/>
                </a:lnTo>
                <a:lnTo>
                  <a:pt x="388" y="692"/>
                </a:lnTo>
                <a:lnTo>
                  <a:pt x="388" y="692"/>
                </a:lnTo>
                <a:lnTo>
                  <a:pt x="388" y="692"/>
                </a:lnTo>
                <a:lnTo>
                  <a:pt x="388" y="694"/>
                </a:lnTo>
                <a:lnTo>
                  <a:pt x="388" y="694"/>
                </a:lnTo>
                <a:lnTo>
                  <a:pt x="386" y="694"/>
                </a:lnTo>
                <a:lnTo>
                  <a:pt x="386" y="694"/>
                </a:lnTo>
                <a:lnTo>
                  <a:pt x="386" y="694"/>
                </a:lnTo>
                <a:lnTo>
                  <a:pt x="386" y="694"/>
                </a:lnTo>
                <a:lnTo>
                  <a:pt x="383" y="694"/>
                </a:lnTo>
                <a:lnTo>
                  <a:pt x="383" y="694"/>
                </a:lnTo>
                <a:lnTo>
                  <a:pt x="383" y="694"/>
                </a:lnTo>
                <a:lnTo>
                  <a:pt x="381" y="692"/>
                </a:lnTo>
                <a:lnTo>
                  <a:pt x="381" y="692"/>
                </a:lnTo>
                <a:lnTo>
                  <a:pt x="379" y="692"/>
                </a:lnTo>
                <a:lnTo>
                  <a:pt x="379" y="692"/>
                </a:lnTo>
                <a:lnTo>
                  <a:pt x="379" y="692"/>
                </a:lnTo>
                <a:lnTo>
                  <a:pt x="377" y="692"/>
                </a:lnTo>
                <a:lnTo>
                  <a:pt x="377" y="694"/>
                </a:lnTo>
                <a:lnTo>
                  <a:pt x="379" y="694"/>
                </a:lnTo>
                <a:lnTo>
                  <a:pt x="379" y="694"/>
                </a:lnTo>
                <a:lnTo>
                  <a:pt x="381" y="696"/>
                </a:lnTo>
                <a:lnTo>
                  <a:pt x="381" y="696"/>
                </a:lnTo>
                <a:lnTo>
                  <a:pt x="379" y="696"/>
                </a:lnTo>
                <a:lnTo>
                  <a:pt x="379" y="696"/>
                </a:lnTo>
                <a:lnTo>
                  <a:pt x="379" y="698"/>
                </a:lnTo>
                <a:lnTo>
                  <a:pt x="379" y="700"/>
                </a:lnTo>
                <a:lnTo>
                  <a:pt x="379" y="702"/>
                </a:lnTo>
                <a:lnTo>
                  <a:pt x="381" y="702"/>
                </a:lnTo>
                <a:lnTo>
                  <a:pt x="379" y="702"/>
                </a:lnTo>
                <a:lnTo>
                  <a:pt x="379" y="702"/>
                </a:lnTo>
                <a:lnTo>
                  <a:pt x="379" y="700"/>
                </a:lnTo>
                <a:lnTo>
                  <a:pt x="377" y="698"/>
                </a:lnTo>
                <a:lnTo>
                  <a:pt x="377" y="698"/>
                </a:lnTo>
                <a:lnTo>
                  <a:pt x="377" y="698"/>
                </a:lnTo>
                <a:lnTo>
                  <a:pt x="377" y="698"/>
                </a:lnTo>
                <a:lnTo>
                  <a:pt x="377" y="696"/>
                </a:lnTo>
                <a:lnTo>
                  <a:pt x="375" y="696"/>
                </a:lnTo>
                <a:lnTo>
                  <a:pt x="375" y="696"/>
                </a:lnTo>
                <a:lnTo>
                  <a:pt x="373" y="696"/>
                </a:lnTo>
                <a:lnTo>
                  <a:pt x="371" y="698"/>
                </a:lnTo>
                <a:lnTo>
                  <a:pt x="369" y="698"/>
                </a:lnTo>
                <a:lnTo>
                  <a:pt x="367" y="700"/>
                </a:lnTo>
                <a:lnTo>
                  <a:pt x="367" y="702"/>
                </a:lnTo>
                <a:lnTo>
                  <a:pt x="367" y="702"/>
                </a:lnTo>
                <a:lnTo>
                  <a:pt x="369" y="705"/>
                </a:lnTo>
                <a:lnTo>
                  <a:pt x="369" y="709"/>
                </a:lnTo>
                <a:lnTo>
                  <a:pt x="371" y="711"/>
                </a:lnTo>
                <a:lnTo>
                  <a:pt x="373" y="711"/>
                </a:lnTo>
                <a:lnTo>
                  <a:pt x="373" y="711"/>
                </a:lnTo>
                <a:lnTo>
                  <a:pt x="373" y="709"/>
                </a:lnTo>
                <a:lnTo>
                  <a:pt x="373" y="709"/>
                </a:lnTo>
                <a:lnTo>
                  <a:pt x="373" y="709"/>
                </a:lnTo>
                <a:lnTo>
                  <a:pt x="373" y="709"/>
                </a:lnTo>
                <a:lnTo>
                  <a:pt x="373" y="707"/>
                </a:lnTo>
                <a:lnTo>
                  <a:pt x="371" y="709"/>
                </a:lnTo>
                <a:lnTo>
                  <a:pt x="371" y="707"/>
                </a:lnTo>
                <a:lnTo>
                  <a:pt x="373" y="707"/>
                </a:lnTo>
                <a:lnTo>
                  <a:pt x="373" y="707"/>
                </a:lnTo>
                <a:lnTo>
                  <a:pt x="375" y="707"/>
                </a:lnTo>
                <a:lnTo>
                  <a:pt x="375" y="707"/>
                </a:lnTo>
                <a:lnTo>
                  <a:pt x="377" y="707"/>
                </a:lnTo>
                <a:lnTo>
                  <a:pt x="377" y="707"/>
                </a:lnTo>
                <a:lnTo>
                  <a:pt x="375" y="709"/>
                </a:lnTo>
                <a:lnTo>
                  <a:pt x="375" y="709"/>
                </a:lnTo>
                <a:lnTo>
                  <a:pt x="375" y="709"/>
                </a:lnTo>
                <a:lnTo>
                  <a:pt x="377" y="709"/>
                </a:lnTo>
                <a:lnTo>
                  <a:pt x="379" y="709"/>
                </a:lnTo>
                <a:lnTo>
                  <a:pt x="379" y="709"/>
                </a:lnTo>
                <a:lnTo>
                  <a:pt x="379" y="711"/>
                </a:lnTo>
                <a:lnTo>
                  <a:pt x="375" y="713"/>
                </a:lnTo>
                <a:lnTo>
                  <a:pt x="375" y="713"/>
                </a:lnTo>
                <a:lnTo>
                  <a:pt x="375" y="715"/>
                </a:lnTo>
                <a:lnTo>
                  <a:pt x="377" y="715"/>
                </a:lnTo>
                <a:lnTo>
                  <a:pt x="377" y="715"/>
                </a:lnTo>
                <a:lnTo>
                  <a:pt x="379" y="713"/>
                </a:lnTo>
                <a:lnTo>
                  <a:pt x="381" y="711"/>
                </a:lnTo>
                <a:lnTo>
                  <a:pt x="381" y="711"/>
                </a:lnTo>
                <a:lnTo>
                  <a:pt x="381" y="709"/>
                </a:lnTo>
                <a:lnTo>
                  <a:pt x="381" y="709"/>
                </a:lnTo>
                <a:lnTo>
                  <a:pt x="381" y="709"/>
                </a:lnTo>
                <a:lnTo>
                  <a:pt x="383" y="709"/>
                </a:lnTo>
                <a:lnTo>
                  <a:pt x="383" y="707"/>
                </a:lnTo>
                <a:lnTo>
                  <a:pt x="383" y="707"/>
                </a:lnTo>
                <a:lnTo>
                  <a:pt x="386" y="707"/>
                </a:lnTo>
                <a:lnTo>
                  <a:pt x="388" y="705"/>
                </a:lnTo>
                <a:lnTo>
                  <a:pt x="390" y="705"/>
                </a:lnTo>
                <a:lnTo>
                  <a:pt x="392" y="705"/>
                </a:lnTo>
                <a:lnTo>
                  <a:pt x="394" y="702"/>
                </a:lnTo>
                <a:lnTo>
                  <a:pt x="394" y="702"/>
                </a:lnTo>
                <a:lnTo>
                  <a:pt x="396" y="702"/>
                </a:lnTo>
                <a:lnTo>
                  <a:pt x="396" y="702"/>
                </a:lnTo>
                <a:lnTo>
                  <a:pt x="396" y="702"/>
                </a:lnTo>
                <a:lnTo>
                  <a:pt x="396" y="700"/>
                </a:lnTo>
                <a:lnTo>
                  <a:pt x="394" y="700"/>
                </a:lnTo>
                <a:lnTo>
                  <a:pt x="392" y="700"/>
                </a:lnTo>
                <a:lnTo>
                  <a:pt x="392" y="700"/>
                </a:lnTo>
                <a:lnTo>
                  <a:pt x="392" y="700"/>
                </a:lnTo>
                <a:lnTo>
                  <a:pt x="392" y="698"/>
                </a:lnTo>
                <a:lnTo>
                  <a:pt x="394" y="700"/>
                </a:lnTo>
                <a:lnTo>
                  <a:pt x="396" y="700"/>
                </a:lnTo>
                <a:lnTo>
                  <a:pt x="400" y="700"/>
                </a:lnTo>
                <a:lnTo>
                  <a:pt x="400" y="700"/>
                </a:lnTo>
                <a:lnTo>
                  <a:pt x="400" y="700"/>
                </a:lnTo>
                <a:lnTo>
                  <a:pt x="402" y="698"/>
                </a:lnTo>
                <a:lnTo>
                  <a:pt x="402" y="698"/>
                </a:lnTo>
                <a:lnTo>
                  <a:pt x="402" y="696"/>
                </a:lnTo>
                <a:lnTo>
                  <a:pt x="400" y="696"/>
                </a:lnTo>
                <a:close/>
                <a:moveTo>
                  <a:pt x="404" y="684"/>
                </a:moveTo>
                <a:lnTo>
                  <a:pt x="404" y="684"/>
                </a:lnTo>
                <a:lnTo>
                  <a:pt x="404" y="682"/>
                </a:lnTo>
                <a:lnTo>
                  <a:pt x="402" y="682"/>
                </a:lnTo>
                <a:lnTo>
                  <a:pt x="400" y="679"/>
                </a:lnTo>
                <a:lnTo>
                  <a:pt x="400" y="682"/>
                </a:lnTo>
                <a:lnTo>
                  <a:pt x="400" y="682"/>
                </a:lnTo>
                <a:lnTo>
                  <a:pt x="400" y="682"/>
                </a:lnTo>
                <a:lnTo>
                  <a:pt x="398" y="682"/>
                </a:lnTo>
                <a:lnTo>
                  <a:pt x="398" y="679"/>
                </a:lnTo>
                <a:lnTo>
                  <a:pt x="396" y="679"/>
                </a:lnTo>
                <a:lnTo>
                  <a:pt x="396" y="679"/>
                </a:lnTo>
                <a:lnTo>
                  <a:pt x="394" y="679"/>
                </a:lnTo>
                <a:lnTo>
                  <a:pt x="394" y="682"/>
                </a:lnTo>
                <a:lnTo>
                  <a:pt x="394" y="682"/>
                </a:lnTo>
                <a:lnTo>
                  <a:pt x="394" y="684"/>
                </a:lnTo>
                <a:lnTo>
                  <a:pt x="394" y="684"/>
                </a:lnTo>
                <a:lnTo>
                  <a:pt x="392" y="684"/>
                </a:lnTo>
                <a:lnTo>
                  <a:pt x="392" y="684"/>
                </a:lnTo>
                <a:lnTo>
                  <a:pt x="390" y="684"/>
                </a:lnTo>
                <a:lnTo>
                  <a:pt x="386" y="688"/>
                </a:lnTo>
                <a:lnTo>
                  <a:pt x="388" y="688"/>
                </a:lnTo>
                <a:lnTo>
                  <a:pt x="392" y="690"/>
                </a:lnTo>
                <a:lnTo>
                  <a:pt x="392" y="690"/>
                </a:lnTo>
                <a:lnTo>
                  <a:pt x="394" y="688"/>
                </a:lnTo>
                <a:lnTo>
                  <a:pt x="394" y="688"/>
                </a:lnTo>
                <a:lnTo>
                  <a:pt x="394" y="688"/>
                </a:lnTo>
                <a:lnTo>
                  <a:pt x="396" y="688"/>
                </a:lnTo>
                <a:lnTo>
                  <a:pt x="396" y="688"/>
                </a:lnTo>
                <a:lnTo>
                  <a:pt x="396" y="686"/>
                </a:lnTo>
                <a:lnTo>
                  <a:pt x="398" y="686"/>
                </a:lnTo>
                <a:lnTo>
                  <a:pt x="398" y="686"/>
                </a:lnTo>
                <a:lnTo>
                  <a:pt x="398" y="688"/>
                </a:lnTo>
                <a:lnTo>
                  <a:pt x="398" y="686"/>
                </a:lnTo>
                <a:lnTo>
                  <a:pt x="400" y="686"/>
                </a:lnTo>
                <a:lnTo>
                  <a:pt x="400" y="686"/>
                </a:lnTo>
                <a:lnTo>
                  <a:pt x="400" y="686"/>
                </a:lnTo>
                <a:lnTo>
                  <a:pt x="400" y="686"/>
                </a:lnTo>
                <a:lnTo>
                  <a:pt x="400" y="686"/>
                </a:lnTo>
                <a:lnTo>
                  <a:pt x="402" y="684"/>
                </a:lnTo>
                <a:lnTo>
                  <a:pt x="402" y="684"/>
                </a:lnTo>
                <a:lnTo>
                  <a:pt x="402" y="684"/>
                </a:lnTo>
                <a:lnTo>
                  <a:pt x="402" y="686"/>
                </a:lnTo>
                <a:lnTo>
                  <a:pt x="402" y="686"/>
                </a:lnTo>
                <a:lnTo>
                  <a:pt x="404" y="686"/>
                </a:lnTo>
                <a:lnTo>
                  <a:pt x="404" y="686"/>
                </a:lnTo>
                <a:lnTo>
                  <a:pt x="407" y="684"/>
                </a:lnTo>
                <a:lnTo>
                  <a:pt x="407" y="684"/>
                </a:lnTo>
                <a:lnTo>
                  <a:pt x="407" y="682"/>
                </a:lnTo>
                <a:lnTo>
                  <a:pt x="404" y="684"/>
                </a:lnTo>
                <a:close/>
                <a:moveTo>
                  <a:pt x="398" y="679"/>
                </a:moveTo>
                <a:lnTo>
                  <a:pt x="398" y="679"/>
                </a:lnTo>
                <a:lnTo>
                  <a:pt x="400" y="677"/>
                </a:lnTo>
                <a:lnTo>
                  <a:pt x="400" y="677"/>
                </a:lnTo>
                <a:lnTo>
                  <a:pt x="400" y="677"/>
                </a:lnTo>
                <a:lnTo>
                  <a:pt x="400" y="677"/>
                </a:lnTo>
                <a:lnTo>
                  <a:pt x="400" y="675"/>
                </a:lnTo>
                <a:lnTo>
                  <a:pt x="398" y="675"/>
                </a:lnTo>
                <a:lnTo>
                  <a:pt x="396" y="677"/>
                </a:lnTo>
                <a:lnTo>
                  <a:pt x="396" y="677"/>
                </a:lnTo>
                <a:lnTo>
                  <a:pt x="398" y="679"/>
                </a:lnTo>
                <a:lnTo>
                  <a:pt x="398" y="679"/>
                </a:lnTo>
                <a:close/>
                <a:moveTo>
                  <a:pt x="109" y="1755"/>
                </a:moveTo>
                <a:lnTo>
                  <a:pt x="109" y="1755"/>
                </a:lnTo>
                <a:lnTo>
                  <a:pt x="109" y="1755"/>
                </a:lnTo>
                <a:lnTo>
                  <a:pt x="109" y="1755"/>
                </a:lnTo>
                <a:lnTo>
                  <a:pt x="109" y="1755"/>
                </a:lnTo>
                <a:lnTo>
                  <a:pt x="109" y="1755"/>
                </a:lnTo>
                <a:lnTo>
                  <a:pt x="109" y="1755"/>
                </a:lnTo>
                <a:lnTo>
                  <a:pt x="109" y="1755"/>
                </a:lnTo>
                <a:lnTo>
                  <a:pt x="109" y="1755"/>
                </a:lnTo>
                <a:close/>
                <a:moveTo>
                  <a:pt x="1144" y="195"/>
                </a:moveTo>
                <a:lnTo>
                  <a:pt x="1142" y="193"/>
                </a:lnTo>
                <a:lnTo>
                  <a:pt x="1142" y="193"/>
                </a:lnTo>
                <a:lnTo>
                  <a:pt x="1140" y="193"/>
                </a:lnTo>
                <a:lnTo>
                  <a:pt x="1136" y="191"/>
                </a:lnTo>
                <a:lnTo>
                  <a:pt x="1131" y="191"/>
                </a:lnTo>
                <a:lnTo>
                  <a:pt x="1125" y="191"/>
                </a:lnTo>
                <a:lnTo>
                  <a:pt x="1123" y="191"/>
                </a:lnTo>
                <a:lnTo>
                  <a:pt x="1123" y="191"/>
                </a:lnTo>
                <a:lnTo>
                  <a:pt x="1123" y="193"/>
                </a:lnTo>
                <a:lnTo>
                  <a:pt x="1123" y="195"/>
                </a:lnTo>
                <a:lnTo>
                  <a:pt x="1125" y="197"/>
                </a:lnTo>
                <a:lnTo>
                  <a:pt x="1129" y="197"/>
                </a:lnTo>
                <a:lnTo>
                  <a:pt x="1131" y="197"/>
                </a:lnTo>
                <a:lnTo>
                  <a:pt x="1134" y="197"/>
                </a:lnTo>
                <a:lnTo>
                  <a:pt x="1136" y="197"/>
                </a:lnTo>
                <a:lnTo>
                  <a:pt x="1138" y="197"/>
                </a:lnTo>
                <a:lnTo>
                  <a:pt x="1144" y="195"/>
                </a:lnTo>
                <a:lnTo>
                  <a:pt x="1144" y="195"/>
                </a:lnTo>
                <a:lnTo>
                  <a:pt x="1144" y="195"/>
                </a:lnTo>
                <a:close/>
                <a:moveTo>
                  <a:pt x="1092" y="449"/>
                </a:moveTo>
                <a:lnTo>
                  <a:pt x="1092" y="449"/>
                </a:lnTo>
                <a:lnTo>
                  <a:pt x="1087" y="449"/>
                </a:lnTo>
                <a:lnTo>
                  <a:pt x="1087" y="449"/>
                </a:lnTo>
                <a:lnTo>
                  <a:pt x="1085" y="449"/>
                </a:lnTo>
                <a:lnTo>
                  <a:pt x="1085" y="451"/>
                </a:lnTo>
                <a:lnTo>
                  <a:pt x="1087" y="451"/>
                </a:lnTo>
                <a:lnTo>
                  <a:pt x="1090" y="451"/>
                </a:lnTo>
                <a:lnTo>
                  <a:pt x="1092" y="453"/>
                </a:lnTo>
                <a:lnTo>
                  <a:pt x="1092" y="453"/>
                </a:lnTo>
                <a:lnTo>
                  <a:pt x="1094" y="453"/>
                </a:lnTo>
                <a:lnTo>
                  <a:pt x="1094" y="453"/>
                </a:lnTo>
                <a:lnTo>
                  <a:pt x="1094" y="453"/>
                </a:lnTo>
                <a:lnTo>
                  <a:pt x="1094" y="451"/>
                </a:lnTo>
                <a:lnTo>
                  <a:pt x="1094" y="451"/>
                </a:lnTo>
                <a:lnTo>
                  <a:pt x="1092" y="449"/>
                </a:lnTo>
                <a:close/>
                <a:moveTo>
                  <a:pt x="1029" y="463"/>
                </a:moveTo>
                <a:lnTo>
                  <a:pt x="1027" y="463"/>
                </a:lnTo>
                <a:lnTo>
                  <a:pt x="1027" y="463"/>
                </a:lnTo>
                <a:lnTo>
                  <a:pt x="1027" y="463"/>
                </a:lnTo>
                <a:lnTo>
                  <a:pt x="1027" y="466"/>
                </a:lnTo>
                <a:lnTo>
                  <a:pt x="1029" y="466"/>
                </a:lnTo>
                <a:lnTo>
                  <a:pt x="1031" y="466"/>
                </a:lnTo>
                <a:lnTo>
                  <a:pt x="1031" y="466"/>
                </a:lnTo>
                <a:lnTo>
                  <a:pt x="1031" y="466"/>
                </a:lnTo>
                <a:lnTo>
                  <a:pt x="1029" y="463"/>
                </a:lnTo>
                <a:lnTo>
                  <a:pt x="1029" y="463"/>
                </a:lnTo>
                <a:close/>
                <a:moveTo>
                  <a:pt x="1023" y="461"/>
                </a:moveTo>
                <a:lnTo>
                  <a:pt x="1020" y="461"/>
                </a:lnTo>
                <a:lnTo>
                  <a:pt x="1023" y="463"/>
                </a:lnTo>
                <a:lnTo>
                  <a:pt x="1025" y="463"/>
                </a:lnTo>
                <a:lnTo>
                  <a:pt x="1025" y="463"/>
                </a:lnTo>
                <a:lnTo>
                  <a:pt x="1025" y="461"/>
                </a:lnTo>
                <a:lnTo>
                  <a:pt x="1023" y="461"/>
                </a:lnTo>
                <a:close/>
                <a:moveTo>
                  <a:pt x="1102" y="229"/>
                </a:moveTo>
                <a:lnTo>
                  <a:pt x="1102" y="229"/>
                </a:lnTo>
                <a:lnTo>
                  <a:pt x="1100" y="229"/>
                </a:lnTo>
                <a:lnTo>
                  <a:pt x="1098" y="229"/>
                </a:lnTo>
                <a:lnTo>
                  <a:pt x="1094" y="229"/>
                </a:lnTo>
                <a:lnTo>
                  <a:pt x="1092" y="231"/>
                </a:lnTo>
                <a:lnTo>
                  <a:pt x="1092" y="231"/>
                </a:lnTo>
                <a:lnTo>
                  <a:pt x="1092" y="233"/>
                </a:lnTo>
                <a:lnTo>
                  <a:pt x="1094" y="235"/>
                </a:lnTo>
                <a:lnTo>
                  <a:pt x="1096" y="237"/>
                </a:lnTo>
                <a:lnTo>
                  <a:pt x="1096" y="239"/>
                </a:lnTo>
                <a:lnTo>
                  <a:pt x="1098" y="239"/>
                </a:lnTo>
                <a:lnTo>
                  <a:pt x="1108" y="239"/>
                </a:lnTo>
                <a:lnTo>
                  <a:pt x="1111" y="237"/>
                </a:lnTo>
                <a:lnTo>
                  <a:pt x="1113" y="237"/>
                </a:lnTo>
                <a:lnTo>
                  <a:pt x="1115" y="237"/>
                </a:lnTo>
                <a:lnTo>
                  <a:pt x="1115" y="235"/>
                </a:lnTo>
                <a:lnTo>
                  <a:pt x="1115" y="235"/>
                </a:lnTo>
                <a:lnTo>
                  <a:pt x="1113" y="235"/>
                </a:lnTo>
                <a:lnTo>
                  <a:pt x="1106" y="233"/>
                </a:lnTo>
                <a:lnTo>
                  <a:pt x="1106" y="231"/>
                </a:lnTo>
                <a:lnTo>
                  <a:pt x="1104" y="231"/>
                </a:lnTo>
                <a:lnTo>
                  <a:pt x="1104" y="231"/>
                </a:lnTo>
                <a:lnTo>
                  <a:pt x="1102" y="231"/>
                </a:lnTo>
                <a:lnTo>
                  <a:pt x="1100" y="231"/>
                </a:lnTo>
                <a:lnTo>
                  <a:pt x="1102" y="231"/>
                </a:lnTo>
                <a:lnTo>
                  <a:pt x="1102" y="229"/>
                </a:lnTo>
                <a:close/>
                <a:moveTo>
                  <a:pt x="1131" y="443"/>
                </a:moveTo>
                <a:lnTo>
                  <a:pt x="1129" y="443"/>
                </a:lnTo>
                <a:lnTo>
                  <a:pt x="1129" y="445"/>
                </a:lnTo>
                <a:lnTo>
                  <a:pt x="1127" y="445"/>
                </a:lnTo>
                <a:lnTo>
                  <a:pt x="1125" y="445"/>
                </a:lnTo>
                <a:lnTo>
                  <a:pt x="1125" y="447"/>
                </a:lnTo>
                <a:lnTo>
                  <a:pt x="1125" y="447"/>
                </a:lnTo>
                <a:lnTo>
                  <a:pt x="1131" y="449"/>
                </a:lnTo>
                <a:lnTo>
                  <a:pt x="1131" y="449"/>
                </a:lnTo>
                <a:lnTo>
                  <a:pt x="1131" y="449"/>
                </a:lnTo>
                <a:lnTo>
                  <a:pt x="1134" y="447"/>
                </a:lnTo>
                <a:lnTo>
                  <a:pt x="1134" y="447"/>
                </a:lnTo>
                <a:lnTo>
                  <a:pt x="1134" y="445"/>
                </a:lnTo>
                <a:lnTo>
                  <a:pt x="1134" y="445"/>
                </a:lnTo>
                <a:lnTo>
                  <a:pt x="1134" y="445"/>
                </a:lnTo>
                <a:lnTo>
                  <a:pt x="1131" y="443"/>
                </a:lnTo>
                <a:close/>
                <a:moveTo>
                  <a:pt x="2384" y="1216"/>
                </a:moveTo>
                <a:lnTo>
                  <a:pt x="2384" y="1216"/>
                </a:lnTo>
                <a:lnTo>
                  <a:pt x="2384" y="1216"/>
                </a:lnTo>
                <a:lnTo>
                  <a:pt x="2380" y="1216"/>
                </a:lnTo>
                <a:lnTo>
                  <a:pt x="2380" y="1218"/>
                </a:lnTo>
                <a:lnTo>
                  <a:pt x="2378" y="1218"/>
                </a:lnTo>
                <a:lnTo>
                  <a:pt x="2378" y="1220"/>
                </a:lnTo>
                <a:lnTo>
                  <a:pt x="2380" y="1222"/>
                </a:lnTo>
                <a:lnTo>
                  <a:pt x="2380" y="1222"/>
                </a:lnTo>
                <a:lnTo>
                  <a:pt x="2382" y="1222"/>
                </a:lnTo>
                <a:lnTo>
                  <a:pt x="2384" y="1222"/>
                </a:lnTo>
                <a:lnTo>
                  <a:pt x="2384" y="1220"/>
                </a:lnTo>
                <a:lnTo>
                  <a:pt x="2384" y="1218"/>
                </a:lnTo>
                <a:lnTo>
                  <a:pt x="2384" y="1218"/>
                </a:lnTo>
                <a:lnTo>
                  <a:pt x="2384" y="1216"/>
                </a:lnTo>
                <a:lnTo>
                  <a:pt x="2384" y="1216"/>
                </a:lnTo>
                <a:close/>
                <a:moveTo>
                  <a:pt x="1155" y="398"/>
                </a:moveTo>
                <a:lnTo>
                  <a:pt x="1152" y="396"/>
                </a:lnTo>
                <a:lnTo>
                  <a:pt x="1150" y="396"/>
                </a:lnTo>
                <a:lnTo>
                  <a:pt x="1150" y="396"/>
                </a:lnTo>
                <a:lnTo>
                  <a:pt x="1148" y="396"/>
                </a:lnTo>
                <a:lnTo>
                  <a:pt x="1150" y="398"/>
                </a:lnTo>
                <a:lnTo>
                  <a:pt x="1150" y="398"/>
                </a:lnTo>
                <a:lnTo>
                  <a:pt x="1150" y="398"/>
                </a:lnTo>
                <a:lnTo>
                  <a:pt x="1150" y="398"/>
                </a:lnTo>
                <a:lnTo>
                  <a:pt x="1155" y="401"/>
                </a:lnTo>
                <a:lnTo>
                  <a:pt x="1155" y="401"/>
                </a:lnTo>
                <a:lnTo>
                  <a:pt x="1155" y="401"/>
                </a:lnTo>
                <a:lnTo>
                  <a:pt x="1155" y="398"/>
                </a:lnTo>
                <a:lnTo>
                  <a:pt x="1155" y="398"/>
                </a:lnTo>
                <a:lnTo>
                  <a:pt x="1155" y="398"/>
                </a:lnTo>
                <a:close/>
                <a:moveTo>
                  <a:pt x="1146" y="419"/>
                </a:moveTo>
                <a:lnTo>
                  <a:pt x="1146" y="417"/>
                </a:lnTo>
                <a:lnTo>
                  <a:pt x="1146" y="415"/>
                </a:lnTo>
                <a:lnTo>
                  <a:pt x="1144" y="411"/>
                </a:lnTo>
                <a:lnTo>
                  <a:pt x="1144" y="409"/>
                </a:lnTo>
                <a:lnTo>
                  <a:pt x="1144" y="409"/>
                </a:lnTo>
                <a:lnTo>
                  <a:pt x="1142" y="409"/>
                </a:lnTo>
                <a:lnTo>
                  <a:pt x="1142" y="409"/>
                </a:lnTo>
                <a:lnTo>
                  <a:pt x="1136" y="409"/>
                </a:lnTo>
                <a:lnTo>
                  <a:pt x="1136" y="409"/>
                </a:lnTo>
                <a:lnTo>
                  <a:pt x="1136" y="407"/>
                </a:lnTo>
                <a:lnTo>
                  <a:pt x="1136" y="407"/>
                </a:lnTo>
                <a:lnTo>
                  <a:pt x="1136" y="405"/>
                </a:lnTo>
                <a:lnTo>
                  <a:pt x="1134" y="405"/>
                </a:lnTo>
                <a:lnTo>
                  <a:pt x="1131" y="405"/>
                </a:lnTo>
                <a:lnTo>
                  <a:pt x="1129" y="405"/>
                </a:lnTo>
                <a:lnTo>
                  <a:pt x="1125" y="403"/>
                </a:lnTo>
                <a:lnTo>
                  <a:pt x="1121" y="401"/>
                </a:lnTo>
                <a:lnTo>
                  <a:pt x="1119" y="398"/>
                </a:lnTo>
                <a:lnTo>
                  <a:pt x="1115" y="396"/>
                </a:lnTo>
                <a:lnTo>
                  <a:pt x="1115" y="396"/>
                </a:lnTo>
                <a:lnTo>
                  <a:pt x="1115" y="396"/>
                </a:lnTo>
                <a:lnTo>
                  <a:pt x="1115" y="398"/>
                </a:lnTo>
                <a:lnTo>
                  <a:pt x="1115" y="398"/>
                </a:lnTo>
                <a:lnTo>
                  <a:pt x="1115" y="401"/>
                </a:lnTo>
                <a:lnTo>
                  <a:pt x="1115" y="401"/>
                </a:lnTo>
                <a:lnTo>
                  <a:pt x="1115" y="401"/>
                </a:lnTo>
                <a:lnTo>
                  <a:pt x="1113" y="398"/>
                </a:lnTo>
                <a:lnTo>
                  <a:pt x="1111" y="398"/>
                </a:lnTo>
                <a:lnTo>
                  <a:pt x="1106" y="396"/>
                </a:lnTo>
                <a:lnTo>
                  <a:pt x="1102" y="394"/>
                </a:lnTo>
                <a:lnTo>
                  <a:pt x="1102" y="392"/>
                </a:lnTo>
                <a:lnTo>
                  <a:pt x="1098" y="388"/>
                </a:lnTo>
                <a:lnTo>
                  <a:pt x="1094" y="386"/>
                </a:lnTo>
                <a:lnTo>
                  <a:pt x="1094" y="384"/>
                </a:lnTo>
                <a:lnTo>
                  <a:pt x="1094" y="384"/>
                </a:lnTo>
                <a:lnTo>
                  <a:pt x="1094" y="380"/>
                </a:lnTo>
                <a:lnTo>
                  <a:pt x="1094" y="380"/>
                </a:lnTo>
                <a:lnTo>
                  <a:pt x="1096" y="378"/>
                </a:lnTo>
                <a:lnTo>
                  <a:pt x="1096" y="378"/>
                </a:lnTo>
                <a:lnTo>
                  <a:pt x="1096" y="375"/>
                </a:lnTo>
                <a:lnTo>
                  <a:pt x="1096" y="375"/>
                </a:lnTo>
                <a:lnTo>
                  <a:pt x="1096" y="373"/>
                </a:lnTo>
                <a:lnTo>
                  <a:pt x="1096" y="371"/>
                </a:lnTo>
                <a:lnTo>
                  <a:pt x="1094" y="369"/>
                </a:lnTo>
                <a:lnTo>
                  <a:pt x="1090" y="365"/>
                </a:lnTo>
                <a:lnTo>
                  <a:pt x="1090" y="363"/>
                </a:lnTo>
                <a:lnTo>
                  <a:pt x="1087" y="361"/>
                </a:lnTo>
                <a:lnTo>
                  <a:pt x="1083" y="350"/>
                </a:lnTo>
                <a:lnTo>
                  <a:pt x="1083" y="348"/>
                </a:lnTo>
                <a:lnTo>
                  <a:pt x="1083" y="346"/>
                </a:lnTo>
                <a:lnTo>
                  <a:pt x="1081" y="344"/>
                </a:lnTo>
                <a:lnTo>
                  <a:pt x="1081" y="342"/>
                </a:lnTo>
                <a:lnTo>
                  <a:pt x="1081" y="342"/>
                </a:lnTo>
                <a:lnTo>
                  <a:pt x="1081" y="340"/>
                </a:lnTo>
                <a:lnTo>
                  <a:pt x="1081" y="340"/>
                </a:lnTo>
                <a:lnTo>
                  <a:pt x="1081" y="340"/>
                </a:lnTo>
                <a:lnTo>
                  <a:pt x="1079" y="338"/>
                </a:lnTo>
                <a:lnTo>
                  <a:pt x="1077" y="336"/>
                </a:lnTo>
                <a:lnTo>
                  <a:pt x="1075" y="333"/>
                </a:lnTo>
                <a:lnTo>
                  <a:pt x="1071" y="331"/>
                </a:lnTo>
                <a:lnTo>
                  <a:pt x="1064" y="327"/>
                </a:lnTo>
                <a:lnTo>
                  <a:pt x="1060" y="325"/>
                </a:lnTo>
                <a:lnTo>
                  <a:pt x="1058" y="325"/>
                </a:lnTo>
                <a:lnTo>
                  <a:pt x="1058" y="327"/>
                </a:lnTo>
                <a:lnTo>
                  <a:pt x="1056" y="327"/>
                </a:lnTo>
                <a:lnTo>
                  <a:pt x="1056" y="327"/>
                </a:lnTo>
                <a:lnTo>
                  <a:pt x="1050" y="325"/>
                </a:lnTo>
                <a:lnTo>
                  <a:pt x="1048" y="325"/>
                </a:lnTo>
                <a:lnTo>
                  <a:pt x="1043" y="323"/>
                </a:lnTo>
                <a:lnTo>
                  <a:pt x="1041" y="325"/>
                </a:lnTo>
                <a:lnTo>
                  <a:pt x="1041" y="325"/>
                </a:lnTo>
                <a:lnTo>
                  <a:pt x="1043" y="327"/>
                </a:lnTo>
                <a:lnTo>
                  <a:pt x="1043" y="327"/>
                </a:lnTo>
                <a:lnTo>
                  <a:pt x="1043" y="327"/>
                </a:lnTo>
                <a:lnTo>
                  <a:pt x="1041" y="327"/>
                </a:lnTo>
                <a:lnTo>
                  <a:pt x="1039" y="329"/>
                </a:lnTo>
                <a:lnTo>
                  <a:pt x="1039" y="329"/>
                </a:lnTo>
                <a:lnTo>
                  <a:pt x="1039" y="331"/>
                </a:lnTo>
                <a:lnTo>
                  <a:pt x="1043" y="342"/>
                </a:lnTo>
                <a:lnTo>
                  <a:pt x="1043" y="344"/>
                </a:lnTo>
                <a:lnTo>
                  <a:pt x="1043" y="346"/>
                </a:lnTo>
                <a:lnTo>
                  <a:pt x="1043" y="346"/>
                </a:lnTo>
                <a:lnTo>
                  <a:pt x="1043" y="348"/>
                </a:lnTo>
                <a:lnTo>
                  <a:pt x="1046" y="348"/>
                </a:lnTo>
                <a:lnTo>
                  <a:pt x="1046" y="348"/>
                </a:lnTo>
                <a:lnTo>
                  <a:pt x="1046" y="350"/>
                </a:lnTo>
                <a:lnTo>
                  <a:pt x="1046" y="352"/>
                </a:lnTo>
                <a:lnTo>
                  <a:pt x="1048" y="357"/>
                </a:lnTo>
                <a:lnTo>
                  <a:pt x="1050" y="361"/>
                </a:lnTo>
                <a:lnTo>
                  <a:pt x="1054" y="363"/>
                </a:lnTo>
                <a:lnTo>
                  <a:pt x="1052" y="363"/>
                </a:lnTo>
                <a:lnTo>
                  <a:pt x="1052" y="363"/>
                </a:lnTo>
                <a:lnTo>
                  <a:pt x="1052" y="365"/>
                </a:lnTo>
                <a:lnTo>
                  <a:pt x="1052" y="365"/>
                </a:lnTo>
                <a:lnTo>
                  <a:pt x="1052" y="365"/>
                </a:lnTo>
                <a:lnTo>
                  <a:pt x="1048" y="367"/>
                </a:lnTo>
                <a:lnTo>
                  <a:pt x="1046" y="369"/>
                </a:lnTo>
                <a:lnTo>
                  <a:pt x="1046" y="371"/>
                </a:lnTo>
                <a:lnTo>
                  <a:pt x="1046" y="371"/>
                </a:lnTo>
                <a:lnTo>
                  <a:pt x="1043" y="369"/>
                </a:lnTo>
                <a:lnTo>
                  <a:pt x="1043" y="369"/>
                </a:lnTo>
                <a:lnTo>
                  <a:pt x="1041" y="369"/>
                </a:lnTo>
                <a:lnTo>
                  <a:pt x="1041" y="367"/>
                </a:lnTo>
                <a:lnTo>
                  <a:pt x="1039" y="367"/>
                </a:lnTo>
                <a:lnTo>
                  <a:pt x="1039" y="363"/>
                </a:lnTo>
                <a:lnTo>
                  <a:pt x="1037" y="357"/>
                </a:lnTo>
                <a:lnTo>
                  <a:pt x="1035" y="352"/>
                </a:lnTo>
                <a:lnTo>
                  <a:pt x="1033" y="350"/>
                </a:lnTo>
                <a:lnTo>
                  <a:pt x="1033" y="346"/>
                </a:lnTo>
                <a:lnTo>
                  <a:pt x="1033" y="346"/>
                </a:lnTo>
                <a:lnTo>
                  <a:pt x="1031" y="346"/>
                </a:lnTo>
                <a:lnTo>
                  <a:pt x="1029" y="344"/>
                </a:lnTo>
                <a:lnTo>
                  <a:pt x="1029" y="344"/>
                </a:lnTo>
                <a:lnTo>
                  <a:pt x="1029" y="344"/>
                </a:lnTo>
                <a:lnTo>
                  <a:pt x="1029" y="342"/>
                </a:lnTo>
                <a:lnTo>
                  <a:pt x="1029" y="342"/>
                </a:lnTo>
                <a:lnTo>
                  <a:pt x="1029" y="342"/>
                </a:lnTo>
                <a:lnTo>
                  <a:pt x="1027" y="340"/>
                </a:lnTo>
                <a:lnTo>
                  <a:pt x="1023" y="340"/>
                </a:lnTo>
                <a:lnTo>
                  <a:pt x="1023" y="338"/>
                </a:lnTo>
                <a:lnTo>
                  <a:pt x="1020" y="338"/>
                </a:lnTo>
                <a:lnTo>
                  <a:pt x="1014" y="333"/>
                </a:lnTo>
                <a:lnTo>
                  <a:pt x="1012" y="333"/>
                </a:lnTo>
                <a:lnTo>
                  <a:pt x="1006" y="333"/>
                </a:lnTo>
                <a:lnTo>
                  <a:pt x="1004" y="333"/>
                </a:lnTo>
                <a:lnTo>
                  <a:pt x="1004" y="336"/>
                </a:lnTo>
                <a:lnTo>
                  <a:pt x="1006" y="338"/>
                </a:lnTo>
                <a:lnTo>
                  <a:pt x="1010" y="340"/>
                </a:lnTo>
                <a:lnTo>
                  <a:pt x="1012" y="340"/>
                </a:lnTo>
                <a:lnTo>
                  <a:pt x="1012" y="342"/>
                </a:lnTo>
                <a:lnTo>
                  <a:pt x="1012" y="342"/>
                </a:lnTo>
                <a:lnTo>
                  <a:pt x="1008" y="344"/>
                </a:lnTo>
                <a:lnTo>
                  <a:pt x="1006" y="344"/>
                </a:lnTo>
                <a:lnTo>
                  <a:pt x="1004" y="346"/>
                </a:lnTo>
                <a:lnTo>
                  <a:pt x="999" y="348"/>
                </a:lnTo>
                <a:lnTo>
                  <a:pt x="997" y="350"/>
                </a:lnTo>
                <a:lnTo>
                  <a:pt x="997" y="350"/>
                </a:lnTo>
                <a:lnTo>
                  <a:pt x="995" y="350"/>
                </a:lnTo>
                <a:lnTo>
                  <a:pt x="995" y="350"/>
                </a:lnTo>
                <a:lnTo>
                  <a:pt x="995" y="350"/>
                </a:lnTo>
                <a:lnTo>
                  <a:pt x="995" y="348"/>
                </a:lnTo>
                <a:lnTo>
                  <a:pt x="995" y="348"/>
                </a:lnTo>
                <a:lnTo>
                  <a:pt x="995" y="348"/>
                </a:lnTo>
                <a:lnTo>
                  <a:pt x="995" y="348"/>
                </a:lnTo>
                <a:lnTo>
                  <a:pt x="993" y="350"/>
                </a:lnTo>
                <a:lnTo>
                  <a:pt x="991" y="350"/>
                </a:lnTo>
                <a:lnTo>
                  <a:pt x="989" y="352"/>
                </a:lnTo>
                <a:lnTo>
                  <a:pt x="989" y="352"/>
                </a:lnTo>
                <a:lnTo>
                  <a:pt x="987" y="350"/>
                </a:lnTo>
                <a:lnTo>
                  <a:pt x="987" y="350"/>
                </a:lnTo>
                <a:lnTo>
                  <a:pt x="991" y="348"/>
                </a:lnTo>
                <a:lnTo>
                  <a:pt x="995" y="344"/>
                </a:lnTo>
                <a:lnTo>
                  <a:pt x="995" y="342"/>
                </a:lnTo>
                <a:lnTo>
                  <a:pt x="995" y="342"/>
                </a:lnTo>
                <a:lnTo>
                  <a:pt x="993" y="340"/>
                </a:lnTo>
                <a:lnTo>
                  <a:pt x="985" y="336"/>
                </a:lnTo>
                <a:lnTo>
                  <a:pt x="979" y="336"/>
                </a:lnTo>
                <a:lnTo>
                  <a:pt x="974" y="333"/>
                </a:lnTo>
                <a:lnTo>
                  <a:pt x="970" y="333"/>
                </a:lnTo>
                <a:lnTo>
                  <a:pt x="968" y="333"/>
                </a:lnTo>
                <a:lnTo>
                  <a:pt x="966" y="336"/>
                </a:lnTo>
                <a:lnTo>
                  <a:pt x="964" y="338"/>
                </a:lnTo>
                <a:lnTo>
                  <a:pt x="964" y="338"/>
                </a:lnTo>
                <a:lnTo>
                  <a:pt x="964" y="340"/>
                </a:lnTo>
                <a:lnTo>
                  <a:pt x="964" y="342"/>
                </a:lnTo>
                <a:lnTo>
                  <a:pt x="964" y="342"/>
                </a:lnTo>
                <a:lnTo>
                  <a:pt x="962" y="342"/>
                </a:lnTo>
                <a:lnTo>
                  <a:pt x="962" y="344"/>
                </a:lnTo>
                <a:lnTo>
                  <a:pt x="960" y="342"/>
                </a:lnTo>
                <a:lnTo>
                  <a:pt x="958" y="342"/>
                </a:lnTo>
                <a:lnTo>
                  <a:pt x="953" y="344"/>
                </a:lnTo>
                <a:lnTo>
                  <a:pt x="951" y="344"/>
                </a:lnTo>
                <a:lnTo>
                  <a:pt x="949" y="344"/>
                </a:lnTo>
                <a:lnTo>
                  <a:pt x="949" y="344"/>
                </a:lnTo>
                <a:lnTo>
                  <a:pt x="949" y="344"/>
                </a:lnTo>
                <a:lnTo>
                  <a:pt x="951" y="340"/>
                </a:lnTo>
                <a:lnTo>
                  <a:pt x="953" y="338"/>
                </a:lnTo>
                <a:lnTo>
                  <a:pt x="955" y="338"/>
                </a:lnTo>
                <a:lnTo>
                  <a:pt x="955" y="336"/>
                </a:lnTo>
                <a:lnTo>
                  <a:pt x="955" y="333"/>
                </a:lnTo>
                <a:lnTo>
                  <a:pt x="955" y="333"/>
                </a:lnTo>
                <a:lnTo>
                  <a:pt x="955" y="331"/>
                </a:lnTo>
                <a:lnTo>
                  <a:pt x="955" y="329"/>
                </a:lnTo>
                <a:lnTo>
                  <a:pt x="953" y="327"/>
                </a:lnTo>
                <a:lnTo>
                  <a:pt x="953" y="325"/>
                </a:lnTo>
                <a:lnTo>
                  <a:pt x="953" y="325"/>
                </a:lnTo>
                <a:lnTo>
                  <a:pt x="951" y="325"/>
                </a:lnTo>
                <a:lnTo>
                  <a:pt x="947" y="323"/>
                </a:lnTo>
                <a:lnTo>
                  <a:pt x="935" y="327"/>
                </a:lnTo>
                <a:lnTo>
                  <a:pt x="920" y="331"/>
                </a:lnTo>
                <a:lnTo>
                  <a:pt x="914" y="333"/>
                </a:lnTo>
                <a:lnTo>
                  <a:pt x="909" y="336"/>
                </a:lnTo>
                <a:lnTo>
                  <a:pt x="905" y="338"/>
                </a:lnTo>
                <a:lnTo>
                  <a:pt x="897" y="344"/>
                </a:lnTo>
                <a:lnTo>
                  <a:pt x="893" y="346"/>
                </a:lnTo>
                <a:lnTo>
                  <a:pt x="893" y="348"/>
                </a:lnTo>
                <a:lnTo>
                  <a:pt x="891" y="348"/>
                </a:lnTo>
                <a:lnTo>
                  <a:pt x="893" y="350"/>
                </a:lnTo>
                <a:lnTo>
                  <a:pt x="893" y="350"/>
                </a:lnTo>
                <a:lnTo>
                  <a:pt x="895" y="352"/>
                </a:lnTo>
                <a:lnTo>
                  <a:pt x="895" y="352"/>
                </a:lnTo>
                <a:lnTo>
                  <a:pt x="895" y="352"/>
                </a:lnTo>
                <a:lnTo>
                  <a:pt x="893" y="354"/>
                </a:lnTo>
                <a:lnTo>
                  <a:pt x="891" y="357"/>
                </a:lnTo>
                <a:lnTo>
                  <a:pt x="884" y="361"/>
                </a:lnTo>
                <a:lnTo>
                  <a:pt x="884" y="361"/>
                </a:lnTo>
                <a:lnTo>
                  <a:pt x="884" y="363"/>
                </a:lnTo>
                <a:lnTo>
                  <a:pt x="884" y="365"/>
                </a:lnTo>
                <a:lnTo>
                  <a:pt x="884" y="367"/>
                </a:lnTo>
                <a:lnTo>
                  <a:pt x="884" y="367"/>
                </a:lnTo>
                <a:lnTo>
                  <a:pt x="886" y="369"/>
                </a:lnTo>
                <a:lnTo>
                  <a:pt x="891" y="369"/>
                </a:lnTo>
                <a:lnTo>
                  <a:pt x="893" y="369"/>
                </a:lnTo>
                <a:lnTo>
                  <a:pt x="899" y="369"/>
                </a:lnTo>
                <a:lnTo>
                  <a:pt x="901" y="369"/>
                </a:lnTo>
                <a:lnTo>
                  <a:pt x="901" y="371"/>
                </a:lnTo>
                <a:lnTo>
                  <a:pt x="897" y="373"/>
                </a:lnTo>
                <a:lnTo>
                  <a:pt x="895" y="375"/>
                </a:lnTo>
                <a:lnTo>
                  <a:pt x="895" y="375"/>
                </a:lnTo>
                <a:lnTo>
                  <a:pt x="895" y="375"/>
                </a:lnTo>
                <a:lnTo>
                  <a:pt x="899" y="378"/>
                </a:lnTo>
                <a:lnTo>
                  <a:pt x="903" y="378"/>
                </a:lnTo>
                <a:lnTo>
                  <a:pt x="907" y="375"/>
                </a:lnTo>
                <a:lnTo>
                  <a:pt x="916" y="375"/>
                </a:lnTo>
                <a:lnTo>
                  <a:pt x="932" y="373"/>
                </a:lnTo>
                <a:lnTo>
                  <a:pt x="937" y="373"/>
                </a:lnTo>
                <a:lnTo>
                  <a:pt x="937" y="373"/>
                </a:lnTo>
                <a:lnTo>
                  <a:pt x="937" y="375"/>
                </a:lnTo>
                <a:lnTo>
                  <a:pt x="935" y="375"/>
                </a:lnTo>
                <a:lnTo>
                  <a:pt x="930" y="373"/>
                </a:lnTo>
                <a:lnTo>
                  <a:pt x="928" y="375"/>
                </a:lnTo>
                <a:lnTo>
                  <a:pt x="926" y="375"/>
                </a:lnTo>
                <a:lnTo>
                  <a:pt x="926" y="375"/>
                </a:lnTo>
                <a:lnTo>
                  <a:pt x="928" y="375"/>
                </a:lnTo>
                <a:lnTo>
                  <a:pt x="928" y="378"/>
                </a:lnTo>
                <a:lnTo>
                  <a:pt x="926" y="378"/>
                </a:lnTo>
                <a:lnTo>
                  <a:pt x="924" y="378"/>
                </a:lnTo>
                <a:lnTo>
                  <a:pt x="922" y="378"/>
                </a:lnTo>
                <a:lnTo>
                  <a:pt x="916" y="380"/>
                </a:lnTo>
                <a:lnTo>
                  <a:pt x="907" y="382"/>
                </a:lnTo>
                <a:lnTo>
                  <a:pt x="901" y="382"/>
                </a:lnTo>
                <a:lnTo>
                  <a:pt x="899" y="384"/>
                </a:lnTo>
                <a:lnTo>
                  <a:pt x="895" y="386"/>
                </a:lnTo>
                <a:lnTo>
                  <a:pt x="893" y="386"/>
                </a:lnTo>
                <a:lnTo>
                  <a:pt x="893" y="388"/>
                </a:lnTo>
                <a:lnTo>
                  <a:pt x="895" y="390"/>
                </a:lnTo>
                <a:lnTo>
                  <a:pt x="905" y="396"/>
                </a:lnTo>
                <a:lnTo>
                  <a:pt x="914" y="396"/>
                </a:lnTo>
                <a:lnTo>
                  <a:pt x="922" y="396"/>
                </a:lnTo>
                <a:lnTo>
                  <a:pt x="924" y="396"/>
                </a:lnTo>
                <a:lnTo>
                  <a:pt x="926" y="398"/>
                </a:lnTo>
                <a:lnTo>
                  <a:pt x="928" y="398"/>
                </a:lnTo>
                <a:lnTo>
                  <a:pt x="937" y="396"/>
                </a:lnTo>
                <a:lnTo>
                  <a:pt x="945" y="396"/>
                </a:lnTo>
                <a:lnTo>
                  <a:pt x="947" y="396"/>
                </a:lnTo>
                <a:lnTo>
                  <a:pt x="951" y="396"/>
                </a:lnTo>
                <a:lnTo>
                  <a:pt x="953" y="396"/>
                </a:lnTo>
                <a:lnTo>
                  <a:pt x="958" y="394"/>
                </a:lnTo>
                <a:lnTo>
                  <a:pt x="960" y="394"/>
                </a:lnTo>
                <a:lnTo>
                  <a:pt x="966" y="396"/>
                </a:lnTo>
                <a:lnTo>
                  <a:pt x="968" y="396"/>
                </a:lnTo>
                <a:lnTo>
                  <a:pt x="983" y="401"/>
                </a:lnTo>
                <a:lnTo>
                  <a:pt x="989" y="405"/>
                </a:lnTo>
                <a:lnTo>
                  <a:pt x="991" y="405"/>
                </a:lnTo>
                <a:lnTo>
                  <a:pt x="989" y="405"/>
                </a:lnTo>
                <a:lnTo>
                  <a:pt x="989" y="407"/>
                </a:lnTo>
                <a:lnTo>
                  <a:pt x="983" y="405"/>
                </a:lnTo>
                <a:lnTo>
                  <a:pt x="981" y="407"/>
                </a:lnTo>
                <a:lnTo>
                  <a:pt x="979" y="407"/>
                </a:lnTo>
                <a:lnTo>
                  <a:pt x="976" y="407"/>
                </a:lnTo>
                <a:lnTo>
                  <a:pt x="968" y="407"/>
                </a:lnTo>
                <a:lnTo>
                  <a:pt x="962" y="407"/>
                </a:lnTo>
                <a:lnTo>
                  <a:pt x="958" y="405"/>
                </a:lnTo>
                <a:lnTo>
                  <a:pt x="953" y="405"/>
                </a:lnTo>
                <a:lnTo>
                  <a:pt x="947" y="405"/>
                </a:lnTo>
                <a:lnTo>
                  <a:pt x="935" y="407"/>
                </a:lnTo>
                <a:lnTo>
                  <a:pt x="920" y="409"/>
                </a:lnTo>
                <a:lnTo>
                  <a:pt x="911" y="411"/>
                </a:lnTo>
                <a:lnTo>
                  <a:pt x="909" y="411"/>
                </a:lnTo>
                <a:lnTo>
                  <a:pt x="909" y="411"/>
                </a:lnTo>
                <a:lnTo>
                  <a:pt x="909" y="413"/>
                </a:lnTo>
                <a:lnTo>
                  <a:pt x="911" y="415"/>
                </a:lnTo>
                <a:lnTo>
                  <a:pt x="911" y="417"/>
                </a:lnTo>
                <a:lnTo>
                  <a:pt x="911" y="417"/>
                </a:lnTo>
                <a:lnTo>
                  <a:pt x="914" y="419"/>
                </a:lnTo>
                <a:lnTo>
                  <a:pt x="918" y="424"/>
                </a:lnTo>
                <a:lnTo>
                  <a:pt x="918" y="426"/>
                </a:lnTo>
                <a:lnTo>
                  <a:pt x="920" y="426"/>
                </a:lnTo>
                <a:lnTo>
                  <a:pt x="920" y="428"/>
                </a:lnTo>
                <a:lnTo>
                  <a:pt x="920" y="428"/>
                </a:lnTo>
                <a:lnTo>
                  <a:pt x="926" y="430"/>
                </a:lnTo>
                <a:lnTo>
                  <a:pt x="928" y="430"/>
                </a:lnTo>
                <a:lnTo>
                  <a:pt x="932" y="432"/>
                </a:lnTo>
                <a:lnTo>
                  <a:pt x="939" y="432"/>
                </a:lnTo>
                <a:lnTo>
                  <a:pt x="947" y="432"/>
                </a:lnTo>
                <a:lnTo>
                  <a:pt x="951" y="432"/>
                </a:lnTo>
                <a:lnTo>
                  <a:pt x="955" y="432"/>
                </a:lnTo>
                <a:lnTo>
                  <a:pt x="960" y="434"/>
                </a:lnTo>
                <a:lnTo>
                  <a:pt x="962" y="434"/>
                </a:lnTo>
                <a:lnTo>
                  <a:pt x="962" y="438"/>
                </a:lnTo>
                <a:lnTo>
                  <a:pt x="962" y="438"/>
                </a:lnTo>
                <a:lnTo>
                  <a:pt x="962" y="443"/>
                </a:lnTo>
                <a:lnTo>
                  <a:pt x="962" y="445"/>
                </a:lnTo>
                <a:lnTo>
                  <a:pt x="966" y="449"/>
                </a:lnTo>
                <a:lnTo>
                  <a:pt x="968" y="451"/>
                </a:lnTo>
                <a:lnTo>
                  <a:pt x="968" y="451"/>
                </a:lnTo>
                <a:lnTo>
                  <a:pt x="970" y="451"/>
                </a:lnTo>
                <a:lnTo>
                  <a:pt x="972" y="451"/>
                </a:lnTo>
                <a:lnTo>
                  <a:pt x="976" y="451"/>
                </a:lnTo>
                <a:lnTo>
                  <a:pt x="981" y="451"/>
                </a:lnTo>
                <a:lnTo>
                  <a:pt x="991" y="451"/>
                </a:lnTo>
                <a:lnTo>
                  <a:pt x="995" y="449"/>
                </a:lnTo>
                <a:lnTo>
                  <a:pt x="997" y="449"/>
                </a:lnTo>
                <a:lnTo>
                  <a:pt x="999" y="449"/>
                </a:lnTo>
                <a:lnTo>
                  <a:pt x="1002" y="449"/>
                </a:lnTo>
                <a:lnTo>
                  <a:pt x="1008" y="449"/>
                </a:lnTo>
                <a:lnTo>
                  <a:pt x="1014" y="447"/>
                </a:lnTo>
                <a:lnTo>
                  <a:pt x="1023" y="447"/>
                </a:lnTo>
                <a:lnTo>
                  <a:pt x="1029" y="445"/>
                </a:lnTo>
                <a:lnTo>
                  <a:pt x="1033" y="443"/>
                </a:lnTo>
                <a:lnTo>
                  <a:pt x="1035" y="440"/>
                </a:lnTo>
                <a:lnTo>
                  <a:pt x="1037" y="440"/>
                </a:lnTo>
                <a:lnTo>
                  <a:pt x="1046" y="440"/>
                </a:lnTo>
                <a:lnTo>
                  <a:pt x="1052" y="438"/>
                </a:lnTo>
                <a:lnTo>
                  <a:pt x="1052" y="438"/>
                </a:lnTo>
                <a:lnTo>
                  <a:pt x="1056" y="434"/>
                </a:lnTo>
                <a:lnTo>
                  <a:pt x="1056" y="434"/>
                </a:lnTo>
                <a:lnTo>
                  <a:pt x="1060" y="430"/>
                </a:lnTo>
                <a:lnTo>
                  <a:pt x="1060" y="428"/>
                </a:lnTo>
                <a:lnTo>
                  <a:pt x="1062" y="428"/>
                </a:lnTo>
                <a:lnTo>
                  <a:pt x="1064" y="428"/>
                </a:lnTo>
                <a:lnTo>
                  <a:pt x="1067" y="428"/>
                </a:lnTo>
                <a:lnTo>
                  <a:pt x="1067" y="428"/>
                </a:lnTo>
                <a:lnTo>
                  <a:pt x="1067" y="430"/>
                </a:lnTo>
                <a:lnTo>
                  <a:pt x="1067" y="432"/>
                </a:lnTo>
                <a:lnTo>
                  <a:pt x="1067" y="432"/>
                </a:lnTo>
                <a:lnTo>
                  <a:pt x="1067" y="432"/>
                </a:lnTo>
                <a:lnTo>
                  <a:pt x="1069" y="434"/>
                </a:lnTo>
                <a:lnTo>
                  <a:pt x="1071" y="434"/>
                </a:lnTo>
                <a:lnTo>
                  <a:pt x="1073" y="434"/>
                </a:lnTo>
                <a:lnTo>
                  <a:pt x="1075" y="434"/>
                </a:lnTo>
                <a:lnTo>
                  <a:pt x="1079" y="434"/>
                </a:lnTo>
                <a:lnTo>
                  <a:pt x="1083" y="436"/>
                </a:lnTo>
                <a:lnTo>
                  <a:pt x="1085" y="436"/>
                </a:lnTo>
                <a:lnTo>
                  <a:pt x="1085" y="436"/>
                </a:lnTo>
                <a:lnTo>
                  <a:pt x="1085" y="436"/>
                </a:lnTo>
                <a:lnTo>
                  <a:pt x="1085" y="438"/>
                </a:lnTo>
                <a:lnTo>
                  <a:pt x="1083" y="440"/>
                </a:lnTo>
                <a:lnTo>
                  <a:pt x="1085" y="440"/>
                </a:lnTo>
                <a:lnTo>
                  <a:pt x="1094" y="443"/>
                </a:lnTo>
                <a:lnTo>
                  <a:pt x="1094" y="440"/>
                </a:lnTo>
                <a:lnTo>
                  <a:pt x="1096" y="440"/>
                </a:lnTo>
                <a:lnTo>
                  <a:pt x="1100" y="443"/>
                </a:lnTo>
                <a:lnTo>
                  <a:pt x="1104" y="443"/>
                </a:lnTo>
                <a:lnTo>
                  <a:pt x="1108" y="443"/>
                </a:lnTo>
                <a:lnTo>
                  <a:pt x="1113" y="443"/>
                </a:lnTo>
                <a:lnTo>
                  <a:pt x="1117" y="443"/>
                </a:lnTo>
                <a:lnTo>
                  <a:pt x="1119" y="443"/>
                </a:lnTo>
                <a:lnTo>
                  <a:pt x="1119" y="443"/>
                </a:lnTo>
                <a:lnTo>
                  <a:pt x="1123" y="440"/>
                </a:lnTo>
                <a:lnTo>
                  <a:pt x="1125" y="440"/>
                </a:lnTo>
                <a:lnTo>
                  <a:pt x="1129" y="438"/>
                </a:lnTo>
                <a:lnTo>
                  <a:pt x="1131" y="438"/>
                </a:lnTo>
                <a:lnTo>
                  <a:pt x="1134" y="434"/>
                </a:lnTo>
                <a:lnTo>
                  <a:pt x="1134" y="434"/>
                </a:lnTo>
                <a:lnTo>
                  <a:pt x="1134" y="432"/>
                </a:lnTo>
                <a:lnTo>
                  <a:pt x="1131" y="432"/>
                </a:lnTo>
                <a:lnTo>
                  <a:pt x="1131" y="432"/>
                </a:lnTo>
                <a:lnTo>
                  <a:pt x="1129" y="432"/>
                </a:lnTo>
                <a:lnTo>
                  <a:pt x="1129" y="432"/>
                </a:lnTo>
                <a:lnTo>
                  <a:pt x="1129" y="432"/>
                </a:lnTo>
                <a:lnTo>
                  <a:pt x="1129" y="430"/>
                </a:lnTo>
                <a:lnTo>
                  <a:pt x="1129" y="430"/>
                </a:lnTo>
                <a:lnTo>
                  <a:pt x="1129" y="430"/>
                </a:lnTo>
                <a:lnTo>
                  <a:pt x="1129" y="428"/>
                </a:lnTo>
                <a:lnTo>
                  <a:pt x="1129" y="428"/>
                </a:lnTo>
                <a:lnTo>
                  <a:pt x="1129" y="426"/>
                </a:lnTo>
                <a:lnTo>
                  <a:pt x="1127" y="426"/>
                </a:lnTo>
                <a:lnTo>
                  <a:pt x="1123" y="426"/>
                </a:lnTo>
                <a:lnTo>
                  <a:pt x="1123" y="428"/>
                </a:lnTo>
                <a:lnTo>
                  <a:pt x="1119" y="428"/>
                </a:lnTo>
                <a:lnTo>
                  <a:pt x="1117" y="430"/>
                </a:lnTo>
                <a:lnTo>
                  <a:pt x="1115" y="432"/>
                </a:lnTo>
                <a:lnTo>
                  <a:pt x="1115" y="434"/>
                </a:lnTo>
                <a:lnTo>
                  <a:pt x="1115" y="432"/>
                </a:lnTo>
                <a:lnTo>
                  <a:pt x="1115" y="430"/>
                </a:lnTo>
                <a:lnTo>
                  <a:pt x="1115" y="428"/>
                </a:lnTo>
                <a:lnTo>
                  <a:pt x="1115" y="426"/>
                </a:lnTo>
                <a:lnTo>
                  <a:pt x="1115" y="426"/>
                </a:lnTo>
                <a:lnTo>
                  <a:pt x="1115" y="426"/>
                </a:lnTo>
                <a:lnTo>
                  <a:pt x="1113" y="426"/>
                </a:lnTo>
                <a:lnTo>
                  <a:pt x="1111" y="424"/>
                </a:lnTo>
                <a:lnTo>
                  <a:pt x="1111" y="424"/>
                </a:lnTo>
                <a:lnTo>
                  <a:pt x="1108" y="422"/>
                </a:lnTo>
                <a:lnTo>
                  <a:pt x="1108" y="422"/>
                </a:lnTo>
                <a:lnTo>
                  <a:pt x="1111" y="422"/>
                </a:lnTo>
                <a:lnTo>
                  <a:pt x="1111" y="422"/>
                </a:lnTo>
                <a:lnTo>
                  <a:pt x="1115" y="424"/>
                </a:lnTo>
                <a:lnTo>
                  <a:pt x="1117" y="424"/>
                </a:lnTo>
                <a:lnTo>
                  <a:pt x="1119" y="424"/>
                </a:lnTo>
                <a:lnTo>
                  <a:pt x="1121" y="424"/>
                </a:lnTo>
                <a:lnTo>
                  <a:pt x="1121" y="424"/>
                </a:lnTo>
                <a:lnTo>
                  <a:pt x="1123" y="424"/>
                </a:lnTo>
                <a:lnTo>
                  <a:pt x="1123" y="422"/>
                </a:lnTo>
                <a:lnTo>
                  <a:pt x="1123" y="422"/>
                </a:lnTo>
                <a:lnTo>
                  <a:pt x="1121" y="422"/>
                </a:lnTo>
                <a:lnTo>
                  <a:pt x="1121" y="419"/>
                </a:lnTo>
                <a:lnTo>
                  <a:pt x="1123" y="419"/>
                </a:lnTo>
                <a:lnTo>
                  <a:pt x="1125" y="417"/>
                </a:lnTo>
                <a:lnTo>
                  <a:pt x="1127" y="417"/>
                </a:lnTo>
                <a:lnTo>
                  <a:pt x="1127" y="417"/>
                </a:lnTo>
                <a:lnTo>
                  <a:pt x="1129" y="417"/>
                </a:lnTo>
                <a:lnTo>
                  <a:pt x="1131" y="419"/>
                </a:lnTo>
                <a:lnTo>
                  <a:pt x="1134" y="419"/>
                </a:lnTo>
                <a:lnTo>
                  <a:pt x="1136" y="422"/>
                </a:lnTo>
                <a:lnTo>
                  <a:pt x="1136" y="419"/>
                </a:lnTo>
                <a:lnTo>
                  <a:pt x="1136" y="419"/>
                </a:lnTo>
                <a:lnTo>
                  <a:pt x="1138" y="417"/>
                </a:lnTo>
                <a:lnTo>
                  <a:pt x="1138" y="417"/>
                </a:lnTo>
                <a:lnTo>
                  <a:pt x="1138" y="417"/>
                </a:lnTo>
                <a:lnTo>
                  <a:pt x="1138" y="419"/>
                </a:lnTo>
                <a:lnTo>
                  <a:pt x="1140" y="419"/>
                </a:lnTo>
                <a:lnTo>
                  <a:pt x="1142" y="422"/>
                </a:lnTo>
                <a:lnTo>
                  <a:pt x="1144" y="422"/>
                </a:lnTo>
                <a:lnTo>
                  <a:pt x="1144" y="422"/>
                </a:lnTo>
                <a:lnTo>
                  <a:pt x="1146" y="419"/>
                </a:lnTo>
                <a:close/>
                <a:moveTo>
                  <a:pt x="1140" y="428"/>
                </a:moveTo>
                <a:lnTo>
                  <a:pt x="1142" y="428"/>
                </a:lnTo>
                <a:lnTo>
                  <a:pt x="1142" y="428"/>
                </a:lnTo>
                <a:lnTo>
                  <a:pt x="1144" y="428"/>
                </a:lnTo>
                <a:lnTo>
                  <a:pt x="1144" y="426"/>
                </a:lnTo>
                <a:lnTo>
                  <a:pt x="1144" y="426"/>
                </a:lnTo>
                <a:lnTo>
                  <a:pt x="1144" y="426"/>
                </a:lnTo>
                <a:lnTo>
                  <a:pt x="1144" y="424"/>
                </a:lnTo>
                <a:lnTo>
                  <a:pt x="1142" y="424"/>
                </a:lnTo>
                <a:lnTo>
                  <a:pt x="1140" y="424"/>
                </a:lnTo>
                <a:lnTo>
                  <a:pt x="1140" y="424"/>
                </a:lnTo>
                <a:lnTo>
                  <a:pt x="1140" y="424"/>
                </a:lnTo>
                <a:lnTo>
                  <a:pt x="1140" y="426"/>
                </a:lnTo>
                <a:lnTo>
                  <a:pt x="1142" y="426"/>
                </a:lnTo>
                <a:lnTo>
                  <a:pt x="1142" y="426"/>
                </a:lnTo>
                <a:lnTo>
                  <a:pt x="1142" y="426"/>
                </a:lnTo>
                <a:lnTo>
                  <a:pt x="1140" y="428"/>
                </a:lnTo>
                <a:lnTo>
                  <a:pt x="1140" y="428"/>
                </a:lnTo>
                <a:lnTo>
                  <a:pt x="1140" y="428"/>
                </a:lnTo>
                <a:lnTo>
                  <a:pt x="1140" y="428"/>
                </a:lnTo>
                <a:lnTo>
                  <a:pt x="1140" y="428"/>
                </a:lnTo>
                <a:close/>
                <a:moveTo>
                  <a:pt x="1150" y="445"/>
                </a:moveTo>
                <a:lnTo>
                  <a:pt x="1150" y="445"/>
                </a:lnTo>
                <a:lnTo>
                  <a:pt x="1152" y="443"/>
                </a:lnTo>
                <a:lnTo>
                  <a:pt x="1152" y="443"/>
                </a:lnTo>
                <a:lnTo>
                  <a:pt x="1152" y="445"/>
                </a:lnTo>
                <a:lnTo>
                  <a:pt x="1152" y="445"/>
                </a:lnTo>
                <a:lnTo>
                  <a:pt x="1152" y="445"/>
                </a:lnTo>
                <a:lnTo>
                  <a:pt x="1155" y="445"/>
                </a:lnTo>
                <a:lnTo>
                  <a:pt x="1155" y="445"/>
                </a:lnTo>
                <a:lnTo>
                  <a:pt x="1155" y="445"/>
                </a:lnTo>
                <a:lnTo>
                  <a:pt x="1157" y="443"/>
                </a:lnTo>
                <a:lnTo>
                  <a:pt x="1157" y="440"/>
                </a:lnTo>
                <a:lnTo>
                  <a:pt x="1157" y="440"/>
                </a:lnTo>
                <a:lnTo>
                  <a:pt x="1155" y="438"/>
                </a:lnTo>
                <a:lnTo>
                  <a:pt x="1155" y="438"/>
                </a:lnTo>
                <a:lnTo>
                  <a:pt x="1152" y="438"/>
                </a:lnTo>
                <a:lnTo>
                  <a:pt x="1152" y="438"/>
                </a:lnTo>
                <a:lnTo>
                  <a:pt x="1150" y="438"/>
                </a:lnTo>
                <a:lnTo>
                  <a:pt x="1150" y="438"/>
                </a:lnTo>
                <a:lnTo>
                  <a:pt x="1150" y="438"/>
                </a:lnTo>
                <a:lnTo>
                  <a:pt x="1150" y="438"/>
                </a:lnTo>
                <a:lnTo>
                  <a:pt x="1150" y="440"/>
                </a:lnTo>
                <a:lnTo>
                  <a:pt x="1150" y="443"/>
                </a:lnTo>
                <a:lnTo>
                  <a:pt x="1150" y="443"/>
                </a:lnTo>
                <a:lnTo>
                  <a:pt x="1150" y="445"/>
                </a:lnTo>
                <a:lnTo>
                  <a:pt x="1150" y="445"/>
                </a:lnTo>
                <a:close/>
                <a:moveTo>
                  <a:pt x="1211" y="262"/>
                </a:moveTo>
                <a:lnTo>
                  <a:pt x="1213" y="264"/>
                </a:lnTo>
                <a:lnTo>
                  <a:pt x="1215" y="264"/>
                </a:lnTo>
                <a:lnTo>
                  <a:pt x="1215" y="262"/>
                </a:lnTo>
                <a:lnTo>
                  <a:pt x="1217" y="262"/>
                </a:lnTo>
                <a:lnTo>
                  <a:pt x="1217" y="262"/>
                </a:lnTo>
                <a:lnTo>
                  <a:pt x="1217" y="260"/>
                </a:lnTo>
                <a:lnTo>
                  <a:pt x="1215" y="260"/>
                </a:lnTo>
                <a:lnTo>
                  <a:pt x="1211" y="258"/>
                </a:lnTo>
                <a:lnTo>
                  <a:pt x="1211" y="258"/>
                </a:lnTo>
                <a:lnTo>
                  <a:pt x="1211" y="258"/>
                </a:lnTo>
                <a:lnTo>
                  <a:pt x="1211" y="260"/>
                </a:lnTo>
                <a:lnTo>
                  <a:pt x="1209" y="260"/>
                </a:lnTo>
                <a:lnTo>
                  <a:pt x="1205" y="262"/>
                </a:lnTo>
                <a:lnTo>
                  <a:pt x="1203" y="262"/>
                </a:lnTo>
                <a:lnTo>
                  <a:pt x="1203" y="264"/>
                </a:lnTo>
                <a:lnTo>
                  <a:pt x="1203" y="264"/>
                </a:lnTo>
                <a:lnTo>
                  <a:pt x="1203" y="266"/>
                </a:lnTo>
                <a:lnTo>
                  <a:pt x="1205" y="266"/>
                </a:lnTo>
                <a:lnTo>
                  <a:pt x="1207" y="266"/>
                </a:lnTo>
                <a:lnTo>
                  <a:pt x="1207" y="266"/>
                </a:lnTo>
                <a:lnTo>
                  <a:pt x="1207" y="264"/>
                </a:lnTo>
                <a:lnTo>
                  <a:pt x="1211" y="262"/>
                </a:lnTo>
                <a:lnTo>
                  <a:pt x="1211" y="262"/>
                </a:lnTo>
                <a:close/>
                <a:moveTo>
                  <a:pt x="1205" y="329"/>
                </a:moveTo>
                <a:lnTo>
                  <a:pt x="1205" y="329"/>
                </a:lnTo>
                <a:lnTo>
                  <a:pt x="1205" y="327"/>
                </a:lnTo>
                <a:lnTo>
                  <a:pt x="1203" y="329"/>
                </a:lnTo>
                <a:lnTo>
                  <a:pt x="1201" y="329"/>
                </a:lnTo>
                <a:lnTo>
                  <a:pt x="1201" y="331"/>
                </a:lnTo>
                <a:lnTo>
                  <a:pt x="1201" y="331"/>
                </a:lnTo>
                <a:lnTo>
                  <a:pt x="1201" y="333"/>
                </a:lnTo>
                <a:lnTo>
                  <a:pt x="1203" y="336"/>
                </a:lnTo>
                <a:lnTo>
                  <a:pt x="1205" y="336"/>
                </a:lnTo>
                <a:lnTo>
                  <a:pt x="1207" y="336"/>
                </a:lnTo>
                <a:lnTo>
                  <a:pt x="1207" y="333"/>
                </a:lnTo>
                <a:lnTo>
                  <a:pt x="1207" y="333"/>
                </a:lnTo>
                <a:lnTo>
                  <a:pt x="1209" y="331"/>
                </a:lnTo>
                <a:lnTo>
                  <a:pt x="1209" y="331"/>
                </a:lnTo>
                <a:lnTo>
                  <a:pt x="1207" y="331"/>
                </a:lnTo>
                <a:lnTo>
                  <a:pt x="1207" y="329"/>
                </a:lnTo>
                <a:lnTo>
                  <a:pt x="1205" y="329"/>
                </a:lnTo>
                <a:close/>
                <a:moveTo>
                  <a:pt x="1234" y="252"/>
                </a:moveTo>
                <a:lnTo>
                  <a:pt x="1234" y="254"/>
                </a:lnTo>
                <a:lnTo>
                  <a:pt x="1234" y="254"/>
                </a:lnTo>
                <a:lnTo>
                  <a:pt x="1234" y="256"/>
                </a:lnTo>
                <a:lnTo>
                  <a:pt x="1236" y="256"/>
                </a:lnTo>
                <a:lnTo>
                  <a:pt x="1238" y="256"/>
                </a:lnTo>
                <a:lnTo>
                  <a:pt x="1240" y="256"/>
                </a:lnTo>
                <a:lnTo>
                  <a:pt x="1243" y="254"/>
                </a:lnTo>
                <a:lnTo>
                  <a:pt x="1243" y="254"/>
                </a:lnTo>
                <a:lnTo>
                  <a:pt x="1240" y="254"/>
                </a:lnTo>
                <a:lnTo>
                  <a:pt x="1240" y="252"/>
                </a:lnTo>
                <a:lnTo>
                  <a:pt x="1240" y="250"/>
                </a:lnTo>
                <a:lnTo>
                  <a:pt x="1238" y="250"/>
                </a:lnTo>
                <a:lnTo>
                  <a:pt x="1238" y="248"/>
                </a:lnTo>
                <a:lnTo>
                  <a:pt x="1238" y="248"/>
                </a:lnTo>
                <a:lnTo>
                  <a:pt x="1234" y="250"/>
                </a:lnTo>
                <a:lnTo>
                  <a:pt x="1234" y="250"/>
                </a:lnTo>
                <a:lnTo>
                  <a:pt x="1234" y="250"/>
                </a:lnTo>
                <a:lnTo>
                  <a:pt x="1232" y="250"/>
                </a:lnTo>
                <a:lnTo>
                  <a:pt x="1232" y="252"/>
                </a:lnTo>
                <a:lnTo>
                  <a:pt x="1234" y="252"/>
                </a:lnTo>
                <a:lnTo>
                  <a:pt x="1234" y="252"/>
                </a:lnTo>
                <a:close/>
                <a:moveTo>
                  <a:pt x="1136" y="231"/>
                </a:moveTo>
                <a:lnTo>
                  <a:pt x="1136" y="231"/>
                </a:lnTo>
                <a:lnTo>
                  <a:pt x="1138" y="231"/>
                </a:lnTo>
                <a:lnTo>
                  <a:pt x="1142" y="231"/>
                </a:lnTo>
                <a:lnTo>
                  <a:pt x="1148" y="229"/>
                </a:lnTo>
                <a:lnTo>
                  <a:pt x="1155" y="227"/>
                </a:lnTo>
                <a:lnTo>
                  <a:pt x="1152" y="227"/>
                </a:lnTo>
                <a:lnTo>
                  <a:pt x="1150" y="227"/>
                </a:lnTo>
                <a:lnTo>
                  <a:pt x="1146" y="227"/>
                </a:lnTo>
                <a:lnTo>
                  <a:pt x="1144" y="227"/>
                </a:lnTo>
                <a:lnTo>
                  <a:pt x="1142" y="229"/>
                </a:lnTo>
                <a:lnTo>
                  <a:pt x="1138" y="229"/>
                </a:lnTo>
                <a:lnTo>
                  <a:pt x="1136" y="231"/>
                </a:lnTo>
                <a:close/>
                <a:moveTo>
                  <a:pt x="1188" y="302"/>
                </a:moveTo>
                <a:lnTo>
                  <a:pt x="1180" y="304"/>
                </a:lnTo>
                <a:lnTo>
                  <a:pt x="1175" y="304"/>
                </a:lnTo>
                <a:lnTo>
                  <a:pt x="1175" y="306"/>
                </a:lnTo>
                <a:lnTo>
                  <a:pt x="1173" y="306"/>
                </a:lnTo>
                <a:lnTo>
                  <a:pt x="1173" y="306"/>
                </a:lnTo>
                <a:lnTo>
                  <a:pt x="1171" y="306"/>
                </a:lnTo>
                <a:lnTo>
                  <a:pt x="1169" y="308"/>
                </a:lnTo>
                <a:lnTo>
                  <a:pt x="1167" y="308"/>
                </a:lnTo>
                <a:lnTo>
                  <a:pt x="1167" y="308"/>
                </a:lnTo>
                <a:lnTo>
                  <a:pt x="1167" y="308"/>
                </a:lnTo>
                <a:lnTo>
                  <a:pt x="1169" y="310"/>
                </a:lnTo>
                <a:lnTo>
                  <a:pt x="1173" y="310"/>
                </a:lnTo>
                <a:lnTo>
                  <a:pt x="1175" y="310"/>
                </a:lnTo>
                <a:lnTo>
                  <a:pt x="1178" y="310"/>
                </a:lnTo>
                <a:lnTo>
                  <a:pt x="1178" y="310"/>
                </a:lnTo>
                <a:lnTo>
                  <a:pt x="1180" y="310"/>
                </a:lnTo>
                <a:lnTo>
                  <a:pt x="1184" y="308"/>
                </a:lnTo>
                <a:lnTo>
                  <a:pt x="1186" y="308"/>
                </a:lnTo>
                <a:lnTo>
                  <a:pt x="1190" y="306"/>
                </a:lnTo>
                <a:lnTo>
                  <a:pt x="1192" y="306"/>
                </a:lnTo>
                <a:lnTo>
                  <a:pt x="1192" y="304"/>
                </a:lnTo>
                <a:lnTo>
                  <a:pt x="1192" y="304"/>
                </a:lnTo>
                <a:lnTo>
                  <a:pt x="1192" y="302"/>
                </a:lnTo>
                <a:lnTo>
                  <a:pt x="1192" y="302"/>
                </a:lnTo>
                <a:lnTo>
                  <a:pt x="1190" y="302"/>
                </a:lnTo>
                <a:lnTo>
                  <a:pt x="1188" y="302"/>
                </a:lnTo>
                <a:close/>
                <a:moveTo>
                  <a:pt x="1117" y="178"/>
                </a:moveTo>
                <a:lnTo>
                  <a:pt x="1117" y="180"/>
                </a:lnTo>
                <a:lnTo>
                  <a:pt x="1115" y="180"/>
                </a:lnTo>
                <a:lnTo>
                  <a:pt x="1113" y="183"/>
                </a:lnTo>
                <a:lnTo>
                  <a:pt x="1113" y="183"/>
                </a:lnTo>
                <a:lnTo>
                  <a:pt x="1113" y="183"/>
                </a:lnTo>
                <a:lnTo>
                  <a:pt x="1113" y="183"/>
                </a:lnTo>
                <a:lnTo>
                  <a:pt x="1115" y="185"/>
                </a:lnTo>
                <a:lnTo>
                  <a:pt x="1115" y="183"/>
                </a:lnTo>
                <a:lnTo>
                  <a:pt x="1119" y="180"/>
                </a:lnTo>
                <a:lnTo>
                  <a:pt x="1119" y="180"/>
                </a:lnTo>
                <a:lnTo>
                  <a:pt x="1117" y="178"/>
                </a:lnTo>
                <a:close/>
                <a:moveTo>
                  <a:pt x="1123" y="243"/>
                </a:moveTo>
                <a:lnTo>
                  <a:pt x="1121" y="239"/>
                </a:lnTo>
                <a:lnTo>
                  <a:pt x="1119" y="239"/>
                </a:lnTo>
                <a:lnTo>
                  <a:pt x="1115" y="239"/>
                </a:lnTo>
                <a:lnTo>
                  <a:pt x="1106" y="241"/>
                </a:lnTo>
                <a:lnTo>
                  <a:pt x="1100" y="241"/>
                </a:lnTo>
                <a:lnTo>
                  <a:pt x="1096" y="243"/>
                </a:lnTo>
                <a:lnTo>
                  <a:pt x="1096" y="245"/>
                </a:lnTo>
                <a:lnTo>
                  <a:pt x="1098" y="248"/>
                </a:lnTo>
                <a:lnTo>
                  <a:pt x="1102" y="248"/>
                </a:lnTo>
                <a:lnTo>
                  <a:pt x="1104" y="248"/>
                </a:lnTo>
                <a:lnTo>
                  <a:pt x="1102" y="250"/>
                </a:lnTo>
                <a:lnTo>
                  <a:pt x="1104" y="252"/>
                </a:lnTo>
                <a:lnTo>
                  <a:pt x="1113" y="250"/>
                </a:lnTo>
                <a:lnTo>
                  <a:pt x="1115" y="250"/>
                </a:lnTo>
                <a:lnTo>
                  <a:pt x="1113" y="254"/>
                </a:lnTo>
                <a:lnTo>
                  <a:pt x="1111" y="256"/>
                </a:lnTo>
                <a:lnTo>
                  <a:pt x="1117" y="256"/>
                </a:lnTo>
                <a:lnTo>
                  <a:pt x="1121" y="254"/>
                </a:lnTo>
                <a:lnTo>
                  <a:pt x="1123" y="254"/>
                </a:lnTo>
                <a:lnTo>
                  <a:pt x="1123" y="252"/>
                </a:lnTo>
                <a:lnTo>
                  <a:pt x="1125" y="252"/>
                </a:lnTo>
                <a:lnTo>
                  <a:pt x="1129" y="250"/>
                </a:lnTo>
                <a:lnTo>
                  <a:pt x="1129" y="250"/>
                </a:lnTo>
                <a:lnTo>
                  <a:pt x="1129" y="250"/>
                </a:lnTo>
                <a:lnTo>
                  <a:pt x="1127" y="248"/>
                </a:lnTo>
                <a:lnTo>
                  <a:pt x="1123" y="245"/>
                </a:lnTo>
                <a:lnTo>
                  <a:pt x="1123" y="245"/>
                </a:lnTo>
                <a:lnTo>
                  <a:pt x="1123" y="243"/>
                </a:lnTo>
                <a:close/>
                <a:moveTo>
                  <a:pt x="1081" y="313"/>
                </a:moveTo>
                <a:lnTo>
                  <a:pt x="1079" y="313"/>
                </a:lnTo>
                <a:lnTo>
                  <a:pt x="1067" y="313"/>
                </a:lnTo>
                <a:lnTo>
                  <a:pt x="1062" y="315"/>
                </a:lnTo>
                <a:lnTo>
                  <a:pt x="1062" y="315"/>
                </a:lnTo>
                <a:lnTo>
                  <a:pt x="1060" y="317"/>
                </a:lnTo>
                <a:lnTo>
                  <a:pt x="1058" y="319"/>
                </a:lnTo>
                <a:lnTo>
                  <a:pt x="1058" y="321"/>
                </a:lnTo>
                <a:lnTo>
                  <a:pt x="1060" y="321"/>
                </a:lnTo>
                <a:lnTo>
                  <a:pt x="1064" y="321"/>
                </a:lnTo>
                <a:lnTo>
                  <a:pt x="1069" y="325"/>
                </a:lnTo>
                <a:lnTo>
                  <a:pt x="1071" y="327"/>
                </a:lnTo>
                <a:lnTo>
                  <a:pt x="1071" y="327"/>
                </a:lnTo>
                <a:lnTo>
                  <a:pt x="1075" y="331"/>
                </a:lnTo>
                <a:lnTo>
                  <a:pt x="1079" y="333"/>
                </a:lnTo>
                <a:lnTo>
                  <a:pt x="1081" y="336"/>
                </a:lnTo>
                <a:lnTo>
                  <a:pt x="1081" y="336"/>
                </a:lnTo>
                <a:lnTo>
                  <a:pt x="1083" y="336"/>
                </a:lnTo>
                <a:lnTo>
                  <a:pt x="1083" y="336"/>
                </a:lnTo>
                <a:lnTo>
                  <a:pt x="1085" y="333"/>
                </a:lnTo>
                <a:lnTo>
                  <a:pt x="1087" y="331"/>
                </a:lnTo>
                <a:lnTo>
                  <a:pt x="1087" y="331"/>
                </a:lnTo>
                <a:lnTo>
                  <a:pt x="1090" y="329"/>
                </a:lnTo>
                <a:lnTo>
                  <a:pt x="1092" y="325"/>
                </a:lnTo>
                <a:lnTo>
                  <a:pt x="1092" y="323"/>
                </a:lnTo>
                <a:lnTo>
                  <a:pt x="1094" y="321"/>
                </a:lnTo>
                <a:lnTo>
                  <a:pt x="1094" y="319"/>
                </a:lnTo>
                <a:lnTo>
                  <a:pt x="1092" y="317"/>
                </a:lnTo>
                <a:lnTo>
                  <a:pt x="1092" y="317"/>
                </a:lnTo>
                <a:lnTo>
                  <a:pt x="1092" y="317"/>
                </a:lnTo>
                <a:lnTo>
                  <a:pt x="1090" y="315"/>
                </a:lnTo>
                <a:lnTo>
                  <a:pt x="1085" y="313"/>
                </a:lnTo>
                <a:lnTo>
                  <a:pt x="1081" y="313"/>
                </a:lnTo>
                <a:close/>
                <a:moveTo>
                  <a:pt x="1092" y="269"/>
                </a:moveTo>
                <a:lnTo>
                  <a:pt x="1090" y="271"/>
                </a:lnTo>
                <a:lnTo>
                  <a:pt x="1090" y="273"/>
                </a:lnTo>
                <a:lnTo>
                  <a:pt x="1087" y="273"/>
                </a:lnTo>
                <a:lnTo>
                  <a:pt x="1087" y="273"/>
                </a:lnTo>
                <a:lnTo>
                  <a:pt x="1090" y="275"/>
                </a:lnTo>
                <a:lnTo>
                  <a:pt x="1092" y="275"/>
                </a:lnTo>
                <a:lnTo>
                  <a:pt x="1096" y="277"/>
                </a:lnTo>
                <a:lnTo>
                  <a:pt x="1100" y="277"/>
                </a:lnTo>
                <a:lnTo>
                  <a:pt x="1104" y="275"/>
                </a:lnTo>
                <a:lnTo>
                  <a:pt x="1104" y="275"/>
                </a:lnTo>
                <a:lnTo>
                  <a:pt x="1106" y="273"/>
                </a:lnTo>
                <a:lnTo>
                  <a:pt x="1106" y="273"/>
                </a:lnTo>
                <a:lnTo>
                  <a:pt x="1106" y="273"/>
                </a:lnTo>
                <a:lnTo>
                  <a:pt x="1106" y="271"/>
                </a:lnTo>
                <a:lnTo>
                  <a:pt x="1104" y="271"/>
                </a:lnTo>
                <a:lnTo>
                  <a:pt x="1104" y="269"/>
                </a:lnTo>
                <a:lnTo>
                  <a:pt x="1104" y="266"/>
                </a:lnTo>
                <a:lnTo>
                  <a:pt x="1104" y="266"/>
                </a:lnTo>
                <a:lnTo>
                  <a:pt x="1102" y="266"/>
                </a:lnTo>
                <a:lnTo>
                  <a:pt x="1100" y="264"/>
                </a:lnTo>
                <a:lnTo>
                  <a:pt x="1096" y="264"/>
                </a:lnTo>
                <a:lnTo>
                  <a:pt x="1094" y="264"/>
                </a:lnTo>
                <a:lnTo>
                  <a:pt x="1092" y="266"/>
                </a:lnTo>
                <a:lnTo>
                  <a:pt x="1092" y="269"/>
                </a:lnTo>
                <a:close/>
                <a:moveTo>
                  <a:pt x="1211" y="277"/>
                </a:moveTo>
                <a:lnTo>
                  <a:pt x="1213" y="279"/>
                </a:lnTo>
                <a:lnTo>
                  <a:pt x="1213" y="279"/>
                </a:lnTo>
                <a:lnTo>
                  <a:pt x="1213" y="279"/>
                </a:lnTo>
                <a:lnTo>
                  <a:pt x="1215" y="279"/>
                </a:lnTo>
                <a:lnTo>
                  <a:pt x="1215" y="279"/>
                </a:lnTo>
                <a:lnTo>
                  <a:pt x="1219" y="281"/>
                </a:lnTo>
                <a:lnTo>
                  <a:pt x="1226" y="283"/>
                </a:lnTo>
                <a:lnTo>
                  <a:pt x="1228" y="283"/>
                </a:lnTo>
                <a:lnTo>
                  <a:pt x="1232" y="285"/>
                </a:lnTo>
                <a:lnTo>
                  <a:pt x="1234" y="287"/>
                </a:lnTo>
                <a:lnTo>
                  <a:pt x="1236" y="287"/>
                </a:lnTo>
                <a:lnTo>
                  <a:pt x="1238" y="287"/>
                </a:lnTo>
                <a:lnTo>
                  <a:pt x="1243" y="287"/>
                </a:lnTo>
                <a:lnTo>
                  <a:pt x="1247" y="287"/>
                </a:lnTo>
                <a:lnTo>
                  <a:pt x="1251" y="287"/>
                </a:lnTo>
                <a:lnTo>
                  <a:pt x="1253" y="287"/>
                </a:lnTo>
                <a:lnTo>
                  <a:pt x="1253" y="285"/>
                </a:lnTo>
                <a:lnTo>
                  <a:pt x="1253" y="285"/>
                </a:lnTo>
                <a:lnTo>
                  <a:pt x="1253" y="285"/>
                </a:lnTo>
                <a:lnTo>
                  <a:pt x="1253" y="283"/>
                </a:lnTo>
                <a:lnTo>
                  <a:pt x="1253" y="283"/>
                </a:lnTo>
                <a:lnTo>
                  <a:pt x="1253" y="281"/>
                </a:lnTo>
                <a:lnTo>
                  <a:pt x="1253" y="279"/>
                </a:lnTo>
                <a:lnTo>
                  <a:pt x="1253" y="279"/>
                </a:lnTo>
                <a:lnTo>
                  <a:pt x="1253" y="277"/>
                </a:lnTo>
                <a:lnTo>
                  <a:pt x="1253" y="275"/>
                </a:lnTo>
                <a:lnTo>
                  <a:pt x="1253" y="275"/>
                </a:lnTo>
                <a:lnTo>
                  <a:pt x="1253" y="273"/>
                </a:lnTo>
                <a:lnTo>
                  <a:pt x="1251" y="271"/>
                </a:lnTo>
                <a:lnTo>
                  <a:pt x="1251" y="269"/>
                </a:lnTo>
                <a:lnTo>
                  <a:pt x="1249" y="266"/>
                </a:lnTo>
                <a:lnTo>
                  <a:pt x="1247" y="264"/>
                </a:lnTo>
                <a:lnTo>
                  <a:pt x="1243" y="262"/>
                </a:lnTo>
                <a:lnTo>
                  <a:pt x="1240" y="260"/>
                </a:lnTo>
                <a:lnTo>
                  <a:pt x="1236" y="260"/>
                </a:lnTo>
                <a:lnTo>
                  <a:pt x="1234" y="258"/>
                </a:lnTo>
                <a:lnTo>
                  <a:pt x="1230" y="260"/>
                </a:lnTo>
                <a:lnTo>
                  <a:pt x="1222" y="262"/>
                </a:lnTo>
                <a:lnTo>
                  <a:pt x="1219" y="264"/>
                </a:lnTo>
                <a:lnTo>
                  <a:pt x="1217" y="264"/>
                </a:lnTo>
                <a:lnTo>
                  <a:pt x="1215" y="266"/>
                </a:lnTo>
                <a:lnTo>
                  <a:pt x="1215" y="269"/>
                </a:lnTo>
                <a:lnTo>
                  <a:pt x="1215" y="271"/>
                </a:lnTo>
                <a:lnTo>
                  <a:pt x="1213" y="271"/>
                </a:lnTo>
                <a:lnTo>
                  <a:pt x="1211" y="271"/>
                </a:lnTo>
                <a:lnTo>
                  <a:pt x="1209" y="275"/>
                </a:lnTo>
                <a:lnTo>
                  <a:pt x="1209" y="275"/>
                </a:lnTo>
                <a:lnTo>
                  <a:pt x="1209" y="277"/>
                </a:lnTo>
                <a:lnTo>
                  <a:pt x="1209" y="277"/>
                </a:lnTo>
                <a:lnTo>
                  <a:pt x="1209" y="277"/>
                </a:lnTo>
                <a:lnTo>
                  <a:pt x="1211" y="277"/>
                </a:lnTo>
                <a:lnTo>
                  <a:pt x="1211" y="277"/>
                </a:lnTo>
                <a:close/>
                <a:moveTo>
                  <a:pt x="1473" y="631"/>
                </a:moveTo>
                <a:lnTo>
                  <a:pt x="1473" y="629"/>
                </a:lnTo>
                <a:lnTo>
                  <a:pt x="1475" y="629"/>
                </a:lnTo>
                <a:lnTo>
                  <a:pt x="1471" y="629"/>
                </a:lnTo>
                <a:lnTo>
                  <a:pt x="1469" y="631"/>
                </a:lnTo>
                <a:lnTo>
                  <a:pt x="1469" y="631"/>
                </a:lnTo>
                <a:lnTo>
                  <a:pt x="1469" y="631"/>
                </a:lnTo>
                <a:lnTo>
                  <a:pt x="1471" y="631"/>
                </a:lnTo>
                <a:lnTo>
                  <a:pt x="1473" y="631"/>
                </a:lnTo>
                <a:close/>
                <a:moveTo>
                  <a:pt x="1479" y="579"/>
                </a:moveTo>
                <a:lnTo>
                  <a:pt x="1481" y="579"/>
                </a:lnTo>
                <a:lnTo>
                  <a:pt x="1483" y="577"/>
                </a:lnTo>
                <a:lnTo>
                  <a:pt x="1483" y="577"/>
                </a:lnTo>
                <a:lnTo>
                  <a:pt x="1483" y="575"/>
                </a:lnTo>
                <a:lnTo>
                  <a:pt x="1486" y="575"/>
                </a:lnTo>
                <a:lnTo>
                  <a:pt x="1483" y="575"/>
                </a:lnTo>
                <a:lnTo>
                  <a:pt x="1483" y="572"/>
                </a:lnTo>
                <a:lnTo>
                  <a:pt x="1481" y="570"/>
                </a:lnTo>
                <a:lnTo>
                  <a:pt x="1481" y="570"/>
                </a:lnTo>
                <a:lnTo>
                  <a:pt x="1479" y="570"/>
                </a:lnTo>
                <a:lnTo>
                  <a:pt x="1479" y="570"/>
                </a:lnTo>
                <a:lnTo>
                  <a:pt x="1475" y="570"/>
                </a:lnTo>
                <a:lnTo>
                  <a:pt x="1471" y="570"/>
                </a:lnTo>
                <a:lnTo>
                  <a:pt x="1471" y="570"/>
                </a:lnTo>
                <a:lnTo>
                  <a:pt x="1471" y="570"/>
                </a:lnTo>
                <a:lnTo>
                  <a:pt x="1471" y="572"/>
                </a:lnTo>
                <a:lnTo>
                  <a:pt x="1473" y="575"/>
                </a:lnTo>
                <a:lnTo>
                  <a:pt x="1477" y="579"/>
                </a:lnTo>
                <a:lnTo>
                  <a:pt x="1479" y="579"/>
                </a:lnTo>
                <a:close/>
                <a:moveTo>
                  <a:pt x="1523" y="451"/>
                </a:moveTo>
                <a:lnTo>
                  <a:pt x="1523" y="449"/>
                </a:lnTo>
                <a:lnTo>
                  <a:pt x="1521" y="447"/>
                </a:lnTo>
                <a:lnTo>
                  <a:pt x="1519" y="447"/>
                </a:lnTo>
                <a:lnTo>
                  <a:pt x="1519" y="447"/>
                </a:lnTo>
                <a:lnTo>
                  <a:pt x="1517" y="447"/>
                </a:lnTo>
                <a:lnTo>
                  <a:pt x="1515" y="447"/>
                </a:lnTo>
                <a:lnTo>
                  <a:pt x="1515" y="449"/>
                </a:lnTo>
                <a:lnTo>
                  <a:pt x="1515" y="449"/>
                </a:lnTo>
                <a:lnTo>
                  <a:pt x="1515" y="451"/>
                </a:lnTo>
                <a:lnTo>
                  <a:pt x="1517" y="451"/>
                </a:lnTo>
                <a:lnTo>
                  <a:pt x="1519" y="453"/>
                </a:lnTo>
                <a:lnTo>
                  <a:pt x="1521" y="455"/>
                </a:lnTo>
                <a:lnTo>
                  <a:pt x="1523" y="455"/>
                </a:lnTo>
                <a:lnTo>
                  <a:pt x="1523" y="455"/>
                </a:lnTo>
                <a:lnTo>
                  <a:pt x="1523" y="453"/>
                </a:lnTo>
                <a:lnTo>
                  <a:pt x="1523" y="453"/>
                </a:lnTo>
                <a:lnTo>
                  <a:pt x="1523" y="453"/>
                </a:lnTo>
                <a:lnTo>
                  <a:pt x="1523" y="453"/>
                </a:lnTo>
                <a:lnTo>
                  <a:pt x="1523" y="451"/>
                </a:lnTo>
                <a:lnTo>
                  <a:pt x="1523" y="451"/>
                </a:lnTo>
                <a:close/>
                <a:moveTo>
                  <a:pt x="1467" y="728"/>
                </a:moveTo>
                <a:lnTo>
                  <a:pt x="1467" y="728"/>
                </a:lnTo>
                <a:lnTo>
                  <a:pt x="1467" y="726"/>
                </a:lnTo>
                <a:lnTo>
                  <a:pt x="1469" y="726"/>
                </a:lnTo>
                <a:lnTo>
                  <a:pt x="1469" y="723"/>
                </a:lnTo>
                <a:lnTo>
                  <a:pt x="1469" y="721"/>
                </a:lnTo>
                <a:lnTo>
                  <a:pt x="1467" y="721"/>
                </a:lnTo>
                <a:lnTo>
                  <a:pt x="1467" y="721"/>
                </a:lnTo>
                <a:lnTo>
                  <a:pt x="1467" y="721"/>
                </a:lnTo>
                <a:lnTo>
                  <a:pt x="1467" y="723"/>
                </a:lnTo>
                <a:lnTo>
                  <a:pt x="1467" y="723"/>
                </a:lnTo>
                <a:lnTo>
                  <a:pt x="1465" y="726"/>
                </a:lnTo>
                <a:lnTo>
                  <a:pt x="1465" y="728"/>
                </a:lnTo>
                <a:lnTo>
                  <a:pt x="1465" y="728"/>
                </a:lnTo>
                <a:lnTo>
                  <a:pt x="1465" y="728"/>
                </a:lnTo>
                <a:lnTo>
                  <a:pt x="1467" y="728"/>
                </a:lnTo>
                <a:close/>
                <a:moveTo>
                  <a:pt x="1481" y="560"/>
                </a:moveTo>
                <a:lnTo>
                  <a:pt x="1483" y="558"/>
                </a:lnTo>
                <a:lnTo>
                  <a:pt x="1483" y="558"/>
                </a:lnTo>
                <a:lnTo>
                  <a:pt x="1483" y="558"/>
                </a:lnTo>
                <a:lnTo>
                  <a:pt x="1483" y="558"/>
                </a:lnTo>
                <a:lnTo>
                  <a:pt x="1481" y="558"/>
                </a:lnTo>
                <a:lnTo>
                  <a:pt x="1479" y="558"/>
                </a:lnTo>
                <a:lnTo>
                  <a:pt x="1477" y="558"/>
                </a:lnTo>
                <a:lnTo>
                  <a:pt x="1479" y="558"/>
                </a:lnTo>
                <a:lnTo>
                  <a:pt x="1479" y="560"/>
                </a:lnTo>
                <a:lnTo>
                  <a:pt x="1481" y="560"/>
                </a:lnTo>
                <a:close/>
                <a:moveTo>
                  <a:pt x="1509" y="455"/>
                </a:moveTo>
                <a:lnTo>
                  <a:pt x="1507" y="455"/>
                </a:lnTo>
                <a:lnTo>
                  <a:pt x="1504" y="455"/>
                </a:lnTo>
                <a:lnTo>
                  <a:pt x="1504" y="455"/>
                </a:lnTo>
                <a:lnTo>
                  <a:pt x="1502" y="455"/>
                </a:lnTo>
                <a:lnTo>
                  <a:pt x="1498" y="457"/>
                </a:lnTo>
                <a:lnTo>
                  <a:pt x="1496" y="457"/>
                </a:lnTo>
                <a:lnTo>
                  <a:pt x="1496" y="457"/>
                </a:lnTo>
                <a:lnTo>
                  <a:pt x="1494" y="461"/>
                </a:lnTo>
                <a:lnTo>
                  <a:pt x="1490" y="463"/>
                </a:lnTo>
                <a:lnTo>
                  <a:pt x="1490" y="468"/>
                </a:lnTo>
                <a:lnTo>
                  <a:pt x="1488" y="470"/>
                </a:lnTo>
                <a:lnTo>
                  <a:pt x="1488" y="472"/>
                </a:lnTo>
                <a:lnTo>
                  <a:pt x="1490" y="476"/>
                </a:lnTo>
                <a:lnTo>
                  <a:pt x="1490" y="478"/>
                </a:lnTo>
                <a:lnTo>
                  <a:pt x="1492" y="480"/>
                </a:lnTo>
                <a:lnTo>
                  <a:pt x="1492" y="480"/>
                </a:lnTo>
                <a:lnTo>
                  <a:pt x="1494" y="482"/>
                </a:lnTo>
                <a:lnTo>
                  <a:pt x="1494" y="482"/>
                </a:lnTo>
                <a:lnTo>
                  <a:pt x="1496" y="482"/>
                </a:lnTo>
                <a:lnTo>
                  <a:pt x="1502" y="482"/>
                </a:lnTo>
                <a:lnTo>
                  <a:pt x="1507" y="480"/>
                </a:lnTo>
                <a:lnTo>
                  <a:pt x="1511" y="480"/>
                </a:lnTo>
                <a:lnTo>
                  <a:pt x="1515" y="478"/>
                </a:lnTo>
                <a:lnTo>
                  <a:pt x="1517" y="478"/>
                </a:lnTo>
                <a:lnTo>
                  <a:pt x="1519" y="476"/>
                </a:lnTo>
                <a:lnTo>
                  <a:pt x="1519" y="474"/>
                </a:lnTo>
                <a:lnTo>
                  <a:pt x="1519" y="472"/>
                </a:lnTo>
                <a:lnTo>
                  <a:pt x="1519" y="470"/>
                </a:lnTo>
                <a:lnTo>
                  <a:pt x="1519" y="463"/>
                </a:lnTo>
                <a:lnTo>
                  <a:pt x="1519" y="463"/>
                </a:lnTo>
                <a:lnTo>
                  <a:pt x="1519" y="461"/>
                </a:lnTo>
                <a:lnTo>
                  <a:pt x="1521" y="461"/>
                </a:lnTo>
                <a:lnTo>
                  <a:pt x="1521" y="459"/>
                </a:lnTo>
                <a:lnTo>
                  <a:pt x="1519" y="459"/>
                </a:lnTo>
                <a:lnTo>
                  <a:pt x="1519" y="457"/>
                </a:lnTo>
                <a:lnTo>
                  <a:pt x="1519" y="457"/>
                </a:lnTo>
                <a:lnTo>
                  <a:pt x="1511" y="455"/>
                </a:lnTo>
                <a:lnTo>
                  <a:pt x="1509" y="455"/>
                </a:lnTo>
                <a:close/>
                <a:moveTo>
                  <a:pt x="1450" y="650"/>
                </a:moveTo>
                <a:lnTo>
                  <a:pt x="1450" y="650"/>
                </a:lnTo>
                <a:lnTo>
                  <a:pt x="1450" y="650"/>
                </a:lnTo>
                <a:lnTo>
                  <a:pt x="1448" y="650"/>
                </a:lnTo>
                <a:lnTo>
                  <a:pt x="1448" y="650"/>
                </a:lnTo>
                <a:lnTo>
                  <a:pt x="1448" y="650"/>
                </a:lnTo>
                <a:lnTo>
                  <a:pt x="1446" y="652"/>
                </a:lnTo>
                <a:lnTo>
                  <a:pt x="1448" y="652"/>
                </a:lnTo>
                <a:lnTo>
                  <a:pt x="1450" y="650"/>
                </a:lnTo>
                <a:close/>
                <a:moveTo>
                  <a:pt x="1448" y="784"/>
                </a:moveTo>
                <a:lnTo>
                  <a:pt x="1448" y="784"/>
                </a:lnTo>
                <a:lnTo>
                  <a:pt x="1450" y="784"/>
                </a:lnTo>
                <a:lnTo>
                  <a:pt x="1450" y="784"/>
                </a:lnTo>
                <a:lnTo>
                  <a:pt x="1450" y="782"/>
                </a:lnTo>
                <a:lnTo>
                  <a:pt x="1448" y="782"/>
                </a:lnTo>
                <a:lnTo>
                  <a:pt x="1448" y="782"/>
                </a:lnTo>
                <a:lnTo>
                  <a:pt x="1448" y="784"/>
                </a:lnTo>
                <a:lnTo>
                  <a:pt x="1448" y="784"/>
                </a:lnTo>
                <a:close/>
                <a:moveTo>
                  <a:pt x="1450" y="713"/>
                </a:moveTo>
                <a:lnTo>
                  <a:pt x="1450" y="713"/>
                </a:lnTo>
                <a:lnTo>
                  <a:pt x="1450" y="715"/>
                </a:lnTo>
                <a:lnTo>
                  <a:pt x="1450" y="715"/>
                </a:lnTo>
                <a:lnTo>
                  <a:pt x="1450" y="715"/>
                </a:lnTo>
                <a:lnTo>
                  <a:pt x="1452" y="713"/>
                </a:lnTo>
                <a:lnTo>
                  <a:pt x="1452" y="713"/>
                </a:lnTo>
                <a:lnTo>
                  <a:pt x="1450" y="713"/>
                </a:lnTo>
                <a:lnTo>
                  <a:pt x="1450" y="713"/>
                </a:lnTo>
                <a:close/>
                <a:moveTo>
                  <a:pt x="1450" y="726"/>
                </a:moveTo>
                <a:lnTo>
                  <a:pt x="1454" y="723"/>
                </a:lnTo>
                <a:lnTo>
                  <a:pt x="1454" y="721"/>
                </a:lnTo>
                <a:lnTo>
                  <a:pt x="1454" y="721"/>
                </a:lnTo>
                <a:lnTo>
                  <a:pt x="1454" y="721"/>
                </a:lnTo>
                <a:lnTo>
                  <a:pt x="1454" y="721"/>
                </a:lnTo>
                <a:lnTo>
                  <a:pt x="1452" y="723"/>
                </a:lnTo>
                <a:lnTo>
                  <a:pt x="1452" y="723"/>
                </a:lnTo>
                <a:lnTo>
                  <a:pt x="1450" y="723"/>
                </a:lnTo>
                <a:lnTo>
                  <a:pt x="1450" y="723"/>
                </a:lnTo>
                <a:lnTo>
                  <a:pt x="1448" y="723"/>
                </a:lnTo>
                <a:lnTo>
                  <a:pt x="1448" y="723"/>
                </a:lnTo>
                <a:lnTo>
                  <a:pt x="1448" y="726"/>
                </a:lnTo>
                <a:lnTo>
                  <a:pt x="1448" y="726"/>
                </a:lnTo>
                <a:lnTo>
                  <a:pt x="1450" y="726"/>
                </a:lnTo>
                <a:close/>
                <a:moveTo>
                  <a:pt x="1222" y="428"/>
                </a:moveTo>
                <a:lnTo>
                  <a:pt x="1222" y="430"/>
                </a:lnTo>
                <a:lnTo>
                  <a:pt x="1222" y="430"/>
                </a:lnTo>
                <a:lnTo>
                  <a:pt x="1224" y="430"/>
                </a:lnTo>
                <a:lnTo>
                  <a:pt x="1224" y="430"/>
                </a:lnTo>
                <a:lnTo>
                  <a:pt x="1226" y="428"/>
                </a:lnTo>
                <a:lnTo>
                  <a:pt x="1226" y="428"/>
                </a:lnTo>
                <a:lnTo>
                  <a:pt x="1226" y="426"/>
                </a:lnTo>
                <a:lnTo>
                  <a:pt x="1226" y="426"/>
                </a:lnTo>
                <a:lnTo>
                  <a:pt x="1224" y="424"/>
                </a:lnTo>
                <a:lnTo>
                  <a:pt x="1224" y="424"/>
                </a:lnTo>
                <a:lnTo>
                  <a:pt x="1222" y="422"/>
                </a:lnTo>
                <a:lnTo>
                  <a:pt x="1219" y="422"/>
                </a:lnTo>
                <a:lnTo>
                  <a:pt x="1219" y="424"/>
                </a:lnTo>
                <a:lnTo>
                  <a:pt x="1217" y="424"/>
                </a:lnTo>
                <a:lnTo>
                  <a:pt x="1217" y="426"/>
                </a:lnTo>
                <a:lnTo>
                  <a:pt x="1217" y="426"/>
                </a:lnTo>
                <a:lnTo>
                  <a:pt x="1217" y="428"/>
                </a:lnTo>
                <a:lnTo>
                  <a:pt x="1217" y="428"/>
                </a:lnTo>
                <a:lnTo>
                  <a:pt x="1217" y="430"/>
                </a:lnTo>
                <a:lnTo>
                  <a:pt x="1219" y="430"/>
                </a:lnTo>
                <a:lnTo>
                  <a:pt x="1219" y="428"/>
                </a:lnTo>
                <a:lnTo>
                  <a:pt x="1219" y="428"/>
                </a:lnTo>
                <a:lnTo>
                  <a:pt x="1219" y="426"/>
                </a:lnTo>
                <a:lnTo>
                  <a:pt x="1219" y="424"/>
                </a:lnTo>
                <a:lnTo>
                  <a:pt x="1219" y="424"/>
                </a:lnTo>
                <a:lnTo>
                  <a:pt x="1219" y="424"/>
                </a:lnTo>
                <a:lnTo>
                  <a:pt x="1222" y="424"/>
                </a:lnTo>
                <a:lnTo>
                  <a:pt x="1222" y="426"/>
                </a:lnTo>
                <a:lnTo>
                  <a:pt x="1222" y="428"/>
                </a:lnTo>
                <a:lnTo>
                  <a:pt x="1222" y="428"/>
                </a:lnTo>
                <a:lnTo>
                  <a:pt x="1222" y="428"/>
                </a:lnTo>
                <a:close/>
                <a:moveTo>
                  <a:pt x="1207" y="350"/>
                </a:moveTo>
                <a:lnTo>
                  <a:pt x="1209" y="350"/>
                </a:lnTo>
                <a:lnTo>
                  <a:pt x="1211" y="348"/>
                </a:lnTo>
                <a:lnTo>
                  <a:pt x="1211" y="348"/>
                </a:lnTo>
                <a:lnTo>
                  <a:pt x="1211" y="346"/>
                </a:lnTo>
                <a:lnTo>
                  <a:pt x="1209" y="344"/>
                </a:lnTo>
                <a:lnTo>
                  <a:pt x="1209" y="342"/>
                </a:lnTo>
                <a:lnTo>
                  <a:pt x="1209" y="342"/>
                </a:lnTo>
                <a:lnTo>
                  <a:pt x="1207" y="342"/>
                </a:lnTo>
                <a:lnTo>
                  <a:pt x="1205" y="342"/>
                </a:lnTo>
                <a:lnTo>
                  <a:pt x="1203" y="344"/>
                </a:lnTo>
                <a:lnTo>
                  <a:pt x="1201" y="344"/>
                </a:lnTo>
                <a:lnTo>
                  <a:pt x="1201" y="344"/>
                </a:lnTo>
                <a:lnTo>
                  <a:pt x="1201" y="342"/>
                </a:lnTo>
                <a:lnTo>
                  <a:pt x="1201" y="342"/>
                </a:lnTo>
                <a:lnTo>
                  <a:pt x="1201" y="340"/>
                </a:lnTo>
                <a:lnTo>
                  <a:pt x="1199" y="338"/>
                </a:lnTo>
                <a:lnTo>
                  <a:pt x="1196" y="338"/>
                </a:lnTo>
                <a:lnTo>
                  <a:pt x="1196" y="338"/>
                </a:lnTo>
                <a:lnTo>
                  <a:pt x="1199" y="336"/>
                </a:lnTo>
                <a:lnTo>
                  <a:pt x="1199" y="336"/>
                </a:lnTo>
                <a:lnTo>
                  <a:pt x="1199" y="336"/>
                </a:lnTo>
                <a:lnTo>
                  <a:pt x="1196" y="333"/>
                </a:lnTo>
                <a:lnTo>
                  <a:pt x="1192" y="333"/>
                </a:lnTo>
                <a:lnTo>
                  <a:pt x="1192" y="331"/>
                </a:lnTo>
                <a:lnTo>
                  <a:pt x="1188" y="331"/>
                </a:lnTo>
                <a:lnTo>
                  <a:pt x="1188" y="333"/>
                </a:lnTo>
                <a:lnTo>
                  <a:pt x="1186" y="333"/>
                </a:lnTo>
                <a:lnTo>
                  <a:pt x="1182" y="336"/>
                </a:lnTo>
                <a:lnTo>
                  <a:pt x="1182" y="336"/>
                </a:lnTo>
                <a:lnTo>
                  <a:pt x="1182" y="333"/>
                </a:lnTo>
                <a:lnTo>
                  <a:pt x="1182" y="333"/>
                </a:lnTo>
                <a:lnTo>
                  <a:pt x="1182" y="333"/>
                </a:lnTo>
                <a:lnTo>
                  <a:pt x="1182" y="331"/>
                </a:lnTo>
                <a:lnTo>
                  <a:pt x="1186" y="329"/>
                </a:lnTo>
                <a:lnTo>
                  <a:pt x="1190" y="325"/>
                </a:lnTo>
                <a:lnTo>
                  <a:pt x="1196" y="323"/>
                </a:lnTo>
                <a:lnTo>
                  <a:pt x="1199" y="323"/>
                </a:lnTo>
                <a:lnTo>
                  <a:pt x="1199" y="321"/>
                </a:lnTo>
                <a:lnTo>
                  <a:pt x="1199" y="321"/>
                </a:lnTo>
                <a:lnTo>
                  <a:pt x="1196" y="321"/>
                </a:lnTo>
                <a:lnTo>
                  <a:pt x="1196" y="321"/>
                </a:lnTo>
                <a:lnTo>
                  <a:pt x="1194" y="321"/>
                </a:lnTo>
                <a:lnTo>
                  <a:pt x="1194" y="321"/>
                </a:lnTo>
                <a:lnTo>
                  <a:pt x="1194" y="321"/>
                </a:lnTo>
                <a:lnTo>
                  <a:pt x="1194" y="319"/>
                </a:lnTo>
                <a:lnTo>
                  <a:pt x="1194" y="319"/>
                </a:lnTo>
                <a:lnTo>
                  <a:pt x="1194" y="319"/>
                </a:lnTo>
                <a:lnTo>
                  <a:pt x="1196" y="319"/>
                </a:lnTo>
                <a:lnTo>
                  <a:pt x="1199" y="317"/>
                </a:lnTo>
                <a:lnTo>
                  <a:pt x="1201" y="317"/>
                </a:lnTo>
                <a:lnTo>
                  <a:pt x="1201" y="317"/>
                </a:lnTo>
                <a:lnTo>
                  <a:pt x="1203" y="315"/>
                </a:lnTo>
                <a:lnTo>
                  <a:pt x="1203" y="315"/>
                </a:lnTo>
                <a:lnTo>
                  <a:pt x="1203" y="315"/>
                </a:lnTo>
                <a:lnTo>
                  <a:pt x="1201" y="310"/>
                </a:lnTo>
                <a:lnTo>
                  <a:pt x="1201" y="310"/>
                </a:lnTo>
                <a:lnTo>
                  <a:pt x="1199" y="310"/>
                </a:lnTo>
                <a:lnTo>
                  <a:pt x="1199" y="310"/>
                </a:lnTo>
                <a:lnTo>
                  <a:pt x="1194" y="308"/>
                </a:lnTo>
                <a:lnTo>
                  <a:pt x="1192" y="308"/>
                </a:lnTo>
                <a:lnTo>
                  <a:pt x="1190" y="308"/>
                </a:lnTo>
                <a:lnTo>
                  <a:pt x="1188" y="308"/>
                </a:lnTo>
                <a:lnTo>
                  <a:pt x="1186" y="310"/>
                </a:lnTo>
                <a:lnTo>
                  <a:pt x="1180" y="310"/>
                </a:lnTo>
                <a:lnTo>
                  <a:pt x="1178" y="313"/>
                </a:lnTo>
                <a:lnTo>
                  <a:pt x="1173" y="313"/>
                </a:lnTo>
                <a:lnTo>
                  <a:pt x="1171" y="313"/>
                </a:lnTo>
                <a:lnTo>
                  <a:pt x="1159" y="306"/>
                </a:lnTo>
                <a:lnTo>
                  <a:pt x="1157" y="308"/>
                </a:lnTo>
                <a:lnTo>
                  <a:pt x="1157" y="308"/>
                </a:lnTo>
                <a:lnTo>
                  <a:pt x="1157" y="308"/>
                </a:lnTo>
                <a:lnTo>
                  <a:pt x="1157" y="310"/>
                </a:lnTo>
                <a:lnTo>
                  <a:pt x="1159" y="310"/>
                </a:lnTo>
                <a:lnTo>
                  <a:pt x="1161" y="310"/>
                </a:lnTo>
                <a:lnTo>
                  <a:pt x="1161" y="310"/>
                </a:lnTo>
                <a:lnTo>
                  <a:pt x="1159" y="310"/>
                </a:lnTo>
                <a:lnTo>
                  <a:pt x="1157" y="310"/>
                </a:lnTo>
                <a:lnTo>
                  <a:pt x="1152" y="310"/>
                </a:lnTo>
                <a:lnTo>
                  <a:pt x="1146" y="310"/>
                </a:lnTo>
                <a:lnTo>
                  <a:pt x="1144" y="310"/>
                </a:lnTo>
                <a:lnTo>
                  <a:pt x="1144" y="313"/>
                </a:lnTo>
                <a:lnTo>
                  <a:pt x="1144" y="313"/>
                </a:lnTo>
                <a:lnTo>
                  <a:pt x="1146" y="315"/>
                </a:lnTo>
                <a:lnTo>
                  <a:pt x="1146" y="315"/>
                </a:lnTo>
                <a:lnTo>
                  <a:pt x="1148" y="317"/>
                </a:lnTo>
                <a:lnTo>
                  <a:pt x="1150" y="317"/>
                </a:lnTo>
                <a:lnTo>
                  <a:pt x="1150" y="317"/>
                </a:lnTo>
                <a:lnTo>
                  <a:pt x="1150" y="319"/>
                </a:lnTo>
                <a:lnTo>
                  <a:pt x="1152" y="321"/>
                </a:lnTo>
                <a:lnTo>
                  <a:pt x="1152" y="321"/>
                </a:lnTo>
                <a:lnTo>
                  <a:pt x="1148" y="319"/>
                </a:lnTo>
                <a:lnTo>
                  <a:pt x="1146" y="317"/>
                </a:lnTo>
                <a:lnTo>
                  <a:pt x="1144" y="317"/>
                </a:lnTo>
                <a:lnTo>
                  <a:pt x="1142" y="317"/>
                </a:lnTo>
                <a:lnTo>
                  <a:pt x="1140" y="317"/>
                </a:lnTo>
                <a:lnTo>
                  <a:pt x="1138" y="319"/>
                </a:lnTo>
                <a:lnTo>
                  <a:pt x="1138" y="319"/>
                </a:lnTo>
                <a:lnTo>
                  <a:pt x="1138" y="321"/>
                </a:lnTo>
                <a:lnTo>
                  <a:pt x="1138" y="321"/>
                </a:lnTo>
                <a:lnTo>
                  <a:pt x="1138" y="321"/>
                </a:lnTo>
                <a:lnTo>
                  <a:pt x="1146" y="325"/>
                </a:lnTo>
                <a:lnTo>
                  <a:pt x="1148" y="325"/>
                </a:lnTo>
                <a:lnTo>
                  <a:pt x="1150" y="325"/>
                </a:lnTo>
                <a:lnTo>
                  <a:pt x="1152" y="325"/>
                </a:lnTo>
                <a:lnTo>
                  <a:pt x="1155" y="323"/>
                </a:lnTo>
                <a:lnTo>
                  <a:pt x="1155" y="323"/>
                </a:lnTo>
                <a:lnTo>
                  <a:pt x="1159" y="327"/>
                </a:lnTo>
                <a:lnTo>
                  <a:pt x="1161" y="327"/>
                </a:lnTo>
                <a:lnTo>
                  <a:pt x="1159" y="327"/>
                </a:lnTo>
                <a:lnTo>
                  <a:pt x="1159" y="327"/>
                </a:lnTo>
                <a:lnTo>
                  <a:pt x="1157" y="327"/>
                </a:lnTo>
                <a:lnTo>
                  <a:pt x="1155" y="325"/>
                </a:lnTo>
                <a:lnTo>
                  <a:pt x="1152" y="327"/>
                </a:lnTo>
                <a:lnTo>
                  <a:pt x="1152" y="327"/>
                </a:lnTo>
                <a:lnTo>
                  <a:pt x="1150" y="327"/>
                </a:lnTo>
                <a:lnTo>
                  <a:pt x="1150" y="329"/>
                </a:lnTo>
                <a:lnTo>
                  <a:pt x="1150" y="329"/>
                </a:lnTo>
                <a:lnTo>
                  <a:pt x="1152" y="329"/>
                </a:lnTo>
                <a:lnTo>
                  <a:pt x="1155" y="329"/>
                </a:lnTo>
                <a:lnTo>
                  <a:pt x="1155" y="329"/>
                </a:lnTo>
                <a:lnTo>
                  <a:pt x="1157" y="331"/>
                </a:lnTo>
                <a:lnTo>
                  <a:pt x="1157" y="331"/>
                </a:lnTo>
                <a:lnTo>
                  <a:pt x="1157" y="333"/>
                </a:lnTo>
                <a:lnTo>
                  <a:pt x="1157" y="336"/>
                </a:lnTo>
                <a:lnTo>
                  <a:pt x="1157" y="336"/>
                </a:lnTo>
                <a:lnTo>
                  <a:pt x="1157" y="336"/>
                </a:lnTo>
                <a:lnTo>
                  <a:pt x="1157" y="336"/>
                </a:lnTo>
                <a:lnTo>
                  <a:pt x="1155" y="333"/>
                </a:lnTo>
                <a:lnTo>
                  <a:pt x="1152" y="333"/>
                </a:lnTo>
                <a:lnTo>
                  <a:pt x="1152" y="338"/>
                </a:lnTo>
                <a:lnTo>
                  <a:pt x="1152" y="340"/>
                </a:lnTo>
                <a:lnTo>
                  <a:pt x="1152" y="340"/>
                </a:lnTo>
                <a:lnTo>
                  <a:pt x="1146" y="340"/>
                </a:lnTo>
                <a:lnTo>
                  <a:pt x="1144" y="342"/>
                </a:lnTo>
                <a:lnTo>
                  <a:pt x="1140" y="342"/>
                </a:lnTo>
                <a:lnTo>
                  <a:pt x="1140" y="340"/>
                </a:lnTo>
                <a:lnTo>
                  <a:pt x="1138" y="338"/>
                </a:lnTo>
                <a:lnTo>
                  <a:pt x="1136" y="336"/>
                </a:lnTo>
                <a:lnTo>
                  <a:pt x="1136" y="336"/>
                </a:lnTo>
                <a:lnTo>
                  <a:pt x="1134" y="336"/>
                </a:lnTo>
                <a:lnTo>
                  <a:pt x="1134" y="333"/>
                </a:lnTo>
                <a:lnTo>
                  <a:pt x="1131" y="333"/>
                </a:lnTo>
                <a:lnTo>
                  <a:pt x="1131" y="331"/>
                </a:lnTo>
                <a:lnTo>
                  <a:pt x="1129" y="331"/>
                </a:lnTo>
                <a:lnTo>
                  <a:pt x="1127" y="331"/>
                </a:lnTo>
                <a:lnTo>
                  <a:pt x="1125" y="331"/>
                </a:lnTo>
                <a:lnTo>
                  <a:pt x="1123" y="333"/>
                </a:lnTo>
                <a:lnTo>
                  <a:pt x="1121" y="333"/>
                </a:lnTo>
                <a:lnTo>
                  <a:pt x="1121" y="336"/>
                </a:lnTo>
                <a:lnTo>
                  <a:pt x="1121" y="338"/>
                </a:lnTo>
                <a:lnTo>
                  <a:pt x="1119" y="340"/>
                </a:lnTo>
                <a:lnTo>
                  <a:pt x="1119" y="340"/>
                </a:lnTo>
                <a:lnTo>
                  <a:pt x="1121" y="342"/>
                </a:lnTo>
                <a:lnTo>
                  <a:pt x="1125" y="344"/>
                </a:lnTo>
                <a:lnTo>
                  <a:pt x="1129" y="348"/>
                </a:lnTo>
                <a:lnTo>
                  <a:pt x="1131" y="348"/>
                </a:lnTo>
                <a:lnTo>
                  <a:pt x="1131" y="350"/>
                </a:lnTo>
                <a:lnTo>
                  <a:pt x="1134" y="350"/>
                </a:lnTo>
                <a:lnTo>
                  <a:pt x="1134" y="350"/>
                </a:lnTo>
                <a:lnTo>
                  <a:pt x="1134" y="352"/>
                </a:lnTo>
                <a:lnTo>
                  <a:pt x="1138" y="352"/>
                </a:lnTo>
                <a:lnTo>
                  <a:pt x="1140" y="352"/>
                </a:lnTo>
                <a:lnTo>
                  <a:pt x="1140" y="352"/>
                </a:lnTo>
                <a:lnTo>
                  <a:pt x="1142" y="352"/>
                </a:lnTo>
                <a:lnTo>
                  <a:pt x="1144" y="352"/>
                </a:lnTo>
                <a:lnTo>
                  <a:pt x="1144" y="354"/>
                </a:lnTo>
                <a:lnTo>
                  <a:pt x="1144" y="354"/>
                </a:lnTo>
                <a:lnTo>
                  <a:pt x="1148" y="354"/>
                </a:lnTo>
                <a:lnTo>
                  <a:pt x="1148" y="354"/>
                </a:lnTo>
                <a:lnTo>
                  <a:pt x="1150" y="357"/>
                </a:lnTo>
                <a:lnTo>
                  <a:pt x="1155" y="361"/>
                </a:lnTo>
                <a:lnTo>
                  <a:pt x="1157" y="363"/>
                </a:lnTo>
                <a:lnTo>
                  <a:pt x="1163" y="367"/>
                </a:lnTo>
                <a:lnTo>
                  <a:pt x="1165" y="369"/>
                </a:lnTo>
                <a:lnTo>
                  <a:pt x="1167" y="371"/>
                </a:lnTo>
                <a:lnTo>
                  <a:pt x="1169" y="375"/>
                </a:lnTo>
                <a:lnTo>
                  <a:pt x="1169" y="378"/>
                </a:lnTo>
                <a:lnTo>
                  <a:pt x="1171" y="378"/>
                </a:lnTo>
                <a:lnTo>
                  <a:pt x="1173" y="378"/>
                </a:lnTo>
                <a:lnTo>
                  <a:pt x="1175" y="378"/>
                </a:lnTo>
                <a:lnTo>
                  <a:pt x="1178" y="380"/>
                </a:lnTo>
                <a:lnTo>
                  <a:pt x="1178" y="380"/>
                </a:lnTo>
                <a:lnTo>
                  <a:pt x="1180" y="378"/>
                </a:lnTo>
                <a:lnTo>
                  <a:pt x="1182" y="378"/>
                </a:lnTo>
                <a:lnTo>
                  <a:pt x="1186" y="375"/>
                </a:lnTo>
                <a:lnTo>
                  <a:pt x="1186" y="375"/>
                </a:lnTo>
                <a:lnTo>
                  <a:pt x="1186" y="373"/>
                </a:lnTo>
                <a:lnTo>
                  <a:pt x="1184" y="371"/>
                </a:lnTo>
                <a:lnTo>
                  <a:pt x="1182" y="367"/>
                </a:lnTo>
                <a:lnTo>
                  <a:pt x="1182" y="367"/>
                </a:lnTo>
                <a:lnTo>
                  <a:pt x="1182" y="365"/>
                </a:lnTo>
                <a:lnTo>
                  <a:pt x="1184" y="365"/>
                </a:lnTo>
                <a:lnTo>
                  <a:pt x="1184" y="365"/>
                </a:lnTo>
                <a:lnTo>
                  <a:pt x="1184" y="365"/>
                </a:lnTo>
                <a:lnTo>
                  <a:pt x="1184" y="365"/>
                </a:lnTo>
                <a:lnTo>
                  <a:pt x="1184" y="367"/>
                </a:lnTo>
                <a:lnTo>
                  <a:pt x="1184" y="367"/>
                </a:lnTo>
                <a:lnTo>
                  <a:pt x="1184" y="369"/>
                </a:lnTo>
                <a:lnTo>
                  <a:pt x="1186" y="369"/>
                </a:lnTo>
                <a:lnTo>
                  <a:pt x="1194" y="371"/>
                </a:lnTo>
                <a:lnTo>
                  <a:pt x="1196" y="369"/>
                </a:lnTo>
                <a:lnTo>
                  <a:pt x="1199" y="369"/>
                </a:lnTo>
                <a:lnTo>
                  <a:pt x="1201" y="369"/>
                </a:lnTo>
                <a:lnTo>
                  <a:pt x="1203" y="367"/>
                </a:lnTo>
                <a:lnTo>
                  <a:pt x="1203" y="365"/>
                </a:lnTo>
                <a:lnTo>
                  <a:pt x="1209" y="365"/>
                </a:lnTo>
                <a:lnTo>
                  <a:pt x="1207" y="361"/>
                </a:lnTo>
                <a:lnTo>
                  <a:pt x="1207" y="361"/>
                </a:lnTo>
                <a:lnTo>
                  <a:pt x="1207" y="359"/>
                </a:lnTo>
                <a:lnTo>
                  <a:pt x="1205" y="359"/>
                </a:lnTo>
                <a:lnTo>
                  <a:pt x="1209" y="357"/>
                </a:lnTo>
                <a:lnTo>
                  <a:pt x="1209" y="357"/>
                </a:lnTo>
                <a:lnTo>
                  <a:pt x="1209" y="354"/>
                </a:lnTo>
                <a:lnTo>
                  <a:pt x="1209" y="354"/>
                </a:lnTo>
                <a:lnTo>
                  <a:pt x="1207" y="352"/>
                </a:lnTo>
                <a:lnTo>
                  <a:pt x="1205" y="352"/>
                </a:lnTo>
                <a:lnTo>
                  <a:pt x="1205" y="352"/>
                </a:lnTo>
                <a:lnTo>
                  <a:pt x="1207" y="352"/>
                </a:lnTo>
                <a:lnTo>
                  <a:pt x="1207" y="350"/>
                </a:lnTo>
                <a:close/>
                <a:moveTo>
                  <a:pt x="54" y="2310"/>
                </a:moveTo>
                <a:lnTo>
                  <a:pt x="54" y="2310"/>
                </a:lnTo>
                <a:lnTo>
                  <a:pt x="54" y="2313"/>
                </a:lnTo>
                <a:lnTo>
                  <a:pt x="54" y="2313"/>
                </a:lnTo>
                <a:lnTo>
                  <a:pt x="57" y="2310"/>
                </a:lnTo>
                <a:lnTo>
                  <a:pt x="57" y="2310"/>
                </a:lnTo>
                <a:lnTo>
                  <a:pt x="54" y="2310"/>
                </a:lnTo>
                <a:close/>
                <a:moveTo>
                  <a:pt x="1297" y="430"/>
                </a:moveTo>
                <a:lnTo>
                  <a:pt x="1295" y="430"/>
                </a:lnTo>
                <a:lnTo>
                  <a:pt x="1295" y="428"/>
                </a:lnTo>
                <a:lnTo>
                  <a:pt x="1293" y="430"/>
                </a:lnTo>
                <a:lnTo>
                  <a:pt x="1293" y="430"/>
                </a:lnTo>
                <a:lnTo>
                  <a:pt x="1293" y="430"/>
                </a:lnTo>
                <a:lnTo>
                  <a:pt x="1295" y="432"/>
                </a:lnTo>
                <a:lnTo>
                  <a:pt x="1295" y="432"/>
                </a:lnTo>
                <a:lnTo>
                  <a:pt x="1295" y="432"/>
                </a:lnTo>
                <a:lnTo>
                  <a:pt x="1295" y="432"/>
                </a:lnTo>
                <a:lnTo>
                  <a:pt x="1297" y="432"/>
                </a:lnTo>
                <a:lnTo>
                  <a:pt x="1297" y="432"/>
                </a:lnTo>
                <a:lnTo>
                  <a:pt x="1297" y="430"/>
                </a:lnTo>
                <a:lnTo>
                  <a:pt x="1297" y="430"/>
                </a:lnTo>
                <a:close/>
                <a:moveTo>
                  <a:pt x="1215" y="432"/>
                </a:moveTo>
                <a:lnTo>
                  <a:pt x="1213" y="430"/>
                </a:lnTo>
                <a:lnTo>
                  <a:pt x="1207" y="426"/>
                </a:lnTo>
                <a:lnTo>
                  <a:pt x="1205" y="426"/>
                </a:lnTo>
                <a:lnTo>
                  <a:pt x="1203" y="424"/>
                </a:lnTo>
                <a:lnTo>
                  <a:pt x="1201" y="424"/>
                </a:lnTo>
                <a:lnTo>
                  <a:pt x="1199" y="422"/>
                </a:lnTo>
                <a:lnTo>
                  <a:pt x="1199" y="422"/>
                </a:lnTo>
                <a:lnTo>
                  <a:pt x="1199" y="422"/>
                </a:lnTo>
                <a:lnTo>
                  <a:pt x="1196" y="422"/>
                </a:lnTo>
                <a:lnTo>
                  <a:pt x="1196" y="422"/>
                </a:lnTo>
                <a:lnTo>
                  <a:pt x="1196" y="422"/>
                </a:lnTo>
                <a:lnTo>
                  <a:pt x="1196" y="422"/>
                </a:lnTo>
                <a:lnTo>
                  <a:pt x="1196" y="422"/>
                </a:lnTo>
                <a:lnTo>
                  <a:pt x="1196" y="422"/>
                </a:lnTo>
                <a:lnTo>
                  <a:pt x="1196" y="419"/>
                </a:lnTo>
                <a:lnTo>
                  <a:pt x="1196" y="419"/>
                </a:lnTo>
                <a:lnTo>
                  <a:pt x="1194" y="417"/>
                </a:lnTo>
                <a:lnTo>
                  <a:pt x="1192" y="417"/>
                </a:lnTo>
                <a:lnTo>
                  <a:pt x="1190" y="417"/>
                </a:lnTo>
                <a:lnTo>
                  <a:pt x="1190" y="417"/>
                </a:lnTo>
                <a:lnTo>
                  <a:pt x="1186" y="417"/>
                </a:lnTo>
                <a:lnTo>
                  <a:pt x="1186" y="417"/>
                </a:lnTo>
                <a:lnTo>
                  <a:pt x="1184" y="419"/>
                </a:lnTo>
                <a:lnTo>
                  <a:pt x="1184" y="419"/>
                </a:lnTo>
                <a:lnTo>
                  <a:pt x="1184" y="422"/>
                </a:lnTo>
                <a:lnTo>
                  <a:pt x="1184" y="422"/>
                </a:lnTo>
                <a:lnTo>
                  <a:pt x="1184" y="422"/>
                </a:lnTo>
                <a:lnTo>
                  <a:pt x="1186" y="426"/>
                </a:lnTo>
                <a:lnTo>
                  <a:pt x="1188" y="426"/>
                </a:lnTo>
                <a:lnTo>
                  <a:pt x="1186" y="426"/>
                </a:lnTo>
                <a:lnTo>
                  <a:pt x="1184" y="426"/>
                </a:lnTo>
                <a:lnTo>
                  <a:pt x="1182" y="424"/>
                </a:lnTo>
                <a:lnTo>
                  <a:pt x="1182" y="424"/>
                </a:lnTo>
                <a:lnTo>
                  <a:pt x="1180" y="424"/>
                </a:lnTo>
                <a:lnTo>
                  <a:pt x="1180" y="424"/>
                </a:lnTo>
                <a:lnTo>
                  <a:pt x="1180" y="426"/>
                </a:lnTo>
                <a:lnTo>
                  <a:pt x="1182" y="426"/>
                </a:lnTo>
                <a:lnTo>
                  <a:pt x="1182" y="426"/>
                </a:lnTo>
                <a:lnTo>
                  <a:pt x="1180" y="426"/>
                </a:lnTo>
                <a:lnTo>
                  <a:pt x="1180" y="426"/>
                </a:lnTo>
                <a:lnTo>
                  <a:pt x="1180" y="428"/>
                </a:lnTo>
                <a:lnTo>
                  <a:pt x="1182" y="428"/>
                </a:lnTo>
                <a:lnTo>
                  <a:pt x="1182" y="430"/>
                </a:lnTo>
                <a:lnTo>
                  <a:pt x="1182" y="430"/>
                </a:lnTo>
                <a:lnTo>
                  <a:pt x="1180" y="430"/>
                </a:lnTo>
                <a:lnTo>
                  <a:pt x="1178" y="432"/>
                </a:lnTo>
                <a:lnTo>
                  <a:pt x="1175" y="434"/>
                </a:lnTo>
                <a:lnTo>
                  <a:pt x="1171" y="434"/>
                </a:lnTo>
                <a:lnTo>
                  <a:pt x="1167" y="434"/>
                </a:lnTo>
                <a:lnTo>
                  <a:pt x="1165" y="436"/>
                </a:lnTo>
                <a:lnTo>
                  <a:pt x="1165" y="436"/>
                </a:lnTo>
                <a:lnTo>
                  <a:pt x="1165" y="438"/>
                </a:lnTo>
                <a:lnTo>
                  <a:pt x="1167" y="438"/>
                </a:lnTo>
                <a:lnTo>
                  <a:pt x="1167" y="440"/>
                </a:lnTo>
                <a:lnTo>
                  <a:pt x="1169" y="440"/>
                </a:lnTo>
                <a:lnTo>
                  <a:pt x="1169" y="443"/>
                </a:lnTo>
                <a:lnTo>
                  <a:pt x="1171" y="443"/>
                </a:lnTo>
                <a:lnTo>
                  <a:pt x="1173" y="440"/>
                </a:lnTo>
                <a:lnTo>
                  <a:pt x="1171" y="440"/>
                </a:lnTo>
                <a:lnTo>
                  <a:pt x="1173" y="440"/>
                </a:lnTo>
                <a:lnTo>
                  <a:pt x="1173" y="440"/>
                </a:lnTo>
                <a:lnTo>
                  <a:pt x="1175" y="440"/>
                </a:lnTo>
                <a:lnTo>
                  <a:pt x="1175" y="440"/>
                </a:lnTo>
                <a:lnTo>
                  <a:pt x="1175" y="440"/>
                </a:lnTo>
                <a:lnTo>
                  <a:pt x="1175" y="443"/>
                </a:lnTo>
                <a:lnTo>
                  <a:pt x="1175" y="443"/>
                </a:lnTo>
                <a:lnTo>
                  <a:pt x="1178" y="443"/>
                </a:lnTo>
                <a:lnTo>
                  <a:pt x="1178" y="443"/>
                </a:lnTo>
                <a:lnTo>
                  <a:pt x="1180" y="443"/>
                </a:lnTo>
                <a:lnTo>
                  <a:pt x="1182" y="443"/>
                </a:lnTo>
                <a:lnTo>
                  <a:pt x="1182" y="443"/>
                </a:lnTo>
                <a:lnTo>
                  <a:pt x="1184" y="443"/>
                </a:lnTo>
                <a:lnTo>
                  <a:pt x="1184" y="443"/>
                </a:lnTo>
                <a:lnTo>
                  <a:pt x="1184" y="443"/>
                </a:lnTo>
                <a:lnTo>
                  <a:pt x="1184" y="445"/>
                </a:lnTo>
                <a:lnTo>
                  <a:pt x="1184" y="445"/>
                </a:lnTo>
                <a:lnTo>
                  <a:pt x="1184" y="445"/>
                </a:lnTo>
                <a:lnTo>
                  <a:pt x="1190" y="447"/>
                </a:lnTo>
                <a:lnTo>
                  <a:pt x="1192" y="447"/>
                </a:lnTo>
                <a:lnTo>
                  <a:pt x="1196" y="449"/>
                </a:lnTo>
                <a:lnTo>
                  <a:pt x="1199" y="451"/>
                </a:lnTo>
                <a:lnTo>
                  <a:pt x="1203" y="449"/>
                </a:lnTo>
                <a:lnTo>
                  <a:pt x="1209" y="451"/>
                </a:lnTo>
                <a:lnTo>
                  <a:pt x="1211" y="451"/>
                </a:lnTo>
                <a:lnTo>
                  <a:pt x="1213" y="451"/>
                </a:lnTo>
                <a:lnTo>
                  <a:pt x="1217" y="449"/>
                </a:lnTo>
                <a:lnTo>
                  <a:pt x="1219" y="447"/>
                </a:lnTo>
                <a:lnTo>
                  <a:pt x="1219" y="447"/>
                </a:lnTo>
                <a:lnTo>
                  <a:pt x="1222" y="445"/>
                </a:lnTo>
                <a:lnTo>
                  <a:pt x="1222" y="445"/>
                </a:lnTo>
                <a:lnTo>
                  <a:pt x="1224" y="445"/>
                </a:lnTo>
                <a:lnTo>
                  <a:pt x="1226" y="445"/>
                </a:lnTo>
                <a:lnTo>
                  <a:pt x="1228" y="443"/>
                </a:lnTo>
                <a:lnTo>
                  <a:pt x="1228" y="443"/>
                </a:lnTo>
                <a:lnTo>
                  <a:pt x="1226" y="440"/>
                </a:lnTo>
                <a:lnTo>
                  <a:pt x="1226" y="440"/>
                </a:lnTo>
                <a:lnTo>
                  <a:pt x="1226" y="440"/>
                </a:lnTo>
                <a:lnTo>
                  <a:pt x="1224" y="443"/>
                </a:lnTo>
                <a:lnTo>
                  <a:pt x="1222" y="440"/>
                </a:lnTo>
                <a:lnTo>
                  <a:pt x="1219" y="440"/>
                </a:lnTo>
                <a:lnTo>
                  <a:pt x="1217" y="438"/>
                </a:lnTo>
                <a:lnTo>
                  <a:pt x="1215" y="434"/>
                </a:lnTo>
                <a:lnTo>
                  <a:pt x="1215" y="432"/>
                </a:lnTo>
                <a:close/>
                <a:moveTo>
                  <a:pt x="1299" y="432"/>
                </a:moveTo>
                <a:lnTo>
                  <a:pt x="1299" y="432"/>
                </a:lnTo>
                <a:lnTo>
                  <a:pt x="1299" y="432"/>
                </a:lnTo>
                <a:lnTo>
                  <a:pt x="1299" y="432"/>
                </a:lnTo>
                <a:lnTo>
                  <a:pt x="1301" y="430"/>
                </a:lnTo>
                <a:lnTo>
                  <a:pt x="1301" y="428"/>
                </a:lnTo>
                <a:lnTo>
                  <a:pt x="1301" y="428"/>
                </a:lnTo>
                <a:lnTo>
                  <a:pt x="1301" y="428"/>
                </a:lnTo>
                <a:lnTo>
                  <a:pt x="1299" y="428"/>
                </a:lnTo>
                <a:lnTo>
                  <a:pt x="1299" y="428"/>
                </a:lnTo>
                <a:lnTo>
                  <a:pt x="1297" y="428"/>
                </a:lnTo>
                <a:lnTo>
                  <a:pt x="1297" y="430"/>
                </a:lnTo>
                <a:lnTo>
                  <a:pt x="1297" y="430"/>
                </a:lnTo>
                <a:lnTo>
                  <a:pt x="1299" y="432"/>
                </a:lnTo>
                <a:close/>
                <a:moveTo>
                  <a:pt x="1527" y="468"/>
                </a:moveTo>
                <a:lnTo>
                  <a:pt x="1530" y="468"/>
                </a:lnTo>
                <a:lnTo>
                  <a:pt x="1530" y="468"/>
                </a:lnTo>
                <a:lnTo>
                  <a:pt x="1534" y="468"/>
                </a:lnTo>
                <a:lnTo>
                  <a:pt x="1542" y="468"/>
                </a:lnTo>
                <a:lnTo>
                  <a:pt x="1544" y="468"/>
                </a:lnTo>
                <a:lnTo>
                  <a:pt x="1544" y="468"/>
                </a:lnTo>
                <a:lnTo>
                  <a:pt x="1544" y="466"/>
                </a:lnTo>
                <a:lnTo>
                  <a:pt x="1544" y="463"/>
                </a:lnTo>
                <a:lnTo>
                  <a:pt x="1544" y="463"/>
                </a:lnTo>
                <a:lnTo>
                  <a:pt x="1542" y="463"/>
                </a:lnTo>
                <a:lnTo>
                  <a:pt x="1542" y="463"/>
                </a:lnTo>
                <a:lnTo>
                  <a:pt x="1538" y="463"/>
                </a:lnTo>
                <a:lnTo>
                  <a:pt x="1534" y="461"/>
                </a:lnTo>
                <a:lnTo>
                  <a:pt x="1530" y="461"/>
                </a:lnTo>
                <a:lnTo>
                  <a:pt x="1525" y="461"/>
                </a:lnTo>
                <a:lnTo>
                  <a:pt x="1525" y="461"/>
                </a:lnTo>
                <a:lnTo>
                  <a:pt x="1525" y="463"/>
                </a:lnTo>
                <a:lnTo>
                  <a:pt x="1525" y="463"/>
                </a:lnTo>
                <a:lnTo>
                  <a:pt x="1525" y="466"/>
                </a:lnTo>
                <a:lnTo>
                  <a:pt x="1527" y="468"/>
                </a:lnTo>
                <a:close/>
                <a:moveTo>
                  <a:pt x="1349" y="466"/>
                </a:moveTo>
                <a:lnTo>
                  <a:pt x="1349" y="466"/>
                </a:lnTo>
                <a:lnTo>
                  <a:pt x="1349" y="468"/>
                </a:lnTo>
                <a:lnTo>
                  <a:pt x="1349" y="468"/>
                </a:lnTo>
                <a:lnTo>
                  <a:pt x="1351" y="470"/>
                </a:lnTo>
                <a:lnTo>
                  <a:pt x="1354" y="470"/>
                </a:lnTo>
                <a:lnTo>
                  <a:pt x="1354" y="470"/>
                </a:lnTo>
                <a:lnTo>
                  <a:pt x="1354" y="470"/>
                </a:lnTo>
                <a:lnTo>
                  <a:pt x="1356" y="468"/>
                </a:lnTo>
                <a:lnTo>
                  <a:pt x="1356" y="468"/>
                </a:lnTo>
                <a:lnTo>
                  <a:pt x="1356" y="466"/>
                </a:lnTo>
                <a:lnTo>
                  <a:pt x="1356" y="466"/>
                </a:lnTo>
                <a:lnTo>
                  <a:pt x="1356" y="463"/>
                </a:lnTo>
                <a:lnTo>
                  <a:pt x="1356" y="461"/>
                </a:lnTo>
                <a:lnTo>
                  <a:pt x="1356" y="459"/>
                </a:lnTo>
                <a:lnTo>
                  <a:pt x="1356" y="459"/>
                </a:lnTo>
                <a:lnTo>
                  <a:pt x="1356" y="457"/>
                </a:lnTo>
                <a:lnTo>
                  <a:pt x="1354" y="455"/>
                </a:lnTo>
                <a:lnTo>
                  <a:pt x="1351" y="455"/>
                </a:lnTo>
                <a:lnTo>
                  <a:pt x="1349" y="457"/>
                </a:lnTo>
                <a:lnTo>
                  <a:pt x="1349" y="459"/>
                </a:lnTo>
                <a:lnTo>
                  <a:pt x="1349" y="459"/>
                </a:lnTo>
                <a:lnTo>
                  <a:pt x="1347" y="459"/>
                </a:lnTo>
                <a:lnTo>
                  <a:pt x="1347" y="461"/>
                </a:lnTo>
                <a:lnTo>
                  <a:pt x="1347" y="461"/>
                </a:lnTo>
                <a:lnTo>
                  <a:pt x="1349" y="463"/>
                </a:lnTo>
                <a:lnTo>
                  <a:pt x="1349" y="466"/>
                </a:lnTo>
                <a:lnTo>
                  <a:pt x="1349" y="466"/>
                </a:lnTo>
                <a:close/>
                <a:moveTo>
                  <a:pt x="1496" y="428"/>
                </a:moveTo>
                <a:lnTo>
                  <a:pt x="1492" y="428"/>
                </a:lnTo>
                <a:lnTo>
                  <a:pt x="1490" y="428"/>
                </a:lnTo>
                <a:lnTo>
                  <a:pt x="1490" y="428"/>
                </a:lnTo>
                <a:lnTo>
                  <a:pt x="1488" y="428"/>
                </a:lnTo>
                <a:lnTo>
                  <a:pt x="1488" y="428"/>
                </a:lnTo>
                <a:lnTo>
                  <a:pt x="1488" y="428"/>
                </a:lnTo>
                <a:lnTo>
                  <a:pt x="1488" y="430"/>
                </a:lnTo>
                <a:lnTo>
                  <a:pt x="1488" y="432"/>
                </a:lnTo>
                <a:lnTo>
                  <a:pt x="1488" y="434"/>
                </a:lnTo>
                <a:lnTo>
                  <a:pt x="1488" y="434"/>
                </a:lnTo>
                <a:lnTo>
                  <a:pt x="1490" y="434"/>
                </a:lnTo>
                <a:lnTo>
                  <a:pt x="1490" y="434"/>
                </a:lnTo>
                <a:lnTo>
                  <a:pt x="1492" y="434"/>
                </a:lnTo>
                <a:lnTo>
                  <a:pt x="1494" y="434"/>
                </a:lnTo>
                <a:lnTo>
                  <a:pt x="1494" y="432"/>
                </a:lnTo>
                <a:lnTo>
                  <a:pt x="1494" y="432"/>
                </a:lnTo>
                <a:lnTo>
                  <a:pt x="1496" y="430"/>
                </a:lnTo>
                <a:lnTo>
                  <a:pt x="1496" y="430"/>
                </a:lnTo>
                <a:lnTo>
                  <a:pt x="1496" y="430"/>
                </a:lnTo>
                <a:lnTo>
                  <a:pt x="1496" y="428"/>
                </a:lnTo>
                <a:lnTo>
                  <a:pt x="1496" y="428"/>
                </a:lnTo>
                <a:close/>
                <a:moveTo>
                  <a:pt x="1351" y="413"/>
                </a:moveTo>
                <a:lnTo>
                  <a:pt x="1354" y="413"/>
                </a:lnTo>
                <a:lnTo>
                  <a:pt x="1354" y="413"/>
                </a:lnTo>
                <a:lnTo>
                  <a:pt x="1354" y="411"/>
                </a:lnTo>
                <a:lnTo>
                  <a:pt x="1354" y="411"/>
                </a:lnTo>
                <a:lnTo>
                  <a:pt x="1354" y="411"/>
                </a:lnTo>
                <a:lnTo>
                  <a:pt x="1351" y="409"/>
                </a:lnTo>
                <a:lnTo>
                  <a:pt x="1349" y="411"/>
                </a:lnTo>
                <a:lnTo>
                  <a:pt x="1349" y="409"/>
                </a:lnTo>
                <a:lnTo>
                  <a:pt x="1345" y="409"/>
                </a:lnTo>
                <a:lnTo>
                  <a:pt x="1345" y="409"/>
                </a:lnTo>
                <a:lnTo>
                  <a:pt x="1343" y="411"/>
                </a:lnTo>
                <a:lnTo>
                  <a:pt x="1343" y="411"/>
                </a:lnTo>
                <a:lnTo>
                  <a:pt x="1343" y="411"/>
                </a:lnTo>
                <a:lnTo>
                  <a:pt x="1345" y="413"/>
                </a:lnTo>
                <a:lnTo>
                  <a:pt x="1347" y="413"/>
                </a:lnTo>
                <a:lnTo>
                  <a:pt x="1347" y="413"/>
                </a:lnTo>
                <a:lnTo>
                  <a:pt x="1349" y="413"/>
                </a:lnTo>
                <a:lnTo>
                  <a:pt x="1351" y="413"/>
                </a:lnTo>
                <a:close/>
                <a:moveTo>
                  <a:pt x="1287" y="325"/>
                </a:moveTo>
                <a:lnTo>
                  <a:pt x="1289" y="321"/>
                </a:lnTo>
                <a:lnTo>
                  <a:pt x="1289" y="321"/>
                </a:lnTo>
                <a:lnTo>
                  <a:pt x="1291" y="319"/>
                </a:lnTo>
                <a:lnTo>
                  <a:pt x="1291" y="319"/>
                </a:lnTo>
                <a:lnTo>
                  <a:pt x="1293" y="317"/>
                </a:lnTo>
                <a:lnTo>
                  <a:pt x="1295" y="315"/>
                </a:lnTo>
                <a:lnTo>
                  <a:pt x="1297" y="313"/>
                </a:lnTo>
                <a:lnTo>
                  <a:pt x="1299" y="310"/>
                </a:lnTo>
                <a:lnTo>
                  <a:pt x="1299" y="308"/>
                </a:lnTo>
                <a:lnTo>
                  <a:pt x="1297" y="308"/>
                </a:lnTo>
                <a:lnTo>
                  <a:pt x="1295" y="306"/>
                </a:lnTo>
                <a:lnTo>
                  <a:pt x="1289" y="306"/>
                </a:lnTo>
                <a:lnTo>
                  <a:pt x="1280" y="304"/>
                </a:lnTo>
                <a:lnTo>
                  <a:pt x="1276" y="306"/>
                </a:lnTo>
                <a:lnTo>
                  <a:pt x="1272" y="306"/>
                </a:lnTo>
                <a:lnTo>
                  <a:pt x="1270" y="306"/>
                </a:lnTo>
                <a:lnTo>
                  <a:pt x="1268" y="304"/>
                </a:lnTo>
                <a:lnTo>
                  <a:pt x="1266" y="304"/>
                </a:lnTo>
                <a:lnTo>
                  <a:pt x="1263" y="302"/>
                </a:lnTo>
                <a:lnTo>
                  <a:pt x="1257" y="302"/>
                </a:lnTo>
                <a:lnTo>
                  <a:pt x="1255" y="300"/>
                </a:lnTo>
                <a:lnTo>
                  <a:pt x="1253" y="300"/>
                </a:lnTo>
                <a:lnTo>
                  <a:pt x="1249" y="302"/>
                </a:lnTo>
                <a:lnTo>
                  <a:pt x="1247" y="302"/>
                </a:lnTo>
                <a:lnTo>
                  <a:pt x="1238" y="302"/>
                </a:lnTo>
                <a:lnTo>
                  <a:pt x="1236" y="304"/>
                </a:lnTo>
                <a:lnTo>
                  <a:pt x="1232" y="304"/>
                </a:lnTo>
                <a:lnTo>
                  <a:pt x="1230" y="304"/>
                </a:lnTo>
                <a:lnTo>
                  <a:pt x="1230" y="306"/>
                </a:lnTo>
                <a:lnTo>
                  <a:pt x="1230" y="306"/>
                </a:lnTo>
                <a:lnTo>
                  <a:pt x="1230" y="308"/>
                </a:lnTo>
                <a:lnTo>
                  <a:pt x="1230" y="308"/>
                </a:lnTo>
                <a:lnTo>
                  <a:pt x="1230" y="308"/>
                </a:lnTo>
                <a:lnTo>
                  <a:pt x="1230" y="310"/>
                </a:lnTo>
                <a:lnTo>
                  <a:pt x="1232" y="313"/>
                </a:lnTo>
                <a:lnTo>
                  <a:pt x="1234" y="315"/>
                </a:lnTo>
                <a:lnTo>
                  <a:pt x="1236" y="315"/>
                </a:lnTo>
                <a:lnTo>
                  <a:pt x="1236" y="315"/>
                </a:lnTo>
                <a:lnTo>
                  <a:pt x="1234" y="315"/>
                </a:lnTo>
                <a:lnTo>
                  <a:pt x="1232" y="315"/>
                </a:lnTo>
                <a:lnTo>
                  <a:pt x="1226" y="313"/>
                </a:lnTo>
                <a:lnTo>
                  <a:pt x="1226" y="313"/>
                </a:lnTo>
                <a:lnTo>
                  <a:pt x="1224" y="313"/>
                </a:lnTo>
                <a:lnTo>
                  <a:pt x="1222" y="315"/>
                </a:lnTo>
                <a:lnTo>
                  <a:pt x="1222" y="315"/>
                </a:lnTo>
                <a:lnTo>
                  <a:pt x="1222" y="317"/>
                </a:lnTo>
                <a:lnTo>
                  <a:pt x="1222" y="319"/>
                </a:lnTo>
                <a:lnTo>
                  <a:pt x="1224" y="325"/>
                </a:lnTo>
                <a:lnTo>
                  <a:pt x="1224" y="329"/>
                </a:lnTo>
                <a:lnTo>
                  <a:pt x="1224" y="329"/>
                </a:lnTo>
                <a:lnTo>
                  <a:pt x="1222" y="333"/>
                </a:lnTo>
                <a:lnTo>
                  <a:pt x="1222" y="336"/>
                </a:lnTo>
                <a:lnTo>
                  <a:pt x="1224" y="336"/>
                </a:lnTo>
                <a:lnTo>
                  <a:pt x="1224" y="338"/>
                </a:lnTo>
                <a:lnTo>
                  <a:pt x="1224" y="340"/>
                </a:lnTo>
                <a:lnTo>
                  <a:pt x="1228" y="346"/>
                </a:lnTo>
                <a:lnTo>
                  <a:pt x="1228" y="350"/>
                </a:lnTo>
                <a:lnTo>
                  <a:pt x="1230" y="357"/>
                </a:lnTo>
                <a:lnTo>
                  <a:pt x="1228" y="359"/>
                </a:lnTo>
                <a:lnTo>
                  <a:pt x="1232" y="361"/>
                </a:lnTo>
                <a:lnTo>
                  <a:pt x="1236" y="359"/>
                </a:lnTo>
                <a:lnTo>
                  <a:pt x="1238" y="359"/>
                </a:lnTo>
                <a:lnTo>
                  <a:pt x="1245" y="361"/>
                </a:lnTo>
                <a:lnTo>
                  <a:pt x="1245" y="359"/>
                </a:lnTo>
                <a:lnTo>
                  <a:pt x="1247" y="357"/>
                </a:lnTo>
                <a:lnTo>
                  <a:pt x="1249" y="354"/>
                </a:lnTo>
                <a:lnTo>
                  <a:pt x="1253" y="348"/>
                </a:lnTo>
                <a:lnTo>
                  <a:pt x="1253" y="348"/>
                </a:lnTo>
                <a:lnTo>
                  <a:pt x="1253" y="346"/>
                </a:lnTo>
                <a:lnTo>
                  <a:pt x="1253" y="346"/>
                </a:lnTo>
                <a:lnTo>
                  <a:pt x="1253" y="346"/>
                </a:lnTo>
                <a:lnTo>
                  <a:pt x="1249" y="342"/>
                </a:lnTo>
                <a:lnTo>
                  <a:pt x="1247" y="342"/>
                </a:lnTo>
                <a:lnTo>
                  <a:pt x="1245" y="340"/>
                </a:lnTo>
                <a:lnTo>
                  <a:pt x="1243" y="340"/>
                </a:lnTo>
                <a:lnTo>
                  <a:pt x="1253" y="340"/>
                </a:lnTo>
                <a:lnTo>
                  <a:pt x="1255" y="340"/>
                </a:lnTo>
                <a:lnTo>
                  <a:pt x="1270" y="342"/>
                </a:lnTo>
                <a:lnTo>
                  <a:pt x="1272" y="340"/>
                </a:lnTo>
                <a:lnTo>
                  <a:pt x="1274" y="340"/>
                </a:lnTo>
                <a:lnTo>
                  <a:pt x="1276" y="338"/>
                </a:lnTo>
                <a:lnTo>
                  <a:pt x="1278" y="336"/>
                </a:lnTo>
                <a:lnTo>
                  <a:pt x="1280" y="333"/>
                </a:lnTo>
                <a:lnTo>
                  <a:pt x="1282" y="329"/>
                </a:lnTo>
                <a:lnTo>
                  <a:pt x="1282" y="327"/>
                </a:lnTo>
                <a:lnTo>
                  <a:pt x="1282" y="327"/>
                </a:lnTo>
                <a:lnTo>
                  <a:pt x="1282" y="327"/>
                </a:lnTo>
                <a:lnTo>
                  <a:pt x="1284" y="325"/>
                </a:lnTo>
                <a:lnTo>
                  <a:pt x="1287" y="325"/>
                </a:lnTo>
                <a:close/>
                <a:moveTo>
                  <a:pt x="17" y="1895"/>
                </a:moveTo>
                <a:lnTo>
                  <a:pt x="17" y="1895"/>
                </a:lnTo>
                <a:lnTo>
                  <a:pt x="17" y="1895"/>
                </a:lnTo>
                <a:lnTo>
                  <a:pt x="17" y="1895"/>
                </a:lnTo>
                <a:lnTo>
                  <a:pt x="19" y="1895"/>
                </a:lnTo>
                <a:lnTo>
                  <a:pt x="19" y="1895"/>
                </a:lnTo>
                <a:lnTo>
                  <a:pt x="17" y="1895"/>
                </a:lnTo>
                <a:close/>
                <a:moveTo>
                  <a:pt x="2" y="1870"/>
                </a:moveTo>
                <a:lnTo>
                  <a:pt x="2" y="1868"/>
                </a:lnTo>
                <a:lnTo>
                  <a:pt x="0" y="1870"/>
                </a:lnTo>
                <a:lnTo>
                  <a:pt x="0" y="1870"/>
                </a:lnTo>
                <a:lnTo>
                  <a:pt x="0" y="1870"/>
                </a:lnTo>
                <a:lnTo>
                  <a:pt x="0" y="1870"/>
                </a:lnTo>
                <a:lnTo>
                  <a:pt x="2" y="1870"/>
                </a:lnTo>
                <a:close/>
                <a:moveTo>
                  <a:pt x="2" y="1906"/>
                </a:moveTo>
                <a:lnTo>
                  <a:pt x="2" y="1906"/>
                </a:lnTo>
                <a:lnTo>
                  <a:pt x="2" y="1906"/>
                </a:lnTo>
                <a:lnTo>
                  <a:pt x="2" y="1906"/>
                </a:lnTo>
                <a:lnTo>
                  <a:pt x="2" y="1908"/>
                </a:lnTo>
                <a:lnTo>
                  <a:pt x="2" y="1908"/>
                </a:lnTo>
                <a:lnTo>
                  <a:pt x="2" y="1908"/>
                </a:lnTo>
                <a:lnTo>
                  <a:pt x="2" y="1906"/>
                </a:lnTo>
                <a:lnTo>
                  <a:pt x="2" y="1906"/>
                </a:lnTo>
                <a:lnTo>
                  <a:pt x="2" y="1906"/>
                </a:lnTo>
                <a:lnTo>
                  <a:pt x="2" y="1906"/>
                </a:lnTo>
                <a:lnTo>
                  <a:pt x="2" y="1906"/>
                </a:lnTo>
                <a:lnTo>
                  <a:pt x="2" y="1906"/>
                </a:lnTo>
                <a:lnTo>
                  <a:pt x="2" y="1906"/>
                </a:lnTo>
                <a:close/>
                <a:moveTo>
                  <a:pt x="15" y="1881"/>
                </a:moveTo>
                <a:lnTo>
                  <a:pt x="15" y="1881"/>
                </a:lnTo>
                <a:lnTo>
                  <a:pt x="15" y="1881"/>
                </a:lnTo>
                <a:lnTo>
                  <a:pt x="15" y="1881"/>
                </a:lnTo>
                <a:lnTo>
                  <a:pt x="15" y="1881"/>
                </a:lnTo>
                <a:lnTo>
                  <a:pt x="15" y="1881"/>
                </a:lnTo>
                <a:lnTo>
                  <a:pt x="15" y="1883"/>
                </a:lnTo>
                <a:lnTo>
                  <a:pt x="15" y="1883"/>
                </a:lnTo>
                <a:lnTo>
                  <a:pt x="15" y="1881"/>
                </a:lnTo>
                <a:lnTo>
                  <a:pt x="15" y="1881"/>
                </a:lnTo>
                <a:lnTo>
                  <a:pt x="17" y="1881"/>
                </a:lnTo>
                <a:lnTo>
                  <a:pt x="15" y="1881"/>
                </a:lnTo>
                <a:lnTo>
                  <a:pt x="15" y="1881"/>
                </a:lnTo>
                <a:close/>
                <a:moveTo>
                  <a:pt x="15" y="1891"/>
                </a:moveTo>
                <a:lnTo>
                  <a:pt x="13" y="1891"/>
                </a:lnTo>
                <a:lnTo>
                  <a:pt x="13" y="1891"/>
                </a:lnTo>
                <a:lnTo>
                  <a:pt x="15" y="1891"/>
                </a:lnTo>
                <a:lnTo>
                  <a:pt x="15" y="1891"/>
                </a:lnTo>
                <a:lnTo>
                  <a:pt x="15" y="1891"/>
                </a:lnTo>
                <a:lnTo>
                  <a:pt x="15" y="1891"/>
                </a:lnTo>
                <a:lnTo>
                  <a:pt x="15" y="1891"/>
                </a:lnTo>
                <a:close/>
                <a:moveTo>
                  <a:pt x="2" y="1872"/>
                </a:moveTo>
                <a:lnTo>
                  <a:pt x="2" y="1872"/>
                </a:lnTo>
                <a:lnTo>
                  <a:pt x="0" y="1874"/>
                </a:lnTo>
                <a:lnTo>
                  <a:pt x="0" y="1877"/>
                </a:lnTo>
                <a:lnTo>
                  <a:pt x="0" y="1877"/>
                </a:lnTo>
                <a:lnTo>
                  <a:pt x="2" y="1874"/>
                </a:lnTo>
                <a:lnTo>
                  <a:pt x="2" y="1874"/>
                </a:lnTo>
                <a:lnTo>
                  <a:pt x="2" y="1872"/>
                </a:lnTo>
                <a:close/>
                <a:moveTo>
                  <a:pt x="593" y="424"/>
                </a:moveTo>
                <a:lnTo>
                  <a:pt x="593" y="424"/>
                </a:lnTo>
                <a:lnTo>
                  <a:pt x="595" y="424"/>
                </a:lnTo>
                <a:lnTo>
                  <a:pt x="595" y="424"/>
                </a:lnTo>
                <a:lnTo>
                  <a:pt x="593" y="422"/>
                </a:lnTo>
                <a:lnTo>
                  <a:pt x="593" y="422"/>
                </a:lnTo>
                <a:lnTo>
                  <a:pt x="589" y="424"/>
                </a:lnTo>
                <a:lnTo>
                  <a:pt x="591" y="424"/>
                </a:lnTo>
                <a:lnTo>
                  <a:pt x="593" y="424"/>
                </a:lnTo>
                <a:close/>
                <a:moveTo>
                  <a:pt x="113" y="1696"/>
                </a:moveTo>
                <a:lnTo>
                  <a:pt x="113" y="1696"/>
                </a:lnTo>
                <a:lnTo>
                  <a:pt x="113" y="1696"/>
                </a:lnTo>
                <a:lnTo>
                  <a:pt x="113" y="1696"/>
                </a:lnTo>
                <a:lnTo>
                  <a:pt x="113" y="1696"/>
                </a:lnTo>
                <a:lnTo>
                  <a:pt x="113" y="1696"/>
                </a:lnTo>
                <a:lnTo>
                  <a:pt x="113" y="1696"/>
                </a:lnTo>
                <a:lnTo>
                  <a:pt x="113" y="1696"/>
                </a:lnTo>
                <a:lnTo>
                  <a:pt x="113" y="1696"/>
                </a:lnTo>
                <a:lnTo>
                  <a:pt x="113" y="1696"/>
                </a:lnTo>
                <a:lnTo>
                  <a:pt x="113" y="1696"/>
                </a:lnTo>
                <a:lnTo>
                  <a:pt x="113" y="1696"/>
                </a:lnTo>
                <a:lnTo>
                  <a:pt x="113" y="1696"/>
                </a:lnTo>
                <a:lnTo>
                  <a:pt x="113" y="1696"/>
                </a:lnTo>
                <a:close/>
                <a:moveTo>
                  <a:pt x="0" y="1864"/>
                </a:moveTo>
                <a:lnTo>
                  <a:pt x="0" y="1864"/>
                </a:lnTo>
                <a:lnTo>
                  <a:pt x="0" y="1866"/>
                </a:lnTo>
                <a:lnTo>
                  <a:pt x="0" y="1866"/>
                </a:lnTo>
                <a:lnTo>
                  <a:pt x="0" y="1864"/>
                </a:lnTo>
                <a:lnTo>
                  <a:pt x="0" y="1864"/>
                </a:lnTo>
                <a:close/>
                <a:moveTo>
                  <a:pt x="52" y="814"/>
                </a:moveTo>
                <a:lnTo>
                  <a:pt x="54" y="814"/>
                </a:lnTo>
                <a:lnTo>
                  <a:pt x="54" y="814"/>
                </a:lnTo>
                <a:lnTo>
                  <a:pt x="52" y="811"/>
                </a:lnTo>
                <a:lnTo>
                  <a:pt x="52" y="811"/>
                </a:lnTo>
                <a:lnTo>
                  <a:pt x="52" y="814"/>
                </a:lnTo>
                <a:lnTo>
                  <a:pt x="52" y="814"/>
                </a:lnTo>
                <a:close/>
                <a:moveTo>
                  <a:pt x="19" y="1931"/>
                </a:moveTo>
                <a:lnTo>
                  <a:pt x="19" y="1931"/>
                </a:lnTo>
                <a:lnTo>
                  <a:pt x="19" y="1931"/>
                </a:lnTo>
                <a:lnTo>
                  <a:pt x="19" y="1931"/>
                </a:lnTo>
                <a:lnTo>
                  <a:pt x="19" y="1931"/>
                </a:lnTo>
                <a:lnTo>
                  <a:pt x="19" y="1931"/>
                </a:lnTo>
                <a:lnTo>
                  <a:pt x="19" y="1931"/>
                </a:lnTo>
                <a:lnTo>
                  <a:pt x="19" y="1931"/>
                </a:lnTo>
                <a:lnTo>
                  <a:pt x="19" y="1931"/>
                </a:lnTo>
                <a:lnTo>
                  <a:pt x="19" y="1931"/>
                </a:lnTo>
                <a:lnTo>
                  <a:pt x="19" y="1931"/>
                </a:lnTo>
                <a:close/>
                <a:moveTo>
                  <a:pt x="46" y="816"/>
                </a:moveTo>
                <a:lnTo>
                  <a:pt x="50" y="814"/>
                </a:lnTo>
                <a:lnTo>
                  <a:pt x="50" y="814"/>
                </a:lnTo>
                <a:lnTo>
                  <a:pt x="50" y="814"/>
                </a:lnTo>
                <a:lnTo>
                  <a:pt x="52" y="814"/>
                </a:lnTo>
                <a:lnTo>
                  <a:pt x="52" y="814"/>
                </a:lnTo>
                <a:lnTo>
                  <a:pt x="52" y="811"/>
                </a:lnTo>
                <a:lnTo>
                  <a:pt x="50" y="811"/>
                </a:lnTo>
                <a:lnTo>
                  <a:pt x="50" y="811"/>
                </a:lnTo>
                <a:lnTo>
                  <a:pt x="50" y="811"/>
                </a:lnTo>
                <a:lnTo>
                  <a:pt x="50" y="811"/>
                </a:lnTo>
                <a:lnTo>
                  <a:pt x="50" y="809"/>
                </a:lnTo>
                <a:lnTo>
                  <a:pt x="50" y="809"/>
                </a:lnTo>
                <a:lnTo>
                  <a:pt x="48" y="809"/>
                </a:lnTo>
                <a:lnTo>
                  <a:pt x="48" y="811"/>
                </a:lnTo>
                <a:lnTo>
                  <a:pt x="48" y="811"/>
                </a:lnTo>
                <a:lnTo>
                  <a:pt x="46" y="811"/>
                </a:lnTo>
                <a:lnTo>
                  <a:pt x="46" y="814"/>
                </a:lnTo>
                <a:lnTo>
                  <a:pt x="44" y="816"/>
                </a:lnTo>
                <a:lnTo>
                  <a:pt x="46" y="816"/>
                </a:lnTo>
                <a:lnTo>
                  <a:pt x="46" y="816"/>
                </a:lnTo>
                <a:close/>
                <a:moveTo>
                  <a:pt x="54" y="2302"/>
                </a:moveTo>
                <a:lnTo>
                  <a:pt x="54" y="2302"/>
                </a:lnTo>
                <a:lnTo>
                  <a:pt x="54" y="2302"/>
                </a:lnTo>
                <a:lnTo>
                  <a:pt x="50" y="2302"/>
                </a:lnTo>
                <a:lnTo>
                  <a:pt x="48" y="2302"/>
                </a:lnTo>
                <a:lnTo>
                  <a:pt x="46" y="2302"/>
                </a:lnTo>
                <a:lnTo>
                  <a:pt x="46" y="2304"/>
                </a:lnTo>
                <a:lnTo>
                  <a:pt x="46" y="2304"/>
                </a:lnTo>
                <a:lnTo>
                  <a:pt x="48" y="2304"/>
                </a:lnTo>
                <a:lnTo>
                  <a:pt x="50" y="2304"/>
                </a:lnTo>
                <a:lnTo>
                  <a:pt x="50" y="2304"/>
                </a:lnTo>
                <a:lnTo>
                  <a:pt x="50" y="2306"/>
                </a:lnTo>
                <a:lnTo>
                  <a:pt x="48" y="2306"/>
                </a:lnTo>
                <a:lnTo>
                  <a:pt x="48" y="2306"/>
                </a:lnTo>
                <a:lnTo>
                  <a:pt x="50" y="2308"/>
                </a:lnTo>
                <a:lnTo>
                  <a:pt x="50" y="2308"/>
                </a:lnTo>
                <a:lnTo>
                  <a:pt x="50" y="2308"/>
                </a:lnTo>
                <a:lnTo>
                  <a:pt x="52" y="2308"/>
                </a:lnTo>
                <a:lnTo>
                  <a:pt x="52" y="2308"/>
                </a:lnTo>
                <a:lnTo>
                  <a:pt x="52" y="2306"/>
                </a:lnTo>
                <a:lnTo>
                  <a:pt x="52" y="2306"/>
                </a:lnTo>
                <a:lnTo>
                  <a:pt x="52" y="2306"/>
                </a:lnTo>
                <a:lnTo>
                  <a:pt x="50" y="2304"/>
                </a:lnTo>
                <a:lnTo>
                  <a:pt x="52" y="2304"/>
                </a:lnTo>
                <a:lnTo>
                  <a:pt x="52" y="2304"/>
                </a:lnTo>
                <a:lnTo>
                  <a:pt x="50" y="2302"/>
                </a:lnTo>
                <a:lnTo>
                  <a:pt x="50" y="2302"/>
                </a:lnTo>
                <a:lnTo>
                  <a:pt x="52" y="2302"/>
                </a:lnTo>
                <a:lnTo>
                  <a:pt x="52" y="2302"/>
                </a:lnTo>
                <a:lnTo>
                  <a:pt x="52" y="2304"/>
                </a:lnTo>
                <a:lnTo>
                  <a:pt x="54" y="2302"/>
                </a:lnTo>
                <a:close/>
                <a:moveTo>
                  <a:pt x="42" y="809"/>
                </a:moveTo>
                <a:lnTo>
                  <a:pt x="42" y="811"/>
                </a:lnTo>
                <a:lnTo>
                  <a:pt x="40" y="811"/>
                </a:lnTo>
                <a:lnTo>
                  <a:pt x="40" y="814"/>
                </a:lnTo>
                <a:lnTo>
                  <a:pt x="38" y="814"/>
                </a:lnTo>
                <a:lnTo>
                  <a:pt x="34" y="814"/>
                </a:lnTo>
                <a:lnTo>
                  <a:pt x="34" y="814"/>
                </a:lnTo>
                <a:lnTo>
                  <a:pt x="34" y="816"/>
                </a:lnTo>
                <a:lnTo>
                  <a:pt x="36" y="816"/>
                </a:lnTo>
                <a:lnTo>
                  <a:pt x="36" y="814"/>
                </a:lnTo>
                <a:lnTo>
                  <a:pt x="38" y="814"/>
                </a:lnTo>
                <a:lnTo>
                  <a:pt x="40" y="816"/>
                </a:lnTo>
                <a:lnTo>
                  <a:pt x="42" y="814"/>
                </a:lnTo>
                <a:lnTo>
                  <a:pt x="42" y="814"/>
                </a:lnTo>
                <a:lnTo>
                  <a:pt x="42" y="814"/>
                </a:lnTo>
                <a:lnTo>
                  <a:pt x="42" y="811"/>
                </a:lnTo>
                <a:lnTo>
                  <a:pt x="42" y="811"/>
                </a:lnTo>
                <a:lnTo>
                  <a:pt x="42" y="811"/>
                </a:lnTo>
                <a:lnTo>
                  <a:pt x="42" y="809"/>
                </a:lnTo>
                <a:lnTo>
                  <a:pt x="42" y="809"/>
                </a:lnTo>
                <a:close/>
                <a:moveTo>
                  <a:pt x="57" y="1824"/>
                </a:moveTo>
                <a:lnTo>
                  <a:pt x="57" y="1822"/>
                </a:lnTo>
                <a:lnTo>
                  <a:pt x="57" y="1822"/>
                </a:lnTo>
                <a:lnTo>
                  <a:pt x="54" y="1822"/>
                </a:lnTo>
                <a:lnTo>
                  <a:pt x="54" y="1824"/>
                </a:lnTo>
                <a:lnTo>
                  <a:pt x="54" y="1824"/>
                </a:lnTo>
                <a:lnTo>
                  <a:pt x="57" y="1824"/>
                </a:lnTo>
                <a:close/>
                <a:moveTo>
                  <a:pt x="25" y="1891"/>
                </a:moveTo>
                <a:lnTo>
                  <a:pt x="25" y="1891"/>
                </a:lnTo>
                <a:lnTo>
                  <a:pt x="23" y="1891"/>
                </a:lnTo>
                <a:lnTo>
                  <a:pt x="25" y="1891"/>
                </a:lnTo>
                <a:lnTo>
                  <a:pt x="25" y="1891"/>
                </a:lnTo>
                <a:lnTo>
                  <a:pt x="25" y="1891"/>
                </a:lnTo>
                <a:lnTo>
                  <a:pt x="25" y="1891"/>
                </a:lnTo>
                <a:close/>
                <a:moveTo>
                  <a:pt x="31" y="811"/>
                </a:moveTo>
                <a:lnTo>
                  <a:pt x="31" y="811"/>
                </a:lnTo>
                <a:lnTo>
                  <a:pt x="29" y="811"/>
                </a:lnTo>
                <a:lnTo>
                  <a:pt x="27" y="811"/>
                </a:lnTo>
                <a:lnTo>
                  <a:pt x="27" y="811"/>
                </a:lnTo>
                <a:lnTo>
                  <a:pt x="25" y="811"/>
                </a:lnTo>
                <a:lnTo>
                  <a:pt x="27" y="811"/>
                </a:lnTo>
                <a:lnTo>
                  <a:pt x="29" y="814"/>
                </a:lnTo>
                <a:lnTo>
                  <a:pt x="29" y="814"/>
                </a:lnTo>
                <a:lnTo>
                  <a:pt x="29" y="814"/>
                </a:lnTo>
                <a:lnTo>
                  <a:pt x="29" y="814"/>
                </a:lnTo>
                <a:lnTo>
                  <a:pt x="27" y="816"/>
                </a:lnTo>
                <a:lnTo>
                  <a:pt x="27" y="816"/>
                </a:lnTo>
                <a:lnTo>
                  <a:pt x="29" y="816"/>
                </a:lnTo>
                <a:lnTo>
                  <a:pt x="31" y="816"/>
                </a:lnTo>
                <a:lnTo>
                  <a:pt x="31" y="816"/>
                </a:lnTo>
                <a:lnTo>
                  <a:pt x="31" y="816"/>
                </a:lnTo>
                <a:lnTo>
                  <a:pt x="31" y="814"/>
                </a:lnTo>
                <a:lnTo>
                  <a:pt x="34" y="814"/>
                </a:lnTo>
                <a:lnTo>
                  <a:pt x="34" y="811"/>
                </a:lnTo>
                <a:lnTo>
                  <a:pt x="31" y="811"/>
                </a:lnTo>
                <a:close/>
                <a:moveTo>
                  <a:pt x="786" y="361"/>
                </a:moveTo>
                <a:lnTo>
                  <a:pt x="792" y="361"/>
                </a:lnTo>
                <a:lnTo>
                  <a:pt x="794" y="361"/>
                </a:lnTo>
                <a:lnTo>
                  <a:pt x="794" y="363"/>
                </a:lnTo>
                <a:lnTo>
                  <a:pt x="800" y="365"/>
                </a:lnTo>
                <a:lnTo>
                  <a:pt x="811" y="369"/>
                </a:lnTo>
                <a:lnTo>
                  <a:pt x="813" y="369"/>
                </a:lnTo>
                <a:lnTo>
                  <a:pt x="815" y="373"/>
                </a:lnTo>
                <a:lnTo>
                  <a:pt x="815" y="373"/>
                </a:lnTo>
                <a:lnTo>
                  <a:pt x="817" y="375"/>
                </a:lnTo>
                <a:lnTo>
                  <a:pt x="819" y="382"/>
                </a:lnTo>
                <a:lnTo>
                  <a:pt x="821" y="382"/>
                </a:lnTo>
                <a:lnTo>
                  <a:pt x="823" y="384"/>
                </a:lnTo>
                <a:lnTo>
                  <a:pt x="823" y="384"/>
                </a:lnTo>
                <a:lnTo>
                  <a:pt x="828" y="384"/>
                </a:lnTo>
                <a:lnTo>
                  <a:pt x="828" y="384"/>
                </a:lnTo>
                <a:lnTo>
                  <a:pt x="830" y="384"/>
                </a:lnTo>
                <a:lnTo>
                  <a:pt x="832" y="382"/>
                </a:lnTo>
                <a:lnTo>
                  <a:pt x="838" y="380"/>
                </a:lnTo>
                <a:lnTo>
                  <a:pt x="844" y="375"/>
                </a:lnTo>
                <a:lnTo>
                  <a:pt x="844" y="375"/>
                </a:lnTo>
                <a:lnTo>
                  <a:pt x="847" y="375"/>
                </a:lnTo>
                <a:lnTo>
                  <a:pt x="847" y="375"/>
                </a:lnTo>
                <a:lnTo>
                  <a:pt x="849" y="378"/>
                </a:lnTo>
                <a:lnTo>
                  <a:pt x="853" y="375"/>
                </a:lnTo>
                <a:lnTo>
                  <a:pt x="855" y="375"/>
                </a:lnTo>
                <a:lnTo>
                  <a:pt x="861" y="373"/>
                </a:lnTo>
                <a:lnTo>
                  <a:pt x="861" y="371"/>
                </a:lnTo>
                <a:lnTo>
                  <a:pt x="863" y="371"/>
                </a:lnTo>
                <a:lnTo>
                  <a:pt x="863" y="371"/>
                </a:lnTo>
                <a:lnTo>
                  <a:pt x="863" y="363"/>
                </a:lnTo>
                <a:lnTo>
                  <a:pt x="865" y="361"/>
                </a:lnTo>
                <a:lnTo>
                  <a:pt x="867" y="357"/>
                </a:lnTo>
                <a:lnTo>
                  <a:pt x="867" y="354"/>
                </a:lnTo>
                <a:lnTo>
                  <a:pt x="867" y="354"/>
                </a:lnTo>
                <a:lnTo>
                  <a:pt x="872" y="354"/>
                </a:lnTo>
                <a:lnTo>
                  <a:pt x="876" y="352"/>
                </a:lnTo>
                <a:lnTo>
                  <a:pt x="878" y="350"/>
                </a:lnTo>
                <a:lnTo>
                  <a:pt x="882" y="344"/>
                </a:lnTo>
                <a:lnTo>
                  <a:pt x="882" y="344"/>
                </a:lnTo>
                <a:lnTo>
                  <a:pt x="884" y="342"/>
                </a:lnTo>
                <a:lnTo>
                  <a:pt x="899" y="336"/>
                </a:lnTo>
                <a:lnTo>
                  <a:pt x="905" y="331"/>
                </a:lnTo>
                <a:lnTo>
                  <a:pt x="911" y="331"/>
                </a:lnTo>
                <a:lnTo>
                  <a:pt x="920" y="327"/>
                </a:lnTo>
                <a:lnTo>
                  <a:pt x="924" y="325"/>
                </a:lnTo>
                <a:lnTo>
                  <a:pt x="928" y="325"/>
                </a:lnTo>
                <a:lnTo>
                  <a:pt x="935" y="321"/>
                </a:lnTo>
                <a:lnTo>
                  <a:pt x="935" y="321"/>
                </a:lnTo>
                <a:lnTo>
                  <a:pt x="937" y="321"/>
                </a:lnTo>
                <a:lnTo>
                  <a:pt x="937" y="319"/>
                </a:lnTo>
                <a:lnTo>
                  <a:pt x="937" y="319"/>
                </a:lnTo>
                <a:lnTo>
                  <a:pt x="935" y="317"/>
                </a:lnTo>
                <a:lnTo>
                  <a:pt x="935" y="317"/>
                </a:lnTo>
                <a:lnTo>
                  <a:pt x="932" y="315"/>
                </a:lnTo>
                <a:lnTo>
                  <a:pt x="928" y="313"/>
                </a:lnTo>
                <a:lnTo>
                  <a:pt x="918" y="304"/>
                </a:lnTo>
                <a:lnTo>
                  <a:pt x="914" y="302"/>
                </a:lnTo>
                <a:lnTo>
                  <a:pt x="909" y="300"/>
                </a:lnTo>
                <a:lnTo>
                  <a:pt x="905" y="300"/>
                </a:lnTo>
                <a:lnTo>
                  <a:pt x="903" y="298"/>
                </a:lnTo>
                <a:lnTo>
                  <a:pt x="899" y="298"/>
                </a:lnTo>
                <a:lnTo>
                  <a:pt x="895" y="298"/>
                </a:lnTo>
                <a:lnTo>
                  <a:pt x="891" y="298"/>
                </a:lnTo>
                <a:lnTo>
                  <a:pt x="888" y="300"/>
                </a:lnTo>
                <a:lnTo>
                  <a:pt x="888" y="300"/>
                </a:lnTo>
                <a:lnTo>
                  <a:pt x="884" y="304"/>
                </a:lnTo>
                <a:lnTo>
                  <a:pt x="882" y="304"/>
                </a:lnTo>
                <a:lnTo>
                  <a:pt x="882" y="304"/>
                </a:lnTo>
                <a:lnTo>
                  <a:pt x="882" y="304"/>
                </a:lnTo>
                <a:lnTo>
                  <a:pt x="882" y="302"/>
                </a:lnTo>
                <a:lnTo>
                  <a:pt x="882" y="300"/>
                </a:lnTo>
                <a:lnTo>
                  <a:pt x="882" y="300"/>
                </a:lnTo>
                <a:lnTo>
                  <a:pt x="880" y="300"/>
                </a:lnTo>
                <a:lnTo>
                  <a:pt x="880" y="300"/>
                </a:lnTo>
                <a:lnTo>
                  <a:pt x="878" y="300"/>
                </a:lnTo>
                <a:lnTo>
                  <a:pt x="874" y="302"/>
                </a:lnTo>
                <a:lnTo>
                  <a:pt x="874" y="302"/>
                </a:lnTo>
                <a:lnTo>
                  <a:pt x="874" y="302"/>
                </a:lnTo>
                <a:lnTo>
                  <a:pt x="874" y="302"/>
                </a:lnTo>
                <a:lnTo>
                  <a:pt x="876" y="300"/>
                </a:lnTo>
                <a:lnTo>
                  <a:pt x="870" y="298"/>
                </a:lnTo>
                <a:lnTo>
                  <a:pt x="861" y="296"/>
                </a:lnTo>
                <a:lnTo>
                  <a:pt x="857" y="294"/>
                </a:lnTo>
                <a:lnTo>
                  <a:pt x="853" y="292"/>
                </a:lnTo>
                <a:lnTo>
                  <a:pt x="851" y="292"/>
                </a:lnTo>
                <a:lnTo>
                  <a:pt x="847" y="289"/>
                </a:lnTo>
                <a:lnTo>
                  <a:pt x="844" y="289"/>
                </a:lnTo>
                <a:lnTo>
                  <a:pt x="832" y="292"/>
                </a:lnTo>
                <a:lnTo>
                  <a:pt x="819" y="294"/>
                </a:lnTo>
                <a:lnTo>
                  <a:pt x="800" y="296"/>
                </a:lnTo>
                <a:lnTo>
                  <a:pt x="800" y="296"/>
                </a:lnTo>
                <a:lnTo>
                  <a:pt x="803" y="298"/>
                </a:lnTo>
                <a:lnTo>
                  <a:pt x="803" y="298"/>
                </a:lnTo>
                <a:lnTo>
                  <a:pt x="803" y="298"/>
                </a:lnTo>
                <a:lnTo>
                  <a:pt x="807" y="306"/>
                </a:lnTo>
                <a:lnTo>
                  <a:pt x="809" y="308"/>
                </a:lnTo>
                <a:lnTo>
                  <a:pt x="811" y="310"/>
                </a:lnTo>
                <a:lnTo>
                  <a:pt x="813" y="310"/>
                </a:lnTo>
                <a:lnTo>
                  <a:pt x="815" y="313"/>
                </a:lnTo>
                <a:lnTo>
                  <a:pt x="815" y="313"/>
                </a:lnTo>
                <a:lnTo>
                  <a:pt x="811" y="315"/>
                </a:lnTo>
                <a:lnTo>
                  <a:pt x="809" y="319"/>
                </a:lnTo>
                <a:lnTo>
                  <a:pt x="805" y="321"/>
                </a:lnTo>
                <a:lnTo>
                  <a:pt x="803" y="327"/>
                </a:lnTo>
                <a:lnTo>
                  <a:pt x="803" y="327"/>
                </a:lnTo>
                <a:lnTo>
                  <a:pt x="800" y="329"/>
                </a:lnTo>
                <a:lnTo>
                  <a:pt x="798" y="331"/>
                </a:lnTo>
                <a:lnTo>
                  <a:pt x="800" y="331"/>
                </a:lnTo>
                <a:lnTo>
                  <a:pt x="800" y="333"/>
                </a:lnTo>
                <a:lnTo>
                  <a:pt x="803" y="333"/>
                </a:lnTo>
                <a:lnTo>
                  <a:pt x="803" y="333"/>
                </a:lnTo>
                <a:lnTo>
                  <a:pt x="803" y="333"/>
                </a:lnTo>
                <a:lnTo>
                  <a:pt x="803" y="333"/>
                </a:lnTo>
                <a:lnTo>
                  <a:pt x="803" y="336"/>
                </a:lnTo>
                <a:lnTo>
                  <a:pt x="803" y="336"/>
                </a:lnTo>
                <a:lnTo>
                  <a:pt x="798" y="338"/>
                </a:lnTo>
                <a:lnTo>
                  <a:pt x="796" y="338"/>
                </a:lnTo>
                <a:lnTo>
                  <a:pt x="796" y="338"/>
                </a:lnTo>
                <a:lnTo>
                  <a:pt x="796" y="340"/>
                </a:lnTo>
                <a:lnTo>
                  <a:pt x="796" y="340"/>
                </a:lnTo>
                <a:lnTo>
                  <a:pt x="796" y="344"/>
                </a:lnTo>
                <a:lnTo>
                  <a:pt x="796" y="344"/>
                </a:lnTo>
                <a:lnTo>
                  <a:pt x="796" y="344"/>
                </a:lnTo>
                <a:lnTo>
                  <a:pt x="796" y="344"/>
                </a:lnTo>
                <a:lnTo>
                  <a:pt x="796" y="346"/>
                </a:lnTo>
                <a:lnTo>
                  <a:pt x="794" y="346"/>
                </a:lnTo>
                <a:lnTo>
                  <a:pt x="792" y="348"/>
                </a:lnTo>
                <a:lnTo>
                  <a:pt x="792" y="348"/>
                </a:lnTo>
                <a:lnTo>
                  <a:pt x="790" y="350"/>
                </a:lnTo>
                <a:lnTo>
                  <a:pt x="790" y="352"/>
                </a:lnTo>
                <a:lnTo>
                  <a:pt x="788" y="352"/>
                </a:lnTo>
                <a:lnTo>
                  <a:pt x="788" y="354"/>
                </a:lnTo>
                <a:lnTo>
                  <a:pt x="788" y="354"/>
                </a:lnTo>
                <a:lnTo>
                  <a:pt x="788" y="354"/>
                </a:lnTo>
                <a:lnTo>
                  <a:pt x="788" y="354"/>
                </a:lnTo>
                <a:lnTo>
                  <a:pt x="788" y="354"/>
                </a:lnTo>
                <a:lnTo>
                  <a:pt x="786" y="357"/>
                </a:lnTo>
                <a:lnTo>
                  <a:pt x="786" y="357"/>
                </a:lnTo>
                <a:lnTo>
                  <a:pt x="786" y="359"/>
                </a:lnTo>
                <a:lnTo>
                  <a:pt x="786" y="359"/>
                </a:lnTo>
                <a:lnTo>
                  <a:pt x="786" y="361"/>
                </a:lnTo>
                <a:lnTo>
                  <a:pt x="784" y="361"/>
                </a:lnTo>
                <a:lnTo>
                  <a:pt x="786" y="361"/>
                </a:lnTo>
                <a:lnTo>
                  <a:pt x="786" y="361"/>
                </a:lnTo>
                <a:close/>
                <a:moveTo>
                  <a:pt x="21" y="1910"/>
                </a:moveTo>
                <a:lnTo>
                  <a:pt x="21" y="1910"/>
                </a:lnTo>
                <a:lnTo>
                  <a:pt x="21" y="1908"/>
                </a:lnTo>
                <a:lnTo>
                  <a:pt x="21" y="1908"/>
                </a:lnTo>
                <a:lnTo>
                  <a:pt x="21" y="1908"/>
                </a:lnTo>
                <a:lnTo>
                  <a:pt x="21" y="1908"/>
                </a:lnTo>
                <a:lnTo>
                  <a:pt x="21" y="1908"/>
                </a:lnTo>
                <a:lnTo>
                  <a:pt x="21" y="1910"/>
                </a:lnTo>
                <a:lnTo>
                  <a:pt x="21" y="1910"/>
                </a:lnTo>
                <a:lnTo>
                  <a:pt x="21" y="1910"/>
                </a:lnTo>
                <a:lnTo>
                  <a:pt x="21" y="1910"/>
                </a:lnTo>
                <a:lnTo>
                  <a:pt x="21" y="1910"/>
                </a:lnTo>
                <a:lnTo>
                  <a:pt x="21" y="1910"/>
                </a:lnTo>
                <a:lnTo>
                  <a:pt x="21" y="1910"/>
                </a:lnTo>
                <a:close/>
                <a:moveTo>
                  <a:pt x="27" y="1837"/>
                </a:moveTo>
                <a:lnTo>
                  <a:pt x="27" y="1837"/>
                </a:lnTo>
                <a:lnTo>
                  <a:pt x="25" y="1837"/>
                </a:lnTo>
                <a:lnTo>
                  <a:pt x="27" y="1839"/>
                </a:lnTo>
                <a:lnTo>
                  <a:pt x="27" y="1839"/>
                </a:lnTo>
                <a:lnTo>
                  <a:pt x="29" y="1839"/>
                </a:lnTo>
                <a:lnTo>
                  <a:pt x="29" y="1839"/>
                </a:lnTo>
                <a:lnTo>
                  <a:pt x="27" y="1837"/>
                </a:lnTo>
                <a:lnTo>
                  <a:pt x="27" y="1837"/>
                </a:lnTo>
                <a:close/>
                <a:moveTo>
                  <a:pt x="1012" y="191"/>
                </a:moveTo>
                <a:lnTo>
                  <a:pt x="1018" y="189"/>
                </a:lnTo>
                <a:lnTo>
                  <a:pt x="1018" y="189"/>
                </a:lnTo>
                <a:lnTo>
                  <a:pt x="1020" y="187"/>
                </a:lnTo>
                <a:lnTo>
                  <a:pt x="1020" y="185"/>
                </a:lnTo>
                <a:lnTo>
                  <a:pt x="1018" y="185"/>
                </a:lnTo>
                <a:lnTo>
                  <a:pt x="1008" y="185"/>
                </a:lnTo>
                <a:lnTo>
                  <a:pt x="1004" y="185"/>
                </a:lnTo>
                <a:lnTo>
                  <a:pt x="1002" y="185"/>
                </a:lnTo>
                <a:lnTo>
                  <a:pt x="997" y="185"/>
                </a:lnTo>
                <a:lnTo>
                  <a:pt x="981" y="187"/>
                </a:lnTo>
                <a:lnTo>
                  <a:pt x="974" y="189"/>
                </a:lnTo>
                <a:lnTo>
                  <a:pt x="970" y="191"/>
                </a:lnTo>
                <a:lnTo>
                  <a:pt x="968" y="191"/>
                </a:lnTo>
                <a:lnTo>
                  <a:pt x="968" y="191"/>
                </a:lnTo>
                <a:lnTo>
                  <a:pt x="966" y="193"/>
                </a:lnTo>
                <a:lnTo>
                  <a:pt x="966" y="193"/>
                </a:lnTo>
                <a:lnTo>
                  <a:pt x="966" y="193"/>
                </a:lnTo>
                <a:lnTo>
                  <a:pt x="966" y="195"/>
                </a:lnTo>
                <a:lnTo>
                  <a:pt x="968" y="197"/>
                </a:lnTo>
                <a:lnTo>
                  <a:pt x="968" y="197"/>
                </a:lnTo>
                <a:lnTo>
                  <a:pt x="968" y="199"/>
                </a:lnTo>
                <a:lnTo>
                  <a:pt x="968" y="199"/>
                </a:lnTo>
                <a:lnTo>
                  <a:pt x="968" y="199"/>
                </a:lnTo>
                <a:lnTo>
                  <a:pt x="968" y="201"/>
                </a:lnTo>
                <a:lnTo>
                  <a:pt x="968" y="201"/>
                </a:lnTo>
                <a:lnTo>
                  <a:pt x="968" y="201"/>
                </a:lnTo>
                <a:lnTo>
                  <a:pt x="970" y="204"/>
                </a:lnTo>
                <a:lnTo>
                  <a:pt x="972" y="204"/>
                </a:lnTo>
                <a:lnTo>
                  <a:pt x="976" y="206"/>
                </a:lnTo>
                <a:lnTo>
                  <a:pt x="981" y="208"/>
                </a:lnTo>
                <a:lnTo>
                  <a:pt x="983" y="208"/>
                </a:lnTo>
                <a:lnTo>
                  <a:pt x="985" y="208"/>
                </a:lnTo>
                <a:lnTo>
                  <a:pt x="997" y="206"/>
                </a:lnTo>
                <a:lnTo>
                  <a:pt x="999" y="206"/>
                </a:lnTo>
                <a:lnTo>
                  <a:pt x="1002" y="206"/>
                </a:lnTo>
                <a:lnTo>
                  <a:pt x="1004" y="206"/>
                </a:lnTo>
                <a:lnTo>
                  <a:pt x="1008" y="204"/>
                </a:lnTo>
                <a:lnTo>
                  <a:pt x="1012" y="201"/>
                </a:lnTo>
                <a:lnTo>
                  <a:pt x="1012" y="201"/>
                </a:lnTo>
                <a:lnTo>
                  <a:pt x="1012" y="199"/>
                </a:lnTo>
                <a:lnTo>
                  <a:pt x="1012" y="197"/>
                </a:lnTo>
                <a:lnTo>
                  <a:pt x="1012" y="195"/>
                </a:lnTo>
                <a:lnTo>
                  <a:pt x="1012" y="195"/>
                </a:lnTo>
                <a:lnTo>
                  <a:pt x="1012" y="195"/>
                </a:lnTo>
                <a:lnTo>
                  <a:pt x="1010" y="195"/>
                </a:lnTo>
                <a:lnTo>
                  <a:pt x="1004" y="195"/>
                </a:lnTo>
                <a:lnTo>
                  <a:pt x="1002" y="193"/>
                </a:lnTo>
                <a:lnTo>
                  <a:pt x="1002" y="193"/>
                </a:lnTo>
                <a:lnTo>
                  <a:pt x="1002" y="193"/>
                </a:lnTo>
                <a:lnTo>
                  <a:pt x="1004" y="193"/>
                </a:lnTo>
                <a:lnTo>
                  <a:pt x="1012" y="191"/>
                </a:lnTo>
                <a:close/>
                <a:moveTo>
                  <a:pt x="1463" y="243"/>
                </a:moveTo>
                <a:lnTo>
                  <a:pt x="1460" y="245"/>
                </a:lnTo>
                <a:lnTo>
                  <a:pt x="1458" y="248"/>
                </a:lnTo>
                <a:lnTo>
                  <a:pt x="1456" y="250"/>
                </a:lnTo>
                <a:lnTo>
                  <a:pt x="1452" y="252"/>
                </a:lnTo>
                <a:lnTo>
                  <a:pt x="1454" y="254"/>
                </a:lnTo>
                <a:lnTo>
                  <a:pt x="1456" y="254"/>
                </a:lnTo>
                <a:lnTo>
                  <a:pt x="1458" y="254"/>
                </a:lnTo>
                <a:lnTo>
                  <a:pt x="1460" y="252"/>
                </a:lnTo>
                <a:lnTo>
                  <a:pt x="1463" y="252"/>
                </a:lnTo>
                <a:lnTo>
                  <a:pt x="1463" y="250"/>
                </a:lnTo>
                <a:lnTo>
                  <a:pt x="1463" y="250"/>
                </a:lnTo>
                <a:lnTo>
                  <a:pt x="1465" y="248"/>
                </a:lnTo>
                <a:lnTo>
                  <a:pt x="1465" y="245"/>
                </a:lnTo>
                <a:lnTo>
                  <a:pt x="1465" y="243"/>
                </a:lnTo>
                <a:lnTo>
                  <a:pt x="1463" y="243"/>
                </a:lnTo>
                <a:close/>
                <a:moveTo>
                  <a:pt x="1236" y="122"/>
                </a:moveTo>
                <a:lnTo>
                  <a:pt x="1226" y="122"/>
                </a:lnTo>
                <a:lnTo>
                  <a:pt x="1219" y="122"/>
                </a:lnTo>
                <a:lnTo>
                  <a:pt x="1205" y="120"/>
                </a:lnTo>
                <a:lnTo>
                  <a:pt x="1207" y="124"/>
                </a:lnTo>
                <a:lnTo>
                  <a:pt x="1209" y="124"/>
                </a:lnTo>
                <a:lnTo>
                  <a:pt x="1209" y="126"/>
                </a:lnTo>
                <a:lnTo>
                  <a:pt x="1211" y="130"/>
                </a:lnTo>
                <a:lnTo>
                  <a:pt x="1217" y="134"/>
                </a:lnTo>
                <a:lnTo>
                  <a:pt x="1219" y="134"/>
                </a:lnTo>
                <a:lnTo>
                  <a:pt x="1222" y="134"/>
                </a:lnTo>
                <a:lnTo>
                  <a:pt x="1224" y="136"/>
                </a:lnTo>
                <a:lnTo>
                  <a:pt x="1228" y="136"/>
                </a:lnTo>
                <a:lnTo>
                  <a:pt x="1232" y="134"/>
                </a:lnTo>
                <a:lnTo>
                  <a:pt x="1238" y="132"/>
                </a:lnTo>
                <a:lnTo>
                  <a:pt x="1240" y="132"/>
                </a:lnTo>
                <a:lnTo>
                  <a:pt x="1238" y="134"/>
                </a:lnTo>
                <a:lnTo>
                  <a:pt x="1238" y="134"/>
                </a:lnTo>
                <a:lnTo>
                  <a:pt x="1228" y="139"/>
                </a:lnTo>
                <a:lnTo>
                  <a:pt x="1224" y="139"/>
                </a:lnTo>
                <a:lnTo>
                  <a:pt x="1222" y="139"/>
                </a:lnTo>
                <a:lnTo>
                  <a:pt x="1222" y="143"/>
                </a:lnTo>
                <a:lnTo>
                  <a:pt x="1222" y="145"/>
                </a:lnTo>
                <a:lnTo>
                  <a:pt x="1228" y="145"/>
                </a:lnTo>
                <a:lnTo>
                  <a:pt x="1230" y="147"/>
                </a:lnTo>
                <a:lnTo>
                  <a:pt x="1230" y="147"/>
                </a:lnTo>
                <a:lnTo>
                  <a:pt x="1234" y="145"/>
                </a:lnTo>
                <a:lnTo>
                  <a:pt x="1240" y="145"/>
                </a:lnTo>
                <a:lnTo>
                  <a:pt x="1243" y="143"/>
                </a:lnTo>
                <a:lnTo>
                  <a:pt x="1245" y="143"/>
                </a:lnTo>
                <a:lnTo>
                  <a:pt x="1247" y="143"/>
                </a:lnTo>
                <a:lnTo>
                  <a:pt x="1247" y="145"/>
                </a:lnTo>
                <a:lnTo>
                  <a:pt x="1245" y="145"/>
                </a:lnTo>
                <a:lnTo>
                  <a:pt x="1245" y="147"/>
                </a:lnTo>
                <a:lnTo>
                  <a:pt x="1245" y="147"/>
                </a:lnTo>
                <a:lnTo>
                  <a:pt x="1245" y="147"/>
                </a:lnTo>
                <a:lnTo>
                  <a:pt x="1247" y="147"/>
                </a:lnTo>
                <a:lnTo>
                  <a:pt x="1253" y="145"/>
                </a:lnTo>
                <a:lnTo>
                  <a:pt x="1255" y="145"/>
                </a:lnTo>
                <a:lnTo>
                  <a:pt x="1259" y="143"/>
                </a:lnTo>
                <a:lnTo>
                  <a:pt x="1263" y="143"/>
                </a:lnTo>
                <a:lnTo>
                  <a:pt x="1266" y="143"/>
                </a:lnTo>
                <a:lnTo>
                  <a:pt x="1268" y="143"/>
                </a:lnTo>
                <a:lnTo>
                  <a:pt x="1272" y="145"/>
                </a:lnTo>
                <a:lnTo>
                  <a:pt x="1280" y="145"/>
                </a:lnTo>
                <a:lnTo>
                  <a:pt x="1284" y="145"/>
                </a:lnTo>
                <a:lnTo>
                  <a:pt x="1284" y="145"/>
                </a:lnTo>
                <a:lnTo>
                  <a:pt x="1276" y="147"/>
                </a:lnTo>
                <a:lnTo>
                  <a:pt x="1268" y="147"/>
                </a:lnTo>
                <a:lnTo>
                  <a:pt x="1266" y="151"/>
                </a:lnTo>
                <a:lnTo>
                  <a:pt x="1263" y="151"/>
                </a:lnTo>
                <a:lnTo>
                  <a:pt x="1259" y="151"/>
                </a:lnTo>
                <a:lnTo>
                  <a:pt x="1257" y="151"/>
                </a:lnTo>
                <a:lnTo>
                  <a:pt x="1247" y="155"/>
                </a:lnTo>
                <a:lnTo>
                  <a:pt x="1243" y="157"/>
                </a:lnTo>
                <a:lnTo>
                  <a:pt x="1243" y="157"/>
                </a:lnTo>
                <a:lnTo>
                  <a:pt x="1245" y="157"/>
                </a:lnTo>
                <a:lnTo>
                  <a:pt x="1245" y="159"/>
                </a:lnTo>
                <a:lnTo>
                  <a:pt x="1247" y="159"/>
                </a:lnTo>
                <a:lnTo>
                  <a:pt x="1255" y="162"/>
                </a:lnTo>
                <a:lnTo>
                  <a:pt x="1257" y="164"/>
                </a:lnTo>
                <a:lnTo>
                  <a:pt x="1257" y="164"/>
                </a:lnTo>
                <a:lnTo>
                  <a:pt x="1253" y="164"/>
                </a:lnTo>
                <a:lnTo>
                  <a:pt x="1251" y="164"/>
                </a:lnTo>
                <a:lnTo>
                  <a:pt x="1251" y="164"/>
                </a:lnTo>
                <a:lnTo>
                  <a:pt x="1253" y="166"/>
                </a:lnTo>
                <a:lnTo>
                  <a:pt x="1255" y="168"/>
                </a:lnTo>
                <a:lnTo>
                  <a:pt x="1257" y="168"/>
                </a:lnTo>
                <a:lnTo>
                  <a:pt x="1259" y="170"/>
                </a:lnTo>
                <a:lnTo>
                  <a:pt x="1261" y="168"/>
                </a:lnTo>
                <a:lnTo>
                  <a:pt x="1263" y="168"/>
                </a:lnTo>
                <a:lnTo>
                  <a:pt x="1276" y="170"/>
                </a:lnTo>
                <a:lnTo>
                  <a:pt x="1276" y="170"/>
                </a:lnTo>
                <a:lnTo>
                  <a:pt x="1270" y="172"/>
                </a:lnTo>
                <a:lnTo>
                  <a:pt x="1263" y="172"/>
                </a:lnTo>
                <a:lnTo>
                  <a:pt x="1263" y="174"/>
                </a:lnTo>
                <a:lnTo>
                  <a:pt x="1263" y="174"/>
                </a:lnTo>
                <a:lnTo>
                  <a:pt x="1266" y="176"/>
                </a:lnTo>
                <a:lnTo>
                  <a:pt x="1270" y="178"/>
                </a:lnTo>
                <a:lnTo>
                  <a:pt x="1276" y="180"/>
                </a:lnTo>
                <a:lnTo>
                  <a:pt x="1284" y="183"/>
                </a:lnTo>
                <a:lnTo>
                  <a:pt x="1291" y="183"/>
                </a:lnTo>
                <a:lnTo>
                  <a:pt x="1295" y="183"/>
                </a:lnTo>
                <a:lnTo>
                  <a:pt x="1299" y="183"/>
                </a:lnTo>
                <a:lnTo>
                  <a:pt x="1299" y="183"/>
                </a:lnTo>
                <a:lnTo>
                  <a:pt x="1299" y="180"/>
                </a:lnTo>
                <a:lnTo>
                  <a:pt x="1297" y="180"/>
                </a:lnTo>
                <a:lnTo>
                  <a:pt x="1297" y="180"/>
                </a:lnTo>
                <a:lnTo>
                  <a:pt x="1295" y="178"/>
                </a:lnTo>
                <a:lnTo>
                  <a:pt x="1295" y="178"/>
                </a:lnTo>
                <a:lnTo>
                  <a:pt x="1297" y="178"/>
                </a:lnTo>
                <a:lnTo>
                  <a:pt x="1299" y="178"/>
                </a:lnTo>
                <a:lnTo>
                  <a:pt x="1301" y="178"/>
                </a:lnTo>
                <a:lnTo>
                  <a:pt x="1303" y="178"/>
                </a:lnTo>
                <a:lnTo>
                  <a:pt x="1305" y="180"/>
                </a:lnTo>
                <a:lnTo>
                  <a:pt x="1305" y="180"/>
                </a:lnTo>
                <a:lnTo>
                  <a:pt x="1310" y="183"/>
                </a:lnTo>
                <a:lnTo>
                  <a:pt x="1310" y="183"/>
                </a:lnTo>
                <a:lnTo>
                  <a:pt x="1312" y="183"/>
                </a:lnTo>
                <a:lnTo>
                  <a:pt x="1312" y="183"/>
                </a:lnTo>
                <a:lnTo>
                  <a:pt x="1312" y="180"/>
                </a:lnTo>
                <a:lnTo>
                  <a:pt x="1310" y="178"/>
                </a:lnTo>
                <a:lnTo>
                  <a:pt x="1307" y="176"/>
                </a:lnTo>
                <a:lnTo>
                  <a:pt x="1303" y="172"/>
                </a:lnTo>
                <a:lnTo>
                  <a:pt x="1303" y="170"/>
                </a:lnTo>
                <a:lnTo>
                  <a:pt x="1303" y="168"/>
                </a:lnTo>
                <a:lnTo>
                  <a:pt x="1303" y="170"/>
                </a:lnTo>
                <a:lnTo>
                  <a:pt x="1305" y="170"/>
                </a:lnTo>
                <a:lnTo>
                  <a:pt x="1310" y="174"/>
                </a:lnTo>
                <a:lnTo>
                  <a:pt x="1312" y="176"/>
                </a:lnTo>
                <a:lnTo>
                  <a:pt x="1318" y="180"/>
                </a:lnTo>
                <a:lnTo>
                  <a:pt x="1318" y="183"/>
                </a:lnTo>
                <a:lnTo>
                  <a:pt x="1320" y="183"/>
                </a:lnTo>
                <a:lnTo>
                  <a:pt x="1322" y="183"/>
                </a:lnTo>
                <a:lnTo>
                  <a:pt x="1322" y="180"/>
                </a:lnTo>
                <a:lnTo>
                  <a:pt x="1324" y="178"/>
                </a:lnTo>
                <a:lnTo>
                  <a:pt x="1324" y="176"/>
                </a:lnTo>
                <a:lnTo>
                  <a:pt x="1324" y="174"/>
                </a:lnTo>
                <a:lnTo>
                  <a:pt x="1322" y="170"/>
                </a:lnTo>
                <a:lnTo>
                  <a:pt x="1322" y="170"/>
                </a:lnTo>
                <a:lnTo>
                  <a:pt x="1322" y="170"/>
                </a:lnTo>
                <a:lnTo>
                  <a:pt x="1324" y="170"/>
                </a:lnTo>
                <a:lnTo>
                  <a:pt x="1328" y="172"/>
                </a:lnTo>
                <a:lnTo>
                  <a:pt x="1331" y="172"/>
                </a:lnTo>
                <a:lnTo>
                  <a:pt x="1333" y="172"/>
                </a:lnTo>
                <a:lnTo>
                  <a:pt x="1333" y="172"/>
                </a:lnTo>
                <a:lnTo>
                  <a:pt x="1333" y="170"/>
                </a:lnTo>
                <a:lnTo>
                  <a:pt x="1333" y="170"/>
                </a:lnTo>
                <a:lnTo>
                  <a:pt x="1333" y="168"/>
                </a:lnTo>
                <a:lnTo>
                  <a:pt x="1333" y="168"/>
                </a:lnTo>
                <a:lnTo>
                  <a:pt x="1331" y="168"/>
                </a:lnTo>
                <a:lnTo>
                  <a:pt x="1328" y="166"/>
                </a:lnTo>
                <a:lnTo>
                  <a:pt x="1331" y="166"/>
                </a:lnTo>
                <a:lnTo>
                  <a:pt x="1331" y="164"/>
                </a:lnTo>
                <a:lnTo>
                  <a:pt x="1331" y="162"/>
                </a:lnTo>
                <a:lnTo>
                  <a:pt x="1331" y="159"/>
                </a:lnTo>
                <a:lnTo>
                  <a:pt x="1331" y="157"/>
                </a:lnTo>
                <a:lnTo>
                  <a:pt x="1333" y="157"/>
                </a:lnTo>
                <a:lnTo>
                  <a:pt x="1335" y="155"/>
                </a:lnTo>
                <a:lnTo>
                  <a:pt x="1335" y="155"/>
                </a:lnTo>
                <a:lnTo>
                  <a:pt x="1335" y="155"/>
                </a:lnTo>
                <a:lnTo>
                  <a:pt x="1335" y="157"/>
                </a:lnTo>
                <a:lnTo>
                  <a:pt x="1333" y="159"/>
                </a:lnTo>
                <a:lnTo>
                  <a:pt x="1333" y="159"/>
                </a:lnTo>
                <a:lnTo>
                  <a:pt x="1333" y="162"/>
                </a:lnTo>
                <a:lnTo>
                  <a:pt x="1335" y="164"/>
                </a:lnTo>
                <a:lnTo>
                  <a:pt x="1335" y="166"/>
                </a:lnTo>
                <a:lnTo>
                  <a:pt x="1339" y="166"/>
                </a:lnTo>
                <a:lnTo>
                  <a:pt x="1341" y="166"/>
                </a:lnTo>
                <a:lnTo>
                  <a:pt x="1343" y="162"/>
                </a:lnTo>
                <a:lnTo>
                  <a:pt x="1345" y="162"/>
                </a:lnTo>
                <a:lnTo>
                  <a:pt x="1347" y="159"/>
                </a:lnTo>
                <a:lnTo>
                  <a:pt x="1347" y="157"/>
                </a:lnTo>
                <a:lnTo>
                  <a:pt x="1349" y="157"/>
                </a:lnTo>
                <a:lnTo>
                  <a:pt x="1351" y="157"/>
                </a:lnTo>
                <a:lnTo>
                  <a:pt x="1354" y="157"/>
                </a:lnTo>
                <a:lnTo>
                  <a:pt x="1356" y="155"/>
                </a:lnTo>
                <a:lnTo>
                  <a:pt x="1360" y="153"/>
                </a:lnTo>
                <a:lnTo>
                  <a:pt x="1372" y="149"/>
                </a:lnTo>
                <a:lnTo>
                  <a:pt x="1375" y="149"/>
                </a:lnTo>
                <a:lnTo>
                  <a:pt x="1377" y="147"/>
                </a:lnTo>
                <a:lnTo>
                  <a:pt x="1375" y="147"/>
                </a:lnTo>
                <a:lnTo>
                  <a:pt x="1375" y="145"/>
                </a:lnTo>
                <a:lnTo>
                  <a:pt x="1368" y="139"/>
                </a:lnTo>
                <a:lnTo>
                  <a:pt x="1366" y="136"/>
                </a:lnTo>
                <a:lnTo>
                  <a:pt x="1366" y="136"/>
                </a:lnTo>
                <a:lnTo>
                  <a:pt x="1366" y="136"/>
                </a:lnTo>
                <a:lnTo>
                  <a:pt x="1364" y="139"/>
                </a:lnTo>
                <a:lnTo>
                  <a:pt x="1362" y="141"/>
                </a:lnTo>
                <a:lnTo>
                  <a:pt x="1362" y="141"/>
                </a:lnTo>
                <a:lnTo>
                  <a:pt x="1360" y="139"/>
                </a:lnTo>
                <a:lnTo>
                  <a:pt x="1360" y="136"/>
                </a:lnTo>
                <a:lnTo>
                  <a:pt x="1358" y="136"/>
                </a:lnTo>
                <a:lnTo>
                  <a:pt x="1358" y="136"/>
                </a:lnTo>
                <a:lnTo>
                  <a:pt x="1351" y="136"/>
                </a:lnTo>
                <a:lnTo>
                  <a:pt x="1349" y="136"/>
                </a:lnTo>
                <a:lnTo>
                  <a:pt x="1349" y="136"/>
                </a:lnTo>
                <a:lnTo>
                  <a:pt x="1343" y="139"/>
                </a:lnTo>
                <a:lnTo>
                  <a:pt x="1343" y="139"/>
                </a:lnTo>
                <a:lnTo>
                  <a:pt x="1343" y="136"/>
                </a:lnTo>
                <a:lnTo>
                  <a:pt x="1345" y="134"/>
                </a:lnTo>
                <a:lnTo>
                  <a:pt x="1347" y="130"/>
                </a:lnTo>
                <a:lnTo>
                  <a:pt x="1347" y="128"/>
                </a:lnTo>
                <a:lnTo>
                  <a:pt x="1345" y="126"/>
                </a:lnTo>
                <a:lnTo>
                  <a:pt x="1345" y="122"/>
                </a:lnTo>
                <a:lnTo>
                  <a:pt x="1343" y="122"/>
                </a:lnTo>
                <a:lnTo>
                  <a:pt x="1339" y="122"/>
                </a:lnTo>
                <a:lnTo>
                  <a:pt x="1335" y="122"/>
                </a:lnTo>
                <a:lnTo>
                  <a:pt x="1335" y="122"/>
                </a:lnTo>
                <a:lnTo>
                  <a:pt x="1335" y="120"/>
                </a:lnTo>
                <a:lnTo>
                  <a:pt x="1339" y="118"/>
                </a:lnTo>
                <a:lnTo>
                  <a:pt x="1339" y="118"/>
                </a:lnTo>
                <a:lnTo>
                  <a:pt x="1339" y="113"/>
                </a:lnTo>
                <a:lnTo>
                  <a:pt x="1339" y="113"/>
                </a:lnTo>
                <a:lnTo>
                  <a:pt x="1337" y="111"/>
                </a:lnTo>
                <a:lnTo>
                  <a:pt x="1333" y="111"/>
                </a:lnTo>
                <a:lnTo>
                  <a:pt x="1331" y="109"/>
                </a:lnTo>
                <a:lnTo>
                  <a:pt x="1326" y="109"/>
                </a:lnTo>
                <a:lnTo>
                  <a:pt x="1324" y="111"/>
                </a:lnTo>
                <a:lnTo>
                  <a:pt x="1324" y="111"/>
                </a:lnTo>
                <a:lnTo>
                  <a:pt x="1324" y="113"/>
                </a:lnTo>
                <a:lnTo>
                  <a:pt x="1324" y="115"/>
                </a:lnTo>
                <a:lnTo>
                  <a:pt x="1324" y="115"/>
                </a:lnTo>
                <a:lnTo>
                  <a:pt x="1326" y="118"/>
                </a:lnTo>
                <a:lnTo>
                  <a:pt x="1328" y="120"/>
                </a:lnTo>
                <a:lnTo>
                  <a:pt x="1331" y="120"/>
                </a:lnTo>
                <a:lnTo>
                  <a:pt x="1331" y="120"/>
                </a:lnTo>
                <a:lnTo>
                  <a:pt x="1328" y="120"/>
                </a:lnTo>
                <a:lnTo>
                  <a:pt x="1324" y="120"/>
                </a:lnTo>
                <a:lnTo>
                  <a:pt x="1320" y="120"/>
                </a:lnTo>
                <a:lnTo>
                  <a:pt x="1318" y="118"/>
                </a:lnTo>
                <a:lnTo>
                  <a:pt x="1316" y="115"/>
                </a:lnTo>
                <a:lnTo>
                  <a:pt x="1316" y="115"/>
                </a:lnTo>
                <a:lnTo>
                  <a:pt x="1316" y="111"/>
                </a:lnTo>
                <a:lnTo>
                  <a:pt x="1316" y="111"/>
                </a:lnTo>
                <a:lnTo>
                  <a:pt x="1316" y="111"/>
                </a:lnTo>
                <a:lnTo>
                  <a:pt x="1316" y="111"/>
                </a:lnTo>
                <a:lnTo>
                  <a:pt x="1316" y="109"/>
                </a:lnTo>
                <a:lnTo>
                  <a:pt x="1316" y="109"/>
                </a:lnTo>
                <a:lnTo>
                  <a:pt x="1316" y="109"/>
                </a:lnTo>
                <a:lnTo>
                  <a:pt x="1316" y="107"/>
                </a:lnTo>
                <a:lnTo>
                  <a:pt x="1314" y="107"/>
                </a:lnTo>
                <a:lnTo>
                  <a:pt x="1312" y="107"/>
                </a:lnTo>
                <a:lnTo>
                  <a:pt x="1310" y="107"/>
                </a:lnTo>
                <a:lnTo>
                  <a:pt x="1307" y="107"/>
                </a:lnTo>
                <a:lnTo>
                  <a:pt x="1305" y="107"/>
                </a:lnTo>
                <a:lnTo>
                  <a:pt x="1301" y="107"/>
                </a:lnTo>
                <a:lnTo>
                  <a:pt x="1297" y="105"/>
                </a:lnTo>
                <a:lnTo>
                  <a:pt x="1295" y="105"/>
                </a:lnTo>
                <a:lnTo>
                  <a:pt x="1295" y="103"/>
                </a:lnTo>
                <a:lnTo>
                  <a:pt x="1295" y="103"/>
                </a:lnTo>
                <a:lnTo>
                  <a:pt x="1295" y="101"/>
                </a:lnTo>
                <a:lnTo>
                  <a:pt x="1289" y="99"/>
                </a:lnTo>
                <a:lnTo>
                  <a:pt x="1284" y="97"/>
                </a:lnTo>
                <a:lnTo>
                  <a:pt x="1278" y="88"/>
                </a:lnTo>
                <a:lnTo>
                  <a:pt x="1276" y="86"/>
                </a:lnTo>
                <a:lnTo>
                  <a:pt x="1274" y="84"/>
                </a:lnTo>
                <a:lnTo>
                  <a:pt x="1272" y="82"/>
                </a:lnTo>
                <a:lnTo>
                  <a:pt x="1270" y="82"/>
                </a:lnTo>
                <a:lnTo>
                  <a:pt x="1259" y="80"/>
                </a:lnTo>
                <a:lnTo>
                  <a:pt x="1255" y="78"/>
                </a:lnTo>
                <a:lnTo>
                  <a:pt x="1251" y="80"/>
                </a:lnTo>
                <a:lnTo>
                  <a:pt x="1245" y="80"/>
                </a:lnTo>
                <a:lnTo>
                  <a:pt x="1243" y="80"/>
                </a:lnTo>
                <a:lnTo>
                  <a:pt x="1243" y="80"/>
                </a:lnTo>
                <a:lnTo>
                  <a:pt x="1243" y="80"/>
                </a:lnTo>
                <a:lnTo>
                  <a:pt x="1243" y="82"/>
                </a:lnTo>
                <a:lnTo>
                  <a:pt x="1243" y="82"/>
                </a:lnTo>
                <a:lnTo>
                  <a:pt x="1243" y="82"/>
                </a:lnTo>
                <a:lnTo>
                  <a:pt x="1245" y="84"/>
                </a:lnTo>
                <a:lnTo>
                  <a:pt x="1247" y="84"/>
                </a:lnTo>
                <a:lnTo>
                  <a:pt x="1255" y="84"/>
                </a:lnTo>
                <a:lnTo>
                  <a:pt x="1257" y="84"/>
                </a:lnTo>
                <a:lnTo>
                  <a:pt x="1257" y="86"/>
                </a:lnTo>
                <a:lnTo>
                  <a:pt x="1257" y="86"/>
                </a:lnTo>
                <a:lnTo>
                  <a:pt x="1257" y="88"/>
                </a:lnTo>
                <a:lnTo>
                  <a:pt x="1255" y="88"/>
                </a:lnTo>
                <a:lnTo>
                  <a:pt x="1253" y="88"/>
                </a:lnTo>
                <a:lnTo>
                  <a:pt x="1249" y="88"/>
                </a:lnTo>
                <a:lnTo>
                  <a:pt x="1243" y="88"/>
                </a:lnTo>
                <a:lnTo>
                  <a:pt x="1238" y="90"/>
                </a:lnTo>
                <a:lnTo>
                  <a:pt x="1232" y="88"/>
                </a:lnTo>
                <a:lnTo>
                  <a:pt x="1228" y="90"/>
                </a:lnTo>
                <a:lnTo>
                  <a:pt x="1224" y="95"/>
                </a:lnTo>
                <a:lnTo>
                  <a:pt x="1224" y="97"/>
                </a:lnTo>
                <a:lnTo>
                  <a:pt x="1228" y="97"/>
                </a:lnTo>
                <a:lnTo>
                  <a:pt x="1234" y="99"/>
                </a:lnTo>
                <a:lnTo>
                  <a:pt x="1236" y="103"/>
                </a:lnTo>
                <a:lnTo>
                  <a:pt x="1243" y="105"/>
                </a:lnTo>
                <a:lnTo>
                  <a:pt x="1245" y="105"/>
                </a:lnTo>
                <a:lnTo>
                  <a:pt x="1247" y="105"/>
                </a:lnTo>
                <a:lnTo>
                  <a:pt x="1238" y="105"/>
                </a:lnTo>
                <a:lnTo>
                  <a:pt x="1236" y="105"/>
                </a:lnTo>
                <a:lnTo>
                  <a:pt x="1232" y="105"/>
                </a:lnTo>
                <a:lnTo>
                  <a:pt x="1232" y="103"/>
                </a:lnTo>
                <a:lnTo>
                  <a:pt x="1228" y="101"/>
                </a:lnTo>
                <a:lnTo>
                  <a:pt x="1224" y="101"/>
                </a:lnTo>
                <a:lnTo>
                  <a:pt x="1222" y="101"/>
                </a:lnTo>
                <a:lnTo>
                  <a:pt x="1217" y="101"/>
                </a:lnTo>
                <a:lnTo>
                  <a:pt x="1215" y="101"/>
                </a:lnTo>
                <a:lnTo>
                  <a:pt x="1215" y="105"/>
                </a:lnTo>
                <a:lnTo>
                  <a:pt x="1217" y="109"/>
                </a:lnTo>
                <a:lnTo>
                  <a:pt x="1222" y="111"/>
                </a:lnTo>
                <a:lnTo>
                  <a:pt x="1224" y="111"/>
                </a:lnTo>
                <a:lnTo>
                  <a:pt x="1222" y="111"/>
                </a:lnTo>
                <a:lnTo>
                  <a:pt x="1217" y="111"/>
                </a:lnTo>
                <a:lnTo>
                  <a:pt x="1215" y="111"/>
                </a:lnTo>
                <a:lnTo>
                  <a:pt x="1211" y="113"/>
                </a:lnTo>
                <a:lnTo>
                  <a:pt x="1211" y="113"/>
                </a:lnTo>
                <a:lnTo>
                  <a:pt x="1211" y="113"/>
                </a:lnTo>
                <a:lnTo>
                  <a:pt x="1211" y="115"/>
                </a:lnTo>
                <a:lnTo>
                  <a:pt x="1213" y="115"/>
                </a:lnTo>
                <a:lnTo>
                  <a:pt x="1213" y="115"/>
                </a:lnTo>
                <a:lnTo>
                  <a:pt x="1217" y="118"/>
                </a:lnTo>
                <a:lnTo>
                  <a:pt x="1217" y="118"/>
                </a:lnTo>
                <a:lnTo>
                  <a:pt x="1222" y="118"/>
                </a:lnTo>
                <a:lnTo>
                  <a:pt x="1226" y="120"/>
                </a:lnTo>
                <a:lnTo>
                  <a:pt x="1228" y="120"/>
                </a:lnTo>
                <a:lnTo>
                  <a:pt x="1238" y="118"/>
                </a:lnTo>
                <a:lnTo>
                  <a:pt x="1243" y="118"/>
                </a:lnTo>
                <a:lnTo>
                  <a:pt x="1243" y="118"/>
                </a:lnTo>
                <a:lnTo>
                  <a:pt x="1238" y="120"/>
                </a:lnTo>
                <a:lnTo>
                  <a:pt x="1236" y="120"/>
                </a:lnTo>
                <a:lnTo>
                  <a:pt x="1236" y="122"/>
                </a:lnTo>
                <a:lnTo>
                  <a:pt x="1236" y="122"/>
                </a:lnTo>
                <a:lnTo>
                  <a:pt x="1236" y="122"/>
                </a:lnTo>
                <a:lnTo>
                  <a:pt x="1236" y="122"/>
                </a:lnTo>
                <a:close/>
                <a:moveTo>
                  <a:pt x="1159" y="128"/>
                </a:moveTo>
                <a:lnTo>
                  <a:pt x="1159" y="128"/>
                </a:lnTo>
                <a:lnTo>
                  <a:pt x="1161" y="128"/>
                </a:lnTo>
                <a:lnTo>
                  <a:pt x="1165" y="128"/>
                </a:lnTo>
                <a:lnTo>
                  <a:pt x="1169" y="130"/>
                </a:lnTo>
                <a:lnTo>
                  <a:pt x="1169" y="130"/>
                </a:lnTo>
                <a:lnTo>
                  <a:pt x="1169" y="130"/>
                </a:lnTo>
                <a:lnTo>
                  <a:pt x="1171" y="132"/>
                </a:lnTo>
                <a:lnTo>
                  <a:pt x="1173" y="132"/>
                </a:lnTo>
                <a:lnTo>
                  <a:pt x="1175" y="132"/>
                </a:lnTo>
                <a:lnTo>
                  <a:pt x="1175" y="132"/>
                </a:lnTo>
                <a:lnTo>
                  <a:pt x="1178" y="130"/>
                </a:lnTo>
                <a:lnTo>
                  <a:pt x="1178" y="128"/>
                </a:lnTo>
                <a:lnTo>
                  <a:pt x="1175" y="124"/>
                </a:lnTo>
                <a:lnTo>
                  <a:pt x="1175" y="124"/>
                </a:lnTo>
                <a:lnTo>
                  <a:pt x="1175" y="122"/>
                </a:lnTo>
                <a:lnTo>
                  <a:pt x="1173" y="120"/>
                </a:lnTo>
                <a:lnTo>
                  <a:pt x="1171" y="120"/>
                </a:lnTo>
                <a:lnTo>
                  <a:pt x="1167" y="120"/>
                </a:lnTo>
                <a:lnTo>
                  <a:pt x="1163" y="120"/>
                </a:lnTo>
                <a:lnTo>
                  <a:pt x="1161" y="120"/>
                </a:lnTo>
                <a:lnTo>
                  <a:pt x="1159" y="122"/>
                </a:lnTo>
                <a:lnTo>
                  <a:pt x="1159" y="122"/>
                </a:lnTo>
                <a:lnTo>
                  <a:pt x="1157" y="124"/>
                </a:lnTo>
                <a:lnTo>
                  <a:pt x="1157" y="124"/>
                </a:lnTo>
                <a:lnTo>
                  <a:pt x="1157" y="126"/>
                </a:lnTo>
                <a:lnTo>
                  <a:pt x="1159" y="128"/>
                </a:lnTo>
                <a:close/>
                <a:moveTo>
                  <a:pt x="1186" y="170"/>
                </a:moveTo>
                <a:lnTo>
                  <a:pt x="1188" y="170"/>
                </a:lnTo>
                <a:lnTo>
                  <a:pt x="1184" y="172"/>
                </a:lnTo>
                <a:lnTo>
                  <a:pt x="1184" y="172"/>
                </a:lnTo>
                <a:lnTo>
                  <a:pt x="1184" y="172"/>
                </a:lnTo>
                <a:lnTo>
                  <a:pt x="1184" y="174"/>
                </a:lnTo>
                <a:lnTo>
                  <a:pt x="1184" y="174"/>
                </a:lnTo>
                <a:lnTo>
                  <a:pt x="1186" y="176"/>
                </a:lnTo>
                <a:lnTo>
                  <a:pt x="1186" y="176"/>
                </a:lnTo>
                <a:lnTo>
                  <a:pt x="1188" y="178"/>
                </a:lnTo>
                <a:lnTo>
                  <a:pt x="1190" y="180"/>
                </a:lnTo>
                <a:lnTo>
                  <a:pt x="1190" y="180"/>
                </a:lnTo>
                <a:lnTo>
                  <a:pt x="1199" y="180"/>
                </a:lnTo>
                <a:lnTo>
                  <a:pt x="1203" y="183"/>
                </a:lnTo>
                <a:lnTo>
                  <a:pt x="1203" y="183"/>
                </a:lnTo>
                <a:lnTo>
                  <a:pt x="1203" y="183"/>
                </a:lnTo>
                <a:lnTo>
                  <a:pt x="1203" y="185"/>
                </a:lnTo>
                <a:lnTo>
                  <a:pt x="1199" y="185"/>
                </a:lnTo>
                <a:lnTo>
                  <a:pt x="1192" y="185"/>
                </a:lnTo>
                <a:lnTo>
                  <a:pt x="1192" y="185"/>
                </a:lnTo>
                <a:lnTo>
                  <a:pt x="1194" y="187"/>
                </a:lnTo>
                <a:lnTo>
                  <a:pt x="1196" y="189"/>
                </a:lnTo>
                <a:lnTo>
                  <a:pt x="1201" y="189"/>
                </a:lnTo>
                <a:lnTo>
                  <a:pt x="1203" y="191"/>
                </a:lnTo>
                <a:lnTo>
                  <a:pt x="1203" y="191"/>
                </a:lnTo>
                <a:lnTo>
                  <a:pt x="1201" y="193"/>
                </a:lnTo>
                <a:lnTo>
                  <a:pt x="1203" y="193"/>
                </a:lnTo>
                <a:lnTo>
                  <a:pt x="1203" y="193"/>
                </a:lnTo>
                <a:lnTo>
                  <a:pt x="1205" y="193"/>
                </a:lnTo>
                <a:lnTo>
                  <a:pt x="1209" y="193"/>
                </a:lnTo>
                <a:lnTo>
                  <a:pt x="1209" y="191"/>
                </a:lnTo>
                <a:lnTo>
                  <a:pt x="1217" y="191"/>
                </a:lnTo>
                <a:lnTo>
                  <a:pt x="1222" y="191"/>
                </a:lnTo>
                <a:lnTo>
                  <a:pt x="1226" y="189"/>
                </a:lnTo>
                <a:lnTo>
                  <a:pt x="1226" y="189"/>
                </a:lnTo>
                <a:lnTo>
                  <a:pt x="1228" y="189"/>
                </a:lnTo>
                <a:lnTo>
                  <a:pt x="1230" y="189"/>
                </a:lnTo>
                <a:lnTo>
                  <a:pt x="1232" y="185"/>
                </a:lnTo>
                <a:lnTo>
                  <a:pt x="1232" y="185"/>
                </a:lnTo>
                <a:lnTo>
                  <a:pt x="1232" y="183"/>
                </a:lnTo>
                <a:lnTo>
                  <a:pt x="1230" y="183"/>
                </a:lnTo>
                <a:lnTo>
                  <a:pt x="1226" y="180"/>
                </a:lnTo>
                <a:lnTo>
                  <a:pt x="1228" y="180"/>
                </a:lnTo>
                <a:lnTo>
                  <a:pt x="1232" y="178"/>
                </a:lnTo>
                <a:lnTo>
                  <a:pt x="1232" y="176"/>
                </a:lnTo>
                <a:lnTo>
                  <a:pt x="1232" y="176"/>
                </a:lnTo>
                <a:lnTo>
                  <a:pt x="1232" y="176"/>
                </a:lnTo>
                <a:lnTo>
                  <a:pt x="1230" y="174"/>
                </a:lnTo>
                <a:lnTo>
                  <a:pt x="1226" y="172"/>
                </a:lnTo>
                <a:lnTo>
                  <a:pt x="1224" y="172"/>
                </a:lnTo>
                <a:lnTo>
                  <a:pt x="1217" y="172"/>
                </a:lnTo>
                <a:lnTo>
                  <a:pt x="1213" y="172"/>
                </a:lnTo>
                <a:lnTo>
                  <a:pt x="1213" y="170"/>
                </a:lnTo>
                <a:lnTo>
                  <a:pt x="1213" y="170"/>
                </a:lnTo>
                <a:lnTo>
                  <a:pt x="1213" y="170"/>
                </a:lnTo>
                <a:lnTo>
                  <a:pt x="1211" y="168"/>
                </a:lnTo>
                <a:lnTo>
                  <a:pt x="1209" y="166"/>
                </a:lnTo>
                <a:lnTo>
                  <a:pt x="1203" y="166"/>
                </a:lnTo>
                <a:lnTo>
                  <a:pt x="1201" y="164"/>
                </a:lnTo>
                <a:lnTo>
                  <a:pt x="1196" y="164"/>
                </a:lnTo>
                <a:lnTo>
                  <a:pt x="1194" y="164"/>
                </a:lnTo>
                <a:lnTo>
                  <a:pt x="1188" y="162"/>
                </a:lnTo>
                <a:lnTo>
                  <a:pt x="1184" y="162"/>
                </a:lnTo>
                <a:lnTo>
                  <a:pt x="1184" y="164"/>
                </a:lnTo>
                <a:lnTo>
                  <a:pt x="1184" y="164"/>
                </a:lnTo>
                <a:lnTo>
                  <a:pt x="1184" y="166"/>
                </a:lnTo>
                <a:lnTo>
                  <a:pt x="1186" y="170"/>
                </a:lnTo>
                <a:close/>
                <a:moveTo>
                  <a:pt x="1173" y="231"/>
                </a:moveTo>
                <a:lnTo>
                  <a:pt x="1173" y="233"/>
                </a:lnTo>
                <a:lnTo>
                  <a:pt x="1175" y="235"/>
                </a:lnTo>
                <a:lnTo>
                  <a:pt x="1171" y="235"/>
                </a:lnTo>
                <a:lnTo>
                  <a:pt x="1169" y="233"/>
                </a:lnTo>
                <a:lnTo>
                  <a:pt x="1163" y="229"/>
                </a:lnTo>
                <a:lnTo>
                  <a:pt x="1161" y="229"/>
                </a:lnTo>
                <a:lnTo>
                  <a:pt x="1159" y="229"/>
                </a:lnTo>
                <a:lnTo>
                  <a:pt x="1152" y="231"/>
                </a:lnTo>
                <a:lnTo>
                  <a:pt x="1150" y="231"/>
                </a:lnTo>
                <a:lnTo>
                  <a:pt x="1146" y="233"/>
                </a:lnTo>
                <a:lnTo>
                  <a:pt x="1146" y="235"/>
                </a:lnTo>
                <a:lnTo>
                  <a:pt x="1146" y="235"/>
                </a:lnTo>
                <a:lnTo>
                  <a:pt x="1146" y="235"/>
                </a:lnTo>
                <a:lnTo>
                  <a:pt x="1150" y="237"/>
                </a:lnTo>
                <a:lnTo>
                  <a:pt x="1157" y="237"/>
                </a:lnTo>
                <a:lnTo>
                  <a:pt x="1159" y="237"/>
                </a:lnTo>
                <a:lnTo>
                  <a:pt x="1159" y="239"/>
                </a:lnTo>
                <a:lnTo>
                  <a:pt x="1159" y="239"/>
                </a:lnTo>
                <a:lnTo>
                  <a:pt x="1159" y="239"/>
                </a:lnTo>
                <a:lnTo>
                  <a:pt x="1155" y="239"/>
                </a:lnTo>
                <a:lnTo>
                  <a:pt x="1152" y="241"/>
                </a:lnTo>
                <a:lnTo>
                  <a:pt x="1152" y="241"/>
                </a:lnTo>
                <a:lnTo>
                  <a:pt x="1157" y="243"/>
                </a:lnTo>
                <a:lnTo>
                  <a:pt x="1159" y="243"/>
                </a:lnTo>
                <a:lnTo>
                  <a:pt x="1161" y="243"/>
                </a:lnTo>
                <a:lnTo>
                  <a:pt x="1165" y="243"/>
                </a:lnTo>
                <a:lnTo>
                  <a:pt x="1163" y="243"/>
                </a:lnTo>
                <a:lnTo>
                  <a:pt x="1159" y="243"/>
                </a:lnTo>
                <a:lnTo>
                  <a:pt x="1159" y="243"/>
                </a:lnTo>
                <a:lnTo>
                  <a:pt x="1157" y="245"/>
                </a:lnTo>
                <a:lnTo>
                  <a:pt x="1159" y="245"/>
                </a:lnTo>
                <a:lnTo>
                  <a:pt x="1159" y="248"/>
                </a:lnTo>
                <a:lnTo>
                  <a:pt x="1163" y="250"/>
                </a:lnTo>
                <a:lnTo>
                  <a:pt x="1163" y="250"/>
                </a:lnTo>
                <a:lnTo>
                  <a:pt x="1163" y="250"/>
                </a:lnTo>
                <a:lnTo>
                  <a:pt x="1161" y="250"/>
                </a:lnTo>
                <a:lnTo>
                  <a:pt x="1159" y="250"/>
                </a:lnTo>
                <a:lnTo>
                  <a:pt x="1157" y="250"/>
                </a:lnTo>
                <a:lnTo>
                  <a:pt x="1157" y="248"/>
                </a:lnTo>
                <a:lnTo>
                  <a:pt x="1146" y="241"/>
                </a:lnTo>
                <a:lnTo>
                  <a:pt x="1144" y="241"/>
                </a:lnTo>
                <a:lnTo>
                  <a:pt x="1144" y="239"/>
                </a:lnTo>
                <a:lnTo>
                  <a:pt x="1144" y="239"/>
                </a:lnTo>
                <a:lnTo>
                  <a:pt x="1142" y="237"/>
                </a:lnTo>
                <a:lnTo>
                  <a:pt x="1140" y="237"/>
                </a:lnTo>
                <a:lnTo>
                  <a:pt x="1138" y="235"/>
                </a:lnTo>
                <a:lnTo>
                  <a:pt x="1136" y="235"/>
                </a:lnTo>
                <a:lnTo>
                  <a:pt x="1134" y="235"/>
                </a:lnTo>
                <a:lnTo>
                  <a:pt x="1131" y="235"/>
                </a:lnTo>
                <a:lnTo>
                  <a:pt x="1131" y="237"/>
                </a:lnTo>
                <a:lnTo>
                  <a:pt x="1129" y="239"/>
                </a:lnTo>
                <a:lnTo>
                  <a:pt x="1127" y="239"/>
                </a:lnTo>
                <a:lnTo>
                  <a:pt x="1129" y="241"/>
                </a:lnTo>
                <a:lnTo>
                  <a:pt x="1131" y="241"/>
                </a:lnTo>
                <a:lnTo>
                  <a:pt x="1136" y="241"/>
                </a:lnTo>
                <a:lnTo>
                  <a:pt x="1138" y="241"/>
                </a:lnTo>
                <a:lnTo>
                  <a:pt x="1134" y="243"/>
                </a:lnTo>
                <a:lnTo>
                  <a:pt x="1131" y="245"/>
                </a:lnTo>
                <a:lnTo>
                  <a:pt x="1131" y="245"/>
                </a:lnTo>
                <a:lnTo>
                  <a:pt x="1134" y="248"/>
                </a:lnTo>
                <a:lnTo>
                  <a:pt x="1134" y="248"/>
                </a:lnTo>
                <a:lnTo>
                  <a:pt x="1138" y="248"/>
                </a:lnTo>
                <a:lnTo>
                  <a:pt x="1138" y="250"/>
                </a:lnTo>
                <a:lnTo>
                  <a:pt x="1138" y="250"/>
                </a:lnTo>
                <a:lnTo>
                  <a:pt x="1138" y="252"/>
                </a:lnTo>
                <a:lnTo>
                  <a:pt x="1138" y="252"/>
                </a:lnTo>
                <a:lnTo>
                  <a:pt x="1140" y="254"/>
                </a:lnTo>
                <a:lnTo>
                  <a:pt x="1140" y="254"/>
                </a:lnTo>
                <a:lnTo>
                  <a:pt x="1144" y="254"/>
                </a:lnTo>
                <a:lnTo>
                  <a:pt x="1144" y="254"/>
                </a:lnTo>
                <a:lnTo>
                  <a:pt x="1142" y="256"/>
                </a:lnTo>
                <a:lnTo>
                  <a:pt x="1140" y="256"/>
                </a:lnTo>
                <a:lnTo>
                  <a:pt x="1138" y="254"/>
                </a:lnTo>
                <a:lnTo>
                  <a:pt x="1136" y="254"/>
                </a:lnTo>
                <a:lnTo>
                  <a:pt x="1131" y="252"/>
                </a:lnTo>
                <a:lnTo>
                  <a:pt x="1127" y="252"/>
                </a:lnTo>
                <a:lnTo>
                  <a:pt x="1125" y="254"/>
                </a:lnTo>
                <a:lnTo>
                  <a:pt x="1127" y="254"/>
                </a:lnTo>
                <a:lnTo>
                  <a:pt x="1123" y="256"/>
                </a:lnTo>
                <a:lnTo>
                  <a:pt x="1119" y="258"/>
                </a:lnTo>
                <a:lnTo>
                  <a:pt x="1119" y="260"/>
                </a:lnTo>
                <a:lnTo>
                  <a:pt x="1119" y="262"/>
                </a:lnTo>
                <a:lnTo>
                  <a:pt x="1121" y="262"/>
                </a:lnTo>
                <a:lnTo>
                  <a:pt x="1123" y="262"/>
                </a:lnTo>
                <a:lnTo>
                  <a:pt x="1138" y="260"/>
                </a:lnTo>
                <a:lnTo>
                  <a:pt x="1142" y="260"/>
                </a:lnTo>
                <a:lnTo>
                  <a:pt x="1146" y="260"/>
                </a:lnTo>
                <a:lnTo>
                  <a:pt x="1161" y="258"/>
                </a:lnTo>
                <a:lnTo>
                  <a:pt x="1171" y="258"/>
                </a:lnTo>
                <a:lnTo>
                  <a:pt x="1171" y="258"/>
                </a:lnTo>
                <a:lnTo>
                  <a:pt x="1165" y="258"/>
                </a:lnTo>
                <a:lnTo>
                  <a:pt x="1163" y="258"/>
                </a:lnTo>
                <a:lnTo>
                  <a:pt x="1163" y="260"/>
                </a:lnTo>
                <a:lnTo>
                  <a:pt x="1159" y="260"/>
                </a:lnTo>
                <a:lnTo>
                  <a:pt x="1155" y="264"/>
                </a:lnTo>
                <a:lnTo>
                  <a:pt x="1148" y="266"/>
                </a:lnTo>
                <a:lnTo>
                  <a:pt x="1148" y="266"/>
                </a:lnTo>
                <a:lnTo>
                  <a:pt x="1148" y="266"/>
                </a:lnTo>
                <a:lnTo>
                  <a:pt x="1150" y="269"/>
                </a:lnTo>
                <a:lnTo>
                  <a:pt x="1155" y="269"/>
                </a:lnTo>
                <a:lnTo>
                  <a:pt x="1157" y="271"/>
                </a:lnTo>
                <a:lnTo>
                  <a:pt x="1157" y="271"/>
                </a:lnTo>
                <a:lnTo>
                  <a:pt x="1152" y="271"/>
                </a:lnTo>
                <a:lnTo>
                  <a:pt x="1152" y="273"/>
                </a:lnTo>
                <a:lnTo>
                  <a:pt x="1155" y="275"/>
                </a:lnTo>
                <a:lnTo>
                  <a:pt x="1155" y="277"/>
                </a:lnTo>
                <a:lnTo>
                  <a:pt x="1157" y="277"/>
                </a:lnTo>
                <a:lnTo>
                  <a:pt x="1161" y="277"/>
                </a:lnTo>
                <a:lnTo>
                  <a:pt x="1165" y="277"/>
                </a:lnTo>
                <a:lnTo>
                  <a:pt x="1167" y="277"/>
                </a:lnTo>
                <a:lnTo>
                  <a:pt x="1169" y="275"/>
                </a:lnTo>
                <a:lnTo>
                  <a:pt x="1169" y="277"/>
                </a:lnTo>
                <a:lnTo>
                  <a:pt x="1171" y="277"/>
                </a:lnTo>
                <a:lnTo>
                  <a:pt x="1173" y="277"/>
                </a:lnTo>
                <a:lnTo>
                  <a:pt x="1175" y="277"/>
                </a:lnTo>
                <a:lnTo>
                  <a:pt x="1178" y="277"/>
                </a:lnTo>
                <a:lnTo>
                  <a:pt x="1180" y="277"/>
                </a:lnTo>
                <a:lnTo>
                  <a:pt x="1184" y="277"/>
                </a:lnTo>
                <a:lnTo>
                  <a:pt x="1186" y="277"/>
                </a:lnTo>
                <a:lnTo>
                  <a:pt x="1188" y="277"/>
                </a:lnTo>
                <a:lnTo>
                  <a:pt x="1188" y="275"/>
                </a:lnTo>
                <a:lnTo>
                  <a:pt x="1188" y="275"/>
                </a:lnTo>
                <a:lnTo>
                  <a:pt x="1186" y="273"/>
                </a:lnTo>
                <a:lnTo>
                  <a:pt x="1186" y="273"/>
                </a:lnTo>
                <a:lnTo>
                  <a:pt x="1186" y="271"/>
                </a:lnTo>
                <a:lnTo>
                  <a:pt x="1188" y="271"/>
                </a:lnTo>
                <a:lnTo>
                  <a:pt x="1188" y="273"/>
                </a:lnTo>
                <a:lnTo>
                  <a:pt x="1190" y="275"/>
                </a:lnTo>
                <a:lnTo>
                  <a:pt x="1190" y="275"/>
                </a:lnTo>
                <a:lnTo>
                  <a:pt x="1192" y="273"/>
                </a:lnTo>
                <a:lnTo>
                  <a:pt x="1192" y="273"/>
                </a:lnTo>
                <a:lnTo>
                  <a:pt x="1192" y="273"/>
                </a:lnTo>
                <a:lnTo>
                  <a:pt x="1190" y="271"/>
                </a:lnTo>
                <a:lnTo>
                  <a:pt x="1190" y="264"/>
                </a:lnTo>
                <a:lnTo>
                  <a:pt x="1192" y="262"/>
                </a:lnTo>
                <a:lnTo>
                  <a:pt x="1196" y="264"/>
                </a:lnTo>
                <a:lnTo>
                  <a:pt x="1196" y="264"/>
                </a:lnTo>
                <a:lnTo>
                  <a:pt x="1199" y="264"/>
                </a:lnTo>
                <a:lnTo>
                  <a:pt x="1196" y="262"/>
                </a:lnTo>
                <a:lnTo>
                  <a:pt x="1196" y="258"/>
                </a:lnTo>
                <a:lnTo>
                  <a:pt x="1196" y="258"/>
                </a:lnTo>
                <a:lnTo>
                  <a:pt x="1190" y="256"/>
                </a:lnTo>
                <a:lnTo>
                  <a:pt x="1190" y="256"/>
                </a:lnTo>
                <a:lnTo>
                  <a:pt x="1192" y="254"/>
                </a:lnTo>
                <a:lnTo>
                  <a:pt x="1194" y="252"/>
                </a:lnTo>
                <a:lnTo>
                  <a:pt x="1194" y="252"/>
                </a:lnTo>
                <a:lnTo>
                  <a:pt x="1192" y="250"/>
                </a:lnTo>
                <a:lnTo>
                  <a:pt x="1192" y="250"/>
                </a:lnTo>
                <a:lnTo>
                  <a:pt x="1194" y="248"/>
                </a:lnTo>
                <a:lnTo>
                  <a:pt x="1194" y="245"/>
                </a:lnTo>
                <a:lnTo>
                  <a:pt x="1194" y="243"/>
                </a:lnTo>
                <a:lnTo>
                  <a:pt x="1194" y="243"/>
                </a:lnTo>
                <a:lnTo>
                  <a:pt x="1194" y="241"/>
                </a:lnTo>
                <a:lnTo>
                  <a:pt x="1192" y="239"/>
                </a:lnTo>
                <a:lnTo>
                  <a:pt x="1192" y="239"/>
                </a:lnTo>
                <a:lnTo>
                  <a:pt x="1192" y="237"/>
                </a:lnTo>
                <a:lnTo>
                  <a:pt x="1192" y="237"/>
                </a:lnTo>
                <a:lnTo>
                  <a:pt x="1192" y="235"/>
                </a:lnTo>
                <a:lnTo>
                  <a:pt x="1192" y="235"/>
                </a:lnTo>
                <a:lnTo>
                  <a:pt x="1192" y="233"/>
                </a:lnTo>
                <a:lnTo>
                  <a:pt x="1190" y="233"/>
                </a:lnTo>
                <a:lnTo>
                  <a:pt x="1188" y="233"/>
                </a:lnTo>
                <a:lnTo>
                  <a:pt x="1184" y="231"/>
                </a:lnTo>
                <a:lnTo>
                  <a:pt x="1184" y="231"/>
                </a:lnTo>
                <a:lnTo>
                  <a:pt x="1180" y="229"/>
                </a:lnTo>
                <a:lnTo>
                  <a:pt x="1178" y="227"/>
                </a:lnTo>
                <a:lnTo>
                  <a:pt x="1173" y="229"/>
                </a:lnTo>
                <a:lnTo>
                  <a:pt x="1173" y="231"/>
                </a:lnTo>
                <a:close/>
                <a:moveTo>
                  <a:pt x="1502" y="331"/>
                </a:moveTo>
                <a:lnTo>
                  <a:pt x="1500" y="329"/>
                </a:lnTo>
                <a:lnTo>
                  <a:pt x="1498" y="329"/>
                </a:lnTo>
                <a:lnTo>
                  <a:pt x="1498" y="327"/>
                </a:lnTo>
                <a:lnTo>
                  <a:pt x="1498" y="327"/>
                </a:lnTo>
                <a:lnTo>
                  <a:pt x="1496" y="325"/>
                </a:lnTo>
                <a:lnTo>
                  <a:pt x="1492" y="323"/>
                </a:lnTo>
                <a:lnTo>
                  <a:pt x="1492" y="323"/>
                </a:lnTo>
                <a:lnTo>
                  <a:pt x="1490" y="321"/>
                </a:lnTo>
                <a:lnTo>
                  <a:pt x="1490" y="319"/>
                </a:lnTo>
                <a:lnTo>
                  <a:pt x="1488" y="319"/>
                </a:lnTo>
                <a:lnTo>
                  <a:pt x="1477" y="315"/>
                </a:lnTo>
                <a:lnTo>
                  <a:pt x="1473" y="315"/>
                </a:lnTo>
                <a:lnTo>
                  <a:pt x="1458" y="315"/>
                </a:lnTo>
                <a:lnTo>
                  <a:pt x="1456" y="315"/>
                </a:lnTo>
                <a:lnTo>
                  <a:pt x="1450" y="315"/>
                </a:lnTo>
                <a:lnTo>
                  <a:pt x="1448" y="315"/>
                </a:lnTo>
                <a:lnTo>
                  <a:pt x="1444" y="313"/>
                </a:lnTo>
                <a:lnTo>
                  <a:pt x="1439" y="313"/>
                </a:lnTo>
                <a:lnTo>
                  <a:pt x="1437" y="313"/>
                </a:lnTo>
                <a:lnTo>
                  <a:pt x="1437" y="313"/>
                </a:lnTo>
                <a:lnTo>
                  <a:pt x="1437" y="313"/>
                </a:lnTo>
                <a:lnTo>
                  <a:pt x="1435" y="315"/>
                </a:lnTo>
                <a:lnTo>
                  <a:pt x="1435" y="317"/>
                </a:lnTo>
                <a:lnTo>
                  <a:pt x="1437" y="319"/>
                </a:lnTo>
                <a:lnTo>
                  <a:pt x="1437" y="321"/>
                </a:lnTo>
                <a:lnTo>
                  <a:pt x="1437" y="321"/>
                </a:lnTo>
                <a:lnTo>
                  <a:pt x="1437" y="321"/>
                </a:lnTo>
                <a:lnTo>
                  <a:pt x="1437" y="321"/>
                </a:lnTo>
                <a:lnTo>
                  <a:pt x="1437" y="323"/>
                </a:lnTo>
                <a:lnTo>
                  <a:pt x="1437" y="325"/>
                </a:lnTo>
                <a:lnTo>
                  <a:pt x="1437" y="325"/>
                </a:lnTo>
                <a:lnTo>
                  <a:pt x="1439" y="325"/>
                </a:lnTo>
                <a:lnTo>
                  <a:pt x="1444" y="327"/>
                </a:lnTo>
                <a:lnTo>
                  <a:pt x="1446" y="327"/>
                </a:lnTo>
                <a:lnTo>
                  <a:pt x="1446" y="329"/>
                </a:lnTo>
                <a:lnTo>
                  <a:pt x="1448" y="331"/>
                </a:lnTo>
                <a:lnTo>
                  <a:pt x="1448" y="333"/>
                </a:lnTo>
                <a:lnTo>
                  <a:pt x="1450" y="336"/>
                </a:lnTo>
                <a:lnTo>
                  <a:pt x="1450" y="338"/>
                </a:lnTo>
                <a:lnTo>
                  <a:pt x="1452" y="338"/>
                </a:lnTo>
                <a:lnTo>
                  <a:pt x="1456" y="340"/>
                </a:lnTo>
                <a:lnTo>
                  <a:pt x="1458" y="340"/>
                </a:lnTo>
                <a:lnTo>
                  <a:pt x="1460" y="340"/>
                </a:lnTo>
                <a:lnTo>
                  <a:pt x="1469" y="338"/>
                </a:lnTo>
                <a:lnTo>
                  <a:pt x="1473" y="336"/>
                </a:lnTo>
                <a:lnTo>
                  <a:pt x="1479" y="336"/>
                </a:lnTo>
                <a:lnTo>
                  <a:pt x="1492" y="338"/>
                </a:lnTo>
                <a:lnTo>
                  <a:pt x="1500" y="338"/>
                </a:lnTo>
                <a:lnTo>
                  <a:pt x="1504" y="338"/>
                </a:lnTo>
                <a:lnTo>
                  <a:pt x="1504" y="336"/>
                </a:lnTo>
                <a:lnTo>
                  <a:pt x="1504" y="336"/>
                </a:lnTo>
                <a:lnTo>
                  <a:pt x="1502" y="333"/>
                </a:lnTo>
                <a:lnTo>
                  <a:pt x="1502" y="333"/>
                </a:lnTo>
                <a:lnTo>
                  <a:pt x="1502" y="331"/>
                </a:lnTo>
                <a:lnTo>
                  <a:pt x="1502" y="331"/>
                </a:lnTo>
                <a:close/>
                <a:moveTo>
                  <a:pt x="1217" y="204"/>
                </a:moveTo>
                <a:lnTo>
                  <a:pt x="1240" y="204"/>
                </a:lnTo>
                <a:lnTo>
                  <a:pt x="1249" y="206"/>
                </a:lnTo>
                <a:lnTo>
                  <a:pt x="1249" y="204"/>
                </a:lnTo>
                <a:lnTo>
                  <a:pt x="1253" y="204"/>
                </a:lnTo>
                <a:lnTo>
                  <a:pt x="1253" y="204"/>
                </a:lnTo>
                <a:lnTo>
                  <a:pt x="1255" y="199"/>
                </a:lnTo>
                <a:lnTo>
                  <a:pt x="1259" y="199"/>
                </a:lnTo>
                <a:lnTo>
                  <a:pt x="1257" y="197"/>
                </a:lnTo>
                <a:lnTo>
                  <a:pt x="1255" y="195"/>
                </a:lnTo>
                <a:lnTo>
                  <a:pt x="1253" y="195"/>
                </a:lnTo>
                <a:lnTo>
                  <a:pt x="1253" y="195"/>
                </a:lnTo>
                <a:lnTo>
                  <a:pt x="1247" y="195"/>
                </a:lnTo>
                <a:lnTo>
                  <a:pt x="1236" y="195"/>
                </a:lnTo>
                <a:lnTo>
                  <a:pt x="1232" y="195"/>
                </a:lnTo>
                <a:lnTo>
                  <a:pt x="1228" y="195"/>
                </a:lnTo>
                <a:lnTo>
                  <a:pt x="1224" y="195"/>
                </a:lnTo>
                <a:lnTo>
                  <a:pt x="1222" y="195"/>
                </a:lnTo>
                <a:lnTo>
                  <a:pt x="1215" y="197"/>
                </a:lnTo>
                <a:lnTo>
                  <a:pt x="1213" y="197"/>
                </a:lnTo>
                <a:lnTo>
                  <a:pt x="1213" y="197"/>
                </a:lnTo>
                <a:lnTo>
                  <a:pt x="1213" y="199"/>
                </a:lnTo>
                <a:lnTo>
                  <a:pt x="1213" y="199"/>
                </a:lnTo>
                <a:lnTo>
                  <a:pt x="1215" y="204"/>
                </a:lnTo>
                <a:lnTo>
                  <a:pt x="1217" y="204"/>
                </a:lnTo>
                <a:close/>
                <a:moveTo>
                  <a:pt x="1305" y="289"/>
                </a:moveTo>
                <a:lnTo>
                  <a:pt x="1310" y="289"/>
                </a:lnTo>
                <a:lnTo>
                  <a:pt x="1312" y="289"/>
                </a:lnTo>
                <a:lnTo>
                  <a:pt x="1314" y="287"/>
                </a:lnTo>
                <a:lnTo>
                  <a:pt x="1316" y="287"/>
                </a:lnTo>
                <a:lnTo>
                  <a:pt x="1316" y="287"/>
                </a:lnTo>
                <a:lnTo>
                  <a:pt x="1316" y="285"/>
                </a:lnTo>
                <a:lnTo>
                  <a:pt x="1316" y="285"/>
                </a:lnTo>
                <a:lnTo>
                  <a:pt x="1316" y="285"/>
                </a:lnTo>
                <a:lnTo>
                  <a:pt x="1316" y="285"/>
                </a:lnTo>
                <a:lnTo>
                  <a:pt x="1318" y="285"/>
                </a:lnTo>
                <a:lnTo>
                  <a:pt x="1318" y="283"/>
                </a:lnTo>
                <a:lnTo>
                  <a:pt x="1318" y="283"/>
                </a:lnTo>
                <a:lnTo>
                  <a:pt x="1320" y="283"/>
                </a:lnTo>
                <a:lnTo>
                  <a:pt x="1320" y="283"/>
                </a:lnTo>
                <a:lnTo>
                  <a:pt x="1320" y="285"/>
                </a:lnTo>
                <a:lnTo>
                  <a:pt x="1320" y="285"/>
                </a:lnTo>
                <a:lnTo>
                  <a:pt x="1322" y="285"/>
                </a:lnTo>
                <a:lnTo>
                  <a:pt x="1322" y="283"/>
                </a:lnTo>
                <a:lnTo>
                  <a:pt x="1324" y="281"/>
                </a:lnTo>
                <a:lnTo>
                  <a:pt x="1326" y="283"/>
                </a:lnTo>
                <a:lnTo>
                  <a:pt x="1326" y="283"/>
                </a:lnTo>
                <a:lnTo>
                  <a:pt x="1328" y="283"/>
                </a:lnTo>
                <a:lnTo>
                  <a:pt x="1328" y="285"/>
                </a:lnTo>
                <a:lnTo>
                  <a:pt x="1326" y="287"/>
                </a:lnTo>
                <a:lnTo>
                  <a:pt x="1324" y="289"/>
                </a:lnTo>
                <a:lnTo>
                  <a:pt x="1324" y="289"/>
                </a:lnTo>
                <a:lnTo>
                  <a:pt x="1324" y="289"/>
                </a:lnTo>
                <a:lnTo>
                  <a:pt x="1326" y="292"/>
                </a:lnTo>
                <a:lnTo>
                  <a:pt x="1326" y="292"/>
                </a:lnTo>
                <a:lnTo>
                  <a:pt x="1333" y="292"/>
                </a:lnTo>
                <a:lnTo>
                  <a:pt x="1339" y="292"/>
                </a:lnTo>
                <a:lnTo>
                  <a:pt x="1343" y="292"/>
                </a:lnTo>
                <a:lnTo>
                  <a:pt x="1347" y="292"/>
                </a:lnTo>
                <a:lnTo>
                  <a:pt x="1351" y="292"/>
                </a:lnTo>
                <a:lnTo>
                  <a:pt x="1351" y="292"/>
                </a:lnTo>
                <a:lnTo>
                  <a:pt x="1351" y="289"/>
                </a:lnTo>
                <a:lnTo>
                  <a:pt x="1351" y="289"/>
                </a:lnTo>
                <a:lnTo>
                  <a:pt x="1358" y="292"/>
                </a:lnTo>
                <a:lnTo>
                  <a:pt x="1358" y="289"/>
                </a:lnTo>
                <a:lnTo>
                  <a:pt x="1360" y="289"/>
                </a:lnTo>
                <a:lnTo>
                  <a:pt x="1362" y="292"/>
                </a:lnTo>
                <a:lnTo>
                  <a:pt x="1364" y="292"/>
                </a:lnTo>
                <a:lnTo>
                  <a:pt x="1368" y="292"/>
                </a:lnTo>
                <a:lnTo>
                  <a:pt x="1368" y="289"/>
                </a:lnTo>
                <a:lnTo>
                  <a:pt x="1368" y="289"/>
                </a:lnTo>
                <a:lnTo>
                  <a:pt x="1370" y="289"/>
                </a:lnTo>
                <a:lnTo>
                  <a:pt x="1370" y="289"/>
                </a:lnTo>
                <a:lnTo>
                  <a:pt x="1370" y="289"/>
                </a:lnTo>
                <a:lnTo>
                  <a:pt x="1372" y="292"/>
                </a:lnTo>
                <a:lnTo>
                  <a:pt x="1375" y="292"/>
                </a:lnTo>
                <a:lnTo>
                  <a:pt x="1375" y="292"/>
                </a:lnTo>
                <a:lnTo>
                  <a:pt x="1375" y="289"/>
                </a:lnTo>
                <a:lnTo>
                  <a:pt x="1377" y="289"/>
                </a:lnTo>
                <a:lnTo>
                  <a:pt x="1377" y="289"/>
                </a:lnTo>
                <a:lnTo>
                  <a:pt x="1379" y="289"/>
                </a:lnTo>
                <a:lnTo>
                  <a:pt x="1381" y="292"/>
                </a:lnTo>
                <a:lnTo>
                  <a:pt x="1385" y="292"/>
                </a:lnTo>
                <a:lnTo>
                  <a:pt x="1387" y="292"/>
                </a:lnTo>
                <a:lnTo>
                  <a:pt x="1393" y="289"/>
                </a:lnTo>
                <a:lnTo>
                  <a:pt x="1395" y="289"/>
                </a:lnTo>
                <a:lnTo>
                  <a:pt x="1398" y="289"/>
                </a:lnTo>
                <a:lnTo>
                  <a:pt x="1400" y="287"/>
                </a:lnTo>
                <a:lnTo>
                  <a:pt x="1400" y="287"/>
                </a:lnTo>
                <a:lnTo>
                  <a:pt x="1400" y="283"/>
                </a:lnTo>
                <a:lnTo>
                  <a:pt x="1400" y="283"/>
                </a:lnTo>
                <a:lnTo>
                  <a:pt x="1398" y="281"/>
                </a:lnTo>
                <a:lnTo>
                  <a:pt x="1398" y="281"/>
                </a:lnTo>
                <a:lnTo>
                  <a:pt x="1398" y="281"/>
                </a:lnTo>
                <a:lnTo>
                  <a:pt x="1398" y="281"/>
                </a:lnTo>
                <a:lnTo>
                  <a:pt x="1400" y="281"/>
                </a:lnTo>
                <a:lnTo>
                  <a:pt x="1402" y="283"/>
                </a:lnTo>
                <a:lnTo>
                  <a:pt x="1404" y="283"/>
                </a:lnTo>
                <a:lnTo>
                  <a:pt x="1404" y="283"/>
                </a:lnTo>
                <a:lnTo>
                  <a:pt x="1404" y="283"/>
                </a:lnTo>
                <a:lnTo>
                  <a:pt x="1404" y="285"/>
                </a:lnTo>
                <a:lnTo>
                  <a:pt x="1404" y="285"/>
                </a:lnTo>
                <a:lnTo>
                  <a:pt x="1404" y="287"/>
                </a:lnTo>
                <a:lnTo>
                  <a:pt x="1406" y="289"/>
                </a:lnTo>
                <a:lnTo>
                  <a:pt x="1406" y="289"/>
                </a:lnTo>
                <a:lnTo>
                  <a:pt x="1410" y="292"/>
                </a:lnTo>
                <a:lnTo>
                  <a:pt x="1410" y="292"/>
                </a:lnTo>
                <a:lnTo>
                  <a:pt x="1414" y="292"/>
                </a:lnTo>
                <a:lnTo>
                  <a:pt x="1419" y="292"/>
                </a:lnTo>
                <a:lnTo>
                  <a:pt x="1421" y="292"/>
                </a:lnTo>
                <a:lnTo>
                  <a:pt x="1423" y="292"/>
                </a:lnTo>
                <a:lnTo>
                  <a:pt x="1425" y="292"/>
                </a:lnTo>
                <a:lnTo>
                  <a:pt x="1429" y="289"/>
                </a:lnTo>
                <a:lnTo>
                  <a:pt x="1431" y="289"/>
                </a:lnTo>
                <a:lnTo>
                  <a:pt x="1444" y="289"/>
                </a:lnTo>
                <a:lnTo>
                  <a:pt x="1446" y="289"/>
                </a:lnTo>
                <a:lnTo>
                  <a:pt x="1446" y="287"/>
                </a:lnTo>
                <a:lnTo>
                  <a:pt x="1446" y="285"/>
                </a:lnTo>
                <a:lnTo>
                  <a:pt x="1446" y="285"/>
                </a:lnTo>
                <a:lnTo>
                  <a:pt x="1446" y="283"/>
                </a:lnTo>
                <a:lnTo>
                  <a:pt x="1446" y="283"/>
                </a:lnTo>
                <a:lnTo>
                  <a:pt x="1446" y="283"/>
                </a:lnTo>
                <a:lnTo>
                  <a:pt x="1444" y="281"/>
                </a:lnTo>
                <a:lnTo>
                  <a:pt x="1444" y="279"/>
                </a:lnTo>
                <a:lnTo>
                  <a:pt x="1444" y="279"/>
                </a:lnTo>
                <a:lnTo>
                  <a:pt x="1446" y="281"/>
                </a:lnTo>
                <a:lnTo>
                  <a:pt x="1450" y="281"/>
                </a:lnTo>
                <a:lnTo>
                  <a:pt x="1456" y="281"/>
                </a:lnTo>
                <a:lnTo>
                  <a:pt x="1458" y="279"/>
                </a:lnTo>
                <a:lnTo>
                  <a:pt x="1456" y="279"/>
                </a:lnTo>
                <a:lnTo>
                  <a:pt x="1456" y="277"/>
                </a:lnTo>
                <a:lnTo>
                  <a:pt x="1454" y="277"/>
                </a:lnTo>
                <a:lnTo>
                  <a:pt x="1452" y="277"/>
                </a:lnTo>
                <a:lnTo>
                  <a:pt x="1448" y="277"/>
                </a:lnTo>
                <a:lnTo>
                  <a:pt x="1446" y="277"/>
                </a:lnTo>
                <a:lnTo>
                  <a:pt x="1446" y="277"/>
                </a:lnTo>
                <a:lnTo>
                  <a:pt x="1444" y="277"/>
                </a:lnTo>
                <a:lnTo>
                  <a:pt x="1444" y="275"/>
                </a:lnTo>
                <a:lnTo>
                  <a:pt x="1450" y="275"/>
                </a:lnTo>
                <a:lnTo>
                  <a:pt x="1454" y="271"/>
                </a:lnTo>
                <a:lnTo>
                  <a:pt x="1456" y="271"/>
                </a:lnTo>
                <a:lnTo>
                  <a:pt x="1456" y="269"/>
                </a:lnTo>
                <a:lnTo>
                  <a:pt x="1454" y="266"/>
                </a:lnTo>
                <a:lnTo>
                  <a:pt x="1454" y="264"/>
                </a:lnTo>
                <a:lnTo>
                  <a:pt x="1452" y="264"/>
                </a:lnTo>
                <a:lnTo>
                  <a:pt x="1448" y="264"/>
                </a:lnTo>
                <a:lnTo>
                  <a:pt x="1446" y="264"/>
                </a:lnTo>
                <a:lnTo>
                  <a:pt x="1444" y="262"/>
                </a:lnTo>
                <a:lnTo>
                  <a:pt x="1448" y="262"/>
                </a:lnTo>
                <a:lnTo>
                  <a:pt x="1448" y="260"/>
                </a:lnTo>
                <a:lnTo>
                  <a:pt x="1446" y="260"/>
                </a:lnTo>
                <a:lnTo>
                  <a:pt x="1444" y="258"/>
                </a:lnTo>
                <a:lnTo>
                  <a:pt x="1442" y="258"/>
                </a:lnTo>
                <a:lnTo>
                  <a:pt x="1433" y="258"/>
                </a:lnTo>
                <a:lnTo>
                  <a:pt x="1433" y="258"/>
                </a:lnTo>
                <a:lnTo>
                  <a:pt x="1431" y="258"/>
                </a:lnTo>
                <a:lnTo>
                  <a:pt x="1431" y="258"/>
                </a:lnTo>
                <a:lnTo>
                  <a:pt x="1431" y="256"/>
                </a:lnTo>
                <a:lnTo>
                  <a:pt x="1431" y="256"/>
                </a:lnTo>
                <a:lnTo>
                  <a:pt x="1425" y="254"/>
                </a:lnTo>
                <a:lnTo>
                  <a:pt x="1419" y="254"/>
                </a:lnTo>
                <a:lnTo>
                  <a:pt x="1414" y="254"/>
                </a:lnTo>
                <a:lnTo>
                  <a:pt x="1412" y="254"/>
                </a:lnTo>
                <a:lnTo>
                  <a:pt x="1404" y="256"/>
                </a:lnTo>
                <a:lnTo>
                  <a:pt x="1402" y="256"/>
                </a:lnTo>
                <a:lnTo>
                  <a:pt x="1395" y="254"/>
                </a:lnTo>
                <a:lnTo>
                  <a:pt x="1391" y="254"/>
                </a:lnTo>
                <a:lnTo>
                  <a:pt x="1391" y="254"/>
                </a:lnTo>
                <a:lnTo>
                  <a:pt x="1389" y="256"/>
                </a:lnTo>
                <a:lnTo>
                  <a:pt x="1383" y="258"/>
                </a:lnTo>
                <a:lnTo>
                  <a:pt x="1381" y="258"/>
                </a:lnTo>
                <a:lnTo>
                  <a:pt x="1377" y="258"/>
                </a:lnTo>
                <a:lnTo>
                  <a:pt x="1370" y="260"/>
                </a:lnTo>
                <a:lnTo>
                  <a:pt x="1368" y="260"/>
                </a:lnTo>
                <a:lnTo>
                  <a:pt x="1362" y="262"/>
                </a:lnTo>
                <a:lnTo>
                  <a:pt x="1360" y="262"/>
                </a:lnTo>
                <a:lnTo>
                  <a:pt x="1364" y="264"/>
                </a:lnTo>
                <a:lnTo>
                  <a:pt x="1362" y="266"/>
                </a:lnTo>
                <a:lnTo>
                  <a:pt x="1358" y="266"/>
                </a:lnTo>
                <a:lnTo>
                  <a:pt x="1356" y="264"/>
                </a:lnTo>
                <a:lnTo>
                  <a:pt x="1354" y="264"/>
                </a:lnTo>
                <a:lnTo>
                  <a:pt x="1349" y="262"/>
                </a:lnTo>
                <a:lnTo>
                  <a:pt x="1343" y="260"/>
                </a:lnTo>
                <a:lnTo>
                  <a:pt x="1341" y="260"/>
                </a:lnTo>
                <a:lnTo>
                  <a:pt x="1339" y="262"/>
                </a:lnTo>
                <a:lnTo>
                  <a:pt x="1339" y="262"/>
                </a:lnTo>
                <a:lnTo>
                  <a:pt x="1339" y="262"/>
                </a:lnTo>
                <a:lnTo>
                  <a:pt x="1337" y="260"/>
                </a:lnTo>
                <a:lnTo>
                  <a:pt x="1331" y="262"/>
                </a:lnTo>
                <a:lnTo>
                  <a:pt x="1324" y="258"/>
                </a:lnTo>
                <a:lnTo>
                  <a:pt x="1324" y="258"/>
                </a:lnTo>
                <a:lnTo>
                  <a:pt x="1322" y="258"/>
                </a:lnTo>
                <a:lnTo>
                  <a:pt x="1322" y="258"/>
                </a:lnTo>
                <a:lnTo>
                  <a:pt x="1320" y="260"/>
                </a:lnTo>
                <a:lnTo>
                  <a:pt x="1320" y="260"/>
                </a:lnTo>
                <a:lnTo>
                  <a:pt x="1320" y="262"/>
                </a:lnTo>
                <a:lnTo>
                  <a:pt x="1322" y="262"/>
                </a:lnTo>
                <a:lnTo>
                  <a:pt x="1320" y="264"/>
                </a:lnTo>
                <a:lnTo>
                  <a:pt x="1320" y="264"/>
                </a:lnTo>
                <a:lnTo>
                  <a:pt x="1320" y="264"/>
                </a:lnTo>
                <a:lnTo>
                  <a:pt x="1314" y="260"/>
                </a:lnTo>
                <a:lnTo>
                  <a:pt x="1314" y="260"/>
                </a:lnTo>
                <a:lnTo>
                  <a:pt x="1310" y="260"/>
                </a:lnTo>
                <a:lnTo>
                  <a:pt x="1310" y="260"/>
                </a:lnTo>
                <a:lnTo>
                  <a:pt x="1314" y="258"/>
                </a:lnTo>
                <a:lnTo>
                  <a:pt x="1314" y="258"/>
                </a:lnTo>
                <a:lnTo>
                  <a:pt x="1316" y="256"/>
                </a:lnTo>
                <a:lnTo>
                  <a:pt x="1316" y="256"/>
                </a:lnTo>
                <a:lnTo>
                  <a:pt x="1314" y="254"/>
                </a:lnTo>
                <a:lnTo>
                  <a:pt x="1312" y="252"/>
                </a:lnTo>
                <a:lnTo>
                  <a:pt x="1310" y="252"/>
                </a:lnTo>
                <a:lnTo>
                  <a:pt x="1307" y="252"/>
                </a:lnTo>
                <a:lnTo>
                  <a:pt x="1307" y="250"/>
                </a:lnTo>
                <a:lnTo>
                  <a:pt x="1305" y="250"/>
                </a:lnTo>
                <a:lnTo>
                  <a:pt x="1303" y="250"/>
                </a:lnTo>
                <a:lnTo>
                  <a:pt x="1301" y="248"/>
                </a:lnTo>
                <a:lnTo>
                  <a:pt x="1301" y="248"/>
                </a:lnTo>
                <a:lnTo>
                  <a:pt x="1293" y="245"/>
                </a:lnTo>
                <a:lnTo>
                  <a:pt x="1293" y="245"/>
                </a:lnTo>
                <a:lnTo>
                  <a:pt x="1289" y="243"/>
                </a:lnTo>
                <a:lnTo>
                  <a:pt x="1284" y="243"/>
                </a:lnTo>
                <a:lnTo>
                  <a:pt x="1284" y="241"/>
                </a:lnTo>
                <a:lnTo>
                  <a:pt x="1287" y="241"/>
                </a:lnTo>
                <a:lnTo>
                  <a:pt x="1293" y="243"/>
                </a:lnTo>
                <a:lnTo>
                  <a:pt x="1299" y="243"/>
                </a:lnTo>
                <a:lnTo>
                  <a:pt x="1312" y="243"/>
                </a:lnTo>
                <a:lnTo>
                  <a:pt x="1314" y="241"/>
                </a:lnTo>
                <a:lnTo>
                  <a:pt x="1316" y="241"/>
                </a:lnTo>
                <a:lnTo>
                  <a:pt x="1316" y="241"/>
                </a:lnTo>
                <a:lnTo>
                  <a:pt x="1314" y="239"/>
                </a:lnTo>
                <a:lnTo>
                  <a:pt x="1291" y="235"/>
                </a:lnTo>
                <a:lnTo>
                  <a:pt x="1284" y="235"/>
                </a:lnTo>
                <a:lnTo>
                  <a:pt x="1282" y="235"/>
                </a:lnTo>
                <a:lnTo>
                  <a:pt x="1282" y="233"/>
                </a:lnTo>
                <a:lnTo>
                  <a:pt x="1284" y="233"/>
                </a:lnTo>
                <a:lnTo>
                  <a:pt x="1284" y="233"/>
                </a:lnTo>
                <a:lnTo>
                  <a:pt x="1287" y="233"/>
                </a:lnTo>
                <a:lnTo>
                  <a:pt x="1291" y="233"/>
                </a:lnTo>
                <a:lnTo>
                  <a:pt x="1295" y="235"/>
                </a:lnTo>
                <a:lnTo>
                  <a:pt x="1297" y="233"/>
                </a:lnTo>
                <a:lnTo>
                  <a:pt x="1295" y="233"/>
                </a:lnTo>
                <a:lnTo>
                  <a:pt x="1295" y="233"/>
                </a:lnTo>
                <a:lnTo>
                  <a:pt x="1293" y="231"/>
                </a:lnTo>
                <a:lnTo>
                  <a:pt x="1289" y="229"/>
                </a:lnTo>
                <a:lnTo>
                  <a:pt x="1284" y="229"/>
                </a:lnTo>
                <a:lnTo>
                  <a:pt x="1282" y="229"/>
                </a:lnTo>
                <a:lnTo>
                  <a:pt x="1278" y="229"/>
                </a:lnTo>
                <a:lnTo>
                  <a:pt x="1270" y="231"/>
                </a:lnTo>
                <a:lnTo>
                  <a:pt x="1263" y="231"/>
                </a:lnTo>
                <a:lnTo>
                  <a:pt x="1261" y="231"/>
                </a:lnTo>
                <a:lnTo>
                  <a:pt x="1255" y="235"/>
                </a:lnTo>
                <a:lnTo>
                  <a:pt x="1253" y="235"/>
                </a:lnTo>
                <a:lnTo>
                  <a:pt x="1253" y="233"/>
                </a:lnTo>
                <a:lnTo>
                  <a:pt x="1255" y="233"/>
                </a:lnTo>
                <a:lnTo>
                  <a:pt x="1255" y="231"/>
                </a:lnTo>
                <a:lnTo>
                  <a:pt x="1257" y="229"/>
                </a:lnTo>
                <a:lnTo>
                  <a:pt x="1257" y="229"/>
                </a:lnTo>
                <a:lnTo>
                  <a:pt x="1257" y="229"/>
                </a:lnTo>
                <a:lnTo>
                  <a:pt x="1257" y="227"/>
                </a:lnTo>
                <a:lnTo>
                  <a:pt x="1257" y="227"/>
                </a:lnTo>
                <a:lnTo>
                  <a:pt x="1257" y="224"/>
                </a:lnTo>
                <a:lnTo>
                  <a:pt x="1257" y="224"/>
                </a:lnTo>
                <a:lnTo>
                  <a:pt x="1255" y="224"/>
                </a:lnTo>
                <a:lnTo>
                  <a:pt x="1251" y="222"/>
                </a:lnTo>
                <a:lnTo>
                  <a:pt x="1249" y="220"/>
                </a:lnTo>
                <a:lnTo>
                  <a:pt x="1247" y="220"/>
                </a:lnTo>
                <a:lnTo>
                  <a:pt x="1245" y="220"/>
                </a:lnTo>
                <a:lnTo>
                  <a:pt x="1243" y="220"/>
                </a:lnTo>
                <a:lnTo>
                  <a:pt x="1236" y="220"/>
                </a:lnTo>
                <a:lnTo>
                  <a:pt x="1230" y="218"/>
                </a:lnTo>
                <a:lnTo>
                  <a:pt x="1222" y="216"/>
                </a:lnTo>
                <a:lnTo>
                  <a:pt x="1219" y="216"/>
                </a:lnTo>
                <a:lnTo>
                  <a:pt x="1215" y="216"/>
                </a:lnTo>
                <a:lnTo>
                  <a:pt x="1211" y="218"/>
                </a:lnTo>
                <a:lnTo>
                  <a:pt x="1209" y="218"/>
                </a:lnTo>
                <a:lnTo>
                  <a:pt x="1207" y="218"/>
                </a:lnTo>
                <a:lnTo>
                  <a:pt x="1207" y="220"/>
                </a:lnTo>
                <a:lnTo>
                  <a:pt x="1205" y="220"/>
                </a:lnTo>
                <a:lnTo>
                  <a:pt x="1205" y="220"/>
                </a:lnTo>
                <a:lnTo>
                  <a:pt x="1205" y="222"/>
                </a:lnTo>
                <a:lnTo>
                  <a:pt x="1207" y="222"/>
                </a:lnTo>
                <a:lnTo>
                  <a:pt x="1211" y="224"/>
                </a:lnTo>
                <a:lnTo>
                  <a:pt x="1211" y="224"/>
                </a:lnTo>
                <a:lnTo>
                  <a:pt x="1211" y="224"/>
                </a:lnTo>
                <a:lnTo>
                  <a:pt x="1209" y="227"/>
                </a:lnTo>
                <a:lnTo>
                  <a:pt x="1207" y="224"/>
                </a:lnTo>
                <a:lnTo>
                  <a:pt x="1205" y="224"/>
                </a:lnTo>
                <a:lnTo>
                  <a:pt x="1205" y="224"/>
                </a:lnTo>
                <a:lnTo>
                  <a:pt x="1205" y="227"/>
                </a:lnTo>
                <a:lnTo>
                  <a:pt x="1205" y="227"/>
                </a:lnTo>
                <a:lnTo>
                  <a:pt x="1205" y="227"/>
                </a:lnTo>
                <a:lnTo>
                  <a:pt x="1207" y="227"/>
                </a:lnTo>
                <a:lnTo>
                  <a:pt x="1217" y="231"/>
                </a:lnTo>
                <a:lnTo>
                  <a:pt x="1219" y="231"/>
                </a:lnTo>
                <a:lnTo>
                  <a:pt x="1222" y="231"/>
                </a:lnTo>
                <a:lnTo>
                  <a:pt x="1222" y="231"/>
                </a:lnTo>
                <a:lnTo>
                  <a:pt x="1219" y="233"/>
                </a:lnTo>
                <a:lnTo>
                  <a:pt x="1217" y="233"/>
                </a:lnTo>
                <a:lnTo>
                  <a:pt x="1217" y="233"/>
                </a:lnTo>
                <a:lnTo>
                  <a:pt x="1217" y="235"/>
                </a:lnTo>
                <a:lnTo>
                  <a:pt x="1219" y="235"/>
                </a:lnTo>
                <a:lnTo>
                  <a:pt x="1226" y="237"/>
                </a:lnTo>
                <a:lnTo>
                  <a:pt x="1228" y="241"/>
                </a:lnTo>
                <a:lnTo>
                  <a:pt x="1232" y="241"/>
                </a:lnTo>
                <a:lnTo>
                  <a:pt x="1236" y="239"/>
                </a:lnTo>
                <a:lnTo>
                  <a:pt x="1238" y="239"/>
                </a:lnTo>
                <a:lnTo>
                  <a:pt x="1240" y="239"/>
                </a:lnTo>
                <a:lnTo>
                  <a:pt x="1249" y="241"/>
                </a:lnTo>
                <a:lnTo>
                  <a:pt x="1251" y="239"/>
                </a:lnTo>
                <a:lnTo>
                  <a:pt x="1251" y="239"/>
                </a:lnTo>
                <a:lnTo>
                  <a:pt x="1253" y="239"/>
                </a:lnTo>
                <a:lnTo>
                  <a:pt x="1255" y="237"/>
                </a:lnTo>
                <a:lnTo>
                  <a:pt x="1257" y="237"/>
                </a:lnTo>
                <a:lnTo>
                  <a:pt x="1259" y="237"/>
                </a:lnTo>
                <a:lnTo>
                  <a:pt x="1261" y="241"/>
                </a:lnTo>
                <a:lnTo>
                  <a:pt x="1266" y="245"/>
                </a:lnTo>
                <a:lnTo>
                  <a:pt x="1268" y="250"/>
                </a:lnTo>
                <a:lnTo>
                  <a:pt x="1270" y="252"/>
                </a:lnTo>
                <a:lnTo>
                  <a:pt x="1272" y="252"/>
                </a:lnTo>
                <a:lnTo>
                  <a:pt x="1272" y="254"/>
                </a:lnTo>
                <a:lnTo>
                  <a:pt x="1274" y="256"/>
                </a:lnTo>
                <a:lnTo>
                  <a:pt x="1274" y="258"/>
                </a:lnTo>
                <a:lnTo>
                  <a:pt x="1274" y="258"/>
                </a:lnTo>
                <a:lnTo>
                  <a:pt x="1274" y="260"/>
                </a:lnTo>
                <a:lnTo>
                  <a:pt x="1270" y="264"/>
                </a:lnTo>
                <a:lnTo>
                  <a:pt x="1270" y="266"/>
                </a:lnTo>
                <a:lnTo>
                  <a:pt x="1268" y="266"/>
                </a:lnTo>
                <a:lnTo>
                  <a:pt x="1268" y="266"/>
                </a:lnTo>
                <a:lnTo>
                  <a:pt x="1270" y="269"/>
                </a:lnTo>
                <a:lnTo>
                  <a:pt x="1270" y="271"/>
                </a:lnTo>
                <a:lnTo>
                  <a:pt x="1270" y="271"/>
                </a:lnTo>
                <a:lnTo>
                  <a:pt x="1272" y="273"/>
                </a:lnTo>
                <a:lnTo>
                  <a:pt x="1274" y="273"/>
                </a:lnTo>
                <a:lnTo>
                  <a:pt x="1274" y="275"/>
                </a:lnTo>
                <a:lnTo>
                  <a:pt x="1272" y="275"/>
                </a:lnTo>
                <a:lnTo>
                  <a:pt x="1272" y="275"/>
                </a:lnTo>
                <a:lnTo>
                  <a:pt x="1274" y="279"/>
                </a:lnTo>
                <a:lnTo>
                  <a:pt x="1276" y="283"/>
                </a:lnTo>
                <a:lnTo>
                  <a:pt x="1276" y="285"/>
                </a:lnTo>
                <a:lnTo>
                  <a:pt x="1280" y="285"/>
                </a:lnTo>
                <a:lnTo>
                  <a:pt x="1282" y="287"/>
                </a:lnTo>
                <a:lnTo>
                  <a:pt x="1282" y="287"/>
                </a:lnTo>
                <a:lnTo>
                  <a:pt x="1284" y="287"/>
                </a:lnTo>
                <a:lnTo>
                  <a:pt x="1287" y="287"/>
                </a:lnTo>
                <a:lnTo>
                  <a:pt x="1287" y="287"/>
                </a:lnTo>
                <a:lnTo>
                  <a:pt x="1287" y="285"/>
                </a:lnTo>
                <a:lnTo>
                  <a:pt x="1287" y="285"/>
                </a:lnTo>
                <a:lnTo>
                  <a:pt x="1291" y="283"/>
                </a:lnTo>
                <a:lnTo>
                  <a:pt x="1291" y="283"/>
                </a:lnTo>
                <a:lnTo>
                  <a:pt x="1291" y="285"/>
                </a:lnTo>
                <a:lnTo>
                  <a:pt x="1291" y="285"/>
                </a:lnTo>
                <a:lnTo>
                  <a:pt x="1293" y="285"/>
                </a:lnTo>
                <a:lnTo>
                  <a:pt x="1295" y="287"/>
                </a:lnTo>
                <a:lnTo>
                  <a:pt x="1299" y="287"/>
                </a:lnTo>
                <a:lnTo>
                  <a:pt x="1303" y="289"/>
                </a:lnTo>
                <a:lnTo>
                  <a:pt x="1305" y="289"/>
                </a:lnTo>
                <a:close/>
                <a:moveTo>
                  <a:pt x="1307" y="208"/>
                </a:moveTo>
                <a:lnTo>
                  <a:pt x="1307" y="206"/>
                </a:lnTo>
                <a:lnTo>
                  <a:pt x="1305" y="204"/>
                </a:lnTo>
                <a:lnTo>
                  <a:pt x="1301" y="199"/>
                </a:lnTo>
                <a:lnTo>
                  <a:pt x="1297" y="199"/>
                </a:lnTo>
                <a:lnTo>
                  <a:pt x="1295" y="199"/>
                </a:lnTo>
                <a:lnTo>
                  <a:pt x="1291" y="199"/>
                </a:lnTo>
                <a:lnTo>
                  <a:pt x="1289" y="199"/>
                </a:lnTo>
                <a:lnTo>
                  <a:pt x="1289" y="199"/>
                </a:lnTo>
                <a:lnTo>
                  <a:pt x="1287" y="199"/>
                </a:lnTo>
                <a:lnTo>
                  <a:pt x="1287" y="201"/>
                </a:lnTo>
                <a:lnTo>
                  <a:pt x="1287" y="204"/>
                </a:lnTo>
                <a:lnTo>
                  <a:pt x="1287" y="206"/>
                </a:lnTo>
                <a:lnTo>
                  <a:pt x="1287" y="206"/>
                </a:lnTo>
                <a:lnTo>
                  <a:pt x="1289" y="208"/>
                </a:lnTo>
                <a:lnTo>
                  <a:pt x="1301" y="212"/>
                </a:lnTo>
                <a:lnTo>
                  <a:pt x="1303" y="212"/>
                </a:lnTo>
                <a:lnTo>
                  <a:pt x="1305" y="210"/>
                </a:lnTo>
                <a:lnTo>
                  <a:pt x="1307" y="210"/>
                </a:lnTo>
                <a:lnTo>
                  <a:pt x="1307" y="210"/>
                </a:lnTo>
                <a:lnTo>
                  <a:pt x="1307" y="208"/>
                </a:lnTo>
                <a:lnTo>
                  <a:pt x="1307" y="208"/>
                </a:lnTo>
                <a:close/>
                <a:moveTo>
                  <a:pt x="1307" y="227"/>
                </a:moveTo>
                <a:lnTo>
                  <a:pt x="1307" y="227"/>
                </a:lnTo>
                <a:lnTo>
                  <a:pt x="1307" y="227"/>
                </a:lnTo>
                <a:lnTo>
                  <a:pt x="1307" y="224"/>
                </a:lnTo>
                <a:lnTo>
                  <a:pt x="1307" y="224"/>
                </a:lnTo>
                <a:lnTo>
                  <a:pt x="1305" y="222"/>
                </a:lnTo>
                <a:lnTo>
                  <a:pt x="1301" y="222"/>
                </a:lnTo>
                <a:lnTo>
                  <a:pt x="1297" y="224"/>
                </a:lnTo>
                <a:lnTo>
                  <a:pt x="1297" y="224"/>
                </a:lnTo>
                <a:lnTo>
                  <a:pt x="1295" y="227"/>
                </a:lnTo>
                <a:lnTo>
                  <a:pt x="1295" y="227"/>
                </a:lnTo>
                <a:lnTo>
                  <a:pt x="1297" y="229"/>
                </a:lnTo>
                <a:lnTo>
                  <a:pt x="1299" y="231"/>
                </a:lnTo>
                <a:lnTo>
                  <a:pt x="1301" y="233"/>
                </a:lnTo>
                <a:lnTo>
                  <a:pt x="1303" y="233"/>
                </a:lnTo>
                <a:lnTo>
                  <a:pt x="1303" y="233"/>
                </a:lnTo>
                <a:lnTo>
                  <a:pt x="1305" y="233"/>
                </a:lnTo>
                <a:lnTo>
                  <a:pt x="1307" y="233"/>
                </a:lnTo>
                <a:lnTo>
                  <a:pt x="1307" y="233"/>
                </a:lnTo>
                <a:lnTo>
                  <a:pt x="1307" y="233"/>
                </a:lnTo>
                <a:lnTo>
                  <a:pt x="1307" y="233"/>
                </a:lnTo>
                <a:lnTo>
                  <a:pt x="1307" y="231"/>
                </a:lnTo>
                <a:lnTo>
                  <a:pt x="1307" y="231"/>
                </a:lnTo>
                <a:lnTo>
                  <a:pt x="1307" y="229"/>
                </a:lnTo>
                <a:lnTo>
                  <a:pt x="1307" y="229"/>
                </a:lnTo>
                <a:lnTo>
                  <a:pt x="1307" y="227"/>
                </a:lnTo>
                <a:close/>
                <a:moveTo>
                  <a:pt x="832" y="243"/>
                </a:moveTo>
                <a:lnTo>
                  <a:pt x="832" y="243"/>
                </a:lnTo>
                <a:lnTo>
                  <a:pt x="832" y="243"/>
                </a:lnTo>
                <a:lnTo>
                  <a:pt x="832" y="243"/>
                </a:lnTo>
                <a:lnTo>
                  <a:pt x="832" y="245"/>
                </a:lnTo>
                <a:lnTo>
                  <a:pt x="832" y="245"/>
                </a:lnTo>
                <a:lnTo>
                  <a:pt x="832" y="245"/>
                </a:lnTo>
                <a:lnTo>
                  <a:pt x="832" y="248"/>
                </a:lnTo>
                <a:lnTo>
                  <a:pt x="832" y="248"/>
                </a:lnTo>
                <a:lnTo>
                  <a:pt x="832" y="248"/>
                </a:lnTo>
                <a:lnTo>
                  <a:pt x="832" y="250"/>
                </a:lnTo>
                <a:lnTo>
                  <a:pt x="832" y="250"/>
                </a:lnTo>
                <a:lnTo>
                  <a:pt x="834" y="250"/>
                </a:lnTo>
                <a:lnTo>
                  <a:pt x="836" y="250"/>
                </a:lnTo>
                <a:lnTo>
                  <a:pt x="840" y="248"/>
                </a:lnTo>
                <a:lnTo>
                  <a:pt x="842" y="248"/>
                </a:lnTo>
                <a:lnTo>
                  <a:pt x="844" y="248"/>
                </a:lnTo>
                <a:lnTo>
                  <a:pt x="849" y="250"/>
                </a:lnTo>
                <a:lnTo>
                  <a:pt x="851" y="250"/>
                </a:lnTo>
                <a:lnTo>
                  <a:pt x="851" y="250"/>
                </a:lnTo>
                <a:lnTo>
                  <a:pt x="855" y="248"/>
                </a:lnTo>
                <a:lnTo>
                  <a:pt x="857" y="243"/>
                </a:lnTo>
                <a:lnTo>
                  <a:pt x="857" y="243"/>
                </a:lnTo>
                <a:lnTo>
                  <a:pt x="857" y="243"/>
                </a:lnTo>
                <a:lnTo>
                  <a:pt x="859" y="243"/>
                </a:lnTo>
                <a:lnTo>
                  <a:pt x="859" y="243"/>
                </a:lnTo>
                <a:lnTo>
                  <a:pt x="859" y="248"/>
                </a:lnTo>
                <a:lnTo>
                  <a:pt x="861" y="248"/>
                </a:lnTo>
                <a:lnTo>
                  <a:pt x="861" y="250"/>
                </a:lnTo>
                <a:lnTo>
                  <a:pt x="863" y="252"/>
                </a:lnTo>
                <a:lnTo>
                  <a:pt x="863" y="254"/>
                </a:lnTo>
                <a:lnTo>
                  <a:pt x="863" y="254"/>
                </a:lnTo>
                <a:lnTo>
                  <a:pt x="867" y="252"/>
                </a:lnTo>
                <a:lnTo>
                  <a:pt x="870" y="252"/>
                </a:lnTo>
                <a:lnTo>
                  <a:pt x="874" y="250"/>
                </a:lnTo>
                <a:lnTo>
                  <a:pt x="874" y="250"/>
                </a:lnTo>
                <a:lnTo>
                  <a:pt x="876" y="250"/>
                </a:lnTo>
                <a:lnTo>
                  <a:pt x="876" y="250"/>
                </a:lnTo>
                <a:lnTo>
                  <a:pt x="876" y="248"/>
                </a:lnTo>
                <a:lnTo>
                  <a:pt x="876" y="248"/>
                </a:lnTo>
                <a:lnTo>
                  <a:pt x="876" y="248"/>
                </a:lnTo>
                <a:lnTo>
                  <a:pt x="874" y="245"/>
                </a:lnTo>
                <a:lnTo>
                  <a:pt x="874" y="245"/>
                </a:lnTo>
                <a:lnTo>
                  <a:pt x="874" y="243"/>
                </a:lnTo>
                <a:lnTo>
                  <a:pt x="874" y="243"/>
                </a:lnTo>
                <a:lnTo>
                  <a:pt x="874" y="241"/>
                </a:lnTo>
                <a:lnTo>
                  <a:pt x="874" y="239"/>
                </a:lnTo>
                <a:lnTo>
                  <a:pt x="876" y="239"/>
                </a:lnTo>
                <a:lnTo>
                  <a:pt x="876" y="239"/>
                </a:lnTo>
                <a:lnTo>
                  <a:pt x="876" y="239"/>
                </a:lnTo>
                <a:lnTo>
                  <a:pt x="878" y="239"/>
                </a:lnTo>
                <a:lnTo>
                  <a:pt x="878" y="241"/>
                </a:lnTo>
                <a:lnTo>
                  <a:pt x="880" y="243"/>
                </a:lnTo>
                <a:lnTo>
                  <a:pt x="882" y="245"/>
                </a:lnTo>
                <a:lnTo>
                  <a:pt x="882" y="245"/>
                </a:lnTo>
                <a:lnTo>
                  <a:pt x="884" y="243"/>
                </a:lnTo>
                <a:lnTo>
                  <a:pt x="884" y="243"/>
                </a:lnTo>
                <a:lnTo>
                  <a:pt x="886" y="241"/>
                </a:lnTo>
                <a:lnTo>
                  <a:pt x="886" y="239"/>
                </a:lnTo>
                <a:lnTo>
                  <a:pt x="888" y="239"/>
                </a:lnTo>
                <a:lnTo>
                  <a:pt x="888" y="237"/>
                </a:lnTo>
                <a:lnTo>
                  <a:pt x="888" y="235"/>
                </a:lnTo>
                <a:lnTo>
                  <a:pt x="886" y="235"/>
                </a:lnTo>
                <a:lnTo>
                  <a:pt x="886" y="233"/>
                </a:lnTo>
                <a:lnTo>
                  <a:pt x="886" y="233"/>
                </a:lnTo>
                <a:lnTo>
                  <a:pt x="888" y="233"/>
                </a:lnTo>
                <a:lnTo>
                  <a:pt x="891" y="233"/>
                </a:lnTo>
                <a:lnTo>
                  <a:pt x="891" y="233"/>
                </a:lnTo>
                <a:lnTo>
                  <a:pt x="893" y="231"/>
                </a:lnTo>
                <a:lnTo>
                  <a:pt x="893" y="229"/>
                </a:lnTo>
                <a:lnTo>
                  <a:pt x="893" y="227"/>
                </a:lnTo>
                <a:lnTo>
                  <a:pt x="895" y="227"/>
                </a:lnTo>
                <a:lnTo>
                  <a:pt x="895" y="227"/>
                </a:lnTo>
                <a:lnTo>
                  <a:pt x="897" y="224"/>
                </a:lnTo>
                <a:lnTo>
                  <a:pt x="901" y="224"/>
                </a:lnTo>
                <a:lnTo>
                  <a:pt x="901" y="224"/>
                </a:lnTo>
                <a:lnTo>
                  <a:pt x="901" y="224"/>
                </a:lnTo>
                <a:lnTo>
                  <a:pt x="901" y="227"/>
                </a:lnTo>
                <a:lnTo>
                  <a:pt x="899" y="229"/>
                </a:lnTo>
                <a:lnTo>
                  <a:pt x="899" y="231"/>
                </a:lnTo>
                <a:lnTo>
                  <a:pt x="899" y="233"/>
                </a:lnTo>
                <a:lnTo>
                  <a:pt x="899" y="235"/>
                </a:lnTo>
                <a:lnTo>
                  <a:pt x="899" y="237"/>
                </a:lnTo>
                <a:lnTo>
                  <a:pt x="901" y="237"/>
                </a:lnTo>
                <a:lnTo>
                  <a:pt x="903" y="239"/>
                </a:lnTo>
                <a:lnTo>
                  <a:pt x="905" y="239"/>
                </a:lnTo>
                <a:lnTo>
                  <a:pt x="907" y="239"/>
                </a:lnTo>
                <a:lnTo>
                  <a:pt x="909" y="239"/>
                </a:lnTo>
                <a:lnTo>
                  <a:pt x="911" y="239"/>
                </a:lnTo>
                <a:lnTo>
                  <a:pt x="911" y="239"/>
                </a:lnTo>
                <a:lnTo>
                  <a:pt x="911" y="237"/>
                </a:lnTo>
                <a:lnTo>
                  <a:pt x="911" y="237"/>
                </a:lnTo>
                <a:lnTo>
                  <a:pt x="914" y="235"/>
                </a:lnTo>
                <a:lnTo>
                  <a:pt x="911" y="233"/>
                </a:lnTo>
                <a:lnTo>
                  <a:pt x="914" y="233"/>
                </a:lnTo>
                <a:lnTo>
                  <a:pt x="920" y="231"/>
                </a:lnTo>
                <a:lnTo>
                  <a:pt x="924" y="231"/>
                </a:lnTo>
                <a:lnTo>
                  <a:pt x="926" y="229"/>
                </a:lnTo>
                <a:lnTo>
                  <a:pt x="928" y="229"/>
                </a:lnTo>
                <a:lnTo>
                  <a:pt x="928" y="227"/>
                </a:lnTo>
                <a:lnTo>
                  <a:pt x="928" y="227"/>
                </a:lnTo>
                <a:lnTo>
                  <a:pt x="926" y="224"/>
                </a:lnTo>
                <a:lnTo>
                  <a:pt x="924" y="222"/>
                </a:lnTo>
                <a:lnTo>
                  <a:pt x="924" y="222"/>
                </a:lnTo>
                <a:lnTo>
                  <a:pt x="924" y="220"/>
                </a:lnTo>
                <a:lnTo>
                  <a:pt x="926" y="220"/>
                </a:lnTo>
                <a:lnTo>
                  <a:pt x="928" y="220"/>
                </a:lnTo>
                <a:lnTo>
                  <a:pt x="930" y="220"/>
                </a:lnTo>
                <a:lnTo>
                  <a:pt x="928" y="220"/>
                </a:lnTo>
                <a:lnTo>
                  <a:pt x="926" y="218"/>
                </a:lnTo>
                <a:lnTo>
                  <a:pt x="924" y="216"/>
                </a:lnTo>
                <a:lnTo>
                  <a:pt x="922" y="214"/>
                </a:lnTo>
                <a:lnTo>
                  <a:pt x="924" y="214"/>
                </a:lnTo>
                <a:lnTo>
                  <a:pt x="932" y="210"/>
                </a:lnTo>
                <a:lnTo>
                  <a:pt x="935" y="210"/>
                </a:lnTo>
                <a:lnTo>
                  <a:pt x="935" y="210"/>
                </a:lnTo>
                <a:lnTo>
                  <a:pt x="935" y="208"/>
                </a:lnTo>
                <a:lnTo>
                  <a:pt x="935" y="208"/>
                </a:lnTo>
                <a:lnTo>
                  <a:pt x="926" y="204"/>
                </a:lnTo>
                <a:lnTo>
                  <a:pt x="924" y="204"/>
                </a:lnTo>
                <a:lnTo>
                  <a:pt x="922" y="201"/>
                </a:lnTo>
                <a:lnTo>
                  <a:pt x="920" y="201"/>
                </a:lnTo>
                <a:lnTo>
                  <a:pt x="916" y="201"/>
                </a:lnTo>
                <a:lnTo>
                  <a:pt x="914" y="204"/>
                </a:lnTo>
                <a:lnTo>
                  <a:pt x="911" y="204"/>
                </a:lnTo>
                <a:lnTo>
                  <a:pt x="911" y="206"/>
                </a:lnTo>
                <a:lnTo>
                  <a:pt x="911" y="206"/>
                </a:lnTo>
                <a:lnTo>
                  <a:pt x="916" y="206"/>
                </a:lnTo>
                <a:lnTo>
                  <a:pt x="918" y="208"/>
                </a:lnTo>
                <a:lnTo>
                  <a:pt x="916" y="208"/>
                </a:lnTo>
                <a:lnTo>
                  <a:pt x="916" y="208"/>
                </a:lnTo>
                <a:lnTo>
                  <a:pt x="911" y="208"/>
                </a:lnTo>
                <a:lnTo>
                  <a:pt x="911" y="208"/>
                </a:lnTo>
                <a:lnTo>
                  <a:pt x="909" y="208"/>
                </a:lnTo>
                <a:lnTo>
                  <a:pt x="909" y="210"/>
                </a:lnTo>
                <a:lnTo>
                  <a:pt x="907" y="210"/>
                </a:lnTo>
                <a:lnTo>
                  <a:pt x="899" y="208"/>
                </a:lnTo>
                <a:lnTo>
                  <a:pt x="886" y="208"/>
                </a:lnTo>
                <a:lnTo>
                  <a:pt x="882" y="210"/>
                </a:lnTo>
                <a:lnTo>
                  <a:pt x="880" y="212"/>
                </a:lnTo>
                <a:lnTo>
                  <a:pt x="876" y="214"/>
                </a:lnTo>
                <a:lnTo>
                  <a:pt x="872" y="216"/>
                </a:lnTo>
                <a:lnTo>
                  <a:pt x="865" y="220"/>
                </a:lnTo>
                <a:lnTo>
                  <a:pt x="865" y="220"/>
                </a:lnTo>
                <a:lnTo>
                  <a:pt x="863" y="222"/>
                </a:lnTo>
                <a:lnTo>
                  <a:pt x="863" y="224"/>
                </a:lnTo>
                <a:lnTo>
                  <a:pt x="861" y="224"/>
                </a:lnTo>
                <a:lnTo>
                  <a:pt x="855" y="229"/>
                </a:lnTo>
                <a:lnTo>
                  <a:pt x="853" y="229"/>
                </a:lnTo>
                <a:lnTo>
                  <a:pt x="853" y="231"/>
                </a:lnTo>
                <a:lnTo>
                  <a:pt x="847" y="235"/>
                </a:lnTo>
                <a:lnTo>
                  <a:pt x="847" y="235"/>
                </a:lnTo>
                <a:lnTo>
                  <a:pt x="834" y="237"/>
                </a:lnTo>
                <a:lnTo>
                  <a:pt x="834" y="237"/>
                </a:lnTo>
                <a:lnTo>
                  <a:pt x="832" y="237"/>
                </a:lnTo>
                <a:lnTo>
                  <a:pt x="830" y="241"/>
                </a:lnTo>
                <a:lnTo>
                  <a:pt x="828" y="243"/>
                </a:lnTo>
                <a:lnTo>
                  <a:pt x="828" y="243"/>
                </a:lnTo>
                <a:lnTo>
                  <a:pt x="830" y="243"/>
                </a:lnTo>
                <a:lnTo>
                  <a:pt x="832" y="243"/>
                </a:lnTo>
                <a:close/>
                <a:moveTo>
                  <a:pt x="947" y="195"/>
                </a:moveTo>
                <a:lnTo>
                  <a:pt x="951" y="197"/>
                </a:lnTo>
                <a:lnTo>
                  <a:pt x="955" y="197"/>
                </a:lnTo>
                <a:lnTo>
                  <a:pt x="958" y="195"/>
                </a:lnTo>
                <a:lnTo>
                  <a:pt x="960" y="195"/>
                </a:lnTo>
                <a:lnTo>
                  <a:pt x="962" y="193"/>
                </a:lnTo>
                <a:lnTo>
                  <a:pt x="962" y="193"/>
                </a:lnTo>
                <a:lnTo>
                  <a:pt x="960" y="191"/>
                </a:lnTo>
                <a:lnTo>
                  <a:pt x="960" y="191"/>
                </a:lnTo>
                <a:lnTo>
                  <a:pt x="960" y="191"/>
                </a:lnTo>
                <a:lnTo>
                  <a:pt x="958" y="191"/>
                </a:lnTo>
                <a:lnTo>
                  <a:pt x="955" y="189"/>
                </a:lnTo>
                <a:lnTo>
                  <a:pt x="953" y="189"/>
                </a:lnTo>
                <a:lnTo>
                  <a:pt x="951" y="187"/>
                </a:lnTo>
                <a:lnTo>
                  <a:pt x="951" y="187"/>
                </a:lnTo>
                <a:lnTo>
                  <a:pt x="951" y="187"/>
                </a:lnTo>
                <a:lnTo>
                  <a:pt x="951" y="185"/>
                </a:lnTo>
                <a:lnTo>
                  <a:pt x="947" y="187"/>
                </a:lnTo>
                <a:lnTo>
                  <a:pt x="945" y="187"/>
                </a:lnTo>
                <a:lnTo>
                  <a:pt x="945" y="189"/>
                </a:lnTo>
                <a:lnTo>
                  <a:pt x="943" y="189"/>
                </a:lnTo>
                <a:lnTo>
                  <a:pt x="941" y="189"/>
                </a:lnTo>
                <a:lnTo>
                  <a:pt x="943" y="191"/>
                </a:lnTo>
                <a:lnTo>
                  <a:pt x="947" y="195"/>
                </a:lnTo>
                <a:close/>
                <a:moveTo>
                  <a:pt x="958" y="222"/>
                </a:moveTo>
                <a:lnTo>
                  <a:pt x="949" y="222"/>
                </a:lnTo>
                <a:lnTo>
                  <a:pt x="947" y="222"/>
                </a:lnTo>
                <a:lnTo>
                  <a:pt x="945" y="224"/>
                </a:lnTo>
                <a:lnTo>
                  <a:pt x="945" y="224"/>
                </a:lnTo>
                <a:lnTo>
                  <a:pt x="945" y="227"/>
                </a:lnTo>
                <a:lnTo>
                  <a:pt x="960" y="227"/>
                </a:lnTo>
                <a:lnTo>
                  <a:pt x="962" y="227"/>
                </a:lnTo>
                <a:lnTo>
                  <a:pt x="964" y="224"/>
                </a:lnTo>
                <a:lnTo>
                  <a:pt x="964" y="224"/>
                </a:lnTo>
                <a:lnTo>
                  <a:pt x="962" y="222"/>
                </a:lnTo>
                <a:lnTo>
                  <a:pt x="960" y="222"/>
                </a:lnTo>
                <a:lnTo>
                  <a:pt x="958" y="222"/>
                </a:lnTo>
                <a:close/>
                <a:moveTo>
                  <a:pt x="851" y="254"/>
                </a:moveTo>
                <a:lnTo>
                  <a:pt x="851" y="256"/>
                </a:lnTo>
                <a:lnTo>
                  <a:pt x="853" y="256"/>
                </a:lnTo>
                <a:lnTo>
                  <a:pt x="853" y="256"/>
                </a:lnTo>
                <a:lnTo>
                  <a:pt x="855" y="256"/>
                </a:lnTo>
                <a:lnTo>
                  <a:pt x="855" y="254"/>
                </a:lnTo>
                <a:lnTo>
                  <a:pt x="855" y="254"/>
                </a:lnTo>
                <a:lnTo>
                  <a:pt x="857" y="252"/>
                </a:lnTo>
                <a:lnTo>
                  <a:pt x="857" y="252"/>
                </a:lnTo>
                <a:lnTo>
                  <a:pt x="857" y="250"/>
                </a:lnTo>
                <a:lnTo>
                  <a:pt x="857" y="250"/>
                </a:lnTo>
                <a:lnTo>
                  <a:pt x="855" y="250"/>
                </a:lnTo>
                <a:lnTo>
                  <a:pt x="855" y="252"/>
                </a:lnTo>
                <a:lnTo>
                  <a:pt x="855" y="252"/>
                </a:lnTo>
                <a:lnTo>
                  <a:pt x="855" y="252"/>
                </a:lnTo>
                <a:lnTo>
                  <a:pt x="855" y="252"/>
                </a:lnTo>
                <a:lnTo>
                  <a:pt x="851" y="254"/>
                </a:lnTo>
                <a:close/>
                <a:moveTo>
                  <a:pt x="905" y="245"/>
                </a:moveTo>
                <a:lnTo>
                  <a:pt x="903" y="245"/>
                </a:lnTo>
                <a:lnTo>
                  <a:pt x="901" y="245"/>
                </a:lnTo>
                <a:lnTo>
                  <a:pt x="899" y="245"/>
                </a:lnTo>
                <a:lnTo>
                  <a:pt x="897" y="248"/>
                </a:lnTo>
                <a:lnTo>
                  <a:pt x="893" y="250"/>
                </a:lnTo>
                <a:lnTo>
                  <a:pt x="888" y="252"/>
                </a:lnTo>
                <a:lnTo>
                  <a:pt x="884" y="256"/>
                </a:lnTo>
                <a:lnTo>
                  <a:pt x="880" y="258"/>
                </a:lnTo>
                <a:lnTo>
                  <a:pt x="880" y="258"/>
                </a:lnTo>
                <a:lnTo>
                  <a:pt x="878" y="260"/>
                </a:lnTo>
                <a:lnTo>
                  <a:pt x="878" y="260"/>
                </a:lnTo>
                <a:lnTo>
                  <a:pt x="880" y="260"/>
                </a:lnTo>
                <a:lnTo>
                  <a:pt x="882" y="260"/>
                </a:lnTo>
                <a:lnTo>
                  <a:pt x="886" y="262"/>
                </a:lnTo>
                <a:lnTo>
                  <a:pt x="888" y="262"/>
                </a:lnTo>
                <a:lnTo>
                  <a:pt x="893" y="260"/>
                </a:lnTo>
                <a:lnTo>
                  <a:pt x="895" y="260"/>
                </a:lnTo>
                <a:lnTo>
                  <a:pt x="899" y="254"/>
                </a:lnTo>
                <a:lnTo>
                  <a:pt x="903" y="250"/>
                </a:lnTo>
                <a:lnTo>
                  <a:pt x="903" y="250"/>
                </a:lnTo>
                <a:lnTo>
                  <a:pt x="905" y="245"/>
                </a:lnTo>
                <a:lnTo>
                  <a:pt x="905" y="245"/>
                </a:lnTo>
                <a:close/>
                <a:moveTo>
                  <a:pt x="1219" y="289"/>
                </a:moveTo>
                <a:lnTo>
                  <a:pt x="1226" y="292"/>
                </a:lnTo>
                <a:lnTo>
                  <a:pt x="1226" y="292"/>
                </a:lnTo>
                <a:lnTo>
                  <a:pt x="1228" y="292"/>
                </a:lnTo>
                <a:lnTo>
                  <a:pt x="1228" y="292"/>
                </a:lnTo>
                <a:lnTo>
                  <a:pt x="1228" y="289"/>
                </a:lnTo>
                <a:lnTo>
                  <a:pt x="1226" y="289"/>
                </a:lnTo>
                <a:lnTo>
                  <a:pt x="1224" y="287"/>
                </a:lnTo>
                <a:lnTo>
                  <a:pt x="1222" y="287"/>
                </a:lnTo>
                <a:lnTo>
                  <a:pt x="1222" y="287"/>
                </a:lnTo>
                <a:lnTo>
                  <a:pt x="1219" y="289"/>
                </a:lnTo>
                <a:lnTo>
                  <a:pt x="1219" y="289"/>
                </a:lnTo>
                <a:lnTo>
                  <a:pt x="1219" y="289"/>
                </a:lnTo>
                <a:lnTo>
                  <a:pt x="1219" y="289"/>
                </a:lnTo>
                <a:close/>
                <a:moveTo>
                  <a:pt x="958" y="241"/>
                </a:moveTo>
                <a:lnTo>
                  <a:pt x="955" y="239"/>
                </a:lnTo>
                <a:lnTo>
                  <a:pt x="955" y="239"/>
                </a:lnTo>
                <a:lnTo>
                  <a:pt x="955" y="237"/>
                </a:lnTo>
                <a:lnTo>
                  <a:pt x="955" y="237"/>
                </a:lnTo>
                <a:lnTo>
                  <a:pt x="953" y="235"/>
                </a:lnTo>
                <a:lnTo>
                  <a:pt x="953" y="235"/>
                </a:lnTo>
                <a:lnTo>
                  <a:pt x="951" y="235"/>
                </a:lnTo>
                <a:lnTo>
                  <a:pt x="949" y="233"/>
                </a:lnTo>
                <a:lnTo>
                  <a:pt x="945" y="233"/>
                </a:lnTo>
                <a:lnTo>
                  <a:pt x="941" y="233"/>
                </a:lnTo>
                <a:lnTo>
                  <a:pt x="932" y="235"/>
                </a:lnTo>
                <a:lnTo>
                  <a:pt x="930" y="237"/>
                </a:lnTo>
                <a:lnTo>
                  <a:pt x="930" y="239"/>
                </a:lnTo>
                <a:lnTo>
                  <a:pt x="930" y="239"/>
                </a:lnTo>
                <a:lnTo>
                  <a:pt x="930" y="241"/>
                </a:lnTo>
                <a:lnTo>
                  <a:pt x="930" y="241"/>
                </a:lnTo>
                <a:lnTo>
                  <a:pt x="932" y="241"/>
                </a:lnTo>
                <a:lnTo>
                  <a:pt x="941" y="241"/>
                </a:lnTo>
                <a:lnTo>
                  <a:pt x="943" y="243"/>
                </a:lnTo>
                <a:lnTo>
                  <a:pt x="945" y="243"/>
                </a:lnTo>
                <a:lnTo>
                  <a:pt x="943" y="243"/>
                </a:lnTo>
                <a:lnTo>
                  <a:pt x="930" y="243"/>
                </a:lnTo>
                <a:lnTo>
                  <a:pt x="926" y="241"/>
                </a:lnTo>
                <a:lnTo>
                  <a:pt x="924" y="243"/>
                </a:lnTo>
                <a:lnTo>
                  <a:pt x="920" y="243"/>
                </a:lnTo>
                <a:lnTo>
                  <a:pt x="918" y="245"/>
                </a:lnTo>
                <a:lnTo>
                  <a:pt x="918" y="245"/>
                </a:lnTo>
                <a:lnTo>
                  <a:pt x="920" y="248"/>
                </a:lnTo>
                <a:lnTo>
                  <a:pt x="918" y="248"/>
                </a:lnTo>
                <a:lnTo>
                  <a:pt x="918" y="250"/>
                </a:lnTo>
                <a:lnTo>
                  <a:pt x="918" y="250"/>
                </a:lnTo>
                <a:lnTo>
                  <a:pt x="920" y="252"/>
                </a:lnTo>
                <a:lnTo>
                  <a:pt x="922" y="252"/>
                </a:lnTo>
                <a:lnTo>
                  <a:pt x="932" y="252"/>
                </a:lnTo>
                <a:lnTo>
                  <a:pt x="941" y="252"/>
                </a:lnTo>
                <a:lnTo>
                  <a:pt x="939" y="252"/>
                </a:lnTo>
                <a:lnTo>
                  <a:pt x="935" y="254"/>
                </a:lnTo>
                <a:lnTo>
                  <a:pt x="930" y="254"/>
                </a:lnTo>
                <a:lnTo>
                  <a:pt x="922" y="254"/>
                </a:lnTo>
                <a:lnTo>
                  <a:pt x="916" y="256"/>
                </a:lnTo>
                <a:lnTo>
                  <a:pt x="914" y="256"/>
                </a:lnTo>
                <a:lnTo>
                  <a:pt x="911" y="256"/>
                </a:lnTo>
                <a:lnTo>
                  <a:pt x="909" y="258"/>
                </a:lnTo>
                <a:lnTo>
                  <a:pt x="911" y="260"/>
                </a:lnTo>
                <a:lnTo>
                  <a:pt x="911" y="260"/>
                </a:lnTo>
                <a:lnTo>
                  <a:pt x="922" y="260"/>
                </a:lnTo>
                <a:lnTo>
                  <a:pt x="926" y="260"/>
                </a:lnTo>
                <a:lnTo>
                  <a:pt x="941" y="256"/>
                </a:lnTo>
                <a:lnTo>
                  <a:pt x="941" y="258"/>
                </a:lnTo>
                <a:lnTo>
                  <a:pt x="939" y="258"/>
                </a:lnTo>
                <a:lnTo>
                  <a:pt x="939" y="258"/>
                </a:lnTo>
                <a:lnTo>
                  <a:pt x="937" y="260"/>
                </a:lnTo>
                <a:lnTo>
                  <a:pt x="926" y="262"/>
                </a:lnTo>
                <a:lnTo>
                  <a:pt x="924" y="264"/>
                </a:lnTo>
                <a:lnTo>
                  <a:pt x="914" y="264"/>
                </a:lnTo>
                <a:lnTo>
                  <a:pt x="911" y="264"/>
                </a:lnTo>
                <a:lnTo>
                  <a:pt x="909" y="264"/>
                </a:lnTo>
                <a:lnTo>
                  <a:pt x="907" y="264"/>
                </a:lnTo>
                <a:lnTo>
                  <a:pt x="907" y="264"/>
                </a:lnTo>
                <a:lnTo>
                  <a:pt x="905" y="266"/>
                </a:lnTo>
                <a:lnTo>
                  <a:pt x="905" y="269"/>
                </a:lnTo>
                <a:lnTo>
                  <a:pt x="903" y="269"/>
                </a:lnTo>
                <a:lnTo>
                  <a:pt x="903" y="269"/>
                </a:lnTo>
                <a:lnTo>
                  <a:pt x="905" y="271"/>
                </a:lnTo>
                <a:lnTo>
                  <a:pt x="905" y="271"/>
                </a:lnTo>
                <a:lnTo>
                  <a:pt x="914" y="273"/>
                </a:lnTo>
                <a:lnTo>
                  <a:pt x="916" y="273"/>
                </a:lnTo>
                <a:lnTo>
                  <a:pt x="920" y="273"/>
                </a:lnTo>
                <a:lnTo>
                  <a:pt x="926" y="277"/>
                </a:lnTo>
                <a:lnTo>
                  <a:pt x="930" y="279"/>
                </a:lnTo>
                <a:lnTo>
                  <a:pt x="932" y="279"/>
                </a:lnTo>
                <a:lnTo>
                  <a:pt x="932" y="277"/>
                </a:lnTo>
                <a:lnTo>
                  <a:pt x="932" y="275"/>
                </a:lnTo>
                <a:lnTo>
                  <a:pt x="935" y="275"/>
                </a:lnTo>
                <a:lnTo>
                  <a:pt x="935" y="275"/>
                </a:lnTo>
                <a:lnTo>
                  <a:pt x="937" y="275"/>
                </a:lnTo>
                <a:lnTo>
                  <a:pt x="937" y="275"/>
                </a:lnTo>
                <a:lnTo>
                  <a:pt x="937" y="275"/>
                </a:lnTo>
                <a:lnTo>
                  <a:pt x="939" y="277"/>
                </a:lnTo>
                <a:lnTo>
                  <a:pt x="941" y="277"/>
                </a:lnTo>
                <a:lnTo>
                  <a:pt x="941" y="277"/>
                </a:lnTo>
                <a:lnTo>
                  <a:pt x="941" y="277"/>
                </a:lnTo>
                <a:lnTo>
                  <a:pt x="943" y="277"/>
                </a:lnTo>
                <a:lnTo>
                  <a:pt x="949" y="275"/>
                </a:lnTo>
                <a:lnTo>
                  <a:pt x="951" y="273"/>
                </a:lnTo>
                <a:lnTo>
                  <a:pt x="951" y="273"/>
                </a:lnTo>
                <a:lnTo>
                  <a:pt x="949" y="271"/>
                </a:lnTo>
                <a:lnTo>
                  <a:pt x="949" y="269"/>
                </a:lnTo>
                <a:lnTo>
                  <a:pt x="949" y="269"/>
                </a:lnTo>
                <a:lnTo>
                  <a:pt x="949" y="269"/>
                </a:lnTo>
                <a:lnTo>
                  <a:pt x="951" y="271"/>
                </a:lnTo>
                <a:lnTo>
                  <a:pt x="953" y="271"/>
                </a:lnTo>
                <a:lnTo>
                  <a:pt x="953" y="269"/>
                </a:lnTo>
                <a:lnTo>
                  <a:pt x="955" y="266"/>
                </a:lnTo>
                <a:lnTo>
                  <a:pt x="955" y="264"/>
                </a:lnTo>
                <a:lnTo>
                  <a:pt x="955" y="264"/>
                </a:lnTo>
                <a:lnTo>
                  <a:pt x="955" y="264"/>
                </a:lnTo>
                <a:lnTo>
                  <a:pt x="958" y="266"/>
                </a:lnTo>
                <a:lnTo>
                  <a:pt x="958" y="266"/>
                </a:lnTo>
                <a:lnTo>
                  <a:pt x="962" y="266"/>
                </a:lnTo>
                <a:lnTo>
                  <a:pt x="964" y="264"/>
                </a:lnTo>
                <a:lnTo>
                  <a:pt x="964" y="266"/>
                </a:lnTo>
                <a:lnTo>
                  <a:pt x="960" y="269"/>
                </a:lnTo>
                <a:lnTo>
                  <a:pt x="960" y="269"/>
                </a:lnTo>
                <a:lnTo>
                  <a:pt x="958" y="271"/>
                </a:lnTo>
                <a:lnTo>
                  <a:pt x="958" y="271"/>
                </a:lnTo>
                <a:lnTo>
                  <a:pt x="958" y="273"/>
                </a:lnTo>
                <a:lnTo>
                  <a:pt x="958" y="273"/>
                </a:lnTo>
                <a:lnTo>
                  <a:pt x="958" y="275"/>
                </a:lnTo>
                <a:lnTo>
                  <a:pt x="960" y="275"/>
                </a:lnTo>
                <a:lnTo>
                  <a:pt x="960" y="275"/>
                </a:lnTo>
                <a:lnTo>
                  <a:pt x="966" y="275"/>
                </a:lnTo>
                <a:lnTo>
                  <a:pt x="972" y="275"/>
                </a:lnTo>
                <a:lnTo>
                  <a:pt x="972" y="275"/>
                </a:lnTo>
                <a:lnTo>
                  <a:pt x="974" y="273"/>
                </a:lnTo>
                <a:lnTo>
                  <a:pt x="974" y="273"/>
                </a:lnTo>
                <a:lnTo>
                  <a:pt x="976" y="271"/>
                </a:lnTo>
                <a:lnTo>
                  <a:pt x="976" y="271"/>
                </a:lnTo>
                <a:lnTo>
                  <a:pt x="979" y="271"/>
                </a:lnTo>
                <a:lnTo>
                  <a:pt x="981" y="273"/>
                </a:lnTo>
                <a:lnTo>
                  <a:pt x="983" y="273"/>
                </a:lnTo>
                <a:lnTo>
                  <a:pt x="985" y="273"/>
                </a:lnTo>
                <a:lnTo>
                  <a:pt x="989" y="273"/>
                </a:lnTo>
                <a:lnTo>
                  <a:pt x="991" y="273"/>
                </a:lnTo>
                <a:lnTo>
                  <a:pt x="993" y="273"/>
                </a:lnTo>
                <a:lnTo>
                  <a:pt x="997" y="271"/>
                </a:lnTo>
                <a:lnTo>
                  <a:pt x="997" y="271"/>
                </a:lnTo>
                <a:lnTo>
                  <a:pt x="999" y="271"/>
                </a:lnTo>
                <a:lnTo>
                  <a:pt x="999" y="271"/>
                </a:lnTo>
                <a:lnTo>
                  <a:pt x="995" y="273"/>
                </a:lnTo>
                <a:lnTo>
                  <a:pt x="993" y="275"/>
                </a:lnTo>
                <a:lnTo>
                  <a:pt x="989" y="277"/>
                </a:lnTo>
                <a:lnTo>
                  <a:pt x="989" y="277"/>
                </a:lnTo>
                <a:lnTo>
                  <a:pt x="985" y="277"/>
                </a:lnTo>
                <a:lnTo>
                  <a:pt x="983" y="277"/>
                </a:lnTo>
                <a:lnTo>
                  <a:pt x="976" y="277"/>
                </a:lnTo>
                <a:lnTo>
                  <a:pt x="972" y="279"/>
                </a:lnTo>
                <a:lnTo>
                  <a:pt x="966" y="281"/>
                </a:lnTo>
                <a:lnTo>
                  <a:pt x="958" y="283"/>
                </a:lnTo>
                <a:lnTo>
                  <a:pt x="953" y="283"/>
                </a:lnTo>
                <a:lnTo>
                  <a:pt x="951" y="285"/>
                </a:lnTo>
                <a:lnTo>
                  <a:pt x="951" y="287"/>
                </a:lnTo>
                <a:lnTo>
                  <a:pt x="951" y="289"/>
                </a:lnTo>
                <a:lnTo>
                  <a:pt x="953" y="289"/>
                </a:lnTo>
                <a:lnTo>
                  <a:pt x="958" y="292"/>
                </a:lnTo>
                <a:lnTo>
                  <a:pt x="962" y="294"/>
                </a:lnTo>
                <a:lnTo>
                  <a:pt x="964" y="294"/>
                </a:lnTo>
                <a:lnTo>
                  <a:pt x="970" y="294"/>
                </a:lnTo>
                <a:lnTo>
                  <a:pt x="979" y="294"/>
                </a:lnTo>
                <a:lnTo>
                  <a:pt x="989" y="292"/>
                </a:lnTo>
                <a:lnTo>
                  <a:pt x="995" y="289"/>
                </a:lnTo>
                <a:lnTo>
                  <a:pt x="999" y="287"/>
                </a:lnTo>
                <a:lnTo>
                  <a:pt x="1004" y="285"/>
                </a:lnTo>
                <a:lnTo>
                  <a:pt x="1006" y="285"/>
                </a:lnTo>
                <a:lnTo>
                  <a:pt x="1006" y="283"/>
                </a:lnTo>
                <a:lnTo>
                  <a:pt x="1008" y="283"/>
                </a:lnTo>
                <a:lnTo>
                  <a:pt x="1012" y="281"/>
                </a:lnTo>
                <a:lnTo>
                  <a:pt x="1020" y="281"/>
                </a:lnTo>
                <a:lnTo>
                  <a:pt x="1029" y="277"/>
                </a:lnTo>
                <a:lnTo>
                  <a:pt x="1031" y="275"/>
                </a:lnTo>
                <a:lnTo>
                  <a:pt x="1033" y="277"/>
                </a:lnTo>
                <a:lnTo>
                  <a:pt x="1033" y="277"/>
                </a:lnTo>
                <a:lnTo>
                  <a:pt x="1033" y="277"/>
                </a:lnTo>
                <a:lnTo>
                  <a:pt x="1033" y="277"/>
                </a:lnTo>
                <a:lnTo>
                  <a:pt x="1035" y="279"/>
                </a:lnTo>
                <a:lnTo>
                  <a:pt x="1037" y="279"/>
                </a:lnTo>
                <a:lnTo>
                  <a:pt x="1037" y="279"/>
                </a:lnTo>
                <a:lnTo>
                  <a:pt x="1039" y="279"/>
                </a:lnTo>
                <a:lnTo>
                  <a:pt x="1043" y="277"/>
                </a:lnTo>
                <a:lnTo>
                  <a:pt x="1046" y="277"/>
                </a:lnTo>
                <a:lnTo>
                  <a:pt x="1052" y="279"/>
                </a:lnTo>
                <a:lnTo>
                  <a:pt x="1056" y="279"/>
                </a:lnTo>
                <a:lnTo>
                  <a:pt x="1056" y="279"/>
                </a:lnTo>
                <a:lnTo>
                  <a:pt x="1058" y="279"/>
                </a:lnTo>
                <a:lnTo>
                  <a:pt x="1064" y="277"/>
                </a:lnTo>
                <a:lnTo>
                  <a:pt x="1071" y="275"/>
                </a:lnTo>
                <a:lnTo>
                  <a:pt x="1073" y="273"/>
                </a:lnTo>
                <a:lnTo>
                  <a:pt x="1075" y="273"/>
                </a:lnTo>
                <a:lnTo>
                  <a:pt x="1077" y="264"/>
                </a:lnTo>
                <a:lnTo>
                  <a:pt x="1077" y="262"/>
                </a:lnTo>
                <a:lnTo>
                  <a:pt x="1079" y="258"/>
                </a:lnTo>
                <a:lnTo>
                  <a:pt x="1079" y="256"/>
                </a:lnTo>
                <a:lnTo>
                  <a:pt x="1079" y="256"/>
                </a:lnTo>
                <a:lnTo>
                  <a:pt x="1079" y="252"/>
                </a:lnTo>
                <a:lnTo>
                  <a:pt x="1077" y="250"/>
                </a:lnTo>
                <a:lnTo>
                  <a:pt x="1077" y="250"/>
                </a:lnTo>
                <a:lnTo>
                  <a:pt x="1077" y="250"/>
                </a:lnTo>
                <a:lnTo>
                  <a:pt x="1073" y="248"/>
                </a:lnTo>
                <a:lnTo>
                  <a:pt x="1067" y="245"/>
                </a:lnTo>
                <a:lnTo>
                  <a:pt x="1064" y="248"/>
                </a:lnTo>
                <a:lnTo>
                  <a:pt x="1062" y="248"/>
                </a:lnTo>
                <a:lnTo>
                  <a:pt x="1060" y="250"/>
                </a:lnTo>
                <a:lnTo>
                  <a:pt x="1060" y="250"/>
                </a:lnTo>
                <a:lnTo>
                  <a:pt x="1060" y="250"/>
                </a:lnTo>
                <a:lnTo>
                  <a:pt x="1060" y="252"/>
                </a:lnTo>
                <a:lnTo>
                  <a:pt x="1060" y="254"/>
                </a:lnTo>
                <a:lnTo>
                  <a:pt x="1062" y="254"/>
                </a:lnTo>
                <a:lnTo>
                  <a:pt x="1062" y="254"/>
                </a:lnTo>
                <a:lnTo>
                  <a:pt x="1058" y="254"/>
                </a:lnTo>
                <a:lnTo>
                  <a:pt x="1058" y="256"/>
                </a:lnTo>
                <a:lnTo>
                  <a:pt x="1058" y="258"/>
                </a:lnTo>
                <a:lnTo>
                  <a:pt x="1058" y="258"/>
                </a:lnTo>
                <a:lnTo>
                  <a:pt x="1058" y="254"/>
                </a:lnTo>
                <a:lnTo>
                  <a:pt x="1056" y="252"/>
                </a:lnTo>
                <a:lnTo>
                  <a:pt x="1056" y="252"/>
                </a:lnTo>
                <a:lnTo>
                  <a:pt x="1056" y="252"/>
                </a:lnTo>
                <a:lnTo>
                  <a:pt x="1054" y="252"/>
                </a:lnTo>
                <a:lnTo>
                  <a:pt x="1052" y="252"/>
                </a:lnTo>
                <a:lnTo>
                  <a:pt x="1050" y="252"/>
                </a:lnTo>
                <a:lnTo>
                  <a:pt x="1048" y="252"/>
                </a:lnTo>
                <a:lnTo>
                  <a:pt x="1043" y="254"/>
                </a:lnTo>
                <a:lnTo>
                  <a:pt x="1043" y="254"/>
                </a:lnTo>
                <a:lnTo>
                  <a:pt x="1043" y="254"/>
                </a:lnTo>
                <a:lnTo>
                  <a:pt x="1043" y="254"/>
                </a:lnTo>
                <a:lnTo>
                  <a:pt x="1048" y="250"/>
                </a:lnTo>
                <a:lnTo>
                  <a:pt x="1048" y="250"/>
                </a:lnTo>
                <a:lnTo>
                  <a:pt x="1048" y="250"/>
                </a:lnTo>
                <a:lnTo>
                  <a:pt x="1048" y="248"/>
                </a:lnTo>
                <a:lnTo>
                  <a:pt x="1046" y="248"/>
                </a:lnTo>
                <a:lnTo>
                  <a:pt x="1046" y="248"/>
                </a:lnTo>
                <a:lnTo>
                  <a:pt x="1043" y="245"/>
                </a:lnTo>
                <a:lnTo>
                  <a:pt x="1041" y="248"/>
                </a:lnTo>
                <a:lnTo>
                  <a:pt x="1039" y="248"/>
                </a:lnTo>
                <a:lnTo>
                  <a:pt x="1037" y="245"/>
                </a:lnTo>
                <a:lnTo>
                  <a:pt x="1037" y="245"/>
                </a:lnTo>
                <a:lnTo>
                  <a:pt x="1037" y="245"/>
                </a:lnTo>
                <a:lnTo>
                  <a:pt x="1039" y="243"/>
                </a:lnTo>
                <a:lnTo>
                  <a:pt x="1041" y="241"/>
                </a:lnTo>
                <a:lnTo>
                  <a:pt x="1041" y="241"/>
                </a:lnTo>
                <a:lnTo>
                  <a:pt x="1039" y="239"/>
                </a:lnTo>
                <a:lnTo>
                  <a:pt x="1037" y="237"/>
                </a:lnTo>
                <a:lnTo>
                  <a:pt x="1035" y="235"/>
                </a:lnTo>
                <a:lnTo>
                  <a:pt x="1035" y="235"/>
                </a:lnTo>
                <a:lnTo>
                  <a:pt x="1035" y="233"/>
                </a:lnTo>
                <a:lnTo>
                  <a:pt x="1035" y="233"/>
                </a:lnTo>
                <a:lnTo>
                  <a:pt x="1033" y="231"/>
                </a:lnTo>
                <a:lnTo>
                  <a:pt x="1033" y="231"/>
                </a:lnTo>
                <a:lnTo>
                  <a:pt x="1035" y="229"/>
                </a:lnTo>
                <a:lnTo>
                  <a:pt x="1035" y="229"/>
                </a:lnTo>
                <a:lnTo>
                  <a:pt x="1037" y="227"/>
                </a:lnTo>
                <a:lnTo>
                  <a:pt x="1037" y="227"/>
                </a:lnTo>
                <a:lnTo>
                  <a:pt x="1035" y="227"/>
                </a:lnTo>
                <a:lnTo>
                  <a:pt x="1035" y="227"/>
                </a:lnTo>
                <a:lnTo>
                  <a:pt x="1031" y="224"/>
                </a:lnTo>
                <a:lnTo>
                  <a:pt x="1027" y="224"/>
                </a:lnTo>
                <a:lnTo>
                  <a:pt x="1025" y="224"/>
                </a:lnTo>
                <a:lnTo>
                  <a:pt x="1025" y="227"/>
                </a:lnTo>
                <a:lnTo>
                  <a:pt x="1020" y="229"/>
                </a:lnTo>
                <a:lnTo>
                  <a:pt x="1016" y="233"/>
                </a:lnTo>
                <a:lnTo>
                  <a:pt x="1014" y="233"/>
                </a:lnTo>
                <a:lnTo>
                  <a:pt x="1010" y="235"/>
                </a:lnTo>
                <a:lnTo>
                  <a:pt x="1010" y="237"/>
                </a:lnTo>
                <a:lnTo>
                  <a:pt x="1010" y="237"/>
                </a:lnTo>
                <a:lnTo>
                  <a:pt x="1010" y="239"/>
                </a:lnTo>
                <a:lnTo>
                  <a:pt x="1010" y="239"/>
                </a:lnTo>
                <a:lnTo>
                  <a:pt x="1012" y="239"/>
                </a:lnTo>
                <a:lnTo>
                  <a:pt x="1016" y="241"/>
                </a:lnTo>
                <a:lnTo>
                  <a:pt x="1018" y="241"/>
                </a:lnTo>
                <a:lnTo>
                  <a:pt x="1023" y="243"/>
                </a:lnTo>
                <a:lnTo>
                  <a:pt x="1023" y="245"/>
                </a:lnTo>
                <a:lnTo>
                  <a:pt x="1023" y="245"/>
                </a:lnTo>
                <a:lnTo>
                  <a:pt x="1023" y="248"/>
                </a:lnTo>
                <a:lnTo>
                  <a:pt x="1023" y="248"/>
                </a:lnTo>
                <a:lnTo>
                  <a:pt x="1016" y="250"/>
                </a:lnTo>
                <a:lnTo>
                  <a:pt x="1016" y="252"/>
                </a:lnTo>
                <a:lnTo>
                  <a:pt x="1029" y="258"/>
                </a:lnTo>
                <a:lnTo>
                  <a:pt x="1029" y="258"/>
                </a:lnTo>
                <a:lnTo>
                  <a:pt x="1031" y="260"/>
                </a:lnTo>
                <a:lnTo>
                  <a:pt x="1031" y="260"/>
                </a:lnTo>
                <a:lnTo>
                  <a:pt x="1029" y="262"/>
                </a:lnTo>
                <a:lnTo>
                  <a:pt x="1029" y="262"/>
                </a:lnTo>
                <a:lnTo>
                  <a:pt x="1027" y="262"/>
                </a:lnTo>
                <a:lnTo>
                  <a:pt x="1008" y="262"/>
                </a:lnTo>
                <a:lnTo>
                  <a:pt x="1004" y="260"/>
                </a:lnTo>
                <a:lnTo>
                  <a:pt x="1002" y="262"/>
                </a:lnTo>
                <a:lnTo>
                  <a:pt x="999" y="262"/>
                </a:lnTo>
                <a:lnTo>
                  <a:pt x="997" y="260"/>
                </a:lnTo>
                <a:lnTo>
                  <a:pt x="995" y="260"/>
                </a:lnTo>
                <a:lnTo>
                  <a:pt x="993" y="258"/>
                </a:lnTo>
                <a:lnTo>
                  <a:pt x="993" y="256"/>
                </a:lnTo>
                <a:lnTo>
                  <a:pt x="993" y="254"/>
                </a:lnTo>
                <a:lnTo>
                  <a:pt x="991" y="254"/>
                </a:lnTo>
                <a:lnTo>
                  <a:pt x="989" y="254"/>
                </a:lnTo>
                <a:lnTo>
                  <a:pt x="987" y="254"/>
                </a:lnTo>
                <a:lnTo>
                  <a:pt x="985" y="254"/>
                </a:lnTo>
                <a:lnTo>
                  <a:pt x="985" y="252"/>
                </a:lnTo>
                <a:lnTo>
                  <a:pt x="985" y="252"/>
                </a:lnTo>
                <a:lnTo>
                  <a:pt x="987" y="252"/>
                </a:lnTo>
                <a:lnTo>
                  <a:pt x="987" y="250"/>
                </a:lnTo>
                <a:lnTo>
                  <a:pt x="981" y="245"/>
                </a:lnTo>
                <a:lnTo>
                  <a:pt x="974" y="241"/>
                </a:lnTo>
                <a:lnTo>
                  <a:pt x="970" y="241"/>
                </a:lnTo>
                <a:lnTo>
                  <a:pt x="968" y="241"/>
                </a:lnTo>
                <a:lnTo>
                  <a:pt x="966" y="241"/>
                </a:lnTo>
                <a:lnTo>
                  <a:pt x="960" y="241"/>
                </a:lnTo>
                <a:lnTo>
                  <a:pt x="958" y="241"/>
                </a:lnTo>
                <a:close/>
                <a:moveTo>
                  <a:pt x="1075" y="201"/>
                </a:moveTo>
                <a:lnTo>
                  <a:pt x="1075" y="201"/>
                </a:lnTo>
                <a:lnTo>
                  <a:pt x="1077" y="204"/>
                </a:lnTo>
                <a:lnTo>
                  <a:pt x="1079" y="208"/>
                </a:lnTo>
                <a:lnTo>
                  <a:pt x="1081" y="210"/>
                </a:lnTo>
                <a:lnTo>
                  <a:pt x="1083" y="212"/>
                </a:lnTo>
                <a:lnTo>
                  <a:pt x="1085" y="214"/>
                </a:lnTo>
                <a:lnTo>
                  <a:pt x="1092" y="214"/>
                </a:lnTo>
                <a:lnTo>
                  <a:pt x="1094" y="214"/>
                </a:lnTo>
                <a:lnTo>
                  <a:pt x="1094" y="214"/>
                </a:lnTo>
                <a:lnTo>
                  <a:pt x="1094" y="212"/>
                </a:lnTo>
                <a:lnTo>
                  <a:pt x="1094" y="210"/>
                </a:lnTo>
                <a:lnTo>
                  <a:pt x="1094" y="210"/>
                </a:lnTo>
                <a:lnTo>
                  <a:pt x="1094" y="208"/>
                </a:lnTo>
                <a:lnTo>
                  <a:pt x="1090" y="206"/>
                </a:lnTo>
                <a:lnTo>
                  <a:pt x="1087" y="206"/>
                </a:lnTo>
                <a:lnTo>
                  <a:pt x="1087" y="206"/>
                </a:lnTo>
                <a:lnTo>
                  <a:pt x="1087" y="204"/>
                </a:lnTo>
                <a:lnTo>
                  <a:pt x="1085" y="201"/>
                </a:lnTo>
                <a:lnTo>
                  <a:pt x="1083" y="199"/>
                </a:lnTo>
                <a:lnTo>
                  <a:pt x="1079" y="197"/>
                </a:lnTo>
                <a:lnTo>
                  <a:pt x="1077" y="195"/>
                </a:lnTo>
                <a:lnTo>
                  <a:pt x="1075" y="195"/>
                </a:lnTo>
                <a:lnTo>
                  <a:pt x="1071" y="195"/>
                </a:lnTo>
                <a:lnTo>
                  <a:pt x="1071" y="197"/>
                </a:lnTo>
                <a:lnTo>
                  <a:pt x="1073" y="199"/>
                </a:lnTo>
                <a:lnTo>
                  <a:pt x="1075" y="201"/>
                </a:lnTo>
                <a:close/>
                <a:moveTo>
                  <a:pt x="968" y="178"/>
                </a:moveTo>
                <a:lnTo>
                  <a:pt x="970" y="178"/>
                </a:lnTo>
                <a:lnTo>
                  <a:pt x="976" y="176"/>
                </a:lnTo>
                <a:lnTo>
                  <a:pt x="983" y="176"/>
                </a:lnTo>
                <a:lnTo>
                  <a:pt x="989" y="178"/>
                </a:lnTo>
                <a:lnTo>
                  <a:pt x="991" y="178"/>
                </a:lnTo>
                <a:lnTo>
                  <a:pt x="993" y="178"/>
                </a:lnTo>
                <a:lnTo>
                  <a:pt x="995" y="178"/>
                </a:lnTo>
                <a:lnTo>
                  <a:pt x="995" y="176"/>
                </a:lnTo>
                <a:lnTo>
                  <a:pt x="997" y="176"/>
                </a:lnTo>
                <a:lnTo>
                  <a:pt x="999" y="176"/>
                </a:lnTo>
                <a:lnTo>
                  <a:pt x="1002" y="178"/>
                </a:lnTo>
                <a:lnTo>
                  <a:pt x="1004" y="178"/>
                </a:lnTo>
                <a:lnTo>
                  <a:pt x="1008" y="178"/>
                </a:lnTo>
                <a:lnTo>
                  <a:pt x="1010" y="178"/>
                </a:lnTo>
                <a:lnTo>
                  <a:pt x="1014" y="178"/>
                </a:lnTo>
                <a:lnTo>
                  <a:pt x="1018" y="178"/>
                </a:lnTo>
                <a:lnTo>
                  <a:pt x="1023" y="178"/>
                </a:lnTo>
                <a:lnTo>
                  <a:pt x="1023" y="178"/>
                </a:lnTo>
                <a:lnTo>
                  <a:pt x="1023" y="176"/>
                </a:lnTo>
                <a:lnTo>
                  <a:pt x="1025" y="174"/>
                </a:lnTo>
                <a:lnTo>
                  <a:pt x="1025" y="174"/>
                </a:lnTo>
                <a:lnTo>
                  <a:pt x="1023" y="172"/>
                </a:lnTo>
                <a:lnTo>
                  <a:pt x="1023" y="170"/>
                </a:lnTo>
                <a:lnTo>
                  <a:pt x="1020" y="170"/>
                </a:lnTo>
                <a:lnTo>
                  <a:pt x="1020" y="170"/>
                </a:lnTo>
                <a:lnTo>
                  <a:pt x="1018" y="170"/>
                </a:lnTo>
                <a:lnTo>
                  <a:pt x="1016" y="168"/>
                </a:lnTo>
                <a:lnTo>
                  <a:pt x="1014" y="166"/>
                </a:lnTo>
                <a:lnTo>
                  <a:pt x="1012" y="166"/>
                </a:lnTo>
                <a:lnTo>
                  <a:pt x="1008" y="164"/>
                </a:lnTo>
                <a:lnTo>
                  <a:pt x="1006" y="164"/>
                </a:lnTo>
                <a:lnTo>
                  <a:pt x="1002" y="166"/>
                </a:lnTo>
                <a:lnTo>
                  <a:pt x="999" y="166"/>
                </a:lnTo>
                <a:lnTo>
                  <a:pt x="993" y="168"/>
                </a:lnTo>
                <a:lnTo>
                  <a:pt x="991" y="170"/>
                </a:lnTo>
                <a:lnTo>
                  <a:pt x="989" y="170"/>
                </a:lnTo>
                <a:lnTo>
                  <a:pt x="983" y="170"/>
                </a:lnTo>
                <a:lnTo>
                  <a:pt x="976" y="172"/>
                </a:lnTo>
                <a:lnTo>
                  <a:pt x="972" y="174"/>
                </a:lnTo>
                <a:lnTo>
                  <a:pt x="968" y="174"/>
                </a:lnTo>
                <a:lnTo>
                  <a:pt x="966" y="176"/>
                </a:lnTo>
                <a:lnTo>
                  <a:pt x="966" y="178"/>
                </a:lnTo>
                <a:lnTo>
                  <a:pt x="968" y="178"/>
                </a:lnTo>
                <a:lnTo>
                  <a:pt x="968" y="178"/>
                </a:lnTo>
                <a:close/>
                <a:moveTo>
                  <a:pt x="1079" y="155"/>
                </a:moveTo>
                <a:lnTo>
                  <a:pt x="1081" y="155"/>
                </a:lnTo>
                <a:lnTo>
                  <a:pt x="1087" y="155"/>
                </a:lnTo>
                <a:lnTo>
                  <a:pt x="1090" y="155"/>
                </a:lnTo>
                <a:lnTo>
                  <a:pt x="1090" y="157"/>
                </a:lnTo>
                <a:lnTo>
                  <a:pt x="1087" y="159"/>
                </a:lnTo>
                <a:lnTo>
                  <a:pt x="1087" y="162"/>
                </a:lnTo>
                <a:lnTo>
                  <a:pt x="1087" y="162"/>
                </a:lnTo>
                <a:lnTo>
                  <a:pt x="1087" y="162"/>
                </a:lnTo>
                <a:lnTo>
                  <a:pt x="1090" y="162"/>
                </a:lnTo>
                <a:lnTo>
                  <a:pt x="1090" y="162"/>
                </a:lnTo>
                <a:lnTo>
                  <a:pt x="1096" y="157"/>
                </a:lnTo>
                <a:lnTo>
                  <a:pt x="1098" y="157"/>
                </a:lnTo>
                <a:lnTo>
                  <a:pt x="1100" y="157"/>
                </a:lnTo>
                <a:lnTo>
                  <a:pt x="1100" y="157"/>
                </a:lnTo>
                <a:lnTo>
                  <a:pt x="1102" y="159"/>
                </a:lnTo>
                <a:lnTo>
                  <a:pt x="1102" y="159"/>
                </a:lnTo>
                <a:lnTo>
                  <a:pt x="1098" y="162"/>
                </a:lnTo>
                <a:lnTo>
                  <a:pt x="1098" y="164"/>
                </a:lnTo>
                <a:lnTo>
                  <a:pt x="1098" y="164"/>
                </a:lnTo>
                <a:lnTo>
                  <a:pt x="1100" y="164"/>
                </a:lnTo>
                <a:lnTo>
                  <a:pt x="1108" y="164"/>
                </a:lnTo>
                <a:lnTo>
                  <a:pt x="1111" y="164"/>
                </a:lnTo>
                <a:lnTo>
                  <a:pt x="1111" y="166"/>
                </a:lnTo>
                <a:lnTo>
                  <a:pt x="1106" y="166"/>
                </a:lnTo>
                <a:lnTo>
                  <a:pt x="1102" y="168"/>
                </a:lnTo>
                <a:lnTo>
                  <a:pt x="1100" y="168"/>
                </a:lnTo>
                <a:lnTo>
                  <a:pt x="1106" y="168"/>
                </a:lnTo>
                <a:lnTo>
                  <a:pt x="1108" y="170"/>
                </a:lnTo>
                <a:lnTo>
                  <a:pt x="1106" y="170"/>
                </a:lnTo>
                <a:lnTo>
                  <a:pt x="1104" y="172"/>
                </a:lnTo>
                <a:lnTo>
                  <a:pt x="1098" y="170"/>
                </a:lnTo>
                <a:lnTo>
                  <a:pt x="1090" y="170"/>
                </a:lnTo>
                <a:lnTo>
                  <a:pt x="1090" y="170"/>
                </a:lnTo>
                <a:lnTo>
                  <a:pt x="1087" y="170"/>
                </a:lnTo>
                <a:lnTo>
                  <a:pt x="1087" y="172"/>
                </a:lnTo>
                <a:lnTo>
                  <a:pt x="1087" y="174"/>
                </a:lnTo>
                <a:lnTo>
                  <a:pt x="1087" y="176"/>
                </a:lnTo>
                <a:lnTo>
                  <a:pt x="1090" y="176"/>
                </a:lnTo>
                <a:lnTo>
                  <a:pt x="1094" y="178"/>
                </a:lnTo>
                <a:lnTo>
                  <a:pt x="1096" y="180"/>
                </a:lnTo>
                <a:lnTo>
                  <a:pt x="1102" y="180"/>
                </a:lnTo>
                <a:lnTo>
                  <a:pt x="1106" y="178"/>
                </a:lnTo>
                <a:lnTo>
                  <a:pt x="1119" y="176"/>
                </a:lnTo>
                <a:lnTo>
                  <a:pt x="1119" y="178"/>
                </a:lnTo>
                <a:lnTo>
                  <a:pt x="1119" y="178"/>
                </a:lnTo>
                <a:lnTo>
                  <a:pt x="1119" y="178"/>
                </a:lnTo>
                <a:lnTo>
                  <a:pt x="1121" y="180"/>
                </a:lnTo>
                <a:lnTo>
                  <a:pt x="1121" y="180"/>
                </a:lnTo>
                <a:lnTo>
                  <a:pt x="1125" y="178"/>
                </a:lnTo>
                <a:lnTo>
                  <a:pt x="1129" y="178"/>
                </a:lnTo>
                <a:lnTo>
                  <a:pt x="1131" y="180"/>
                </a:lnTo>
                <a:lnTo>
                  <a:pt x="1140" y="183"/>
                </a:lnTo>
                <a:lnTo>
                  <a:pt x="1144" y="183"/>
                </a:lnTo>
                <a:lnTo>
                  <a:pt x="1146" y="185"/>
                </a:lnTo>
                <a:lnTo>
                  <a:pt x="1146" y="185"/>
                </a:lnTo>
                <a:lnTo>
                  <a:pt x="1148" y="185"/>
                </a:lnTo>
                <a:lnTo>
                  <a:pt x="1148" y="189"/>
                </a:lnTo>
                <a:lnTo>
                  <a:pt x="1148" y="189"/>
                </a:lnTo>
                <a:lnTo>
                  <a:pt x="1148" y="191"/>
                </a:lnTo>
                <a:lnTo>
                  <a:pt x="1150" y="191"/>
                </a:lnTo>
                <a:lnTo>
                  <a:pt x="1155" y="193"/>
                </a:lnTo>
                <a:lnTo>
                  <a:pt x="1159" y="195"/>
                </a:lnTo>
                <a:lnTo>
                  <a:pt x="1163" y="193"/>
                </a:lnTo>
                <a:lnTo>
                  <a:pt x="1169" y="193"/>
                </a:lnTo>
                <a:lnTo>
                  <a:pt x="1171" y="193"/>
                </a:lnTo>
                <a:lnTo>
                  <a:pt x="1171" y="191"/>
                </a:lnTo>
                <a:lnTo>
                  <a:pt x="1173" y="189"/>
                </a:lnTo>
                <a:lnTo>
                  <a:pt x="1173" y="189"/>
                </a:lnTo>
                <a:lnTo>
                  <a:pt x="1173" y="187"/>
                </a:lnTo>
                <a:lnTo>
                  <a:pt x="1173" y="185"/>
                </a:lnTo>
                <a:lnTo>
                  <a:pt x="1171" y="185"/>
                </a:lnTo>
                <a:lnTo>
                  <a:pt x="1165" y="178"/>
                </a:lnTo>
                <a:lnTo>
                  <a:pt x="1163" y="178"/>
                </a:lnTo>
                <a:lnTo>
                  <a:pt x="1163" y="178"/>
                </a:lnTo>
                <a:lnTo>
                  <a:pt x="1163" y="176"/>
                </a:lnTo>
                <a:lnTo>
                  <a:pt x="1163" y="176"/>
                </a:lnTo>
                <a:lnTo>
                  <a:pt x="1161" y="174"/>
                </a:lnTo>
                <a:lnTo>
                  <a:pt x="1161" y="174"/>
                </a:lnTo>
                <a:lnTo>
                  <a:pt x="1163" y="172"/>
                </a:lnTo>
                <a:lnTo>
                  <a:pt x="1165" y="170"/>
                </a:lnTo>
                <a:lnTo>
                  <a:pt x="1165" y="170"/>
                </a:lnTo>
                <a:lnTo>
                  <a:pt x="1165" y="170"/>
                </a:lnTo>
                <a:lnTo>
                  <a:pt x="1163" y="168"/>
                </a:lnTo>
                <a:lnTo>
                  <a:pt x="1159" y="166"/>
                </a:lnTo>
                <a:lnTo>
                  <a:pt x="1152" y="162"/>
                </a:lnTo>
                <a:lnTo>
                  <a:pt x="1146" y="164"/>
                </a:lnTo>
                <a:lnTo>
                  <a:pt x="1142" y="164"/>
                </a:lnTo>
                <a:lnTo>
                  <a:pt x="1142" y="162"/>
                </a:lnTo>
                <a:lnTo>
                  <a:pt x="1142" y="162"/>
                </a:lnTo>
                <a:lnTo>
                  <a:pt x="1144" y="159"/>
                </a:lnTo>
                <a:lnTo>
                  <a:pt x="1144" y="157"/>
                </a:lnTo>
                <a:lnTo>
                  <a:pt x="1144" y="157"/>
                </a:lnTo>
                <a:lnTo>
                  <a:pt x="1142" y="157"/>
                </a:lnTo>
                <a:lnTo>
                  <a:pt x="1140" y="157"/>
                </a:lnTo>
                <a:lnTo>
                  <a:pt x="1134" y="153"/>
                </a:lnTo>
                <a:lnTo>
                  <a:pt x="1131" y="153"/>
                </a:lnTo>
                <a:lnTo>
                  <a:pt x="1129" y="153"/>
                </a:lnTo>
                <a:lnTo>
                  <a:pt x="1127" y="155"/>
                </a:lnTo>
                <a:lnTo>
                  <a:pt x="1125" y="155"/>
                </a:lnTo>
                <a:lnTo>
                  <a:pt x="1123" y="157"/>
                </a:lnTo>
                <a:lnTo>
                  <a:pt x="1123" y="159"/>
                </a:lnTo>
                <a:lnTo>
                  <a:pt x="1123" y="159"/>
                </a:lnTo>
                <a:lnTo>
                  <a:pt x="1121" y="159"/>
                </a:lnTo>
                <a:lnTo>
                  <a:pt x="1121" y="159"/>
                </a:lnTo>
                <a:lnTo>
                  <a:pt x="1121" y="159"/>
                </a:lnTo>
                <a:lnTo>
                  <a:pt x="1121" y="157"/>
                </a:lnTo>
                <a:lnTo>
                  <a:pt x="1119" y="157"/>
                </a:lnTo>
                <a:lnTo>
                  <a:pt x="1121" y="157"/>
                </a:lnTo>
                <a:lnTo>
                  <a:pt x="1121" y="155"/>
                </a:lnTo>
                <a:lnTo>
                  <a:pt x="1121" y="155"/>
                </a:lnTo>
                <a:lnTo>
                  <a:pt x="1121" y="153"/>
                </a:lnTo>
                <a:lnTo>
                  <a:pt x="1121" y="153"/>
                </a:lnTo>
                <a:lnTo>
                  <a:pt x="1117" y="149"/>
                </a:lnTo>
                <a:lnTo>
                  <a:pt x="1113" y="147"/>
                </a:lnTo>
                <a:lnTo>
                  <a:pt x="1108" y="147"/>
                </a:lnTo>
                <a:lnTo>
                  <a:pt x="1106" y="145"/>
                </a:lnTo>
                <a:lnTo>
                  <a:pt x="1102" y="145"/>
                </a:lnTo>
                <a:lnTo>
                  <a:pt x="1090" y="147"/>
                </a:lnTo>
                <a:lnTo>
                  <a:pt x="1081" y="147"/>
                </a:lnTo>
                <a:lnTo>
                  <a:pt x="1081" y="147"/>
                </a:lnTo>
                <a:lnTo>
                  <a:pt x="1079" y="149"/>
                </a:lnTo>
                <a:lnTo>
                  <a:pt x="1079" y="151"/>
                </a:lnTo>
                <a:lnTo>
                  <a:pt x="1079" y="153"/>
                </a:lnTo>
                <a:lnTo>
                  <a:pt x="1079" y="155"/>
                </a:lnTo>
                <a:lnTo>
                  <a:pt x="1079" y="155"/>
                </a:lnTo>
                <a:close/>
                <a:moveTo>
                  <a:pt x="1196" y="292"/>
                </a:moveTo>
                <a:lnTo>
                  <a:pt x="1199" y="289"/>
                </a:lnTo>
                <a:lnTo>
                  <a:pt x="1199" y="289"/>
                </a:lnTo>
                <a:lnTo>
                  <a:pt x="1199" y="289"/>
                </a:lnTo>
                <a:lnTo>
                  <a:pt x="1196" y="287"/>
                </a:lnTo>
                <a:lnTo>
                  <a:pt x="1194" y="289"/>
                </a:lnTo>
                <a:lnTo>
                  <a:pt x="1192" y="292"/>
                </a:lnTo>
                <a:lnTo>
                  <a:pt x="1192" y="292"/>
                </a:lnTo>
                <a:lnTo>
                  <a:pt x="1192" y="292"/>
                </a:lnTo>
                <a:lnTo>
                  <a:pt x="1196" y="292"/>
                </a:lnTo>
                <a:close/>
                <a:moveTo>
                  <a:pt x="5016" y="2426"/>
                </a:moveTo>
                <a:lnTo>
                  <a:pt x="5014" y="2426"/>
                </a:lnTo>
                <a:lnTo>
                  <a:pt x="5014" y="2426"/>
                </a:lnTo>
                <a:lnTo>
                  <a:pt x="5014" y="2428"/>
                </a:lnTo>
                <a:lnTo>
                  <a:pt x="5012" y="2430"/>
                </a:lnTo>
                <a:lnTo>
                  <a:pt x="5012" y="2430"/>
                </a:lnTo>
                <a:lnTo>
                  <a:pt x="5012" y="2430"/>
                </a:lnTo>
                <a:lnTo>
                  <a:pt x="5012" y="2430"/>
                </a:lnTo>
                <a:lnTo>
                  <a:pt x="5012" y="2430"/>
                </a:lnTo>
                <a:lnTo>
                  <a:pt x="5014" y="2430"/>
                </a:lnTo>
                <a:lnTo>
                  <a:pt x="5014" y="2430"/>
                </a:lnTo>
                <a:lnTo>
                  <a:pt x="5016" y="2432"/>
                </a:lnTo>
                <a:lnTo>
                  <a:pt x="5016" y="2432"/>
                </a:lnTo>
                <a:lnTo>
                  <a:pt x="5016" y="2430"/>
                </a:lnTo>
                <a:lnTo>
                  <a:pt x="5016" y="2430"/>
                </a:lnTo>
                <a:lnTo>
                  <a:pt x="5016" y="2428"/>
                </a:lnTo>
                <a:lnTo>
                  <a:pt x="5016" y="2428"/>
                </a:lnTo>
                <a:lnTo>
                  <a:pt x="5016" y="2428"/>
                </a:lnTo>
                <a:lnTo>
                  <a:pt x="5016" y="2428"/>
                </a:lnTo>
                <a:lnTo>
                  <a:pt x="5016" y="2426"/>
                </a:lnTo>
                <a:lnTo>
                  <a:pt x="5016" y="2426"/>
                </a:lnTo>
                <a:lnTo>
                  <a:pt x="5016" y="2426"/>
                </a:lnTo>
                <a:lnTo>
                  <a:pt x="5016" y="2426"/>
                </a:lnTo>
                <a:close/>
                <a:moveTo>
                  <a:pt x="4993" y="671"/>
                </a:moveTo>
                <a:lnTo>
                  <a:pt x="4993" y="669"/>
                </a:lnTo>
                <a:lnTo>
                  <a:pt x="4993" y="665"/>
                </a:lnTo>
                <a:lnTo>
                  <a:pt x="4991" y="663"/>
                </a:lnTo>
                <a:lnTo>
                  <a:pt x="4991" y="663"/>
                </a:lnTo>
                <a:lnTo>
                  <a:pt x="4987" y="667"/>
                </a:lnTo>
                <a:lnTo>
                  <a:pt x="4981" y="667"/>
                </a:lnTo>
                <a:lnTo>
                  <a:pt x="4981" y="669"/>
                </a:lnTo>
                <a:lnTo>
                  <a:pt x="4981" y="669"/>
                </a:lnTo>
                <a:lnTo>
                  <a:pt x="4981" y="673"/>
                </a:lnTo>
                <a:lnTo>
                  <a:pt x="4978" y="675"/>
                </a:lnTo>
                <a:lnTo>
                  <a:pt x="4974" y="677"/>
                </a:lnTo>
                <a:lnTo>
                  <a:pt x="4976" y="677"/>
                </a:lnTo>
                <a:lnTo>
                  <a:pt x="4976" y="677"/>
                </a:lnTo>
                <a:lnTo>
                  <a:pt x="4976" y="679"/>
                </a:lnTo>
                <a:lnTo>
                  <a:pt x="4978" y="677"/>
                </a:lnTo>
                <a:lnTo>
                  <a:pt x="4983" y="673"/>
                </a:lnTo>
                <a:lnTo>
                  <a:pt x="4987" y="671"/>
                </a:lnTo>
                <a:lnTo>
                  <a:pt x="4993" y="671"/>
                </a:lnTo>
                <a:close/>
                <a:moveTo>
                  <a:pt x="5022" y="1799"/>
                </a:moveTo>
                <a:lnTo>
                  <a:pt x="5025" y="1799"/>
                </a:lnTo>
                <a:lnTo>
                  <a:pt x="5025" y="1799"/>
                </a:lnTo>
                <a:lnTo>
                  <a:pt x="5027" y="1799"/>
                </a:lnTo>
                <a:lnTo>
                  <a:pt x="5025" y="1799"/>
                </a:lnTo>
                <a:lnTo>
                  <a:pt x="5025" y="1799"/>
                </a:lnTo>
                <a:lnTo>
                  <a:pt x="5025" y="1799"/>
                </a:lnTo>
                <a:lnTo>
                  <a:pt x="5022" y="1799"/>
                </a:lnTo>
                <a:close/>
                <a:moveTo>
                  <a:pt x="5016" y="744"/>
                </a:moveTo>
                <a:lnTo>
                  <a:pt x="5012" y="742"/>
                </a:lnTo>
                <a:lnTo>
                  <a:pt x="5010" y="744"/>
                </a:lnTo>
                <a:lnTo>
                  <a:pt x="5010" y="744"/>
                </a:lnTo>
                <a:lnTo>
                  <a:pt x="5012" y="747"/>
                </a:lnTo>
                <a:lnTo>
                  <a:pt x="5014" y="747"/>
                </a:lnTo>
                <a:lnTo>
                  <a:pt x="5014" y="749"/>
                </a:lnTo>
                <a:lnTo>
                  <a:pt x="5014" y="749"/>
                </a:lnTo>
                <a:lnTo>
                  <a:pt x="5016" y="751"/>
                </a:lnTo>
                <a:lnTo>
                  <a:pt x="5018" y="753"/>
                </a:lnTo>
                <a:lnTo>
                  <a:pt x="5018" y="753"/>
                </a:lnTo>
                <a:lnTo>
                  <a:pt x="5018" y="753"/>
                </a:lnTo>
                <a:lnTo>
                  <a:pt x="5020" y="755"/>
                </a:lnTo>
                <a:lnTo>
                  <a:pt x="5022" y="757"/>
                </a:lnTo>
                <a:lnTo>
                  <a:pt x="5022" y="753"/>
                </a:lnTo>
                <a:lnTo>
                  <a:pt x="5020" y="753"/>
                </a:lnTo>
                <a:lnTo>
                  <a:pt x="5020" y="751"/>
                </a:lnTo>
                <a:lnTo>
                  <a:pt x="5018" y="751"/>
                </a:lnTo>
                <a:lnTo>
                  <a:pt x="5016" y="747"/>
                </a:lnTo>
                <a:lnTo>
                  <a:pt x="5016" y="744"/>
                </a:lnTo>
                <a:lnTo>
                  <a:pt x="5016" y="744"/>
                </a:lnTo>
                <a:lnTo>
                  <a:pt x="5016" y="744"/>
                </a:lnTo>
                <a:close/>
                <a:moveTo>
                  <a:pt x="5020" y="1956"/>
                </a:moveTo>
                <a:lnTo>
                  <a:pt x="5025" y="1958"/>
                </a:lnTo>
                <a:lnTo>
                  <a:pt x="5025" y="1958"/>
                </a:lnTo>
                <a:lnTo>
                  <a:pt x="5027" y="1958"/>
                </a:lnTo>
                <a:lnTo>
                  <a:pt x="5027" y="1956"/>
                </a:lnTo>
                <a:lnTo>
                  <a:pt x="5027" y="1956"/>
                </a:lnTo>
                <a:lnTo>
                  <a:pt x="5027" y="1954"/>
                </a:lnTo>
                <a:lnTo>
                  <a:pt x="5025" y="1952"/>
                </a:lnTo>
                <a:lnTo>
                  <a:pt x="5022" y="1952"/>
                </a:lnTo>
                <a:lnTo>
                  <a:pt x="5020" y="1950"/>
                </a:lnTo>
                <a:lnTo>
                  <a:pt x="5020" y="1948"/>
                </a:lnTo>
                <a:lnTo>
                  <a:pt x="5016" y="1946"/>
                </a:lnTo>
                <a:lnTo>
                  <a:pt x="5014" y="1944"/>
                </a:lnTo>
                <a:lnTo>
                  <a:pt x="5012" y="1944"/>
                </a:lnTo>
                <a:lnTo>
                  <a:pt x="5010" y="1944"/>
                </a:lnTo>
                <a:lnTo>
                  <a:pt x="5010" y="1941"/>
                </a:lnTo>
                <a:lnTo>
                  <a:pt x="5010" y="1941"/>
                </a:lnTo>
                <a:lnTo>
                  <a:pt x="5008" y="1941"/>
                </a:lnTo>
                <a:lnTo>
                  <a:pt x="5006" y="1939"/>
                </a:lnTo>
                <a:lnTo>
                  <a:pt x="5004" y="1937"/>
                </a:lnTo>
                <a:lnTo>
                  <a:pt x="5004" y="1937"/>
                </a:lnTo>
                <a:lnTo>
                  <a:pt x="5004" y="1937"/>
                </a:lnTo>
                <a:lnTo>
                  <a:pt x="5004" y="1935"/>
                </a:lnTo>
                <a:lnTo>
                  <a:pt x="5004" y="1935"/>
                </a:lnTo>
                <a:lnTo>
                  <a:pt x="5001" y="1935"/>
                </a:lnTo>
                <a:lnTo>
                  <a:pt x="5001" y="1933"/>
                </a:lnTo>
                <a:lnTo>
                  <a:pt x="4999" y="1933"/>
                </a:lnTo>
                <a:lnTo>
                  <a:pt x="4997" y="1933"/>
                </a:lnTo>
                <a:lnTo>
                  <a:pt x="4993" y="1927"/>
                </a:lnTo>
                <a:lnTo>
                  <a:pt x="4989" y="1927"/>
                </a:lnTo>
                <a:lnTo>
                  <a:pt x="4989" y="1927"/>
                </a:lnTo>
                <a:lnTo>
                  <a:pt x="4987" y="1925"/>
                </a:lnTo>
                <a:lnTo>
                  <a:pt x="4985" y="1925"/>
                </a:lnTo>
                <a:lnTo>
                  <a:pt x="4985" y="1925"/>
                </a:lnTo>
                <a:lnTo>
                  <a:pt x="4985" y="1925"/>
                </a:lnTo>
                <a:lnTo>
                  <a:pt x="4985" y="1927"/>
                </a:lnTo>
                <a:lnTo>
                  <a:pt x="4985" y="1927"/>
                </a:lnTo>
                <a:lnTo>
                  <a:pt x="4987" y="1927"/>
                </a:lnTo>
                <a:lnTo>
                  <a:pt x="4987" y="1929"/>
                </a:lnTo>
                <a:lnTo>
                  <a:pt x="4987" y="1929"/>
                </a:lnTo>
                <a:lnTo>
                  <a:pt x="4989" y="1931"/>
                </a:lnTo>
                <a:lnTo>
                  <a:pt x="4989" y="1933"/>
                </a:lnTo>
                <a:lnTo>
                  <a:pt x="4991" y="1935"/>
                </a:lnTo>
                <a:lnTo>
                  <a:pt x="4991" y="1935"/>
                </a:lnTo>
                <a:lnTo>
                  <a:pt x="4993" y="1937"/>
                </a:lnTo>
                <a:lnTo>
                  <a:pt x="4995" y="1939"/>
                </a:lnTo>
                <a:lnTo>
                  <a:pt x="4997" y="1941"/>
                </a:lnTo>
                <a:lnTo>
                  <a:pt x="4997" y="1941"/>
                </a:lnTo>
                <a:lnTo>
                  <a:pt x="5001" y="1946"/>
                </a:lnTo>
                <a:lnTo>
                  <a:pt x="5004" y="1946"/>
                </a:lnTo>
                <a:lnTo>
                  <a:pt x="5004" y="1946"/>
                </a:lnTo>
                <a:lnTo>
                  <a:pt x="5008" y="1948"/>
                </a:lnTo>
                <a:lnTo>
                  <a:pt x="5010" y="1948"/>
                </a:lnTo>
                <a:lnTo>
                  <a:pt x="5010" y="1950"/>
                </a:lnTo>
                <a:lnTo>
                  <a:pt x="5012" y="1950"/>
                </a:lnTo>
                <a:lnTo>
                  <a:pt x="5014" y="1952"/>
                </a:lnTo>
                <a:lnTo>
                  <a:pt x="5014" y="1952"/>
                </a:lnTo>
                <a:lnTo>
                  <a:pt x="5014" y="1952"/>
                </a:lnTo>
                <a:lnTo>
                  <a:pt x="5016" y="1954"/>
                </a:lnTo>
                <a:lnTo>
                  <a:pt x="5016" y="1954"/>
                </a:lnTo>
                <a:lnTo>
                  <a:pt x="5018" y="1954"/>
                </a:lnTo>
                <a:lnTo>
                  <a:pt x="5018" y="1956"/>
                </a:lnTo>
                <a:lnTo>
                  <a:pt x="5020" y="1956"/>
                </a:lnTo>
                <a:lnTo>
                  <a:pt x="5020" y="1956"/>
                </a:lnTo>
                <a:lnTo>
                  <a:pt x="5020" y="1956"/>
                </a:lnTo>
                <a:close/>
                <a:moveTo>
                  <a:pt x="4968" y="1554"/>
                </a:moveTo>
                <a:lnTo>
                  <a:pt x="4968" y="1556"/>
                </a:lnTo>
                <a:lnTo>
                  <a:pt x="4968" y="1556"/>
                </a:lnTo>
                <a:lnTo>
                  <a:pt x="4970" y="1556"/>
                </a:lnTo>
                <a:lnTo>
                  <a:pt x="4968" y="1554"/>
                </a:lnTo>
                <a:lnTo>
                  <a:pt x="4968" y="1554"/>
                </a:lnTo>
                <a:close/>
                <a:moveTo>
                  <a:pt x="4945" y="1770"/>
                </a:moveTo>
                <a:lnTo>
                  <a:pt x="4945" y="1770"/>
                </a:lnTo>
                <a:lnTo>
                  <a:pt x="4945" y="1767"/>
                </a:lnTo>
                <a:lnTo>
                  <a:pt x="4945" y="1765"/>
                </a:lnTo>
                <a:lnTo>
                  <a:pt x="4943" y="1763"/>
                </a:lnTo>
                <a:lnTo>
                  <a:pt x="4943" y="1763"/>
                </a:lnTo>
                <a:lnTo>
                  <a:pt x="4943" y="1761"/>
                </a:lnTo>
                <a:lnTo>
                  <a:pt x="4943" y="1759"/>
                </a:lnTo>
                <a:lnTo>
                  <a:pt x="4941" y="1759"/>
                </a:lnTo>
                <a:lnTo>
                  <a:pt x="4941" y="1759"/>
                </a:lnTo>
                <a:lnTo>
                  <a:pt x="4939" y="1757"/>
                </a:lnTo>
                <a:lnTo>
                  <a:pt x="4939" y="1757"/>
                </a:lnTo>
                <a:lnTo>
                  <a:pt x="4941" y="1755"/>
                </a:lnTo>
                <a:lnTo>
                  <a:pt x="4941" y="1755"/>
                </a:lnTo>
                <a:lnTo>
                  <a:pt x="4937" y="1751"/>
                </a:lnTo>
                <a:lnTo>
                  <a:pt x="4937" y="1751"/>
                </a:lnTo>
                <a:lnTo>
                  <a:pt x="4937" y="1751"/>
                </a:lnTo>
                <a:lnTo>
                  <a:pt x="4934" y="1751"/>
                </a:lnTo>
                <a:lnTo>
                  <a:pt x="4934" y="1751"/>
                </a:lnTo>
                <a:lnTo>
                  <a:pt x="4934" y="1751"/>
                </a:lnTo>
                <a:lnTo>
                  <a:pt x="4937" y="1755"/>
                </a:lnTo>
                <a:lnTo>
                  <a:pt x="4934" y="1755"/>
                </a:lnTo>
                <a:lnTo>
                  <a:pt x="4937" y="1759"/>
                </a:lnTo>
                <a:lnTo>
                  <a:pt x="4939" y="1763"/>
                </a:lnTo>
                <a:lnTo>
                  <a:pt x="4941" y="1765"/>
                </a:lnTo>
                <a:lnTo>
                  <a:pt x="4941" y="1765"/>
                </a:lnTo>
                <a:lnTo>
                  <a:pt x="4943" y="1765"/>
                </a:lnTo>
                <a:lnTo>
                  <a:pt x="4945" y="1770"/>
                </a:lnTo>
                <a:lnTo>
                  <a:pt x="4945" y="1770"/>
                </a:lnTo>
                <a:close/>
                <a:moveTo>
                  <a:pt x="4960" y="1786"/>
                </a:moveTo>
                <a:lnTo>
                  <a:pt x="4957" y="1782"/>
                </a:lnTo>
                <a:lnTo>
                  <a:pt x="4955" y="1782"/>
                </a:lnTo>
                <a:lnTo>
                  <a:pt x="4955" y="1782"/>
                </a:lnTo>
                <a:lnTo>
                  <a:pt x="4953" y="1782"/>
                </a:lnTo>
                <a:lnTo>
                  <a:pt x="4953" y="1782"/>
                </a:lnTo>
                <a:lnTo>
                  <a:pt x="4951" y="1780"/>
                </a:lnTo>
                <a:lnTo>
                  <a:pt x="4951" y="1780"/>
                </a:lnTo>
                <a:lnTo>
                  <a:pt x="4949" y="1780"/>
                </a:lnTo>
                <a:lnTo>
                  <a:pt x="4947" y="1778"/>
                </a:lnTo>
                <a:lnTo>
                  <a:pt x="4945" y="1778"/>
                </a:lnTo>
                <a:lnTo>
                  <a:pt x="4945" y="1778"/>
                </a:lnTo>
                <a:lnTo>
                  <a:pt x="4945" y="1780"/>
                </a:lnTo>
                <a:lnTo>
                  <a:pt x="4945" y="1780"/>
                </a:lnTo>
                <a:lnTo>
                  <a:pt x="4945" y="1780"/>
                </a:lnTo>
                <a:lnTo>
                  <a:pt x="4947" y="1780"/>
                </a:lnTo>
                <a:lnTo>
                  <a:pt x="4947" y="1782"/>
                </a:lnTo>
                <a:lnTo>
                  <a:pt x="4947" y="1782"/>
                </a:lnTo>
                <a:lnTo>
                  <a:pt x="4947" y="1784"/>
                </a:lnTo>
                <a:lnTo>
                  <a:pt x="4951" y="1786"/>
                </a:lnTo>
                <a:lnTo>
                  <a:pt x="4953" y="1786"/>
                </a:lnTo>
                <a:lnTo>
                  <a:pt x="4955" y="1786"/>
                </a:lnTo>
                <a:lnTo>
                  <a:pt x="4955" y="1786"/>
                </a:lnTo>
                <a:lnTo>
                  <a:pt x="4957" y="1786"/>
                </a:lnTo>
                <a:lnTo>
                  <a:pt x="4960" y="1786"/>
                </a:lnTo>
                <a:lnTo>
                  <a:pt x="4960" y="1786"/>
                </a:lnTo>
                <a:lnTo>
                  <a:pt x="4960" y="1786"/>
                </a:lnTo>
                <a:lnTo>
                  <a:pt x="4960" y="1786"/>
                </a:lnTo>
                <a:close/>
                <a:moveTo>
                  <a:pt x="4930" y="1763"/>
                </a:moveTo>
                <a:lnTo>
                  <a:pt x="4930" y="1763"/>
                </a:lnTo>
                <a:lnTo>
                  <a:pt x="4930" y="1763"/>
                </a:lnTo>
                <a:lnTo>
                  <a:pt x="4930" y="1763"/>
                </a:lnTo>
                <a:lnTo>
                  <a:pt x="4930" y="1763"/>
                </a:lnTo>
                <a:lnTo>
                  <a:pt x="4932" y="1763"/>
                </a:lnTo>
                <a:lnTo>
                  <a:pt x="4930" y="1761"/>
                </a:lnTo>
                <a:lnTo>
                  <a:pt x="4930" y="1761"/>
                </a:lnTo>
                <a:lnTo>
                  <a:pt x="4928" y="1761"/>
                </a:lnTo>
                <a:lnTo>
                  <a:pt x="4928" y="1761"/>
                </a:lnTo>
                <a:lnTo>
                  <a:pt x="4926" y="1761"/>
                </a:lnTo>
                <a:lnTo>
                  <a:pt x="4928" y="1761"/>
                </a:lnTo>
                <a:lnTo>
                  <a:pt x="4928" y="1761"/>
                </a:lnTo>
                <a:lnTo>
                  <a:pt x="4930" y="1763"/>
                </a:lnTo>
                <a:close/>
                <a:moveTo>
                  <a:pt x="4947" y="1770"/>
                </a:moveTo>
                <a:lnTo>
                  <a:pt x="4947" y="1772"/>
                </a:lnTo>
                <a:lnTo>
                  <a:pt x="4947" y="1772"/>
                </a:lnTo>
                <a:lnTo>
                  <a:pt x="4949" y="1772"/>
                </a:lnTo>
                <a:lnTo>
                  <a:pt x="4949" y="1772"/>
                </a:lnTo>
                <a:lnTo>
                  <a:pt x="4949" y="1770"/>
                </a:lnTo>
                <a:lnTo>
                  <a:pt x="4947" y="1765"/>
                </a:lnTo>
                <a:lnTo>
                  <a:pt x="4945" y="1765"/>
                </a:lnTo>
                <a:lnTo>
                  <a:pt x="4947" y="1767"/>
                </a:lnTo>
                <a:lnTo>
                  <a:pt x="4947" y="1767"/>
                </a:lnTo>
                <a:lnTo>
                  <a:pt x="4947" y="1770"/>
                </a:lnTo>
                <a:lnTo>
                  <a:pt x="4947" y="1770"/>
                </a:lnTo>
                <a:close/>
                <a:moveTo>
                  <a:pt x="5043" y="1847"/>
                </a:moveTo>
                <a:lnTo>
                  <a:pt x="5043" y="1847"/>
                </a:lnTo>
                <a:lnTo>
                  <a:pt x="5043" y="1849"/>
                </a:lnTo>
                <a:lnTo>
                  <a:pt x="5043" y="1853"/>
                </a:lnTo>
                <a:lnTo>
                  <a:pt x="5043" y="1853"/>
                </a:lnTo>
                <a:lnTo>
                  <a:pt x="5043" y="1853"/>
                </a:lnTo>
                <a:lnTo>
                  <a:pt x="5043" y="1851"/>
                </a:lnTo>
                <a:lnTo>
                  <a:pt x="5043" y="1847"/>
                </a:lnTo>
                <a:close/>
                <a:moveTo>
                  <a:pt x="5048" y="1889"/>
                </a:moveTo>
                <a:lnTo>
                  <a:pt x="5050" y="1889"/>
                </a:lnTo>
                <a:lnTo>
                  <a:pt x="5050" y="1887"/>
                </a:lnTo>
                <a:lnTo>
                  <a:pt x="5050" y="1887"/>
                </a:lnTo>
                <a:lnTo>
                  <a:pt x="5048" y="1885"/>
                </a:lnTo>
                <a:lnTo>
                  <a:pt x="5045" y="1885"/>
                </a:lnTo>
                <a:lnTo>
                  <a:pt x="5045" y="1885"/>
                </a:lnTo>
                <a:lnTo>
                  <a:pt x="5045" y="1885"/>
                </a:lnTo>
                <a:lnTo>
                  <a:pt x="5045" y="1885"/>
                </a:lnTo>
                <a:lnTo>
                  <a:pt x="5043" y="1887"/>
                </a:lnTo>
                <a:lnTo>
                  <a:pt x="5043" y="1887"/>
                </a:lnTo>
                <a:lnTo>
                  <a:pt x="5043" y="1889"/>
                </a:lnTo>
                <a:lnTo>
                  <a:pt x="5045" y="1887"/>
                </a:lnTo>
                <a:lnTo>
                  <a:pt x="5045" y="1887"/>
                </a:lnTo>
                <a:lnTo>
                  <a:pt x="5045" y="1889"/>
                </a:lnTo>
                <a:lnTo>
                  <a:pt x="5045" y="1889"/>
                </a:lnTo>
                <a:lnTo>
                  <a:pt x="5048" y="1889"/>
                </a:lnTo>
                <a:close/>
                <a:moveTo>
                  <a:pt x="5048" y="1874"/>
                </a:moveTo>
                <a:lnTo>
                  <a:pt x="5045" y="1872"/>
                </a:lnTo>
                <a:lnTo>
                  <a:pt x="5045" y="1872"/>
                </a:lnTo>
                <a:lnTo>
                  <a:pt x="5045" y="1872"/>
                </a:lnTo>
                <a:lnTo>
                  <a:pt x="5043" y="1872"/>
                </a:lnTo>
                <a:lnTo>
                  <a:pt x="5043" y="1872"/>
                </a:lnTo>
                <a:lnTo>
                  <a:pt x="5043" y="1872"/>
                </a:lnTo>
                <a:lnTo>
                  <a:pt x="5043" y="1872"/>
                </a:lnTo>
                <a:lnTo>
                  <a:pt x="5043" y="1874"/>
                </a:lnTo>
                <a:lnTo>
                  <a:pt x="5043" y="1874"/>
                </a:lnTo>
                <a:lnTo>
                  <a:pt x="5045" y="1874"/>
                </a:lnTo>
                <a:lnTo>
                  <a:pt x="5045" y="1874"/>
                </a:lnTo>
                <a:lnTo>
                  <a:pt x="5048" y="1874"/>
                </a:lnTo>
                <a:lnTo>
                  <a:pt x="5048" y="1874"/>
                </a:lnTo>
                <a:lnTo>
                  <a:pt x="5048" y="1874"/>
                </a:lnTo>
                <a:lnTo>
                  <a:pt x="5048" y="1874"/>
                </a:lnTo>
                <a:close/>
                <a:moveTo>
                  <a:pt x="5041" y="1866"/>
                </a:moveTo>
                <a:lnTo>
                  <a:pt x="5041" y="1866"/>
                </a:lnTo>
                <a:lnTo>
                  <a:pt x="5041" y="1866"/>
                </a:lnTo>
                <a:lnTo>
                  <a:pt x="5041" y="1868"/>
                </a:lnTo>
                <a:lnTo>
                  <a:pt x="5043" y="1868"/>
                </a:lnTo>
                <a:lnTo>
                  <a:pt x="5045" y="1868"/>
                </a:lnTo>
                <a:lnTo>
                  <a:pt x="5045" y="1868"/>
                </a:lnTo>
                <a:lnTo>
                  <a:pt x="5045" y="1866"/>
                </a:lnTo>
                <a:lnTo>
                  <a:pt x="5045" y="1866"/>
                </a:lnTo>
                <a:lnTo>
                  <a:pt x="5043" y="1864"/>
                </a:lnTo>
                <a:lnTo>
                  <a:pt x="5043" y="1864"/>
                </a:lnTo>
                <a:lnTo>
                  <a:pt x="5043" y="1866"/>
                </a:lnTo>
                <a:lnTo>
                  <a:pt x="5041" y="1866"/>
                </a:lnTo>
                <a:close/>
                <a:moveTo>
                  <a:pt x="5041" y="1946"/>
                </a:moveTo>
                <a:lnTo>
                  <a:pt x="5041" y="1946"/>
                </a:lnTo>
                <a:lnTo>
                  <a:pt x="5041" y="1946"/>
                </a:lnTo>
                <a:lnTo>
                  <a:pt x="5043" y="1946"/>
                </a:lnTo>
                <a:lnTo>
                  <a:pt x="5043" y="1944"/>
                </a:lnTo>
                <a:lnTo>
                  <a:pt x="5043" y="1944"/>
                </a:lnTo>
                <a:lnTo>
                  <a:pt x="5041" y="1944"/>
                </a:lnTo>
                <a:lnTo>
                  <a:pt x="5041" y="1944"/>
                </a:lnTo>
                <a:lnTo>
                  <a:pt x="5041" y="1941"/>
                </a:lnTo>
                <a:lnTo>
                  <a:pt x="5041" y="1941"/>
                </a:lnTo>
                <a:lnTo>
                  <a:pt x="5041" y="1944"/>
                </a:lnTo>
                <a:lnTo>
                  <a:pt x="5039" y="1944"/>
                </a:lnTo>
                <a:lnTo>
                  <a:pt x="5039" y="1946"/>
                </a:lnTo>
                <a:lnTo>
                  <a:pt x="5039" y="1946"/>
                </a:lnTo>
                <a:lnTo>
                  <a:pt x="5041" y="1946"/>
                </a:lnTo>
                <a:close/>
                <a:moveTo>
                  <a:pt x="4937" y="1772"/>
                </a:moveTo>
                <a:lnTo>
                  <a:pt x="4937" y="1772"/>
                </a:lnTo>
                <a:lnTo>
                  <a:pt x="4934" y="1770"/>
                </a:lnTo>
                <a:lnTo>
                  <a:pt x="4932" y="1767"/>
                </a:lnTo>
                <a:lnTo>
                  <a:pt x="4930" y="1767"/>
                </a:lnTo>
                <a:lnTo>
                  <a:pt x="4926" y="1767"/>
                </a:lnTo>
                <a:lnTo>
                  <a:pt x="4926" y="1767"/>
                </a:lnTo>
                <a:lnTo>
                  <a:pt x="4922" y="1765"/>
                </a:lnTo>
                <a:lnTo>
                  <a:pt x="4922" y="1765"/>
                </a:lnTo>
                <a:lnTo>
                  <a:pt x="4920" y="1765"/>
                </a:lnTo>
                <a:lnTo>
                  <a:pt x="4920" y="1765"/>
                </a:lnTo>
                <a:lnTo>
                  <a:pt x="4920" y="1767"/>
                </a:lnTo>
                <a:lnTo>
                  <a:pt x="4920" y="1767"/>
                </a:lnTo>
                <a:lnTo>
                  <a:pt x="4922" y="1770"/>
                </a:lnTo>
                <a:lnTo>
                  <a:pt x="4922" y="1772"/>
                </a:lnTo>
                <a:lnTo>
                  <a:pt x="4922" y="1772"/>
                </a:lnTo>
                <a:lnTo>
                  <a:pt x="4924" y="1772"/>
                </a:lnTo>
                <a:lnTo>
                  <a:pt x="4926" y="1772"/>
                </a:lnTo>
                <a:lnTo>
                  <a:pt x="4930" y="1772"/>
                </a:lnTo>
                <a:lnTo>
                  <a:pt x="4932" y="1774"/>
                </a:lnTo>
                <a:lnTo>
                  <a:pt x="4934" y="1774"/>
                </a:lnTo>
                <a:lnTo>
                  <a:pt x="4937" y="1774"/>
                </a:lnTo>
                <a:lnTo>
                  <a:pt x="4937" y="1774"/>
                </a:lnTo>
                <a:lnTo>
                  <a:pt x="4937" y="1774"/>
                </a:lnTo>
                <a:lnTo>
                  <a:pt x="4937" y="1772"/>
                </a:lnTo>
                <a:lnTo>
                  <a:pt x="4937" y="1772"/>
                </a:lnTo>
                <a:close/>
                <a:moveTo>
                  <a:pt x="5027" y="1638"/>
                </a:moveTo>
                <a:lnTo>
                  <a:pt x="5027" y="1638"/>
                </a:lnTo>
                <a:lnTo>
                  <a:pt x="5027" y="1638"/>
                </a:lnTo>
                <a:lnTo>
                  <a:pt x="5027" y="1638"/>
                </a:lnTo>
                <a:lnTo>
                  <a:pt x="5027" y="1640"/>
                </a:lnTo>
                <a:lnTo>
                  <a:pt x="5027" y="1640"/>
                </a:lnTo>
                <a:lnTo>
                  <a:pt x="5027" y="1640"/>
                </a:lnTo>
                <a:lnTo>
                  <a:pt x="5027" y="1638"/>
                </a:lnTo>
                <a:close/>
                <a:moveTo>
                  <a:pt x="5022" y="1845"/>
                </a:moveTo>
                <a:lnTo>
                  <a:pt x="5020" y="1843"/>
                </a:lnTo>
                <a:lnTo>
                  <a:pt x="5020" y="1843"/>
                </a:lnTo>
                <a:lnTo>
                  <a:pt x="5020" y="1845"/>
                </a:lnTo>
                <a:lnTo>
                  <a:pt x="5020" y="1845"/>
                </a:lnTo>
                <a:lnTo>
                  <a:pt x="5022" y="1851"/>
                </a:lnTo>
                <a:lnTo>
                  <a:pt x="5022" y="1853"/>
                </a:lnTo>
                <a:lnTo>
                  <a:pt x="5022" y="1856"/>
                </a:lnTo>
                <a:lnTo>
                  <a:pt x="5025" y="1856"/>
                </a:lnTo>
                <a:lnTo>
                  <a:pt x="5025" y="1858"/>
                </a:lnTo>
                <a:lnTo>
                  <a:pt x="5025" y="1858"/>
                </a:lnTo>
                <a:lnTo>
                  <a:pt x="5027" y="1856"/>
                </a:lnTo>
                <a:lnTo>
                  <a:pt x="5029" y="1856"/>
                </a:lnTo>
                <a:lnTo>
                  <a:pt x="5031" y="1856"/>
                </a:lnTo>
                <a:lnTo>
                  <a:pt x="5031" y="1856"/>
                </a:lnTo>
                <a:lnTo>
                  <a:pt x="5029" y="1853"/>
                </a:lnTo>
                <a:lnTo>
                  <a:pt x="5029" y="1849"/>
                </a:lnTo>
                <a:lnTo>
                  <a:pt x="5029" y="1849"/>
                </a:lnTo>
                <a:lnTo>
                  <a:pt x="5029" y="1849"/>
                </a:lnTo>
                <a:lnTo>
                  <a:pt x="5029" y="1847"/>
                </a:lnTo>
                <a:lnTo>
                  <a:pt x="5029" y="1847"/>
                </a:lnTo>
                <a:lnTo>
                  <a:pt x="5027" y="1847"/>
                </a:lnTo>
                <a:lnTo>
                  <a:pt x="5027" y="1847"/>
                </a:lnTo>
                <a:lnTo>
                  <a:pt x="5027" y="1849"/>
                </a:lnTo>
                <a:lnTo>
                  <a:pt x="5027" y="1849"/>
                </a:lnTo>
                <a:lnTo>
                  <a:pt x="5025" y="1851"/>
                </a:lnTo>
                <a:lnTo>
                  <a:pt x="5025" y="1851"/>
                </a:lnTo>
                <a:lnTo>
                  <a:pt x="5022" y="1845"/>
                </a:lnTo>
                <a:lnTo>
                  <a:pt x="5022" y="1845"/>
                </a:lnTo>
                <a:close/>
                <a:moveTo>
                  <a:pt x="5025" y="1470"/>
                </a:moveTo>
                <a:lnTo>
                  <a:pt x="5027" y="1470"/>
                </a:lnTo>
                <a:lnTo>
                  <a:pt x="5025" y="1470"/>
                </a:lnTo>
                <a:lnTo>
                  <a:pt x="5025" y="1470"/>
                </a:lnTo>
                <a:lnTo>
                  <a:pt x="5025" y="1470"/>
                </a:lnTo>
                <a:lnTo>
                  <a:pt x="5025" y="1470"/>
                </a:lnTo>
                <a:lnTo>
                  <a:pt x="5025" y="1470"/>
                </a:lnTo>
                <a:close/>
                <a:moveTo>
                  <a:pt x="5043" y="1858"/>
                </a:moveTo>
                <a:lnTo>
                  <a:pt x="5043" y="1862"/>
                </a:lnTo>
                <a:lnTo>
                  <a:pt x="5043" y="1862"/>
                </a:lnTo>
                <a:lnTo>
                  <a:pt x="5045" y="1862"/>
                </a:lnTo>
                <a:lnTo>
                  <a:pt x="5045" y="1862"/>
                </a:lnTo>
                <a:lnTo>
                  <a:pt x="5045" y="1862"/>
                </a:lnTo>
                <a:lnTo>
                  <a:pt x="5043" y="1856"/>
                </a:lnTo>
                <a:lnTo>
                  <a:pt x="5043" y="1856"/>
                </a:lnTo>
                <a:lnTo>
                  <a:pt x="5043" y="1858"/>
                </a:lnTo>
                <a:close/>
                <a:moveTo>
                  <a:pt x="4895" y="1753"/>
                </a:moveTo>
                <a:lnTo>
                  <a:pt x="4895" y="1751"/>
                </a:lnTo>
                <a:lnTo>
                  <a:pt x="4893" y="1751"/>
                </a:lnTo>
                <a:lnTo>
                  <a:pt x="4893" y="1749"/>
                </a:lnTo>
                <a:lnTo>
                  <a:pt x="4890" y="1749"/>
                </a:lnTo>
                <a:lnTo>
                  <a:pt x="4890" y="1747"/>
                </a:lnTo>
                <a:lnTo>
                  <a:pt x="4888" y="1747"/>
                </a:lnTo>
                <a:lnTo>
                  <a:pt x="4888" y="1747"/>
                </a:lnTo>
                <a:lnTo>
                  <a:pt x="4886" y="1749"/>
                </a:lnTo>
                <a:lnTo>
                  <a:pt x="4886" y="1749"/>
                </a:lnTo>
                <a:lnTo>
                  <a:pt x="4886" y="1749"/>
                </a:lnTo>
                <a:lnTo>
                  <a:pt x="4886" y="1751"/>
                </a:lnTo>
                <a:lnTo>
                  <a:pt x="4886" y="1751"/>
                </a:lnTo>
                <a:lnTo>
                  <a:pt x="4886" y="1751"/>
                </a:lnTo>
                <a:lnTo>
                  <a:pt x="4886" y="1751"/>
                </a:lnTo>
                <a:lnTo>
                  <a:pt x="4890" y="1751"/>
                </a:lnTo>
                <a:lnTo>
                  <a:pt x="4890" y="1751"/>
                </a:lnTo>
                <a:lnTo>
                  <a:pt x="4890" y="1751"/>
                </a:lnTo>
                <a:lnTo>
                  <a:pt x="4890" y="1753"/>
                </a:lnTo>
                <a:lnTo>
                  <a:pt x="4893" y="1753"/>
                </a:lnTo>
                <a:lnTo>
                  <a:pt x="4893" y="1753"/>
                </a:lnTo>
                <a:lnTo>
                  <a:pt x="4895" y="1755"/>
                </a:lnTo>
                <a:lnTo>
                  <a:pt x="4895" y="1755"/>
                </a:lnTo>
                <a:lnTo>
                  <a:pt x="4895" y="1755"/>
                </a:lnTo>
                <a:lnTo>
                  <a:pt x="4895" y="1753"/>
                </a:lnTo>
                <a:close/>
                <a:moveTo>
                  <a:pt x="4886" y="1736"/>
                </a:moveTo>
                <a:lnTo>
                  <a:pt x="4886" y="1736"/>
                </a:lnTo>
                <a:lnTo>
                  <a:pt x="4886" y="1736"/>
                </a:lnTo>
                <a:lnTo>
                  <a:pt x="4886" y="1738"/>
                </a:lnTo>
                <a:lnTo>
                  <a:pt x="4888" y="1738"/>
                </a:lnTo>
                <a:lnTo>
                  <a:pt x="4890" y="1736"/>
                </a:lnTo>
                <a:lnTo>
                  <a:pt x="4888" y="1736"/>
                </a:lnTo>
                <a:lnTo>
                  <a:pt x="4888" y="1736"/>
                </a:lnTo>
                <a:lnTo>
                  <a:pt x="4888" y="1736"/>
                </a:lnTo>
                <a:lnTo>
                  <a:pt x="4886" y="1736"/>
                </a:lnTo>
                <a:lnTo>
                  <a:pt x="4884" y="1734"/>
                </a:lnTo>
                <a:lnTo>
                  <a:pt x="4884" y="1734"/>
                </a:lnTo>
                <a:lnTo>
                  <a:pt x="4884" y="1732"/>
                </a:lnTo>
                <a:lnTo>
                  <a:pt x="4882" y="1730"/>
                </a:lnTo>
                <a:lnTo>
                  <a:pt x="4878" y="1728"/>
                </a:lnTo>
                <a:lnTo>
                  <a:pt x="4876" y="1728"/>
                </a:lnTo>
                <a:lnTo>
                  <a:pt x="4874" y="1726"/>
                </a:lnTo>
                <a:lnTo>
                  <a:pt x="4874" y="1726"/>
                </a:lnTo>
                <a:lnTo>
                  <a:pt x="4874" y="1728"/>
                </a:lnTo>
                <a:lnTo>
                  <a:pt x="4876" y="1728"/>
                </a:lnTo>
                <a:lnTo>
                  <a:pt x="4878" y="1730"/>
                </a:lnTo>
                <a:lnTo>
                  <a:pt x="4880" y="1734"/>
                </a:lnTo>
                <a:lnTo>
                  <a:pt x="4884" y="1736"/>
                </a:lnTo>
                <a:lnTo>
                  <a:pt x="4886" y="1736"/>
                </a:lnTo>
                <a:close/>
                <a:moveTo>
                  <a:pt x="4890" y="1757"/>
                </a:moveTo>
                <a:lnTo>
                  <a:pt x="4890" y="1757"/>
                </a:lnTo>
                <a:lnTo>
                  <a:pt x="4888" y="1757"/>
                </a:lnTo>
                <a:lnTo>
                  <a:pt x="4888" y="1757"/>
                </a:lnTo>
                <a:lnTo>
                  <a:pt x="4890" y="1757"/>
                </a:lnTo>
                <a:lnTo>
                  <a:pt x="4893" y="1757"/>
                </a:lnTo>
                <a:lnTo>
                  <a:pt x="4893" y="1757"/>
                </a:lnTo>
                <a:lnTo>
                  <a:pt x="4890" y="1757"/>
                </a:lnTo>
                <a:lnTo>
                  <a:pt x="4890" y="1757"/>
                </a:lnTo>
                <a:close/>
                <a:moveTo>
                  <a:pt x="4888" y="1755"/>
                </a:moveTo>
                <a:lnTo>
                  <a:pt x="4888" y="1753"/>
                </a:lnTo>
                <a:lnTo>
                  <a:pt x="4888" y="1753"/>
                </a:lnTo>
                <a:lnTo>
                  <a:pt x="4886" y="1753"/>
                </a:lnTo>
                <a:lnTo>
                  <a:pt x="4886" y="1753"/>
                </a:lnTo>
                <a:lnTo>
                  <a:pt x="4886" y="1755"/>
                </a:lnTo>
                <a:lnTo>
                  <a:pt x="4886" y="1757"/>
                </a:lnTo>
                <a:lnTo>
                  <a:pt x="4888" y="1757"/>
                </a:lnTo>
                <a:lnTo>
                  <a:pt x="4888" y="1757"/>
                </a:lnTo>
                <a:lnTo>
                  <a:pt x="4886" y="1755"/>
                </a:lnTo>
                <a:lnTo>
                  <a:pt x="4886" y="1755"/>
                </a:lnTo>
                <a:lnTo>
                  <a:pt x="4888" y="1755"/>
                </a:lnTo>
                <a:close/>
                <a:moveTo>
                  <a:pt x="4876" y="1747"/>
                </a:moveTo>
                <a:lnTo>
                  <a:pt x="4876" y="1747"/>
                </a:lnTo>
                <a:lnTo>
                  <a:pt x="4876" y="1747"/>
                </a:lnTo>
                <a:lnTo>
                  <a:pt x="4876" y="1749"/>
                </a:lnTo>
                <a:lnTo>
                  <a:pt x="4876" y="1749"/>
                </a:lnTo>
                <a:lnTo>
                  <a:pt x="4876" y="1749"/>
                </a:lnTo>
                <a:lnTo>
                  <a:pt x="4876" y="1747"/>
                </a:lnTo>
                <a:lnTo>
                  <a:pt x="4876" y="1747"/>
                </a:lnTo>
                <a:close/>
                <a:moveTo>
                  <a:pt x="4884" y="1744"/>
                </a:moveTo>
                <a:lnTo>
                  <a:pt x="4884" y="1744"/>
                </a:lnTo>
                <a:lnTo>
                  <a:pt x="4882" y="1744"/>
                </a:lnTo>
                <a:lnTo>
                  <a:pt x="4882" y="1744"/>
                </a:lnTo>
                <a:lnTo>
                  <a:pt x="4882" y="1747"/>
                </a:lnTo>
                <a:lnTo>
                  <a:pt x="4882" y="1749"/>
                </a:lnTo>
                <a:lnTo>
                  <a:pt x="4884" y="1749"/>
                </a:lnTo>
                <a:lnTo>
                  <a:pt x="4884" y="1749"/>
                </a:lnTo>
                <a:lnTo>
                  <a:pt x="4884" y="1747"/>
                </a:lnTo>
                <a:lnTo>
                  <a:pt x="4884" y="1747"/>
                </a:lnTo>
                <a:lnTo>
                  <a:pt x="4884" y="1744"/>
                </a:lnTo>
                <a:lnTo>
                  <a:pt x="4884" y="1744"/>
                </a:lnTo>
                <a:close/>
                <a:moveTo>
                  <a:pt x="4878" y="1740"/>
                </a:moveTo>
                <a:lnTo>
                  <a:pt x="4876" y="1740"/>
                </a:lnTo>
                <a:lnTo>
                  <a:pt x="4876" y="1740"/>
                </a:lnTo>
                <a:lnTo>
                  <a:pt x="4876" y="1742"/>
                </a:lnTo>
                <a:lnTo>
                  <a:pt x="4876" y="1744"/>
                </a:lnTo>
                <a:lnTo>
                  <a:pt x="4876" y="1744"/>
                </a:lnTo>
                <a:lnTo>
                  <a:pt x="4878" y="1744"/>
                </a:lnTo>
                <a:lnTo>
                  <a:pt x="4878" y="1744"/>
                </a:lnTo>
                <a:lnTo>
                  <a:pt x="4878" y="1744"/>
                </a:lnTo>
                <a:lnTo>
                  <a:pt x="4878" y="1744"/>
                </a:lnTo>
                <a:lnTo>
                  <a:pt x="4880" y="1742"/>
                </a:lnTo>
                <a:lnTo>
                  <a:pt x="4880" y="1742"/>
                </a:lnTo>
                <a:lnTo>
                  <a:pt x="4878" y="1742"/>
                </a:lnTo>
                <a:lnTo>
                  <a:pt x="4878" y="1740"/>
                </a:lnTo>
                <a:close/>
                <a:moveTo>
                  <a:pt x="4865" y="1723"/>
                </a:moveTo>
                <a:lnTo>
                  <a:pt x="4865" y="1723"/>
                </a:lnTo>
                <a:lnTo>
                  <a:pt x="4863" y="1721"/>
                </a:lnTo>
                <a:lnTo>
                  <a:pt x="4863" y="1721"/>
                </a:lnTo>
                <a:lnTo>
                  <a:pt x="4861" y="1719"/>
                </a:lnTo>
                <a:lnTo>
                  <a:pt x="4861" y="1719"/>
                </a:lnTo>
                <a:lnTo>
                  <a:pt x="4859" y="1719"/>
                </a:lnTo>
                <a:lnTo>
                  <a:pt x="4859" y="1717"/>
                </a:lnTo>
                <a:lnTo>
                  <a:pt x="4857" y="1717"/>
                </a:lnTo>
                <a:lnTo>
                  <a:pt x="4857" y="1715"/>
                </a:lnTo>
                <a:lnTo>
                  <a:pt x="4857" y="1715"/>
                </a:lnTo>
                <a:lnTo>
                  <a:pt x="4857" y="1715"/>
                </a:lnTo>
                <a:lnTo>
                  <a:pt x="4855" y="1711"/>
                </a:lnTo>
                <a:lnTo>
                  <a:pt x="4853" y="1711"/>
                </a:lnTo>
                <a:lnTo>
                  <a:pt x="4851" y="1711"/>
                </a:lnTo>
                <a:lnTo>
                  <a:pt x="4851" y="1711"/>
                </a:lnTo>
                <a:lnTo>
                  <a:pt x="4851" y="1709"/>
                </a:lnTo>
                <a:lnTo>
                  <a:pt x="4849" y="1709"/>
                </a:lnTo>
                <a:lnTo>
                  <a:pt x="4849" y="1711"/>
                </a:lnTo>
                <a:lnTo>
                  <a:pt x="4849" y="1713"/>
                </a:lnTo>
                <a:lnTo>
                  <a:pt x="4849" y="1715"/>
                </a:lnTo>
                <a:lnTo>
                  <a:pt x="4851" y="1717"/>
                </a:lnTo>
                <a:lnTo>
                  <a:pt x="4851" y="1717"/>
                </a:lnTo>
                <a:lnTo>
                  <a:pt x="4851" y="1719"/>
                </a:lnTo>
                <a:lnTo>
                  <a:pt x="4853" y="1719"/>
                </a:lnTo>
                <a:lnTo>
                  <a:pt x="4853" y="1721"/>
                </a:lnTo>
                <a:lnTo>
                  <a:pt x="4855" y="1721"/>
                </a:lnTo>
                <a:lnTo>
                  <a:pt x="4857" y="1721"/>
                </a:lnTo>
                <a:lnTo>
                  <a:pt x="4857" y="1723"/>
                </a:lnTo>
                <a:lnTo>
                  <a:pt x="4857" y="1726"/>
                </a:lnTo>
                <a:lnTo>
                  <a:pt x="4857" y="1726"/>
                </a:lnTo>
                <a:lnTo>
                  <a:pt x="4859" y="1728"/>
                </a:lnTo>
                <a:lnTo>
                  <a:pt x="4859" y="1728"/>
                </a:lnTo>
                <a:lnTo>
                  <a:pt x="4861" y="1730"/>
                </a:lnTo>
                <a:lnTo>
                  <a:pt x="4863" y="1730"/>
                </a:lnTo>
                <a:lnTo>
                  <a:pt x="4863" y="1730"/>
                </a:lnTo>
                <a:lnTo>
                  <a:pt x="4865" y="1730"/>
                </a:lnTo>
                <a:lnTo>
                  <a:pt x="4865" y="1730"/>
                </a:lnTo>
                <a:lnTo>
                  <a:pt x="4865" y="1728"/>
                </a:lnTo>
                <a:lnTo>
                  <a:pt x="4867" y="1730"/>
                </a:lnTo>
                <a:lnTo>
                  <a:pt x="4867" y="1728"/>
                </a:lnTo>
                <a:lnTo>
                  <a:pt x="4867" y="1728"/>
                </a:lnTo>
                <a:lnTo>
                  <a:pt x="4867" y="1726"/>
                </a:lnTo>
                <a:lnTo>
                  <a:pt x="4865" y="1723"/>
                </a:lnTo>
                <a:close/>
                <a:moveTo>
                  <a:pt x="4876" y="830"/>
                </a:moveTo>
                <a:lnTo>
                  <a:pt x="4874" y="830"/>
                </a:lnTo>
                <a:lnTo>
                  <a:pt x="4874" y="830"/>
                </a:lnTo>
                <a:lnTo>
                  <a:pt x="4872" y="832"/>
                </a:lnTo>
                <a:lnTo>
                  <a:pt x="4869" y="832"/>
                </a:lnTo>
                <a:lnTo>
                  <a:pt x="4872" y="835"/>
                </a:lnTo>
                <a:lnTo>
                  <a:pt x="4872" y="835"/>
                </a:lnTo>
                <a:lnTo>
                  <a:pt x="4874" y="835"/>
                </a:lnTo>
                <a:lnTo>
                  <a:pt x="4874" y="835"/>
                </a:lnTo>
                <a:lnTo>
                  <a:pt x="4874" y="832"/>
                </a:lnTo>
                <a:lnTo>
                  <a:pt x="4876" y="830"/>
                </a:lnTo>
                <a:close/>
                <a:moveTo>
                  <a:pt x="4932" y="1799"/>
                </a:moveTo>
                <a:lnTo>
                  <a:pt x="4926" y="1797"/>
                </a:lnTo>
                <a:lnTo>
                  <a:pt x="4926" y="1797"/>
                </a:lnTo>
                <a:lnTo>
                  <a:pt x="4926" y="1797"/>
                </a:lnTo>
                <a:lnTo>
                  <a:pt x="4926" y="1797"/>
                </a:lnTo>
                <a:lnTo>
                  <a:pt x="4926" y="1799"/>
                </a:lnTo>
                <a:lnTo>
                  <a:pt x="4926" y="1799"/>
                </a:lnTo>
                <a:lnTo>
                  <a:pt x="4928" y="1799"/>
                </a:lnTo>
                <a:lnTo>
                  <a:pt x="4928" y="1799"/>
                </a:lnTo>
                <a:lnTo>
                  <a:pt x="4930" y="1799"/>
                </a:lnTo>
                <a:lnTo>
                  <a:pt x="4930" y="1801"/>
                </a:lnTo>
                <a:lnTo>
                  <a:pt x="4932" y="1801"/>
                </a:lnTo>
                <a:lnTo>
                  <a:pt x="4932" y="1801"/>
                </a:lnTo>
                <a:lnTo>
                  <a:pt x="4932" y="1801"/>
                </a:lnTo>
                <a:lnTo>
                  <a:pt x="4934" y="1801"/>
                </a:lnTo>
                <a:lnTo>
                  <a:pt x="4934" y="1801"/>
                </a:lnTo>
                <a:lnTo>
                  <a:pt x="4932" y="1799"/>
                </a:lnTo>
                <a:close/>
                <a:moveTo>
                  <a:pt x="4861" y="832"/>
                </a:moveTo>
                <a:lnTo>
                  <a:pt x="4863" y="830"/>
                </a:lnTo>
                <a:lnTo>
                  <a:pt x="4863" y="830"/>
                </a:lnTo>
                <a:lnTo>
                  <a:pt x="4863" y="830"/>
                </a:lnTo>
                <a:lnTo>
                  <a:pt x="4861" y="828"/>
                </a:lnTo>
                <a:lnTo>
                  <a:pt x="4859" y="830"/>
                </a:lnTo>
                <a:lnTo>
                  <a:pt x="4861" y="830"/>
                </a:lnTo>
                <a:lnTo>
                  <a:pt x="4861" y="830"/>
                </a:lnTo>
                <a:lnTo>
                  <a:pt x="4861" y="832"/>
                </a:lnTo>
                <a:close/>
                <a:moveTo>
                  <a:pt x="4867" y="832"/>
                </a:moveTo>
                <a:lnTo>
                  <a:pt x="4865" y="835"/>
                </a:lnTo>
                <a:lnTo>
                  <a:pt x="4865" y="839"/>
                </a:lnTo>
                <a:lnTo>
                  <a:pt x="4863" y="839"/>
                </a:lnTo>
                <a:lnTo>
                  <a:pt x="4859" y="841"/>
                </a:lnTo>
                <a:lnTo>
                  <a:pt x="4857" y="841"/>
                </a:lnTo>
                <a:lnTo>
                  <a:pt x="4857" y="841"/>
                </a:lnTo>
                <a:lnTo>
                  <a:pt x="4857" y="841"/>
                </a:lnTo>
                <a:lnTo>
                  <a:pt x="4857" y="843"/>
                </a:lnTo>
                <a:lnTo>
                  <a:pt x="4857" y="845"/>
                </a:lnTo>
                <a:lnTo>
                  <a:pt x="4857" y="845"/>
                </a:lnTo>
                <a:lnTo>
                  <a:pt x="4859" y="845"/>
                </a:lnTo>
                <a:lnTo>
                  <a:pt x="4859" y="845"/>
                </a:lnTo>
                <a:lnTo>
                  <a:pt x="4861" y="845"/>
                </a:lnTo>
                <a:lnTo>
                  <a:pt x="4861" y="843"/>
                </a:lnTo>
                <a:lnTo>
                  <a:pt x="4865" y="843"/>
                </a:lnTo>
                <a:lnTo>
                  <a:pt x="4867" y="841"/>
                </a:lnTo>
                <a:lnTo>
                  <a:pt x="4867" y="839"/>
                </a:lnTo>
                <a:lnTo>
                  <a:pt x="4869" y="837"/>
                </a:lnTo>
                <a:lnTo>
                  <a:pt x="4869" y="835"/>
                </a:lnTo>
                <a:lnTo>
                  <a:pt x="4869" y="832"/>
                </a:lnTo>
                <a:lnTo>
                  <a:pt x="4867" y="832"/>
                </a:lnTo>
                <a:close/>
                <a:moveTo>
                  <a:pt x="4922" y="1753"/>
                </a:moveTo>
                <a:lnTo>
                  <a:pt x="4924" y="1755"/>
                </a:lnTo>
                <a:lnTo>
                  <a:pt x="4924" y="1755"/>
                </a:lnTo>
                <a:lnTo>
                  <a:pt x="4924" y="1753"/>
                </a:lnTo>
                <a:lnTo>
                  <a:pt x="4922" y="1753"/>
                </a:lnTo>
                <a:lnTo>
                  <a:pt x="4924" y="1751"/>
                </a:lnTo>
                <a:lnTo>
                  <a:pt x="4918" y="1747"/>
                </a:lnTo>
                <a:lnTo>
                  <a:pt x="4916" y="1747"/>
                </a:lnTo>
                <a:lnTo>
                  <a:pt x="4916" y="1747"/>
                </a:lnTo>
                <a:lnTo>
                  <a:pt x="4913" y="1744"/>
                </a:lnTo>
                <a:lnTo>
                  <a:pt x="4913" y="1744"/>
                </a:lnTo>
                <a:lnTo>
                  <a:pt x="4911" y="1744"/>
                </a:lnTo>
                <a:lnTo>
                  <a:pt x="4911" y="1742"/>
                </a:lnTo>
                <a:lnTo>
                  <a:pt x="4909" y="1742"/>
                </a:lnTo>
                <a:lnTo>
                  <a:pt x="4907" y="1740"/>
                </a:lnTo>
                <a:lnTo>
                  <a:pt x="4903" y="1740"/>
                </a:lnTo>
                <a:lnTo>
                  <a:pt x="4903" y="1740"/>
                </a:lnTo>
                <a:lnTo>
                  <a:pt x="4905" y="1740"/>
                </a:lnTo>
                <a:lnTo>
                  <a:pt x="4905" y="1742"/>
                </a:lnTo>
                <a:lnTo>
                  <a:pt x="4907" y="1744"/>
                </a:lnTo>
                <a:lnTo>
                  <a:pt x="4907" y="1744"/>
                </a:lnTo>
                <a:lnTo>
                  <a:pt x="4909" y="1744"/>
                </a:lnTo>
                <a:lnTo>
                  <a:pt x="4909" y="1747"/>
                </a:lnTo>
                <a:lnTo>
                  <a:pt x="4911" y="1747"/>
                </a:lnTo>
                <a:lnTo>
                  <a:pt x="4913" y="1749"/>
                </a:lnTo>
                <a:lnTo>
                  <a:pt x="4916" y="1749"/>
                </a:lnTo>
                <a:lnTo>
                  <a:pt x="4916" y="1749"/>
                </a:lnTo>
                <a:lnTo>
                  <a:pt x="4916" y="1751"/>
                </a:lnTo>
                <a:lnTo>
                  <a:pt x="4920" y="1751"/>
                </a:lnTo>
                <a:lnTo>
                  <a:pt x="4922" y="1753"/>
                </a:lnTo>
                <a:close/>
                <a:moveTo>
                  <a:pt x="4863" y="1732"/>
                </a:moveTo>
                <a:lnTo>
                  <a:pt x="4863" y="1734"/>
                </a:lnTo>
                <a:lnTo>
                  <a:pt x="4863" y="1734"/>
                </a:lnTo>
                <a:lnTo>
                  <a:pt x="4865" y="1734"/>
                </a:lnTo>
                <a:lnTo>
                  <a:pt x="4865" y="1732"/>
                </a:lnTo>
                <a:lnTo>
                  <a:pt x="4863" y="1732"/>
                </a:lnTo>
                <a:lnTo>
                  <a:pt x="4863" y="1732"/>
                </a:lnTo>
                <a:close/>
                <a:moveTo>
                  <a:pt x="4922" y="1753"/>
                </a:moveTo>
                <a:lnTo>
                  <a:pt x="4920" y="1753"/>
                </a:lnTo>
                <a:lnTo>
                  <a:pt x="4920" y="1753"/>
                </a:lnTo>
                <a:lnTo>
                  <a:pt x="4920" y="1751"/>
                </a:lnTo>
                <a:lnTo>
                  <a:pt x="4920" y="1753"/>
                </a:lnTo>
                <a:lnTo>
                  <a:pt x="4920" y="1753"/>
                </a:lnTo>
                <a:lnTo>
                  <a:pt x="4920" y="1753"/>
                </a:lnTo>
                <a:lnTo>
                  <a:pt x="4920" y="1753"/>
                </a:lnTo>
                <a:lnTo>
                  <a:pt x="4922" y="1753"/>
                </a:lnTo>
                <a:close/>
                <a:moveTo>
                  <a:pt x="4924" y="1910"/>
                </a:moveTo>
                <a:lnTo>
                  <a:pt x="4924" y="1912"/>
                </a:lnTo>
                <a:lnTo>
                  <a:pt x="4924" y="1912"/>
                </a:lnTo>
                <a:lnTo>
                  <a:pt x="4926" y="1910"/>
                </a:lnTo>
                <a:lnTo>
                  <a:pt x="4926" y="1908"/>
                </a:lnTo>
                <a:lnTo>
                  <a:pt x="4924" y="1910"/>
                </a:lnTo>
                <a:close/>
                <a:moveTo>
                  <a:pt x="4899" y="1755"/>
                </a:moveTo>
                <a:lnTo>
                  <a:pt x="4897" y="1753"/>
                </a:lnTo>
                <a:lnTo>
                  <a:pt x="4897" y="1755"/>
                </a:lnTo>
                <a:lnTo>
                  <a:pt x="4897" y="1755"/>
                </a:lnTo>
                <a:lnTo>
                  <a:pt x="4895" y="1755"/>
                </a:lnTo>
                <a:lnTo>
                  <a:pt x="4895" y="1755"/>
                </a:lnTo>
                <a:lnTo>
                  <a:pt x="4895" y="1755"/>
                </a:lnTo>
                <a:lnTo>
                  <a:pt x="4897" y="1757"/>
                </a:lnTo>
                <a:lnTo>
                  <a:pt x="4897" y="1757"/>
                </a:lnTo>
                <a:lnTo>
                  <a:pt x="4899" y="1757"/>
                </a:lnTo>
                <a:lnTo>
                  <a:pt x="4899" y="1755"/>
                </a:lnTo>
                <a:lnTo>
                  <a:pt x="4899" y="1755"/>
                </a:lnTo>
                <a:lnTo>
                  <a:pt x="4897" y="1755"/>
                </a:lnTo>
                <a:lnTo>
                  <a:pt x="4899" y="1755"/>
                </a:lnTo>
                <a:lnTo>
                  <a:pt x="4899" y="1755"/>
                </a:lnTo>
                <a:close/>
                <a:moveTo>
                  <a:pt x="5039" y="1853"/>
                </a:moveTo>
                <a:lnTo>
                  <a:pt x="5037" y="1856"/>
                </a:lnTo>
                <a:lnTo>
                  <a:pt x="5037" y="1856"/>
                </a:lnTo>
                <a:lnTo>
                  <a:pt x="5039" y="1856"/>
                </a:lnTo>
                <a:lnTo>
                  <a:pt x="5041" y="1853"/>
                </a:lnTo>
                <a:lnTo>
                  <a:pt x="5041" y="1851"/>
                </a:lnTo>
                <a:lnTo>
                  <a:pt x="5039" y="1853"/>
                </a:lnTo>
                <a:close/>
                <a:moveTo>
                  <a:pt x="4899" y="1757"/>
                </a:moveTo>
                <a:lnTo>
                  <a:pt x="4899" y="1757"/>
                </a:lnTo>
                <a:lnTo>
                  <a:pt x="4899" y="1759"/>
                </a:lnTo>
                <a:lnTo>
                  <a:pt x="4899" y="1759"/>
                </a:lnTo>
                <a:lnTo>
                  <a:pt x="4901" y="1757"/>
                </a:lnTo>
                <a:lnTo>
                  <a:pt x="4901" y="1757"/>
                </a:lnTo>
                <a:lnTo>
                  <a:pt x="4899" y="1757"/>
                </a:lnTo>
                <a:close/>
                <a:moveTo>
                  <a:pt x="4909" y="2505"/>
                </a:moveTo>
                <a:lnTo>
                  <a:pt x="4909" y="2508"/>
                </a:lnTo>
                <a:lnTo>
                  <a:pt x="4909" y="2505"/>
                </a:lnTo>
                <a:lnTo>
                  <a:pt x="4911" y="2503"/>
                </a:lnTo>
                <a:lnTo>
                  <a:pt x="4911" y="2501"/>
                </a:lnTo>
                <a:lnTo>
                  <a:pt x="4909" y="2501"/>
                </a:lnTo>
                <a:lnTo>
                  <a:pt x="4909" y="2505"/>
                </a:lnTo>
                <a:close/>
                <a:moveTo>
                  <a:pt x="4901" y="1531"/>
                </a:moveTo>
                <a:lnTo>
                  <a:pt x="4899" y="1531"/>
                </a:lnTo>
                <a:lnTo>
                  <a:pt x="4899" y="1531"/>
                </a:lnTo>
                <a:lnTo>
                  <a:pt x="4899" y="1533"/>
                </a:lnTo>
                <a:lnTo>
                  <a:pt x="4899" y="1533"/>
                </a:lnTo>
                <a:lnTo>
                  <a:pt x="4899" y="1533"/>
                </a:lnTo>
                <a:lnTo>
                  <a:pt x="4901" y="1533"/>
                </a:lnTo>
                <a:lnTo>
                  <a:pt x="4901" y="1533"/>
                </a:lnTo>
                <a:lnTo>
                  <a:pt x="4901" y="1533"/>
                </a:lnTo>
                <a:lnTo>
                  <a:pt x="4901" y="1533"/>
                </a:lnTo>
                <a:lnTo>
                  <a:pt x="4901" y="1531"/>
                </a:lnTo>
                <a:close/>
                <a:moveTo>
                  <a:pt x="4913" y="1761"/>
                </a:moveTo>
                <a:lnTo>
                  <a:pt x="4913" y="1761"/>
                </a:lnTo>
                <a:lnTo>
                  <a:pt x="4913" y="1761"/>
                </a:lnTo>
                <a:lnTo>
                  <a:pt x="4911" y="1761"/>
                </a:lnTo>
                <a:lnTo>
                  <a:pt x="4911" y="1761"/>
                </a:lnTo>
                <a:lnTo>
                  <a:pt x="4911" y="1763"/>
                </a:lnTo>
                <a:lnTo>
                  <a:pt x="4913" y="1763"/>
                </a:lnTo>
                <a:lnTo>
                  <a:pt x="4913" y="1763"/>
                </a:lnTo>
                <a:lnTo>
                  <a:pt x="4913" y="1763"/>
                </a:lnTo>
                <a:lnTo>
                  <a:pt x="4916" y="1761"/>
                </a:lnTo>
                <a:lnTo>
                  <a:pt x="4913" y="1761"/>
                </a:lnTo>
                <a:lnTo>
                  <a:pt x="4913" y="1761"/>
                </a:lnTo>
                <a:close/>
                <a:moveTo>
                  <a:pt x="5117" y="1612"/>
                </a:moveTo>
                <a:lnTo>
                  <a:pt x="5117" y="1612"/>
                </a:lnTo>
                <a:lnTo>
                  <a:pt x="5117" y="1612"/>
                </a:lnTo>
                <a:lnTo>
                  <a:pt x="5117" y="1610"/>
                </a:lnTo>
                <a:lnTo>
                  <a:pt x="5117" y="1612"/>
                </a:lnTo>
                <a:lnTo>
                  <a:pt x="5115" y="1612"/>
                </a:lnTo>
                <a:lnTo>
                  <a:pt x="5115" y="1612"/>
                </a:lnTo>
                <a:lnTo>
                  <a:pt x="5115" y="1612"/>
                </a:lnTo>
                <a:lnTo>
                  <a:pt x="5115" y="1612"/>
                </a:lnTo>
                <a:lnTo>
                  <a:pt x="5115" y="1612"/>
                </a:lnTo>
                <a:lnTo>
                  <a:pt x="5117" y="1612"/>
                </a:lnTo>
                <a:close/>
                <a:moveTo>
                  <a:pt x="5113" y="1619"/>
                </a:moveTo>
                <a:lnTo>
                  <a:pt x="5115" y="1619"/>
                </a:lnTo>
                <a:lnTo>
                  <a:pt x="5115" y="1619"/>
                </a:lnTo>
                <a:lnTo>
                  <a:pt x="5115" y="1617"/>
                </a:lnTo>
                <a:lnTo>
                  <a:pt x="5115" y="1617"/>
                </a:lnTo>
                <a:lnTo>
                  <a:pt x="5115" y="1617"/>
                </a:lnTo>
                <a:lnTo>
                  <a:pt x="5115" y="1617"/>
                </a:lnTo>
                <a:lnTo>
                  <a:pt x="5115" y="1617"/>
                </a:lnTo>
                <a:lnTo>
                  <a:pt x="5115" y="1617"/>
                </a:lnTo>
                <a:lnTo>
                  <a:pt x="5115" y="1617"/>
                </a:lnTo>
                <a:lnTo>
                  <a:pt x="5115" y="1617"/>
                </a:lnTo>
                <a:lnTo>
                  <a:pt x="5115" y="1617"/>
                </a:lnTo>
                <a:lnTo>
                  <a:pt x="5115" y="1619"/>
                </a:lnTo>
                <a:lnTo>
                  <a:pt x="5113" y="1619"/>
                </a:lnTo>
                <a:close/>
                <a:moveTo>
                  <a:pt x="5110" y="1587"/>
                </a:moveTo>
                <a:lnTo>
                  <a:pt x="5110" y="1587"/>
                </a:lnTo>
                <a:lnTo>
                  <a:pt x="5113" y="1587"/>
                </a:lnTo>
                <a:lnTo>
                  <a:pt x="5113" y="1587"/>
                </a:lnTo>
                <a:lnTo>
                  <a:pt x="5113" y="1587"/>
                </a:lnTo>
                <a:lnTo>
                  <a:pt x="5110" y="1587"/>
                </a:lnTo>
                <a:lnTo>
                  <a:pt x="5110" y="1587"/>
                </a:lnTo>
                <a:lnTo>
                  <a:pt x="5110" y="1587"/>
                </a:lnTo>
                <a:close/>
                <a:moveTo>
                  <a:pt x="5127" y="2252"/>
                </a:moveTo>
                <a:lnTo>
                  <a:pt x="5127" y="2250"/>
                </a:lnTo>
                <a:lnTo>
                  <a:pt x="5127" y="2250"/>
                </a:lnTo>
                <a:lnTo>
                  <a:pt x="5127" y="2250"/>
                </a:lnTo>
                <a:lnTo>
                  <a:pt x="5125" y="2252"/>
                </a:lnTo>
                <a:lnTo>
                  <a:pt x="5125" y="2252"/>
                </a:lnTo>
                <a:lnTo>
                  <a:pt x="5125" y="2254"/>
                </a:lnTo>
                <a:lnTo>
                  <a:pt x="5127" y="2252"/>
                </a:lnTo>
                <a:lnTo>
                  <a:pt x="5127" y="2252"/>
                </a:lnTo>
                <a:close/>
                <a:moveTo>
                  <a:pt x="5115" y="1606"/>
                </a:moveTo>
                <a:lnTo>
                  <a:pt x="5115" y="1606"/>
                </a:lnTo>
                <a:lnTo>
                  <a:pt x="5115" y="1606"/>
                </a:lnTo>
                <a:lnTo>
                  <a:pt x="5115" y="1606"/>
                </a:lnTo>
                <a:lnTo>
                  <a:pt x="5115" y="1606"/>
                </a:lnTo>
                <a:lnTo>
                  <a:pt x="5115" y="1606"/>
                </a:lnTo>
                <a:lnTo>
                  <a:pt x="5115" y="1606"/>
                </a:lnTo>
                <a:lnTo>
                  <a:pt x="5115" y="1606"/>
                </a:lnTo>
                <a:lnTo>
                  <a:pt x="5115" y="1606"/>
                </a:lnTo>
                <a:close/>
                <a:moveTo>
                  <a:pt x="5123" y="801"/>
                </a:moveTo>
                <a:lnTo>
                  <a:pt x="5123" y="801"/>
                </a:lnTo>
                <a:lnTo>
                  <a:pt x="5125" y="801"/>
                </a:lnTo>
                <a:lnTo>
                  <a:pt x="5125" y="801"/>
                </a:lnTo>
                <a:lnTo>
                  <a:pt x="5125" y="799"/>
                </a:lnTo>
                <a:lnTo>
                  <a:pt x="5123" y="799"/>
                </a:lnTo>
                <a:lnTo>
                  <a:pt x="5121" y="801"/>
                </a:lnTo>
                <a:lnTo>
                  <a:pt x="5121" y="801"/>
                </a:lnTo>
                <a:lnTo>
                  <a:pt x="5119" y="801"/>
                </a:lnTo>
                <a:lnTo>
                  <a:pt x="5123" y="801"/>
                </a:lnTo>
                <a:close/>
                <a:moveTo>
                  <a:pt x="5039" y="757"/>
                </a:moveTo>
                <a:lnTo>
                  <a:pt x="5037" y="755"/>
                </a:lnTo>
                <a:lnTo>
                  <a:pt x="5035" y="755"/>
                </a:lnTo>
                <a:lnTo>
                  <a:pt x="5035" y="753"/>
                </a:lnTo>
                <a:lnTo>
                  <a:pt x="5033" y="753"/>
                </a:lnTo>
                <a:lnTo>
                  <a:pt x="5035" y="755"/>
                </a:lnTo>
                <a:lnTo>
                  <a:pt x="5037" y="757"/>
                </a:lnTo>
                <a:lnTo>
                  <a:pt x="5043" y="759"/>
                </a:lnTo>
                <a:lnTo>
                  <a:pt x="5041" y="759"/>
                </a:lnTo>
                <a:lnTo>
                  <a:pt x="5039" y="757"/>
                </a:lnTo>
                <a:close/>
                <a:moveTo>
                  <a:pt x="5115" y="1604"/>
                </a:moveTo>
                <a:lnTo>
                  <a:pt x="5115" y="1604"/>
                </a:lnTo>
                <a:lnTo>
                  <a:pt x="5115" y="1604"/>
                </a:lnTo>
                <a:lnTo>
                  <a:pt x="5113" y="1604"/>
                </a:lnTo>
                <a:lnTo>
                  <a:pt x="5113" y="1604"/>
                </a:lnTo>
                <a:lnTo>
                  <a:pt x="5113" y="1604"/>
                </a:lnTo>
                <a:lnTo>
                  <a:pt x="5113" y="1604"/>
                </a:lnTo>
                <a:lnTo>
                  <a:pt x="5113" y="1604"/>
                </a:lnTo>
                <a:lnTo>
                  <a:pt x="5115" y="1604"/>
                </a:lnTo>
                <a:close/>
                <a:moveTo>
                  <a:pt x="5192" y="2197"/>
                </a:moveTo>
                <a:lnTo>
                  <a:pt x="5190" y="2197"/>
                </a:lnTo>
                <a:lnTo>
                  <a:pt x="5186" y="2197"/>
                </a:lnTo>
                <a:lnTo>
                  <a:pt x="5186" y="2197"/>
                </a:lnTo>
                <a:lnTo>
                  <a:pt x="5186" y="2197"/>
                </a:lnTo>
                <a:lnTo>
                  <a:pt x="5184" y="2199"/>
                </a:lnTo>
                <a:lnTo>
                  <a:pt x="5182" y="2199"/>
                </a:lnTo>
                <a:lnTo>
                  <a:pt x="5182" y="2201"/>
                </a:lnTo>
                <a:lnTo>
                  <a:pt x="5180" y="2201"/>
                </a:lnTo>
                <a:lnTo>
                  <a:pt x="5177" y="2204"/>
                </a:lnTo>
                <a:lnTo>
                  <a:pt x="5177" y="2204"/>
                </a:lnTo>
                <a:lnTo>
                  <a:pt x="5175" y="2204"/>
                </a:lnTo>
                <a:lnTo>
                  <a:pt x="5173" y="2204"/>
                </a:lnTo>
                <a:lnTo>
                  <a:pt x="5169" y="2201"/>
                </a:lnTo>
                <a:lnTo>
                  <a:pt x="5167" y="2201"/>
                </a:lnTo>
                <a:lnTo>
                  <a:pt x="5161" y="2199"/>
                </a:lnTo>
                <a:lnTo>
                  <a:pt x="5161" y="2199"/>
                </a:lnTo>
                <a:lnTo>
                  <a:pt x="5161" y="2199"/>
                </a:lnTo>
                <a:lnTo>
                  <a:pt x="5159" y="2197"/>
                </a:lnTo>
                <a:lnTo>
                  <a:pt x="5159" y="2197"/>
                </a:lnTo>
                <a:lnTo>
                  <a:pt x="5159" y="2197"/>
                </a:lnTo>
                <a:lnTo>
                  <a:pt x="5159" y="2197"/>
                </a:lnTo>
                <a:lnTo>
                  <a:pt x="5159" y="2197"/>
                </a:lnTo>
                <a:lnTo>
                  <a:pt x="5159" y="2197"/>
                </a:lnTo>
                <a:lnTo>
                  <a:pt x="5157" y="2195"/>
                </a:lnTo>
                <a:lnTo>
                  <a:pt x="5157" y="2191"/>
                </a:lnTo>
                <a:lnTo>
                  <a:pt x="5157" y="2187"/>
                </a:lnTo>
                <a:lnTo>
                  <a:pt x="5154" y="2185"/>
                </a:lnTo>
                <a:lnTo>
                  <a:pt x="5154" y="2185"/>
                </a:lnTo>
                <a:lnTo>
                  <a:pt x="5154" y="2183"/>
                </a:lnTo>
                <a:lnTo>
                  <a:pt x="5152" y="2183"/>
                </a:lnTo>
                <a:lnTo>
                  <a:pt x="5150" y="2180"/>
                </a:lnTo>
                <a:lnTo>
                  <a:pt x="5150" y="2180"/>
                </a:lnTo>
                <a:lnTo>
                  <a:pt x="5150" y="2178"/>
                </a:lnTo>
                <a:lnTo>
                  <a:pt x="5148" y="2178"/>
                </a:lnTo>
                <a:lnTo>
                  <a:pt x="5148" y="2180"/>
                </a:lnTo>
                <a:lnTo>
                  <a:pt x="5148" y="2180"/>
                </a:lnTo>
                <a:lnTo>
                  <a:pt x="5150" y="2183"/>
                </a:lnTo>
                <a:lnTo>
                  <a:pt x="5150" y="2183"/>
                </a:lnTo>
                <a:lnTo>
                  <a:pt x="5150" y="2183"/>
                </a:lnTo>
                <a:lnTo>
                  <a:pt x="5150" y="2185"/>
                </a:lnTo>
                <a:lnTo>
                  <a:pt x="5150" y="2185"/>
                </a:lnTo>
                <a:lnTo>
                  <a:pt x="5150" y="2189"/>
                </a:lnTo>
                <a:lnTo>
                  <a:pt x="5150" y="2191"/>
                </a:lnTo>
                <a:lnTo>
                  <a:pt x="5150" y="2191"/>
                </a:lnTo>
                <a:lnTo>
                  <a:pt x="5150" y="2191"/>
                </a:lnTo>
                <a:lnTo>
                  <a:pt x="5148" y="2191"/>
                </a:lnTo>
                <a:lnTo>
                  <a:pt x="5148" y="2191"/>
                </a:lnTo>
                <a:lnTo>
                  <a:pt x="5148" y="2189"/>
                </a:lnTo>
                <a:lnTo>
                  <a:pt x="5148" y="2187"/>
                </a:lnTo>
                <a:lnTo>
                  <a:pt x="5146" y="2187"/>
                </a:lnTo>
                <a:lnTo>
                  <a:pt x="5144" y="2187"/>
                </a:lnTo>
                <a:lnTo>
                  <a:pt x="5142" y="2185"/>
                </a:lnTo>
                <a:lnTo>
                  <a:pt x="5142" y="2185"/>
                </a:lnTo>
                <a:lnTo>
                  <a:pt x="5142" y="2187"/>
                </a:lnTo>
                <a:lnTo>
                  <a:pt x="5140" y="2185"/>
                </a:lnTo>
                <a:lnTo>
                  <a:pt x="5140" y="2185"/>
                </a:lnTo>
                <a:lnTo>
                  <a:pt x="5140" y="2185"/>
                </a:lnTo>
                <a:lnTo>
                  <a:pt x="5140" y="2185"/>
                </a:lnTo>
                <a:lnTo>
                  <a:pt x="5140" y="2185"/>
                </a:lnTo>
                <a:lnTo>
                  <a:pt x="5140" y="2183"/>
                </a:lnTo>
                <a:lnTo>
                  <a:pt x="5140" y="2180"/>
                </a:lnTo>
                <a:lnTo>
                  <a:pt x="5140" y="2178"/>
                </a:lnTo>
                <a:lnTo>
                  <a:pt x="5140" y="2178"/>
                </a:lnTo>
                <a:lnTo>
                  <a:pt x="5140" y="2178"/>
                </a:lnTo>
                <a:lnTo>
                  <a:pt x="5140" y="2176"/>
                </a:lnTo>
                <a:lnTo>
                  <a:pt x="5138" y="2172"/>
                </a:lnTo>
                <a:lnTo>
                  <a:pt x="5136" y="2172"/>
                </a:lnTo>
                <a:lnTo>
                  <a:pt x="5136" y="2170"/>
                </a:lnTo>
                <a:lnTo>
                  <a:pt x="5133" y="2168"/>
                </a:lnTo>
                <a:lnTo>
                  <a:pt x="5133" y="2168"/>
                </a:lnTo>
                <a:lnTo>
                  <a:pt x="5136" y="2168"/>
                </a:lnTo>
                <a:lnTo>
                  <a:pt x="5138" y="2168"/>
                </a:lnTo>
                <a:lnTo>
                  <a:pt x="5136" y="2166"/>
                </a:lnTo>
                <a:lnTo>
                  <a:pt x="5136" y="2166"/>
                </a:lnTo>
                <a:lnTo>
                  <a:pt x="5136" y="2164"/>
                </a:lnTo>
                <a:lnTo>
                  <a:pt x="5136" y="2162"/>
                </a:lnTo>
                <a:lnTo>
                  <a:pt x="5136" y="2162"/>
                </a:lnTo>
                <a:lnTo>
                  <a:pt x="5133" y="2162"/>
                </a:lnTo>
                <a:lnTo>
                  <a:pt x="5133" y="2162"/>
                </a:lnTo>
                <a:lnTo>
                  <a:pt x="5133" y="2160"/>
                </a:lnTo>
                <a:lnTo>
                  <a:pt x="5133" y="2160"/>
                </a:lnTo>
                <a:lnTo>
                  <a:pt x="5133" y="2160"/>
                </a:lnTo>
                <a:lnTo>
                  <a:pt x="5131" y="2160"/>
                </a:lnTo>
                <a:lnTo>
                  <a:pt x="5131" y="2160"/>
                </a:lnTo>
                <a:lnTo>
                  <a:pt x="5129" y="2160"/>
                </a:lnTo>
                <a:lnTo>
                  <a:pt x="5129" y="2157"/>
                </a:lnTo>
                <a:lnTo>
                  <a:pt x="5129" y="2157"/>
                </a:lnTo>
                <a:lnTo>
                  <a:pt x="5129" y="2157"/>
                </a:lnTo>
                <a:lnTo>
                  <a:pt x="5127" y="2155"/>
                </a:lnTo>
                <a:lnTo>
                  <a:pt x="5127" y="2155"/>
                </a:lnTo>
                <a:lnTo>
                  <a:pt x="5125" y="2155"/>
                </a:lnTo>
                <a:lnTo>
                  <a:pt x="5125" y="2155"/>
                </a:lnTo>
                <a:lnTo>
                  <a:pt x="5125" y="2155"/>
                </a:lnTo>
                <a:lnTo>
                  <a:pt x="5123" y="2155"/>
                </a:lnTo>
                <a:lnTo>
                  <a:pt x="5121" y="2153"/>
                </a:lnTo>
                <a:lnTo>
                  <a:pt x="5121" y="2153"/>
                </a:lnTo>
                <a:lnTo>
                  <a:pt x="5121" y="2153"/>
                </a:lnTo>
                <a:lnTo>
                  <a:pt x="5119" y="2153"/>
                </a:lnTo>
                <a:lnTo>
                  <a:pt x="5119" y="2153"/>
                </a:lnTo>
                <a:lnTo>
                  <a:pt x="5119" y="2155"/>
                </a:lnTo>
                <a:lnTo>
                  <a:pt x="5119" y="2153"/>
                </a:lnTo>
                <a:lnTo>
                  <a:pt x="5117" y="2153"/>
                </a:lnTo>
                <a:lnTo>
                  <a:pt x="5117" y="2153"/>
                </a:lnTo>
                <a:lnTo>
                  <a:pt x="5117" y="2151"/>
                </a:lnTo>
                <a:lnTo>
                  <a:pt x="5115" y="2149"/>
                </a:lnTo>
                <a:lnTo>
                  <a:pt x="5115" y="2149"/>
                </a:lnTo>
                <a:lnTo>
                  <a:pt x="5113" y="2147"/>
                </a:lnTo>
                <a:lnTo>
                  <a:pt x="5115" y="2145"/>
                </a:lnTo>
                <a:lnTo>
                  <a:pt x="5113" y="2145"/>
                </a:lnTo>
                <a:lnTo>
                  <a:pt x="5110" y="2147"/>
                </a:lnTo>
                <a:lnTo>
                  <a:pt x="5113" y="2149"/>
                </a:lnTo>
                <a:lnTo>
                  <a:pt x="5115" y="2151"/>
                </a:lnTo>
                <a:lnTo>
                  <a:pt x="5117" y="2153"/>
                </a:lnTo>
                <a:lnTo>
                  <a:pt x="5117" y="2155"/>
                </a:lnTo>
                <a:lnTo>
                  <a:pt x="5117" y="2157"/>
                </a:lnTo>
                <a:lnTo>
                  <a:pt x="5115" y="2157"/>
                </a:lnTo>
                <a:lnTo>
                  <a:pt x="5117" y="2160"/>
                </a:lnTo>
                <a:lnTo>
                  <a:pt x="5117" y="2160"/>
                </a:lnTo>
                <a:lnTo>
                  <a:pt x="5119" y="2160"/>
                </a:lnTo>
                <a:lnTo>
                  <a:pt x="5119" y="2162"/>
                </a:lnTo>
                <a:lnTo>
                  <a:pt x="5119" y="2162"/>
                </a:lnTo>
                <a:lnTo>
                  <a:pt x="5119" y="2162"/>
                </a:lnTo>
                <a:lnTo>
                  <a:pt x="5119" y="2164"/>
                </a:lnTo>
                <a:lnTo>
                  <a:pt x="5119" y="2162"/>
                </a:lnTo>
                <a:lnTo>
                  <a:pt x="5121" y="2162"/>
                </a:lnTo>
                <a:lnTo>
                  <a:pt x="5121" y="2162"/>
                </a:lnTo>
                <a:lnTo>
                  <a:pt x="5121" y="2160"/>
                </a:lnTo>
                <a:lnTo>
                  <a:pt x="5123" y="2160"/>
                </a:lnTo>
                <a:lnTo>
                  <a:pt x="5123" y="2160"/>
                </a:lnTo>
                <a:lnTo>
                  <a:pt x="5123" y="2162"/>
                </a:lnTo>
                <a:lnTo>
                  <a:pt x="5123" y="2162"/>
                </a:lnTo>
                <a:lnTo>
                  <a:pt x="5121" y="2162"/>
                </a:lnTo>
                <a:lnTo>
                  <a:pt x="5121" y="2164"/>
                </a:lnTo>
                <a:lnTo>
                  <a:pt x="5127" y="2174"/>
                </a:lnTo>
                <a:lnTo>
                  <a:pt x="5129" y="2174"/>
                </a:lnTo>
                <a:lnTo>
                  <a:pt x="5129" y="2176"/>
                </a:lnTo>
                <a:lnTo>
                  <a:pt x="5129" y="2178"/>
                </a:lnTo>
                <a:lnTo>
                  <a:pt x="5131" y="2176"/>
                </a:lnTo>
                <a:lnTo>
                  <a:pt x="5131" y="2176"/>
                </a:lnTo>
                <a:lnTo>
                  <a:pt x="5131" y="2176"/>
                </a:lnTo>
                <a:lnTo>
                  <a:pt x="5129" y="2174"/>
                </a:lnTo>
                <a:lnTo>
                  <a:pt x="5127" y="2172"/>
                </a:lnTo>
                <a:lnTo>
                  <a:pt x="5127" y="2170"/>
                </a:lnTo>
                <a:lnTo>
                  <a:pt x="5127" y="2170"/>
                </a:lnTo>
                <a:lnTo>
                  <a:pt x="5127" y="2172"/>
                </a:lnTo>
                <a:lnTo>
                  <a:pt x="5129" y="2172"/>
                </a:lnTo>
                <a:lnTo>
                  <a:pt x="5131" y="2174"/>
                </a:lnTo>
                <a:lnTo>
                  <a:pt x="5133" y="2174"/>
                </a:lnTo>
                <a:lnTo>
                  <a:pt x="5131" y="2174"/>
                </a:lnTo>
                <a:lnTo>
                  <a:pt x="5131" y="2174"/>
                </a:lnTo>
                <a:lnTo>
                  <a:pt x="5133" y="2174"/>
                </a:lnTo>
                <a:lnTo>
                  <a:pt x="5133" y="2174"/>
                </a:lnTo>
                <a:lnTo>
                  <a:pt x="5133" y="2176"/>
                </a:lnTo>
                <a:lnTo>
                  <a:pt x="5133" y="2176"/>
                </a:lnTo>
                <a:lnTo>
                  <a:pt x="5133" y="2176"/>
                </a:lnTo>
                <a:lnTo>
                  <a:pt x="5133" y="2178"/>
                </a:lnTo>
                <a:lnTo>
                  <a:pt x="5136" y="2178"/>
                </a:lnTo>
                <a:lnTo>
                  <a:pt x="5136" y="2180"/>
                </a:lnTo>
                <a:lnTo>
                  <a:pt x="5136" y="2180"/>
                </a:lnTo>
                <a:lnTo>
                  <a:pt x="5133" y="2180"/>
                </a:lnTo>
                <a:lnTo>
                  <a:pt x="5131" y="2178"/>
                </a:lnTo>
                <a:lnTo>
                  <a:pt x="5131" y="2178"/>
                </a:lnTo>
                <a:lnTo>
                  <a:pt x="5133" y="2183"/>
                </a:lnTo>
                <a:lnTo>
                  <a:pt x="5133" y="2185"/>
                </a:lnTo>
                <a:lnTo>
                  <a:pt x="5136" y="2185"/>
                </a:lnTo>
                <a:lnTo>
                  <a:pt x="5136" y="2187"/>
                </a:lnTo>
                <a:lnTo>
                  <a:pt x="5136" y="2187"/>
                </a:lnTo>
                <a:lnTo>
                  <a:pt x="5138" y="2187"/>
                </a:lnTo>
                <a:lnTo>
                  <a:pt x="5138" y="2187"/>
                </a:lnTo>
                <a:lnTo>
                  <a:pt x="5140" y="2187"/>
                </a:lnTo>
                <a:lnTo>
                  <a:pt x="5140" y="2187"/>
                </a:lnTo>
                <a:lnTo>
                  <a:pt x="5142" y="2189"/>
                </a:lnTo>
                <a:lnTo>
                  <a:pt x="5142" y="2189"/>
                </a:lnTo>
                <a:lnTo>
                  <a:pt x="5140" y="2189"/>
                </a:lnTo>
                <a:lnTo>
                  <a:pt x="5140" y="2191"/>
                </a:lnTo>
                <a:lnTo>
                  <a:pt x="5140" y="2191"/>
                </a:lnTo>
                <a:lnTo>
                  <a:pt x="5138" y="2189"/>
                </a:lnTo>
                <a:lnTo>
                  <a:pt x="5138" y="2189"/>
                </a:lnTo>
                <a:lnTo>
                  <a:pt x="5138" y="2189"/>
                </a:lnTo>
                <a:lnTo>
                  <a:pt x="5138" y="2193"/>
                </a:lnTo>
                <a:lnTo>
                  <a:pt x="5138" y="2193"/>
                </a:lnTo>
                <a:lnTo>
                  <a:pt x="5140" y="2193"/>
                </a:lnTo>
                <a:lnTo>
                  <a:pt x="5140" y="2193"/>
                </a:lnTo>
                <a:lnTo>
                  <a:pt x="5140" y="2195"/>
                </a:lnTo>
                <a:lnTo>
                  <a:pt x="5140" y="2195"/>
                </a:lnTo>
                <a:lnTo>
                  <a:pt x="5140" y="2199"/>
                </a:lnTo>
                <a:lnTo>
                  <a:pt x="5142" y="2201"/>
                </a:lnTo>
                <a:lnTo>
                  <a:pt x="5142" y="2201"/>
                </a:lnTo>
                <a:lnTo>
                  <a:pt x="5140" y="2201"/>
                </a:lnTo>
                <a:lnTo>
                  <a:pt x="5140" y="2201"/>
                </a:lnTo>
                <a:lnTo>
                  <a:pt x="5140" y="2204"/>
                </a:lnTo>
                <a:lnTo>
                  <a:pt x="5140" y="2206"/>
                </a:lnTo>
                <a:lnTo>
                  <a:pt x="5140" y="2208"/>
                </a:lnTo>
                <a:lnTo>
                  <a:pt x="5138" y="2212"/>
                </a:lnTo>
                <a:lnTo>
                  <a:pt x="5138" y="2214"/>
                </a:lnTo>
                <a:lnTo>
                  <a:pt x="5138" y="2218"/>
                </a:lnTo>
                <a:lnTo>
                  <a:pt x="5138" y="2218"/>
                </a:lnTo>
                <a:lnTo>
                  <a:pt x="5136" y="2220"/>
                </a:lnTo>
                <a:lnTo>
                  <a:pt x="5133" y="2220"/>
                </a:lnTo>
                <a:lnTo>
                  <a:pt x="5133" y="2220"/>
                </a:lnTo>
                <a:lnTo>
                  <a:pt x="5133" y="2220"/>
                </a:lnTo>
                <a:lnTo>
                  <a:pt x="5129" y="2222"/>
                </a:lnTo>
                <a:lnTo>
                  <a:pt x="5127" y="2222"/>
                </a:lnTo>
                <a:lnTo>
                  <a:pt x="5125" y="2225"/>
                </a:lnTo>
                <a:lnTo>
                  <a:pt x="5125" y="2225"/>
                </a:lnTo>
                <a:lnTo>
                  <a:pt x="5125" y="2225"/>
                </a:lnTo>
                <a:lnTo>
                  <a:pt x="5125" y="2227"/>
                </a:lnTo>
                <a:lnTo>
                  <a:pt x="5125" y="2227"/>
                </a:lnTo>
                <a:lnTo>
                  <a:pt x="5125" y="2229"/>
                </a:lnTo>
                <a:lnTo>
                  <a:pt x="5127" y="2229"/>
                </a:lnTo>
                <a:lnTo>
                  <a:pt x="5131" y="2231"/>
                </a:lnTo>
                <a:lnTo>
                  <a:pt x="5133" y="2231"/>
                </a:lnTo>
                <a:lnTo>
                  <a:pt x="5136" y="2233"/>
                </a:lnTo>
                <a:lnTo>
                  <a:pt x="5138" y="2235"/>
                </a:lnTo>
                <a:lnTo>
                  <a:pt x="5138" y="2235"/>
                </a:lnTo>
                <a:lnTo>
                  <a:pt x="5140" y="2235"/>
                </a:lnTo>
                <a:lnTo>
                  <a:pt x="5144" y="2237"/>
                </a:lnTo>
                <a:lnTo>
                  <a:pt x="5146" y="2239"/>
                </a:lnTo>
                <a:lnTo>
                  <a:pt x="5146" y="2241"/>
                </a:lnTo>
                <a:lnTo>
                  <a:pt x="5146" y="2243"/>
                </a:lnTo>
                <a:lnTo>
                  <a:pt x="5146" y="2245"/>
                </a:lnTo>
                <a:lnTo>
                  <a:pt x="5146" y="2248"/>
                </a:lnTo>
                <a:lnTo>
                  <a:pt x="5144" y="2252"/>
                </a:lnTo>
                <a:lnTo>
                  <a:pt x="5140" y="2256"/>
                </a:lnTo>
                <a:lnTo>
                  <a:pt x="5138" y="2258"/>
                </a:lnTo>
                <a:lnTo>
                  <a:pt x="5138" y="2258"/>
                </a:lnTo>
                <a:lnTo>
                  <a:pt x="5138" y="2260"/>
                </a:lnTo>
                <a:lnTo>
                  <a:pt x="5138" y="2260"/>
                </a:lnTo>
                <a:lnTo>
                  <a:pt x="5138" y="2260"/>
                </a:lnTo>
                <a:lnTo>
                  <a:pt x="5140" y="2260"/>
                </a:lnTo>
                <a:lnTo>
                  <a:pt x="5140" y="2260"/>
                </a:lnTo>
                <a:lnTo>
                  <a:pt x="5140" y="2260"/>
                </a:lnTo>
                <a:lnTo>
                  <a:pt x="5140" y="2258"/>
                </a:lnTo>
                <a:lnTo>
                  <a:pt x="5142" y="2258"/>
                </a:lnTo>
                <a:lnTo>
                  <a:pt x="5142" y="2258"/>
                </a:lnTo>
                <a:lnTo>
                  <a:pt x="5142" y="2260"/>
                </a:lnTo>
                <a:lnTo>
                  <a:pt x="5142" y="2262"/>
                </a:lnTo>
                <a:lnTo>
                  <a:pt x="5142" y="2262"/>
                </a:lnTo>
                <a:lnTo>
                  <a:pt x="5142" y="2262"/>
                </a:lnTo>
                <a:lnTo>
                  <a:pt x="5144" y="2262"/>
                </a:lnTo>
                <a:lnTo>
                  <a:pt x="5146" y="2262"/>
                </a:lnTo>
                <a:lnTo>
                  <a:pt x="5146" y="2262"/>
                </a:lnTo>
                <a:lnTo>
                  <a:pt x="5146" y="2264"/>
                </a:lnTo>
                <a:lnTo>
                  <a:pt x="5146" y="2264"/>
                </a:lnTo>
                <a:lnTo>
                  <a:pt x="5148" y="2264"/>
                </a:lnTo>
                <a:lnTo>
                  <a:pt x="5148" y="2264"/>
                </a:lnTo>
                <a:lnTo>
                  <a:pt x="5150" y="2264"/>
                </a:lnTo>
                <a:lnTo>
                  <a:pt x="5152" y="2262"/>
                </a:lnTo>
                <a:lnTo>
                  <a:pt x="5154" y="2260"/>
                </a:lnTo>
                <a:lnTo>
                  <a:pt x="5157" y="2258"/>
                </a:lnTo>
                <a:lnTo>
                  <a:pt x="5159" y="2256"/>
                </a:lnTo>
                <a:lnTo>
                  <a:pt x="5159" y="2256"/>
                </a:lnTo>
                <a:lnTo>
                  <a:pt x="5161" y="2252"/>
                </a:lnTo>
                <a:lnTo>
                  <a:pt x="5163" y="2252"/>
                </a:lnTo>
                <a:lnTo>
                  <a:pt x="5163" y="2250"/>
                </a:lnTo>
                <a:lnTo>
                  <a:pt x="5165" y="2248"/>
                </a:lnTo>
                <a:lnTo>
                  <a:pt x="5167" y="2245"/>
                </a:lnTo>
                <a:lnTo>
                  <a:pt x="5167" y="2243"/>
                </a:lnTo>
                <a:lnTo>
                  <a:pt x="5169" y="2241"/>
                </a:lnTo>
                <a:lnTo>
                  <a:pt x="5169" y="2241"/>
                </a:lnTo>
                <a:lnTo>
                  <a:pt x="5171" y="2237"/>
                </a:lnTo>
                <a:lnTo>
                  <a:pt x="5173" y="2233"/>
                </a:lnTo>
                <a:lnTo>
                  <a:pt x="5171" y="2231"/>
                </a:lnTo>
                <a:lnTo>
                  <a:pt x="5171" y="2231"/>
                </a:lnTo>
                <a:lnTo>
                  <a:pt x="5171" y="2229"/>
                </a:lnTo>
                <a:lnTo>
                  <a:pt x="5171" y="2227"/>
                </a:lnTo>
                <a:lnTo>
                  <a:pt x="5173" y="2225"/>
                </a:lnTo>
                <a:lnTo>
                  <a:pt x="5173" y="2225"/>
                </a:lnTo>
                <a:lnTo>
                  <a:pt x="5173" y="2225"/>
                </a:lnTo>
                <a:lnTo>
                  <a:pt x="5175" y="2222"/>
                </a:lnTo>
                <a:lnTo>
                  <a:pt x="5177" y="2222"/>
                </a:lnTo>
                <a:lnTo>
                  <a:pt x="5180" y="2222"/>
                </a:lnTo>
                <a:lnTo>
                  <a:pt x="5182" y="2222"/>
                </a:lnTo>
                <a:lnTo>
                  <a:pt x="5184" y="2222"/>
                </a:lnTo>
                <a:lnTo>
                  <a:pt x="5184" y="2222"/>
                </a:lnTo>
                <a:lnTo>
                  <a:pt x="5184" y="2225"/>
                </a:lnTo>
                <a:lnTo>
                  <a:pt x="5186" y="2225"/>
                </a:lnTo>
                <a:lnTo>
                  <a:pt x="5186" y="2222"/>
                </a:lnTo>
                <a:lnTo>
                  <a:pt x="5186" y="2222"/>
                </a:lnTo>
                <a:lnTo>
                  <a:pt x="5186" y="2222"/>
                </a:lnTo>
                <a:lnTo>
                  <a:pt x="5186" y="2220"/>
                </a:lnTo>
                <a:lnTo>
                  <a:pt x="5186" y="2218"/>
                </a:lnTo>
                <a:lnTo>
                  <a:pt x="5186" y="2216"/>
                </a:lnTo>
                <a:lnTo>
                  <a:pt x="5188" y="2216"/>
                </a:lnTo>
                <a:lnTo>
                  <a:pt x="5190" y="2214"/>
                </a:lnTo>
                <a:lnTo>
                  <a:pt x="5190" y="2214"/>
                </a:lnTo>
                <a:lnTo>
                  <a:pt x="5190" y="2212"/>
                </a:lnTo>
                <a:lnTo>
                  <a:pt x="5192" y="2208"/>
                </a:lnTo>
                <a:lnTo>
                  <a:pt x="5192" y="2204"/>
                </a:lnTo>
                <a:lnTo>
                  <a:pt x="5192" y="2201"/>
                </a:lnTo>
                <a:lnTo>
                  <a:pt x="5194" y="2199"/>
                </a:lnTo>
                <a:lnTo>
                  <a:pt x="5194" y="2199"/>
                </a:lnTo>
                <a:lnTo>
                  <a:pt x="5194" y="2199"/>
                </a:lnTo>
                <a:lnTo>
                  <a:pt x="5192" y="2197"/>
                </a:lnTo>
                <a:close/>
                <a:moveTo>
                  <a:pt x="5113" y="1587"/>
                </a:moveTo>
                <a:lnTo>
                  <a:pt x="5113" y="1587"/>
                </a:lnTo>
                <a:lnTo>
                  <a:pt x="5113" y="1587"/>
                </a:lnTo>
                <a:lnTo>
                  <a:pt x="5113" y="1585"/>
                </a:lnTo>
                <a:lnTo>
                  <a:pt x="5113" y="1585"/>
                </a:lnTo>
                <a:lnTo>
                  <a:pt x="5113" y="1587"/>
                </a:lnTo>
                <a:close/>
                <a:moveTo>
                  <a:pt x="5138" y="1948"/>
                </a:moveTo>
                <a:lnTo>
                  <a:pt x="5138" y="1948"/>
                </a:lnTo>
                <a:lnTo>
                  <a:pt x="5138" y="1948"/>
                </a:lnTo>
                <a:lnTo>
                  <a:pt x="5138" y="1948"/>
                </a:lnTo>
                <a:lnTo>
                  <a:pt x="5138" y="1948"/>
                </a:lnTo>
                <a:lnTo>
                  <a:pt x="5138" y="1948"/>
                </a:lnTo>
                <a:lnTo>
                  <a:pt x="5138" y="1948"/>
                </a:lnTo>
                <a:close/>
                <a:moveTo>
                  <a:pt x="5175" y="1879"/>
                </a:moveTo>
                <a:lnTo>
                  <a:pt x="5175" y="1881"/>
                </a:lnTo>
                <a:lnTo>
                  <a:pt x="5175" y="1881"/>
                </a:lnTo>
                <a:lnTo>
                  <a:pt x="5175" y="1879"/>
                </a:lnTo>
                <a:lnTo>
                  <a:pt x="5175" y="1879"/>
                </a:lnTo>
                <a:lnTo>
                  <a:pt x="5175" y="1879"/>
                </a:lnTo>
                <a:lnTo>
                  <a:pt x="5175" y="1879"/>
                </a:lnTo>
                <a:lnTo>
                  <a:pt x="5175" y="1879"/>
                </a:lnTo>
                <a:close/>
                <a:moveTo>
                  <a:pt x="5177" y="811"/>
                </a:moveTo>
                <a:lnTo>
                  <a:pt x="5177" y="811"/>
                </a:lnTo>
                <a:lnTo>
                  <a:pt x="5180" y="809"/>
                </a:lnTo>
                <a:lnTo>
                  <a:pt x="5180" y="809"/>
                </a:lnTo>
                <a:lnTo>
                  <a:pt x="5182" y="807"/>
                </a:lnTo>
                <a:lnTo>
                  <a:pt x="5182" y="807"/>
                </a:lnTo>
                <a:lnTo>
                  <a:pt x="5182" y="807"/>
                </a:lnTo>
                <a:lnTo>
                  <a:pt x="5180" y="807"/>
                </a:lnTo>
                <a:lnTo>
                  <a:pt x="5180" y="809"/>
                </a:lnTo>
                <a:lnTo>
                  <a:pt x="5180" y="809"/>
                </a:lnTo>
                <a:lnTo>
                  <a:pt x="5177" y="809"/>
                </a:lnTo>
                <a:lnTo>
                  <a:pt x="5175" y="811"/>
                </a:lnTo>
                <a:lnTo>
                  <a:pt x="5175" y="811"/>
                </a:lnTo>
                <a:lnTo>
                  <a:pt x="5177" y="811"/>
                </a:lnTo>
                <a:close/>
                <a:moveTo>
                  <a:pt x="5188" y="1908"/>
                </a:moveTo>
                <a:lnTo>
                  <a:pt x="5190" y="1908"/>
                </a:lnTo>
                <a:lnTo>
                  <a:pt x="5190" y="1908"/>
                </a:lnTo>
                <a:lnTo>
                  <a:pt x="5190" y="1908"/>
                </a:lnTo>
                <a:lnTo>
                  <a:pt x="5190" y="1908"/>
                </a:lnTo>
                <a:lnTo>
                  <a:pt x="5190" y="1908"/>
                </a:lnTo>
                <a:lnTo>
                  <a:pt x="5192" y="1908"/>
                </a:lnTo>
                <a:lnTo>
                  <a:pt x="5194" y="1908"/>
                </a:lnTo>
                <a:lnTo>
                  <a:pt x="5194" y="1906"/>
                </a:lnTo>
                <a:lnTo>
                  <a:pt x="5192" y="1906"/>
                </a:lnTo>
                <a:lnTo>
                  <a:pt x="5192" y="1906"/>
                </a:lnTo>
                <a:lnTo>
                  <a:pt x="5190" y="1906"/>
                </a:lnTo>
                <a:lnTo>
                  <a:pt x="5190" y="1906"/>
                </a:lnTo>
                <a:lnTo>
                  <a:pt x="5188" y="1908"/>
                </a:lnTo>
                <a:lnTo>
                  <a:pt x="5188" y="1908"/>
                </a:lnTo>
                <a:lnTo>
                  <a:pt x="5188" y="1908"/>
                </a:lnTo>
                <a:lnTo>
                  <a:pt x="5186" y="1908"/>
                </a:lnTo>
                <a:lnTo>
                  <a:pt x="5186" y="1908"/>
                </a:lnTo>
                <a:lnTo>
                  <a:pt x="5186" y="1910"/>
                </a:lnTo>
                <a:lnTo>
                  <a:pt x="5188" y="1908"/>
                </a:lnTo>
                <a:close/>
                <a:moveTo>
                  <a:pt x="5194" y="1889"/>
                </a:moveTo>
                <a:lnTo>
                  <a:pt x="5194" y="1889"/>
                </a:lnTo>
                <a:lnTo>
                  <a:pt x="5194" y="1887"/>
                </a:lnTo>
                <a:lnTo>
                  <a:pt x="5194" y="1887"/>
                </a:lnTo>
                <a:lnTo>
                  <a:pt x="5194" y="1887"/>
                </a:lnTo>
                <a:lnTo>
                  <a:pt x="5192" y="1885"/>
                </a:lnTo>
                <a:lnTo>
                  <a:pt x="5192" y="1885"/>
                </a:lnTo>
                <a:lnTo>
                  <a:pt x="5190" y="1885"/>
                </a:lnTo>
                <a:lnTo>
                  <a:pt x="5190" y="1883"/>
                </a:lnTo>
                <a:lnTo>
                  <a:pt x="5190" y="1883"/>
                </a:lnTo>
                <a:lnTo>
                  <a:pt x="5190" y="1883"/>
                </a:lnTo>
                <a:lnTo>
                  <a:pt x="5190" y="1883"/>
                </a:lnTo>
                <a:lnTo>
                  <a:pt x="5188" y="1883"/>
                </a:lnTo>
                <a:lnTo>
                  <a:pt x="5186" y="1883"/>
                </a:lnTo>
                <a:lnTo>
                  <a:pt x="5184" y="1883"/>
                </a:lnTo>
                <a:lnTo>
                  <a:pt x="5182" y="1885"/>
                </a:lnTo>
                <a:lnTo>
                  <a:pt x="5180" y="1885"/>
                </a:lnTo>
                <a:lnTo>
                  <a:pt x="5177" y="1887"/>
                </a:lnTo>
                <a:lnTo>
                  <a:pt x="5177" y="1887"/>
                </a:lnTo>
                <a:lnTo>
                  <a:pt x="5177" y="1889"/>
                </a:lnTo>
                <a:lnTo>
                  <a:pt x="5177" y="1889"/>
                </a:lnTo>
                <a:lnTo>
                  <a:pt x="5177" y="1889"/>
                </a:lnTo>
                <a:lnTo>
                  <a:pt x="5177" y="1889"/>
                </a:lnTo>
                <a:lnTo>
                  <a:pt x="5177" y="1889"/>
                </a:lnTo>
                <a:lnTo>
                  <a:pt x="5177" y="1889"/>
                </a:lnTo>
                <a:lnTo>
                  <a:pt x="5175" y="1891"/>
                </a:lnTo>
                <a:lnTo>
                  <a:pt x="5175" y="1891"/>
                </a:lnTo>
                <a:lnTo>
                  <a:pt x="5175" y="1891"/>
                </a:lnTo>
                <a:lnTo>
                  <a:pt x="5177" y="1893"/>
                </a:lnTo>
                <a:lnTo>
                  <a:pt x="5177" y="1893"/>
                </a:lnTo>
                <a:lnTo>
                  <a:pt x="5180" y="1895"/>
                </a:lnTo>
                <a:lnTo>
                  <a:pt x="5182" y="1895"/>
                </a:lnTo>
                <a:lnTo>
                  <a:pt x="5184" y="1895"/>
                </a:lnTo>
                <a:lnTo>
                  <a:pt x="5184" y="1895"/>
                </a:lnTo>
                <a:lnTo>
                  <a:pt x="5186" y="1895"/>
                </a:lnTo>
                <a:lnTo>
                  <a:pt x="5188" y="1895"/>
                </a:lnTo>
                <a:lnTo>
                  <a:pt x="5188" y="1895"/>
                </a:lnTo>
                <a:lnTo>
                  <a:pt x="5190" y="1895"/>
                </a:lnTo>
                <a:lnTo>
                  <a:pt x="5192" y="1893"/>
                </a:lnTo>
                <a:lnTo>
                  <a:pt x="5192" y="1893"/>
                </a:lnTo>
                <a:lnTo>
                  <a:pt x="5192" y="1895"/>
                </a:lnTo>
                <a:lnTo>
                  <a:pt x="5194" y="1893"/>
                </a:lnTo>
                <a:lnTo>
                  <a:pt x="5194" y="1893"/>
                </a:lnTo>
                <a:lnTo>
                  <a:pt x="5196" y="1893"/>
                </a:lnTo>
                <a:lnTo>
                  <a:pt x="5196" y="1891"/>
                </a:lnTo>
                <a:lnTo>
                  <a:pt x="5194" y="1889"/>
                </a:lnTo>
                <a:close/>
                <a:moveTo>
                  <a:pt x="5173" y="1812"/>
                </a:moveTo>
                <a:lnTo>
                  <a:pt x="5173" y="1812"/>
                </a:lnTo>
                <a:lnTo>
                  <a:pt x="5173" y="1812"/>
                </a:lnTo>
                <a:lnTo>
                  <a:pt x="5173" y="1812"/>
                </a:lnTo>
                <a:lnTo>
                  <a:pt x="5173" y="1812"/>
                </a:lnTo>
                <a:lnTo>
                  <a:pt x="5171" y="1812"/>
                </a:lnTo>
                <a:lnTo>
                  <a:pt x="5171" y="1812"/>
                </a:lnTo>
                <a:lnTo>
                  <a:pt x="5173" y="1812"/>
                </a:lnTo>
                <a:lnTo>
                  <a:pt x="5173" y="1812"/>
                </a:lnTo>
                <a:close/>
                <a:moveTo>
                  <a:pt x="5140" y="1650"/>
                </a:moveTo>
                <a:lnTo>
                  <a:pt x="5140" y="1650"/>
                </a:lnTo>
                <a:lnTo>
                  <a:pt x="5140" y="1648"/>
                </a:lnTo>
                <a:lnTo>
                  <a:pt x="5140" y="1648"/>
                </a:lnTo>
                <a:lnTo>
                  <a:pt x="5140" y="1648"/>
                </a:lnTo>
                <a:lnTo>
                  <a:pt x="5140" y="1648"/>
                </a:lnTo>
                <a:lnTo>
                  <a:pt x="5140" y="1648"/>
                </a:lnTo>
                <a:lnTo>
                  <a:pt x="5140" y="1648"/>
                </a:lnTo>
                <a:lnTo>
                  <a:pt x="5140" y="1650"/>
                </a:lnTo>
                <a:close/>
                <a:moveTo>
                  <a:pt x="5094" y="1531"/>
                </a:moveTo>
                <a:lnTo>
                  <a:pt x="5096" y="1531"/>
                </a:lnTo>
                <a:lnTo>
                  <a:pt x="5096" y="1531"/>
                </a:lnTo>
                <a:lnTo>
                  <a:pt x="5096" y="1531"/>
                </a:lnTo>
                <a:lnTo>
                  <a:pt x="5096" y="1531"/>
                </a:lnTo>
                <a:lnTo>
                  <a:pt x="5094" y="1531"/>
                </a:lnTo>
                <a:lnTo>
                  <a:pt x="5094" y="1531"/>
                </a:lnTo>
                <a:lnTo>
                  <a:pt x="5094" y="1531"/>
                </a:lnTo>
                <a:lnTo>
                  <a:pt x="5094" y="1531"/>
                </a:lnTo>
                <a:lnTo>
                  <a:pt x="5094" y="1531"/>
                </a:lnTo>
                <a:close/>
                <a:moveTo>
                  <a:pt x="5150" y="2176"/>
                </a:moveTo>
                <a:lnTo>
                  <a:pt x="5150" y="2176"/>
                </a:lnTo>
                <a:lnTo>
                  <a:pt x="5150" y="2176"/>
                </a:lnTo>
                <a:lnTo>
                  <a:pt x="5150" y="2176"/>
                </a:lnTo>
                <a:lnTo>
                  <a:pt x="5150" y="2174"/>
                </a:lnTo>
                <a:lnTo>
                  <a:pt x="5150" y="2172"/>
                </a:lnTo>
                <a:lnTo>
                  <a:pt x="5148" y="2172"/>
                </a:lnTo>
                <a:lnTo>
                  <a:pt x="5148" y="2172"/>
                </a:lnTo>
                <a:lnTo>
                  <a:pt x="5148" y="2172"/>
                </a:lnTo>
                <a:lnTo>
                  <a:pt x="5148" y="2174"/>
                </a:lnTo>
                <a:lnTo>
                  <a:pt x="5148" y="2174"/>
                </a:lnTo>
                <a:lnTo>
                  <a:pt x="5148" y="2174"/>
                </a:lnTo>
                <a:lnTo>
                  <a:pt x="5150" y="2176"/>
                </a:lnTo>
                <a:close/>
                <a:moveTo>
                  <a:pt x="5136" y="1644"/>
                </a:moveTo>
                <a:lnTo>
                  <a:pt x="5136" y="1642"/>
                </a:lnTo>
                <a:lnTo>
                  <a:pt x="5136" y="1642"/>
                </a:lnTo>
                <a:lnTo>
                  <a:pt x="5136" y="1640"/>
                </a:lnTo>
                <a:lnTo>
                  <a:pt x="5136" y="1640"/>
                </a:lnTo>
                <a:lnTo>
                  <a:pt x="5133" y="1640"/>
                </a:lnTo>
                <a:lnTo>
                  <a:pt x="5133" y="1640"/>
                </a:lnTo>
                <a:lnTo>
                  <a:pt x="5133" y="1640"/>
                </a:lnTo>
                <a:lnTo>
                  <a:pt x="5136" y="1640"/>
                </a:lnTo>
                <a:lnTo>
                  <a:pt x="5136" y="1642"/>
                </a:lnTo>
                <a:lnTo>
                  <a:pt x="5136" y="1642"/>
                </a:lnTo>
                <a:lnTo>
                  <a:pt x="5136" y="1644"/>
                </a:lnTo>
                <a:close/>
                <a:moveTo>
                  <a:pt x="5115" y="791"/>
                </a:moveTo>
                <a:lnTo>
                  <a:pt x="5115" y="791"/>
                </a:lnTo>
                <a:lnTo>
                  <a:pt x="5110" y="788"/>
                </a:lnTo>
                <a:lnTo>
                  <a:pt x="5108" y="788"/>
                </a:lnTo>
                <a:lnTo>
                  <a:pt x="5106" y="791"/>
                </a:lnTo>
                <a:lnTo>
                  <a:pt x="5108" y="791"/>
                </a:lnTo>
                <a:lnTo>
                  <a:pt x="5110" y="793"/>
                </a:lnTo>
                <a:lnTo>
                  <a:pt x="5110" y="793"/>
                </a:lnTo>
                <a:lnTo>
                  <a:pt x="5113" y="795"/>
                </a:lnTo>
                <a:lnTo>
                  <a:pt x="5115" y="793"/>
                </a:lnTo>
                <a:lnTo>
                  <a:pt x="5117" y="793"/>
                </a:lnTo>
                <a:lnTo>
                  <a:pt x="5119" y="793"/>
                </a:lnTo>
                <a:lnTo>
                  <a:pt x="5119" y="793"/>
                </a:lnTo>
                <a:lnTo>
                  <a:pt x="5119" y="793"/>
                </a:lnTo>
                <a:lnTo>
                  <a:pt x="5121" y="793"/>
                </a:lnTo>
                <a:lnTo>
                  <a:pt x="5117" y="791"/>
                </a:lnTo>
                <a:lnTo>
                  <a:pt x="5115" y="791"/>
                </a:lnTo>
                <a:close/>
                <a:moveTo>
                  <a:pt x="5022" y="1929"/>
                </a:moveTo>
                <a:lnTo>
                  <a:pt x="5022" y="1929"/>
                </a:lnTo>
                <a:lnTo>
                  <a:pt x="5020" y="1929"/>
                </a:lnTo>
                <a:lnTo>
                  <a:pt x="5020" y="1929"/>
                </a:lnTo>
                <a:lnTo>
                  <a:pt x="5020" y="1931"/>
                </a:lnTo>
                <a:lnTo>
                  <a:pt x="5020" y="1931"/>
                </a:lnTo>
                <a:lnTo>
                  <a:pt x="5020" y="1933"/>
                </a:lnTo>
                <a:lnTo>
                  <a:pt x="5020" y="1933"/>
                </a:lnTo>
                <a:lnTo>
                  <a:pt x="5020" y="1931"/>
                </a:lnTo>
                <a:lnTo>
                  <a:pt x="5022" y="1931"/>
                </a:lnTo>
                <a:lnTo>
                  <a:pt x="5020" y="1931"/>
                </a:lnTo>
                <a:lnTo>
                  <a:pt x="5020" y="1929"/>
                </a:lnTo>
                <a:lnTo>
                  <a:pt x="5022" y="1929"/>
                </a:lnTo>
                <a:lnTo>
                  <a:pt x="5022" y="1929"/>
                </a:lnTo>
                <a:close/>
                <a:moveTo>
                  <a:pt x="5029" y="1858"/>
                </a:moveTo>
                <a:lnTo>
                  <a:pt x="5031" y="1860"/>
                </a:lnTo>
                <a:lnTo>
                  <a:pt x="5031" y="1858"/>
                </a:lnTo>
                <a:lnTo>
                  <a:pt x="5031" y="1858"/>
                </a:lnTo>
                <a:lnTo>
                  <a:pt x="5029" y="1858"/>
                </a:lnTo>
                <a:lnTo>
                  <a:pt x="5029" y="1858"/>
                </a:lnTo>
                <a:close/>
                <a:moveTo>
                  <a:pt x="5027" y="2327"/>
                </a:moveTo>
                <a:lnTo>
                  <a:pt x="5025" y="2329"/>
                </a:lnTo>
                <a:lnTo>
                  <a:pt x="5027" y="2329"/>
                </a:lnTo>
                <a:lnTo>
                  <a:pt x="5027" y="2329"/>
                </a:lnTo>
                <a:lnTo>
                  <a:pt x="5027" y="2327"/>
                </a:lnTo>
                <a:lnTo>
                  <a:pt x="5027" y="2327"/>
                </a:lnTo>
                <a:close/>
                <a:moveTo>
                  <a:pt x="5033" y="1962"/>
                </a:moveTo>
                <a:lnTo>
                  <a:pt x="5035" y="1962"/>
                </a:lnTo>
                <a:lnTo>
                  <a:pt x="5035" y="1962"/>
                </a:lnTo>
                <a:lnTo>
                  <a:pt x="5035" y="1960"/>
                </a:lnTo>
                <a:lnTo>
                  <a:pt x="5033" y="1960"/>
                </a:lnTo>
                <a:lnTo>
                  <a:pt x="5033" y="1960"/>
                </a:lnTo>
                <a:lnTo>
                  <a:pt x="5033" y="1962"/>
                </a:lnTo>
                <a:lnTo>
                  <a:pt x="5033" y="1962"/>
                </a:lnTo>
                <a:close/>
                <a:moveTo>
                  <a:pt x="5014" y="1784"/>
                </a:moveTo>
                <a:lnTo>
                  <a:pt x="5012" y="1784"/>
                </a:lnTo>
                <a:lnTo>
                  <a:pt x="5012" y="1784"/>
                </a:lnTo>
                <a:lnTo>
                  <a:pt x="5010" y="1786"/>
                </a:lnTo>
                <a:lnTo>
                  <a:pt x="5010" y="1786"/>
                </a:lnTo>
                <a:lnTo>
                  <a:pt x="5010" y="1786"/>
                </a:lnTo>
                <a:lnTo>
                  <a:pt x="5010" y="1786"/>
                </a:lnTo>
                <a:lnTo>
                  <a:pt x="5010" y="1786"/>
                </a:lnTo>
                <a:lnTo>
                  <a:pt x="5010" y="1786"/>
                </a:lnTo>
                <a:lnTo>
                  <a:pt x="5012" y="1788"/>
                </a:lnTo>
                <a:lnTo>
                  <a:pt x="5012" y="1786"/>
                </a:lnTo>
                <a:lnTo>
                  <a:pt x="5012" y="1786"/>
                </a:lnTo>
                <a:lnTo>
                  <a:pt x="5014" y="1786"/>
                </a:lnTo>
                <a:lnTo>
                  <a:pt x="5014" y="1786"/>
                </a:lnTo>
                <a:lnTo>
                  <a:pt x="5014" y="1786"/>
                </a:lnTo>
                <a:lnTo>
                  <a:pt x="5014" y="1784"/>
                </a:lnTo>
                <a:lnTo>
                  <a:pt x="5014" y="1784"/>
                </a:lnTo>
                <a:close/>
                <a:moveTo>
                  <a:pt x="5031" y="1862"/>
                </a:moveTo>
                <a:lnTo>
                  <a:pt x="5031" y="1862"/>
                </a:lnTo>
                <a:lnTo>
                  <a:pt x="5029" y="1862"/>
                </a:lnTo>
                <a:lnTo>
                  <a:pt x="5029" y="1864"/>
                </a:lnTo>
                <a:lnTo>
                  <a:pt x="5031" y="1866"/>
                </a:lnTo>
                <a:lnTo>
                  <a:pt x="5031" y="1864"/>
                </a:lnTo>
                <a:lnTo>
                  <a:pt x="5031" y="1864"/>
                </a:lnTo>
                <a:lnTo>
                  <a:pt x="5033" y="1866"/>
                </a:lnTo>
                <a:lnTo>
                  <a:pt x="5033" y="1866"/>
                </a:lnTo>
                <a:lnTo>
                  <a:pt x="5033" y="1868"/>
                </a:lnTo>
                <a:lnTo>
                  <a:pt x="5033" y="1870"/>
                </a:lnTo>
                <a:lnTo>
                  <a:pt x="5033" y="1870"/>
                </a:lnTo>
                <a:lnTo>
                  <a:pt x="5033" y="1870"/>
                </a:lnTo>
                <a:lnTo>
                  <a:pt x="5035" y="1870"/>
                </a:lnTo>
                <a:lnTo>
                  <a:pt x="5035" y="1870"/>
                </a:lnTo>
                <a:lnTo>
                  <a:pt x="5037" y="1870"/>
                </a:lnTo>
                <a:lnTo>
                  <a:pt x="5039" y="1870"/>
                </a:lnTo>
                <a:lnTo>
                  <a:pt x="5039" y="1868"/>
                </a:lnTo>
                <a:lnTo>
                  <a:pt x="5039" y="1868"/>
                </a:lnTo>
                <a:lnTo>
                  <a:pt x="5037" y="1868"/>
                </a:lnTo>
                <a:lnTo>
                  <a:pt x="5037" y="1866"/>
                </a:lnTo>
                <a:lnTo>
                  <a:pt x="5037" y="1866"/>
                </a:lnTo>
                <a:lnTo>
                  <a:pt x="5035" y="1866"/>
                </a:lnTo>
                <a:lnTo>
                  <a:pt x="5035" y="1864"/>
                </a:lnTo>
                <a:lnTo>
                  <a:pt x="5033" y="1864"/>
                </a:lnTo>
                <a:lnTo>
                  <a:pt x="5033" y="1864"/>
                </a:lnTo>
                <a:lnTo>
                  <a:pt x="5033" y="1862"/>
                </a:lnTo>
                <a:lnTo>
                  <a:pt x="5031" y="1862"/>
                </a:lnTo>
                <a:close/>
                <a:moveTo>
                  <a:pt x="5033" y="1830"/>
                </a:moveTo>
                <a:lnTo>
                  <a:pt x="5033" y="1832"/>
                </a:lnTo>
                <a:lnTo>
                  <a:pt x="5033" y="1832"/>
                </a:lnTo>
                <a:lnTo>
                  <a:pt x="5035" y="1832"/>
                </a:lnTo>
                <a:lnTo>
                  <a:pt x="5035" y="1832"/>
                </a:lnTo>
                <a:lnTo>
                  <a:pt x="5035" y="1832"/>
                </a:lnTo>
                <a:lnTo>
                  <a:pt x="5035" y="1830"/>
                </a:lnTo>
                <a:lnTo>
                  <a:pt x="5035" y="1830"/>
                </a:lnTo>
                <a:lnTo>
                  <a:pt x="5035" y="1830"/>
                </a:lnTo>
                <a:lnTo>
                  <a:pt x="5035" y="1828"/>
                </a:lnTo>
                <a:lnTo>
                  <a:pt x="5033" y="1830"/>
                </a:lnTo>
                <a:lnTo>
                  <a:pt x="5033" y="1830"/>
                </a:lnTo>
                <a:close/>
                <a:moveTo>
                  <a:pt x="5033" y="1837"/>
                </a:moveTo>
                <a:lnTo>
                  <a:pt x="5033" y="1837"/>
                </a:lnTo>
                <a:lnTo>
                  <a:pt x="5033" y="1837"/>
                </a:lnTo>
                <a:lnTo>
                  <a:pt x="5033" y="1837"/>
                </a:lnTo>
                <a:lnTo>
                  <a:pt x="5035" y="1839"/>
                </a:lnTo>
                <a:lnTo>
                  <a:pt x="5035" y="1837"/>
                </a:lnTo>
                <a:lnTo>
                  <a:pt x="5035" y="1837"/>
                </a:lnTo>
                <a:lnTo>
                  <a:pt x="5035" y="1835"/>
                </a:lnTo>
                <a:lnTo>
                  <a:pt x="5033" y="1837"/>
                </a:lnTo>
                <a:close/>
                <a:moveTo>
                  <a:pt x="5027" y="1935"/>
                </a:moveTo>
                <a:lnTo>
                  <a:pt x="5029" y="1937"/>
                </a:lnTo>
                <a:lnTo>
                  <a:pt x="5029" y="1937"/>
                </a:lnTo>
                <a:lnTo>
                  <a:pt x="5031" y="1939"/>
                </a:lnTo>
                <a:lnTo>
                  <a:pt x="5033" y="1939"/>
                </a:lnTo>
                <a:lnTo>
                  <a:pt x="5033" y="1939"/>
                </a:lnTo>
                <a:lnTo>
                  <a:pt x="5033" y="1937"/>
                </a:lnTo>
                <a:lnTo>
                  <a:pt x="5033" y="1937"/>
                </a:lnTo>
                <a:lnTo>
                  <a:pt x="5033" y="1935"/>
                </a:lnTo>
                <a:lnTo>
                  <a:pt x="5031" y="1935"/>
                </a:lnTo>
                <a:lnTo>
                  <a:pt x="5031" y="1933"/>
                </a:lnTo>
                <a:lnTo>
                  <a:pt x="5031" y="1933"/>
                </a:lnTo>
                <a:lnTo>
                  <a:pt x="5031" y="1933"/>
                </a:lnTo>
                <a:lnTo>
                  <a:pt x="5029" y="1933"/>
                </a:lnTo>
                <a:lnTo>
                  <a:pt x="5029" y="1933"/>
                </a:lnTo>
                <a:lnTo>
                  <a:pt x="5029" y="1933"/>
                </a:lnTo>
                <a:lnTo>
                  <a:pt x="5031" y="1933"/>
                </a:lnTo>
                <a:lnTo>
                  <a:pt x="5029" y="1935"/>
                </a:lnTo>
                <a:lnTo>
                  <a:pt x="5027" y="1935"/>
                </a:lnTo>
                <a:close/>
                <a:moveTo>
                  <a:pt x="5087" y="1528"/>
                </a:moveTo>
                <a:lnTo>
                  <a:pt x="5089" y="1528"/>
                </a:lnTo>
                <a:lnTo>
                  <a:pt x="5089" y="1528"/>
                </a:lnTo>
                <a:lnTo>
                  <a:pt x="5089" y="1528"/>
                </a:lnTo>
                <a:lnTo>
                  <a:pt x="5092" y="1528"/>
                </a:lnTo>
                <a:lnTo>
                  <a:pt x="5087" y="1528"/>
                </a:lnTo>
                <a:lnTo>
                  <a:pt x="5087" y="1528"/>
                </a:lnTo>
                <a:lnTo>
                  <a:pt x="5085" y="1528"/>
                </a:lnTo>
                <a:lnTo>
                  <a:pt x="5085" y="1528"/>
                </a:lnTo>
                <a:lnTo>
                  <a:pt x="5087" y="1528"/>
                </a:lnTo>
                <a:lnTo>
                  <a:pt x="5087" y="1528"/>
                </a:lnTo>
                <a:lnTo>
                  <a:pt x="5087" y="1528"/>
                </a:lnTo>
                <a:close/>
                <a:moveTo>
                  <a:pt x="5020" y="2338"/>
                </a:moveTo>
                <a:lnTo>
                  <a:pt x="5020" y="2338"/>
                </a:lnTo>
                <a:lnTo>
                  <a:pt x="5020" y="2338"/>
                </a:lnTo>
                <a:lnTo>
                  <a:pt x="5022" y="2338"/>
                </a:lnTo>
                <a:lnTo>
                  <a:pt x="5022" y="2338"/>
                </a:lnTo>
                <a:lnTo>
                  <a:pt x="5022" y="2338"/>
                </a:lnTo>
                <a:lnTo>
                  <a:pt x="5022" y="2338"/>
                </a:lnTo>
                <a:lnTo>
                  <a:pt x="5022" y="2336"/>
                </a:lnTo>
                <a:lnTo>
                  <a:pt x="5022" y="2336"/>
                </a:lnTo>
                <a:lnTo>
                  <a:pt x="5022" y="2336"/>
                </a:lnTo>
                <a:lnTo>
                  <a:pt x="5020" y="2336"/>
                </a:lnTo>
                <a:lnTo>
                  <a:pt x="5020" y="2338"/>
                </a:lnTo>
                <a:close/>
                <a:moveTo>
                  <a:pt x="5066" y="1545"/>
                </a:moveTo>
                <a:lnTo>
                  <a:pt x="5066" y="1545"/>
                </a:lnTo>
                <a:lnTo>
                  <a:pt x="5066" y="1545"/>
                </a:lnTo>
                <a:lnTo>
                  <a:pt x="5066" y="1545"/>
                </a:lnTo>
                <a:lnTo>
                  <a:pt x="5066" y="1545"/>
                </a:lnTo>
                <a:lnTo>
                  <a:pt x="5064" y="1547"/>
                </a:lnTo>
                <a:lnTo>
                  <a:pt x="5064" y="1547"/>
                </a:lnTo>
                <a:lnTo>
                  <a:pt x="5064" y="1547"/>
                </a:lnTo>
                <a:lnTo>
                  <a:pt x="5064" y="1547"/>
                </a:lnTo>
                <a:lnTo>
                  <a:pt x="5064" y="1547"/>
                </a:lnTo>
                <a:lnTo>
                  <a:pt x="5066" y="1545"/>
                </a:lnTo>
                <a:close/>
                <a:moveTo>
                  <a:pt x="5060" y="1914"/>
                </a:moveTo>
                <a:lnTo>
                  <a:pt x="5060" y="1914"/>
                </a:lnTo>
                <a:lnTo>
                  <a:pt x="5060" y="1916"/>
                </a:lnTo>
                <a:lnTo>
                  <a:pt x="5062" y="1916"/>
                </a:lnTo>
                <a:lnTo>
                  <a:pt x="5062" y="1914"/>
                </a:lnTo>
                <a:lnTo>
                  <a:pt x="5062" y="1914"/>
                </a:lnTo>
                <a:lnTo>
                  <a:pt x="5060" y="1912"/>
                </a:lnTo>
                <a:lnTo>
                  <a:pt x="5060" y="1912"/>
                </a:lnTo>
                <a:lnTo>
                  <a:pt x="5060" y="1912"/>
                </a:lnTo>
                <a:lnTo>
                  <a:pt x="5060" y="1914"/>
                </a:lnTo>
                <a:close/>
                <a:moveTo>
                  <a:pt x="5064" y="1644"/>
                </a:moveTo>
                <a:lnTo>
                  <a:pt x="5064" y="1644"/>
                </a:lnTo>
                <a:lnTo>
                  <a:pt x="5064" y="1644"/>
                </a:lnTo>
                <a:lnTo>
                  <a:pt x="5064" y="1644"/>
                </a:lnTo>
                <a:lnTo>
                  <a:pt x="5064" y="1644"/>
                </a:lnTo>
                <a:lnTo>
                  <a:pt x="5064" y="1644"/>
                </a:lnTo>
                <a:lnTo>
                  <a:pt x="5064" y="1644"/>
                </a:lnTo>
                <a:close/>
                <a:moveTo>
                  <a:pt x="5069" y="1925"/>
                </a:moveTo>
                <a:lnTo>
                  <a:pt x="5069" y="1925"/>
                </a:lnTo>
                <a:lnTo>
                  <a:pt x="5069" y="1925"/>
                </a:lnTo>
                <a:lnTo>
                  <a:pt x="5069" y="1925"/>
                </a:lnTo>
                <a:lnTo>
                  <a:pt x="5066" y="1925"/>
                </a:lnTo>
                <a:lnTo>
                  <a:pt x="5066" y="1925"/>
                </a:lnTo>
                <a:lnTo>
                  <a:pt x="5069" y="1925"/>
                </a:lnTo>
                <a:lnTo>
                  <a:pt x="5069" y="1925"/>
                </a:lnTo>
                <a:close/>
                <a:moveTo>
                  <a:pt x="5131" y="2258"/>
                </a:moveTo>
                <a:lnTo>
                  <a:pt x="5129" y="2258"/>
                </a:lnTo>
                <a:lnTo>
                  <a:pt x="5129" y="2258"/>
                </a:lnTo>
                <a:lnTo>
                  <a:pt x="5131" y="2258"/>
                </a:lnTo>
                <a:lnTo>
                  <a:pt x="5131" y="2256"/>
                </a:lnTo>
                <a:lnTo>
                  <a:pt x="5131" y="2256"/>
                </a:lnTo>
                <a:lnTo>
                  <a:pt x="5133" y="2256"/>
                </a:lnTo>
                <a:lnTo>
                  <a:pt x="5131" y="2256"/>
                </a:lnTo>
                <a:lnTo>
                  <a:pt x="5131" y="2254"/>
                </a:lnTo>
                <a:lnTo>
                  <a:pt x="5131" y="2254"/>
                </a:lnTo>
                <a:lnTo>
                  <a:pt x="5129" y="2254"/>
                </a:lnTo>
                <a:lnTo>
                  <a:pt x="5129" y="2254"/>
                </a:lnTo>
                <a:lnTo>
                  <a:pt x="5129" y="2254"/>
                </a:lnTo>
                <a:lnTo>
                  <a:pt x="5129" y="2256"/>
                </a:lnTo>
                <a:lnTo>
                  <a:pt x="5129" y="2256"/>
                </a:lnTo>
                <a:lnTo>
                  <a:pt x="5127" y="2256"/>
                </a:lnTo>
                <a:lnTo>
                  <a:pt x="5127" y="2258"/>
                </a:lnTo>
                <a:lnTo>
                  <a:pt x="5127" y="2258"/>
                </a:lnTo>
                <a:lnTo>
                  <a:pt x="5127" y="2258"/>
                </a:lnTo>
                <a:lnTo>
                  <a:pt x="5125" y="2260"/>
                </a:lnTo>
                <a:lnTo>
                  <a:pt x="5127" y="2258"/>
                </a:lnTo>
                <a:lnTo>
                  <a:pt x="5127" y="2256"/>
                </a:lnTo>
                <a:lnTo>
                  <a:pt x="5127" y="2256"/>
                </a:lnTo>
                <a:lnTo>
                  <a:pt x="5127" y="2256"/>
                </a:lnTo>
                <a:lnTo>
                  <a:pt x="5127" y="2254"/>
                </a:lnTo>
                <a:lnTo>
                  <a:pt x="5127" y="2254"/>
                </a:lnTo>
                <a:lnTo>
                  <a:pt x="5129" y="2254"/>
                </a:lnTo>
                <a:lnTo>
                  <a:pt x="5127" y="2254"/>
                </a:lnTo>
                <a:lnTo>
                  <a:pt x="5127" y="2254"/>
                </a:lnTo>
                <a:lnTo>
                  <a:pt x="5125" y="2254"/>
                </a:lnTo>
                <a:lnTo>
                  <a:pt x="5125" y="2254"/>
                </a:lnTo>
                <a:lnTo>
                  <a:pt x="5123" y="2256"/>
                </a:lnTo>
                <a:lnTo>
                  <a:pt x="5121" y="2258"/>
                </a:lnTo>
                <a:lnTo>
                  <a:pt x="5119" y="2258"/>
                </a:lnTo>
                <a:lnTo>
                  <a:pt x="5117" y="2260"/>
                </a:lnTo>
                <a:lnTo>
                  <a:pt x="5115" y="2260"/>
                </a:lnTo>
                <a:lnTo>
                  <a:pt x="5115" y="2258"/>
                </a:lnTo>
                <a:lnTo>
                  <a:pt x="5115" y="2256"/>
                </a:lnTo>
                <a:lnTo>
                  <a:pt x="5115" y="2254"/>
                </a:lnTo>
                <a:lnTo>
                  <a:pt x="5115" y="2252"/>
                </a:lnTo>
                <a:lnTo>
                  <a:pt x="5113" y="2252"/>
                </a:lnTo>
                <a:lnTo>
                  <a:pt x="5110" y="2252"/>
                </a:lnTo>
                <a:lnTo>
                  <a:pt x="5110" y="2250"/>
                </a:lnTo>
                <a:lnTo>
                  <a:pt x="5110" y="2250"/>
                </a:lnTo>
                <a:lnTo>
                  <a:pt x="5110" y="2248"/>
                </a:lnTo>
                <a:lnTo>
                  <a:pt x="5110" y="2248"/>
                </a:lnTo>
                <a:lnTo>
                  <a:pt x="5113" y="2245"/>
                </a:lnTo>
                <a:lnTo>
                  <a:pt x="5113" y="2245"/>
                </a:lnTo>
                <a:lnTo>
                  <a:pt x="5110" y="2245"/>
                </a:lnTo>
                <a:lnTo>
                  <a:pt x="5108" y="2245"/>
                </a:lnTo>
                <a:lnTo>
                  <a:pt x="5106" y="2248"/>
                </a:lnTo>
                <a:lnTo>
                  <a:pt x="5104" y="2250"/>
                </a:lnTo>
                <a:lnTo>
                  <a:pt x="5102" y="2254"/>
                </a:lnTo>
                <a:lnTo>
                  <a:pt x="5100" y="2258"/>
                </a:lnTo>
                <a:lnTo>
                  <a:pt x="5100" y="2262"/>
                </a:lnTo>
                <a:lnTo>
                  <a:pt x="5098" y="2264"/>
                </a:lnTo>
                <a:lnTo>
                  <a:pt x="5098" y="2266"/>
                </a:lnTo>
                <a:lnTo>
                  <a:pt x="5096" y="2266"/>
                </a:lnTo>
                <a:lnTo>
                  <a:pt x="5096" y="2266"/>
                </a:lnTo>
                <a:lnTo>
                  <a:pt x="5094" y="2269"/>
                </a:lnTo>
                <a:lnTo>
                  <a:pt x="5092" y="2269"/>
                </a:lnTo>
                <a:lnTo>
                  <a:pt x="5092" y="2271"/>
                </a:lnTo>
                <a:lnTo>
                  <a:pt x="5089" y="2273"/>
                </a:lnTo>
                <a:lnTo>
                  <a:pt x="5089" y="2275"/>
                </a:lnTo>
                <a:lnTo>
                  <a:pt x="5089" y="2277"/>
                </a:lnTo>
                <a:lnTo>
                  <a:pt x="5089" y="2279"/>
                </a:lnTo>
                <a:lnTo>
                  <a:pt x="5089" y="2279"/>
                </a:lnTo>
                <a:lnTo>
                  <a:pt x="5089" y="2279"/>
                </a:lnTo>
                <a:lnTo>
                  <a:pt x="5089" y="2279"/>
                </a:lnTo>
                <a:lnTo>
                  <a:pt x="5087" y="2281"/>
                </a:lnTo>
                <a:lnTo>
                  <a:pt x="5087" y="2281"/>
                </a:lnTo>
                <a:lnTo>
                  <a:pt x="5085" y="2283"/>
                </a:lnTo>
                <a:lnTo>
                  <a:pt x="5085" y="2285"/>
                </a:lnTo>
                <a:lnTo>
                  <a:pt x="5085" y="2287"/>
                </a:lnTo>
                <a:lnTo>
                  <a:pt x="5085" y="2287"/>
                </a:lnTo>
                <a:lnTo>
                  <a:pt x="5085" y="2285"/>
                </a:lnTo>
                <a:lnTo>
                  <a:pt x="5085" y="2285"/>
                </a:lnTo>
                <a:lnTo>
                  <a:pt x="5085" y="2285"/>
                </a:lnTo>
                <a:lnTo>
                  <a:pt x="5083" y="2287"/>
                </a:lnTo>
                <a:lnTo>
                  <a:pt x="5081" y="2287"/>
                </a:lnTo>
                <a:lnTo>
                  <a:pt x="5081" y="2290"/>
                </a:lnTo>
                <a:lnTo>
                  <a:pt x="5081" y="2290"/>
                </a:lnTo>
                <a:lnTo>
                  <a:pt x="5081" y="2290"/>
                </a:lnTo>
                <a:lnTo>
                  <a:pt x="5079" y="2290"/>
                </a:lnTo>
                <a:lnTo>
                  <a:pt x="5079" y="2290"/>
                </a:lnTo>
                <a:lnTo>
                  <a:pt x="5079" y="2290"/>
                </a:lnTo>
                <a:lnTo>
                  <a:pt x="5079" y="2292"/>
                </a:lnTo>
                <a:lnTo>
                  <a:pt x="5079" y="2290"/>
                </a:lnTo>
                <a:lnTo>
                  <a:pt x="5077" y="2290"/>
                </a:lnTo>
                <a:lnTo>
                  <a:pt x="5077" y="2290"/>
                </a:lnTo>
                <a:lnTo>
                  <a:pt x="5075" y="2292"/>
                </a:lnTo>
                <a:lnTo>
                  <a:pt x="5077" y="2292"/>
                </a:lnTo>
                <a:lnTo>
                  <a:pt x="5077" y="2292"/>
                </a:lnTo>
                <a:lnTo>
                  <a:pt x="5075" y="2292"/>
                </a:lnTo>
                <a:lnTo>
                  <a:pt x="5075" y="2292"/>
                </a:lnTo>
                <a:lnTo>
                  <a:pt x="5075" y="2292"/>
                </a:lnTo>
                <a:lnTo>
                  <a:pt x="5073" y="2294"/>
                </a:lnTo>
                <a:lnTo>
                  <a:pt x="5073" y="2294"/>
                </a:lnTo>
                <a:lnTo>
                  <a:pt x="5073" y="2294"/>
                </a:lnTo>
                <a:lnTo>
                  <a:pt x="5071" y="2296"/>
                </a:lnTo>
                <a:lnTo>
                  <a:pt x="5069" y="2296"/>
                </a:lnTo>
                <a:lnTo>
                  <a:pt x="5069" y="2298"/>
                </a:lnTo>
                <a:lnTo>
                  <a:pt x="5069" y="2298"/>
                </a:lnTo>
                <a:lnTo>
                  <a:pt x="5069" y="2298"/>
                </a:lnTo>
                <a:lnTo>
                  <a:pt x="5069" y="2298"/>
                </a:lnTo>
                <a:lnTo>
                  <a:pt x="5069" y="2298"/>
                </a:lnTo>
                <a:lnTo>
                  <a:pt x="5066" y="2298"/>
                </a:lnTo>
                <a:lnTo>
                  <a:pt x="5066" y="2300"/>
                </a:lnTo>
                <a:lnTo>
                  <a:pt x="5064" y="2300"/>
                </a:lnTo>
                <a:lnTo>
                  <a:pt x="5060" y="2302"/>
                </a:lnTo>
                <a:lnTo>
                  <a:pt x="5058" y="2302"/>
                </a:lnTo>
                <a:lnTo>
                  <a:pt x="5058" y="2304"/>
                </a:lnTo>
                <a:lnTo>
                  <a:pt x="5058" y="2304"/>
                </a:lnTo>
                <a:lnTo>
                  <a:pt x="5058" y="2304"/>
                </a:lnTo>
                <a:lnTo>
                  <a:pt x="5056" y="2304"/>
                </a:lnTo>
                <a:lnTo>
                  <a:pt x="5056" y="2304"/>
                </a:lnTo>
                <a:lnTo>
                  <a:pt x="5054" y="2306"/>
                </a:lnTo>
                <a:lnTo>
                  <a:pt x="5052" y="2306"/>
                </a:lnTo>
                <a:lnTo>
                  <a:pt x="5052" y="2306"/>
                </a:lnTo>
                <a:lnTo>
                  <a:pt x="5048" y="2306"/>
                </a:lnTo>
                <a:lnTo>
                  <a:pt x="5048" y="2308"/>
                </a:lnTo>
                <a:lnTo>
                  <a:pt x="5043" y="2310"/>
                </a:lnTo>
                <a:lnTo>
                  <a:pt x="5041" y="2313"/>
                </a:lnTo>
                <a:lnTo>
                  <a:pt x="5039" y="2315"/>
                </a:lnTo>
                <a:lnTo>
                  <a:pt x="5039" y="2317"/>
                </a:lnTo>
                <a:lnTo>
                  <a:pt x="5039" y="2317"/>
                </a:lnTo>
                <a:lnTo>
                  <a:pt x="5039" y="2319"/>
                </a:lnTo>
                <a:lnTo>
                  <a:pt x="5039" y="2317"/>
                </a:lnTo>
                <a:lnTo>
                  <a:pt x="5039" y="2317"/>
                </a:lnTo>
                <a:lnTo>
                  <a:pt x="5037" y="2319"/>
                </a:lnTo>
                <a:lnTo>
                  <a:pt x="5035" y="2319"/>
                </a:lnTo>
                <a:lnTo>
                  <a:pt x="5035" y="2321"/>
                </a:lnTo>
                <a:lnTo>
                  <a:pt x="5033" y="2321"/>
                </a:lnTo>
                <a:lnTo>
                  <a:pt x="5033" y="2321"/>
                </a:lnTo>
                <a:lnTo>
                  <a:pt x="5035" y="2323"/>
                </a:lnTo>
                <a:lnTo>
                  <a:pt x="5035" y="2323"/>
                </a:lnTo>
                <a:lnTo>
                  <a:pt x="5033" y="2323"/>
                </a:lnTo>
                <a:lnTo>
                  <a:pt x="5033" y="2321"/>
                </a:lnTo>
                <a:lnTo>
                  <a:pt x="5031" y="2323"/>
                </a:lnTo>
                <a:lnTo>
                  <a:pt x="5029" y="2325"/>
                </a:lnTo>
                <a:lnTo>
                  <a:pt x="5031" y="2325"/>
                </a:lnTo>
                <a:lnTo>
                  <a:pt x="5031" y="2325"/>
                </a:lnTo>
                <a:lnTo>
                  <a:pt x="5031" y="2325"/>
                </a:lnTo>
                <a:lnTo>
                  <a:pt x="5029" y="2325"/>
                </a:lnTo>
                <a:lnTo>
                  <a:pt x="5027" y="2327"/>
                </a:lnTo>
                <a:lnTo>
                  <a:pt x="5027" y="2327"/>
                </a:lnTo>
                <a:lnTo>
                  <a:pt x="5027" y="2327"/>
                </a:lnTo>
                <a:lnTo>
                  <a:pt x="5029" y="2329"/>
                </a:lnTo>
                <a:lnTo>
                  <a:pt x="5031" y="2329"/>
                </a:lnTo>
                <a:lnTo>
                  <a:pt x="5031" y="2329"/>
                </a:lnTo>
                <a:lnTo>
                  <a:pt x="5029" y="2329"/>
                </a:lnTo>
                <a:lnTo>
                  <a:pt x="5029" y="2329"/>
                </a:lnTo>
                <a:lnTo>
                  <a:pt x="5029" y="2331"/>
                </a:lnTo>
                <a:lnTo>
                  <a:pt x="5029" y="2331"/>
                </a:lnTo>
                <a:lnTo>
                  <a:pt x="5029" y="2331"/>
                </a:lnTo>
                <a:lnTo>
                  <a:pt x="5027" y="2329"/>
                </a:lnTo>
                <a:lnTo>
                  <a:pt x="5025" y="2329"/>
                </a:lnTo>
                <a:lnTo>
                  <a:pt x="5025" y="2331"/>
                </a:lnTo>
                <a:lnTo>
                  <a:pt x="5027" y="2331"/>
                </a:lnTo>
                <a:lnTo>
                  <a:pt x="5025" y="2331"/>
                </a:lnTo>
                <a:lnTo>
                  <a:pt x="5022" y="2334"/>
                </a:lnTo>
                <a:lnTo>
                  <a:pt x="5022" y="2334"/>
                </a:lnTo>
                <a:lnTo>
                  <a:pt x="5025" y="2334"/>
                </a:lnTo>
                <a:lnTo>
                  <a:pt x="5027" y="2334"/>
                </a:lnTo>
                <a:lnTo>
                  <a:pt x="5025" y="2336"/>
                </a:lnTo>
                <a:lnTo>
                  <a:pt x="5025" y="2336"/>
                </a:lnTo>
                <a:lnTo>
                  <a:pt x="5025" y="2338"/>
                </a:lnTo>
                <a:lnTo>
                  <a:pt x="5027" y="2338"/>
                </a:lnTo>
                <a:lnTo>
                  <a:pt x="5027" y="2338"/>
                </a:lnTo>
                <a:lnTo>
                  <a:pt x="5025" y="2338"/>
                </a:lnTo>
                <a:lnTo>
                  <a:pt x="5020" y="2340"/>
                </a:lnTo>
                <a:lnTo>
                  <a:pt x="5020" y="2340"/>
                </a:lnTo>
                <a:lnTo>
                  <a:pt x="5020" y="2340"/>
                </a:lnTo>
                <a:lnTo>
                  <a:pt x="5020" y="2342"/>
                </a:lnTo>
                <a:lnTo>
                  <a:pt x="5022" y="2342"/>
                </a:lnTo>
                <a:lnTo>
                  <a:pt x="5022" y="2340"/>
                </a:lnTo>
                <a:lnTo>
                  <a:pt x="5022" y="2340"/>
                </a:lnTo>
                <a:lnTo>
                  <a:pt x="5022" y="2342"/>
                </a:lnTo>
                <a:lnTo>
                  <a:pt x="5022" y="2342"/>
                </a:lnTo>
                <a:lnTo>
                  <a:pt x="5022" y="2344"/>
                </a:lnTo>
                <a:lnTo>
                  <a:pt x="5025" y="2342"/>
                </a:lnTo>
                <a:lnTo>
                  <a:pt x="5027" y="2342"/>
                </a:lnTo>
                <a:lnTo>
                  <a:pt x="5022" y="2344"/>
                </a:lnTo>
                <a:lnTo>
                  <a:pt x="5022" y="2346"/>
                </a:lnTo>
                <a:lnTo>
                  <a:pt x="5025" y="2346"/>
                </a:lnTo>
                <a:lnTo>
                  <a:pt x="5029" y="2346"/>
                </a:lnTo>
                <a:lnTo>
                  <a:pt x="5033" y="2346"/>
                </a:lnTo>
                <a:lnTo>
                  <a:pt x="5033" y="2346"/>
                </a:lnTo>
                <a:lnTo>
                  <a:pt x="5035" y="2344"/>
                </a:lnTo>
                <a:lnTo>
                  <a:pt x="5035" y="2344"/>
                </a:lnTo>
                <a:lnTo>
                  <a:pt x="5037" y="2346"/>
                </a:lnTo>
                <a:lnTo>
                  <a:pt x="5037" y="2346"/>
                </a:lnTo>
                <a:lnTo>
                  <a:pt x="5039" y="2348"/>
                </a:lnTo>
                <a:lnTo>
                  <a:pt x="5039" y="2348"/>
                </a:lnTo>
                <a:lnTo>
                  <a:pt x="5043" y="2348"/>
                </a:lnTo>
                <a:lnTo>
                  <a:pt x="5043" y="2348"/>
                </a:lnTo>
                <a:lnTo>
                  <a:pt x="5045" y="2348"/>
                </a:lnTo>
                <a:lnTo>
                  <a:pt x="5045" y="2350"/>
                </a:lnTo>
                <a:lnTo>
                  <a:pt x="5045" y="2350"/>
                </a:lnTo>
                <a:lnTo>
                  <a:pt x="5045" y="2350"/>
                </a:lnTo>
                <a:lnTo>
                  <a:pt x="5045" y="2352"/>
                </a:lnTo>
                <a:lnTo>
                  <a:pt x="5048" y="2352"/>
                </a:lnTo>
                <a:lnTo>
                  <a:pt x="5048" y="2352"/>
                </a:lnTo>
                <a:lnTo>
                  <a:pt x="5048" y="2352"/>
                </a:lnTo>
                <a:lnTo>
                  <a:pt x="5050" y="2352"/>
                </a:lnTo>
                <a:lnTo>
                  <a:pt x="5050" y="2352"/>
                </a:lnTo>
                <a:lnTo>
                  <a:pt x="5052" y="2352"/>
                </a:lnTo>
                <a:lnTo>
                  <a:pt x="5054" y="2352"/>
                </a:lnTo>
                <a:lnTo>
                  <a:pt x="5056" y="2352"/>
                </a:lnTo>
                <a:lnTo>
                  <a:pt x="5058" y="2354"/>
                </a:lnTo>
                <a:lnTo>
                  <a:pt x="5060" y="2352"/>
                </a:lnTo>
                <a:lnTo>
                  <a:pt x="5066" y="2352"/>
                </a:lnTo>
                <a:lnTo>
                  <a:pt x="5066" y="2352"/>
                </a:lnTo>
                <a:lnTo>
                  <a:pt x="5066" y="2350"/>
                </a:lnTo>
                <a:lnTo>
                  <a:pt x="5069" y="2348"/>
                </a:lnTo>
                <a:lnTo>
                  <a:pt x="5073" y="2344"/>
                </a:lnTo>
                <a:lnTo>
                  <a:pt x="5075" y="2344"/>
                </a:lnTo>
                <a:lnTo>
                  <a:pt x="5075" y="2342"/>
                </a:lnTo>
                <a:lnTo>
                  <a:pt x="5077" y="2342"/>
                </a:lnTo>
                <a:lnTo>
                  <a:pt x="5081" y="2340"/>
                </a:lnTo>
                <a:lnTo>
                  <a:pt x="5081" y="2340"/>
                </a:lnTo>
                <a:lnTo>
                  <a:pt x="5081" y="2340"/>
                </a:lnTo>
                <a:lnTo>
                  <a:pt x="5081" y="2340"/>
                </a:lnTo>
                <a:lnTo>
                  <a:pt x="5081" y="2338"/>
                </a:lnTo>
                <a:lnTo>
                  <a:pt x="5081" y="2338"/>
                </a:lnTo>
                <a:lnTo>
                  <a:pt x="5081" y="2338"/>
                </a:lnTo>
                <a:lnTo>
                  <a:pt x="5081" y="2336"/>
                </a:lnTo>
                <a:lnTo>
                  <a:pt x="5083" y="2334"/>
                </a:lnTo>
                <a:lnTo>
                  <a:pt x="5083" y="2331"/>
                </a:lnTo>
                <a:lnTo>
                  <a:pt x="5083" y="2327"/>
                </a:lnTo>
                <a:lnTo>
                  <a:pt x="5085" y="2327"/>
                </a:lnTo>
                <a:lnTo>
                  <a:pt x="5087" y="2325"/>
                </a:lnTo>
                <a:lnTo>
                  <a:pt x="5087" y="2323"/>
                </a:lnTo>
                <a:lnTo>
                  <a:pt x="5085" y="2323"/>
                </a:lnTo>
                <a:lnTo>
                  <a:pt x="5085" y="2323"/>
                </a:lnTo>
                <a:lnTo>
                  <a:pt x="5087" y="2323"/>
                </a:lnTo>
                <a:lnTo>
                  <a:pt x="5087" y="2321"/>
                </a:lnTo>
                <a:lnTo>
                  <a:pt x="5087" y="2317"/>
                </a:lnTo>
                <a:lnTo>
                  <a:pt x="5087" y="2317"/>
                </a:lnTo>
                <a:lnTo>
                  <a:pt x="5089" y="2313"/>
                </a:lnTo>
                <a:lnTo>
                  <a:pt x="5089" y="2313"/>
                </a:lnTo>
                <a:lnTo>
                  <a:pt x="5089" y="2310"/>
                </a:lnTo>
                <a:lnTo>
                  <a:pt x="5089" y="2310"/>
                </a:lnTo>
                <a:lnTo>
                  <a:pt x="5092" y="2310"/>
                </a:lnTo>
                <a:lnTo>
                  <a:pt x="5092" y="2308"/>
                </a:lnTo>
                <a:lnTo>
                  <a:pt x="5092" y="2308"/>
                </a:lnTo>
                <a:lnTo>
                  <a:pt x="5094" y="2308"/>
                </a:lnTo>
                <a:lnTo>
                  <a:pt x="5096" y="2308"/>
                </a:lnTo>
                <a:lnTo>
                  <a:pt x="5096" y="2308"/>
                </a:lnTo>
                <a:lnTo>
                  <a:pt x="5098" y="2306"/>
                </a:lnTo>
                <a:lnTo>
                  <a:pt x="5100" y="2306"/>
                </a:lnTo>
                <a:lnTo>
                  <a:pt x="5100" y="2306"/>
                </a:lnTo>
                <a:lnTo>
                  <a:pt x="5102" y="2304"/>
                </a:lnTo>
                <a:lnTo>
                  <a:pt x="5102" y="2304"/>
                </a:lnTo>
                <a:lnTo>
                  <a:pt x="5100" y="2302"/>
                </a:lnTo>
                <a:lnTo>
                  <a:pt x="5100" y="2302"/>
                </a:lnTo>
                <a:lnTo>
                  <a:pt x="5102" y="2302"/>
                </a:lnTo>
                <a:lnTo>
                  <a:pt x="5102" y="2304"/>
                </a:lnTo>
                <a:lnTo>
                  <a:pt x="5104" y="2304"/>
                </a:lnTo>
                <a:lnTo>
                  <a:pt x="5104" y="2304"/>
                </a:lnTo>
                <a:lnTo>
                  <a:pt x="5104" y="2304"/>
                </a:lnTo>
                <a:lnTo>
                  <a:pt x="5106" y="2302"/>
                </a:lnTo>
                <a:lnTo>
                  <a:pt x="5106" y="2302"/>
                </a:lnTo>
                <a:lnTo>
                  <a:pt x="5106" y="2302"/>
                </a:lnTo>
                <a:lnTo>
                  <a:pt x="5106" y="2302"/>
                </a:lnTo>
                <a:lnTo>
                  <a:pt x="5108" y="2302"/>
                </a:lnTo>
                <a:lnTo>
                  <a:pt x="5106" y="2304"/>
                </a:lnTo>
                <a:lnTo>
                  <a:pt x="5106" y="2304"/>
                </a:lnTo>
                <a:lnTo>
                  <a:pt x="5108" y="2304"/>
                </a:lnTo>
                <a:lnTo>
                  <a:pt x="5110" y="2304"/>
                </a:lnTo>
                <a:lnTo>
                  <a:pt x="5110" y="2304"/>
                </a:lnTo>
                <a:lnTo>
                  <a:pt x="5113" y="2304"/>
                </a:lnTo>
                <a:lnTo>
                  <a:pt x="5115" y="2304"/>
                </a:lnTo>
                <a:lnTo>
                  <a:pt x="5115" y="2304"/>
                </a:lnTo>
                <a:lnTo>
                  <a:pt x="5115" y="2304"/>
                </a:lnTo>
                <a:lnTo>
                  <a:pt x="5115" y="2302"/>
                </a:lnTo>
                <a:lnTo>
                  <a:pt x="5115" y="2302"/>
                </a:lnTo>
                <a:lnTo>
                  <a:pt x="5115" y="2300"/>
                </a:lnTo>
                <a:lnTo>
                  <a:pt x="5113" y="2300"/>
                </a:lnTo>
                <a:lnTo>
                  <a:pt x="5110" y="2300"/>
                </a:lnTo>
                <a:lnTo>
                  <a:pt x="5110" y="2300"/>
                </a:lnTo>
                <a:lnTo>
                  <a:pt x="5110" y="2298"/>
                </a:lnTo>
                <a:lnTo>
                  <a:pt x="5110" y="2298"/>
                </a:lnTo>
                <a:lnTo>
                  <a:pt x="5110" y="2298"/>
                </a:lnTo>
                <a:lnTo>
                  <a:pt x="5106" y="2298"/>
                </a:lnTo>
                <a:lnTo>
                  <a:pt x="5108" y="2296"/>
                </a:lnTo>
                <a:lnTo>
                  <a:pt x="5108" y="2296"/>
                </a:lnTo>
                <a:lnTo>
                  <a:pt x="5110" y="2296"/>
                </a:lnTo>
                <a:lnTo>
                  <a:pt x="5110" y="2296"/>
                </a:lnTo>
                <a:lnTo>
                  <a:pt x="5110" y="2294"/>
                </a:lnTo>
                <a:lnTo>
                  <a:pt x="5108" y="2294"/>
                </a:lnTo>
                <a:lnTo>
                  <a:pt x="5108" y="2294"/>
                </a:lnTo>
                <a:lnTo>
                  <a:pt x="5110" y="2294"/>
                </a:lnTo>
                <a:lnTo>
                  <a:pt x="5110" y="2292"/>
                </a:lnTo>
                <a:lnTo>
                  <a:pt x="5113" y="2292"/>
                </a:lnTo>
                <a:lnTo>
                  <a:pt x="5115" y="2290"/>
                </a:lnTo>
                <a:lnTo>
                  <a:pt x="5117" y="2290"/>
                </a:lnTo>
                <a:lnTo>
                  <a:pt x="5117" y="2290"/>
                </a:lnTo>
                <a:lnTo>
                  <a:pt x="5119" y="2287"/>
                </a:lnTo>
                <a:lnTo>
                  <a:pt x="5121" y="2281"/>
                </a:lnTo>
                <a:lnTo>
                  <a:pt x="5123" y="2279"/>
                </a:lnTo>
                <a:lnTo>
                  <a:pt x="5125" y="2277"/>
                </a:lnTo>
                <a:lnTo>
                  <a:pt x="5127" y="2275"/>
                </a:lnTo>
                <a:lnTo>
                  <a:pt x="5127" y="2275"/>
                </a:lnTo>
                <a:lnTo>
                  <a:pt x="5127" y="2273"/>
                </a:lnTo>
                <a:lnTo>
                  <a:pt x="5129" y="2273"/>
                </a:lnTo>
                <a:lnTo>
                  <a:pt x="5131" y="2269"/>
                </a:lnTo>
                <a:lnTo>
                  <a:pt x="5131" y="2269"/>
                </a:lnTo>
                <a:lnTo>
                  <a:pt x="5133" y="2266"/>
                </a:lnTo>
                <a:lnTo>
                  <a:pt x="5131" y="2266"/>
                </a:lnTo>
                <a:lnTo>
                  <a:pt x="5131" y="2266"/>
                </a:lnTo>
                <a:lnTo>
                  <a:pt x="5129" y="2266"/>
                </a:lnTo>
                <a:lnTo>
                  <a:pt x="5131" y="2264"/>
                </a:lnTo>
                <a:lnTo>
                  <a:pt x="5129" y="2264"/>
                </a:lnTo>
                <a:lnTo>
                  <a:pt x="5129" y="2262"/>
                </a:lnTo>
                <a:lnTo>
                  <a:pt x="5129" y="2262"/>
                </a:lnTo>
                <a:lnTo>
                  <a:pt x="5129" y="2260"/>
                </a:lnTo>
                <a:lnTo>
                  <a:pt x="5131" y="2260"/>
                </a:lnTo>
                <a:lnTo>
                  <a:pt x="5131" y="2260"/>
                </a:lnTo>
                <a:lnTo>
                  <a:pt x="5133" y="2260"/>
                </a:lnTo>
                <a:lnTo>
                  <a:pt x="5133" y="2258"/>
                </a:lnTo>
                <a:lnTo>
                  <a:pt x="5133" y="2256"/>
                </a:lnTo>
                <a:lnTo>
                  <a:pt x="5133" y="2258"/>
                </a:lnTo>
                <a:lnTo>
                  <a:pt x="5131" y="2258"/>
                </a:lnTo>
                <a:close/>
                <a:moveTo>
                  <a:pt x="5060" y="1906"/>
                </a:moveTo>
                <a:lnTo>
                  <a:pt x="5060" y="1908"/>
                </a:lnTo>
                <a:lnTo>
                  <a:pt x="5060" y="1906"/>
                </a:lnTo>
                <a:lnTo>
                  <a:pt x="5060" y="1906"/>
                </a:lnTo>
                <a:lnTo>
                  <a:pt x="5058" y="1904"/>
                </a:lnTo>
                <a:lnTo>
                  <a:pt x="5060" y="1904"/>
                </a:lnTo>
                <a:lnTo>
                  <a:pt x="5058" y="1904"/>
                </a:lnTo>
                <a:lnTo>
                  <a:pt x="5058" y="1902"/>
                </a:lnTo>
                <a:lnTo>
                  <a:pt x="5058" y="1902"/>
                </a:lnTo>
                <a:lnTo>
                  <a:pt x="5056" y="1902"/>
                </a:lnTo>
                <a:lnTo>
                  <a:pt x="5056" y="1904"/>
                </a:lnTo>
                <a:lnTo>
                  <a:pt x="5056" y="1904"/>
                </a:lnTo>
                <a:lnTo>
                  <a:pt x="5056" y="1906"/>
                </a:lnTo>
                <a:lnTo>
                  <a:pt x="5060" y="1906"/>
                </a:lnTo>
                <a:close/>
                <a:moveTo>
                  <a:pt x="5058" y="2464"/>
                </a:moveTo>
                <a:lnTo>
                  <a:pt x="5058" y="2464"/>
                </a:lnTo>
                <a:lnTo>
                  <a:pt x="5056" y="2464"/>
                </a:lnTo>
                <a:lnTo>
                  <a:pt x="5056" y="2464"/>
                </a:lnTo>
                <a:lnTo>
                  <a:pt x="5058" y="2464"/>
                </a:lnTo>
                <a:lnTo>
                  <a:pt x="5058" y="2464"/>
                </a:lnTo>
                <a:lnTo>
                  <a:pt x="5060" y="2464"/>
                </a:lnTo>
                <a:lnTo>
                  <a:pt x="5058" y="2464"/>
                </a:lnTo>
                <a:lnTo>
                  <a:pt x="5058" y="2464"/>
                </a:lnTo>
                <a:close/>
                <a:moveTo>
                  <a:pt x="5043" y="2361"/>
                </a:moveTo>
                <a:lnTo>
                  <a:pt x="5043" y="2359"/>
                </a:lnTo>
                <a:lnTo>
                  <a:pt x="5041" y="2359"/>
                </a:lnTo>
                <a:lnTo>
                  <a:pt x="5041" y="2359"/>
                </a:lnTo>
                <a:lnTo>
                  <a:pt x="5043" y="2359"/>
                </a:lnTo>
                <a:lnTo>
                  <a:pt x="5043" y="2359"/>
                </a:lnTo>
                <a:lnTo>
                  <a:pt x="5041" y="2354"/>
                </a:lnTo>
                <a:lnTo>
                  <a:pt x="5039" y="2354"/>
                </a:lnTo>
                <a:lnTo>
                  <a:pt x="5037" y="2357"/>
                </a:lnTo>
                <a:lnTo>
                  <a:pt x="5039" y="2359"/>
                </a:lnTo>
                <a:lnTo>
                  <a:pt x="5037" y="2359"/>
                </a:lnTo>
                <a:lnTo>
                  <a:pt x="5037" y="2361"/>
                </a:lnTo>
                <a:lnTo>
                  <a:pt x="5037" y="2361"/>
                </a:lnTo>
                <a:lnTo>
                  <a:pt x="5037" y="2361"/>
                </a:lnTo>
                <a:lnTo>
                  <a:pt x="5037" y="2363"/>
                </a:lnTo>
                <a:lnTo>
                  <a:pt x="5035" y="2363"/>
                </a:lnTo>
                <a:lnTo>
                  <a:pt x="5035" y="2365"/>
                </a:lnTo>
                <a:lnTo>
                  <a:pt x="5035" y="2365"/>
                </a:lnTo>
                <a:lnTo>
                  <a:pt x="5037" y="2365"/>
                </a:lnTo>
                <a:lnTo>
                  <a:pt x="5039" y="2363"/>
                </a:lnTo>
                <a:lnTo>
                  <a:pt x="5039" y="2363"/>
                </a:lnTo>
                <a:lnTo>
                  <a:pt x="5039" y="2363"/>
                </a:lnTo>
                <a:lnTo>
                  <a:pt x="5041" y="2363"/>
                </a:lnTo>
                <a:lnTo>
                  <a:pt x="5043" y="2363"/>
                </a:lnTo>
                <a:lnTo>
                  <a:pt x="5045" y="2361"/>
                </a:lnTo>
                <a:lnTo>
                  <a:pt x="5045" y="2361"/>
                </a:lnTo>
                <a:lnTo>
                  <a:pt x="5045" y="2361"/>
                </a:lnTo>
                <a:lnTo>
                  <a:pt x="5043" y="2361"/>
                </a:lnTo>
                <a:close/>
                <a:moveTo>
                  <a:pt x="5054" y="1526"/>
                </a:moveTo>
                <a:lnTo>
                  <a:pt x="5052" y="1526"/>
                </a:lnTo>
                <a:lnTo>
                  <a:pt x="5052" y="1526"/>
                </a:lnTo>
                <a:lnTo>
                  <a:pt x="5052" y="1526"/>
                </a:lnTo>
                <a:lnTo>
                  <a:pt x="5052" y="1526"/>
                </a:lnTo>
                <a:lnTo>
                  <a:pt x="5054" y="1526"/>
                </a:lnTo>
                <a:lnTo>
                  <a:pt x="5054" y="1526"/>
                </a:lnTo>
                <a:close/>
                <a:moveTo>
                  <a:pt x="4849" y="1705"/>
                </a:moveTo>
                <a:lnTo>
                  <a:pt x="4849" y="1705"/>
                </a:lnTo>
                <a:lnTo>
                  <a:pt x="4849" y="1702"/>
                </a:lnTo>
                <a:lnTo>
                  <a:pt x="4849" y="1702"/>
                </a:lnTo>
                <a:lnTo>
                  <a:pt x="4846" y="1705"/>
                </a:lnTo>
                <a:lnTo>
                  <a:pt x="4846" y="1705"/>
                </a:lnTo>
                <a:lnTo>
                  <a:pt x="4846" y="1707"/>
                </a:lnTo>
                <a:lnTo>
                  <a:pt x="4846" y="1707"/>
                </a:lnTo>
                <a:lnTo>
                  <a:pt x="4849" y="1709"/>
                </a:lnTo>
                <a:lnTo>
                  <a:pt x="4849" y="1709"/>
                </a:lnTo>
                <a:lnTo>
                  <a:pt x="4849" y="1709"/>
                </a:lnTo>
                <a:lnTo>
                  <a:pt x="4849" y="1707"/>
                </a:lnTo>
                <a:lnTo>
                  <a:pt x="4849" y="1705"/>
                </a:lnTo>
                <a:close/>
                <a:moveTo>
                  <a:pt x="4427" y="1480"/>
                </a:moveTo>
                <a:lnTo>
                  <a:pt x="4427" y="1480"/>
                </a:lnTo>
                <a:lnTo>
                  <a:pt x="4427" y="1482"/>
                </a:lnTo>
                <a:lnTo>
                  <a:pt x="4427" y="1482"/>
                </a:lnTo>
                <a:lnTo>
                  <a:pt x="4425" y="1482"/>
                </a:lnTo>
                <a:lnTo>
                  <a:pt x="4425" y="1484"/>
                </a:lnTo>
                <a:lnTo>
                  <a:pt x="4425" y="1484"/>
                </a:lnTo>
                <a:lnTo>
                  <a:pt x="4427" y="1487"/>
                </a:lnTo>
                <a:lnTo>
                  <a:pt x="4427" y="1487"/>
                </a:lnTo>
                <a:lnTo>
                  <a:pt x="4427" y="1489"/>
                </a:lnTo>
                <a:lnTo>
                  <a:pt x="4427" y="1489"/>
                </a:lnTo>
                <a:lnTo>
                  <a:pt x="4429" y="1489"/>
                </a:lnTo>
                <a:lnTo>
                  <a:pt x="4429" y="1489"/>
                </a:lnTo>
                <a:lnTo>
                  <a:pt x="4429" y="1489"/>
                </a:lnTo>
                <a:lnTo>
                  <a:pt x="4429" y="1487"/>
                </a:lnTo>
                <a:lnTo>
                  <a:pt x="4427" y="1484"/>
                </a:lnTo>
                <a:lnTo>
                  <a:pt x="4429" y="1482"/>
                </a:lnTo>
                <a:lnTo>
                  <a:pt x="4427" y="1480"/>
                </a:lnTo>
                <a:close/>
                <a:moveTo>
                  <a:pt x="4392" y="1445"/>
                </a:moveTo>
                <a:lnTo>
                  <a:pt x="4390" y="1443"/>
                </a:lnTo>
                <a:lnTo>
                  <a:pt x="4390" y="1443"/>
                </a:lnTo>
                <a:lnTo>
                  <a:pt x="4390" y="1443"/>
                </a:lnTo>
                <a:lnTo>
                  <a:pt x="4390" y="1443"/>
                </a:lnTo>
                <a:lnTo>
                  <a:pt x="4390" y="1443"/>
                </a:lnTo>
                <a:lnTo>
                  <a:pt x="4390" y="1445"/>
                </a:lnTo>
                <a:lnTo>
                  <a:pt x="4392" y="1445"/>
                </a:lnTo>
                <a:lnTo>
                  <a:pt x="4394" y="1447"/>
                </a:lnTo>
                <a:lnTo>
                  <a:pt x="4396" y="1449"/>
                </a:lnTo>
                <a:lnTo>
                  <a:pt x="4394" y="1445"/>
                </a:lnTo>
                <a:lnTo>
                  <a:pt x="4392" y="1445"/>
                </a:lnTo>
                <a:close/>
                <a:moveTo>
                  <a:pt x="4409" y="1478"/>
                </a:moveTo>
                <a:lnTo>
                  <a:pt x="4411" y="1478"/>
                </a:lnTo>
                <a:lnTo>
                  <a:pt x="4411" y="1478"/>
                </a:lnTo>
                <a:lnTo>
                  <a:pt x="4409" y="1476"/>
                </a:lnTo>
                <a:lnTo>
                  <a:pt x="4409" y="1476"/>
                </a:lnTo>
                <a:lnTo>
                  <a:pt x="4409" y="1478"/>
                </a:lnTo>
                <a:lnTo>
                  <a:pt x="4409" y="1478"/>
                </a:lnTo>
                <a:close/>
                <a:moveTo>
                  <a:pt x="4383" y="1480"/>
                </a:moveTo>
                <a:lnTo>
                  <a:pt x="4383" y="1480"/>
                </a:lnTo>
                <a:lnTo>
                  <a:pt x="4385" y="1480"/>
                </a:lnTo>
                <a:lnTo>
                  <a:pt x="4385" y="1480"/>
                </a:lnTo>
                <a:lnTo>
                  <a:pt x="4385" y="1478"/>
                </a:lnTo>
                <a:lnTo>
                  <a:pt x="4385" y="1476"/>
                </a:lnTo>
                <a:lnTo>
                  <a:pt x="4385" y="1476"/>
                </a:lnTo>
                <a:lnTo>
                  <a:pt x="4385" y="1476"/>
                </a:lnTo>
                <a:lnTo>
                  <a:pt x="4385" y="1476"/>
                </a:lnTo>
                <a:lnTo>
                  <a:pt x="4383" y="1476"/>
                </a:lnTo>
                <a:lnTo>
                  <a:pt x="4383" y="1478"/>
                </a:lnTo>
                <a:lnTo>
                  <a:pt x="4383" y="1480"/>
                </a:lnTo>
                <a:lnTo>
                  <a:pt x="4383" y="1480"/>
                </a:lnTo>
                <a:lnTo>
                  <a:pt x="4383" y="1480"/>
                </a:lnTo>
                <a:close/>
                <a:moveTo>
                  <a:pt x="4377" y="1449"/>
                </a:moveTo>
                <a:lnTo>
                  <a:pt x="4375" y="1449"/>
                </a:lnTo>
                <a:lnTo>
                  <a:pt x="4375" y="1451"/>
                </a:lnTo>
                <a:lnTo>
                  <a:pt x="4375" y="1453"/>
                </a:lnTo>
                <a:lnTo>
                  <a:pt x="4375" y="1453"/>
                </a:lnTo>
                <a:lnTo>
                  <a:pt x="4375" y="1453"/>
                </a:lnTo>
                <a:lnTo>
                  <a:pt x="4375" y="1455"/>
                </a:lnTo>
                <a:lnTo>
                  <a:pt x="4375" y="1455"/>
                </a:lnTo>
                <a:lnTo>
                  <a:pt x="4375" y="1457"/>
                </a:lnTo>
                <a:lnTo>
                  <a:pt x="4377" y="1453"/>
                </a:lnTo>
                <a:lnTo>
                  <a:pt x="4377" y="1451"/>
                </a:lnTo>
                <a:lnTo>
                  <a:pt x="4377" y="1449"/>
                </a:lnTo>
                <a:lnTo>
                  <a:pt x="4377" y="1449"/>
                </a:lnTo>
                <a:lnTo>
                  <a:pt x="4377" y="1449"/>
                </a:lnTo>
                <a:close/>
                <a:moveTo>
                  <a:pt x="4402" y="1470"/>
                </a:moveTo>
                <a:lnTo>
                  <a:pt x="4400" y="1468"/>
                </a:lnTo>
                <a:lnTo>
                  <a:pt x="4400" y="1468"/>
                </a:lnTo>
                <a:lnTo>
                  <a:pt x="4400" y="1470"/>
                </a:lnTo>
                <a:lnTo>
                  <a:pt x="4400" y="1470"/>
                </a:lnTo>
                <a:lnTo>
                  <a:pt x="4402" y="1470"/>
                </a:lnTo>
                <a:close/>
                <a:moveTo>
                  <a:pt x="4406" y="1487"/>
                </a:moveTo>
                <a:lnTo>
                  <a:pt x="4404" y="1487"/>
                </a:lnTo>
                <a:lnTo>
                  <a:pt x="4402" y="1489"/>
                </a:lnTo>
                <a:lnTo>
                  <a:pt x="4402" y="1489"/>
                </a:lnTo>
                <a:lnTo>
                  <a:pt x="4402" y="1491"/>
                </a:lnTo>
                <a:lnTo>
                  <a:pt x="4402" y="1491"/>
                </a:lnTo>
                <a:lnTo>
                  <a:pt x="4402" y="1493"/>
                </a:lnTo>
                <a:lnTo>
                  <a:pt x="4402" y="1493"/>
                </a:lnTo>
                <a:lnTo>
                  <a:pt x="4406" y="1493"/>
                </a:lnTo>
                <a:lnTo>
                  <a:pt x="4409" y="1493"/>
                </a:lnTo>
                <a:lnTo>
                  <a:pt x="4411" y="1493"/>
                </a:lnTo>
                <a:lnTo>
                  <a:pt x="4411" y="1491"/>
                </a:lnTo>
                <a:lnTo>
                  <a:pt x="4411" y="1491"/>
                </a:lnTo>
                <a:lnTo>
                  <a:pt x="4413" y="1491"/>
                </a:lnTo>
                <a:lnTo>
                  <a:pt x="4413" y="1491"/>
                </a:lnTo>
                <a:lnTo>
                  <a:pt x="4413" y="1489"/>
                </a:lnTo>
                <a:lnTo>
                  <a:pt x="4413" y="1489"/>
                </a:lnTo>
                <a:lnTo>
                  <a:pt x="4413" y="1487"/>
                </a:lnTo>
                <a:lnTo>
                  <a:pt x="4411" y="1487"/>
                </a:lnTo>
                <a:lnTo>
                  <a:pt x="4411" y="1484"/>
                </a:lnTo>
                <a:lnTo>
                  <a:pt x="4409" y="1484"/>
                </a:lnTo>
                <a:lnTo>
                  <a:pt x="4409" y="1484"/>
                </a:lnTo>
                <a:lnTo>
                  <a:pt x="4409" y="1484"/>
                </a:lnTo>
                <a:lnTo>
                  <a:pt x="4406" y="1484"/>
                </a:lnTo>
                <a:lnTo>
                  <a:pt x="4406" y="1487"/>
                </a:lnTo>
                <a:close/>
                <a:moveTo>
                  <a:pt x="4404" y="1468"/>
                </a:moveTo>
                <a:lnTo>
                  <a:pt x="4404" y="1470"/>
                </a:lnTo>
                <a:lnTo>
                  <a:pt x="4404" y="1470"/>
                </a:lnTo>
                <a:lnTo>
                  <a:pt x="4404" y="1472"/>
                </a:lnTo>
                <a:lnTo>
                  <a:pt x="4402" y="1472"/>
                </a:lnTo>
                <a:lnTo>
                  <a:pt x="4402" y="1474"/>
                </a:lnTo>
                <a:lnTo>
                  <a:pt x="4402" y="1476"/>
                </a:lnTo>
                <a:lnTo>
                  <a:pt x="4400" y="1478"/>
                </a:lnTo>
                <a:lnTo>
                  <a:pt x="4400" y="1480"/>
                </a:lnTo>
                <a:lnTo>
                  <a:pt x="4398" y="1482"/>
                </a:lnTo>
                <a:lnTo>
                  <a:pt x="4398" y="1484"/>
                </a:lnTo>
                <a:lnTo>
                  <a:pt x="4396" y="1489"/>
                </a:lnTo>
                <a:lnTo>
                  <a:pt x="4396" y="1489"/>
                </a:lnTo>
                <a:lnTo>
                  <a:pt x="4394" y="1493"/>
                </a:lnTo>
                <a:lnTo>
                  <a:pt x="4394" y="1495"/>
                </a:lnTo>
                <a:lnTo>
                  <a:pt x="4394" y="1495"/>
                </a:lnTo>
                <a:lnTo>
                  <a:pt x="4396" y="1495"/>
                </a:lnTo>
                <a:lnTo>
                  <a:pt x="4396" y="1493"/>
                </a:lnTo>
                <a:lnTo>
                  <a:pt x="4398" y="1489"/>
                </a:lnTo>
                <a:lnTo>
                  <a:pt x="4398" y="1487"/>
                </a:lnTo>
                <a:lnTo>
                  <a:pt x="4400" y="1484"/>
                </a:lnTo>
                <a:lnTo>
                  <a:pt x="4400" y="1484"/>
                </a:lnTo>
                <a:lnTo>
                  <a:pt x="4402" y="1482"/>
                </a:lnTo>
                <a:lnTo>
                  <a:pt x="4404" y="1482"/>
                </a:lnTo>
                <a:lnTo>
                  <a:pt x="4404" y="1482"/>
                </a:lnTo>
                <a:lnTo>
                  <a:pt x="4404" y="1478"/>
                </a:lnTo>
                <a:lnTo>
                  <a:pt x="4404" y="1476"/>
                </a:lnTo>
                <a:lnTo>
                  <a:pt x="4404" y="1474"/>
                </a:lnTo>
                <a:lnTo>
                  <a:pt x="4404" y="1472"/>
                </a:lnTo>
                <a:lnTo>
                  <a:pt x="4404" y="1472"/>
                </a:lnTo>
                <a:lnTo>
                  <a:pt x="4404" y="1472"/>
                </a:lnTo>
                <a:lnTo>
                  <a:pt x="4404" y="1470"/>
                </a:lnTo>
                <a:lnTo>
                  <a:pt x="4404" y="1468"/>
                </a:lnTo>
                <a:close/>
                <a:moveTo>
                  <a:pt x="4381" y="1489"/>
                </a:moveTo>
                <a:lnTo>
                  <a:pt x="4381" y="1489"/>
                </a:lnTo>
                <a:lnTo>
                  <a:pt x="4381" y="1491"/>
                </a:lnTo>
                <a:lnTo>
                  <a:pt x="4383" y="1495"/>
                </a:lnTo>
                <a:lnTo>
                  <a:pt x="4383" y="1495"/>
                </a:lnTo>
                <a:lnTo>
                  <a:pt x="4385" y="1495"/>
                </a:lnTo>
                <a:lnTo>
                  <a:pt x="4385" y="1497"/>
                </a:lnTo>
                <a:lnTo>
                  <a:pt x="4388" y="1497"/>
                </a:lnTo>
                <a:lnTo>
                  <a:pt x="4390" y="1499"/>
                </a:lnTo>
                <a:lnTo>
                  <a:pt x="4390" y="1501"/>
                </a:lnTo>
                <a:lnTo>
                  <a:pt x="4390" y="1501"/>
                </a:lnTo>
                <a:lnTo>
                  <a:pt x="4392" y="1501"/>
                </a:lnTo>
                <a:lnTo>
                  <a:pt x="4392" y="1501"/>
                </a:lnTo>
                <a:lnTo>
                  <a:pt x="4394" y="1499"/>
                </a:lnTo>
                <a:lnTo>
                  <a:pt x="4394" y="1499"/>
                </a:lnTo>
                <a:lnTo>
                  <a:pt x="4394" y="1497"/>
                </a:lnTo>
                <a:lnTo>
                  <a:pt x="4394" y="1497"/>
                </a:lnTo>
                <a:lnTo>
                  <a:pt x="4394" y="1497"/>
                </a:lnTo>
                <a:lnTo>
                  <a:pt x="4392" y="1493"/>
                </a:lnTo>
                <a:lnTo>
                  <a:pt x="4392" y="1493"/>
                </a:lnTo>
                <a:lnTo>
                  <a:pt x="4392" y="1491"/>
                </a:lnTo>
                <a:lnTo>
                  <a:pt x="4392" y="1489"/>
                </a:lnTo>
                <a:lnTo>
                  <a:pt x="4392" y="1489"/>
                </a:lnTo>
                <a:lnTo>
                  <a:pt x="4394" y="1487"/>
                </a:lnTo>
                <a:lnTo>
                  <a:pt x="4394" y="1484"/>
                </a:lnTo>
                <a:lnTo>
                  <a:pt x="4394" y="1482"/>
                </a:lnTo>
                <a:lnTo>
                  <a:pt x="4396" y="1480"/>
                </a:lnTo>
                <a:lnTo>
                  <a:pt x="4396" y="1478"/>
                </a:lnTo>
                <a:lnTo>
                  <a:pt x="4398" y="1478"/>
                </a:lnTo>
                <a:lnTo>
                  <a:pt x="4398" y="1476"/>
                </a:lnTo>
                <a:lnTo>
                  <a:pt x="4398" y="1476"/>
                </a:lnTo>
                <a:lnTo>
                  <a:pt x="4398" y="1474"/>
                </a:lnTo>
                <a:lnTo>
                  <a:pt x="4394" y="1472"/>
                </a:lnTo>
                <a:lnTo>
                  <a:pt x="4394" y="1472"/>
                </a:lnTo>
                <a:lnTo>
                  <a:pt x="4390" y="1474"/>
                </a:lnTo>
                <a:lnTo>
                  <a:pt x="4390" y="1474"/>
                </a:lnTo>
                <a:lnTo>
                  <a:pt x="4390" y="1474"/>
                </a:lnTo>
                <a:lnTo>
                  <a:pt x="4390" y="1476"/>
                </a:lnTo>
                <a:lnTo>
                  <a:pt x="4390" y="1476"/>
                </a:lnTo>
                <a:lnTo>
                  <a:pt x="4388" y="1478"/>
                </a:lnTo>
                <a:lnTo>
                  <a:pt x="4388" y="1478"/>
                </a:lnTo>
                <a:lnTo>
                  <a:pt x="4388" y="1480"/>
                </a:lnTo>
                <a:lnTo>
                  <a:pt x="4388" y="1482"/>
                </a:lnTo>
                <a:lnTo>
                  <a:pt x="4388" y="1482"/>
                </a:lnTo>
                <a:lnTo>
                  <a:pt x="4388" y="1484"/>
                </a:lnTo>
                <a:lnTo>
                  <a:pt x="4388" y="1487"/>
                </a:lnTo>
                <a:lnTo>
                  <a:pt x="4385" y="1487"/>
                </a:lnTo>
                <a:lnTo>
                  <a:pt x="4385" y="1487"/>
                </a:lnTo>
                <a:lnTo>
                  <a:pt x="4383" y="1487"/>
                </a:lnTo>
                <a:lnTo>
                  <a:pt x="4381" y="1489"/>
                </a:lnTo>
                <a:lnTo>
                  <a:pt x="4381" y="1489"/>
                </a:lnTo>
                <a:close/>
                <a:moveTo>
                  <a:pt x="4400" y="1497"/>
                </a:moveTo>
                <a:lnTo>
                  <a:pt x="4398" y="1497"/>
                </a:lnTo>
                <a:lnTo>
                  <a:pt x="4398" y="1499"/>
                </a:lnTo>
                <a:lnTo>
                  <a:pt x="4396" y="1499"/>
                </a:lnTo>
                <a:lnTo>
                  <a:pt x="4396" y="1499"/>
                </a:lnTo>
                <a:lnTo>
                  <a:pt x="4398" y="1499"/>
                </a:lnTo>
                <a:lnTo>
                  <a:pt x="4398" y="1499"/>
                </a:lnTo>
                <a:lnTo>
                  <a:pt x="4400" y="1499"/>
                </a:lnTo>
                <a:lnTo>
                  <a:pt x="4400" y="1499"/>
                </a:lnTo>
                <a:lnTo>
                  <a:pt x="4400" y="1497"/>
                </a:lnTo>
                <a:close/>
                <a:moveTo>
                  <a:pt x="4373" y="1537"/>
                </a:moveTo>
                <a:lnTo>
                  <a:pt x="4373" y="1537"/>
                </a:lnTo>
                <a:lnTo>
                  <a:pt x="4375" y="1539"/>
                </a:lnTo>
                <a:lnTo>
                  <a:pt x="4375" y="1539"/>
                </a:lnTo>
                <a:lnTo>
                  <a:pt x="4377" y="1539"/>
                </a:lnTo>
                <a:lnTo>
                  <a:pt x="4377" y="1539"/>
                </a:lnTo>
                <a:lnTo>
                  <a:pt x="4379" y="1537"/>
                </a:lnTo>
                <a:lnTo>
                  <a:pt x="4379" y="1537"/>
                </a:lnTo>
                <a:lnTo>
                  <a:pt x="4379" y="1535"/>
                </a:lnTo>
                <a:lnTo>
                  <a:pt x="4375" y="1535"/>
                </a:lnTo>
                <a:lnTo>
                  <a:pt x="4373" y="1535"/>
                </a:lnTo>
                <a:lnTo>
                  <a:pt x="4373" y="1535"/>
                </a:lnTo>
                <a:lnTo>
                  <a:pt x="4373" y="1537"/>
                </a:lnTo>
                <a:lnTo>
                  <a:pt x="4373" y="1537"/>
                </a:lnTo>
                <a:close/>
                <a:moveTo>
                  <a:pt x="4346" y="1558"/>
                </a:moveTo>
                <a:lnTo>
                  <a:pt x="4346" y="1558"/>
                </a:lnTo>
                <a:lnTo>
                  <a:pt x="4348" y="1558"/>
                </a:lnTo>
                <a:lnTo>
                  <a:pt x="4348" y="1556"/>
                </a:lnTo>
                <a:lnTo>
                  <a:pt x="4348" y="1556"/>
                </a:lnTo>
                <a:lnTo>
                  <a:pt x="4350" y="1558"/>
                </a:lnTo>
                <a:lnTo>
                  <a:pt x="4350" y="1556"/>
                </a:lnTo>
                <a:lnTo>
                  <a:pt x="4350" y="1556"/>
                </a:lnTo>
                <a:lnTo>
                  <a:pt x="4350" y="1556"/>
                </a:lnTo>
                <a:lnTo>
                  <a:pt x="4350" y="1554"/>
                </a:lnTo>
                <a:lnTo>
                  <a:pt x="4348" y="1554"/>
                </a:lnTo>
                <a:lnTo>
                  <a:pt x="4348" y="1556"/>
                </a:lnTo>
                <a:lnTo>
                  <a:pt x="4346" y="1556"/>
                </a:lnTo>
                <a:lnTo>
                  <a:pt x="4344" y="1558"/>
                </a:lnTo>
                <a:lnTo>
                  <a:pt x="4344" y="1558"/>
                </a:lnTo>
                <a:lnTo>
                  <a:pt x="4344" y="1558"/>
                </a:lnTo>
                <a:lnTo>
                  <a:pt x="4346" y="1558"/>
                </a:lnTo>
                <a:close/>
                <a:moveTo>
                  <a:pt x="4350" y="1434"/>
                </a:moveTo>
                <a:lnTo>
                  <a:pt x="4350" y="1432"/>
                </a:lnTo>
                <a:lnTo>
                  <a:pt x="4350" y="1432"/>
                </a:lnTo>
                <a:lnTo>
                  <a:pt x="4348" y="1430"/>
                </a:lnTo>
                <a:lnTo>
                  <a:pt x="4348" y="1432"/>
                </a:lnTo>
                <a:lnTo>
                  <a:pt x="4348" y="1432"/>
                </a:lnTo>
                <a:lnTo>
                  <a:pt x="4348" y="1432"/>
                </a:lnTo>
                <a:lnTo>
                  <a:pt x="4350" y="1434"/>
                </a:lnTo>
                <a:close/>
                <a:moveTo>
                  <a:pt x="4369" y="1449"/>
                </a:moveTo>
                <a:lnTo>
                  <a:pt x="4369" y="1449"/>
                </a:lnTo>
                <a:lnTo>
                  <a:pt x="4367" y="1447"/>
                </a:lnTo>
                <a:lnTo>
                  <a:pt x="4367" y="1445"/>
                </a:lnTo>
                <a:lnTo>
                  <a:pt x="4369" y="1443"/>
                </a:lnTo>
                <a:lnTo>
                  <a:pt x="4369" y="1443"/>
                </a:lnTo>
                <a:lnTo>
                  <a:pt x="4369" y="1443"/>
                </a:lnTo>
                <a:lnTo>
                  <a:pt x="4367" y="1440"/>
                </a:lnTo>
                <a:lnTo>
                  <a:pt x="4367" y="1440"/>
                </a:lnTo>
                <a:lnTo>
                  <a:pt x="4365" y="1438"/>
                </a:lnTo>
                <a:lnTo>
                  <a:pt x="4365" y="1436"/>
                </a:lnTo>
                <a:lnTo>
                  <a:pt x="4362" y="1438"/>
                </a:lnTo>
                <a:lnTo>
                  <a:pt x="4362" y="1438"/>
                </a:lnTo>
                <a:lnTo>
                  <a:pt x="4360" y="1436"/>
                </a:lnTo>
                <a:lnTo>
                  <a:pt x="4360" y="1436"/>
                </a:lnTo>
                <a:lnTo>
                  <a:pt x="4360" y="1436"/>
                </a:lnTo>
                <a:lnTo>
                  <a:pt x="4356" y="1436"/>
                </a:lnTo>
                <a:lnTo>
                  <a:pt x="4356" y="1436"/>
                </a:lnTo>
                <a:lnTo>
                  <a:pt x="4356" y="1436"/>
                </a:lnTo>
                <a:lnTo>
                  <a:pt x="4352" y="1436"/>
                </a:lnTo>
                <a:lnTo>
                  <a:pt x="4352" y="1436"/>
                </a:lnTo>
                <a:lnTo>
                  <a:pt x="4352" y="1436"/>
                </a:lnTo>
                <a:lnTo>
                  <a:pt x="4352" y="1438"/>
                </a:lnTo>
                <a:lnTo>
                  <a:pt x="4352" y="1438"/>
                </a:lnTo>
                <a:lnTo>
                  <a:pt x="4352" y="1438"/>
                </a:lnTo>
                <a:lnTo>
                  <a:pt x="4352" y="1438"/>
                </a:lnTo>
                <a:lnTo>
                  <a:pt x="4354" y="1438"/>
                </a:lnTo>
                <a:lnTo>
                  <a:pt x="4354" y="1440"/>
                </a:lnTo>
                <a:lnTo>
                  <a:pt x="4354" y="1440"/>
                </a:lnTo>
                <a:lnTo>
                  <a:pt x="4356" y="1440"/>
                </a:lnTo>
                <a:lnTo>
                  <a:pt x="4356" y="1443"/>
                </a:lnTo>
                <a:lnTo>
                  <a:pt x="4358" y="1445"/>
                </a:lnTo>
                <a:lnTo>
                  <a:pt x="4358" y="1447"/>
                </a:lnTo>
                <a:lnTo>
                  <a:pt x="4358" y="1447"/>
                </a:lnTo>
                <a:lnTo>
                  <a:pt x="4358" y="1447"/>
                </a:lnTo>
                <a:lnTo>
                  <a:pt x="4358" y="1449"/>
                </a:lnTo>
                <a:lnTo>
                  <a:pt x="4358" y="1449"/>
                </a:lnTo>
                <a:lnTo>
                  <a:pt x="4360" y="1449"/>
                </a:lnTo>
                <a:lnTo>
                  <a:pt x="4360" y="1451"/>
                </a:lnTo>
                <a:lnTo>
                  <a:pt x="4360" y="1451"/>
                </a:lnTo>
                <a:lnTo>
                  <a:pt x="4360" y="1453"/>
                </a:lnTo>
                <a:lnTo>
                  <a:pt x="4362" y="1453"/>
                </a:lnTo>
                <a:lnTo>
                  <a:pt x="4362" y="1453"/>
                </a:lnTo>
                <a:lnTo>
                  <a:pt x="4362" y="1455"/>
                </a:lnTo>
                <a:lnTo>
                  <a:pt x="4362" y="1455"/>
                </a:lnTo>
                <a:lnTo>
                  <a:pt x="4365" y="1455"/>
                </a:lnTo>
                <a:lnTo>
                  <a:pt x="4365" y="1453"/>
                </a:lnTo>
                <a:lnTo>
                  <a:pt x="4365" y="1453"/>
                </a:lnTo>
                <a:lnTo>
                  <a:pt x="4367" y="1453"/>
                </a:lnTo>
                <a:lnTo>
                  <a:pt x="4367" y="1453"/>
                </a:lnTo>
                <a:lnTo>
                  <a:pt x="4367" y="1453"/>
                </a:lnTo>
                <a:lnTo>
                  <a:pt x="4367" y="1453"/>
                </a:lnTo>
                <a:lnTo>
                  <a:pt x="4367" y="1451"/>
                </a:lnTo>
                <a:lnTo>
                  <a:pt x="4367" y="1451"/>
                </a:lnTo>
                <a:lnTo>
                  <a:pt x="4369" y="1449"/>
                </a:lnTo>
                <a:close/>
                <a:moveTo>
                  <a:pt x="4344" y="1256"/>
                </a:moveTo>
                <a:lnTo>
                  <a:pt x="4344" y="1254"/>
                </a:lnTo>
                <a:lnTo>
                  <a:pt x="4341" y="1256"/>
                </a:lnTo>
                <a:lnTo>
                  <a:pt x="4341" y="1256"/>
                </a:lnTo>
                <a:lnTo>
                  <a:pt x="4341" y="1256"/>
                </a:lnTo>
                <a:lnTo>
                  <a:pt x="4341" y="1258"/>
                </a:lnTo>
                <a:lnTo>
                  <a:pt x="4341" y="1258"/>
                </a:lnTo>
                <a:lnTo>
                  <a:pt x="4341" y="1258"/>
                </a:lnTo>
                <a:lnTo>
                  <a:pt x="4344" y="1258"/>
                </a:lnTo>
                <a:lnTo>
                  <a:pt x="4344" y="1258"/>
                </a:lnTo>
                <a:lnTo>
                  <a:pt x="4344" y="1258"/>
                </a:lnTo>
                <a:lnTo>
                  <a:pt x="4344" y="1256"/>
                </a:lnTo>
                <a:lnTo>
                  <a:pt x="4344" y="1256"/>
                </a:lnTo>
                <a:lnTo>
                  <a:pt x="4344" y="1256"/>
                </a:lnTo>
                <a:lnTo>
                  <a:pt x="4344" y="1256"/>
                </a:lnTo>
                <a:close/>
                <a:moveTo>
                  <a:pt x="4352" y="1457"/>
                </a:moveTo>
                <a:lnTo>
                  <a:pt x="4350" y="1455"/>
                </a:lnTo>
                <a:lnTo>
                  <a:pt x="4350" y="1455"/>
                </a:lnTo>
                <a:lnTo>
                  <a:pt x="4350" y="1455"/>
                </a:lnTo>
                <a:lnTo>
                  <a:pt x="4348" y="1455"/>
                </a:lnTo>
                <a:lnTo>
                  <a:pt x="4348" y="1455"/>
                </a:lnTo>
                <a:lnTo>
                  <a:pt x="4348" y="1455"/>
                </a:lnTo>
                <a:lnTo>
                  <a:pt x="4346" y="1455"/>
                </a:lnTo>
                <a:lnTo>
                  <a:pt x="4346" y="1453"/>
                </a:lnTo>
                <a:lnTo>
                  <a:pt x="4346" y="1453"/>
                </a:lnTo>
                <a:lnTo>
                  <a:pt x="4344" y="1453"/>
                </a:lnTo>
                <a:lnTo>
                  <a:pt x="4344" y="1453"/>
                </a:lnTo>
                <a:lnTo>
                  <a:pt x="4344" y="1455"/>
                </a:lnTo>
                <a:lnTo>
                  <a:pt x="4344" y="1455"/>
                </a:lnTo>
                <a:lnTo>
                  <a:pt x="4344" y="1455"/>
                </a:lnTo>
                <a:lnTo>
                  <a:pt x="4346" y="1455"/>
                </a:lnTo>
                <a:lnTo>
                  <a:pt x="4346" y="1457"/>
                </a:lnTo>
                <a:lnTo>
                  <a:pt x="4346" y="1457"/>
                </a:lnTo>
                <a:lnTo>
                  <a:pt x="4348" y="1457"/>
                </a:lnTo>
                <a:lnTo>
                  <a:pt x="4348" y="1457"/>
                </a:lnTo>
                <a:lnTo>
                  <a:pt x="4350" y="1457"/>
                </a:lnTo>
                <a:lnTo>
                  <a:pt x="4350" y="1457"/>
                </a:lnTo>
                <a:lnTo>
                  <a:pt x="4352" y="1457"/>
                </a:lnTo>
                <a:close/>
                <a:moveTo>
                  <a:pt x="4346" y="1459"/>
                </a:moveTo>
                <a:lnTo>
                  <a:pt x="4346" y="1459"/>
                </a:lnTo>
                <a:lnTo>
                  <a:pt x="4346" y="1459"/>
                </a:lnTo>
                <a:lnTo>
                  <a:pt x="4346" y="1459"/>
                </a:lnTo>
                <a:lnTo>
                  <a:pt x="4344" y="1459"/>
                </a:lnTo>
                <a:lnTo>
                  <a:pt x="4346" y="1461"/>
                </a:lnTo>
                <a:lnTo>
                  <a:pt x="4346" y="1461"/>
                </a:lnTo>
                <a:lnTo>
                  <a:pt x="4346" y="1463"/>
                </a:lnTo>
                <a:lnTo>
                  <a:pt x="4346" y="1463"/>
                </a:lnTo>
                <a:lnTo>
                  <a:pt x="4348" y="1461"/>
                </a:lnTo>
                <a:lnTo>
                  <a:pt x="4348" y="1461"/>
                </a:lnTo>
                <a:lnTo>
                  <a:pt x="4348" y="1461"/>
                </a:lnTo>
                <a:lnTo>
                  <a:pt x="4348" y="1459"/>
                </a:lnTo>
                <a:lnTo>
                  <a:pt x="4346" y="1459"/>
                </a:lnTo>
                <a:close/>
                <a:moveTo>
                  <a:pt x="4346" y="1480"/>
                </a:moveTo>
                <a:lnTo>
                  <a:pt x="4346" y="1480"/>
                </a:lnTo>
                <a:lnTo>
                  <a:pt x="4346" y="1478"/>
                </a:lnTo>
                <a:lnTo>
                  <a:pt x="4346" y="1478"/>
                </a:lnTo>
                <a:lnTo>
                  <a:pt x="4344" y="1478"/>
                </a:lnTo>
                <a:lnTo>
                  <a:pt x="4344" y="1478"/>
                </a:lnTo>
                <a:lnTo>
                  <a:pt x="4344" y="1480"/>
                </a:lnTo>
                <a:lnTo>
                  <a:pt x="4346" y="1480"/>
                </a:lnTo>
                <a:close/>
                <a:moveTo>
                  <a:pt x="4365" y="1545"/>
                </a:moveTo>
                <a:lnTo>
                  <a:pt x="4365" y="1545"/>
                </a:lnTo>
                <a:lnTo>
                  <a:pt x="4362" y="1543"/>
                </a:lnTo>
                <a:lnTo>
                  <a:pt x="4360" y="1543"/>
                </a:lnTo>
                <a:lnTo>
                  <a:pt x="4358" y="1545"/>
                </a:lnTo>
                <a:lnTo>
                  <a:pt x="4358" y="1545"/>
                </a:lnTo>
                <a:lnTo>
                  <a:pt x="4360" y="1547"/>
                </a:lnTo>
                <a:lnTo>
                  <a:pt x="4360" y="1545"/>
                </a:lnTo>
                <a:lnTo>
                  <a:pt x="4362" y="1547"/>
                </a:lnTo>
                <a:lnTo>
                  <a:pt x="4365" y="1545"/>
                </a:lnTo>
                <a:lnTo>
                  <a:pt x="4365" y="1547"/>
                </a:lnTo>
                <a:lnTo>
                  <a:pt x="4367" y="1545"/>
                </a:lnTo>
                <a:lnTo>
                  <a:pt x="4367" y="1545"/>
                </a:lnTo>
                <a:lnTo>
                  <a:pt x="4367" y="1545"/>
                </a:lnTo>
                <a:lnTo>
                  <a:pt x="4365" y="1545"/>
                </a:lnTo>
                <a:close/>
                <a:moveTo>
                  <a:pt x="4344" y="1466"/>
                </a:moveTo>
                <a:lnTo>
                  <a:pt x="4344" y="1466"/>
                </a:lnTo>
                <a:lnTo>
                  <a:pt x="4341" y="1466"/>
                </a:lnTo>
                <a:lnTo>
                  <a:pt x="4341" y="1466"/>
                </a:lnTo>
                <a:lnTo>
                  <a:pt x="4344" y="1468"/>
                </a:lnTo>
                <a:lnTo>
                  <a:pt x="4344" y="1468"/>
                </a:lnTo>
                <a:lnTo>
                  <a:pt x="4344" y="1468"/>
                </a:lnTo>
                <a:lnTo>
                  <a:pt x="4344" y="1466"/>
                </a:lnTo>
                <a:lnTo>
                  <a:pt x="4344" y="1466"/>
                </a:lnTo>
                <a:lnTo>
                  <a:pt x="4344" y="1466"/>
                </a:lnTo>
                <a:close/>
                <a:moveTo>
                  <a:pt x="4436" y="1115"/>
                </a:moveTo>
                <a:lnTo>
                  <a:pt x="4436" y="1115"/>
                </a:lnTo>
                <a:lnTo>
                  <a:pt x="4436" y="1115"/>
                </a:lnTo>
                <a:lnTo>
                  <a:pt x="4434" y="1118"/>
                </a:lnTo>
                <a:lnTo>
                  <a:pt x="4436" y="1118"/>
                </a:lnTo>
                <a:lnTo>
                  <a:pt x="4436" y="1118"/>
                </a:lnTo>
                <a:lnTo>
                  <a:pt x="4436" y="1118"/>
                </a:lnTo>
                <a:lnTo>
                  <a:pt x="4438" y="1118"/>
                </a:lnTo>
                <a:lnTo>
                  <a:pt x="4438" y="1115"/>
                </a:lnTo>
                <a:lnTo>
                  <a:pt x="4438" y="1115"/>
                </a:lnTo>
                <a:lnTo>
                  <a:pt x="4436" y="1115"/>
                </a:lnTo>
                <a:close/>
                <a:moveTo>
                  <a:pt x="4432" y="1491"/>
                </a:moveTo>
                <a:lnTo>
                  <a:pt x="4432" y="1493"/>
                </a:lnTo>
                <a:lnTo>
                  <a:pt x="4432" y="1493"/>
                </a:lnTo>
                <a:lnTo>
                  <a:pt x="4434" y="1493"/>
                </a:lnTo>
                <a:lnTo>
                  <a:pt x="4434" y="1491"/>
                </a:lnTo>
                <a:lnTo>
                  <a:pt x="4434" y="1491"/>
                </a:lnTo>
                <a:lnTo>
                  <a:pt x="4432" y="1491"/>
                </a:lnTo>
                <a:close/>
                <a:moveTo>
                  <a:pt x="4434" y="1489"/>
                </a:moveTo>
                <a:lnTo>
                  <a:pt x="4434" y="1491"/>
                </a:lnTo>
                <a:lnTo>
                  <a:pt x="4434" y="1491"/>
                </a:lnTo>
                <a:lnTo>
                  <a:pt x="4436" y="1491"/>
                </a:lnTo>
                <a:lnTo>
                  <a:pt x="4436" y="1491"/>
                </a:lnTo>
                <a:lnTo>
                  <a:pt x="4436" y="1489"/>
                </a:lnTo>
                <a:lnTo>
                  <a:pt x="4436" y="1489"/>
                </a:lnTo>
                <a:lnTo>
                  <a:pt x="4436" y="1489"/>
                </a:lnTo>
                <a:lnTo>
                  <a:pt x="4434" y="1487"/>
                </a:lnTo>
                <a:lnTo>
                  <a:pt x="4434" y="1489"/>
                </a:lnTo>
                <a:lnTo>
                  <a:pt x="4434" y="1489"/>
                </a:lnTo>
                <a:close/>
                <a:moveTo>
                  <a:pt x="4388" y="1524"/>
                </a:moveTo>
                <a:lnTo>
                  <a:pt x="4388" y="1524"/>
                </a:lnTo>
                <a:lnTo>
                  <a:pt x="4388" y="1524"/>
                </a:lnTo>
                <a:lnTo>
                  <a:pt x="4388" y="1526"/>
                </a:lnTo>
                <a:lnTo>
                  <a:pt x="4388" y="1526"/>
                </a:lnTo>
                <a:lnTo>
                  <a:pt x="4390" y="1524"/>
                </a:lnTo>
                <a:lnTo>
                  <a:pt x="4390" y="1524"/>
                </a:lnTo>
                <a:lnTo>
                  <a:pt x="4390" y="1524"/>
                </a:lnTo>
                <a:lnTo>
                  <a:pt x="4388" y="1524"/>
                </a:lnTo>
                <a:lnTo>
                  <a:pt x="4388" y="1524"/>
                </a:lnTo>
                <a:close/>
                <a:moveTo>
                  <a:pt x="4427" y="1493"/>
                </a:moveTo>
                <a:lnTo>
                  <a:pt x="4425" y="1491"/>
                </a:lnTo>
                <a:lnTo>
                  <a:pt x="4425" y="1491"/>
                </a:lnTo>
                <a:lnTo>
                  <a:pt x="4425" y="1493"/>
                </a:lnTo>
                <a:lnTo>
                  <a:pt x="4425" y="1497"/>
                </a:lnTo>
                <a:lnTo>
                  <a:pt x="4427" y="1499"/>
                </a:lnTo>
                <a:lnTo>
                  <a:pt x="4425" y="1501"/>
                </a:lnTo>
                <a:lnTo>
                  <a:pt x="4423" y="1501"/>
                </a:lnTo>
                <a:lnTo>
                  <a:pt x="4423" y="1501"/>
                </a:lnTo>
                <a:lnTo>
                  <a:pt x="4421" y="1501"/>
                </a:lnTo>
                <a:lnTo>
                  <a:pt x="4421" y="1503"/>
                </a:lnTo>
                <a:lnTo>
                  <a:pt x="4421" y="1503"/>
                </a:lnTo>
                <a:lnTo>
                  <a:pt x="4419" y="1503"/>
                </a:lnTo>
                <a:lnTo>
                  <a:pt x="4417" y="1501"/>
                </a:lnTo>
                <a:lnTo>
                  <a:pt x="4417" y="1501"/>
                </a:lnTo>
                <a:lnTo>
                  <a:pt x="4415" y="1503"/>
                </a:lnTo>
                <a:lnTo>
                  <a:pt x="4415" y="1503"/>
                </a:lnTo>
                <a:lnTo>
                  <a:pt x="4415" y="1505"/>
                </a:lnTo>
                <a:lnTo>
                  <a:pt x="4415" y="1508"/>
                </a:lnTo>
                <a:lnTo>
                  <a:pt x="4413" y="1508"/>
                </a:lnTo>
                <a:lnTo>
                  <a:pt x="4411" y="1508"/>
                </a:lnTo>
                <a:lnTo>
                  <a:pt x="4411" y="1508"/>
                </a:lnTo>
                <a:lnTo>
                  <a:pt x="4409" y="1508"/>
                </a:lnTo>
                <a:lnTo>
                  <a:pt x="4409" y="1510"/>
                </a:lnTo>
                <a:lnTo>
                  <a:pt x="4409" y="1510"/>
                </a:lnTo>
                <a:lnTo>
                  <a:pt x="4406" y="1512"/>
                </a:lnTo>
                <a:lnTo>
                  <a:pt x="4406" y="1512"/>
                </a:lnTo>
                <a:lnTo>
                  <a:pt x="4406" y="1514"/>
                </a:lnTo>
                <a:lnTo>
                  <a:pt x="4404" y="1514"/>
                </a:lnTo>
                <a:lnTo>
                  <a:pt x="4402" y="1514"/>
                </a:lnTo>
                <a:lnTo>
                  <a:pt x="4402" y="1516"/>
                </a:lnTo>
                <a:lnTo>
                  <a:pt x="4400" y="1516"/>
                </a:lnTo>
                <a:lnTo>
                  <a:pt x="4402" y="1514"/>
                </a:lnTo>
                <a:lnTo>
                  <a:pt x="4402" y="1514"/>
                </a:lnTo>
                <a:lnTo>
                  <a:pt x="4402" y="1510"/>
                </a:lnTo>
                <a:lnTo>
                  <a:pt x="4402" y="1510"/>
                </a:lnTo>
                <a:lnTo>
                  <a:pt x="4400" y="1508"/>
                </a:lnTo>
                <a:lnTo>
                  <a:pt x="4400" y="1508"/>
                </a:lnTo>
                <a:lnTo>
                  <a:pt x="4398" y="1508"/>
                </a:lnTo>
                <a:lnTo>
                  <a:pt x="4396" y="1505"/>
                </a:lnTo>
                <a:lnTo>
                  <a:pt x="4396" y="1505"/>
                </a:lnTo>
                <a:lnTo>
                  <a:pt x="4396" y="1508"/>
                </a:lnTo>
                <a:lnTo>
                  <a:pt x="4394" y="1508"/>
                </a:lnTo>
                <a:lnTo>
                  <a:pt x="4394" y="1508"/>
                </a:lnTo>
                <a:lnTo>
                  <a:pt x="4392" y="1510"/>
                </a:lnTo>
                <a:lnTo>
                  <a:pt x="4392" y="1510"/>
                </a:lnTo>
                <a:lnTo>
                  <a:pt x="4390" y="1510"/>
                </a:lnTo>
                <a:lnTo>
                  <a:pt x="4390" y="1510"/>
                </a:lnTo>
                <a:lnTo>
                  <a:pt x="4390" y="1512"/>
                </a:lnTo>
                <a:lnTo>
                  <a:pt x="4390" y="1512"/>
                </a:lnTo>
                <a:lnTo>
                  <a:pt x="4390" y="1514"/>
                </a:lnTo>
                <a:lnTo>
                  <a:pt x="4388" y="1514"/>
                </a:lnTo>
                <a:lnTo>
                  <a:pt x="4388" y="1514"/>
                </a:lnTo>
                <a:lnTo>
                  <a:pt x="4385" y="1514"/>
                </a:lnTo>
                <a:lnTo>
                  <a:pt x="4383" y="1514"/>
                </a:lnTo>
                <a:lnTo>
                  <a:pt x="4381" y="1516"/>
                </a:lnTo>
                <a:lnTo>
                  <a:pt x="4379" y="1516"/>
                </a:lnTo>
                <a:lnTo>
                  <a:pt x="4379" y="1516"/>
                </a:lnTo>
                <a:lnTo>
                  <a:pt x="4377" y="1518"/>
                </a:lnTo>
                <a:lnTo>
                  <a:pt x="4377" y="1520"/>
                </a:lnTo>
                <a:lnTo>
                  <a:pt x="4377" y="1520"/>
                </a:lnTo>
                <a:lnTo>
                  <a:pt x="4375" y="1524"/>
                </a:lnTo>
                <a:lnTo>
                  <a:pt x="4375" y="1526"/>
                </a:lnTo>
                <a:lnTo>
                  <a:pt x="4375" y="1528"/>
                </a:lnTo>
                <a:lnTo>
                  <a:pt x="4373" y="1528"/>
                </a:lnTo>
                <a:lnTo>
                  <a:pt x="4375" y="1531"/>
                </a:lnTo>
                <a:lnTo>
                  <a:pt x="4375" y="1531"/>
                </a:lnTo>
                <a:lnTo>
                  <a:pt x="4377" y="1533"/>
                </a:lnTo>
                <a:lnTo>
                  <a:pt x="4377" y="1531"/>
                </a:lnTo>
                <a:lnTo>
                  <a:pt x="4377" y="1531"/>
                </a:lnTo>
                <a:lnTo>
                  <a:pt x="4379" y="1528"/>
                </a:lnTo>
                <a:lnTo>
                  <a:pt x="4379" y="1526"/>
                </a:lnTo>
                <a:lnTo>
                  <a:pt x="4381" y="1522"/>
                </a:lnTo>
                <a:lnTo>
                  <a:pt x="4381" y="1522"/>
                </a:lnTo>
                <a:lnTo>
                  <a:pt x="4383" y="1520"/>
                </a:lnTo>
                <a:lnTo>
                  <a:pt x="4383" y="1520"/>
                </a:lnTo>
                <a:lnTo>
                  <a:pt x="4385" y="1520"/>
                </a:lnTo>
                <a:lnTo>
                  <a:pt x="4388" y="1520"/>
                </a:lnTo>
                <a:lnTo>
                  <a:pt x="4388" y="1522"/>
                </a:lnTo>
                <a:lnTo>
                  <a:pt x="4388" y="1522"/>
                </a:lnTo>
                <a:lnTo>
                  <a:pt x="4388" y="1522"/>
                </a:lnTo>
                <a:lnTo>
                  <a:pt x="4390" y="1522"/>
                </a:lnTo>
                <a:lnTo>
                  <a:pt x="4390" y="1522"/>
                </a:lnTo>
                <a:lnTo>
                  <a:pt x="4392" y="1520"/>
                </a:lnTo>
                <a:lnTo>
                  <a:pt x="4392" y="1520"/>
                </a:lnTo>
                <a:lnTo>
                  <a:pt x="4392" y="1522"/>
                </a:lnTo>
                <a:lnTo>
                  <a:pt x="4392" y="1522"/>
                </a:lnTo>
                <a:lnTo>
                  <a:pt x="4392" y="1522"/>
                </a:lnTo>
                <a:lnTo>
                  <a:pt x="4394" y="1524"/>
                </a:lnTo>
                <a:lnTo>
                  <a:pt x="4396" y="1524"/>
                </a:lnTo>
                <a:lnTo>
                  <a:pt x="4396" y="1520"/>
                </a:lnTo>
                <a:lnTo>
                  <a:pt x="4396" y="1520"/>
                </a:lnTo>
                <a:lnTo>
                  <a:pt x="4396" y="1520"/>
                </a:lnTo>
                <a:lnTo>
                  <a:pt x="4396" y="1518"/>
                </a:lnTo>
                <a:lnTo>
                  <a:pt x="4398" y="1518"/>
                </a:lnTo>
                <a:lnTo>
                  <a:pt x="4398" y="1518"/>
                </a:lnTo>
                <a:lnTo>
                  <a:pt x="4400" y="1518"/>
                </a:lnTo>
                <a:lnTo>
                  <a:pt x="4400" y="1520"/>
                </a:lnTo>
                <a:lnTo>
                  <a:pt x="4400" y="1520"/>
                </a:lnTo>
                <a:lnTo>
                  <a:pt x="4404" y="1520"/>
                </a:lnTo>
                <a:lnTo>
                  <a:pt x="4404" y="1522"/>
                </a:lnTo>
                <a:lnTo>
                  <a:pt x="4406" y="1524"/>
                </a:lnTo>
                <a:lnTo>
                  <a:pt x="4406" y="1524"/>
                </a:lnTo>
                <a:lnTo>
                  <a:pt x="4406" y="1526"/>
                </a:lnTo>
                <a:lnTo>
                  <a:pt x="4406" y="1526"/>
                </a:lnTo>
                <a:lnTo>
                  <a:pt x="4406" y="1526"/>
                </a:lnTo>
                <a:lnTo>
                  <a:pt x="4406" y="1528"/>
                </a:lnTo>
                <a:lnTo>
                  <a:pt x="4404" y="1528"/>
                </a:lnTo>
                <a:lnTo>
                  <a:pt x="4404" y="1531"/>
                </a:lnTo>
                <a:lnTo>
                  <a:pt x="4404" y="1531"/>
                </a:lnTo>
                <a:lnTo>
                  <a:pt x="4404" y="1533"/>
                </a:lnTo>
                <a:lnTo>
                  <a:pt x="4404" y="1535"/>
                </a:lnTo>
                <a:lnTo>
                  <a:pt x="4404" y="1537"/>
                </a:lnTo>
                <a:lnTo>
                  <a:pt x="4404" y="1539"/>
                </a:lnTo>
                <a:lnTo>
                  <a:pt x="4406" y="1541"/>
                </a:lnTo>
                <a:lnTo>
                  <a:pt x="4411" y="1543"/>
                </a:lnTo>
                <a:lnTo>
                  <a:pt x="4413" y="1545"/>
                </a:lnTo>
                <a:lnTo>
                  <a:pt x="4417" y="1547"/>
                </a:lnTo>
                <a:lnTo>
                  <a:pt x="4419" y="1547"/>
                </a:lnTo>
                <a:lnTo>
                  <a:pt x="4419" y="1547"/>
                </a:lnTo>
                <a:lnTo>
                  <a:pt x="4419" y="1545"/>
                </a:lnTo>
                <a:lnTo>
                  <a:pt x="4421" y="1545"/>
                </a:lnTo>
                <a:lnTo>
                  <a:pt x="4421" y="1543"/>
                </a:lnTo>
                <a:lnTo>
                  <a:pt x="4421" y="1543"/>
                </a:lnTo>
                <a:lnTo>
                  <a:pt x="4423" y="1545"/>
                </a:lnTo>
                <a:lnTo>
                  <a:pt x="4423" y="1545"/>
                </a:lnTo>
                <a:lnTo>
                  <a:pt x="4421" y="1547"/>
                </a:lnTo>
                <a:lnTo>
                  <a:pt x="4421" y="1549"/>
                </a:lnTo>
                <a:lnTo>
                  <a:pt x="4423" y="1549"/>
                </a:lnTo>
                <a:lnTo>
                  <a:pt x="4423" y="1552"/>
                </a:lnTo>
                <a:lnTo>
                  <a:pt x="4425" y="1549"/>
                </a:lnTo>
                <a:lnTo>
                  <a:pt x="4427" y="1547"/>
                </a:lnTo>
                <a:lnTo>
                  <a:pt x="4427" y="1545"/>
                </a:lnTo>
                <a:lnTo>
                  <a:pt x="4427" y="1541"/>
                </a:lnTo>
                <a:lnTo>
                  <a:pt x="4427" y="1539"/>
                </a:lnTo>
                <a:lnTo>
                  <a:pt x="4427" y="1537"/>
                </a:lnTo>
                <a:lnTo>
                  <a:pt x="4425" y="1537"/>
                </a:lnTo>
                <a:lnTo>
                  <a:pt x="4425" y="1537"/>
                </a:lnTo>
                <a:lnTo>
                  <a:pt x="4423" y="1535"/>
                </a:lnTo>
                <a:lnTo>
                  <a:pt x="4425" y="1533"/>
                </a:lnTo>
                <a:lnTo>
                  <a:pt x="4425" y="1533"/>
                </a:lnTo>
                <a:lnTo>
                  <a:pt x="4427" y="1531"/>
                </a:lnTo>
                <a:lnTo>
                  <a:pt x="4427" y="1528"/>
                </a:lnTo>
                <a:lnTo>
                  <a:pt x="4427" y="1528"/>
                </a:lnTo>
                <a:lnTo>
                  <a:pt x="4427" y="1526"/>
                </a:lnTo>
                <a:lnTo>
                  <a:pt x="4429" y="1526"/>
                </a:lnTo>
                <a:lnTo>
                  <a:pt x="4429" y="1526"/>
                </a:lnTo>
                <a:lnTo>
                  <a:pt x="4432" y="1526"/>
                </a:lnTo>
                <a:lnTo>
                  <a:pt x="4432" y="1528"/>
                </a:lnTo>
                <a:lnTo>
                  <a:pt x="4432" y="1531"/>
                </a:lnTo>
                <a:lnTo>
                  <a:pt x="4434" y="1531"/>
                </a:lnTo>
                <a:lnTo>
                  <a:pt x="4434" y="1533"/>
                </a:lnTo>
                <a:lnTo>
                  <a:pt x="4434" y="1535"/>
                </a:lnTo>
                <a:lnTo>
                  <a:pt x="4434" y="1537"/>
                </a:lnTo>
                <a:lnTo>
                  <a:pt x="4436" y="1539"/>
                </a:lnTo>
                <a:lnTo>
                  <a:pt x="4436" y="1541"/>
                </a:lnTo>
                <a:lnTo>
                  <a:pt x="4436" y="1539"/>
                </a:lnTo>
                <a:lnTo>
                  <a:pt x="4436" y="1535"/>
                </a:lnTo>
                <a:lnTo>
                  <a:pt x="4436" y="1533"/>
                </a:lnTo>
                <a:lnTo>
                  <a:pt x="4436" y="1533"/>
                </a:lnTo>
                <a:lnTo>
                  <a:pt x="4438" y="1533"/>
                </a:lnTo>
                <a:lnTo>
                  <a:pt x="4440" y="1531"/>
                </a:lnTo>
                <a:lnTo>
                  <a:pt x="4442" y="1528"/>
                </a:lnTo>
                <a:lnTo>
                  <a:pt x="4442" y="1526"/>
                </a:lnTo>
                <a:lnTo>
                  <a:pt x="4442" y="1526"/>
                </a:lnTo>
                <a:lnTo>
                  <a:pt x="4442" y="1522"/>
                </a:lnTo>
                <a:lnTo>
                  <a:pt x="4442" y="1520"/>
                </a:lnTo>
                <a:lnTo>
                  <a:pt x="4440" y="1520"/>
                </a:lnTo>
                <a:lnTo>
                  <a:pt x="4440" y="1520"/>
                </a:lnTo>
                <a:lnTo>
                  <a:pt x="4440" y="1518"/>
                </a:lnTo>
                <a:lnTo>
                  <a:pt x="4440" y="1518"/>
                </a:lnTo>
                <a:lnTo>
                  <a:pt x="4440" y="1514"/>
                </a:lnTo>
                <a:lnTo>
                  <a:pt x="4440" y="1514"/>
                </a:lnTo>
                <a:lnTo>
                  <a:pt x="4438" y="1512"/>
                </a:lnTo>
                <a:lnTo>
                  <a:pt x="4438" y="1510"/>
                </a:lnTo>
                <a:lnTo>
                  <a:pt x="4438" y="1508"/>
                </a:lnTo>
                <a:lnTo>
                  <a:pt x="4436" y="1508"/>
                </a:lnTo>
                <a:lnTo>
                  <a:pt x="4436" y="1508"/>
                </a:lnTo>
                <a:lnTo>
                  <a:pt x="4436" y="1508"/>
                </a:lnTo>
                <a:lnTo>
                  <a:pt x="4436" y="1505"/>
                </a:lnTo>
                <a:lnTo>
                  <a:pt x="4438" y="1505"/>
                </a:lnTo>
                <a:lnTo>
                  <a:pt x="4438" y="1503"/>
                </a:lnTo>
                <a:lnTo>
                  <a:pt x="4438" y="1503"/>
                </a:lnTo>
                <a:lnTo>
                  <a:pt x="4436" y="1501"/>
                </a:lnTo>
                <a:lnTo>
                  <a:pt x="4436" y="1499"/>
                </a:lnTo>
                <a:lnTo>
                  <a:pt x="4436" y="1497"/>
                </a:lnTo>
                <a:lnTo>
                  <a:pt x="4434" y="1497"/>
                </a:lnTo>
                <a:lnTo>
                  <a:pt x="4434" y="1497"/>
                </a:lnTo>
                <a:lnTo>
                  <a:pt x="4432" y="1495"/>
                </a:lnTo>
                <a:lnTo>
                  <a:pt x="4432" y="1495"/>
                </a:lnTo>
                <a:lnTo>
                  <a:pt x="4427" y="1493"/>
                </a:lnTo>
                <a:close/>
                <a:moveTo>
                  <a:pt x="4434" y="1109"/>
                </a:moveTo>
                <a:lnTo>
                  <a:pt x="4434" y="1109"/>
                </a:lnTo>
                <a:lnTo>
                  <a:pt x="4434" y="1109"/>
                </a:lnTo>
                <a:lnTo>
                  <a:pt x="4434" y="1111"/>
                </a:lnTo>
                <a:lnTo>
                  <a:pt x="4436" y="1111"/>
                </a:lnTo>
                <a:lnTo>
                  <a:pt x="4436" y="1111"/>
                </a:lnTo>
                <a:lnTo>
                  <a:pt x="4436" y="1111"/>
                </a:lnTo>
                <a:lnTo>
                  <a:pt x="4436" y="1109"/>
                </a:lnTo>
                <a:lnTo>
                  <a:pt x="4434" y="1109"/>
                </a:lnTo>
                <a:close/>
                <a:moveTo>
                  <a:pt x="4853" y="853"/>
                </a:moveTo>
                <a:lnTo>
                  <a:pt x="4851" y="853"/>
                </a:lnTo>
                <a:lnTo>
                  <a:pt x="4849" y="858"/>
                </a:lnTo>
                <a:lnTo>
                  <a:pt x="4849" y="860"/>
                </a:lnTo>
                <a:lnTo>
                  <a:pt x="4849" y="860"/>
                </a:lnTo>
                <a:lnTo>
                  <a:pt x="4851" y="860"/>
                </a:lnTo>
                <a:lnTo>
                  <a:pt x="4851" y="860"/>
                </a:lnTo>
                <a:lnTo>
                  <a:pt x="4851" y="858"/>
                </a:lnTo>
                <a:lnTo>
                  <a:pt x="4851" y="856"/>
                </a:lnTo>
                <a:lnTo>
                  <a:pt x="4853" y="853"/>
                </a:lnTo>
                <a:close/>
                <a:moveTo>
                  <a:pt x="4339" y="1644"/>
                </a:moveTo>
                <a:lnTo>
                  <a:pt x="4337" y="1648"/>
                </a:lnTo>
                <a:lnTo>
                  <a:pt x="4335" y="1652"/>
                </a:lnTo>
                <a:lnTo>
                  <a:pt x="4335" y="1652"/>
                </a:lnTo>
                <a:lnTo>
                  <a:pt x="4337" y="1654"/>
                </a:lnTo>
                <a:lnTo>
                  <a:pt x="4335" y="1654"/>
                </a:lnTo>
                <a:lnTo>
                  <a:pt x="4337" y="1656"/>
                </a:lnTo>
                <a:lnTo>
                  <a:pt x="4337" y="1658"/>
                </a:lnTo>
                <a:lnTo>
                  <a:pt x="4335" y="1661"/>
                </a:lnTo>
                <a:lnTo>
                  <a:pt x="4335" y="1663"/>
                </a:lnTo>
                <a:lnTo>
                  <a:pt x="4333" y="1663"/>
                </a:lnTo>
                <a:lnTo>
                  <a:pt x="4333" y="1665"/>
                </a:lnTo>
                <a:lnTo>
                  <a:pt x="4333" y="1667"/>
                </a:lnTo>
                <a:lnTo>
                  <a:pt x="4331" y="1669"/>
                </a:lnTo>
                <a:lnTo>
                  <a:pt x="4331" y="1669"/>
                </a:lnTo>
                <a:lnTo>
                  <a:pt x="4329" y="1669"/>
                </a:lnTo>
                <a:lnTo>
                  <a:pt x="4329" y="1669"/>
                </a:lnTo>
                <a:lnTo>
                  <a:pt x="4329" y="1671"/>
                </a:lnTo>
                <a:lnTo>
                  <a:pt x="4329" y="1671"/>
                </a:lnTo>
                <a:lnTo>
                  <a:pt x="4329" y="1671"/>
                </a:lnTo>
                <a:lnTo>
                  <a:pt x="4329" y="1673"/>
                </a:lnTo>
                <a:lnTo>
                  <a:pt x="4329" y="1675"/>
                </a:lnTo>
                <a:lnTo>
                  <a:pt x="4329" y="1677"/>
                </a:lnTo>
                <a:lnTo>
                  <a:pt x="4329" y="1677"/>
                </a:lnTo>
                <a:lnTo>
                  <a:pt x="4329" y="1679"/>
                </a:lnTo>
                <a:lnTo>
                  <a:pt x="4331" y="1682"/>
                </a:lnTo>
                <a:lnTo>
                  <a:pt x="4331" y="1682"/>
                </a:lnTo>
                <a:lnTo>
                  <a:pt x="4335" y="1682"/>
                </a:lnTo>
                <a:lnTo>
                  <a:pt x="4337" y="1682"/>
                </a:lnTo>
                <a:lnTo>
                  <a:pt x="4337" y="1682"/>
                </a:lnTo>
                <a:lnTo>
                  <a:pt x="4339" y="1682"/>
                </a:lnTo>
                <a:lnTo>
                  <a:pt x="4339" y="1682"/>
                </a:lnTo>
                <a:lnTo>
                  <a:pt x="4339" y="1684"/>
                </a:lnTo>
                <a:lnTo>
                  <a:pt x="4339" y="1684"/>
                </a:lnTo>
                <a:lnTo>
                  <a:pt x="4339" y="1686"/>
                </a:lnTo>
                <a:lnTo>
                  <a:pt x="4339" y="1686"/>
                </a:lnTo>
                <a:lnTo>
                  <a:pt x="4341" y="1688"/>
                </a:lnTo>
                <a:lnTo>
                  <a:pt x="4341" y="1690"/>
                </a:lnTo>
                <a:lnTo>
                  <a:pt x="4341" y="1694"/>
                </a:lnTo>
                <a:lnTo>
                  <a:pt x="4339" y="1696"/>
                </a:lnTo>
                <a:lnTo>
                  <a:pt x="4339" y="1698"/>
                </a:lnTo>
                <a:lnTo>
                  <a:pt x="4339" y="1698"/>
                </a:lnTo>
                <a:lnTo>
                  <a:pt x="4339" y="1700"/>
                </a:lnTo>
                <a:lnTo>
                  <a:pt x="4337" y="1705"/>
                </a:lnTo>
                <a:lnTo>
                  <a:pt x="4337" y="1707"/>
                </a:lnTo>
                <a:lnTo>
                  <a:pt x="4337" y="1707"/>
                </a:lnTo>
                <a:lnTo>
                  <a:pt x="4337" y="1709"/>
                </a:lnTo>
                <a:lnTo>
                  <a:pt x="4339" y="1711"/>
                </a:lnTo>
                <a:lnTo>
                  <a:pt x="4339" y="1711"/>
                </a:lnTo>
                <a:lnTo>
                  <a:pt x="4341" y="1713"/>
                </a:lnTo>
                <a:lnTo>
                  <a:pt x="4344" y="1713"/>
                </a:lnTo>
                <a:lnTo>
                  <a:pt x="4344" y="1713"/>
                </a:lnTo>
                <a:lnTo>
                  <a:pt x="4346" y="1711"/>
                </a:lnTo>
                <a:lnTo>
                  <a:pt x="4346" y="1711"/>
                </a:lnTo>
                <a:lnTo>
                  <a:pt x="4348" y="1711"/>
                </a:lnTo>
                <a:lnTo>
                  <a:pt x="4350" y="1711"/>
                </a:lnTo>
                <a:lnTo>
                  <a:pt x="4350" y="1711"/>
                </a:lnTo>
                <a:lnTo>
                  <a:pt x="4350" y="1711"/>
                </a:lnTo>
                <a:lnTo>
                  <a:pt x="4352" y="1711"/>
                </a:lnTo>
                <a:lnTo>
                  <a:pt x="4352" y="1711"/>
                </a:lnTo>
                <a:lnTo>
                  <a:pt x="4352" y="1709"/>
                </a:lnTo>
                <a:lnTo>
                  <a:pt x="4350" y="1705"/>
                </a:lnTo>
                <a:lnTo>
                  <a:pt x="4350" y="1705"/>
                </a:lnTo>
                <a:lnTo>
                  <a:pt x="4350" y="1702"/>
                </a:lnTo>
                <a:lnTo>
                  <a:pt x="4352" y="1698"/>
                </a:lnTo>
                <a:lnTo>
                  <a:pt x="4352" y="1698"/>
                </a:lnTo>
                <a:lnTo>
                  <a:pt x="4352" y="1694"/>
                </a:lnTo>
                <a:lnTo>
                  <a:pt x="4352" y="1690"/>
                </a:lnTo>
                <a:lnTo>
                  <a:pt x="4352" y="1686"/>
                </a:lnTo>
                <a:lnTo>
                  <a:pt x="4352" y="1686"/>
                </a:lnTo>
                <a:lnTo>
                  <a:pt x="4352" y="1684"/>
                </a:lnTo>
                <a:lnTo>
                  <a:pt x="4352" y="1679"/>
                </a:lnTo>
                <a:lnTo>
                  <a:pt x="4352" y="1677"/>
                </a:lnTo>
                <a:lnTo>
                  <a:pt x="4350" y="1677"/>
                </a:lnTo>
                <a:lnTo>
                  <a:pt x="4350" y="1675"/>
                </a:lnTo>
                <a:lnTo>
                  <a:pt x="4350" y="1673"/>
                </a:lnTo>
                <a:lnTo>
                  <a:pt x="4352" y="1673"/>
                </a:lnTo>
                <a:lnTo>
                  <a:pt x="4354" y="1671"/>
                </a:lnTo>
                <a:lnTo>
                  <a:pt x="4356" y="1669"/>
                </a:lnTo>
                <a:lnTo>
                  <a:pt x="4358" y="1669"/>
                </a:lnTo>
                <a:lnTo>
                  <a:pt x="4358" y="1669"/>
                </a:lnTo>
                <a:lnTo>
                  <a:pt x="4360" y="1669"/>
                </a:lnTo>
                <a:lnTo>
                  <a:pt x="4362" y="1671"/>
                </a:lnTo>
                <a:lnTo>
                  <a:pt x="4362" y="1673"/>
                </a:lnTo>
                <a:lnTo>
                  <a:pt x="4362" y="1675"/>
                </a:lnTo>
                <a:lnTo>
                  <a:pt x="4362" y="1677"/>
                </a:lnTo>
                <a:lnTo>
                  <a:pt x="4360" y="1677"/>
                </a:lnTo>
                <a:lnTo>
                  <a:pt x="4360" y="1679"/>
                </a:lnTo>
                <a:lnTo>
                  <a:pt x="4358" y="1682"/>
                </a:lnTo>
                <a:lnTo>
                  <a:pt x="4358" y="1682"/>
                </a:lnTo>
                <a:lnTo>
                  <a:pt x="4360" y="1682"/>
                </a:lnTo>
                <a:lnTo>
                  <a:pt x="4365" y="1688"/>
                </a:lnTo>
                <a:lnTo>
                  <a:pt x="4367" y="1688"/>
                </a:lnTo>
                <a:lnTo>
                  <a:pt x="4369" y="1688"/>
                </a:lnTo>
                <a:lnTo>
                  <a:pt x="4369" y="1690"/>
                </a:lnTo>
                <a:lnTo>
                  <a:pt x="4369" y="1690"/>
                </a:lnTo>
                <a:lnTo>
                  <a:pt x="4369" y="1692"/>
                </a:lnTo>
                <a:lnTo>
                  <a:pt x="4369" y="1692"/>
                </a:lnTo>
                <a:lnTo>
                  <a:pt x="4369" y="1692"/>
                </a:lnTo>
                <a:lnTo>
                  <a:pt x="4369" y="1696"/>
                </a:lnTo>
                <a:lnTo>
                  <a:pt x="4369" y="1698"/>
                </a:lnTo>
                <a:lnTo>
                  <a:pt x="4369" y="1700"/>
                </a:lnTo>
                <a:lnTo>
                  <a:pt x="4371" y="1700"/>
                </a:lnTo>
                <a:lnTo>
                  <a:pt x="4371" y="1700"/>
                </a:lnTo>
                <a:lnTo>
                  <a:pt x="4373" y="1700"/>
                </a:lnTo>
                <a:lnTo>
                  <a:pt x="4375" y="1700"/>
                </a:lnTo>
                <a:lnTo>
                  <a:pt x="4377" y="1700"/>
                </a:lnTo>
                <a:lnTo>
                  <a:pt x="4375" y="1698"/>
                </a:lnTo>
                <a:lnTo>
                  <a:pt x="4375" y="1698"/>
                </a:lnTo>
                <a:lnTo>
                  <a:pt x="4377" y="1696"/>
                </a:lnTo>
                <a:lnTo>
                  <a:pt x="4379" y="1696"/>
                </a:lnTo>
                <a:lnTo>
                  <a:pt x="4381" y="1694"/>
                </a:lnTo>
                <a:lnTo>
                  <a:pt x="4383" y="1694"/>
                </a:lnTo>
                <a:lnTo>
                  <a:pt x="4385" y="1694"/>
                </a:lnTo>
                <a:lnTo>
                  <a:pt x="4385" y="1694"/>
                </a:lnTo>
                <a:lnTo>
                  <a:pt x="4385" y="1694"/>
                </a:lnTo>
                <a:lnTo>
                  <a:pt x="4385" y="1694"/>
                </a:lnTo>
                <a:lnTo>
                  <a:pt x="4388" y="1694"/>
                </a:lnTo>
                <a:lnTo>
                  <a:pt x="4388" y="1694"/>
                </a:lnTo>
                <a:lnTo>
                  <a:pt x="4388" y="1694"/>
                </a:lnTo>
                <a:lnTo>
                  <a:pt x="4388" y="1692"/>
                </a:lnTo>
                <a:lnTo>
                  <a:pt x="4388" y="1692"/>
                </a:lnTo>
                <a:lnTo>
                  <a:pt x="4388" y="1690"/>
                </a:lnTo>
                <a:lnTo>
                  <a:pt x="4388" y="1690"/>
                </a:lnTo>
                <a:lnTo>
                  <a:pt x="4388" y="1690"/>
                </a:lnTo>
                <a:lnTo>
                  <a:pt x="4385" y="1690"/>
                </a:lnTo>
                <a:lnTo>
                  <a:pt x="4385" y="1690"/>
                </a:lnTo>
                <a:lnTo>
                  <a:pt x="4385" y="1690"/>
                </a:lnTo>
                <a:lnTo>
                  <a:pt x="4385" y="1690"/>
                </a:lnTo>
                <a:lnTo>
                  <a:pt x="4383" y="1688"/>
                </a:lnTo>
                <a:lnTo>
                  <a:pt x="4383" y="1688"/>
                </a:lnTo>
                <a:lnTo>
                  <a:pt x="4383" y="1688"/>
                </a:lnTo>
                <a:lnTo>
                  <a:pt x="4383" y="1686"/>
                </a:lnTo>
                <a:lnTo>
                  <a:pt x="4381" y="1686"/>
                </a:lnTo>
                <a:lnTo>
                  <a:pt x="4381" y="1684"/>
                </a:lnTo>
                <a:lnTo>
                  <a:pt x="4379" y="1684"/>
                </a:lnTo>
                <a:lnTo>
                  <a:pt x="4379" y="1684"/>
                </a:lnTo>
                <a:lnTo>
                  <a:pt x="4379" y="1684"/>
                </a:lnTo>
                <a:lnTo>
                  <a:pt x="4379" y="1682"/>
                </a:lnTo>
                <a:lnTo>
                  <a:pt x="4379" y="1682"/>
                </a:lnTo>
                <a:lnTo>
                  <a:pt x="4379" y="1679"/>
                </a:lnTo>
                <a:lnTo>
                  <a:pt x="4379" y="1677"/>
                </a:lnTo>
                <a:lnTo>
                  <a:pt x="4381" y="1677"/>
                </a:lnTo>
                <a:lnTo>
                  <a:pt x="4381" y="1675"/>
                </a:lnTo>
                <a:lnTo>
                  <a:pt x="4379" y="1675"/>
                </a:lnTo>
                <a:lnTo>
                  <a:pt x="4379" y="1675"/>
                </a:lnTo>
                <a:lnTo>
                  <a:pt x="4379" y="1673"/>
                </a:lnTo>
                <a:lnTo>
                  <a:pt x="4379" y="1673"/>
                </a:lnTo>
                <a:lnTo>
                  <a:pt x="4377" y="1671"/>
                </a:lnTo>
                <a:lnTo>
                  <a:pt x="4375" y="1669"/>
                </a:lnTo>
                <a:lnTo>
                  <a:pt x="4375" y="1667"/>
                </a:lnTo>
                <a:lnTo>
                  <a:pt x="4373" y="1665"/>
                </a:lnTo>
                <a:lnTo>
                  <a:pt x="4371" y="1663"/>
                </a:lnTo>
                <a:lnTo>
                  <a:pt x="4371" y="1663"/>
                </a:lnTo>
                <a:lnTo>
                  <a:pt x="4369" y="1663"/>
                </a:lnTo>
                <a:lnTo>
                  <a:pt x="4369" y="1663"/>
                </a:lnTo>
                <a:lnTo>
                  <a:pt x="4369" y="1661"/>
                </a:lnTo>
                <a:lnTo>
                  <a:pt x="4367" y="1658"/>
                </a:lnTo>
                <a:lnTo>
                  <a:pt x="4367" y="1658"/>
                </a:lnTo>
                <a:lnTo>
                  <a:pt x="4367" y="1658"/>
                </a:lnTo>
                <a:lnTo>
                  <a:pt x="4367" y="1658"/>
                </a:lnTo>
                <a:lnTo>
                  <a:pt x="4369" y="1658"/>
                </a:lnTo>
                <a:lnTo>
                  <a:pt x="4369" y="1658"/>
                </a:lnTo>
                <a:lnTo>
                  <a:pt x="4371" y="1658"/>
                </a:lnTo>
                <a:lnTo>
                  <a:pt x="4371" y="1658"/>
                </a:lnTo>
                <a:lnTo>
                  <a:pt x="4373" y="1656"/>
                </a:lnTo>
                <a:lnTo>
                  <a:pt x="4373" y="1656"/>
                </a:lnTo>
                <a:lnTo>
                  <a:pt x="4377" y="1654"/>
                </a:lnTo>
                <a:lnTo>
                  <a:pt x="4379" y="1654"/>
                </a:lnTo>
                <a:lnTo>
                  <a:pt x="4379" y="1652"/>
                </a:lnTo>
                <a:lnTo>
                  <a:pt x="4383" y="1650"/>
                </a:lnTo>
                <a:lnTo>
                  <a:pt x="4385" y="1648"/>
                </a:lnTo>
                <a:lnTo>
                  <a:pt x="4385" y="1646"/>
                </a:lnTo>
                <a:lnTo>
                  <a:pt x="4388" y="1646"/>
                </a:lnTo>
                <a:lnTo>
                  <a:pt x="4388" y="1644"/>
                </a:lnTo>
                <a:lnTo>
                  <a:pt x="4388" y="1644"/>
                </a:lnTo>
                <a:lnTo>
                  <a:pt x="4390" y="1644"/>
                </a:lnTo>
                <a:lnTo>
                  <a:pt x="4392" y="1644"/>
                </a:lnTo>
                <a:lnTo>
                  <a:pt x="4394" y="1646"/>
                </a:lnTo>
                <a:lnTo>
                  <a:pt x="4394" y="1646"/>
                </a:lnTo>
                <a:lnTo>
                  <a:pt x="4396" y="1646"/>
                </a:lnTo>
                <a:lnTo>
                  <a:pt x="4396" y="1646"/>
                </a:lnTo>
                <a:lnTo>
                  <a:pt x="4396" y="1642"/>
                </a:lnTo>
                <a:lnTo>
                  <a:pt x="4396" y="1642"/>
                </a:lnTo>
                <a:lnTo>
                  <a:pt x="4396" y="1640"/>
                </a:lnTo>
                <a:lnTo>
                  <a:pt x="4394" y="1640"/>
                </a:lnTo>
                <a:lnTo>
                  <a:pt x="4392" y="1640"/>
                </a:lnTo>
                <a:lnTo>
                  <a:pt x="4390" y="1640"/>
                </a:lnTo>
                <a:lnTo>
                  <a:pt x="4388" y="1640"/>
                </a:lnTo>
                <a:lnTo>
                  <a:pt x="4388" y="1640"/>
                </a:lnTo>
                <a:lnTo>
                  <a:pt x="4388" y="1642"/>
                </a:lnTo>
                <a:lnTo>
                  <a:pt x="4388" y="1642"/>
                </a:lnTo>
                <a:lnTo>
                  <a:pt x="4388" y="1642"/>
                </a:lnTo>
                <a:lnTo>
                  <a:pt x="4385" y="1642"/>
                </a:lnTo>
                <a:lnTo>
                  <a:pt x="4383" y="1642"/>
                </a:lnTo>
                <a:lnTo>
                  <a:pt x="4379" y="1642"/>
                </a:lnTo>
                <a:lnTo>
                  <a:pt x="4377" y="1642"/>
                </a:lnTo>
                <a:lnTo>
                  <a:pt x="4377" y="1644"/>
                </a:lnTo>
                <a:lnTo>
                  <a:pt x="4377" y="1644"/>
                </a:lnTo>
                <a:lnTo>
                  <a:pt x="4375" y="1644"/>
                </a:lnTo>
                <a:lnTo>
                  <a:pt x="4373" y="1644"/>
                </a:lnTo>
                <a:lnTo>
                  <a:pt x="4371" y="1644"/>
                </a:lnTo>
                <a:lnTo>
                  <a:pt x="4371" y="1644"/>
                </a:lnTo>
                <a:lnTo>
                  <a:pt x="4371" y="1644"/>
                </a:lnTo>
                <a:lnTo>
                  <a:pt x="4369" y="1644"/>
                </a:lnTo>
                <a:lnTo>
                  <a:pt x="4369" y="1644"/>
                </a:lnTo>
                <a:lnTo>
                  <a:pt x="4367" y="1644"/>
                </a:lnTo>
                <a:lnTo>
                  <a:pt x="4365" y="1648"/>
                </a:lnTo>
                <a:lnTo>
                  <a:pt x="4365" y="1648"/>
                </a:lnTo>
                <a:lnTo>
                  <a:pt x="4362" y="1650"/>
                </a:lnTo>
                <a:lnTo>
                  <a:pt x="4360" y="1652"/>
                </a:lnTo>
                <a:lnTo>
                  <a:pt x="4360" y="1650"/>
                </a:lnTo>
                <a:lnTo>
                  <a:pt x="4358" y="1650"/>
                </a:lnTo>
                <a:lnTo>
                  <a:pt x="4356" y="1650"/>
                </a:lnTo>
                <a:lnTo>
                  <a:pt x="4356" y="1650"/>
                </a:lnTo>
                <a:lnTo>
                  <a:pt x="4354" y="1650"/>
                </a:lnTo>
                <a:lnTo>
                  <a:pt x="4354" y="1646"/>
                </a:lnTo>
                <a:lnTo>
                  <a:pt x="4352" y="1646"/>
                </a:lnTo>
                <a:lnTo>
                  <a:pt x="4350" y="1644"/>
                </a:lnTo>
                <a:lnTo>
                  <a:pt x="4350" y="1644"/>
                </a:lnTo>
                <a:lnTo>
                  <a:pt x="4348" y="1640"/>
                </a:lnTo>
                <a:lnTo>
                  <a:pt x="4348" y="1640"/>
                </a:lnTo>
                <a:lnTo>
                  <a:pt x="4346" y="1638"/>
                </a:lnTo>
                <a:lnTo>
                  <a:pt x="4346" y="1635"/>
                </a:lnTo>
                <a:lnTo>
                  <a:pt x="4346" y="1633"/>
                </a:lnTo>
                <a:lnTo>
                  <a:pt x="4346" y="1633"/>
                </a:lnTo>
                <a:lnTo>
                  <a:pt x="4348" y="1631"/>
                </a:lnTo>
                <a:lnTo>
                  <a:pt x="4348" y="1629"/>
                </a:lnTo>
                <a:lnTo>
                  <a:pt x="4350" y="1627"/>
                </a:lnTo>
                <a:lnTo>
                  <a:pt x="4350" y="1625"/>
                </a:lnTo>
                <a:lnTo>
                  <a:pt x="4352" y="1625"/>
                </a:lnTo>
                <a:lnTo>
                  <a:pt x="4352" y="1623"/>
                </a:lnTo>
                <a:lnTo>
                  <a:pt x="4354" y="1623"/>
                </a:lnTo>
                <a:lnTo>
                  <a:pt x="4356" y="1623"/>
                </a:lnTo>
                <a:lnTo>
                  <a:pt x="4360" y="1625"/>
                </a:lnTo>
                <a:lnTo>
                  <a:pt x="4360" y="1625"/>
                </a:lnTo>
                <a:lnTo>
                  <a:pt x="4367" y="1625"/>
                </a:lnTo>
                <a:lnTo>
                  <a:pt x="4369" y="1625"/>
                </a:lnTo>
                <a:lnTo>
                  <a:pt x="4369" y="1625"/>
                </a:lnTo>
                <a:lnTo>
                  <a:pt x="4371" y="1625"/>
                </a:lnTo>
                <a:lnTo>
                  <a:pt x="4373" y="1625"/>
                </a:lnTo>
                <a:lnTo>
                  <a:pt x="4375" y="1625"/>
                </a:lnTo>
                <a:lnTo>
                  <a:pt x="4379" y="1625"/>
                </a:lnTo>
                <a:lnTo>
                  <a:pt x="4388" y="1625"/>
                </a:lnTo>
                <a:lnTo>
                  <a:pt x="4390" y="1625"/>
                </a:lnTo>
                <a:lnTo>
                  <a:pt x="4392" y="1625"/>
                </a:lnTo>
                <a:lnTo>
                  <a:pt x="4392" y="1625"/>
                </a:lnTo>
                <a:lnTo>
                  <a:pt x="4394" y="1627"/>
                </a:lnTo>
                <a:lnTo>
                  <a:pt x="4394" y="1627"/>
                </a:lnTo>
                <a:lnTo>
                  <a:pt x="4398" y="1627"/>
                </a:lnTo>
                <a:lnTo>
                  <a:pt x="4398" y="1627"/>
                </a:lnTo>
                <a:lnTo>
                  <a:pt x="4400" y="1627"/>
                </a:lnTo>
                <a:lnTo>
                  <a:pt x="4406" y="1625"/>
                </a:lnTo>
                <a:lnTo>
                  <a:pt x="4406" y="1625"/>
                </a:lnTo>
                <a:lnTo>
                  <a:pt x="4409" y="1625"/>
                </a:lnTo>
                <a:lnTo>
                  <a:pt x="4411" y="1625"/>
                </a:lnTo>
                <a:lnTo>
                  <a:pt x="4411" y="1625"/>
                </a:lnTo>
                <a:lnTo>
                  <a:pt x="4411" y="1623"/>
                </a:lnTo>
                <a:lnTo>
                  <a:pt x="4413" y="1621"/>
                </a:lnTo>
                <a:lnTo>
                  <a:pt x="4413" y="1621"/>
                </a:lnTo>
                <a:lnTo>
                  <a:pt x="4415" y="1619"/>
                </a:lnTo>
                <a:lnTo>
                  <a:pt x="4417" y="1617"/>
                </a:lnTo>
                <a:lnTo>
                  <a:pt x="4419" y="1617"/>
                </a:lnTo>
                <a:lnTo>
                  <a:pt x="4419" y="1614"/>
                </a:lnTo>
                <a:lnTo>
                  <a:pt x="4421" y="1612"/>
                </a:lnTo>
                <a:lnTo>
                  <a:pt x="4421" y="1610"/>
                </a:lnTo>
                <a:lnTo>
                  <a:pt x="4421" y="1610"/>
                </a:lnTo>
                <a:lnTo>
                  <a:pt x="4421" y="1610"/>
                </a:lnTo>
                <a:lnTo>
                  <a:pt x="4421" y="1608"/>
                </a:lnTo>
                <a:lnTo>
                  <a:pt x="4421" y="1606"/>
                </a:lnTo>
                <a:lnTo>
                  <a:pt x="4419" y="1606"/>
                </a:lnTo>
                <a:lnTo>
                  <a:pt x="4417" y="1608"/>
                </a:lnTo>
                <a:lnTo>
                  <a:pt x="4417" y="1608"/>
                </a:lnTo>
                <a:lnTo>
                  <a:pt x="4415" y="1610"/>
                </a:lnTo>
                <a:lnTo>
                  <a:pt x="4415" y="1610"/>
                </a:lnTo>
                <a:lnTo>
                  <a:pt x="4413" y="1610"/>
                </a:lnTo>
                <a:lnTo>
                  <a:pt x="4413" y="1610"/>
                </a:lnTo>
                <a:lnTo>
                  <a:pt x="4413" y="1612"/>
                </a:lnTo>
                <a:lnTo>
                  <a:pt x="4413" y="1614"/>
                </a:lnTo>
                <a:lnTo>
                  <a:pt x="4411" y="1614"/>
                </a:lnTo>
                <a:lnTo>
                  <a:pt x="4409" y="1617"/>
                </a:lnTo>
                <a:lnTo>
                  <a:pt x="4402" y="1619"/>
                </a:lnTo>
                <a:lnTo>
                  <a:pt x="4402" y="1619"/>
                </a:lnTo>
                <a:lnTo>
                  <a:pt x="4394" y="1619"/>
                </a:lnTo>
                <a:lnTo>
                  <a:pt x="4390" y="1619"/>
                </a:lnTo>
                <a:lnTo>
                  <a:pt x="4390" y="1619"/>
                </a:lnTo>
                <a:lnTo>
                  <a:pt x="4390" y="1619"/>
                </a:lnTo>
                <a:lnTo>
                  <a:pt x="4388" y="1619"/>
                </a:lnTo>
                <a:lnTo>
                  <a:pt x="4388" y="1619"/>
                </a:lnTo>
                <a:lnTo>
                  <a:pt x="4388" y="1619"/>
                </a:lnTo>
                <a:lnTo>
                  <a:pt x="4385" y="1619"/>
                </a:lnTo>
                <a:lnTo>
                  <a:pt x="4383" y="1617"/>
                </a:lnTo>
                <a:lnTo>
                  <a:pt x="4381" y="1617"/>
                </a:lnTo>
                <a:lnTo>
                  <a:pt x="4377" y="1617"/>
                </a:lnTo>
                <a:lnTo>
                  <a:pt x="4373" y="1617"/>
                </a:lnTo>
                <a:lnTo>
                  <a:pt x="4369" y="1617"/>
                </a:lnTo>
                <a:lnTo>
                  <a:pt x="4369" y="1617"/>
                </a:lnTo>
                <a:lnTo>
                  <a:pt x="4369" y="1614"/>
                </a:lnTo>
                <a:lnTo>
                  <a:pt x="4367" y="1614"/>
                </a:lnTo>
                <a:lnTo>
                  <a:pt x="4367" y="1614"/>
                </a:lnTo>
                <a:lnTo>
                  <a:pt x="4367" y="1612"/>
                </a:lnTo>
                <a:lnTo>
                  <a:pt x="4367" y="1612"/>
                </a:lnTo>
                <a:lnTo>
                  <a:pt x="4365" y="1612"/>
                </a:lnTo>
                <a:lnTo>
                  <a:pt x="4365" y="1612"/>
                </a:lnTo>
                <a:lnTo>
                  <a:pt x="4362" y="1612"/>
                </a:lnTo>
                <a:lnTo>
                  <a:pt x="4360" y="1612"/>
                </a:lnTo>
                <a:lnTo>
                  <a:pt x="4360" y="1612"/>
                </a:lnTo>
                <a:lnTo>
                  <a:pt x="4360" y="1612"/>
                </a:lnTo>
                <a:lnTo>
                  <a:pt x="4358" y="1612"/>
                </a:lnTo>
                <a:lnTo>
                  <a:pt x="4358" y="1614"/>
                </a:lnTo>
                <a:lnTo>
                  <a:pt x="4356" y="1617"/>
                </a:lnTo>
                <a:lnTo>
                  <a:pt x="4356" y="1617"/>
                </a:lnTo>
                <a:lnTo>
                  <a:pt x="4356" y="1619"/>
                </a:lnTo>
                <a:lnTo>
                  <a:pt x="4356" y="1619"/>
                </a:lnTo>
                <a:lnTo>
                  <a:pt x="4354" y="1619"/>
                </a:lnTo>
                <a:lnTo>
                  <a:pt x="4354" y="1619"/>
                </a:lnTo>
                <a:lnTo>
                  <a:pt x="4352" y="1619"/>
                </a:lnTo>
                <a:lnTo>
                  <a:pt x="4352" y="1619"/>
                </a:lnTo>
                <a:lnTo>
                  <a:pt x="4350" y="1617"/>
                </a:lnTo>
                <a:lnTo>
                  <a:pt x="4350" y="1617"/>
                </a:lnTo>
                <a:lnTo>
                  <a:pt x="4350" y="1617"/>
                </a:lnTo>
                <a:lnTo>
                  <a:pt x="4350" y="1619"/>
                </a:lnTo>
                <a:lnTo>
                  <a:pt x="4348" y="1621"/>
                </a:lnTo>
                <a:lnTo>
                  <a:pt x="4348" y="1621"/>
                </a:lnTo>
                <a:lnTo>
                  <a:pt x="4348" y="1621"/>
                </a:lnTo>
                <a:lnTo>
                  <a:pt x="4346" y="1623"/>
                </a:lnTo>
                <a:lnTo>
                  <a:pt x="4346" y="1623"/>
                </a:lnTo>
                <a:lnTo>
                  <a:pt x="4346" y="1625"/>
                </a:lnTo>
                <a:lnTo>
                  <a:pt x="4344" y="1627"/>
                </a:lnTo>
                <a:lnTo>
                  <a:pt x="4344" y="1629"/>
                </a:lnTo>
                <a:lnTo>
                  <a:pt x="4344" y="1631"/>
                </a:lnTo>
                <a:lnTo>
                  <a:pt x="4344" y="1631"/>
                </a:lnTo>
                <a:lnTo>
                  <a:pt x="4344" y="1631"/>
                </a:lnTo>
                <a:lnTo>
                  <a:pt x="4341" y="1631"/>
                </a:lnTo>
                <a:lnTo>
                  <a:pt x="4341" y="1633"/>
                </a:lnTo>
                <a:lnTo>
                  <a:pt x="4344" y="1638"/>
                </a:lnTo>
                <a:lnTo>
                  <a:pt x="4344" y="1642"/>
                </a:lnTo>
                <a:lnTo>
                  <a:pt x="4344" y="1642"/>
                </a:lnTo>
                <a:lnTo>
                  <a:pt x="4344" y="1644"/>
                </a:lnTo>
                <a:lnTo>
                  <a:pt x="4344" y="1642"/>
                </a:lnTo>
                <a:lnTo>
                  <a:pt x="4341" y="1642"/>
                </a:lnTo>
                <a:lnTo>
                  <a:pt x="4341" y="1642"/>
                </a:lnTo>
                <a:lnTo>
                  <a:pt x="4339" y="1644"/>
                </a:lnTo>
                <a:close/>
                <a:moveTo>
                  <a:pt x="4444" y="1577"/>
                </a:moveTo>
                <a:lnTo>
                  <a:pt x="4444" y="1577"/>
                </a:lnTo>
                <a:lnTo>
                  <a:pt x="4444" y="1577"/>
                </a:lnTo>
                <a:lnTo>
                  <a:pt x="4446" y="1577"/>
                </a:lnTo>
                <a:lnTo>
                  <a:pt x="4446" y="1577"/>
                </a:lnTo>
                <a:lnTo>
                  <a:pt x="4446" y="1577"/>
                </a:lnTo>
                <a:lnTo>
                  <a:pt x="4446" y="1577"/>
                </a:lnTo>
                <a:lnTo>
                  <a:pt x="4444" y="1577"/>
                </a:lnTo>
                <a:lnTo>
                  <a:pt x="4444" y="1577"/>
                </a:lnTo>
                <a:close/>
                <a:moveTo>
                  <a:pt x="4415" y="1499"/>
                </a:moveTo>
                <a:lnTo>
                  <a:pt x="4413" y="1499"/>
                </a:lnTo>
                <a:lnTo>
                  <a:pt x="4413" y="1499"/>
                </a:lnTo>
                <a:lnTo>
                  <a:pt x="4415" y="1499"/>
                </a:lnTo>
                <a:lnTo>
                  <a:pt x="4415" y="1501"/>
                </a:lnTo>
                <a:lnTo>
                  <a:pt x="4415" y="1499"/>
                </a:lnTo>
                <a:lnTo>
                  <a:pt x="4415" y="1499"/>
                </a:lnTo>
                <a:lnTo>
                  <a:pt x="4415" y="1499"/>
                </a:lnTo>
                <a:lnTo>
                  <a:pt x="4415" y="1499"/>
                </a:lnTo>
                <a:close/>
                <a:moveTo>
                  <a:pt x="4442" y="1573"/>
                </a:moveTo>
                <a:lnTo>
                  <a:pt x="4442" y="1575"/>
                </a:lnTo>
                <a:lnTo>
                  <a:pt x="4444" y="1577"/>
                </a:lnTo>
                <a:lnTo>
                  <a:pt x="4444" y="1575"/>
                </a:lnTo>
                <a:lnTo>
                  <a:pt x="4444" y="1575"/>
                </a:lnTo>
                <a:lnTo>
                  <a:pt x="4442" y="1575"/>
                </a:lnTo>
                <a:lnTo>
                  <a:pt x="4442" y="1573"/>
                </a:lnTo>
                <a:close/>
                <a:moveTo>
                  <a:pt x="4375" y="1436"/>
                </a:moveTo>
                <a:lnTo>
                  <a:pt x="4375" y="1436"/>
                </a:lnTo>
                <a:lnTo>
                  <a:pt x="4373" y="1436"/>
                </a:lnTo>
                <a:lnTo>
                  <a:pt x="4373" y="1436"/>
                </a:lnTo>
                <a:lnTo>
                  <a:pt x="4373" y="1438"/>
                </a:lnTo>
                <a:lnTo>
                  <a:pt x="4373" y="1438"/>
                </a:lnTo>
                <a:lnTo>
                  <a:pt x="4373" y="1440"/>
                </a:lnTo>
                <a:lnTo>
                  <a:pt x="4375" y="1440"/>
                </a:lnTo>
                <a:lnTo>
                  <a:pt x="4375" y="1440"/>
                </a:lnTo>
                <a:lnTo>
                  <a:pt x="4375" y="1440"/>
                </a:lnTo>
                <a:lnTo>
                  <a:pt x="4377" y="1438"/>
                </a:lnTo>
                <a:lnTo>
                  <a:pt x="4377" y="1438"/>
                </a:lnTo>
                <a:lnTo>
                  <a:pt x="4377" y="1436"/>
                </a:lnTo>
                <a:lnTo>
                  <a:pt x="4375" y="1436"/>
                </a:lnTo>
                <a:close/>
                <a:moveTo>
                  <a:pt x="4415" y="1463"/>
                </a:moveTo>
                <a:lnTo>
                  <a:pt x="4417" y="1466"/>
                </a:lnTo>
                <a:lnTo>
                  <a:pt x="4417" y="1463"/>
                </a:lnTo>
                <a:lnTo>
                  <a:pt x="4417" y="1463"/>
                </a:lnTo>
                <a:lnTo>
                  <a:pt x="4415" y="1463"/>
                </a:lnTo>
                <a:lnTo>
                  <a:pt x="4415" y="1461"/>
                </a:lnTo>
                <a:lnTo>
                  <a:pt x="4415" y="1463"/>
                </a:lnTo>
                <a:lnTo>
                  <a:pt x="4415" y="1463"/>
                </a:lnTo>
                <a:lnTo>
                  <a:pt x="4415" y="1463"/>
                </a:lnTo>
                <a:close/>
                <a:moveTo>
                  <a:pt x="4411" y="1466"/>
                </a:moveTo>
                <a:lnTo>
                  <a:pt x="4413" y="1466"/>
                </a:lnTo>
                <a:lnTo>
                  <a:pt x="4413" y="1466"/>
                </a:lnTo>
                <a:lnTo>
                  <a:pt x="4413" y="1463"/>
                </a:lnTo>
                <a:lnTo>
                  <a:pt x="4411" y="1463"/>
                </a:lnTo>
                <a:lnTo>
                  <a:pt x="4411" y="1463"/>
                </a:lnTo>
                <a:lnTo>
                  <a:pt x="4409" y="1463"/>
                </a:lnTo>
                <a:lnTo>
                  <a:pt x="4411" y="1466"/>
                </a:lnTo>
                <a:lnTo>
                  <a:pt x="4411" y="1466"/>
                </a:lnTo>
                <a:close/>
                <a:moveTo>
                  <a:pt x="4375" y="1459"/>
                </a:moveTo>
                <a:lnTo>
                  <a:pt x="4375" y="1459"/>
                </a:lnTo>
                <a:lnTo>
                  <a:pt x="4373" y="1459"/>
                </a:lnTo>
                <a:lnTo>
                  <a:pt x="4373" y="1461"/>
                </a:lnTo>
                <a:lnTo>
                  <a:pt x="4375" y="1461"/>
                </a:lnTo>
                <a:lnTo>
                  <a:pt x="4377" y="1461"/>
                </a:lnTo>
                <a:lnTo>
                  <a:pt x="4377" y="1463"/>
                </a:lnTo>
                <a:lnTo>
                  <a:pt x="4377" y="1463"/>
                </a:lnTo>
                <a:lnTo>
                  <a:pt x="4375" y="1468"/>
                </a:lnTo>
                <a:lnTo>
                  <a:pt x="4375" y="1472"/>
                </a:lnTo>
                <a:lnTo>
                  <a:pt x="4375" y="1472"/>
                </a:lnTo>
                <a:lnTo>
                  <a:pt x="4375" y="1474"/>
                </a:lnTo>
                <a:lnTo>
                  <a:pt x="4375" y="1476"/>
                </a:lnTo>
                <a:lnTo>
                  <a:pt x="4375" y="1476"/>
                </a:lnTo>
                <a:lnTo>
                  <a:pt x="4375" y="1478"/>
                </a:lnTo>
                <a:lnTo>
                  <a:pt x="4375" y="1480"/>
                </a:lnTo>
                <a:lnTo>
                  <a:pt x="4375" y="1480"/>
                </a:lnTo>
                <a:lnTo>
                  <a:pt x="4375" y="1480"/>
                </a:lnTo>
                <a:lnTo>
                  <a:pt x="4375" y="1480"/>
                </a:lnTo>
                <a:lnTo>
                  <a:pt x="4375" y="1480"/>
                </a:lnTo>
                <a:lnTo>
                  <a:pt x="4377" y="1478"/>
                </a:lnTo>
                <a:lnTo>
                  <a:pt x="4377" y="1478"/>
                </a:lnTo>
                <a:lnTo>
                  <a:pt x="4383" y="1476"/>
                </a:lnTo>
                <a:lnTo>
                  <a:pt x="4385" y="1476"/>
                </a:lnTo>
                <a:lnTo>
                  <a:pt x="4385" y="1476"/>
                </a:lnTo>
                <a:lnTo>
                  <a:pt x="4388" y="1474"/>
                </a:lnTo>
                <a:lnTo>
                  <a:pt x="4388" y="1474"/>
                </a:lnTo>
                <a:lnTo>
                  <a:pt x="4388" y="1472"/>
                </a:lnTo>
                <a:lnTo>
                  <a:pt x="4388" y="1472"/>
                </a:lnTo>
                <a:lnTo>
                  <a:pt x="4390" y="1472"/>
                </a:lnTo>
                <a:lnTo>
                  <a:pt x="4390" y="1472"/>
                </a:lnTo>
                <a:lnTo>
                  <a:pt x="4392" y="1470"/>
                </a:lnTo>
                <a:lnTo>
                  <a:pt x="4392" y="1468"/>
                </a:lnTo>
                <a:lnTo>
                  <a:pt x="4392" y="1468"/>
                </a:lnTo>
                <a:lnTo>
                  <a:pt x="4392" y="1466"/>
                </a:lnTo>
                <a:lnTo>
                  <a:pt x="4392" y="1466"/>
                </a:lnTo>
                <a:lnTo>
                  <a:pt x="4392" y="1466"/>
                </a:lnTo>
                <a:lnTo>
                  <a:pt x="4388" y="1466"/>
                </a:lnTo>
                <a:lnTo>
                  <a:pt x="4388" y="1466"/>
                </a:lnTo>
                <a:lnTo>
                  <a:pt x="4390" y="1466"/>
                </a:lnTo>
                <a:lnTo>
                  <a:pt x="4388" y="1463"/>
                </a:lnTo>
                <a:lnTo>
                  <a:pt x="4385" y="1463"/>
                </a:lnTo>
                <a:lnTo>
                  <a:pt x="4383" y="1463"/>
                </a:lnTo>
                <a:lnTo>
                  <a:pt x="4383" y="1463"/>
                </a:lnTo>
                <a:lnTo>
                  <a:pt x="4381" y="1461"/>
                </a:lnTo>
                <a:lnTo>
                  <a:pt x="4379" y="1461"/>
                </a:lnTo>
                <a:lnTo>
                  <a:pt x="4377" y="1459"/>
                </a:lnTo>
                <a:lnTo>
                  <a:pt x="4375" y="1459"/>
                </a:lnTo>
                <a:close/>
                <a:moveTo>
                  <a:pt x="4421" y="1484"/>
                </a:moveTo>
                <a:lnTo>
                  <a:pt x="4421" y="1484"/>
                </a:lnTo>
                <a:lnTo>
                  <a:pt x="4421" y="1487"/>
                </a:lnTo>
                <a:lnTo>
                  <a:pt x="4423" y="1489"/>
                </a:lnTo>
                <a:lnTo>
                  <a:pt x="4423" y="1487"/>
                </a:lnTo>
                <a:lnTo>
                  <a:pt x="4421" y="1484"/>
                </a:lnTo>
                <a:lnTo>
                  <a:pt x="4421" y="1484"/>
                </a:lnTo>
                <a:close/>
                <a:moveTo>
                  <a:pt x="4409" y="1466"/>
                </a:moveTo>
                <a:lnTo>
                  <a:pt x="4409" y="1466"/>
                </a:lnTo>
                <a:lnTo>
                  <a:pt x="4409" y="1468"/>
                </a:lnTo>
                <a:lnTo>
                  <a:pt x="4411" y="1470"/>
                </a:lnTo>
                <a:lnTo>
                  <a:pt x="4411" y="1474"/>
                </a:lnTo>
                <a:lnTo>
                  <a:pt x="4411" y="1474"/>
                </a:lnTo>
                <a:lnTo>
                  <a:pt x="4413" y="1474"/>
                </a:lnTo>
                <a:lnTo>
                  <a:pt x="4413" y="1474"/>
                </a:lnTo>
                <a:lnTo>
                  <a:pt x="4415" y="1474"/>
                </a:lnTo>
                <a:lnTo>
                  <a:pt x="4415" y="1476"/>
                </a:lnTo>
                <a:lnTo>
                  <a:pt x="4415" y="1476"/>
                </a:lnTo>
                <a:lnTo>
                  <a:pt x="4415" y="1478"/>
                </a:lnTo>
                <a:lnTo>
                  <a:pt x="4415" y="1480"/>
                </a:lnTo>
                <a:lnTo>
                  <a:pt x="4415" y="1482"/>
                </a:lnTo>
                <a:lnTo>
                  <a:pt x="4415" y="1482"/>
                </a:lnTo>
                <a:lnTo>
                  <a:pt x="4415" y="1484"/>
                </a:lnTo>
                <a:lnTo>
                  <a:pt x="4417" y="1484"/>
                </a:lnTo>
                <a:lnTo>
                  <a:pt x="4417" y="1487"/>
                </a:lnTo>
                <a:lnTo>
                  <a:pt x="4419" y="1487"/>
                </a:lnTo>
                <a:lnTo>
                  <a:pt x="4419" y="1484"/>
                </a:lnTo>
                <a:lnTo>
                  <a:pt x="4419" y="1484"/>
                </a:lnTo>
                <a:lnTo>
                  <a:pt x="4419" y="1482"/>
                </a:lnTo>
                <a:lnTo>
                  <a:pt x="4419" y="1482"/>
                </a:lnTo>
                <a:lnTo>
                  <a:pt x="4421" y="1484"/>
                </a:lnTo>
                <a:lnTo>
                  <a:pt x="4421" y="1484"/>
                </a:lnTo>
                <a:lnTo>
                  <a:pt x="4421" y="1484"/>
                </a:lnTo>
                <a:lnTo>
                  <a:pt x="4421" y="1482"/>
                </a:lnTo>
                <a:lnTo>
                  <a:pt x="4423" y="1482"/>
                </a:lnTo>
                <a:lnTo>
                  <a:pt x="4423" y="1482"/>
                </a:lnTo>
                <a:lnTo>
                  <a:pt x="4423" y="1482"/>
                </a:lnTo>
                <a:lnTo>
                  <a:pt x="4421" y="1480"/>
                </a:lnTo>
                <a:lnTo>
                  <a:pt x="4421" y="1478"/>
                </a:lnTo>
                <a:lnTo>
                  <a:pt x="4421" y="1478"/>
                </a:lnTo>
                <a:lnTo>
                  <a:pt x="4421" y="1478"/>
                </a:lnTo>
                <a:lnTo>
                  <a:pt x="4419" y="1476"/>
                </a:lnTo>
                <a:lnTo>
                  <a:pt x="4419" y="1476"/>
                </a:lnTo>
                <a:lnTo>
                  <a:pt x="4419" y="1476"/>
                </a:lnTo>
                <a:lnTo>
                  <a:pt x="4419" y="1474"/>
                </a:lnTo>
                <a:lnTo>
                  <a:pt x="4419" y="1470"/>
                </a:lnTo>
                <a:lnTo>
                  <a:pt x="4419" y="1470"/>
                </a:lnTo>
                <a:lnTo>
                  <a:pt x="4419" y="1470"/>
                </a:lnTo>
                <a:lnTo>
                  <a:pt x="4417" y="1468"/>
                </a:lnTo>
                <a:lnTo>
                  <a:pt x="4417" y="1468"/>
                </a:lnTo>
                <a:lnTo>
                  <a:pt x="4415" y="1468"/>
                </a:lnTo>
                <a:lnTo>
                  <a:pt x="4413" y="1468"/>
                </a:lnTo>
                <a:lnTo>
                  <a:pt x="4413" y="1468"/>
                </a:lnTo>
                <a:lnTo>
                  <a:pt x="4413" y="1468"/>
                </a:lnTo>
                <a:lnTo>
                  <a:pt x="4411" y="1466"/>
                </a:lnTo>
                <a:lnTo>
                  <a:pt x="4411" y="1466"/>
                </a:lnTo>
                <a:lnTo>
                  <a:pt x="4409" y="1466"/>
                </a:lnTo>
                <a:lnTo>
                  <a:pt x="4409" y="1466"/>
                </a:lnTo>
                <a:lnTo>
                  <a:pt x="4409" y="1466"/>
                </a:lnTo>
                <a:close/>
                <a:moveTo>
                  <a:pt x="4383" y="1453"/>
                </a:moveTo>
                <a:lnTo>
                  <a:pt x="4385" y="1453"/>
                </a:lnTo>
                <a:lnTo>
                  <a:pt x="4385" y="1453"/>
                </a:lnTo>
                <a:lnTo>
                  <a:pt x="4385" y="1451"/>
                </a:lnTo>
                <a:lnTo>
                  <a:pt x="4383" y="1451"/>
                </a:lnTo>
                <a:lnTo>
                  <a:pt x="4381" y="1451"/>
                </a:lnTo>
                <a:lnTo>
                  <a:pt x="4381" y="1451"/>
                </a:lnTo>
                <a:lnTo>
                  <a:pt x="4381" y="1451"/>
                </a:lnTo>
                <a:lnTo>
                  <a:pt x="4383" y="1453"/>
                </a:lnTo>
                <a:lnTo>
                  <a:pt x="4383" y="1453"/>
                </a:lnTo>
                <a:close/>
                <a:moveTo>
                  <a:pt x="4379" y="1451"/>
                </a:moveTo>
                <a:lnTo>
                  <a:pt x="4379" y="1449"/>
                </a:lnTo>
                <a:lnTo>
                  <a:pt x="4379" y="1449"/>
                </a:lnTo>
                <a:lnTo>
                  <a:pt x="4379" y="1451"/>
                </a:lnTo>
                <a:lnTo>
                  <a:pt x="4379" y="1451"/>
                </a:lnTo>
                <a:lnTo>
                  <a:pt x="4379" y="1451"/>
                </a:lnTo>
                <a:lnTo>
                  <a:pt x="4379" y="1451"/>
                </a:lnTo>
                <a:close/>
                <a:moveTo>
                  <a:pt x="4400" y="1453"/>
                </a:moveTo>
                <a:lnTo>
                  <a:pt x="4400" y="1451"/>
                </a:lnTo>
                <a:lnTo>
                  <a:pt x="4400" y="1449"/>
                </a:lnTo>
                <a:lnTo>
                  <a:pt x="4398" y="1449"/>
                </a:lnTo>
                <a:lnTo>
                  <a:pt x="4398" y="1449"/>
                </a:lnTo>
                <a:lnTo>
                  <a:pt x="4398" y="1449"/>
                </a:lnTo>
                <a:lnTo>
                  <a:pt x="4400" y="1453"/>
                </a:lnTo>
                <a:lnTo>
                  <a:pt x="4400" y="1453"/>
                </a:lnTo>
                <a:close/>
                <a:moveTo>
                  <a:pt x="4398" y="1451"/>
                </a:moveTo>
                <a:lnTo>
                  <a:pt x="4396" y="1451"/>
                </a:lnTo>
                <a:lnTo>
                  <a:pt x="4394" y="1451"/>
                </a:lnTo>
                <a:lnTo>
                  <a:pt x="4394" y="1449"/>
                </a:lnTo>
                <a:lnTo>
                  <a:pt x="4394" y="1451"/>
                </a:lnTo>
                <a:lnTo>
                  <a:pt x="4394" y="1453"/>
                </a:lnTo>
                <a:lnTo>
                  <a:pt x="4394" y="1453"/>
                </a:lnTo>
                <a:lnTo>
                  <a:pt x="4392" y="1457"/>
                </a:lnTo>
                <a:lnTo>
                  <a:pt x="4392" y="1459"/>
                </a:lnTo>
                <a:lnTo>
                  <a:pt x="4392" y="1459"/>
                </a:lnTo>
                <a:lnTo>
                  <a:pt x="4394" y="1457"/>
                </a:lnTo>
                <a:lnTo>
                  <a:pt x="4396" y="1455"/>
                </a:lnTo>
                <a:lnTo>
                  <a:pt x="4396" y="1455"/>
                </a:lnTo>
                <a:lnTo>
                  <a:pt x="4398" y="1455"/>
                </a:lnTo>
                <a:lnTo>
                  <a:pt x="4398" y="1457"/>
                </a:lnTo>
                <a:lnTo>
                  <a:pt x="4400" y="1457"/>
                </a:lnTo>
                <a:lnTo>
                  <a:pt x="4400" y="1457"/>
                </a:lnTo>
                <a:lnTo>
                  <a:pt x="4400" y="1457"/>
                </a:lnTo>
                <a:lnTo>
                  <a:pt x="4400" y="1459"/>
                </a:lnTo>
                <a:lnTo>
                  <a:pt x="4400" y="1459"/>
                </a:lnTo>
                <a:lnTo>
                  <a:pt x="4402" y="1459"/>
                </a:lnTo>
                <a:lnTo>
                  <a:pt x="4404" y="1461"/>
                </a:lnTo>
                <a:lnTo>
                  <a:pt x="4404" y="1461"/>
                </a:lnTo>
                <a:lnTo>
                  <a:pt x="4404" y="1461"/>
                </a:lnTo>
                <a:lnTo>
                  <a:pt x="4404" y="1459"/>
                </a:lnTo>
                <a:lnTo>
                  <a:pt x="4402" y="1455"/>
                </a:lnTo>
                <a:lnTo>
                  <a:pt x="4400" y="1453"/>
                </a:lnTo>
                <a:lnTo>
                  <a:pt x="4398" y="1453"/>
                </a:lnTo>
                <a:lnTo>
                  <a:pt x="4398" y="1451"/>
                </a:lnTo>
                <a:close/>
                <a:moveTo>
                  <a:pt x="4444" y="1573"/>
                </a:moveTo>
                <a:lnTo>
                  <a:pt x="4444" y="1573"/>
                </a:lnTo>
                <a:lnTo>
                  <a:pt x="4444" y="1573"/>
                </a:lnTo>
                <a:lnTo>
                  <a:pt x="4444" y="1573"/>
                </a:lnTo>
                <a:lnTo>
                  <a:pt x="4446" y="1570"/>
                </a:lnTo>
                <a:lnTo>
                  <a:pt x="4446" y="1570"/>
                </a:lnTo>
                <a:lnTo>
                  <a:pt x="4446" y="1568"/>
                </a:lnTo>
                <a:lnTo>
                  <a:pt x="4446" y="1566"/>
                </a:lnTo>
                <a:lnTo>
                  <a:pt x="4444" y="1566"/>
                </a:lnTo>
                <a:lnTo>
                  <a:pt x="4444" y="1566"/>
                </a:lnTo>
                <a:lnTo>
                  <a:pt x="4444" y="1568"/>
                </a:lnTo>
                <a:lnTo>
                  <a:pt x="4444" y="1568"/>
                </a:lnTo>
                <a:lnTo>
                  <a:pt x="4444" y="1570"/>
                </a:lnTo>
                <a:lnTo>
                  <a:pt x="4444" y="1570"/>
                </a:lnTo>
                <a:lnTo>
                  <a:pt x="4444" y="1570"/>
                </a:lnTo>
                <a:lnTo>
                  <a:pt x="4444" y="1573"/>
                </a:lnTo>
                <a:close/>
                <a:moveTo>
                  <a:pt x="4714" y="2210"/>
                </a:moveTo>
                <a:lnTo>
                  <a:pt x="4714" y="2210"/>
                </a:lnTo>
                <a:lnTo>
                  <a:pt x="4712" y="2210"/>
                </a:lnTo>
                <a:lnTo>
                  <a:pt x="4712" y="2210"/>
                </a:lnTo>
                <a:lnTo>
                  <a:pt x="4712" y="2210"/>
                </a:lnTo>
                <a:lnTo>
                  <a:pt x="4712" y="2212"/>
                </a:lnTo>
                <a:lnTo>
                  <a:pt x="4714" y="2210"/>
                </a:lnTo>
                <a:close/>
                <a:moveTo>
                  <a:pt x="4710" y="2212"/>
                </a:moveTo>
                <a:lnTo>
                  <a:pt x="4712" y="2212"/>
                </a:lnTo>
                <a:lnTo>
                  <a:pt x="4714" y="2214"/>
                </a:lnTo>
                <a:lnTo>
                  <a:pt x="4714" y="2214"/>
                </a:lnTo>
                <a:lnTo>
                  <a:pt x="4712" y="2212"/>
                </a:lnTo>
                <a:lnTo>
                  <a:pt x="4712" y="2212"/>
                </a:lnTo>
                <a:lnTo>
                  <a:pt x="4712" y="2212"/>
                </a:lnTo>
                <a:lnTo>
                  <a:pt x="4710" y="2212"/>
                </a:lnTo>
                <a:close/>
                <a:moveTo>
                  <a:pt x="4756" y="2237"/>
                </a:moveTo>
                <a:lnTo>
                  <a:pt x="4756" y="2237"/>
                </a:lnTo>
                <a:lnTo>
                  <a:pt x="4754" y="2237"/>
                </a:lnTo>
                <a:lnTo>
                  <a:pt x="4752" y="2233"/>
                </a:lnTo>
                <a:lnTo>
                  <a:pt x="4750" y="2233"/>
                </a:lnTo>
                <a:lnTo>
                  <a:pt x="4750" y="2235"/>
                </a:lnTo>
                <a:lnTo>
                  <a:pt x="4748" y="2235"/>
                </a:lnTo>
                <a:lnTo>
                  <a:pt x="4750" y="2237"/>
                </a:lnTo>
                <a:lnTo>
                  <a:pt x="4750" y="2237"/>
                </a:lnTo>
                <a:lnTo>
                  <a:pt x="4750" y="2237"/>
                </a:lnTo>
                <a:lnTo>
                  <a:pt x="4750" y="2237"/>
                </a:lnTo>
                <a:lnTo>
                  <a:pt x="4752" y="2241"/>
                </a:lnTo>
                <a:lnTo>
                  <a:pt x="4752" y="2241"/>
                </a:lnTo>
                <a:lnTo>
                  <a:pt x="4752" y="2241"/>
                </a:lnTo>
                <a:lnTo>
                  <a:pt x="4754" y="2241"/>
                </a:lnTo>
                <a:lnTo>
                  <a:pt x="4754" y="2241"/>
                </a:lnTo>
                <a:lnTo>
                  <a:pt x="4756" y="2241"/>
                </a:lnTo>
                <a:lnTo>
                  <a:pt x="4756" y="2241"/>
                </a:lnTo>
                <a:lnTo>
                  <a:pt x="4756" y="2239"/>
                </a:lnTo>
                <a:lnTo>
                  <a:pt x="4756" y="2239"/>
                </a:lnTo>
                <a:lnTo>
                  <a:pt x="4756" y="2239"/>
                </a:lnTo>
                <a:lnTo>
                  <a:pt x="4756" y="2237"/>
                </a:lnTo>
                <a:close/>
                <a:moveTo>
                  <a:pt x="4756" y="2243"/>
                </a:moveTo>
                <a:lnTo>
                  <a:pt x="4754" y="2243"/>
                </a:lnTo>
                <a:lnTo>
                  <a:pt x="4752" y="2243"/>
                </a:lnTo>
                <a:lnTo>
                  <a:pt x="4752" y="2243"/>
                </a:lnTo>
                <a:lnTo>
                  <a:pt x="4752" y="2245"/>
                </a:lnTo>
                <a:lnTo>
                  <a:pt x="4754" y="2245"/>
                </a:lnTo>
                <a:lnTo>
                  <a:pt x="4754" y="2245"/>
                </a:lnTo>
                <a:lnTo>
                  <a:pt x="4756" y="2245"/>
                </a:lnTo>
                <a:lnTo>
                  <a:pt x="4756" y="2245"/>
                </a:lnTo>
                <a:lnTo>
                  <a:pt x="4758" y="2245"/>
                </a:lnTo>
                <a:lnTo>
                  <a:pt x="4758" y="2245"/>
                </a:lnTo>
                <a:lnTo>
                  <a:pt x="4758" y="2243"/>
                </a:lnTo>
                <a:lnTo>
                  <a:pt x="4756" y="2243"/>
                </a:lnTo>
                <a:close/>
                <a:moveTo>
                  <a:pt x="4754" y="2245"/>
                </a:moveTo>
                <a:lnTo>
                  <a:pt x="4754" y="2245"/>
                </a:lnTo>
                <a:lnTo>
                  <a:pt x="4754" y="2245"/>
                </a:lnTo>
                <a:lnTo>
                  <a:pt x="4754" y="2248"/>
                </a:lnTo>
                <a:lnTo>
                  <a:pt x="4754" y="2248"/>
                </a:lnTo>
                <a:lnTo>
                  <a:pt x="4754" y="2248"/>
                </a:lnTo>
                <a:lnTo>
                  <a:pt x="4754" y="2245"/>
                </a:lnTo>
                <a:close/>
                <a:moveTo>
                  <a:pt x="4706" y="2245"/>
                </a:moveTo>
                <a:lnTo>
                  <a:pt x="4706" y="2245"/>
                </a:lnTo>
                <a:lnTo>
                  <a:pt x="4706" y="2245"/>
                </a:lnTo>
                <a:lnTo>
                  <a:pt x="4704" y="2245"/>
                </a:lnTo>
                <a:lnTo>
                  <a:pt x="4704" y="2245"/>
                </a:lnTo>
                <a:lnTo>
                  <a:pt x="4704" y="2248"/>
                </a:lnTo>
                <a:lnTo>
                  <a:pt x="4706" y="2245"/>
                </a:lnTo>
                <a:close/>
                <a:moveTo>
                  <a:pt x="4696" y="2235"/>
                </a:moveTo>
                <a:lnTo>
                  <a:pt x="4696" y="2231"/>
                </a:lnTo>
                <a:lnTo>
                  <a:pt x="4693" y="2231"/>
                </a:lnTo>
                <a:lnTo>
                  <a:pt x="4693" y="2231"/>
                </a:lnTo>
                <a:lnTo>
                  <a:pt x="4693" y="2233"/>
                </a:lnTo>
                <a:lnTo>
                  <a:pt x="4691" y="2233"/>
                </a:lnTo>
                <a:lnTo>
                  <a:pt x="4691" y="2233"/>
                </a:lnTo>
                <a:lnTo>
                  <a:pt x="4691" y="2235"/>
                </a:lnTo>
                <a:lnTo>
                  <a:pt x="4691" y="2237"/>
                </a:lnTo>
                <a:lnTo>
                  <a:pt x="4691" y="2237"/>
                </a:lnTo>
                <a:lnTo>
                  <a:pt x="4691" y="2239"/>
                </a:lnTo>
                <a:lnTo>
                  <a:pt x="4691" y="2239"/>
                </a:lnTo>
                <a:lnTo>
                  <a:pt x="4693" y="2239"/>
                </a:lnTo>
                <a:lnTo>
                  <a:pt x="4693" y="2239"/>
                </a:lnTo>
                <a:lnTo>
                  <a:pt x="4696" y="2237"/>
                </a:lnTo>
                <a:lnTo>
                  <a:pt x="4696" y="2237"/>
                </a:lnTo>
                <a:lnTo>
                  <a:pt x="4696" y="2235"/>
                </a:lnTo>
                <a:lnTo>
                  <a:pt x="4696" y="2235"/>
                </a:lnTo>
                <a:close/>
                <a:moveTo>
                  <a:pt x="4756" y="2275"/>
                </a:moveTo>
                <a:lnTo>
                  <a:pt x="4756" y="2273"/>
                </a:lnTo>
                <a:lnTo>
                  <a:pt x="4756" y="2273"/>
                </a:lnTo>
                <a:lnTo>
                  <a:pt x="4756" y="2273"/>
                </a:lnTo>
                <a:lnTo>
                  <a:pt x="4756" y="2271"/>
                </a:lnTo>
                <a:lnTo>
                  <a:pt x="4756" y="2269"/>
                </a:lnTo>
                <a:lnTo>
                  <a:pt x="4756" y="2266"/>
                </a:lnTo>
                <a:lnTo>
                  <a:pt x="4756" y="2264"/>
                </a:lnTo>
                <a:lnTo>
                  <a:pt x="4756" y="2262"/>
                </a:lnTo>
                <a:lnTo>
                  <a:pt x="4756" y="2260"/>
                </a:lnTo>
                <a:lnTo>
                  <a:pt x="4756" y="2258"/>
                </a:lnTo>
                <a:lnTo>
                  <a:pt x="4756" y="2258"/>
                </a:lnTo>
                <a:lnTo>
                  <a:pt x="4756" y="2256"/>
                </a:lnTo>
                <a:lnTo>
                  <a:pt x="4756" y="2254"/>
                </a:lnTo>
                <a:lnTo>
                  <a:pt x="4754" y="2252"/>
                </a:lnTo>
                <a:lnTo>
                  <a:pt x="4752" y="2252"/>
                </a:lnTo>
                <a:lnTo>
                  <a:pt x="4752" y="2252"/>
                </a:lnTo>
                <a:lnTo>
                  <a:pt x="4750" y="2252"/>
                </a:lnTo>
                <a:lnTo>
                  <a:pt x="4750" y="2252"/>
                </a:lnTo>
                <a:lnTo>
                  <a:pt x="4746" y="2252"/>
                </a:lnTo>
                <a:lnTo>
                  <a:pt x="4746" y="2252"/>
                </a:lnTo>
                <a:lnTo>
                  <a:pt x="4744" y="2254"/>
                </a:lnTo>
                <a:lnTo>
                  <a:pt x="4744" y="2254"/>
                </a:lnTo>
                <a:lnTo>
                  <a:pt x="4744" y="2254"/>
                </a:lnTo>
                <a:lnTo>
                  <a:pt x="4742" y="2254"/>
                </a:lnTo>
                <a:lnTo>
                  <a:pt x="4742" y="2254"/>
                </a:lnTo>
                <a:lnTo>
                  <a:pt x="4740" y="2254"/>
                </a:lnTo>
                <a:lnTo>
                  <a:pt x="4740" y="2254"/>
                </a:lnTo>
                <a:lnTo>
                  <a:pt x="4737" y="2254"/>
                </a:lnTo>
                <a:lnTo>
                  <a:pt x="4735" y="2256"/>
                </a:lnTo>
                <a:lnTo>
                  <a:pt x="4735" y="2256"/>
                </a:lnTo>
                <a:lnTo>
                  <a:pt x="4735" y="2256"/>
                </a:lnTo>
                <a:lnTo>
                  <a:pt x="4735" y="2258"/>
                </a:lnTo>
                <a:lnTo>
                  <a:pt x="4733" y="2256"/>
                </a:lnTo>
                <a:lnTo>
                  <a:pt x="4733" y="2256"/>
                </a:lnTo>
                <a:lnTo>
                  <a:pt x="4733" y="2256"/>
                </a:lnTo>
                <a:lnTo>
                  <a:pt x="4731" y="2258"/>
                </a:lnTo>
                <a:lnTo>
                  <a:pt x="4727" y="2258"/>
                </a:lnTo>
                <a:lnTo>
                  <a:pt x="4725" y="2256"/>
                </a:lnTo>
                <a:lnTo>
                  <a:pt x="4721" y="2256"/>
                </a:lnTo>
                <a:lnTo>
                  <a:pt x="4719" y="2254"/>
                </a:lnTo>
                <a:lnTo>
                  <a:pt x="4719" y="2254"/>
                </a:lnTo>
                <a:lnTo>
                  <a:pt x="4719" y="2254"/>
                </a:lnTo>
                <a:lnTo>
                  <a:pt x="4717" y="2254"/>
                </a:lnTo>
                <a:lnTo>
                  <a:pt x="4717" y="2252"/>
                </a:lnTo>
                <a:lnTo>
                  <a:pt x="4714" y="2252"/>
                </a:lnTo>
                <a:lnTo>
                  <a:pt x="4714" y="2252"/>
                </a:lnTo>
                <a:lnTo>
                  <a:pt x="4714" y="2252"/>
                </a:lnTo>
                <a:lnTo>
                  <a:pt x="4712" y="2252"/>
                </a:lnTo>
                <a:lnTo>
                  <a:pt x="4712" y="2250"/>
                </a:lnTo>
                <a:lnTo>
                  <a:pt x="4710" y="2252"/>
                </a:lnTo>
                <a:lnTo>
                  <a:pt x="4708" y="2252"/>
                </a:lnTo>
                <a:lnTo>
                  <a:pt x="4706" y="2250"/>
                </a:lnTo>
                <a:lnTo>
                  <a:pt x="4704" y="2250"/>
                </a:lnTo>
                <a:lnTo>
                  <a:pt x="4704" y="2252"/>
                </a:lnTo>
                <a:lnTo>
                  <a:pt x="4704" y="2254"/>
                </a:lnTo>
                <a:lnTo>
                  <a:pt x="4704" y="2256"/>
                </a:lnTo>
                <a:lnTo>
                  <a:pt x="4704" y="2258"/>
                </a:lnTo>
                <a:lnTo>
                  <a:pt x="4704" y="2260"/>
                </a:lnTo>
                <a:lnTo>
                  <a:pt x="4704" y="2262"/>
                </a:lnTo>
                <a:lnTo>
                  <a:pt x="4706" y="2262"/>
                </a:lnTo>
                <a:lnTo>
                  <a:pt x="4708" y="2266"/>
                </a:lnTo>
                <a:lnTo>
                  <a:pt x="4708" y="2269"/>
                </a:lnTo>
                <a:lnTo>
                  <a:pt x="4712" y="2273"/>
                </a:lnTo>
                <a:lnTo>
                  <a:pt x="4712" y="2273"/>
                </a:lnTo>
                <a:lnTo>
                  <a:pt x="4712" y="2275"/>
                </a:lnTo>
                <a:lnTo>
                  <a:pt x="4712" y="2275"/>
                </a:lnTo>
                <a:lnTo>
                  <a:pt x="4712" y="2275"/>
                </a:lnTo>
                <a:lnTo>
                  <a:pt x="4712" y="2275"/>
                </a:lnTo>
                <a:lnTo>
                  <a:pt x="4714" y="2275"/>
                </a:lnTo>
                <a:lnTo>
                  <a:pt x="4717" y="2279"/>
                </a:lnTo>
                <a:lnTo>
                  <a:pt x="4717" y="2279"/>
                </a:lnTo>
                <a:lnTo>
                  <a:pt x="4714" y="2281"/>
                </a:lnTo>
                <a:lnTo>
                  <a:pt x="4714" y="2279"/>
                </a:lnTo>
                <a:lnTo>
                  <a:pt x="4714" y="2277"/>
                </a:lnTo>
                <a:lnTo>
                  <a:pt x="4710" y="2275"/>
                </a:lnTo>
                <a:lnTo>
                  <a:pt x="4712" y="2279"/>
                </a:lnTo>
                <a:lnTo>
                  <a:pt x="4712" y="2281"/>
                </a:lnTo>
                <a:lnTo>
                  <a:pt x="4714" y="2287"/>
                </a:lnTo>
                <a:lnTo>
                  <a:pt x="4717" y="2287"/>
                </a:lnTo>
                <a:lnTo>
                  <a:pt x="4717" y="2290"/>
                </a:lnTo>
                <a:lnTo>
                  <a:pt x="4717" y="2290"/>
                </a:lnTo>
                <a:lnTo>
                  <a:pt x="4719" y="2290"/>
                </a:lnTo>
                <a:lnTo>
                  <a:pt x="4721" y="2294"/>
                </a:lnTo>
                <a:lnTo>
                  <a:pt x="4721" y="2294"/>
                </a:lnTo>
                <a:lnTo>
                  <a:pt x="4723" y="2294"/>
                </a:lnTo>
                <a:lnTo>
                  <a:pt x="4725" y="2294"/>
                </a:lnTo>
                <a:lnTo>
                  <a:pt x="4725" y="2294"/>
                </a:lnTo>
                <a:lnTo>
                  <a:pt x="4725" y="2294"/>
                </a:lnTo>
                <a:lnTo>
                  <a:pt x="4727" y="2296"/>
                </a:lnTo>
                <a:lnTo>
                  <a:pt x="4725" y="2296"/>
                </a:lnTo>
                <a:lnTo>
                  <a:pt x="4723" y="2296"/>
                </a:lnTo>
                <a:lnTo>
                  <a:pt x="4723" y="2296"/>
                </a:lnTo>
                <a:lnTo>
                  <a:pt x="4723" y="2298"/>
                </a:lnTo>
                <a:lnTo>
                  <a:pt x="4723" y="2298"/>
                </a:lnTo>
                <a:lnTo>
                  <a:pt x="4725" y="2298"/>
                </a:lnTo>
                <a:lnTo>
                  <a:pt x="4729" y="2298"/>
                </a:lnTo>
                <a:lnTo>
                  <a:pt x="4731" y="2298"/>
                </a:lnTo>
                <a:lnTo>
                  <a:pt x="4733" y="2300"/>
                </a:lnTo>
                <a:lnTo>
                  <a:pt x="4735" y="2300"/>
                </a:lnTo>
                <a:lnTo>
                  <a:pt x="4735" y="2300"/>
                </a:lnTo>
                <a:lnTo>
                  <a:pt x="4737" y="2298"/>
                </a:lnTo>
                <a:lnTo>
                  <a:pt x="4737" y="2296"/>
                </a:lnTo>
                <a:lnTo>
                  <a:pt x="4737" y="2294"/>
                </a:lnTo>
                <a:lnTo>
                  <a:pt x="4737" y="2294"/>
                </a:lnTo>
                <a:lnTo>
                  <a:pt x="4737" y="2294"/>
                </a:lnTo>
                <a:lnTo>
                  <a:pt x="4737" y="2292"/>
                </a:lnTo>
                <a:lnTo>
                  <a:pt x="4737" y="2292"/>
                </a:lnTo>
                <a:lnTo>
                  <a:pt x="4740" y="2294"/>
                </a:lnTo>
                <a:lnTo>
                  <a:pt x="4742" y="2294"/>
                </a:lnTo>
                <a:lnTo>
                  <a:pt x="4742" y="2292"/>
                </a:lnTo>
                <a:lnTo>
                  <a:pt x="4742" y="2290"/>
                </a:lnTo>
                <a:lnTo>
                  <a:pt x="4742" y="2290"/>
                </a:lnTo>
                <a:lnTo>
                  <a:pt x="4742" y="2290"/>
                </a:lnTo>
                <a:lnTo>
                  <a:pt x="4742" y="2290"/>
                </a:lnTo>
                <a:lnTo>
                  <a:pt x="4742" y="2287"/>
                </a:lnTo>
                <a:lnTo>
                  <a:pt x="4742" y="2287"/>
                </a:lnTo>
                <a:lnTo>
                  <a:pt x="4742" y="2285"/>
                </a:lnTo>
                <a:lnTo>
                  <a:pt x="4744" y="2287"/>
                </a:lnTo>
                <a:lnTo>
                  <a:pt x="4744" y="2290"/>
                </a:lnTo>
                <a:lnTo>
                  <a:pt x="4746" y="2290"/>
                </a:lnTo>
                <a:lnTo>
                  <a:pt x="4746" y="2290"/>
                </a:lnTo>
                <a:lnTo>
                  <a:pt x="4746" y="2287"/>
                </a:lnTo>
                <a:lnTo>
                  <a:pt x="4746" y="2287"/>
                </a:lnTo>
                <a:lnTo>
                  <a:pt x="4748" y="2287"/>
                </a:lnTo>
                <a:lnTo>
                  <a:pt x="4748" y="2287"/>
                </a:lnTo>
                <a:lnTo>
                  <a:pt x="4750" y="2287"/>
                </a:lnTo>
                <a:lnTo>
                  <a:pt x="4748" y="2290"/>
                </a:lnTo>
                <a:lnTo>
                  <a:pt x="4748" y="2290"/>
                </a:lnTo>
                <a:lnTo>
                  <a:pt x="4748" y="2290"/>
                </a:lnTo>
                <a:lnTo>
                  <a:pt x="4746" y="2290"/>
                </a:lnTo>
                <a:lnTo>
                  <a:pt x="4748" y="2292"/>
                </a:lnTo>
                <a:lnTo>
                  <a:pt x="4748" y="2294"/>
                </a:lnTo>
                <a:lnTo>
                  <a:pt x="4750" y="2292"/>
                </a:lnTo>
                <a:lnTo>
                  <a:pt x="4750" y="2292"/>
                </a:lnTo>
                <a:lnTo>
                  <a:pt x="4752" y="2292"/>
                </a:lnTo>
                <a:lnTo>
                  <a:pt x="4752" y="2290"/>
                </a:lnTo>
                <a:lnTo>
                  <a:pt x="4750" y="2285"/>
                </a:lnTo>
                <a:lnTo>
                  <a:pt x="4750" y="2283"/>
                </a:lnTo>
                <a:lnTo>
                  <a:pt x="4750" y="2281"/>
                </a:lnTo>
                <a:lnTo>
                  <a:pt x="4752" y="2281"/>
                </a:lnTo>
                <a:lnTo>
                  <a:pt x="4752" y="2279"/>
                </a:lnTo>
                <a:lnTo>
                  <a:pt x="4752" y="2277"/>
                </a:lnTo>
                <a:lnTo>
                  <a:pt x="4752" y="2277"/>
                </a:lnTo>
                <a:lnTo>
                  <a:pt x="4752" y="2275"/>
                </a:lnTo>
                <a:lnTo>
                  <a:pt x="4754" y="2273"/>
                </a:lnTo>
                <a:lnTo>
                  <a:pt x="4754" y="2273"/>
                </a:lnTo>
                <a:lnTo>
                  <a:pt x="4754" y="2273"/>
                </a:lnTo>
                <a:lnTo>
                  <a:pt x="4754" y="2273"/>
                </a:lnTo>
                <a:lnTo>
                  <a:pt x="4754" y="2271"/>
                </a:lnTo>
                <a:lnTo>
                  <a:pt x="4756" y="2273"/>
                </a:lnTo>
                <a:lnTo>
                  <a:pt x="4754" y="2273"/>
                </a:lnTo>
                <a:lnTo>
                  <a:pt x="4754" y="2273"/>
                </a:lnTo>
                <a:lnTo>
                  <a:pt x="4756" y="2273"/>
                </a:lnTo>
                <a:lnTo>
                  <a:pt x="4756" y="2275"/>
                </a:lnTo>
                <a:lnTo>
                  <a:pt x="4756" y="2275"/>
                </a:lnTo>
                <a:lnTo>
                  <a:pt x="4756" y="2275"/>
                </a:lnTo>
                <a:lnTo>
                  <a:pt x="4756" y="2277"/>
                </a:lnTo>
                <a:lnTo>
                  <a:pt x="4756" y="2277"/>
                </a:lnTo>
                <a:lnTo>
                  <a:pt x="4756" y="2275"/>
                </a:lnTo>
                <a:lnTo>
                  <a:pt x="4756" y="2275"/>
                </a:lnTo>
                <a:lnTo>
                  <a:pt x="4756" y="2275"/>
                </a:lnTo>
                <a:close/>
                <a:moveTo>
                  <a:pt x="4742" y="2292"/>
                </a:moveTo>
                <a:lnTo>
                  <a:pt x="4742" y="2292"/>
                </a:lnTo>
                <a:lnTo>
                  <a:pt x="4742" y="2292"/>
                </a:lnTo>
                <a:lnTo>
                  <a:pt x="4742" y="2292"/>
                </a:lnTo>
                <a:lnTo>
                  <a:pt x="4742" y="2292"/>
                </a:lnTo>
                <a:lnTo>
                  <a:pt x="4742" y="2294"/>
                </a:lnTo>
                <a:lnTo>
                  <a:pt x="4742" y="2294"/>
                </a:lnTo>
                <a:lnTo>
                  <a:pt x="4744" y="2294"/>
                </a:lnTo>
                <a:lnTo>
                  <a:pt x="4744" y="2292"/>
                </a:lnTo>
                <a:lnTo>
                  <a:pt x="4742" y="2292"/>
                </a:lnTo>
                <a:close/>
                <a:moveTo>
                  <a:pt x="4754" y="2283"/>
                </a:moveTo>
                <a:lnTo>
                  <a:pt x="4752" y="2281"/>
                </a:lnTo>
                <a:lnTo>
                  <a:pt x="4752" y="2283"/>
                </a:lnTo>
                <a:lnTo>
                  <a:pt x="4752" y="2283"/>
                </a:lnTo>
                <a:lnTo>
                  <a:pt x="4752" y="2283"/>
                </a:lnTo>
                <a:lnTo>
                  <a:pt x="4752" y="2285"/>
                </a:lnTo>
                <a:lnTo>
                  <a:pt x="4754" y="2283"/>
                </a:lnTo>
                <a:lnTo>
                  <a:pt x="4754" y="2283"/>
                </a:lnTo>
                <a:lnTo>
                  <a:pt x="4754" y="2283"/>
                </a:lnTo>
                <a:lnTo>
                  <a:pt x="4754" y="2283"/>
                </a:lnTo>
                <a:close/>
                <a:moveTo>
                  <a:pt x="4742" y="2294"/>
                </a:moveTo>
                <a:lnTo>
                  <a:pt x="4742" y="2294"/>
                </a:lnTo>
                <a:lnTo>
                  <a:pt x="4742" y="2296"/>
                </a:lnTo>
                <a:lnTo>
                  <a:pt x="4740" y="2296"/>
                </a:lnTo>
                <a:lnTo>
                  <a:pt x="4740" y="2296"/>
                </a:lnTo>
                <a:lnTo>
                  <a:pt x="4740" y="2296"/>
                </a:lnTo>
                <a:lnTo>
                  <a:pt x="4740" y="2296"/>
                </a:lnTo>
                <a:lnTo>
                  <a:pt x="4740" y="2296"/>
                </a:lnTo>
                <a:lnTo>
                  <a:pt x="4740" y="2296"/>
                </a:lnTo>
                <a:lnTo>
                  <a:pt x="4740" y="2298"/>
                </a:lnTo>
                <a:lnTo>
                  <a:pt x="4742" y="2298"/>
                </a:lnTo>
                <a:lnTo>
                  <a:pt x="4742" y="2298"/>
                </a:lnTo>
                <a:lnTo>
                  <a:pt x="4742" y="2296"/>
                </a:lnTo>
                <a:lnTo>
                  <a:pt x="4742" y="2296"/>
                </a:lnTo>
                <a:lnTo>
                  <a:pt x="4742" y="2294"/>
                </a:lnTo>
                <a:close/>
                <a:moveTo>
                  <a:pt x="4832" y="2048"/>
                </a:moveTo>
                <a:lnTo>
                  <a:pt x="4832" y="2044"/>
                </a:lnTo>
                <a:lnTo>
                  <a:pt x="4830" y="2042"/>
                </a:lnTo>
                <a:lnTo>
                  <a:pt x="4830" y="2040"/>
                </a:lnTo>
                <a:lnTo>
                  <a:pt x="4828" y="2034"/>
                </a:lnTo>
                <a:lnTo>
                  <a:pt x="4825" y="2032"/>
                </a:lnTo>
                <a:lnTo>
                  <a:pt x="4828" y="2027"/>
                </a:lnTo>
                <a:lnTo>
                  <a:pt x="4825" y="2017"/>
                </a:lnTo>
                <a:lnTo>
                  <a:pt x="4828" y="2013"/>
                </a:lnTo>
                <a:lnTo>
                  <a:pt x="4825" y="2011"/>
                </a:lnTo>
                <a:lnTo>
                  <a:pt x="4825" y="2011"/>
                </a:lnTo>
                <a:lnTo>
                  <a:pt x="4823" y="2011"/>
                </a:lnTo>
                <a:lnTo>
                  <a:pt x="4823" y="2009"/>
                </a:lnTo>
                <a:lnTo>
                  <a:pt x="4823" y="2004"/>
                </a:lnTo>
                <a:lnTo>
                  <a:pt x="4821" y="2002"/>
                </a:lnTo>
                <a:lnTo>
                  <a:pt x="4819" y="2000"/>
                </a:lnTo>
                <a:lnTo>
                  <a:pt x="4817" y="1998"/>
                </a:lnTo>
                <a:lnTo>
                  <a:pt x="4817" y="1996"/>
                </a:lnTo>
                <a:lnTo>
                  <a:pt x="4817" y="1996"/>
                </a:lnTo>
                <a:lnTo>
                  <a:pt x="4817" y="1994"/>
                </a:lnTo>
                <a:lnTo>
                  <a:pt x="4815" y="1994"/>
                </a:lnTo>
                <a:lnTo>
                  <a:pt x="4813" y="1994"/>
                </a:lnTo>
                <a:lnTo>
                  <a:pt x="4811" y="1992"/>
                </a:lnTo>
                <a:lnTo>
                  <a:pt x="4811" y="1990"/>
                </a:lnTo>
                <a:lnTo>
                  <a:pt x="4809" y="1986"/>
                </a:lnTo>
                <a:lnTo>
                  <a:pt x="4807" y="1983"/>
                </a:lnTo>
                <a:lnTo>
                  <a:pt x="4805" y="1983"/>
                </a:lnTo>
                <a:lnTo>
                  <a:pt x="4805" y="1983"/>
                </a:lnTo>
                <a:lnTo>
                  <a:pt x="4802" y="1983"/>
                </a:lnTo>
                <a:lnTo>
                  <a:pt x="4798" y="1979"/>
                </a:lnTo>
                <a:lnTo>
                  <a:pt x="4798" y="1979"/>
                </a:lnTo>
                <a:lnTo>
                  <a:pt x="4796" y="1977"/>
                </a:lnTo>
                <a:lnTo>
                  <a:pt x="4796" y="1977"/>
                </a:lnTo>
                <a:lnTo>
                  <a:pt x="4794" y="1975"/>
                </a:lnTo>
                <a:lnTo>
                  <a:pt x="4792" y="1975"/>
                </a:lnTo>
                <a:lnTo>
                  <a:pt x="4792" y="1969"/>
                </a:lnTo>
                <a:lnTo>
                  <a:pt x="4792" y="1967"/>
                </a:lnTo>
                <a:lnTo>
                  <a:pt x="4792" y="1960"/>
                </a:lnTo>
                <a:lnTo>
                  <a:pt x="4790" y="1958"/>
                </a:lnTo>
                <a:lnTo>
                  <a:pt x="4790" y="1958"/>
                </a:lnTo>
                <a:lnTo>
                  <a:pt x="4790" y="1958"/>
                </a:lnTo>
                <a:lnTo>
                  <a:pt x="4790" y="1960"/>
                </a:lnTo>
                <a:lnTo>
                  <a:pt x="4790" y="1960"/>
                </a:lnTo>
                <a:lnTo>
                  <a:pt x="4788" y="1960"/>
                </a:lnTo>
                <a:lnTo>
                  <a:pt x="4786" y="1958"/>
                </a:lnTo>
                <a:lnTo>
                  <a:pt x="4784" y="1958"/>
                </a:lnTo>
                <a:lnTo>
                  <a:pt x="4784" y="1956"/>
                </a:lnTo>
                <a:lnTo>
                  <a:pt x="4781" y="1954"/>
                </a:lnTo>
                <a:lnTo>
                  <a:pt x="4781" y="1954"/>
                </a:lnTo>
                <a:lnTo>
                  <a:pt x="4781" y="1954"/>
                </a:lnTo>
                <a:lnTo>
                  <a:pt x="4779" y="1956"/>
                </a:lnTo>
                <a:lnTo>
                  <a:pt x="4781" y="1960"/>
                </a:lnTo>
                <a:lnTo>
                  <a:pt x="4779" y="1960"/>
                </a:lnTo>
                <a:lnTo>
                  <a:pt x="4779" y="1960"/>
                </a:lnTo>
                <a:lnTo>
                  <a:pt x="4777" y="1958"/>
                </a:lnTo>
                <a:lnTo>
                  <a:pt x="4777" y="1958"/>
                </a:lnTo>
                <a:lnTo>
                  <a:pt x="4777" y="1958"/>
                </a:lnTo>
                <a:lnTo>
                  <a:pt x="4775" y="1956"/>
                </a:lnTo>
                <a:lnTo>
                  <a:pt x="4775" y="1956"/>
                </a:lnTo>
                <a:lnTo>
                  <a:pt x="4773" y="1952"/>
                </a:lnTo>
                <a:lnTo>
                  <a:pt x="4773" y="1948"/>
                </a:lnTo>
                <a:lnTo>
                  <a:pt x="4773" y="1946"/>
                </a:lnTo>
                <a:lnTo>
                  <a:pt x="4771" y="1944"/>
                </a:lnTo>
                <a:lnTo>
                  <a:pt x="4771" y="1941"/>
                </a:lnTo>
                <a:lnTo>
                  <a:pt x="4769" y="1941"/>
                </a:lnTo>
                <a:lnTo>
                  <a:pt x="4769" y="1939"/>
                </a:lnTo>
                <a:lnTo>
                  <a:pt x="4767" y="1937"/>
                </a:lnTo>
                <a:lnTo>
                  <a:pt x="4765" y="1935"/>
                </a:lnTo>
                <a:lnTo>
                  <a:pt x="4763" y="1933"/>
                </a:lnTo>
                <a:lnTo>
                  <a:pt x="4763" y="1931"/>
                </a:lnTo>
                <a:lnTo>
                  <a:pt x="4763" y="1929"/>
                </a:lnTo>
                <a:lnTo>
                  <a:pt x="4763" y="1929"/>
                </a:lnTo>
                <a:lnTo>
                  <a:pt x="4765" y="1929"/>
                </a:lnTo>
                <a:lnTo>
                  <a:pt x="4765" y="1927"/>
                </a:lnTo>
                <a:lnTo>
                  <a:pt x="4763" y="1927"/>
                </a:lnTo>
                <a:lnTo>
                  <a:pt x="4761" y="1925"/>
                </a:lnTo>
                <a:lnTo>
                  <a:pt x="4758" y="1923"/>
                </a:lnTo>
                <a:lnTo>
                  <a:pt x="4756" y="1923"/>
                </a:lnTo>
                <a:lnTo>
                  <a:pt x="4754" y="1921"/>
                </a:lnTo>
                <a:lnTo>
                  <a:pt x="4752" y="1921"/>
                </a:lnTo>
                <a:lnTo>
                  <a:pt x="4752" y="1921"/>
                </a:lnTo>
                <a:lnTo>
                  <a:pt x="4750" y="1921"/>
                </a:lnTo>
                <a:lnTo>
                  <a:pt x="4750" y="1918"/>
                </a:lnTo>
                <a:lnTo>
                  <a:pt x="4748" y="1918"/>
                </a:lnTo>
                <a:lnTo>
                  <a:pt x="4746" y="1916"/>
                </a:lnTo>
                <a:lnTo>
                  <a:pt x="4744" y="1914"/>
                </a:lnTo>
                <a:lnTo>
                  <a:pt x="4744" y="1914"/>
                </a:lnTo>
                <a:lnTo>
                  <a:pt x="4744" y="1912"/>
                </a:lnTo>
                <a:lnTo>
                  <a:pt x="4742" y="1912"/>
                </a:lnTo>
                <a:lnTo>
                  <a:pt x="4742" y="1914"/>
                </a:lnTo>
                <a:lnTo>
                  <a:pt x="4740" y="1912"/>
                </a:lnTo>
                <a:lnTo>
                  <a:pt x="4740" y="1912"/>
                </a:lnTo>
                <a:lnTo>
                  <a:pt x="4737" y="1910"/>
                </a:lnTo>
                <a:lnTo>
                  <a:pt x="4735" y="1910"/>
                </a:lnTo>
                <a:lnTo>
                  <a:pt x="4733" y="1910"/>
                </a:lnTo>
                <a:lnTo>
                  <a:pt x="4731" y="1910"/>
                </a:lnTo>
                <a:lnTo>
                  <a:pt x="4729" y="1908"/>
                </a:lnTo>
                <a:lnTo>
                  <a:pt x="4729" y="1906"/>
                </a:lnTo>
                <a:lnTo>
                  <a:pt x="4727" y="1904"/>
                </a:lnTo>
                <a:lnTo>
                  <a:pt x="4727" y="1902"/>
                </a:lnTo>
                <a:lnTo>
                  <a:pt x="4727" y="1900"/>
                </a:lnTo>
                <a:lnTo>
                  <a:pt x="4727" y="1900"/>
                </a:lnTo>
                <a:lnTo>
                  <a:pt x="4723" y="1895"/>
                </a:lnTo>
                <a:lnTo>
                  <a:pt x="4723" y="1895"/>
                </a:lnTo>
                <a:lnTo>
                  <a:pt x="4725" y="1891"/>
                </a:lnTo>
                <a:lnTo>
                  <a:pt x="4725" y="1887"/>
                </a:lnTo>
                <a:lnTo>
                  <a:pt x="4723" y="1883"/>
                </a:lnTo>
                <a:lnTo>
                  <a:pt x="4721" y="1879"/>
                </a:lnTo>
                <a:lnTo>
                  <a:pt x="4721" y="1877"/>
                </a:lnTo>
                <a:lnTo>
                  <a:pt x="4721" y="1877"/>
                </a:lnTo>
                <a:lnTo>
                  <a:pt x="4719" y="1877"/>
                </a:lnTo>
                <a:lnTo>
                  <a:pt x="4719" y="1874"/>
                </a:lnTo>
                <a:lnTo>
                  <a:pt x="4717" y="1872"/>
                </a:lnTo>
                <a:lnTo>
                  <a:pt x="4714" y="1870"/>
                </a:lnTo>
                <a:lnTo>
                  <a:pt x="4714" y="1868"/>
                </a:lnTo>
                <a:lnTo>
                  <a:pt x="4714" y="1868"/>
                </a:lnTo>
                <a:lnTo>
                  <a:pt x="4714" y="1866"/>
                </a:lnTo>
                <a:lnTo>
                  <a:pt x="4714" y="1864"/>
                </a:lnTo>
                <a:lnTo>
                  <a:pt x="4714" y="1862"/>
                </a:lnTo>
                <a:lnTo>
                  <a:pt x="4714" y="1858"/>
                </a:lnTo>
                <a:lnTo>
                  <a:pt x="4712" y="1856"/>
                </a:lnTo>
                <a:lnTo>
                  <a:pt x="4712" y="1853"/>
                </a:lnTo>
                <a:lnTo>
                  <a:pt x="4712" y="1851"/>
                </a:lnTo>
                <a:lnTo>
                  <a:pt x="4712" y="1849"/>
                </a:lnTo>
                <a:lnTo>
                  <a:pt x="4712" y="1849"/>
                </a:lnTo>
                <a:lnTo>
                  <a:pt x="4712" y="1847"/>
                </a:lnTo>
                <a:lnTo>
                  <a:pt x="4710" y="1845"/>
                </a:lnTo>
                <a:lnTo>
                  <a:pt x="4710" y="1845"/>
                </a:lnTo>
                <a:lnTo>
                  <a:pt x="4708" y="1843"/>
                </a:lnTo>
                <a:lnTo>
                  <a:pt x="4704" y="1841"/>
                </a:lnTo>
                <a:lnTo>
                  <a:pt x="4702" y="1839"/>
                </a:lnTo>
                <a:lnTo>
                  <a:pt x="4700" y="1837"/>
                </a:lnTo>
                <a:lnTo>
                  <a:pt x="4698" y="1837"/>
                </a:lnTo>
                <a:lnTo>
                  <a:pt x="4698" y="1839"/>
                </a:lnTo>
                <a:lnTo>
                  <a:pt x="4696" y="1839"/>
                </a:lnTo>
                <a:lnTo>
                  <a:pt x="4693" y="1841"/>
                </a:lnTo>
                <a:lnTo>
                  <a:pt x="4691" y="1839"/>
                </a:lnTo>
                <a:lnTo>
                  <a:pt x="4689" y="1839"/>
                </a:lnTo>
                <a:lnTo>
                  <a:pt x="4689" y="1837"/>
                </a:lnTo>
                <a:lnTo>
                  <a:pt x="4689" y="1832"/>
                </a:lnTo>
                <a:lnTo>
                  <a:pt x="4687" y="1830"/>
                </a:lnTo>
                <a:lnTo>
                  <a:pt x="4687" y="1830"/>
                </a:lnTo>
                <a:lnTo>
                  <a:pt x="4687" y="1826"/>
                </a:lnTo>
                <a:lnTo>
                  <a:pt x="4687" y="1824"/>
                </a:lnTo>
                <a:lnTo>
                  <a:pt x="4687" y="1820"/>
                </a:lnTo>
                <a:lnTo>
                  <a:pt x="4685" y="1816"/>
                </a:lnTo>
                <a:lnTo>
                  <a:pt x="4685" y="1816"/>
                </a:lnTo>
                <a:lnTo>
                  <a:pt x="4685" y="1814"/>
                </a:lnTo>
                <a:lnTo>
                  <a:pt x="4683" y="1812"/>
                </a:lnTo>
                <a:lnTo>
                  <a:pt x="4683" y="1809"/>
                </a:lnTo>
                <a:lnTo>
                  <a:pt x="4683" y="1809"/>
                </a:lnTo>
                <a:lnTo>
                  <a:pt x="4681" y="1809"/>
                </a:lnTo>
                <a:lnTo>
                  <a:pt x="4681" y="1807"/>
                </a:lnTo>
                <a:lnTo>
                  <a:pt x="4681" y="1807"/>
                </a:lnTo>
                <a:lnTo>
                  <a:pt x="4681" y="1805"/>
                </a:lnTo>
                <a:lnTo>
                  <a:pt x="4683" y="1803"/>
                </a:lnTo>
                <a:lnTo>
                  <a:pt x="4681" y="1803"/>
                </a:lnTo>
                <a:lnTo>
                  <a:pt x="4679" y="1803"/>
                </a:lnTo>
                <a:lnTo>
                  <a:pt x="4679" y="1803"/>
                </a:lnTo>
                <a:lnTo>
                  <a:pt x="4677" y="1801"/>
                </a:lnTo>
                <a:lnTo>
                  <a:pt x="4677" y="1799"/>
                </a:lnTo>
                <a:lnTo>
                  <a:pt x="4677" y="1797"/>
                </a:lnTo>
                <a:lnTo>
                  <a:pt x="4677" y="1795"/>
                </a:lnTo>
                <a:lnTo>
                  <a:pt x="4677" y="1793"/>
                </a:lnTo>
                <a:lnTo>
                  <a:pt x="4677" y="1791"/>
                </a:lnTo>
                <a:lnTo>
                  <a:pt x="4675" y="1791"/>
                </a:lnTo>
                <a:lnTo>
                  <a:pt x="4673" y="1788"/>
                </a:lnTo>
                <a:lnTo>
                  <a:pt x="4673" y="1786"/>
                </a:lnTo>
                <a:lnTo>
                  <a:pt x="4675" y="1786"/>
                </a:lnTo>
                <a:lnTo>
                  <a:pt x="4673" y="1786"/>
                </a:lnTo>
                <a:lnTo>
                  <a:pt x="4673" y="1786"/>
                </a:lnTo>
                <a:lnTo>
                  <a:pt x="4670" y="1786"/>
                </a:lnTo>
                <a:lnTo>
                  <a:pt x="4670" y="1788"/>
                </a:lnTo>
                <a:lnTo>
                  <a:pt x="4668" y="1788"/>
                </a:lnTo>
                <a:lnTo>
                  <a:pt x="4666" y="1793"/>
                </a:lnTo>
                <a:lnTo>
                  <a:pt x="4666" y="1799"/>
                </a:lnTo>
                <a:lnTo>
                  <a:pt x="4664" y="1803"/>
                </a:lnTo>
                <a:lnTo>
                  <a:pt x="4664" y="1803"/>
                </a:lnTo>
                <a:lnTo>
                  <a:pt x="4664" y="1805"/>
                </a:lnTo>
                <a:lnTo>
                  <a:pt x="4664" y="1805"/>
                </a:lnTo>
                <a:lnTo>
                  <a:pt x="4662" y="1803"/>
                </a:lnTo>
                <a:lnTo>
                  <a:pt x="4662" y="1805"/>
                </a:lnTo>
                <a:lnTo>
                  <a:pt x="4660" y="1809"/>
                </a:lnTo>
                <a:lnTo>
                  <a:pt x="4660" y="1812"/>
                </a:lnTo>
                <a:lnTo>
                  <a:pt x="4662" y="1812"/>
                </a:lnTo>
                <a:lnTo>
                  <a:pt x="4662" y="1812"/>
                </a:lnTo>
                <a:lnTo>
                  <a:pt x="4662" y="1814"/>
                </a:lnTo>
                <a:lnTo>
                  <a:pt x="4664" y="1814"/>
                </a:lnTo>
                <a:lnTo>
                  <a:pt x="4664" y="1814"/>
                </a:lnTo>
                <a:lnTo>
                  <a:pt x="4664" y="1816"/>
                </a:lnTo>
                <a:lnTo>
                  <a:pt x="4664" y="1816"/>
                </a:lnTo>
                <a:lnTo>
                  <a:pt x="4662" y="1816"/>
                </a:lnTo>
                <a:lnTo>
                  <a:pt x="4662" y="1816"/>
                </a:lnTo>
                <a:lnTo>
                  <a:pt x="4662" y="1816"/>
                </a:lnTo>
                <a:lnTo>
                  <a:pt x="4660" y="1818"/>
                </a:lnTo>
                <a:lnTo>
                  <a:pt x="4660" y="1822"/>
                </a:lnTo>
                <a:lnTo>
                  <a:pt x="4660" y="1824"/>
                </a:lnTo>
                <a:lnTo>
                  <a:pt x="4658" y="1826"/>
                </a:lnTo>
                <a:lnTo>
                  <a:pt x="4658" y="1830"/>
                </a:lnTo>
                <a:lnTo>
                  <a:pt x="4658" y="1832"/>
                </a:lnTo>
                <a:lnTo>
                  <a:pt x="4658" y="1835"/>
                </a:lnTo>
                <a:lnTo>
                  <a:pt x="4660" y="1835"/>
                </a:lnTo>
                <a:lnTo>
                  <a:pt x="4658" y="1839"/>
                </a:lnTo>
                <a:lnTo>
                  <a:pt x="4658" y="1841"/>
                </a:lnTo>
                <a:lnTo>
                  <a:pt x="4660" y="1845"/>
                </a:lnTo>
                <a:lnTo>
                  <a:pt x="4660" y="1849"/>
                </a:lnTo>
                <a:lnTo>
                  <a:pt x="4658" y="1851"/>
                </a:lnTo>
                <a:lnTo>
                  <a:pt x="4658" y="1858"/>
                </a:lnTo>
                <a:lnTo>
                  <a:pt x="4656" y="1862"/>
                </a:lnTo>
                <a:lnTo>
                  <a:pt x="4656" y="1864"/>
                </a:lnTo>
                <a:lnTo>
                  <a:pt x="4656" y="1866"/>
                </a:lnTo>
                <a:lnTo>
                  <a:pt x="4654" y="1870"/>
                </a:lnTo>
                <a:lnTo>
                  <a:pt x="4654" y="1872"/>
                </a:lnTo>
                <a:lnTo>
                  <a:pt x="4649" y="1879"/>
                </a:lnTo>
                <a:lnTo>
                  <a:pt x="4649" y="1881"/>
                </a:lnTo>
                <a:lnTo>
                  <a:pt x="4647" y="1883"/>
                </a:lnTo>
                <a:lnTo>
                  <a:pt x="4645" y="1885"/>
                </a:lnTo>
                <a:lnTo>
                  <a:pt x="4643" y="1887"/>
                </a:lnTo>
                <a:lnTo>
                  <a:pt x="4639" y="1887"/>
                </a:lnTo>
                <a:lnTo>
                  <a:pt x="4637" y="1887"/>
                </a:lnTo>
                <a:lnTo>
                  <a:pt x="4635" y="1887"/>
                </a:lnTo>
                <a:lnTo>
                  <a:pt x="4635" y="1887"/>
                </a:lnTo>
                <a:lnTo>
                  <a:pt x="4631" y="1885"/>
                </a:lnTo>
                <a:lnTo>
                  <a:pt x="4629" y="1883"/>
                </a:lnTo>
                <a:lnTo>
                  <a:pt x="4624" y="1883"/>
                </a:lnTo>
                <a:lnTo>
                  <a:pt x="4624" y="1881"/>
                </a:lnTo>
                <a:lnTo>
                  <a:pt x="4624" y="1879"/>
                </a:lnTo>
                <a:lnTo>
                  <a:pt x="4622" y="1879"/>
                </a:lnTo>
                <a:lnTo>
                  <a:pt x="4622" y="1877"/>
                </a:lnTo>
                <a:lnTo>
                  <a:pt x="4618" y="1874"/>
                </a:lnTo>
                <a:lnTo>
                  <a:pt x="4616" y="1874"/>
                </a:lnTo>
                <a:lnTo>
                  <a:pt x="4614" y="1874"/>
                </a:lnTo>
                <a:lnTo>
                  <a:pt x="4610" y="1872"/>
                </a:lnTo>
                <a:lnTo>
                  <a:pt x="4608" y="1872"/>
                </a:lnTo>
                <a:lnTo>
                  <a:pt x="4605" y="1870"/>
                </a:lnTo>
                <a:lnTo>
                  <a:pt x="4603" y="1866"/>
                </a:lnTo>
                <a:lnTo>
                  <a:pt x="4599" y="1866"/>
                </a:lnTo>
                <a:lnTo>
                  <a:pt x="4597" y="1864"/>
                </a:lnTo>
                <a:lnTo>
                  <a:pt x="4595" y="1862"/>
                </a:lnTo>
                <a:lnTo>
                  <a:pt x="4593" y="1862"/>
                </a:lnTo>
                <a:lnTo>
                  <a:pt x="4593" y="1862"/>
                </a:lnTo>
                <a:lnTo>
                  <a:pt x="4591" y="1862"/>
                </a:lnTo>
                <a:lnTo>
                  <a:pt x="4589" y="1862"/>
                </a:lnTo>
                <a:lnTo>
                  <a:pt x="4589" y="1860"/>
                </a:lnTo>
                <a:lnTo>
                  <a:pt x="4589" y="1860"/>
                </a:lnTo>
                <a:lnTo>
                  <a:pt x="4589" y="1860"/>
                </a:lnTo>
                <a:lnTo>
                  <a:pt x="4589" y="1858"/>
                </a:lnTo>
                <a:lnTo>
                  <a:pt x="4589" y="1858"/>
                </a:lnTo>
                <a:lnTo>
                  <a:pt x="4587" y="1858"/>
                </a:lnTo>
                <a:lnTo>
                  <a:pt x="4587" y="1858"/>
                </a:lnTo>
                <a:lnTo>
                  <a:pt x="4587" y="1858"/>
                </a:lnTo>
                <a:lnTo>
                  <a:pt x="4585" y="1858"/>
                </a:lnTo>
                <a:lnTo>
                  <a:pt x="4582" y="1856"/>
                </a:lnTo>
                <a:lnTo>
                  <a:pt x="4582" y="1856"/>
                </a:lnTo>
                <a:lnTo>
                  <a:pt x="4580" y="1853"/>
                </a:lnTo>
                <a:lnTo>
                  <a:pt x="4578" y="1851"/>
                </a:lnTo>
                <a:lnTo>
                  <a:pt x="4576" y="1851"/>
                </a:lnTo>
                <a:lnTo>
                  <a:pt x="4572" y="1847"/>
                </a:lnTo>
                <a:lnTo>
                  <a:pt x="4570" y="1847"/>
                </a:lnTo>
                <a:lnTo>
                  <a:pt x="4570" y="1845"/>
                </a:lnTo>
                <a:lnTo>
                  <a:pt x="4570" y="1845"/>
                </a:lnTo>
                <a:lnTo>
                  <a:pt x="4570" y="1843"/>
                </a:lnTo>
                <a:lnTo>
                  <a:pt x="4572" y="1843"/>
                </a:lnTo>
                <a:lnTo>
                  <a:pt x="4574" y="1837"/>
                </a:lnTo>
                <a:lnTo>
                  <a:pt x="4576" y="1837"/>
                </a:lnTo>
                <a:lnTo>
                  <a:pt x="4576" y="1837"/>
                </a:lnTo>
                <a:lnTo>
                  <a:pt x="4578" y="1832"/>
                </a:lnTo>
                <a:lnTo>
                  <a:pt x="4578" y="1830"/>
                </a:lnTo>
                <a:lnTo>
                  <a:pt x="4576" y="1828"/>
                </a:lnTo>
                <a:lnTo>
                  <a:pt x="4576" y="1824"/>
                </a:lnTo>
                <a:lnTo>
                  <a:pt x="4580" y="1822"/>
                </a:lnTo>
                <a:lnTo>
                  <a:pt x="4580" y="1822"/>
                </a:lnTo>
                <a:lnTo>
                  <a:pt x="4582" y="1820"/>
                </a:lnTo>
                <a:lnTo>
                  <a:pt x="4582" y="1822"/>
                </a:lnTo>
                <a:lnTo>
                  <a:pt x="4585" y="1822"/>
                </a:lnTo>
                <a:lnTo>
                  <a:pt x="4585" y="1822"/>
                </a:lnTo>
                <a:lnTo>
                  <a:pt x="4587" y="1818"/>
                </a:lnTo>
                <a:lnTo>
                  <a:pt x="4587" y="1818"/>
                </a:lnTo>
                <a:lnTo>
                  <a:pt x="4585" y="1816"/>
                </a:lnTo>
                <a:lnTo>
                  <a:pt x="4587" y="1816"/>
                </a:lnTo>
                <a:lnTo>
                  <a:pt x="4591" y="1809"/>
                </a:lnTo>
                <a:lnTo>
                  <a:pt x="4591" y="1807"/>
                </a:lnTo>
                <a:lnTo>
                  <a:pt x="4591" y="1807"/>
                </a:lnTo>
                <a:lnTo>
                  <a:pt x="4589" y="1807"/>
                </a:lnTo>
                <a:lnTo>
                  <a:pt x="4587" y="1805"/>
                </a:lnTo>
                <a:lnTo>
                  <a:pt x="4587" y="1803"/>
                </a:lnTo>
                <a:lnTo>
                  <a:pt x="4585" y="1803"/>
                </a:lnTo>
                <a:lnTo>
                  <a:pt x="4582" y="1805"/>
                </a:lnTo>
                <a:lnTo>
                  <a:pt x="4582" y="1807"/>
                </a:lnTo>
                <a:lnTo>
                  <a:pt x="4582" y="1807"/>
                </a:lnTo>
                <a:lnTo>
                  <a:pt x="4582" y="1809"/>
                </a:lnTo>
                <a:lnTo>
                  <a:pt x="4582" y="1812"/>
                </a:lnTo>
                <a:lnTo>
                  <a:pt x="4580" y="1812"/>
                </a:lnTo>
                <a:lnTo>
                  <a:pt x="4578" y="1809"/>
                </a:lnTo>
                <a:lnTo>
                  <a:pt x="4578" y="1809"/>
                </a:lnTo>
                <a:lnTo>
                  <a:pt x="4578" y="1807"/>
                </a:lnTo>
                <a:lnTo>
                  <a:pt x="4576" y="1807"/>
                </a:lnTo>
                <a:lnTo>
                  <a:pt x="4576" y="1807"/>
                </a:lnTo>
                <a:lnTo>
                  <a:pt x="4574" y="1807"/>
                </a:lnTo>
                <a:lnTo>
                  <a:pt x="4574" y="1807"/>
                </a:lnTo>
                <a:lnTo>
                  <a:pt x="4574" y="1807"/>
                </a:lnTo>
                <a:lnTo>
                  <a:pt x="4574" y="1807"/>
                </a:lnTo>
                <a:lnTo>
                  <a:pt x="4576" y="1805"/>
                </a:lnTo>
                <a:lnTo>
                  <a:pt x="4576" y="1803"/>
                </a:lnTo>
                <a:lnTo>
                  <a:pt x="4576" y="1803"/>
                </a:lnTo>
                <a:lnTo>
                  <a:pt x="4576" y="1803"/>
                </a:lnTo>
                <a:lnTo>
                  <a:pt x="4576" y="1803"/>
                </a:lnTo>
                <a:lnTo>
                  <a:pt x="4576" y="1801"/>
                </a:lnTo>
                <a:lnTo>
                  <a:pt x="4576" y="1801"/>
                </a:lnTo>
                <a:lnTo>
                  <a:pt x="4574" y="1803"/>
                </a:lnTo>
                <a:lnTo>
                  <a:pt x="4574" y="1803"/>
                </a:lnTo>
                <a:lnTo>
                  <a:pt x="4572" y="1805"/>
                </a:lnTo>
                <a:lnTo>
                  <a:pt x="4568" y="1805"/>
                </a:lnTo>
                <a:lnTo>
                  <a:pt x="4566" y="1807"/>
                </a:lnTo>
                <a:lnTo>
                  <a:pt x="4564" y="1807"/>
                </a:lnTo>
                <a:lnTo>
                  <a:pt x="4561" y="1805"/>
                </a:lnTo>
                <a:lnTo>
                  <a:pt x="4561" y="1805"/>
                </a:lnTo>
                <a:lnTo>
                  <a:pt x="4559" y="1803"/>
                </a:lnTo>
                <a:lnTo>
                  <a:pt x="4557" y="1805"/>
                </a:lnTo>
                <a:lnTo>
                  <a:pt x="4555" y="1805"/>
                </a:lnTo>
                <a:lnTo>
                  <a:pt x="4553" y="1805"/>
                </a:lnTo>
                <a:lnTo>
                  <a:pt x="4553" y="1805"/>
                </a:lnTo>
                <a:lnTo>
                  <a:pt x="4551" y="1803"/>
                </a:lnTo>
                <a:lnTo>
                  <a:pt x="4547" y="1801"/>
                </a:lnTo>
                <a:lnTo>
                  <a:pt x="4545" y="1801"/>
                </a:lnTo>
                <a:lnTo>
                  <a:pt x="4543" y="1801"/>
                </a:lnTo>
                <a:lnTo>
                  <a:pt x="4541" y="1801"/>
                </a:lnTo>
                <a:lnTo>
                  <a:pt x="4541" y="1801"/>
                </a:lnTo>
                <a:lnTo>
                  <a:pt x="4536" y="1799"/>
                </a:lnTo>
                <a:lnTo>
                  <a:pt x="4536" y="1799"/>
                </a:lnTo>
                <a:lnTo>
                  <a:pt x="4534" y="1797"/>
                </a:lnTo>
                <a:lnTo>
                  <a:pt x="4534" y="1795"/>
                </a:lnTo>
                <a:lnTo>
                  <a:pt x="4532" y="1795"/>
                </a:lnTo>
                <a:lnTo>
                  <a:pt x="4530" y="1797"/>
                </a:lnTo>
                <a:lnTo>
                  <a:pt x="4530" y="1797"/>
                </a:lnTo>
                <a:lnTo>
                  <a:pt x="4528" y="1795"/>
                </a:lnTo>
                <a:lnTo>
                  <a:pt x="4526" y="1793"/>
                </a:lnTo>
                <a:lnTo>
                  <a:pt x="4524" y="1793"/>
                </a:lnTo>
                <a:lnTo>
                  <a:pt x="4524" y="1793"/>
                </a:lnTo>
                <a:lnTo>
                  <a:pt x="4524" y="1795"/>
                </a:lnTo>
                <a:lnTo>
                  <a:pt x="4522" y="1795"/>
                </a:lnTo>
                <a:lnTo>
                  <a:pt x="4522" y="1795"/>
                </a:lnTo>
                <a:lnTo>
                  <a:pt x="4520" y="1793"/>
                </a:lnTo>
                <a:lnTo>
                  <a:pt x="4520" y="1793"/>
                </a:lnTo>
                <a:lnTo>
                  <a:pt x="4517" y="1793"/>
                </a:lnTo>
                <a:lnTo>
                  <a:pt x="4517" y="1795"/>
                </a:lnTo>
                <a:lnTo>
                  <a:pt x="4520" y="1795"/>
                </a:lnTo>
                <a:lnTo>
                  <a:pt x="4522" y="1797"/>
                </a:lnTo>
                <a:lnTo>
                  <a:pt x="4522" y="1797"/>
                </a:lnTo>
                <a:lnTo>
                  <a:pt x="4524" y="1797"/>
                </a:lnTo>
                <a:lnTo>
                  <a:pt x="4528" y="1797"/>
                </a:lnTo>
                <a:lnTo>
                  <a:pt x="4530" y="1799"/>
                </a:lnTo>
                <a:lnTo>
                  <a:pt x="4530" y="1801"/>
                </a:lnTo>
                <a:lnTo>
                  <a:pt x="4530" y="1801"/>
                </a:lnTo>
                <a:lnTo>
                  <a:pt x="4530" y="1803"/>
                </a:lnTo>
                <a:lnTo>
                  <a:pt x="4530" y="1805"/>
                </a:lnTo>
                <a:lnTo>
                  <a:pt x="4530" y="1805"/>
                </a:lnTo>
                <a:lnTo>
                  <a:pt x="4530" y="1805"/>
                </a:lnTo>
                <a:lnTo>
                  <a:pt x="4528" y="1805"/>
                </a:lnTo>
                <a:lnTo>
                  <a:pt x="4528" y="1805"/>
                </a:lnTo>
                <a:lnTo>
                  <a:pt x="4526" y="1807"/>
                </a:lnTo>
                <a:lnTo>
                  <a:pt x="4526" y="1809"/>
                </a:lnTo>
                <a:lnTo>
                  <a:pt x="4526" y="1807"/>
                </a:lnTo>
                <a:lnTo>
                  <a:pt x="4524" y="1807"/>
                </a:lnTo>
                <a:lnTo>
                  <a:pt x="4522" y="1807"/>
                </a:lnTo>
                <a:lnTo>
                  <a:pt x="4522" y="1807"/>
                </a:lnTo>
                <a:lnTo>
                  <a:pt x="4520" y="1807"/>
                </a:lnTo>
                <a:lnTo>
                  <a:pt x="4517" y="1807"/>
                </a:lnTo>
                <a:lnTo>
                  <a:pt x="4515" y="1807"/>
                </a:lnTo>
                <a:lnTo>
                  <a:pt x="4511" y="1807"/>
                </a:lnTo>
                <a:lnTo>
                  <a:pt x="4511" y="1807"/>
                </a:lnTo>
                <a:lnTo>
                  <a:pt x="4509" y="1805"/>
                </a:lnTo>
                <a:lnTo>
                  <a:pt x="4509" y="1805"/>
                </a:lnTo>
                <a:lnTo>
                  <a:pt x="4509" y="1805"/>
                </a:lnTo>
                <a:lnTo>
                  <a:pt x="4509" y="1807"/>
                </a:lnTo>
                <a:lnTo>
                  <a:pt x="4507" y="1807"/>
                </a:lnTo>
                <a:lnTo>
                  <a:pt x="4505" y="1807"/>
                </a:lnTo>
                <a:lnTo>
                  <a:pt x="4507" y="1807"/>
                </a:lnTo>
                <a:lnTo>
                  <a:pt x="4505" y="1809"/>
                </a:lnTo>
                <a:lnTo>
                  <a:pt x="4505" y="1809"/>
                </a:lnTo>
                <a:lnTo>
                  <a:pt x="4503" y="1809"/>
                </a:lnTo>
                <a:lnTo>
                  <a:pt x="4503" y="1812"/>
                </a:lnTo>
                <a:lnTo>
                  <a:pt x="4505" y="1812"/>
                </a:lnTo>
                <a:lnTo>
                  <a:pt x="4503" y="1812"/>
                </a:lnTo>
                <a:lnTo>
                  <a:pt x="4503" y="1812"/>
                </a:lnTo>
                <a:lnTo>
                  <a:pt x="4501" y="1809"/>
                </a:lnTo>
                <a:lnTo>
                  <a:pt x="4501" y="1809"/>
                </a:lnTo>
                <a:lnTo>
                  <a:pt x="4501" y="1812"/>
                </a:lnTo>
                <a:lnTo>
                  <a:pt x="4501" y="1812"/>
                </a:lnTo>
                <a:lnTo>
                  <a:pt x="4501" y="1814"/>
                </a:lnTo>
                <a:lnTo>
                  <a:pt x="4499" y="1814"/>
                </a:lnTo>
                <a:lnTo>
                  <a:pt x="4499" y="1814"/>
                </a:lnTo>
                <a:lnTo>
                  <a:pt x="4497" y="1814"/>
                </a:lnTo>
                <a:lnTo>
                  <a:pt x="4497" y="1818"/>
                </a:lnTo>
                <a:lnTo>
                  <a:pt x="4494" y="1818"/>
                </a:lnTo>
                <a:lnTo>
                  <a:pt x="4492" y="1820"/>
                </a:lnTo>
                <a:lnTo>
                  <a:pt x="4492" y="1820"/>
                </a:lnTo>
                <a:lnTo>
                  <a:pt x="4494" y="1824"/>
                </a:lnTo>
                <a:lnTo>
                  <a:pt x="4494" y="1824"/>
                </a:lnTo>
                <a:lnTo>
                  <a:pt x="4492" y="1826"/>
                </a:lnTo>
                <a:lnTo>
                  <a:pt x="4492" y="1826"/>
                </a:lnTo>
                <a:lnTo>
                  <a:pt x="4490" y="1826"/>
                </a:lnTo>
                <a:lnTo>
                  <a:pt x="4488" y="1826"/>
                </a:lnTo>
                <a:lnTo>
                  <a:pt x="4488" y="1828"/>
                </a:lnTo>
                <a:lnTo>
                  <a:pt x="4488" y="1828"/>
                </a:lnTo>
                <a:lnTo>
                  <a:pt x="4488" y="1830"/>
                </a:lnTo>
                <a:lnTo>
                  <a:pt x="4486" y="1832"/>
                </a:lnTo>
                <a:lnTo>
                  <a:pt x="4486" y="1832"/>
                </a:lnTo>
                <a:lnTo>
                  <a:pt x="4486" y="1835"/>
                </a:lnTo>
                <a:lnTo>
                  <a:pt x="4484" y="1837"/>
                </a:lnTo>
                <a:lnTo>
                  <a:pt x="4482" y="1839"/>
                </a:lnTo>
                <a:lnTo>
                  <a:pt x="4484" y="1841"/>
                </a:lnTo>
                <a:lnTo>
                  <a:pt x="4486" y="1841"/>
                </a:lnTo>
                <a:lnTo>
                  <a:pt x="4486" y="1841"/>
                </a:lnTo>
                <a:lnTo>
                  <a:pt x="4486" y="1841"/>
                </a:lnTo>
                <a:lnTo>
                  <a:pt x="4486" y="1843"/>
                </a:lnTo>
                <a:lnTo>
                  <a:pt x="4486" y="1843"/>
                </a:lnTo>
                <a:lnTo>
                  <a:pt x="4488" y="1845"/>
                </a:lnTo>
                <a:lnTo>
                  <a:pt x="4488" y="1845"/>
                </a:lnTo>
                <a:lnTo>
                  <a:pt x="4488" y="1845"/>
                </a:lnTo>
                <a:lnTo>
                  <a:pt x="4488" y="1845"/>
                </a:lnTo>
                <a:lnTo>
                  <a:pt x="4486" y="1845"/>
                </a:lnTo>
                <a:lnTo>
                  <a:pt x="4486" y="1847"/>
                </a:lnTo>
                <a:lnTo>
                  <a:pt x="4486" y="1849"/>
                </a:lnTo>
                <a:lnTo>
                  <a:pt x="4486" y="1849"/>
                </a:lnTo>
                <a:lnTo>
                  <a:pt x="4486" y="1849"/>
                </a:lnTo>
                <a:lnTo>
                  <a:pt x="4486" y="1849"/>
                </a:lnTo>
                <a:lnTo>
                  <a:pt x="4484" y="1849"/>
                </a:lnTo>
                <a:lnTo>
                  <a:pt x="4484" y="1847"/>
                </a:lnTo>
                <a:lnTo>
                  <a:pt x="4482" y="1847"/>
                </a:lnTo>
                <a:lnTo>
                  <a:pt x="4480" y="1847"/>
                </a:lnTo>
                <a:lnTo>
                  <a:pt x="4480" y="1847"/>
                </a:lnTo>
                <a:lnTo>
                  <a:pt x="4480" y="1849"/>
                </a:lnTo>
                <a:lnTo>
                  <a:pt x="4480" y="1851"/>
                </a:lnTo>
                <a:lnTo>
                  <a:pt x="4480" y="1849"/>
                </a:lnTo>
                <a:lnTo>
                  <a:pt x="4480" y="1847"/>
                </a:lnTo>
                <a:lnTo>
                  <a:pt x="4478" y="1847"/>
                </a:lnTo>
                <a:lnTo>
                  <a:pt x="4471" y="1845"/>
                </a:lnTo>
                <a:lnTo>
                  <a:pt x="4471" y="1845"/>
                </a:lnTo>
                <a:lnTo>
                  <a:pt x="4469" y="1845"/>
                </a:lnTo>
                <a:lnTo>
                  <a:pt x="4467" y="1845"/>
                </a:lnTo>
                <a:lnTo>
                  <a:pt x="4467" y="1847"/>
                </a:lnTo>
                <a:lnTo>
                  <a:pt x="4467" y="1847"/>
                </a:lnTo>
                <a:lnTo>
                  <a:pt x="4467" y="1847"/>
                </a:lnTo>
                <a:lnTo>
                  <a:pt x="4465" y="1847"/>
                </a:lnTo>
                <a:lnTo>
                  <a:pt x="4465" y="1849"/>
                </a:lnTo>
                <a:lnTo>
                  <a:pt x="4465" y="1849"/>
                </a:lnTo>
                <a:lnTo>
                  <a:pt x="4465" y="1851"/>
                </a:lnTo>
                <a:lnTo>
                  <a:pt x="4465" y="1851"/>
                </a:lnTo>
                <a:lnTo>
                  <a:pt x="4465" y="1853"/>
                </a:lnTo>
                <a:lnTo>
                  <a:pt x="4465" y="1851"/>
                </a:lnTo>
                <a:lnTo>
                  <a:pt x="4465" y="1851"/>
                </a:lnTo>
                <a:lnTo>
                  <a:pt x="4463" y="1853"/>
                </a:lnTo>
                <a:lnTo>
                  <a:pt x="4463" y="1853"/>
                </a:lnTo>
                <a:lnTo>
                  <a:pt x="4463" y="1849"/>
                </a:lnTo>
                <a:lnTo>
                  <a:pt x="4463" y="1847"/>
                </a:lnTo>
                <a:lnTo>
                  <a:pt x="4465" y="1845"/>
                </a:lnTo>
                <a:lnTo>
                  <a:pt x="4465" y="1845"/>
                </a:lnTo>
                <a:lnTo>
                  <a:pt x="4465" y="1843"/>
                </a:lnTo>
                <a:lnTo>
                  <a:pt x="4461" y="1841"/>
                </a:lnTo>
                <a:lnTo>
                  <a:pt x="4459" y="1839"/>
                </a:lnTo>
                <a:lnTo>
                  <a:pt x="4457" y="1837"/>
                </a:lnTo>
                <a:lnTo>
                  <a:pt x="4455" y="1835"/>
                </a:lnTo>
                <a:lnTo>
                  <a:pt x="4455" y="1835"/>
                </a:lnTo>
                <a:lnTo>
                  <a:pt x="4453" y="1832"/>
                </a:lnTo>
                <a:lnTo>
                  <a:pt x="4448" y="1832"/>
                </a:lnTo>
                <a:lnTo>
                  <a:pt x="4448" y="1830"/>
                </a:lnTo>
                <a:lnTo>
                  <a:pt x="4446" y="1830"/>
                </a:lnTo>
                <a:lnTo>
                  <a:pt x="4444" y="1830"/>
                </a:lnTo>
                <a:lnTo>
                  <a:pt x="4444" y="1832"/>
                </a:lnTo>
                <a:lnTo>
                  <a:pt x="4444" y="1832"/>
                </a:lnTo>
                <a:lnTo>
                  <a:pt x="4442" y="1835"/>
                </a:lnTo>
                <a:lnTo>
                  <a:pt x="4442" y="1837"/>
                </a:lnTo>
                <a:lnTo>
                  <a:pt x="4440" y="1835"/>
                </a:lnTo>
                <a:lnTo>
                  <a:pt x="4440" y="1835"/>
                </a:lnTo>
                <a:lnTo>
                  <a:pt x="4438" y="1835"/>
                </a:lnTo>
                <a:lnTo>
                  <a:pt x="4438" y="1835"/>
                </a:lnTo>
                <a:lnTo>
                  <a:pt x="4438" y="1837"/>
                </a:lnTo>
                <a:lnTo>
                  <a:pt x="4436" y="1835"/>
                </a:lnTo>
                <a:lnTo>
                  <a:pt x="4436" y="1832"/>
                </a:lnTo>
                <a:lnTo>
                  <a:pt x="4436" y="1832"/>
                </a:lnTo>
                <a:lnTo>
                  <a:pt x="4434" y="1832"/>
                </a:lnTo>
                <a:lnTo>
                  <a:pt x="4434" y="1835"/>
                </a:lnTo>
                <a:lnTo>
                  <a:pt x="4434" y="1835"/>
                </a:lnTo>
                <a:lnTo>
                  <a:pt x="4434" y="1837"/>
                </a:lnTo>
                <a:lnTo>
                  <a:pt x="4434" y="1837"/>
                </a:lnTo>
                <a:lnTo>
                  <a:pt x="4434" y="1837"/>
                </a:lnTo>
                <a:lnTo>
                  <a:pt x="4434" y="1839"/>
                </a:lnTo>
                <a:lnTo>
                  <a:pt x="4434" y="1841"/>
                </a:lnTo>
                <a:lnTo>
                  <a:pt x="4432" y="1841"/>
                </a:lnTo>
                <a:lnTo>
                  <a:pt x="4432" y="1843"/>
                </a:lnTo>
                <a:lnTo>
                  <a:pt x="4432" y="1843"/>
                </a:lnTo>
                <a:lnTo>
                  <a:pt x="4432" y="1841"/>
                </a:lnTo>
                <a:lnTo>
                  <a:pt x="4429" y="1841"/>
                </a:lnTo>
                <a:lnTo>
                  <a:pt x="4429" y="1841"/>
                </a:lnTo>
                <a:lnTo>
                  <a:pt x="4429" y="1841"/>
                </a:lnTo>
                <a:lnTo>
                  <a:pt x="4429" y="1841"/>
                </a:lnTo>
                <a:lnTo>
                  <a:pt x="4427" y="1841"/>
                </a:lnTo>
                <a:lnTo>
                  <a:pt x="4429" y="1841"/>
                </a:lnTo>
                <a:lnTo>
                  <a:pt x="4429" y="1839"/>
                </a:lnTo>
                <a:lnTo>
                  <a:pt x="4429" y="1837"/>
                </a:lnTo>
                <a:lnTo>
                  <a:pt x="4427" y="1837"/>
                </a:lnTo>
                <a:lnTo>
                  <a:pt x="4427" y="1837"/>
                </a:lnTo>
                <a:lnTo>
                  <a:pt x="4427" y="1839"/>
                </a:lnTo>
                <a:lnTo>
                  <a:pt x="4427" y="1841"/>
                </a:lnTo>
                <a:lnTo>
                  <a:pt x="4425" y="1841"/>
                </a:lnTo>
                <a:lnTo>
                  <a:pt x="4425" y="1841"/>
                </a:lnTo>
                <a:lnTo>
                  <a:pt x="4423" y="1841"/>
                </a:lnTo>
                <a:lnTo>
                  <a:pt x="4423" y="1843"/>
                </a:lnTo>
                <a:lnTo>
                  <a:pt x="4423" y="1843"/>
                </a:lnTo>
                <a:lnTo>
                  <a:pt x="4421" y="1843"/>
                </a:lnTo>
                <a:lnTo>
                  <a:pt x="4421" y="1845"/>
                </a:lnTo>
                <a:lnTo>
                  <a:pt x="4421" y="1847"/>
                </a:lnTo>
                <a:lnTo>
                  <a:pt x="4421" y="1847"/>
                </a:lnTo>
                <a:lnTo>
                  <a:pt x="4423" y="1849"/>
                </a:lnTo>
                <a:lnTo>
                  <a:pt x="4423" y="1849"/>
                </a:lnTo>
                <a:lnTo>
                  <a:pt x="4423" y="1849"/>
                </a:lnTo>
                <a:lnTo>
                  <a:pt x="4423" y="1849"/>
                </a:lnTo>
                <a:lnTo>
                  <a:pt x="4421" y="1849"/>
                </a:lnTo>
                <a:lnTo>
                  <a:pt x="4419" y="1849"/>
                </a:lnTo>
                <a:lnTo>
                  <a:pt x="4419" y="1847"/>
                </a:lnTo>
                <a:lnTo>
                  <a:pt x="4419" y="1849"/>
                </a:lnTo>
                <a:lnTo>
                  <a:pt x="4419" y="1849"/>
                </a:lnTo>
                <a:lnTo>
                  <a:pt x="4419" y="1849"/>
                </a:lnTo>
                <a:lnTo>
                  <a:pt x="4417" y="1849"/>
                </a:lnTo>
                <a:lnTo>
                  <a:pt x="4417" y="1851"/>
                </a:lnTo>
                <a:lnTo>
                  <a:pt x="4417" y="1851"/>
                </a:lnTo>
                <a:lnTo>
                  <a:pt x="4417" y="1851"/>
                </a:lnTo>
                <a:lnTo>
                  <a:pt x="4417" y="1853"/>
                </a:lnTo>
                <a:lnTo>
                  <a:pt x="4419" y="1853"/>
                </a:lnTo>
                <a:lnTo>
                  <a:pt x="4419" y="1853"/>
                </a:lnTo>
                <a:lnTo>
                  <a:pt x="4419" y="1853"/>
                </a:lnTo>
                <a:lnTo>
                  <a:pt x="4419" y="1856"/>
                </a:lnTo>
                <a:lnTo>
                  <a:pt x="4419" y="1856"/>
                </a:lnTo>
                <a:lnTo>
                  <a:pt x="4419" y="1853"/>
                </a:lnTo>
                <a:lnTo>
                  <a:pt x="4415" y="1851"/>
                </a:lnTo>
                <a:lnTo>
                  <a:pt x="4415" y="1851"/>
                </a:lnTo>
                <a:lnTo>
                  <a:pt x="4415" y="1853"/>
                </a:lnTo>
                <a:lnTo>
                  <a:pt x="4415" y="1853"/>
                </a:lnTo>
                <a:lnTo>
                  <a:pt x="4413" y="1853"/>
                </a:lnTo>
                <a:lnTo>
                  <a:pt x="4413" y="1856"/>
                </a:lnTo>
                <a:lnTo>
                  <a:pt x="4411" y="1856"/>
                </a:lnTo>
                <a:lnTo>
                  <a:pt x="4411" y="1856"/>
                </a:lnTo>
                <a:lnTo>
                  <a:pt x="4411" y="1858"/>
                </a:lnTo>
                <a:lnTo>
                  <a:pt x="4411" y="1860"/>
                </a:lnTo>
                <a:lnTo>
                  <a:pt x="4411" y="1860"/>
                </a:lnTo>
                <a:lnTo>
                  <a:pt x="4411" y="1862"/>
                </a:lnTo>
                <a:lnTo>
                  <a:pt x="4413" y="1860"/>
                </a:lnTo>
                <a:lnTo>
                  <a:pt x="4413" y="1860"/>
                </a:lnTo>
                <a:lnTo>
                  <a:pt x="4413" y="1862"/>
                </a:lnTo>
                <a:lnTo>
                  <a:pt x="4413" y="1862"/>
                </a:lnTo>
                <a:lnTo>
                  <a:pt x="4413" y="1864"/>
                </a:lnTo>
                <a:lnTo>
                  <a:pt x="4413" y="1864"/>
                </a:lnTo>
                <a:lnTo>
                  <a:pt x="4411" y="1864"/>
                </a:lnTo>
                <a:lnTo>
                  <a:pt x="4411" y="1864"/>
                </a:lnTo>
                <a:lnTo>
                  <a:pt x="4411" y="1864"/>
                </a:lnTo>
                <a:lnTo>
                  <a:pt x="4411" y="1866"/>
                </a:lnTo>
                <a:lnTo>
                  <a:pt x="4411" y="1868"/>
                </a:lnTo>
                <a:lnTo>
                  <a:pt x="4411" y="1868"/>
                </a:lnTo>
                <a:lnTo>
                  <a:pt x="4413" y="1868"/>
                </a:lnTo>
                <a:lnTo>
                  <a:pt x="4415" y="1868"/>
                </a:lnTo>
                <a:lnTo>
                  <a:pt x="4415" y="1868"/>
                </a:lnTo>
                <a:lnTo>
                  <a:pt x="4415" y="1868"/>
                </a:lnTo>
                <a:lnTo>
                  <a:pt x="4415" y="1868"/>
                </a:lnTo>
                <a:lnTo>
                  <a:pt x="4413" y="1868"/>
                </a:lnTo>
                <a:lnTo>
                  <a:pt x="4411" y="1868"/>
                </a:lnTo>
                <a:lnTo>
                  <a:pt x="4409" y="1868"/>
                </a:lnTo>
                <a:lnTo>
                  <a:pt x="4406" y="1868"/>
                </a:lnTo>
                <a:lnTo>
                  <a:pt x="4406" y="1866"/>
                </a:lnTo>
                <a:lnTo>
                  <a:pt x="4404" y="1866"/>
                </a:lnTo>
                <a:lnTo>
                  <a:pt x="4404" y="1866"/>
                </a:lnTo>
                <a:lnTo>
                  <a:pt x="4402" y="1868"/>
                </a:lnTo>
                <a:lnTo>
                  <a:pt x="4402" y="1868"/>
                </a:lnTo>
                <a:lnTo>
                  <a:pt x="4400" y="1866"/>
                </a:lnTo>
                <a:lnTo>
                  <a:pt x="4398" y="1866"/>
                </a:lnTo>
                <a:lnTo>
                  <a:pt x="4398" y="1866"/>
                </a:lnTo>
                <a:lnTo>
                  <a:pt x="4398" y="1868"/>
                </a:lnTo>
                <a:lnTo>
                  <a:pt x="4398" y="1868"/>
                </a:lnTo>
                <a:lnTo>
                  <a:pt x="4398" y="1870"/>
                </a:lnTo>
                <a:lnTo>
                  <a:pt x="4398" y="1870"/>
                </a:lnTo>
                <a:lnTo>
                  <a:pt x="4396" y="1870"/>
                </a:lnTo>
                <a:lnTo>
                  <a:pt x="4398" y="1870"/>
                </a:lnTo>
                <a:lnTo>
                  <a:pt x="4398" y="1872"/>
                </a:lnTo>
                <a:lnTo>
                  <a:pt x="4400" y="1874"/>
                </a:lnTo>
                <a:lnTo>
                  <a:pt x="4400" y="1874"/>
                </a:lnTo>
                <a:lnTo>
                  <a:pt x="4400" y="1877"/>
                </a:lnTo>
                <a:lnTo>
                  <a:pt x="4402" y="1877"/>
                </a:lnTo>
                <a:lnTo>
                  <a:pt x="4402" y="1877"/>
                </a:lnTo>
                <a:lnTo>
                  <a:pt x="4402" y="1877"/>
                </a:lnTo>
                <a:lnTo>
                  <a:pt x="4402" y="1879"/>
                </a:lnTo>
                <a:lnTo>
                  <a:pt x="4402" y="1879"/>
                </a:lnTo>
                <a:lnTo>
                  <a:pt x="4400" y="1879"/>
                </a:lnTo>
                <a:lnTo>
                  <a:pt x="4400" y="1879"/>
                </a:lnTo>
                <a:lnTo>
                  <a:pt x="4398" y="1879"/>
                </a:lnTo>
                <a:lnTo>
                  <a:pt x="4398" y="1879"/>
                </a:lnTo>
                <a:lnTo>
                  <a:pt x="4398" y="1879"/>
                </a:lnTo>
                <a:lnTo>
                  <a:pt x="4398" y="1881"/>
                </a:lnTo>
                <a:lnTo>
                  <a:pt x="4398" y="1883"/>
                </a:lnTo>
                <a:lnTo>
                  <a:pt x="4398" y="1885"/>
                </a:lnTo>
                <a:lnTo>
                  <a:pt x="4398" y="1885"/>
                </a:lnTo>
                <a:lnTo>
                  <a:pt x="4398" y="1885"/>
                </a:lnTo>
                <a:lnTo>
                  <a:pt x="4396" y="1883"/>
                </a:lnTo>
                <a:lnTo>
                  <a:pt x="4396" y="1883"/>
                </a:lnTo>
                <a:lnTo>
                  <a:pt x="4394" y="1879"/>
                </a:lnTo>
                <a:lnTo>
                  <a:pt x="4392" y="1877"/>
                </a:lnTo>
                <a:lnTo>
                  <a:pt x="4390" y="1872"/>
                </a:lnTo>
                <a:lnTo>
                  <a:pt x="4390" y="1870"/>
                </a:lnTo>
                <a:lnTo>
                  <a:pt x="4388" y="1868"/>
                </a:lnTo>
                <a:lnTo>
                  <a:pt x="4388" y="1870"/>
                </a:lnTo>
                <a:lnTo>
                  <a:pt x="4385" y="1872"/>
                </a:lnTo>
                <a:lnTo>
                  <a:pt x="4385" y="1874"/>
                </a:lnTo>
                <a:lnTo>
                  <a:pt x="4383" y="1877"/>
                </a:lnTo>
                <a:lnTo>
                  <a:pt x="4383" y="1877"/>
                </a:lnTo>
                <a:lnTo>
                  <a:pt x="4381" y="1877"/>
                </a:lnTo>
                <a:lnTo>
                  <a:pt x="4379" y="1879"/>
                </a:lnTo>
                <a:lnTo>
                  <a:pt x="4379" y="1879"/>
                </a:lnTo>
                <a:lnTo>
                  <a:pt x="4377" y="1883"/>
                </a:lnTo>
                <a:lnTo>
                  <a:pt x="4377" y="1883"/>
                </a:lnTo>
                <a:lnTo>
                  <a:pt x="4377" y="1885"/>
                </a:lnTo>
                <a:lnTo>
                  <a:pt x="4377" y="1889"/>
                </a:lnTo>
                <a:lnTo>
                  <a:pt x="4379" y="1891"/>
                </a:lnTo>
                <a:lnTo>
                  <a:pt x="4379" y="1891"/>
                </a:lnTo>
                <a:lnTo>
                  <a:pt x="4381" y="1893"/>
                </a:lnTo>
                <a:lnTo>
                  <a:pt x="4379" y="1893"/>
                </a:lnTo>
                <a:lnTo>
                  <a:pt x="4379" y="1895"/>
                </a:lnTo>
                <a:lnTo>
                  <a:pt x="4375" y="1897"/>
                </a:lnTo>
                <a:lnTo>
                  <a:pt x="4373" y="1900"/>
                </a:lnTo>
                <a:lnTo>
                  <a:pt x="4373" y="1900"/>
                </a:lnTo>
                <a:lnTo>
                  <a:pt x="4371" y="1902"/>
                </a:lnTo>
                <a:lnTo>
                  <a:pt x="4371" y="1904"/>
                </a:lnTo>
                <a:lnTo>
                  <a:pt x="4369" y="1906"/>
                </a:lnTo>
                <a:lnTo>
                  <a:pt x="4369" y="1908"/>
                </a:lnTo>
                <a:lnTo>
                  <a:pt x="4365" y="1912"/>
                </a:lnTo>
                <a:lnTo>
                  <a:pt x="4362" y="1914"/>
                </a:lnTo>
                <a:lnTo>
                  <a:pt x="4360" y="1916"/>
                </a:lnTo>
                <a:lnTo>
                  <a:pt x="4358" y="1916"/>
                </a:lnTo>
                <a:lnTo>
                  <a:pt x="4352" y="1921"/>
                </a:lnTo>
                <a:lnTo>
                  <a:pt x="4350" y="1921"/>
                </a:lnTo>
                <a:lnTo>
                  <a:pt x="4344" y="1921"/>
                </a:lnTo>
                <a:lnTo>
                  <a:pt x="4339" y="1923"/>
                </a:lnTo>
                <a:lnTo>
                  <a:pt x="4337" y="1923"/>
                </a:lnTo>
                <a:lnTo>
                  <a:pt x="4333" y="1923"/>
                </a:lnTo>
                <a:lnTo>
                  <a:pt x="4329" y="1927"/>
                </a:lnTo>
                <a:lnTo>
                  <a:pt x="4325" y="1927"/>
                </a:lnTo>
                <a:lnTo>
                  <a:pt x="4321" y="1927"/>
                </a:lnTo>
                <a:lnTo>
                  <a:pt x="4318" y="1929"/>
                </a:lnTo>
                <a:lnTo>
                  <a:pt x="4314" y="1931"/>
                </a:lnTo>
                <a:lnTo>
                  <a:pt x="4312" y="1931"/>
                </a:lnTo>
                <a:lnTo>
                  <a:pt x="4308" y="1933"/>
                </a:lnTo>
                <a:lnTo>
                  <a:pt x="4308" y="1933"/>
                </a:lnTo>
                <a:lnTo>
                  <a:pt x="4304" y="1931"/>
                </a:lnTo>
                <a:lnTo>
                  <a:pt x="4302" y="1931"/>
                </a:lnTo>
                <a:lnTo>
                  <a:pt x="4300" y="1931"/>
                </a:lnTo>
                <a:lnTo>
                  <a:pt x="4297" y="1931"/>
                </a:lnTo>
                <a:lnTo>
                  <a:pt x="4297" y="1933"/>
                </a:lnTo>
                <a:lnTo>
                  <a:pt x="4289" y="1937"/>
                </a:lnTo>
                <a:lnTo>
                  <a:pt x="4287" y="1939"/>
                </a:lnTo>
                <a:lnTo>
                  <a:pt x="4285" y="1941"/>
                </a:lnTo>
                <a:lnTo>
                  <a:pt x="4283" y="1941"/>
                </a:lnTo>
                <a:lnTo>
                  <a:pt x="4281" y="1944"/>
                </a:lnTo>
                <a:lnTo>
                  <a:pt x="4277" y="1946"/>
                </a:lnTo>
                <a:lnTo>
                  <a:pt x="4272" y="1948"/>
                </a:lnTo>
                <a:lnTo>
                  <a:pt x="4270" y="1950"/>
                </a:lnTo>
                <a:lnTo>
                  <a:pt x="4268" y="1952"/>
                </a:lnTo>
                <a:lnTo>
                  <a:pt x="4266" y="1956"/>
                </a:lnTo>
                <a:lnTo>
                  <a:pt x="4264" y="1956"/>
                </a:lnTo>
                <a:lnTo>
                  <a:pt x="4264" y="1958"/>
                </a:lnTo>
                <a:lnTo>
                  <a:pt x="4262" y="1958"/>
                </a:lnTo>
                <a:lnTo>
                  <a:pt x="4262" y="1958"/>
                </a:lnTo>
                <a:lnTo>
                  <a:pt x="4262" y="1956"/>
                </a:lnTo>
                <a:lnTo>
                  <a:pt x="4260" y="1954"/>
                </a:lnTo>
                <a:lnTo>
                  <a:pt x="4262" y="1950"/>
                </a:lnTo>
                <a:lnTo>
                  <a:pt x="4262" y="1950"/>
                </a:lnTo>
                <a:lnTo>
                  <a:pt x="4260" y="1950"/>
                </a:lnTo>
                <a:lnTo>
                  <a:pt x="4258" y="1952"/>
                </a:lnTo>
                <a:lnTo>
                  <a:pt x="4256" y="1956"/>
                </a:lnTo>
                <a:lnTo>
                  <a:pt x="4256" y="1962"/>
                </a:lnTo>
                <a:lnTo>
                  <a:pt x="4256" y="1965"/>
                </a:lnTo>
                <a:lnTo>
                  <a:pt x="4256" y="1967"/>
                </a:lnTo>
                <a:lnTo>
                  <a:pt x="4256" y="1967"/>
                </a:lnTo>
                <a:lnTo>
                  <a:pt x="4256" y="1971"/>
                </a:lnTo>
                <a:lnTo>
                  <a:pt x="4256" y="1971"/>
                </a:lnTo>
                <a:lnTo>
                  <a:pt x="4256" y="1973"/>
                </a:lnTo>
                <a:lnTo>
                  <a:pt x="4253" y="1979"/>
                </a:lnTo>
                <a:lnTo>
                  <a:pt x="4251" y="1981"/>
                </a:lnTo>
                <a:lnTo>
                  <a:pt x="4251" y="1983"/>
                </a:lnTo>
                <a:lnTo>
                  <a:pt x="4251" y="1986"/>
                </a:lnTo>
                <a:lnTo>
                  <a:pt x="4251" y="1990"/>
                </a:lnTo>
                <a:lnTo>
                  <a:pt x="4251" y="1992"/>
                </a:lnTo>
                <a:lnTo>
                  <a:pt x="4253" y="1992"/>
                </a:lnTo>
                <a:lnTo>
                  <a:pt x="4253" y="1998"/>
                </a:lnTo>
                <a:lnTo>
                  <a:pt x="4256" y="2000"/>
                </a:lnTo>
                <a:lnTo>
                  <a:pt x="4260" y="2006"/>
                </a:lnTo>
                <a:lnTo>
                  <a:pt x="4262" y="2011"/>
                </a:lnTo>
                <a:lnTo>
                  <a:pt x="4262" y="2013"/>
                </a:lnTo>
                <a:lnTo>
                  <a:pt x="4262" y="2015"/>
                </a:lnTo>
                <a:lnTo>
                  <a:pt x="4262" y="2017"/>
                </a:lnTo>
                <a:lnTo>
                  <a:pt x="4262" y="2017"/>
                </a:lnTo>
                <a:lnTo>
                  <a:pt x="4260" y="2019"/>
                </a:lnTo>
                <a:lnTo>
                  <a:pt x="4260" y="2017"/>
                </a:lnTo>
                <a:lnTo>
                  <a:pt x="4258" y="2017"/>
                </a:lnTo>
                <a:lnTo>
                  <a:pt x="4258" y="2013"/>
                </a:lnTo>
                <a:lnTo>
                  <a:pt x="4258" y="2013"/>
                </a:lnTo>
                <a:lnTo>
                  <a:pt x="4256" y="2015"/>
                </a:lnTo>
                <a:lnTo>
                  <a:pt x="4256" y="2015"/>
                </a:lnTo>
                <a:lnTo>
                  <a:pt x="4256" y="2015"/>
                </a:lnTo>
                <a:lnTo>
                  <a:pt x="4256" y="2015"/>
                </a:lnTo>
                <a:lnTo>
                  <a:pt x="4256" y="2013"/>
                </a:lnTo>
                <a:lnTo>
                  <a:pt x="4256" y="2013"/>
                </a:lnTo>
                <a:lnTo>
                  <a:pt x="4256" y="2011"/>
                </a:lnTo>
                <a:lnTo>
                  <a:pt x="4253" y="2009"/>
                </a:lnTo>
                <a:lnTo>
                  <a:pt x="4253" y="2006"/>
                </a:lnTo>
                <a:lnTo>
                  <a:pt x="4251" y="2006"/>
                </a:lnTo>
                <a:lnTo>
                  <a:pt x="4251" y="2006"/>
                </a:lnTo>
                <a:lnTo>
                  <a:pt x="4251" y="2009"/>
                </a:lnTo>
                <a:lnTo>
                  <a:pt x="4251" y="2011"/>
                </a:lnTo>
                <a:lnTo>
                  <a:pt x="4253" y="2015"/>
                </a:lnTo>
                <a:lnTo>
                  <a:pt x="4256" y="2017"/>
                </a:lnTo>
                <a:lnTo>
                  <a:pt x="4256" y="2017"/>
                </a:lnTo>
                <a:lnTo>
                  <a:pt x="4258" y="2017"/>
                </a:lnTo>
                <a:lnTo>
                  <a:pt x="4258" y="2021"/>
                </a:lnTo>
                <a:lnTo>
                  <a:pt x="4256" y="2021"/>
                </a:lnTo>
                <a:lnTo>
                  <a:pt x="4256" y="2021"/>
                </a:lnTo>
                <a:lnTo>
                  <a:pt x="4253" y="2021"/>
                </a:lnTo>
                <a:lnTo>
                  <a:pt x="4253" y="2019"/>
                </a:lnTo>
                <a:lnTo>
                  <a:pt x="4251" y="2015"/>
                </a:lnTo>
                <a:lnTo>
                  <a:pt x="4251" y="2015"/>
                </a:lnTo>
                <a:lnTo>
                  <a:pt x="4249" y="2015"/>
                </a:lnTo>
                <a:lnTo>
                  <a:pt x="4249" y="2015"/>
                </a:lnTo>
                <a:lnTo>
                  <a:pt x="4249" y="2017"/>
                </a:lnTo>
                <a:lnTo>
                  <a:pt x="4249" y="2017"/>
                </a:lnTo>
                <a:lnTo>
                  <a:pt x="4249" y="2017"/>
                </a:lnTo>
                <a:lnTo>
                  <a:pt x="4249" y="2015"/>
                </a:lnTo>
                <a:lnTo>
                  <a:pt x="4247" y="2015"/>
                </a:lnTo>
                <a:lnTo>
                  <a:pt x="4247" y="2015"/>
                </a:lnTo>
                <a:lnTo>
                  <a:pt x="4247" y="2017"/>
                </a:lnTo>
                <a:lnTo>
                  <a:pt x="4249" y="2019"/>
                </a:lnTo>
                <a:lnTo>
                  <a:pt x="4256" y="2025"/>
                </a:lnTo>
                <a:lnTo>
                  <a:pt x="4260" y="2034"/>
                </a:lnTo>
                <a:lnTo>
                  <a:pt x="4260" y="2036"/>
                </a:lnTo>
                <a:lnTo>
                  <a:pt x="4262" y="2044"/>
                </a:lnTo>
                <a:lnTo>
                  <a:pt x="4262" y="2044"/>
                </a:lnTo>
                <a:lnTo>
                  <a:pt x="4264" y="2048"/>
                </a:lnTo>
                <a:lnTo>
                  <a:pt x="4266" y="2053"/>
                </a:lnTo>
                <a:lnTo>
                  <a:pt x="4268" y="2055"/>
                </a:lnTo>
                <a:lnTo>
                  <a:pt x="4268" y="2055"/>
                </a:lnTo>
                <a:lnTo>
                  <a:pt x="4268" y="2057"/>
                </a:lnTo>
                <a:lnTo>
                  <a:pt x="4272" y="2061"/>
                </a:lnTo>
                <a:lnTo>
                  <a:pt x="4272" y="2065"/>
                </a:lnTo>
                <a:lnTo>
                  <a:pt x="4272" y="2067"/>
                </a:lnTo>
                <a:lnTo>
                  <a:pt x="4272" y="2071"/>
                </a:lnTo>
                <a:lnTo>
                  <a:pt x="4272" y="2076"/>
                </a:lnTo>
                <a:lnTo>
                  <a:pt x="4274" y="2078"/>
                </a:lnTo>
                <a:lnTo>
                  <a:pt x="4274" y="2084"/>
                </a:lnTo>
                <a:lnTo>
                  <a:pt x="4277" y="2088"/>
                </a:lnTo>
                <a:lnTo>
                  <a:pt x="4279" y="2090"/>
                </a:lnTo>
                <a:lnTo>
                  <a:pt x="4281" y="2095"/>
                </a:lnTo>
                <a:lnTo>
                  <a:pt x="4283" y="2101"/>
                </a:lnTo>
                <a:lnTo>
                  <a:pt x="4285" y="2105"/>
                </a:lnTo>
                <a:lnTo>
                  <a:pt x="4285" y="2113"/>
                </a:lnTo>
                <a:lnTo>
                  <a:pt x="4285" y="2115"/>
                </a:lnTo>
                <a:lnTo>
                  <a:pt x="4283" y="2115"/>
                </a:lnTo>
                <a:lnTo>
                  <a:pt x="4283" y="2118"/>
                </a:lnTo>
                <a:lnTo>
                  <a:pt x="4283" y="2122"/>
                </a:lnTo>
                <a:lnTo>
                  <a:pt x="4283" y="2126"/>
                </a:lnTo>
                <a:lnTo>
                  <a:pt x="4283" y="2128"/>
                </a:lnTo>
                <a:lnTo>
                  <a:pt x="4281" y="2130"/>
                </a:lnTo>
                <a:lnTo>
                  <a:pt x="4279" y="2132"/>
                </a:lnTo>
                <a:lnTo>
                  <a:pt x="4277" y="2132"/>
                </a:lnTo>
                <a:lnTo>
                  <a:pt x="4274" y="2132"/>
                </a:lnTo>
                <a:lnTo>
                  <a:pt x="4274" y="2130"/>
                </a:lnTo>
                <a:lnTo>
                  <a:pt x="4274" y="2136"/>
                </a:lnTo>
                <a:lnTo>
                  <a:pt x="4272" y="2139"/>
                </a:lnTo>
                <a:lnTo>
                  <a:pt x="4274" y="2141"/>
                </a:lnTo>
                <a:lnTo>
                  <a:pt x="4274" y="2143"/>
                </a:lnTo>
                <a:lnTo>
                  <a:pt x="4277" y="2145"/>
                </a:lnTo>
                <a:lnTo>
                  <a:pt x="4277" y="2143"/>
                </a:lnTo>
                <a:lnTo>
                  <a:pt x="4279" y="2143"/>
                </a:lnTo>
                <a:lnTo>
                  <a:pt x="4283" y="2145"/>
                </a:lnTo>
                <a:lnTo>
                  <a:pt x="4285" y="2147"/>
                </a:lnTo>
                <a:lnTo>
                  <a:pt x="4287" y="2151"/>
                </a:lnTo>
                <a:lnTo>
                  <a:pt x="4291" y="2153"/>
                </a:lnTo>
                <a:lnTo>
                  <a:pt x="4295" y="2155"/>
                </a:lnTo>
                <a:lnTo>
                  <a:pt x="4302" y="2155"/>
                </a:lnTo>
                <a:lnTo>
                  <a:pt x="4304" y="2155"/>
                </a:lnTo>
                <a:lnTo>
                  <a:pt x="4312" y="2157"/>
                </a:lnTo>
                <a:lnTo>
                  <a:pt x="4312" y="2155"/>
                </a:lnTo>
                <a:lnTo>
                  <a:pt x="4314" y="2155"/>
                </a:lnTo>
                <a:lnTo>
                  <a:pt x="4316" y="2155"/>
                </a:lnTo>
                <a:lnTo>
                  <a:pt x="4318" y="2155"/>
                </a:lnTo>
                <a:lnTo>
                  <a:pt x="4325" y="2151"/>
                </a:lnTo>
                <a:lnTo>
                  <a:pt x="4331" y="2147"/>
                </a:lnTo>
                <a:lnTo>
                  <a:pt x="4333" y="2147"/>
                </a:lnTo>
                <a:lnTo>
                  <a:pt x="4335" y="2147"/>
                </a:lnTo>
                <a:lnTo>
                  <a:pt x="4337" y="2145"/>
                </a:lnTo>
                <a:lnTo>
                  <a:pt x="4341" y="2141"/>
                </a:lnTo>
                <a:lnTo>
                  <a:pt x="4341" y="2139"/>
                </a:lnTo>
                <a:lnTo>
                  <a:pt x="4344" y="2139"/>
                </a:lnTo>
                <a:lnTo>
                  <a:pt x="4350" y="2139"/>
                </a:lnTo>
                <a:lnTo>
                  <a:pt x="4352" y="2139"/>
                </a:lnTo>
                <a:lnTo>
                  <a:pt x="4354" y="2136"/>
                </a:lnTo>
                <a:lnTo>
                  <a:pt x="4358" y="2136"/>
                </a:lnTo>
                <a:lnTo>
                  <a:pt x="4367" y="2136"/>
                </a:lnTo>
                <a:lnTo>
                  <a:pt x="4371" y="2136"/>
                </a:lnTo>
                <a:lnTo>
                  <a:pt x="4375" y="2136"/>
                </a:lnTo>
                <a:lnTo>
                  <a:pt x="4375" y="2136"/>
                </a:lnTo>
                <a:lnTo>
                  <a:pt x="4377" y="2139"/>
                </a:lnTo>
                <a:lnTo>
                  <a:pt x="4385" y="2136"/>
                </a:lnTo>
                <a:lnTo>
                  <a:pt x="4390" y="2136"/>
                </a:lnTo>
                <a:lnTo>
                  <a:pt x="4390" y="2136"/>
                </a:lnTo>
                <a:lnTo>
                  <a:pt x="4392" y="2139"/>
                </a:lnTo>
                <a:lnTo>
                  <a:pt x="4396" y="2136"/>
                </a:lnTo>
                <a:lnTo>
                  <a:pt x="4396" y="2136"/>
                </a:lnTo>
                <a:lnTo>
                  <a:pt x="4398" y="2136"/>
                </a:lnTo>
                <a:lnTo>
                  <a:pt x="4402" y="2132"/>
                </a:lnTo>
                <a:lnTo>
                  <a:pt x="4404" y="2130"/>
                </a:lnTo>
                <a:lnTo>
                  <a:pt x="4406" y="2124"/>
                </a:lnTo>
                <a:lnTo>
                  <a:pt x="4409" y="2122"/>
                </a:lnTo>
                <a:lnTo>
                  <a:pt x="4409" y="2122"/>
                </a:lnTo>
                <a:lnTo>
                  <a:pt x="4413" y="2122"/>
                </a:lnTo>
                <a:lnTo>
                  <a:pt x="4415" y="2120"/>
                </a:lnTo>
                <a:lnTo>
                  <a:pt x="4423" y="2115"/>
                </a:lnTo>
                <a:lnTo>
                  <a:pt x="4425" y="2115"/>
                </a:lnTo>
                <a:lnTo>
                  <a:pt x="4427" y="2115"/>
                </a:lnTo>
                <a:lnTo>
                  <a:pt x="4432" y="2111"/>
                </a:lnTo>
                <a:lnTo>
                  <a:pt x="4436" y="2111"/>
                </a:lnTo>
                <a:lnTo>
                  <a:pt x="4444" y="2111"/>
                </a:lnTo>
                <a:lnTo>
                  <a:pt x="4448" y="2111"/>
                </a:lnTo>
                <a:lnTo>
                  <a:pt x="4453" y="2111"/>
                </a:lnTo>
                <a:lnTo>
                  <a:pt x="4457" y="2109"/>
                </a:lnTo>
                <a:lnTo>
                  <a:pt x="4463" y="2107"/>
                </a:lnTo>
                <a:lnTo>
                  <a:pt x="4469" y="2105"/>
                </a:lnTo>
                <a:lnTo>
                  <a:pt x="4476" y="2101"/>
                </a:lnTo>
                <a:lnTo>
                  <a:pt x="4480" y="2101"/>
                </a:lnTo>
                <a:lnTo>
                  <a:pt x="4484" y="2101"/>
                </a:lnTo>
                <a:lnTo>
                  <a:pt x="4492" y="2101"/>
                </a:lnTo>
                <a:lnTo>
                  <a:pt x="4503" y="2101"/>
                </a:lnTo>
                <a:lnTo>
                  <a:pt x="4505" y="2099"/>
                </a:lnTo>
                <a:lnTo>
                  <a:pt x="4507" y="2099"/>
                </a:lnTo>
                <a:lnTo>
                  <a:pt x="4507" y="2099"/>
                </a:lnTo>
                <a:lnTo>
                  <a:pt x="4509" y="2099"/>
                </a:lnTo>
                <a:lnTo>
                  <a:pt x="4511" y="2099"/>
                </a:lnTo>
                <a:lnTo>
                  <a:pt x="4515" y="2101"/>
                </a:lnTo>
                <a:lnTo>
                  <a:pt x="4524" y="2107"/>
                </a:lnTo>
                <a:lnTo>
                  <a:pt x="4524" y="2107"/>
                </a:lnTo>
                <a:lnTo>
                  <a:pt x="4530" y="2105"/>
                </a:lnTo>
                <a:lnTo>
                  <a:pt x="4530" y="2105"/>
                </a:lnTo>
                <a:lnTo>
                  <a:pt x="4538" y="2109"/>
                </a:lnTo>
                <a:lnTo>
                  <a:pt x="4541" y="2109"/>
                </a:lnTo>
                <a:lnTo>
                  <a:pt x="4543" y="2109"/>
                </a:lnTo>
                <a:lnTo>
                  <a:pt x="4545" y="2109"/>
                </a:lnTo>
                <a:lnTo>
                  <a:pt x="4547" y="2111"/>
                </a:lnTo>
                <a:lnTo>
                  <a:pt x="4549" y="2113"/>
                </a:lnTo>
                <a:lnTo>
                  <a:pt x="4553" y="2115"/>
                </a:lnTo>
                <a:lnTo>
                  <a:pt x="4553" y="2118"/>
                </a:lnTo>
                <a:lnTo>
                  <a:pt x="4553" y="2118"/>
                </a:lnTo>
                <a:lnTo>
                  <a:pt x="4551" y="2118"/>
                </a:lnTo>
                <a:lnTo>
                  <a:pt x="4551" y="2118"/>
                </a:lnTo>
                <a:lnTo>
                  <a:pt x="4551" y="2122"/>
                </a:lnTo>
                <a:lnTo>
                  <a:pt x="4553" y="2126"/>
                </a:lnTo>
                <a:lnTo>
                  <a:pt x="4557" y="2126"/>
                </a:lnTo>
                <a:lnTo>
                  <a:pt x="4559" y="2126"/>
                </a:lnTo>
                <a:lnTo>
                  <a:pt x="4561" y="2128"/>
                </a:lnTo>
                <a:lnTo>
                  <a:pt x="4561" y="2130"/>
                </a:lnTo>
                <a:lnTo>
                  <a:pt x="4561" y="2132"/>
                </a:lnTo>
                <a:lnTo>
                  <a:pt x="4564" y="2134"/>
                </a:lnTo>
                <a:lnTo>
                  <a:pt x="4566" y="2136"/>
                </a:lnTo>
                <a:lnTo>
                  <a:pt x="4566" y="2139"/>
                </a:lnTo>
                <a:lnTo>
                  <a:pt x="4568" y="2141"/>
                </a:lnTo>
                <a:lnTo>
                  <a:pt x="4568" y="2143"/>
                </a:lnTo>
                <a:lnTo>
                  <a:pt x="4570" y="2145"/>
                </a:lnTo>
                <a:lnTo>
                  <a:pt x="4570" y="2149"/>
                </a:lnTo>
                <a:lnTo>
                  <a:pt x="4570" y="2149"/>
                </a:lnTo>
                <a:lnTo>
                  <a:pt x="4570" y="2149"/>
                </a:lnTo>
                <a:lnTo>
                  <a:pt x="4568" y="2147"/>
                </a:lnTo>
                <a:lnTo>
                  <a:pt x="4566" y="2147"/>
                </a:lnTo>
                <a:lnTo>
                  <a:pt x="4566" y="2147"/>
                </a:lnTo>
                <a:lnTo>
                  <a:pt x="4566" y="2147"/>
                </a:lnTo>
                <a:lnTo>
                  <a:pt x="4566" y="2149"/>
                </a:lnTo>
                <a:lnTo>
                  <a:pt x="4566" y="2147"/>
                </a:lnTo>
                <a:lnTo>
                  <a:pt x="4568" y="2147"/>
                </a:lnTo>
                <a:lnTo>
                  <a:pt x="4568" y="2149"/>
                </a:lnTo>
                <a:lnTo>
                  <a:pt x="4570" y="2151"/>
                </a:lnTo>
                <a:lnTo>
                  <a:pt x="4570" y="2151"/>
                </a:lnTo>
                <a:lnTo>
                  <a:pt x="4572" y="2153"/>
                </a:lnTo>
                <a:lnTo>
                  <a:pt x="4574" y="2153"/>
                </a:lnTo>
                <a:lnTo>
                  <a:pt x="4574" y="2153"/>
                </a:lnTo>
                <a:lnTo>
                  <a:pt x="4576" y="2153"/>
                </a:lnTo>
                <a:lnTo>
                  <a:pt x="4578" y="2155"/>
                </a:lnTo>
                <a:lnTo>
                  <a:pt x="4578" y="2153"/>
                </a:lnTo>
                <a:lnTo>
                  <a:pt x="4578" y="2151"/>
                </a:lnTo>
                <a:lnTo>
                  <a:pt x="4576" y="2151"/>
                </a:lnTo>
                <a:lnTo>
                  <a:pt x="4576" y="2149"/>
                </a:lnTo>
                <a:lnTo>
                  <a:pt x="4578" y="2149"/>
                </a:lnTo>
                <a:lnTo>
                  <a:pt x="4578" y="2147"/>
                </a:lnTo>
                <a:lnTo>
                  <a:pt x="4580" y="2145"/>
                </a:lnTo>
                <a:lnTo>
                  <a:pt x="4585" y="2139"/>
                </a:lnTo>
                <a:lnTo>
                  <a:pt x="4587" y="2139"/>
                </a:lnTo>
                <a:lnTo>
                  <a:pt x="4587" y="2136"/>
                </a:lnTo>
                <a:lnTo>
                  <a:pt x="4589" y="2136"/>
                </a:lnTo>
                <a:lnTo>
                  <a:pt x="4591" y="2134"/>
                </a:lnTo>
                <a:lnTo>
                  <a:pt x="4593" y="2134"/>
                </a:lnTo>
                <a:lnTo>
                  <a:pt x="4595" y="2134"/>
                </a:lnTo>
                <a:lnTo>
                  <a:pt x="4595" y="2132"/>
                </a:lnTo>
                <a:lnTo>
                  <a:pt x="4597" y="2130"/>
                </a:lnTo>
                <a:lnTo>
                  <a:pt x="4599" y="2126"/>
                </a:lnTo>
                <a:lnTo>
                  <a:pt x="4599" y="2124"/>
                </a:lnTo>
                <a:lnTo>
                  <a:pt x="4601" y="2122"/>
                </a:lnTo>
                <a:lnTo>
                  <a:pt x="4603" y="2120"/>
                </a:lnTo>
                <a:lnTo>
                  <a:pt x="4603" y="2118"/>
                </a:lnTo>
                <a:lnTo>
                  <a:pt x="4603" y="2115"/>
                </a:lnTo>
                <a:lnTo>
                  <a:pt x="4605" y="2118"/>
                </a:lnTo>
                <a:lnTo>
                  <a:pt x="4605" y="2120"/>
                </a:lnTo>
                <a:lnTo>
                  <a:pt x="4608" y="2124"/>
                </a:lnTo>
                <a:lnTo>
                  <a:pt x="4605" y="2126"/>
                </a:lnTo>
                <a:lnTo>
                  <a:pt x="4605" y="2126"/>
                </a:lnTo>
                <a:lnTo>
                  <a:pt x="4605" y="2128"/>
                </a:lnTo>
                <a:lnTo>
                  <a:pt x="4605" y="2130"/>
                </a:lnTo>
                <a:lnTo>
                  <a:pt x="4605" y="2132"/>
                </a:lnTo>
                <a:lnTo>
                  <a:pt x="4603" y="2134"/>
                </a:lnTo>
                <a:lnTo>
                  <a:pt x="4601" y="2136"/>
                </a:lnTo>
                <a:lnTo>
                  <a:pt x="4599" y="2141"/>
                </a:lnTo>
                <a:lnTo>
                  <a:pt x="4599" y="2143"/>
                </a:lnTo>
                <a:lnTo>
                  <a:pt x="4599" y="2145"/>
                </a:lnTo>
                <a:lnTo>
                  <a:pt x="4599" y="2147"/>
                </a:lnTo>
                <a:lnTo>
                  <a:pt x="4599" y="2149"/>
                </a:lnTo>
                <a:lnTo>
                  <a:pt x="4599" y="2151"/>
                </a:lnTo>
                <a:lnTo>
                  <a:pt x="4597" y="2153"/>
                </a:lnTo>
                <a:lnTo>
                  <a:pt x="4597" y="2153"/>
                </a:lnTo>
                <a:lnTo>
                  <a:pt x="4597" y="2153"/>
                </a:lnTo>
                <a:lnTo>
                  <a:pt x="4595" y="2153"/>
                </a:lnTo>
                <a:lnTo>
                  <a:pt x="4593" y="2153"/>
                </a:lnTo>
                <a:lnTo>
                  <a:pt x="4591" y="2160"/>
                </a:lnTo>
                <a:lnTo>
                  <a:pt x="4593" y="2160"/>
                </a:lnTo>
                <a:lnTo>
                  <a:pt x="4593" y="2160"/>
                </a:lnTo>
                <a:lnTo>
                  <a:pt x="4595" y="2160"/>
                </a:lnTo>
                <a:lnTo>
                  <a:pt x="4597" y="2157"/>
                </a:lnTo>
                <a:lnTo>
                  <a:pt x="4599" y="2157"/>
                </a:lnTo>
                <a:lnTo>
                  <a:pt x="4601" y="2157"/>
                </a:lnTo>
                <a:lnTo>
                  <a:pt x="4603" y="2157"/>
                </a:lnTo>
                <a:lnTo>
                  <a:pt x="4605" y="2151"/>
                </a:lnTo>
                <a:lnTo>
                  <a:pt x="4605" y="2147"/>
                </a:lnTo>
                <a:lnTo>
                  <a:pt x="4608" y="2145"/>
                </a:lnTo>
                <a:lnTo>
                  <a:pt x="4608" y="2143"/>
                </a:lnTo>
                <a:lnTo>
                  <a:pt x="4608" y="2141"/>
                </a:lnTo>
                <a:lnTo>
                  <a:pt x="4610" y="2143"/>
                </a:lnTo>
                <a:lnTo>
                  <a:pt x="4612" y="2145"/>
                </a:lnTo>
                <a:lnTo>
                  <a:pt x="4614" y="2149"/>
                </a:lnTo>
                <a:lnTo>
                  <a:pt x="4614" y="2151"/>
                </a:lnTo>
                <a:lnTo>
                  <a:pt x="4614" y="2155"/>
                </a:lnTo>
                <a:lnTo>
                  <a:pt x="4612" y="2160"/>
                </a:lnTo>
                <a:lnTo>
                  <a:pt x="4612" y="2162"/>
                </a:lnTo>
                <a:lnTo>
                  <a:pt x="4610" y="2164"/>
                </a:lnTo>
                <a:lnTo>
                  <a:pt x="4610" y="2166"/>
                </a:lnTo>
                <a:lnTo>
                  <a:pt x="4612" y="2166"/>
                </a:lnTo>
                <a:lnTo>
                  <a:pt x="4614" y="2166"/>
                </a:lnTo>
                <a:lnTo>
                  <a:pt x="4618" y="2164"/>
                </a:lnTo>
                <a:lnTo>
                  <a:pt x="4618" y="2164"/>
                </a:lnTo>
                <a:lnTo>
                  <a:pt x="4620" y="2164"/>
                </a:lnTo>
                <a:lnTo>
                  <a:pt x="4620" y="2164"/>
                </a:lnTo>
                <a:lnTo>
                  <a:pt x="4622" y="2162"/>
                </a:lnTo>
                <a:lnTo>
                  <a:pt x="4622" y="2162"/>
                </a:lnTo>
                <a:lnTo>
                  <a:pt x="4624" y="2160"/>
                </a:lnTo>
                <a:lnTo>
                  <a:pt x="4626" y="2162"/>
                </a:lnTo>
                <a:lnTo>
                  <a:pt x="4626" y="2162"/>
                </a:lnTo>
                <a:lnTo>
                  <a:pt x="4626" y="2162"/>
                </a:lnTo>
                <a:lnTo>
                  <a:pt x="4626" y="2164"/>
                </a:lnTo>
                <a:lnTo>
                  <a:pt x="4626" y="2166"/>
                </a:lnTo>
                <a:lnTo>
                  <a:pt x="4624" y="2164"/>
                </a:lnTo>
                <a:lnTo>
                  <a:pt x="4624" y="2164"/>
                </a:lnTo>
                <a:lnTo>
                  <a:pt x="4622" y="2164"/>
                </a:lnTo>
                <a:lnTo>
                  <a:pt x="4622" y="2164"/>
                </a:lnTo>
                <a:lnTo>
                  <a:pt x="4620" y="2164"/>
                </a:lnTo>
                <a:lnTo>
                  <a:pt x="4622" y="2166"/>
                </a:lnTo>
                <a:lnTo>
                  <a:pt x="4622" y="2166"/>
                </a:lnTo>
                <a:lnTo>
                  <a:pt x="4624" y="2168"/>
                </a:lnTo>
                <a:lnTo>
                  <a:pt x="4629" y="2172"/>
                </a:lnTo>
                <a:lnTo>
                  <a:pt x="4629" y="2172"/>
                </a:lnTo>
                <a:lnTo>
                  <a:pt x="4633" y="2176"/>
                </a:lnTo>
                <a:lnTo>
                  <a:pt x="4635" y="2183"/>
                </a:lnTo>
                <a:lnTo>
                  <a:pt x="4633" y="2183"/>
                </a:lnTo>
                <a:lnTo>
                  <a:pt x="4633" y="2187"/>
                </a:lnTo>
                <a:lnTo>
                  <a:pt x="4633" y="2189"/>
                </a:lnTo>
                <a:lnTo>
                  <a:pt x="4633" y="2189"/>
                </a:lnTo>
                <a:lnTo>
                  <a:pt x="4633" y="2191"/>
                </a:lnTo>
                <a:lnTo>
                  <a:pt x="4635" y="2193"/>
                </a:lnTo>
                <a:lnTo>
                  <a:pt x="4639" y="2197"/>
                </a:lnTo>
                <a:lnTo>
                  <a:pt x="4641" y="2201"/>
                </a:lnTo>
                <a:lnTo>
                  <a:pt x="4645" y="2206"/>
                </a:lnTo>
                <a:lnTo>
                  <a:pt x="4652" y="2206"/>
                </a:lnTo>
                <a:lnTo>
                  <a:pt x="4654" y="2208"/>
                </a:lnTo>
                <a:lnTo>
                  <a:pt x="4656" y="2210"/>
                </a:lnTo>
                <a:lnTo>
                  <a:pt x="4658" y="2210"/>
                </a:lnTo>
                <a:lnTo>
                  <a:pt x="4660" y="2210"/>
                </a:lnTo>
                <a:lnTo>
                  <a:pt x="4660" y="2208"/>
                </a:lnTo>
                <a:lnTo>
                  <a:pt x="4664" y="2210"/>
                </a:lnTo>
                <a:lnTo>
                  <a:pt x="4668" y="2210"/>
                </a:lnTo>
                <a:lnTo>
                  <a:pt x="4670" y="2210"/>
                </a:lnTo>
                <a:lnTo>
                  <a:pt x="4673" y="2210"/>
                </a:lnTo>
                <a:lnTo>
                  <a:pt x="4675" y="2212"/>
                </a:lnTo>
                <a:lnTo>
                  <a:pt x="4677" y="2214"/>
                </a:lnTo>
                <a:lnTo>
                  <a:pt x="4681" y="2214"/>
                </a:lnTo>
                <a:lnTo>
                  <a:pt x="4683" y="2216"/>
                </a:lnTo>
                <a:lnTo>
                  <a:pt x="4685" y="2216"/>
                </a:lnTo>
                <a:lnTo>
                  <a:pt x="4687" y="2218"/>
                </a:lnTo>
                <a:lnTo>
                  <a:pt x="4689" y="2216"/>
                </a:lnTo>
                <a:lnTo>
                  <a:pt x="4691" y="2216"/>
                </a:lnTo>
                <a:lnTo>
                  <a:pt x="4696" y="2212"/>
                </a:lnTo>
                <a:lnTo>
                  <a:pt x="4698" y="2210"/>
                </a:lnTo>
                <a:lnTo>
                  <a:pt x="4700" y="2210"/>
                </a:lnTo>
                <a:lnTo>
                  <a:pt x="4702" y="2210"/>
                </a:lnTo>
                <a:lnTo>
                  <a:pt x="4704" y="2208"/>
                </a:lnTo>
                <a:lnTo>
                  <a:pt x="4702" y="2208"/>
                </a:lnTo>
                <a:lnTo>
                  <a:pt x="4702" y="2208"/>
                </a:lnTo>
                <a:lnTo>
                  <a:pt x="4700" y="2206"/>
                </a:lnTo>
                <a:lnTo>
                  <a:pt x="4700" y="2206"/>
                </a:lnTo>
                <a:lnTo>
                  <a:pt x="4702" y="2206"/>
                </a:lnTo>
                <a:lnTo>
                  <a:pt x="4706" y="2201"/>
                </a:lnTo>
                <a:lnTo>
                  <a:pt x="4708" y="2204"/>
                </a:lnTo>
                <a:lnTo>
                  <a:pt x="4708" y="2204"/>
                </a:lnTo>
                <a:lnTo>
                  <a:pt x="4710" y="2206"/>
                </a:lnTo>
                <a:lnTo>
                  <a:pt x="4710" y="2208"/>
                </a:lnTo>
                <a:lnTo>
                  <a:pt x="4708" y="2208"/>
                </a:lnTo>
                <a:lnTo>
                  <a:pt x="4706" y="2210"/>
                </a:lnTo>
                <a:lnTo>
                  <a:pt x="4706" y="2210"/>
                </a:lnTo>
                <a:lnTo>
                  <a:pt x="4704" y="2210"/>
                </a:lnTo>
                <a:lnTo>
                  <a:pt x="4706" y="2212"/>
                </a:lnTo>
                <a:lnTo>
                  <a:pt x="4708" y="2212"/>
                </a:lnTo>
                <a:lnTo>
                  <a:pt x="4710" y="2210"/>
                </a:lnTo>
                <a:lnTo>
                  <a:pt x="4712" y="2210"/>
                </a:lnTo>
                <a:lnTo>
                  <a:pt x="4712" y="2208"/>
                </a:lnTo>
                <a:lnTo>
                  <a:pt x="4714" y="2208"/>
                </a:lnTo>
                <a:lnTo>
                  <a:pt x="4714" y="2208"/>
                </a:lnTo>
                <a:lnTo>
                  <a:pt x="4717" y="2210"/>
                </a:lnTo>
                <a:lnTo>
                  <a:pt x="4717" y="2210"/>
                </a:lnTo>
                <a:lnTo>
                  <a:pt x="4714" y="2212"/>
                </a:lnTo>
                <a:lnTo>
                  <a:pt x="4714" y="2212"/>
                </a:lnTo>
                <a:lnTo>
                  <a:pt x="4714" y="2214"/>
                </a:lnTo>
                <a:lnTo>
                  <a:pt x="4717" y="2214"/>
                </a:lnTo>
                <a:lnTo>
                  <a:pt x="4717" y="2216"/>
                </a:lnTo>
                <a:lnTo>
                  <a:pt x="4719" y="2216"/>
                </a:lnTo>
                <a:lnTo>
                  <a:pt x="4721" y="2216"/>
                </a:lnTo>
                <a:lnTo>
                  <a:pt x="4721" y="2216"/>
                </a:lnTo>
                <a:lnTo>
                  <a:pt x="4723" y="2218"/>
                </a:lnTo>
                <a:lnTo>
                  <a:pt x="4723" y="2218"/>
                </a:lnTo>
                <a:lnTo>
                  <a:pt x="4723" y="2218"/>
                </a:lnTo>
                <a:lnTo>
                  <a:pt x="4725" y="2218"/>
                </a:lnTo>
                <a:lnTo>
                  <a:pt x="4727" y="2220"/>
                </a:lnTo>
                <a:lnTo>
                  <a:pt x="4727" y="2222"/>
                </a:lnTo>
                <a:lnTo>
                  <a:pt x="4727" y="2222"/>
                </a:lnTo>
                <a:lnTo>
                  <a:pt x="4729" y="2222"/>
                </a:lnTo>
                <a:lnTo>
                  <a:pt x="4729" y="2222"/>
                </a:lnTo>
                <a:lnTo>
                  <a:pt x="4729" y="2222"/>
                </a:lnTo>
                <a:lnTo>
                  <a:pt x="4729" y="2220"/>
                </a:lnTo>
                <a:lnTo>
                  <a:pt x="4729" y="2218"/>
                </a:lnTo>
                <a:lnTo>
                  <a:pt x="4729" y="2218"/>
                </a:lnTo>
                <a:lnTo>
                  <a:pt x="4727" y="2218"/>
                </a:lnTo>
                <a:lnTo>
                  <a:pt x="4727" y="2218"/>
                </a:lnTo>
                <a:lnTo>
                  <a:pt x="4727" y="2218"/>
                </a:lnTo>
                <a:lnTo>
                  <a:pt x="4727" y="2216"/>
                </a:lnTo>
                <a:lnTo>
                  <a:pt x="4727" y="2216"/>
                </a:lnTo>
                <a:lnTo>
                  <a:pt x="4727" y="2216"/>
                </a:lnTo>
                <a:lnTo>
                  <a:pt x="4729" y="2216"/>
                </a:lnTo>
                <a:lnTo>
                  <a:pt x="4735" y="2216"/>
                </a:lnTo>
                <a:lnTo>
                  <a:pt x="4744" y="2208"/>
                </a:lnTo>
                <a:lnTo>
                  <a:pt x="4746" y="2206"/>
                </a:lnTo>
                <a:lnTo>
                  <a:pt x="4750" y="2204"/>
                </a:lnTo>
                <a:lnTo>
                  <a:pt x="4754" y="2201"/>
                </a:lnTo>
                <a:lnTo>
                  <a:pt x="4756" y="2201"/>
                </a:lnTo>
                <a:lnTo>
                  <a:pt x="4765" y="2201"/>
                </a:lnTo>
                <a:lnTo>
                  <a:pt x="4771" y="2201"/>
                </a:lnTo>
                <a:lnTo>
                  <a:pt x="4773" y="2199"/>
                </a:lnTo>
                <a:lnTo>
                  <a:pt x="4775" y="2199"/>
                </a:lnTo>
                <a:lnTo>
                  <a:pt x="4777" y="2197"/>
                </a:lnTo>
                <a:lnTo>
                  <a:pt x="4777" y="2197"/>
                </a:lnTo>
                <a:lnTo>
                  <a:pt x="4779" y="2197"/>
                </a:lnTo>
                <a:lnTo>
                  <a:pt x="4779" y="2195"/>
                </a:lnTo>
                <a:lnTo>
                  <a:pt x="4779" y="2193"/>
                </a:lnTo>
                <a:lnTo>
                  <a:pt x="4781" y="2191"/>
                </a:lnTo>
                <a:lnTo>
                  <a:pt x="4779" y="2189"/>
                </a:lnTo>
                <a:lnTo>
                  <a:pt x="4779" y="2185"/>
                </a:lnTo>
                <a:lnTo>
                  <a:pt x="4781" y="2183"/>
                </a:lnTo>
                <a:lnTo>
                  <a:pt x="4781" y="2180"/>
                </a:lnTo>
                <a:lnTo>
                  <a:pt x="4781" y="2176"/>
                </a:lnTo>
                <a:lnTo>
                  <a:pt x="4784" y="2172"/>
                </a:lnTo>
                <a:lnTo>
                  <a:pt x="4784" y="2170"/>
                </a:lnTo>
                <a:lnTo>
                  <a:pt x="4784" y="2168"/>
                </a:lnTo>
                <a:lnTo>
                  <a:pt x="4786" y="2166"/>
                </a:lnTo>
                <a:lnTo>
                  <a:pt x="4786" y="2164"/>
                </a:lnTo>
                <a:lnTo>
                  <a:pt x="4790" y="2157"/>
                </a:lnTo>
                <a:lnTo>
                  <a:pt x="4790" y="2157"/>
                </a:lnTo>
                <a:lnTo>
                  <a:pt x="4790" y="2157"/>
                </a:lnTo>
                <a:lnTo>
                  <a:pt x="4792" y="2157"/>
                </a:lnTo>
                <a:lnTo>
                  <a:pt x="4792" y="2157"/>
                </a:lnTo>
                <a:lnTo>
                  <a:pt x="4792" y="2157"/>
                </a:lnTo>
                <a:lnTo>
                  <a:pt x="4790" y="2155"/>
                </a:lnTo>
                <a:lnTo>
                  <a:pt x="4790" y="2155"/>
                </a:lnTo>
                <a:lnTo>
                  <a:pt x="4792" y="2155"/>
                </a:lnTo>
                <a:lnTo>
                  <a:pt x="4792" y="2155"/>
                </a:lnTo>
                <a:lnTo>
                  <a:pt x="4792" y="2155"/>
                </a:lnTo>
                <a:lnTo>
                  <a:pt x="4792" y="2155"/>
                </a:lnTo>
                <a:lnTo>
                  <a:pt x="4792" y="2153"/>
                </a:lnTo>
                <a:lnTo>
                  <a:pt x="4792" y="2151"/>
                </a:lnTo>
                <a:lnTo>
                  <a:pt x="4794" y="2147"/>
                </a:lnTo>
                <a:lnTo>
                  <a:pt x="4794" y="2145"/>
                </a:lnTo>
                <a:lnTo>
                  <a:pt x="4794" y="2143"/>
                </a:lnTo>
                <a:lnTo>
                  <a:pt x="4796" y="2141"/>
                </a:lnTo>
                <a:lnTo>
                  <a:pt x="4798" y="2139"/>
                </a:lnTo>
                <a:lnTo>
                  <a:pt x="4798" y="2139"/>
                </a:lnTo>
                <a:lnTo>
                  <a:pt x="4796" y="2139"/>
                </a:lnTo>
                <a:lnTo>
                  <a:pt x="4798" y="2139"/>
                </a:lnTo>
                <a:lnTo>
                  <a:pt x="4798" y="2139"/>
                </a:lnTo>
                <a:lnTo>
                  <a:pt x="4798" y="2139"/>
                </a:lnTo>
                <a:lnTo>
                  <a:pt x="4800" y="2136"/>
                </a:lnTo>
                <a:lnTo>
                  <a:pt x="4800" y="2136"/>
                </a:lnTo>
                <a:lnTo>
                  <a:pt x="4800" y="2134"/>
                </a:lnTo>
                <a:lnTo>
                  <a:pt x="4800" y="2132"/>
                </a:lnTo>
                <a:lnTo>
                  <a:pt x="4800" y="2132"/>
                </a:lnTo>
                <a:lnTo>
                  <a:pt x="4802" y="2130"/>
                </a:lnTo>
                <a:lnTo>
                  <a:pt x="4802" y="2128"/>
                </a:lnTo>
                <a:lnTo>
                  <a:pt x="4802" y="2128"/>
                </a:lnTo>
                <a:lnTo>
                  <a:pt x="4802" y="2128"/>
                </a:lnTo>
                <a:lnTo>
                  <a:pt x="4805" y="2126"/>
                </a:lnTo>
                <a:lnTo>
                  <a:pt x="4805" y="2124"/>
                </a:lnTo>
                <a:lnTo>
                  <a:pt x="4807" y="2122"/>
                </a:lnTo>
                <a:lnTo>
                  <a:pt x="4809" y="2120"/>
                </a:lnTo>
                <a:lnTo>
                  <a:pt x="4813" y="2120"/>
                </a:lnTo>
                <a:lnTo>
                  <a:pt x="4813" y="2118"/>
                </a:lnTo>
                <a:lnTo>
                  <a:pt x="4811" y="2118"/>
                </a:lnTo>
                <a:lnTo>
                  <a:pt x="4811" y="2118"/>
                </a:lnTo>
                <a:lnTo>
                  <a:pt x="4813" y="2118"/>
                </a:lnTo>
                <a:lnTo>
                  <a:pt x="4813" y="2115"/>
                </a:lnTo>
                <a:lnTo>
                  <a:pt x="4815" y="2115"/>
                </a:lnTo>
                <a:lnTo>
                  <a:pt x="4817" y="2113"/>
                </a:lnTo>
                <a:lnTo>
                  <a:pt x="4817" y="2111"/>
                </a:lnTo>
                <a:lnTo>
                  <a:pt x="4817" y="2111"/>
                </a:lnTo>
                <a:lnTo>
                  <a:pt x="4817" y="2107"/>
                </a:lnTo>
                <a:lnTo>
                  <a:pt x="4821" y="2103"/>
                </a:lnTo>
                <a:lnTo>
                  <a:pt x="4823" y="2097"/>
                </a:lnTo>
                <a:lnTo>
                  <a:pt x="4823" y="2095"/>
                </a:lnTo>
                <a:lnTo>
                  <a:pt x="4825" y="2092"/>
                </a:lnTo>
                <a:lnTo>
                  <a:pt x="4825" y="2088"/>
                </a:lnTo>
                <a:lnTo>
                  <a:pt x="4825" y="2086"/>
                </a:lnTo>
                <a:lnTo>
                  <a:pt x="4825" y="2084"/>
                </a:lnTo>
                <a:lnTo>
                  <a:pt x="4828" y="2078"/>
                </a:lnTo>
                <a:lnTo>
                  <a:pt x="4828" y="2076"/>
                </a:lnTo>
                <a:lnTo>
                  <a:pt x="4828" y="2074"/>
                </a:lnTo>
                <a:lnTo>
                  <a:pt x="4830" y="2067"/>
                </a:lnTo>
                <a:lnTo>
                  <a:pt x="4830" y="2063"/>
                </a:lnTo>
                <a:lnTo>
                  <a:pt x="4832" y="2061"/>
                </a:lnTo>
                <a:lnTo>
                  <a:pt x="4834" y="2057"/>
                </a:lnTo>
                <a:lnTo>
                  <a:pt x="4834" y="2055"/>
                </a:lnTo>
                <a:lnTo>
                  <a:pt x="4832" y="2053"/>
                </a:lnTo>
                <a:lnTo>
                  <a:pt x="4832" y="2048"/>
                </a:lnTo>
                <a:close/>
                <a:moveTo>
                  <a:pt x="4840" y="1795"/>
                </a:moveTo>
                <a:lnTo>
                  <a:pt x="4840" y="1795"/>
                </a:lnTo>
                <a:lnTo>
                  <a:pt x="4838" y="1795"/>
                </a:lnTo>
                <a:lnTo>
                  <a:pt x="4840" y="1795"/>
                </a:lnTo>
                <a:lnTo>
                  <a:pt x="4840" y="1795"/>
                </a:lnTo>
                <a:lnTo>
                  <a:pt x="4840" y="1797"/>
                </a:lnTo>
                <a:lnTo>
                  <a:pt x="4842" y="1795"/>
                </a:lnTo>
                <a:lnTo>
                  <a:pt x="4842" y="1795"/>
                </a:lnTo>
                <a:lnTo>
                  <a:pt x="4842" y="1795"/>
                </a:lnTo>
                <a:lnTo>
                  <a:pt x="4842" y="1795"/>
                </a:lnTo>
                <a:lnTo>
                  <a:pt x="4840" y="1795"/>
                </a:lnTo>
                <a:close/>
                <a:moveTo>
                  <a:pt x="4834" y="1690"/>
                </a:moveTo>
                <a:lnTo>
                  <a:pt x="4834" y="1690"/>
                </a:lnTo>
                <a:lnTo>
                  <a:pt x="4832" y="1690"/>
                </a:lnTo>
                <a:lnTo>
                  <a:pt x="4834" y="1690"/>
                </a:lnTo>
                <a:lnTo>
                  <a:pt x="4834" y="1690"/>
                </a:lnTo>
                <a:lnTo>
                  <a:pt x="4834" y="1690"/>
                </a:lnTo>
                <a:close/>
                <a:moveTo>
                  <a:pt x="5192" y="1747"/>
                </a:moveTo>
                <a:lnTo>
                  <a:pt x="5192" y="1747"/>
                </a:lnTo>
                <a:lnTo>
                  <a:pt x="5192" y="1747"/>
                </a:lnTo>
                <a:lnTo>
                  <a:pt x="5192" y="1747"/>
                </a:lnTo>
                <a:lnTo>
                  <a:pt x="5192" y="1747"/>
                </a:lnTo>
                <a:lnTo>
                  <a:pt x="5192" y="1747"/>
                </a:lnTo>
                <a:close/>
                <a:moveTo>
                  <a:pt x="4840" y="870"/>
                </a:moveTo>
                <a:lnTo>
                  <a:pt x="4842" y="868"/>
                </a:lnTo>
                <a:lnTo>
                  <a:pt x="4842" y="868"/>
                </a:lnTo>
                <a:lnTo>
                  <a:pt x="4842" y="868"/>
                </a:lnTo>
                <a:lnTo>
                  <a:pt x="4840" y="868"/>
                </a:lnTo>
                <a:lnTo>
                  <a:pt x="4840" y="868"/>
                </a:lnTo>
                <a:lnTo>
                  <a:pt x="4838" y="870"/>
                </a:lnTo>
                <a:lnTo>
                  <a:pt x="4838" y="870"/>
                </a:lnTo>
                <a:lnTo>
                  <a:pt x="4840" y="870"/>
                </a:lnTo>
                <a:lnTo>
                  <a:pt x="4840" y="870"/>
                </a:lnTo>
                <a:close/>
                <a:moveTo>
                  <a:pt x="4832" y="1797"/>
                </a:moveTo>
                <a:lnTo>
                  <a:pt x="4830" y="1795"/>
                </a:lnTo>
                <a:lnTo>
                  <a:pt x="4828" y="1795"/>
                </a:lnTo>
                <a:lnTo>
                  <a:pt x="4828" y="1795"/>
                </a:lnTo>
                <a:lnTo>
                  <a:pt x="4828" y="1795"/>
                </a:lnTo>
                <a:lnTo>
                  <a:pt x="4830" y="1797"/>
                </a:lnTo>
                <a:lnTo>
                  <a:pt x="4828" y="1797"/>
                </a:lnTo>
                <a:lnTo>
                  <a:pt x="4830" y="1797"/>
                </a:lnTo>
                <a:lnTo>
                  <a:pt x="4830" y="1797"/>
                </a:lnTo>
                <a:lnTo>
                  <a:pt x="4832" y="1799"/>
                </a:lnTo>
                <a:lnTo>
                  <a:pt x="4832" y="1799"/>
                </a:lnTo>
                <a:lnTo>
                  <a:pt x="4834" y="1799"/>
                </a:lnTo>
                <a:lnTo>
                  <a:pt x="4836" y="1799"/>
                </a:lnTo>
                <a:lnTo>
                  <a:pt x="4834" y="1797"/>
                </a:lnTo>
                <a:lnTo>
                  <a:pt x="4832" y="1797"/>
                </a:lnTo>
                <a:close/>
                <a:moveTo>
                  <a:pt x="4371" y="1638"/>
                </a:moveTo>
                <a:lnTo>
                  <a:pt x="4371" y="1638"/>
                </a:lnTo>
                <a:lnTo>
                  <a:pt x="4371" y="1640"/>
                </a:lnTo>
                <a:lnTo>
                  <a:pt x="4371" y="1640"/>
                </a:lnTo>
                <a:lnTo>
                  <a:pt x="4371" y="1638"/>
                </a:lnTo>
                <a:lnTo>
                  <a:pt x="4371" y="1638"/>
                </a:lnTo>
                <a:lnTo>
                  <a:pt x="4373" y="1638"/>
                </a:lnTo>
                <a:lnTo>
                  <a:pt x="4373" y="1638"/>
                </a:lnTo>
                <a:lnTo>
                  <a:pt x="4373" y="1638"/>
                </a:lnTo>
                <a:lnTo>
                  <a:pt x="4373" y="1638"/>
                </a:lnTo>
                <a:lnTo>
                  <a:pt x="4373" y="1638"/>
                </a:lnTo>
                <a:lnTo>
                  <a:pt x="4371" y="1638"/>
                </a:lnTo>
                <a:close/>
                <a:moveTo>
                  <a:pt x="4580" y="1830"/>
                </a:moveTo>
                <a:lnTo>
                  <a:pt x="4580" y="1830"/>
                </a:lnTo>
                <a:lnTo>
                  <a:pt x="4580" y="1830"/>
                </a:lnTo>
                <a:lnTo>
                  <a:pt x="4580" y="1830"/>
                </a:lnTo>
                <a:lnTo>
                  <a:pt x="4580" y="1830"/>
                </a:lnTo>
                <a:lnTo>
                  <a:pt x="4582" y="1830"/>
                </a:lnTo>
                <a:lnTo>
                  <a:pt x="4582" y="1830"/>
                </a:lnTo>
                <a:lnTo>
                  <a:pt x="4582" y="1828"/>
                </a:lnTo>
                <a:lnTo>
                  <a:pt x="4580" y="1828"/>
                </a:lnTo>
                <a:lnTo>
                  <a:pt x="4580" y="1830"/>
                </a:lnTo>
                <a:close/>
                <a:moveTo>
                  <a:pt x="4830" y="2036"/>
                </a:moveTo>
                <a:lnTo>
                  <a:pt x="4830" y="2038"/>
                </a:lnTo>
                <a:lnTo>
                  <a:pt x="4830" y="2040"/>
                </a:lnTo>
                <a:lnTo>
                  <a:pt x="4832" y="2040"/>
                </a:lnTo>
                <a:lnTo>
                  <a:pt x="4832" y="2036"/>
                </a:lnTo>
                <a:lnTo>
                  <a:pt x="4832" y="2034"/>
                </a:lnTo>
                <a:lnTo>
                  <a:pt x="4830" y="2034"/>
                </a:lnTo>
                <a:lnTo>
                  <a:pt x="4830" y="2036"/>
                </a:lnTo>
                <a:close/>
                <a:moveTo>
                  <a:pt x="4830" y="2030"/>
                </a:moveTo>
                <a:lnTo>
                  <a:pt x="4830" y="2030"/>
                </a:lnTo>
                <a:lnTo>
                  <a:pt x="4830" y="2030"/>
                </a:lnTo>
                <a:lnTo>
                  <a:pt x="4830" y="2032"/>
                </a:lnTo>
                <a:lnTo>
                  <a:pt x="4830" y="2034"/>
                </a:lnTo>
                <a:lnTo>
                  <a:pt x="4830" y="2034"/>
                </a:lnTo>
                <a:lnTo>
                  <a:pt x="4830" y="2032"/>
                </a:lnTo>
                <a:lnTo>
                  <a:pt x="4832" y="2030"/>
                </a:lnTo>
                <a:lnTo>
                  <a:pt x="4830" y="2030"/>
                </a:lnTo>
                <a:close/>
                <a:moveTo>
                  <a:pt x="4310" y="1583"/>
                </a:moveTo>
                <a:lnTo>
                  <a:pt x="4310" y="1583"/>
                </a:lnTo>
                <a:lnTo>
                  <a:pt x="4312" y="1585"/>
                </a:lnTo>
                <a:lnTo>
                  <a:pt x="4312" y="1583"/>
                </a:lnTo>
                <a:lnTo>
                  <a:pt x="4312" y="1583"/>
                </a:lnTo>
                <a:lnTo>
                  <a:pt x="4312" y="1581"/>
                </a:lnTo>
                <a:lnTo>
                  <a:pt x="4310" y="1581"/>
                </a:lnTo>
                <a:lnTo>
                  <a:pt x="4310" y="1583"/>
                </a:lnTo>
                <a:close/>
                <a:moveTo>
                  <a:pt x="4300" y="1753"/>
                </a:moveTo>
                <a:lnTo>
                  <a:pt x="4300" y="1751"/>
                </a:lnTo>
                <a:lnTo>
                  <a:pt x="4297" y="1751"/>
                </a:lnTo>
                <a:lnTo>
                  <a:pt x="4297" y="1751"/>
                </a:lnTo>
                <a:lnTo>
                  <a:pt x="4293" y="1749"/>
                </a:lnTo>
                <a:lnTo>
                  <a:pt x="4293" y="1749"/>
                </a:lnTo>
                <a:lnTo>
                  <a:pt x="4291" y="1751"/>
                </a:lnTo>
                <a:lnTo>
                  <a:pt x="4289" y="1753"/>
                </a:lnTo>
                <a:lnTo>
                  <a:pt x="4289" y="1755"/>
                </a:lnTo>
                <a:lnTo>
                  <a:pt x="4289" y="1757"/>
                </a:lnTo>
                <a:lnTo>
                  <a:pt x="4289" y="1757"/>
                </a:lnTo>
                <a:lnTo>
                  <a:pt x="4287" y="1757"/>
                </a:lnTo>
                <a:lnTo>
                  <a:pt x="4287" y="1757"/>
                </a:lnTo>
                <a:lnTo>
                  <a:pt x="4287" y="1757"/>
                </a:lnTo>
                <a:lnTo>
                  <a:pt x="4287" y="1759"/>
                </a:lnTo>
                <a:lnTo>
                  <a:pt x="4289" y="1759"/>
                </a:lnTo>
                <a:lnTo>
                  <a:pt x="4291" y="1759"/>
                </a:lnTo>
                <a:lnTo>
                  <a:pt x="4293" y="1759"/>
                </a:lnTo>
                <a:lnTo>
                  <a:pt x="4293" y="1759"/>
                </a:lnTo>
                <a:lnTo>
                  <a:pt x="4297" y="1759"/>
                </a:lnTo>
                <a:lnTo>
                  <a:pt x="4295" y="1759"/>
                </a:lnTo>
                <a:lnTo>
                  <a:pt x="4295" y="1759"/>
                </a:lnTo>
                <a:lnTo>
                  <a:pt x="4297" y="1755"/>
                </a:lnTo>
                <a:lnTo>
                  <a:pt x="4300" y="1753"/>
                </a:lnTo>
                <a:close/>
                <a:moveTo>
                  <a:pt x="4281" y="1757"/>
                </a:moveTo>
                <a:lnTo>
                  <a:pt x="4281" y="1757"/>
                </a:lnTo>
                <a:lnTo>
                  <a:pt x="4283" y="1757"/>
                </a:lnTo>
                <a:lnTo>
                  <a:pt x="4283" y="1757"/>
                </a:lnTo>
                <a:lnTo>
                  <a:pt x="4283" y="1757"/>
                </a:lnTo>
                <a:lnTo>
                  <a:pt x="4283" y="1755"/>
                </a:lnTo>
                <a:lnTo>
                  <a:pt x="4281" y="1757"/>
                </a:lnTo>
                <a:lnTo>
                  <a:pt x="4281" y="1757"/>
                </a:lnTo>
                <a:close/>
                <a:moveTo>
                  <a:pt x="4295" y="1679"/>
                </a:moveTo>
                <a:lnTo>
                  <a:pt x="4293" y="1679"/>
                </a:lnTo>
                <a:lnTo>
                  <a:pt x="4293" y="1682"/>
                </a:lnTo>
                <a:lnTo>
                  <a:pt x="4293" y="1684"/>
                </a:lnTo>
                <a:lnTo>
                  <a:pt x="4295" y="1682"/>
                </a:lnTo>
                <a:lnTo>
                  <a:pt x="4295" y="1679"/>
                </a:lnTo>
                <a:close/>
                <a:moveTo>
                  <a:pt x="4285" y="1753"/>
                </a:moveTo>
                <a:lnTo>
                  <a:pt x="4283" y="1751"/>
                </a:lnTo>
                <a:lnTo>
                  <a:pt x="4281" y="1749"/>
                </a:lnTo>
                <a:lnTo>
                  <a:pt x="4281" y="1749"/>
                </a:lnTo>
                <a:lnTo>
                  <a:pt x="4279" y="1749"/>
                </a:lnTo>
                <a:lnTo>
                  <a:pt x="4277" y="1747"/>
                </a:lnTo>
                <a:lnTo>
                  <a:pt x="4277" y="1747"/>
                </a:lnTo>
                <a:lnTo>
                  <a:pt x="4274" y="1749"/>
                </a:lnTo>
                <a:lnTo>
                  <a:pt x="4272" y="1749"/>
                </a:lnTo>
                <a:lnTo>
                  <a:pt x="4272" y="1749"/>
                </a:lnTo>
                <a:lnTo>
                  <a:pt x="4268" y="1749"/>
                </a:lnTo>
                <a:lnTo>
                  <a:pt x="4266" y="1749"/>
                </a:lnTo>
                <a:lnTo>
                  <a:pt x="4266" y="1749"/>
                </a:lnTo>
                <a:lnTo>
                  <a:pt x="4266" y="1749"/>
                </a:lnTo>
                <a:lnTo>
                  <a:pt x="4266" y="1749"/>
                </a:lnTo>
                <a:lnTo>
                  <a:pt x="4266" y="1751"/>
                </a:lnTo>
                <a:lnTo>
                  <a:pt x="4268" y="1751"/>
                </a:lnTo>
                <a:lnTo>
                  <a:pt x="4268" y="1751"/>
                </a:lnTo>
                <a:lnTo>
                  <a:pt x="4270" y="1753"/>
                </a:lnTo>
                <a:lnTo>
                  <a:pt x="4272" y="1753"/>
                </a:lnTo>
                <a:lnTo>
                  <a:pt x="4272" y="1753"/>
                </a:lnTo>
                <a:lnTo>
                  <a:pt x="4274" y="1755"/>
                </a:lnTo>
                <a:lnTo>
                  <a:pt x="4274" y="1755"/>
                </a:lnTo>
                <a:lnTo>
                  <a:pt x="4277" y="1757"/>
                </a:lnTo>
                <a:lnTo>
                  <a:pt x="4277" y="1757"/>
                </a:lnTo>
                <a:lnTo>
                  <a:pt x="4274" y="1759"/>
                </a:lnTo>
                <a:lnTo>
                  <a:pt x="4277" y="1759"/>
                </a:lnTo>
                <a:lnTo>
                  <a:pt x="4277" y="1759"/>
                </a:lnTo>
                <a:lnTo>
                  <a:pt x="4277" y="1759"/>
                </a:lnTo>
                <a:lnTo>
                  <a:pt x="4277" y="1757"/>
                </a:lnTo>
                <a:lnTo>
                  <a:pt x="4277" y="1757"/>
                </a:lnTo>
                <a:lnTo>
                  <a:pt x="4279" y="1755"/>
                </a:lnTo>
                <a:lnTo>
                  <a:pt x="4279" y="1755"/>
                </a:lnTo>
                <a:lnTo>
                  <a:pt x="4283" y="1753"/>
                </a:lnTo>
                <a:lnTo>
                  <a:pt x="4283" y="1753"/>
                </a:lnTo>
                <a:lnTo>
                  <a:pt x="4285" y="1753"/>
                </a:lnTo>
                <a:close/>
                <a:moveTo>
                  <a:pt x="4291" y="1677"/>
                </a:moveTo>
                <a:lnTo>
                  <a:pt x="4289" y="1679"/>
                </a:lnTo>
                <a:lnTo>
                  <a:pt x="4289" y="1682"/>
                </a:lnTo>
                <a:lnTo>
                  <a:pt x="4289" y="1684"/>
                </a:lnTo>
                <a:lnTo>
                  <a:pt x="4289" y="1684"/>
                </a:lnTo>
                <a:lnTo>
                  <a:pt x="4289" y="1686"/>
                </a:lnTo>
                <a:lnTo>
                  <a:pt x="4289" y="1688"/>
                </a:lnTo>
                <a:lnTo>
                  <a:pt x="4289" y="1690"/>
                </a:lnTo>
                <a:lnTo>
                  <a:pt x="4293" y="1686"/>
                </a:lnTo>
                <a:lnTo>
                  <a:pt x="4293" y="1686"/>
                </a:lnTo>
                <a:lnTo>
                  <a:pt x="4293" y="1686"/>
                </a:lnTo>
                <a:lnTo>
                  <a:pt x="4293" y="1684"/>
                </a:lnTo>
                <a:lnTo>
                  <a:pt x="4293" y="1682"/>
                </a:lnTo>
                <a:lnTo>
                  <a:pt x="4293" y="1682"/>
                </a:lnTo>
                <a:lnTo>
                  <a:pt x="4293" y="1682"/>
                </a:lnTo>
                <a:lnTo>
                  <a:pt x="4291" y="1679"/>
                </a:lnTo>
                <a:lnTo>
                  <a:pt x="4291" y="1677"/>
                </a:lnTo>
                <a:lnTo>
                  <a:pt x="4291" y="1677"/>
                </a:lnTo>
                <a:close/>
                <a:moveTo>
                  <a:pt x="4304" y="1526"/>
                </a:moveTo>
                <a:lnTo>
                  <a:pt x="4304" y="1528"/>
                </a:lnTo>
                <a:lnTo>
                  <a:pt x="4304" y="1528"/>
                </a:lnTo>
                <a:lnTo>
                  <a:pt x="4304" y="1528"/>
                </a:lnTo>
                <a:lnTo>
                  <a:pt x="4306" y="1528"/>
                </a:lnTo>
                <a:lnTo>
                  <a:pt x="4306" y="1526"/>
                </a:lnTo>
                <a:lnTo>
                  <a:pt x="4306" y="1526"/>
                </a:lnTo>
                <a:lnTo>
                  <a:pt x="4306" y="1526"/>
                </a:lnTo>
                <a:lnTo>
                  <a:pt x="4306" y="1526"/>
                </a:lnTo>
                <a:lnTo>
                  <a:pt x="4304" y="1526"/>
                </a:lnTo>
                <a:close/>
                <a:moveTo>
                  <a:pt x="4314" y="1575"/>
                </a:moveTo>
                <a:lnTo>
                  <a:pt x="4316" y="1573"/>
                </a:lnTo>
                <a:lnTo>
                  <a:pt x="4316" y="1573"/>
                </a:lnTo>
                <a:lnTo>
                  <a:pt x="4316" y="1570"/>
                </a:lnTo>
                <a:lnTo>
                  <a:pt x="4314" y="1570"/>
                </a:lnTo>
                <a:lnTo>
                  <a:pt x="4312" y="1570"/>
                </a:lnTo>
                <a:lnTo>
                  <a:pt x="4312" y="1570"/>
                </a:lnTo>
                <a:lnTo>
                  <a:pt x="4312" y="1570"/>
                </a:lnTo>
                <a:lnTo>
                  <a:pt x="4312" y="1573"/>
                </a:lnTo>
                <a:lnTo>
                  <a:pt x="4314" y="1575"/>
                </a:lnTo>
                <a:close/>
                <a:moveTo>
                  <a:pt x="4306" y="1512"/>
                </a:moveTo>
                <a:lnTo>
                  <a:pt x="4306" y="1512"/>
                </a:lnTo>
                <a:lnTo>
                  <a:pt x="4306" y="1514"/>
                </a:lnTo>
                <a:lnTo>
                  <a:pt x="4308" y="1514"/>
                </a:lnTo>
                <a:lnTo>
                  <a:pt x="4308" y="1512"/>
                </a:lnTo>
                <a:lnTo>
                  <a:pt x="4308" y="1512"/>
                </a:lnTo>
                <a:lnTo>
                  <a:pt x="4306" y="1512"/>
                </a:lnTo>
                <a:close/>
                <a:moveTo>
                  <a:pt x="4302" y="1516"/>
                </a:moveTo>
                <a:lnTo>
                  <a:pt x="4302" y="1516"/>
                </a:lnTo>
                <a:lnTo>
                  <a:pt x="4302" y="1518"/>
                </a:lnTo>
                <a:lnTo>
                  <a:pt x="4304" y="1518"/>
                </a:lnTo>
                <a:lnTo>
                  <a:pt x="4304" y="1518"/>
                </a:lnTo>
                <a:lnTo>
                  <a:pt x="4304" y="1516"/>
                </a:lnTo>
                <a:lnTo>
                  <a:pt x="4302" y="1516"/>
                </a:lnTo>
                <a:close/>
                <a:moveTo>
                  <a:pt x="4184" y="1587"/>
                </a:moveTo>
                <a:lnTo>
                  <a:pt x="4184" y="1589"/>
                </a:lnTo>
                <a:lnTo>
                  <a:pt x="4184" y="1589"/>
                </a:lnTo>
                <a:lnTo>
                  <a:pt x="4184" y="1589"/>
                </a:lnTo>
                <a:lnTo>
                  <a:pt x="4184" y="1587"/>
                </a:lnTo>
                <a:lnTo>
                  <a:pt x="4184" y="1587"/>
                </a:lnTo>
                <a:close/>
                <a:moveTo>
                  <a:pt x="4605" y="2166"/>
                </a:moveTo>
                <a:lnTo>
                  <a:pt x="4605" y="2168"/>
                </a:lnTo>
                <a:lnTo>
                  <a:pt x="4601" y="2166"/>
                </a:lnTo>
                <a:lnTo>
                  <a:pt x="4601" y="2166"/>
                </a:lnTo>
                <a:lnTo>
                  <a:pt x="4601" y="2166"/>
                </a:lnTo>
                <a:lnTo>
                  <a:pt x="4601" y="2166"/>
                </a:lnTo>
                <a:lnTo>
                  <a:pt x="4599" y="2164"/>
                </a:lnTo>
                <a:lnTo>
                  <a:pt x="4597" y="2164"/>
                </a:lnTo>
                <a:lnTo>
                  <a:pt x="4593" y="2166"/>
                </a:lnTo>
                <a:lnTo>
                  <a:pt x="4587" y="2168"/>
                </a:lnTo>
                <a:lnTo>
                  <a:pt x="4587" y="2168"/>
                </a:lnTo>
                <a:lnTo>
                  <a:pt x="4587" y="2170"/>
                </a:lnTo>
                <a:lnTo>
                  <a:pt x="4587" y="2170"/>
                </a:lnTo>
                <a:lnTo>
                  <a:pt x="4589" y="2172"/>
                </a:lnTo>
                <a:lnTo>
                  <a:pt x="4591" y="2172"/>
                </a:lnTo>
                <a:lnTo>
                  <a:pt x="4593" y="2172"/>
                </a:lnTo>
                <a:lnTo>
                  <a:pt x="4595" y="2172"/>
                </a:lnTo>
                <a:lnTo>
                  <a:pt x="4595" y="2170"/>
                </a:lnTo>
                <a:lnTo>
                  <a:pt x="4597" y="2172"/>
                </a:lnTo>
                <a:lnTo>
                  <a:pt x="4599" y="2172"/>
                </a:lnTo>
                <a:lnTo>
                  <a:pt x="4601" y="2172"/>
                </a:lnTo>
                <a:lnTo>
                  <a:pt x="4601" y="2170"/>
                </a:lnTo>
                <a:lnTo>
                  <a:pt x="4601" y="2170"/>
                </a:lnTo>
                <a:lnTo>
                  <a:pt x="4605" y="2170"/>
                </a:lnTo>
                <a:lnTo>
                  <a:pt x="4608" y="2170"/>
                </a:lnTo>
                <a:lnTo>
                  <a:pt x="4608" y="2170"/>
                </a:lnTo>
                <a:lnTo>
                  <a:pt x="4610" y="2168"/>
                </a:lnTo>
                <a:lnTo>
                  <a:pt x="4608" y="2168"/>
                </a:lnTo>
                <a:lnTo>
                  <a:pt x="4605" y="2166"/>
                </a:lnTo>
                <a:close/>
                <a:moveTo>
                  <a:pt x="4184" y="1654"/>
                </a:moveTo>
                <a:lnTo>
                  <a:pt x="4184" y="1654"/>
                </a:lnTo>
                <a:lnTo>
                  <a:pt x="4186" y="1654"/>
                </a:lnTo>
                <a:lnTo>
                  <a:pt x="4186" y="1654"/>
                </a:lnTo>
                <a:lnTo>
                  <a:pt x="4184" y="1654"/>
                </a:lnTo>
                <a:lnTo>
                  <a:pt x="4184" y="1654"/>
                </a:lnTo>
                <a:close/>
                <a:moveTo>
                  <a:pt x="4279" y="1935"/>
                </a:moveTo>
                <a:lnTo>
                  <a:pt x="4279" y="1935"/>
                </a:lnTo>
                <a:lnTo>
                  <a:pt x="4279" y="1935"/>
                </a:lnTo>
                <a:lnTo>
                  <a:pt x="4281" y="1933"/>
                </a:lnTo>
                <a:lnTo>
                  <a:pt x="4281" y="1933"/>
                </a:lnTo>
                <a:lnTo>
                  <a:pt x="4281" y="1931"/>
                </a:lnTo>
                <a:lnTo>
                  <a:pt x="4279" y="1933"/>
                </a:lnTo>
                <a:lnTo>
                  <a:pt x="4279" y="1935"/>
                </a:lnTo>
                <a:close/>
                <a:moveTo>
                  <a:pt x="4195" y="1646"/>
                </a:moveTo>
                <a:lnTo>
                  <a:pt x="4193" y="1646"/>
                </a:lnTo>
                <a:lnTo>
                  <a:pt x="4193" y="1646"/>
                </a:lnTo>
                <a:lnTo>
                  <a:pt x="4193" y="1648"/>
                </a:lnTo>
                <a:lnTo>
                  <a:pt x="4193" y="1650"/>
                </a:lnTo>
                <a:lnTo>
                  <a:pt x="4195" y="1650"/>
                </a:lnTo>
                <a:lnTo>
                  <a:pt x="4197" y="1648"/>
                </a:lnTo>
                <a:lnTo>
                  <a:pt x="4197" y="1648"/>
                </a:lnTo>
                <a:lnTo>
                  <a:pt x="4197" y="1648"/>
                </a:lnTo>
                <a:lnTo>
                  <a:pt x="4197" y="1646"/>
                </a:lnTo>
                <a:lnTo>
                  <a:pt x="4197" y="1646"/>
                </a:lnTo>
                <a:lnTo>
                  <a:pt x="4195" y="1646"/>
                </a:lnTo>
                <a:close/>
                <a:moveTo>
                  <a:pt x="4247" y="2013"/>
                </a:moveTo>
                <a:lnTo>
                  <a:pt x="4247" y="2011"/>
                </a:lnTo>
                <a:lnTo>
                  <a:pt x="4247" y="2011"/>
                </a:lnTo>
                <a:lnTo>
                  <a:pt x="4245" y="2006"/>
                </a:lnTo>
                <a:lnTo>
                  <a:pt x="4243" y="2006"/>
                </a:lnTo>
                <a:lnTo>
                  <a:pt x="4243" y="2006"/>
                </a:lnTo>
                <a:lnTo>
                  <a:pt x="4245" y="2009"/>
                </a:lnTo>
                <a:lnTo>
                  <a:pt x="4247" y="2015"/>
                </a:lnTo>
                <a:lnTo>
                  <a:pt x="4247" y="2013"/>
                </a:lnTo>
                <a:lnTo>
                  <a:pt x="4247" y="2013"/>
                </a:lnTo>
                <a:lnTo>
                  <a:pt x="4247" y="2013"/>
                </a:lnTo>
                <a:close/>
                <a:moveTo>
                  <a:pt x="4239" y="1713"/>
                </a:moveTo>
                <a:lnTo>
                  <a:pt x="4239" y="1715"/>
                </a:lnTo>
                <a:lnTo>
                  <a:pt x="4239" y="1715"/>
                </a:lnTo>
                <a:lnTo>
                  <a:pt x="4241" y="1715"/>
                </a:lnTo>
                <a:lnTo>
                  <a:pt x="4241" y="1715"/>
                </a:lnTo>
                <a:lnTo>
                  <a:pt x="4241" y="1713"/>
                </a:lnTo>
                <a:lnTo>
                  <a:pt x="4241" y="1713"/>
                </a:lnTo>
                <a:lnTo>
                  <a:pt x="4239" y="1713"/>
                </a:lnTo>
                <a:close/>
                <a:moveTo>
                  <a:pt x="4264" y="1732"/>
                </a:moveTo>
                <a:lnTo>
                  <a:pt x="4264" y="1734"/>
                </a:lnTo>
                <a:lnTo>
                  <a:pt x="4264" y="1734"/>
                </a:lnTo>
                <a:lnTo>
                  <a:pt x="4264" y="1734"/>
                </a:lnTo>
                <a:lnTo>
                  <a:pt x="4266" y="1734"/>
                </a:lnTo>
                <a:lnTo>
                  <a:pt x="4266" y="1734"/>
                </a:lnTo>
                <a:lnTo>
                  <a:pt x="4264" y="1734"/>
                </a:lnTo>
                <a:lnTo>
                  <a:pt x="4264" y="1732"/>
                </a:lnTo>
                <a:close/>
                <a:moveTo>
                  <a:pt x="4281" y="1732"/>
                </a:moveTo>
                <a:lnTo>
                  <a:pt x="4281" y="1732"/>
                </a:lnTo>
                <a:lnTo>
                  <a:pt x="4281" y="1730"/>
                </a:lnTo>
                <a:lnTo>
                  <a:pt x="4281" y="1730"/>
                </a:lnTo>
                <a:lnTo>
                  <a:pt x="4281" y="1730"/>
                </a:lnTo>
                <a:lnTo>
                  <a:pt x="4279" y="1730"/>
                </a:lnTo>
                <a:lnTo>
                  <a:pt x="4277" y="1730"/>
                </a:lnTo>
                <a:lnTo>
                  <a:pt x="4277" y="1730"/>
                </a:lnTo>
                <a:lnTo>
                  <a:pt x="4277" y="1732"/>
                </a:lnTo>
                <a:lnTo>
                  <a:pt x="4279" y="1732"/>
                </a:lnTo>
                <a:lnTo>
                  <a:pt x="4279" y="1732"/>
                </a:lnTo>
                <a:lnTo>
                  <a:pt x="4281" y="1732"/>
                </a:lnTo>
                <a:close/>
                <a:moveTo>
                  <a:pt x="4245" y="1734"/>
                </a:moveTo>
                <a:lnTo>
                  <a:pt x="4247" y="1736"/>
                </a:lnTo>
                <a:lnTo>
                  <a:pt x="4247" y="1734"/>
                </a:lnTo>
                <a:lnTo>
                  <a:pt x="4247" y="1734"/>
                </a:lnTo>
                <a:lnTo>
                  <a:pt x="4247" y="1734"/>
                </a:lnTo>
                <a:lnTo>
                  <a:pt x="4251" y="1734"/>
                </a:lnTo>
                <a:lnTo>
                  <a:pt x="4253" y="1734"/>
                </a:lnTo>
                <a:lnTo>
                  <a:pt x="4253" y="1734"/>
                </a:lnTo>
                <a:lnTo>
                  <a:pt x="4258" y="1734"/>
                </a:lnTo>
                <a:lnTo>
                  <a:pt x="4258" y="1734"/>
                </a:lnTo>
                <a:lnTo>
                  <a:pt x="4258" y="1732"/>
                </a:lnTo>
                <a:lnTo>
                  <a:pt x="4260" y="1732"/>
                </a:lnTo>
                <a:lnTo>
                  <a:pt x="4260" y="1732"/>
                </a:lnTo>
                <a:lnTo>
                  <a:pt x="4260" y="1730"/>
                </a:lnTo>
                <a:lnTo>
                  <a:pt x="4245" y="1730"/>
                </a:lnTo>
                <a:lnTo>
                  <a:pt x="4243" y="1730"/>
                </a:lnTo>
                <a:lnTo>
                  <a:pt x="4241" y="1732"/>
                </a:lnTo>
                <a:lnTo>
                  <a:pt x="4241" y="1732"/>
                </a:lnTo>
                <a:lnTo>
                  <a:pt x="4241" y="1734"/>
                </a:lnTo>
                <a:lnTo>
                  <a:pt x="4245" y="1734"/>
                </a:lnTo>
                <a:close/>
                <a:moveTo>
                  <a:pt x="2766" y="702"/>
                </a:moveTo>
                <a:lnTo>
                  <a:pt x="2766" y="705"/>
                </a:lnTo>
                <a:lnTo>
                  <a:pt x="2768" y="705"/>
                </a:lnTo>
                <a:lnTo>
                  <a:pt x="2768" y="705"/>
                </a:lnTo>
                <a:lnTo>
                  <a:pt x="2768" y="705"/>
                </a:lnTo>
                <a:lnTo>
                  <a:pt x="2770" y="702"/>
                </a:lnTo>
                <a:lnTo>
                  <a:pt x="2768" y="702"/>
                </a:lnTo>
                <a:lnTo>
                  <a:pt x="2766" y="702"/>
                </a:lnTo>
                <a:close/>
                <a:moveTo>
                  <a:pt x="3107" y="1099"/>
                </a:moveTo>
                <a:lnTo>
                  <a:pt x="3107" y="1097"/>
                </a:lnTo>
                <a:lnTo>
                  <a:pt x="3105" y="1097"/>
                </a:lnTo>
                <a:lnTo>
                  <a:pt x="3105" y="1099"/>
                </a:lnTo>
                <a:lnTo>
                  <a:pt x="3103" y="1099"/>
                </a:lnTo>
                <a:lnTo>
                  <a:pt x="3101" y="1099"/>
                </a:lnTo>
                <a:lnTo>
                  <a:pt x="3095" y="1101"/>
                </a:lnTo>
                <a:lnTo>
                  <a:pt x="3093" y="1103"/>
                </a:lnTo>
                <a:lnTo>
                  <a:pt x="3091" y="1103"/>
                </a:lnTo>
                <a:lnTo>
                  <a:pt x="3088" y="1101"/>
                </a:lnTo>
                <a:lnTo>
                  <a:pt x="3084" y="1101"/>
                </a:lnTo>
                <a:lnTo>
                  <a:pt x="3084" y="1103"/>
                </a:lnTo>
                <a:lnTo>
                  <a:pt x="3084" y="1105"/>
                </a:lnTo>
                <a:lnTo>
                  <a:pt x="3082" y="1105"/>
                </a:lnTo>
                <a:lnTo>
                  <a:pt x="3082" y="1105"/>
                </a:lnTo>
                <a:lnTo>
                  <a:pt x="3080" y="1105"/>
                </a:lnTo>
                <a:lnTo>
                  <a:pt x="3080" y="1105"/>
                </a:lnTo>
                <a:lnTo>
                  <a:pt x="3078" y="1105"/>
                </a:lnTo>
                <a:lnTo>
                  <a:pt x="3078" y="1107"/>
                </a:lnTo>
                <a:lnTo>
                  <a:pt x="3076" y="1107"/>
                </a:lnTo>
                <a:lnTo>
                  <a:pt x="3076" y="1109"/>
                </a:lnTo>
                <a:lnTo>
                  <a:pt x="3078" y="1111"/>
                </a:lnTo>
                <a:lnTo>
                  <a:pt x="3078" y="1111"/>
                </a:lnTo>
                <a:lnTo>
                  <a:pt x="3078" y="1111"/>
                </a:lnTo>
                <a:lnTo>
                  <a:pt x="3082" y="1113"/>
                </a:lnTo>
                <a:lnTo>
                  <a:pt x="3082" y="1113"/>
                </a:lnTo>
                <a:lnTo>
                  <a:pt x="3084" y="1113"/>
                </a:lnTo>
                <a:lnTo>
                  <a:pt x="3084" y="1113"/>
                </a:lnTo>
                <a:lnTo>
                  <a:pt x="3084" y="1113"/>
                </a:lnTo>
                <a:lnTo>
                  <a:pt x="3086" y="1115"/>
                </a:lnTo>
                <a:lnTo>
                  <a:pt x="3086" y="1113"/>
                </a:lnTo>
                <a:lnTo>
                  <a:pt x="3086" y="1113"/>
                </a:lnTo>
                <a:lnTo>
                  <a:pt x="3086" y="1113"/>
                </a:lnTo>
                <a:lnTo>
                  <a:pt x="3088" y="1113"/>
                </a:lnTo>
                <a:lnTo>
                  <a:pt x="3088" y="1113"/>
                </a:lnTo>
                <a:lnTo>
                  <a:pt x="3091" y="1111"/>
                </a:lnTo>
                <a:lnTo>
                  <a:pt x="3093" y="1111"/>
                </a:lnTo>
                <a:lnTo>
                  <a:pt x="3093" y="1111"/>
                </a:lnTo>
                <a:lnTo>
                  <a:pt x="3097" y="1107"/>
                </a:lnTo>
                <a:lnTo>
                  <a:pt x="3097" y="1107"/>
                </a:lnTo>
                <a:lnTo>
                  <a:pt x="3097" y="1107"/>
                </a:lnTo>
                <a:lnTo>
                  <a:pt x="3099" y="1107"/>
                </a:lnTo>
                <a:lnTo>
                  <a:pt x="3101" y="1107"/>
                </a:lnTo>
                <a:lnTo>
                  <a:pt x="3101" y="1107"/>
                </a:lnTo>
                <a:lnTo>
                  <a:pt x="3101" y="1107"/>
                </a:lnTo>
                <a:lnTo>
                  <a:pt x="3099" y="1105"/>
                </a:lnTo>
                <a:lnTo>
                  <a:pt x="3099" y="1105"/>
                </a:lnTo>
                <a:lnTo>
                  <a:pt x="3099" y="1103"/>
                </a:lnTo>
                <a:lnTo>
                  <a:pt x="3107" y="1099"/>
                </a:lnTo>
                <a:close/>
                <a:moveTo>
                  <a:pt x="3068" y="916"/>
                </a:moveTo>
                <a:lnTo>
                  <a:pt x="3072" y="916"/>
                </a:lnTo>
                <a:lnTo>
                  <a:pt x="3074" y="916"/>
                </a:lnTo>
                <a:lnTo>
                  <a:pt x="3072" y="916"/>
                </a:lnTo>
                <a:lnTo>
                  <a:pt x="3065" y="914"/>
                </a:lnTo>
                <a:lnTo>
                  <a:pt x="3065" y="914"/>
                </a:lnTo>
                <a:lnTo>
                  <a:pt x="3063" y="914"/>
                </a:lnTo>
                <a:lnTo>
                  <a:pt x="3065" y="914"/>
                </a:lnTo>
                <a:lnTo>
                  <a:pt x="3065" y="916"/>
                </a:lnTo>
                <a:lnTo>
                  <a:pt x="3068" y="916"/>
                </a:lnTo>
                <a:close/>
                <a:moveTo>
                  <a:pt x="3000" y="1101"/>
                </a:moveTo>
                <a:lnTo>
                  <a:pt x="3000" y="1101"/>
                </a:lnTo>
                <a:lnTo>
                  <a:pt x="3003" y="1099"/>
                </a:lnTo>
                <a:lnTo>
                  <a:pt x="3003" y="1099"/>
                </a:lnTo>
                <a:lnTo>
                  <a:pt x="3000" y="1097"/>
                </a:lnTo>
                <a:lnTo>
                  <a:pt x="3003" y="1097"/>
                </a:lnTo>
                <a:lnTo>
                  <a:pt x="3003" y="1095"/>
                </a:lnTo>
                <a:lnTo>
                  <a:pt x="3000" y="1095"/>
                </a:lnTo>
                <a:lnTo>
                  <a:pt x="3000" y="1097"/>
                </a:lnTo>
                <a:lnTo>
                  <a:pt x="3000" y="1099"/>
                </a:lnTo>
                <a:lnTo>
                  <a:pt x="3000" y="1099"/>
                </a:lnTo>
                <a:lnTo>
                  <a:pt x="3000" y="1101"/>
                </a:lnTo>
                <a:lnTo>
                  <a:pt x="3000" y="1101"/>
                </a:lnTo>
                <a:close/>
                <a:moveTo>
                  <a:pt x="3011" y="1082"/>
                </a:moveTo>
                <a:lnTo>
                  <a:pt x="3011" y="1082"/>
                </a:lnTo>
                <a:lnTo>
                  <a:pt x="3011" y="1082"/>
                </a:lnTo>
                <a:lnTo>
                  <a:pt x="3011" y="1080"/>
                </a:lnTo>
                <a:lnTo>
                  <a:pt x="3011" y="1080"/>
                </a:lnTo>
                <a:lnTo>
                  <a:pt x="3011" y="1082"/>
                </a:lnTo>
                <a:lnTo>
                  <a:pt x="3011" y="1082"/>
                </a:lnTo>
                <a:lnTo>
                  <a:pt x="3011" y="1082"/>
                </a:lnTo>
                <a:lnTo>
                  <a:pt x="3011" y="1082"/>
                </a:lnTo>
                <a:close/>
                <a:moveTo>
                  <a:pt x="2860" y="977"/>
                </a:moveTo>
                <a:lnTo>
                  <a:pt x="2858" y="977"/>
                </a:lnTo>
                <a:lnTo>
                  <a:pt x="2864" y="979"/>
                </a:lnTo>
                <a:lnTo>
                  <a:pt x="2862" y="977"/>
                </a:lnTo>
                <a:lnTo>
                  <a:pt x="2860" y="977"/>
                </a:lnTo>
                <a:lnTo>
                  <a:pt x="2860" y="977"/>
                </a:lnTo>
                <a:close/>
                <a:moveTo>
                  <a:pt x="2998" y="1061"/>
                </a:moveTo>
                <a:lnTo>
                  <a:pt x="2998" y="1061"/>
                </a:lnTo>
                <a:lnTo>
                  <a:pt x="2996" y="1061"/>
                </a:lnTo>
                <a:lnTo>
                  <a:pt x="2994" y="1061"/>
                </a:lnTo>
                <a:lnTo>
                  <a:pt x="2994" y="1061"/>
                </a:lnTo>
                <a:lnTo>
                  <a:pt x="2992" y="1063"/>
                </a:lnTo>
                <a:lnTo>
                  <a:pt x="2994" y="1063"/>
                </a:lnTo>
                <a:lnTo>
                  <a:pt x="2994" y="1063"/>
                </a:lnTo>
                <a:lnTo>
                  <a:pt x="2996" y="1063"/>
                </a:lnTo>
                <a:lnTo>
                  <a:pt x="2996" y="1063"/>
                </a:lnTo>
                <a:lnTo>
                  <a:pt x="2998" y="1063"/>
                </a:lnTo>
                <a:lnTo>
                  <a:pt x="3000" y="1063"/>
                </a:lnTo>
                <a:lnTo>
                  <a:pt x="3000" y="1061"/>
                </a:lnTo>
                <a:lnTo>
                  <a:pt x="2998" y="1061"/>
                </a:lnTo>
                <a:close/>
                <a:moveTo>
                  <a:pt x="2998" y="1076"/>
                </a:moveTo>
                <a:lnTo>
                  <a:pt x="2998" y="1076"/>
                </a:lnTo>
                <a:lnTo>
                  <a:pt x="3000" y="1076"/>
                </a:lnTo>
                <a:lnTo>
                  <a:pt x="2998" y="1074"/>
                </a:lnTo>
                <a:lnTo>
                  <a:pt x="2998" y="1074"/>
                </a:lnTo>
                <a:lnTo>
                  <a:pt x="2996" y="1074"/>
                </a:lnTo>
                <a:lnTo>
                  <a:pt x="2998" y="1074"/>
                </a:lnTo>
                <a:lnTo>
                  <a:pt x="2998" y="1076"/>
                </a:lnTo>
                <a:lnTo>
                  <a:pt x="2998" y="1076"/>
                </a:lnTo>
                <a:close/>
                <a:moveTo>
                  <a:pt x="3003" y="1076"/>
                </a:moveTo>
                <a:lnTo>
                  <a:pt x="3003" y="1076"/>
                </a:lnTo>
                <a:lnTo>
                  <a:pt x="3000" y="1078"/>
                </a:lnTo>
                <a:lnTo>
                  <a:pt x="2998" y="1078"/>
                </a:lnTo>
                <a:lnTo>
                  <a:pt x="2998" y="1080"/>
                </a:lnTo>
                <a:lnTo>
                  <a:pt x="2998" y="1080"/>
                </a:lnTo>
                <a:lnTo>
                  <a:pt x="2998" y="1078"/>
                </a:lnTo>
                <a:lnTo>
                  <a:pt x="3000" y="1078"/>
                </a:lnTo>
                <a:lnTo>
                  <a:pt x="3003" y="1078"/>
                </a:lnTo>
                <a:lnTo>
                  <a:pt x="3005" y="1078"/>
                </a:lnTo>
                <a:lnTo>
                  <a:pt x="3003" y="1076"/>
                </a:lnTo>
                <a:close/>
                <a:moveTo>
                  <a:pt x="2852" y="969"/>
                </a:moveTo>
                <a:lnTo>
                  <a:pt x="2852" y="969"/>
                </a:lnTo>
                <a:lnTo>
                  <a:pt x="2852" y="967"/>
                </a:lnTo>
                <a:lnTo>
                  <a:pt x="2852" y="967"/>
                </a:lnTo>
                <a:lnTo>
                  <a:pt x="2848" y="967"/>
                </a:lnTo>
                <a:lnTo>
                  <a:pt x="2845" y="967"/>
                </a:lnTo>
                <a:lnTo>
                  <a:pt x="2845" y="967"/>
                </a:lnTo>
                <a:lnTo>
                  <a:pt x="2845" y="967"/>
                </a:lnTo>
                <a:lnTo>
                  <a:pt x="2848" y="969"/>
                </a:lnTo>
                <a:lnTo>
                  <a:pt x="2850" y="969"/>
                </a:lnTo>
                <a:lnTo>
                  <a:pt x="2852" y="969"/>
                </a:lnTo>
                <a:close/>
                <a:moveTo>
                  <a:pt x="3009" y="1092"/>
                </a:moveTo>
                <a:lnTo>
                  <a:pt x="3011" y="1092"/>
                </a:lnTo>
                <a:lnTo>
                  <a:pt x="3011" y="1092"/>
                </a:lnTo>
                <a:lnTo>
                  <a:pt x="3013" y="1090"/>
                </a:lnTo>
                <a:lnTo>
                  <a:pt x="3015" y="1090"/>
                </a:lnTo>
                <a:lnTo>
                  <a:pt x="3015" y="1088"/>
                </a:lnTo>
                <a:lnTo>
                  <a:pt x="3015" y="1088"/>
                </a:lnTo>
                <a:lnTo>
                  <a:pt x="3017" y="1084"/>
                </a:lnTo>
                <a:lnTo>
                  <a:pt x="3017" y="1084"/>
                </a:lnTo>
                <a:lnTo>
                  <a:pt x="3015" y="1084"/>
                </a:lnTo>
                <a:lnTo>
                  <a:pt x="3013" y="1086"/>
                </a:lnTo>
                <a:lnTo>
                  <a:pt x="3011" y="1086"/>
                </a:lnTo>
                <a:lnTo>
                  <a:pt x="3011" y="1088"/>
                </a:lnTo>
                <a:lnTo>
                  <a:pt x="3009" y="1088"/>
                </a:lnTo>
                <a:lnTo>
                  <a:pt x="3009" y="1088"/>
                </a:lnTo>
                <a:lnTo>
                  <a:pt x="3009" y="1090"/>
                </a:lnTo>
                <a:lnTo>
                  <a:pt x="3009" y="1092"/>
                </a:lnTo>
                <a:lnTo>
                  <a:pt x="3009" y="1092"/>
                </a:lnTo>
                <a:close/>
                <a:moveTo>
                  <a:pt x="2845" y="969"/>
                </a:moveTo>
                <a:lnTo>
                  <a:pt x="2848" y="971"/>
                </a:lnTo>
                <a:lnTo>
                  <a:pt x="2850" y="971"/>
                </a:lnTo>
                <a:lnTo>
                  <a:pt x="2856" y="971"/>
                </a:lnTo>
                <a:lnTo>
                  <a:pt x="2856" y="971"/>
                </a:lnTo>
                <a:lnTo>
                  <a:pt x="2856" y="971"/>
                </a:lnTo>
                <a:lnTo>
                  <a:pt x="2850" y="971"/>
                </a:lnTo>
                <a:lnTo>
                  <a:pt x="2850" y="969"/>
                </a:lnTo>
                <a:lnTo>
                  <a:pt x="2848" y="969"/>
                </a:lnTo>
                <a:lnTo>
                  <a:pt x="2845" y="969"/>
                </a:lnTo>
                <a:lnTo>
                  <a:pt x="2845" y="969"/>
                </a:lnTo>
                <a:close/>
                <a:moveTo>
                  <a:pt x="2850" y="975"/>
                </a:moveTo>
                <a:lnTo>
                  <a:pt x="2850" y="975"/>
                </a:lnTo>
                <a:lnTo>
                  <a:pt x="2852" y="975"/>
                </a:lnTo>
                <a:lnTo>
                  <a:pt x="2854" y="975"/>
                </a:lnTo>
                <a:lnTo>
                  <a:pt x="2856" y="975"/>
                </a:lnTo>
                <a:lnTo>
                  <a:pt x="2856" y="975"/>
                </a:lnTo>
                <a:lnTo>
                  <a:pt x="2856" y="975"/>
                </a:lnTo>
                <a:lnTo>
                  <a:pt x="2856" y="973"/>
                </a:lnTo>
                <a:lnTo>
                  <a:pt x="2854" y="973"/>
                </a:lnTo>
                <a:lnTo>
                  <a:pt x="2852" y="973"/>
                </a:lnTo>
                <a:lnTo>
                  <a:pt x="2850" y="973"/>
                </a:lnTo>
                <a:lnTo>
                  <a:pt x="2850" y="973"/>
                </a:lnTo>
                <a:lnTo>
                  <a:pt x="2850" y="975"/>
                </a:lnTo>
                <a:close/>
                <a:moveTo>
                  <a:pt x="2829" y="954"/>
                </a:moveTo>
                <a:lnTo>
                  <a:pt x="2827" y="952"/>
                </a:lnTo>
                <a:lnTo>
                  <a:pt x="2827" y="954"/>
                </a:lnTo>
                <a:lnTo>
                  <a:pt x="2827" y="954"/>
                </a:lnTo>
                <a:lnTo>
                  <a:pt x="2829" y="956"/>
                </a:lnTo>
                <a:lnTo>
                  <a:pt x="2829" y="954"/>
                </a:lnTo>
                <a:close/>
                <a:moveTo>
                  <a:pt x="2827" y="958"/>
                </a:moveTo>
                <a:lnTo>
                  <a:pt x="2827" y="956"/>
                </a:lnTo>
                <a:lnTo>
                  <a:pt x="2829" y="958"/>
                </a:lnTo>
                <a:lnTo>
                  <a:pt x="2829" y="958"/>
                </a:lnTo>
                <a:lnTo>
                  <a:pt x="2829" y="956"/>
                </a:lnTo>
                <a:lnTo>
                  <a:pt x="2824" y="954"/>
                </a:lnTo>
                <a:lnTo>
                  <a:pt x="2822" y="952"/>
                </a:lnTo>
                <a:lnTo>
                  <a:pt x="2824" y="954"/>
                </a:lnTo>
                <a:lnTo>
                  <a:pt x="2827" y="958"/>
                </a:lnTo>
                <a:close/>
                <a:moveTo>
                  <a:pt x="2590" y="923"/>
                </a:moveTo>
                <a:lnTo>
                  <a:pt x="2590" y="923"/>
                </a:lnTo>
                <a:lnTo>
                  <a:pt x="2590" y="921"/>
                </a:lnTo>
                <a:lnTo>
                  <a:pt x="2588" y="918"/>
                </a:lnTo>
                <a:lnTo>
                  <a:pt x="2588" y="921"/>
                </a:lnTo>
                <a:lnTo>
                  <a:pt x="2588" y="921"/>
                </a:lnTo>
                <a:lnTo>
                  <a:pt x="2590" y="923"/>
                </a:lnTo>
                <a:lnTo>
                  <a:pt x="2590" y="923"/>
                </a:lnTo>
                <a:close/>
                <a:moveTo>
                  <a:pt x="2822" y="946"/>
                </a:moveTo>
                <a:lnTo>
                  <a:pt x="2824" y="948"/>
                </a:lnTo>
                <a:lnTo>
                  <a:pt x="2824" y="948"/>
                </a:lnTo>
                <a:lnTo>
                  <a:pt x="2827" y="948"/>
                </a:lnTo>
                <a:lnTo>
                  <a:pt x="2827" y="950"/>
                </a:lnTo>
                <a:lnTo>
                  <a:pt x="2827" y="950"/>
                </a:lnTo>
                <a:lnTo>
                  <a:pt x="2829" y="950"/>
                </a:lnTo>
                <a:lnTo>
                  <a:pt x="2829" y="950"/>
                </a:lnTo>
                <a:lnTo>
                  <a:pt x="2829" y="950"/>
                </a:lnTo>
                <a:lnTo>
                  <a:pt x="2827" y="948"/>
                </a:lnTo>
                <a:lnTo>
                  <a:pt x="2824" y="946"/>
                </a:lnTo>
                <a:lnTo>
                  <a:pt x="2824" y="946"/>
                </a:lnTo>
                <a:lnTo>
                  <a:pt x="2822" y="946"/>
                </a:lnTo>
                <a:lnTo>
                  <a:pt x="2822" y="944"/>
                </a:lnTo>
                <a:lnTo>
                  <a:pt x="2820" y="944"/>
                </a:lnTo>
                <a:lnTo>
                  <a:pt x="2822" y="944"/>
                </a:lnTo>
                <a:lnTo>
                  <a:pt x="2822" y="946"/>
                </a:lnTo>
                <a:close/>
                <a:moveTo>
                  <a:pt x="2822" y="941"/>
                </a:moveTo>
                <a:lnTo>
                  <a:pt x="2822" y="944"/>
                </a:lnTo>
                <a:lnTo>
                  <a:pt x="2822" y="941"/>
                </a:lnTo>
                <a:lnTo>
                  <a:pt x="2822" y="941"/>
                </a:lnTo>
                <a:lnTo>
                  <a:pt x="2822" y="941"/>
                </a:lnTo>
                <a:lnTo>
                  <a:pt x="2820" y="941"/>
                </a:lnTo>
                <a:lnTo>
                  <a:pt x="2820" y="941"/>
                </a:lnTo>
                <a:lnTo>
                  <a:pt x="2820" y="941"/>
                </a:lnTo>
                <a:lnTo>
                  <a:pt x="2820" y="941"/>
                </a:lnTo>
                <a:lnTo>
                  <a:pt x="2822" y="941"/>
                </a:lnTo>
                <a:close/>
                <a:moveTo>
                  <a:pt x="2816" y="939"/>
                </a:moveTo>
                <a:lnTo>
                  <a:pt x="2816" y="941"/>
                </a:lnTo>
                <a:lnTo>
                  <a:pt x="2816" y="944"/>
                </a:lnTo>
                <a:lnTo>
                  <a:pt x="2818" y="946"/>
                </a:lnTo>
                <a:lnTo>
                  <a:pt x="2818" y="944"/>
                </a:lnTo>
                <a:lnTo>
                  <a:pt x="2818" y="944"/>
                </a:lnTo>
                <a:lnTo>
                  <a:pt x="2818" y="944"/>
                </a:lnTo>
                <a:lnTo>
                  <a:pt x="2816" y="939"/>
                </a:lnTo>
                <a:lnTo>
                  <a:pt x="2818" y="939"/>
                </a:lnTo>
                <a:lnTo>
                  <a:pt x="2816" y="937"/>
                </a:lnTo>
                <a:lnTo>
                  <a:pt x="2816" y="937"/>
                </a:lnTo>
                <a:lnTo>
                  <a:pt x="2816" y="935"/>
                </a:lnTo>
                <a:lnTo>
                  <a:pt x="2816" y="935"/>
                </a:lnTo>
                <a:lnTo>
                  <a:pt x="2814" y="935"/>
                </a:lnTo>
                <a:lnTo>
                  <a:pt x="2816" y="937"/>
                </a:lnTo>
                <a:lnTo>
                  <a:pt x="2816" y="937"/>
                </a:lnTo>
                <a:lnTo>
                  <a:pt x="2814" y="939"/>
                </a:lnTo>
                <a:lnTo>
                  <a:pt x="2816" y="939"/>
                </a:lnTo>
                <a:close/>
                <a:moveTo>
                  <a:pt x="2829" y="956"/>
                </a:moveTo>
                <a:lnTo>
                  <a:pt x="2831" y="956"/>
                </a:lnTo>
                <a:lnTo>
                  <a:pt x="2831" y="958"/>
                </a:lnTo>
                <a:lnTo>
                  <a:pt x="2831" y="956"/>
                </a:lnTo>
                <a:lnTo>
                  <a:pt x="2829" y="956"/>
                </a:lnTo>
                <a:lnTo>
                  <a:pt x="2829" y="956"/>
                </a:lnTo>
                <a:close/>
                <a:moveTo>
                  <a:pt x="2688" y="780"/>
                </a:moveTo>
                <a:lnTo>
                  <a:pt x="2688" y="780"/>
                </a:lnTo>
                <a:lnTo>
                  <a:pt x="2686" y="782"/>
                </a:lnTo>
                <a:lnTo>
                  <a:pt x="2682" y="782"/>
                </a:lnTo>
                <a:lnTo>
                  <a:pt x="2684" y="782"/>
                </a:lnTo>
                <a:lnTo>
                  <a:pt x="2684" y="782"/>
                </a:lnTo>
                <a:lnTo>
                  <a:pt x="2688" y="780"/>
                </a:lnTo>
                <a:close/>
                <a:moveTo>
                  <a:pt x="2820" y="937"/>
                </a:moveTo>
                <a:lnTo>
                  <a:pt x="2820" y="937"/>
                </a:lnTo>
                <a:lnTo>
                  <a:pt x="2820" y="939"/>
                </a:lnTo>
                <a:lnTo>
                  <a:pt x="2822" y="939"/>
                </a:lnTo>
                <a:lnTo>
                  <a:pt x="2820" y="937"/>
                </a:lnTo>
                <a:lnTo>
                  <a:pt x="2820" y="937"/>
                </a:lnTo>
                <a:lnTo>
                  <a:pt x="2820" y="935"/>
                </a:lnTo>
                <a:lnTo>
                  <a:pt x="2818" y="933"/>
                </a:lnTo>
                <a:lnTo>
                  <a:pt x="2818" y="935"/>
                </a:lnTo>
                <a:lnTo>
                  <a:pt x="2816" y="935"/>
                </a:lnTo>
                <a:lnTo>
                  <a:pt x="2816" y="937"/>
                </a:lnTo>
                <a:lnTo>
                  <a:pt x="2818" y="937"/>
                </a:lnTo>
                <a:lnTo>
                  <a:pt x="2820" y="937"/>
                </a:lnTo>
                <a:close/>
                <a:moveTo>
                  <a:pt x="2963" y="1080"/>
                </a:moveTo>
                <a:lnTo>
                  <a:pt x="2963" y="1078"/>
                </a:lnTo>
                <a:lnTo>
                  <a:pt x="2963" y="1080"/>
                </a:lnTo>
                <a:lnTo>
                  <a:pt x="2963" y="1080"/>
                </a:lnTo>
                <a:lnTo>
                  <a:pt x="2961" y="1080"/>
                </a:lnTo>
                <a:lnTo>
                  <a:pt x="2961" y="1080"/>
                </a:lnTo>
                <a:lnTo>
                  <a:pt x="2961" y="1080"/>
                </a:lnTo>
                <a:lnTo>
                  <a:pt x="2961" y="1080"/>
                </a:lnTo>
                <a:lnTo>
                  <a:pt x="2963" y="1080"/>
                </a:lnTo>
                <a:lnTo>
                  <a:pt x="2963" y="1080"/>
                </a:lnTo>
                <a:close/>
                <a:moveTo>
                  <a:pt x="2982" y="1078"/>
                </a:moveTo>
                <a:lnTo>
                  <a:pt x="2982" y="1078"/>
                </a:lnTo>
                <a:lnTo>
                  <a:pt x="2982" y="1078"/>
                </a:lnTo>
                <a:lnTo>
                  <a:pt x="2982" y="1078"/>
                </a:lnTo>
                <a:lnTo>
                  <a:pt x="2984" y="1076"/>
                </a:lnTo>
                <a:lnTo>
                  <a:pt x="2986" y="1076"/>
                </a:lnTo>
                <a:lnTo>
                  <a:pt x="2984" y="1076"/>
                </a:lnTo>
                <a:lnTo>
                  <a:pt x="2984" y="1076"/>
                </a:lnTo>
                <a:lnTo>
                  <a:pt x="2982" y="1078"/>
                </a:lnTo>
                <a:lnTo>
                  <a:pt x="2982" y="1078"/>
                </a:lnTo>
                <a:lnTo>
                  <a:pt x="2982" y="1078"/>
                </a:lnTo>
                <a:close/>
                <a:moveTo>
                  <a:pt x="2990" y="1036"/>
                </a:moveTo>
                <a:lnTo>
                  <a:pt x="2986" y="1036"/>
                </a:lnTo>
                <a:lnTo>
                  <a:pt x="2986" y="1036"/>
                </a:lnTo>
                <a:lnTo>
                  <a:pt x="2986" y="1036"/>
                </a:lnTo>
                <a:lnTo>
                  <a:pt x="2984" y="1036"/>
                </a:lnTo>
                <a:lnTo>
                  <a:pt x="2984" y="1036"/>
                </a:lnTo>
                <a:lnTo>
                  <a:pt x="2982" y="1038"/>
                </a:lnTo>
                <a:lnTo>
                  <a:pt x="2982" y="1038"/>
                </a:lnTo>
                <a:lnTo>
                  <a:pt x="2984" y="1040"/>
                </a:lnTo>
                <a:lnTo>
                  <a:pt x="2986" y="1040"/>
                </a:lnTo>
                <a:lnTo>
                  <a:pt x="2988" y="1038"/>
                </a:lnTo>
                <a:lnTo>
                  <a:pt x="2988" y="1038"/>
                </a:lnTo>
                <a:lnTo>
                  <a:pt x="2988" y="1038"/>
                </a:lnTo>
                <a:lnTo>
                  <a:pt x="2986" y="1040"/>
                </a:lnTo>
                <a:lnTo>
                  <a:pt x="2986" y="1040"/>
                </a:lnTo>
                <a:lnTo>
                  <a:pt x="2990" y="1042"/>
                </a:lnTo>
                <a:lnTo>
                  <a:pt x="2992" y="1042"/>
                </a:lnTo>
                <a:lnTo>
                  <a:pt x="2992" y="1042"/>
                </a:lnTo>
                <a:lnTo>
                  <a:pt x="2992" y="1040"/>
                </a:lnTo>
                <a:lnTo>
                  <a:pt x="2992" y="1040"/>
                </a:lnTo>
                <a:lnTo>
                  <a:pt x="2992" y="1040"/>
                </a:lnTo>
                <a:lnTo>
                  <a:pt x="2992" y="1040"/>
                </a:lnTo>
                <a:lnTo>
                  <a:pt x="2992" y="1040"/>
                </a:lnTo>
                <a:lnTo>
                  <a:pt x="2992" y="1040"/>
                </a:lnTo>
                <a:lnTo>
                  <a:pt x="2992" y="1038"/>
                </a:lnTo>
                <a:lnTo>
                  <a:pt x="2990" y="1038"/>
                </a:lnTo>
                <a:lnTo>
                  <a:pt x="2990" y="1036"/>
                </a:lnTo>
                <a:lnTo>
                  <a:pt x="2990" y="1036"/>
                </a:lnTo>
                <a:close/>
                <a:moveTo>
                  <a:pt x="2988" y="1065"/>
                </a:moveTo>
                <a:lnTo>
                  <a:pt x="2986" y="1065"/>
                </a:lnTo>
                <a:lnTo>
                  <a:pt x="2984" y="1065"/>
                </a:lnTo>
                <a:lnTo>
                  <a:pt x="2984" y="1065"/>
                </a:lnTo>
                <a:lnTo>
                  <a:pt x="2986" y="1065"/>
                </a:lnTo>
                <a:lnTo>
                  <a:pt x="2988" y="1065"/>
                </a:lnTo>
                <a:lnTo>
                  <a:pt x="2988" y="1065"/>
                </a:lnTo>
                <a:lnTo>
                  <a:pt x="2990" y="1063"/>
                </a:lnTo>
                <a:lnTo>
                  <a:pt x="2990" y="1063"/>
                </a:lnTo>
                <a:lnTo>
                  <a:pt x="2988" y="1065"/>
                </a:lnTo>
                <a:close/>
                <a:moveTo>
                  <a:pt x="2986" y="1048"/>
                </a:moveTo>
                <a:lnTo>
                  <a:pt x="2984" y="1048"/>
                </a:lnTo>
                <a:lnTo>
                  <a:pt x="2982" y="1048"/>
                </a:lnTo>
                <a:lnTo>
                  <a:pt x="2982" y="1050"/>
                </a:lnTo>
                <a:lnTo>
                  <a:pt x="2984" y="1050"/>
                </a:lnTo>
                <a:lnTo>
                  <a:pt x="2984" y="1053"/>
                </a:lnTo>
                <a:lnTo>
                  <a:pt x="2984" y="1053"/>
                </a:lnTo>
                <a:lnTo>
                  <a:pt x="2982" y="1055"/>
                </a:lnTo>
                <a:lnTo>
                  <a:pt x="2984" y="1055"/>
                </a:lnTo>
                <a:lnTo>
                  <a:pt x="2984" y="1055"/>
                </a:lnTo>
                <a:lnTo>
                  <a:pt x="2986" y="1055"/>
                </a:lnTo>
                <a:lnTo>
                  <a:pt x="2986" y="1055"/>
                </a:lnTo>
                <a:lnTo>
                  <a:pt x="2986" y="1053"/>
                </a:lnTo>
                <a:lnTo>
                  <a:pt x="2986" y="1053"/>
                </a:lnTo>
                <a:lnTo>
                  <a:pt x="2986" y="1050"/>
                </a:lnTo>
                <a:lnTo>
                  <a:pt x="2986" y="1050"/>
                </a:lnTo>
                <a:lnTo>
                  <a:pt x="2986" y="1048"/>
                </a:lnTo>
                <a:lnTo>
                  <a:pt x="2986" y="1048"/>
                </a:lnTo>
                <a:close/>
                <a:moveTo>
                  <a:pt x="2988" y="1082"/>
                </a:moveTo>
                <a:lnTo>
                  <a:pt x="2988" y="1082"/>
                </a:lnTo>
                <a:lnTo>
                  <a:pt x="2990" y="1082"/>
                </a:lnTo>
                <a:lnTo>
                  <a:pt x="2990" y="1082"/>
                </a:lnTo>
                <a:lnTo>
                  <a:pt x="2990" y="1082"/>
                </a:lnTo>
                <a:lnTo>
                  <a:pt x="2990" y="1082"/>
                </a:lnTo>
                <a:lnTo>
                  <a:pt x="2990" y="1080"/>
                </a:lnTo>
                <a:lnTo>
                  <a:pt x="2990" y="1082"/>
                </a:lnTo>
                <a:lnTo>
                  <a:pt x="2990" y="1082"/>
                </a:lnTo>
                <a:lnTo>
                  <a:pt x="2988" y="1082"/>
                </a:lnTo>
                <a:close/>
                <a:moveTo>
                  <a:pt x="2961" y="1067"/>
                </a:moveTo>
                <a:lnTo>
                  <a:pt x="2961" y="1067"/>
                </a:lnTo>
                <a:lnTo>
                  <a:pt x="2961" y="1067"/>
                </a:lnTo>
                <a:lnTo>
                  <a:pt x="2961" y="1069"/>
                </a:lnTo>
                <a:lnTo>
                  <a:pt x="2961" y="1069"/>
                </a:lnTo>
                <a:lnTo>
                  <a:pt x="2961" y="1069"/>
                </a:lnTo>
                <a:lnTo>
                  <a:pt x="2963" y="1067"/>
                </a:lnTo>
                <a:lnTo>
                  <a:pt x="2963" y="1067"/>
                </a:lnTo>
                <a:lnTo>
                  <a:pt x="2961" y="1067"/>
                </a:lnTo>
                <a:close/>
                <a:moveTo>
                  <a:pt x="2963" y="1042"/>
                </a:moveTo>
                <a:lnTo>
                  <a:pt x="2963" y="1044"/>
                </a:lnTo>
                <a:lnTo>
                  <a:pt x="2963" y="1044"/>
                </a:lnTo>
                <a:lnTo>
                  <a:pt x="2963" y="1044"/>
                </a:lnTo>
                <a:lnTo>
                  <a:pt x="2963" y="1044"/>
                </a:lnTo>
                <a:lnTo>
                  <a:pt x="2963" y="1044"/>
                </a:lnTo>
                <a:lnTo>
                  <a:pt x="2965" y="1044"/>
                </a:lnTo>
                <a:lnTo>
                  <a:pt x="2965" y="1044"/>
                </a:lnTo>
                <a:lnTo>
                  <a:pt x="2963" y="1042"/>
                </a:lnTo>
                <a:lnTo>
                  <a:pt x="2963" y="1042"/>
                </a:lnTo>
                <a:lnTo>
                  <a:pt x="2963" y="1042"/>
                </a:lnTo>
                <a:close/>
                <a:moveTo>
                  <a:pt x="2963" y="1074"/>
                </a:moveTo>
                <a:lnTo>
                  <a:pt x="2963" y="1074"/>
                </a:lnTo>
                <a:lnTo>
                  <a:pt x="2963" y="1071"/>
                </a:lnTo>
                <a:lnTo>
                  <a:pt x="2963" y="1071"/>
                </a:lnTo>
                <a:lnTo>
                  <a:pt x="2963" y="1071"/>
                </a:lnTo>
                <a:lnTo>
                  <a:pt x="2963" y="1071"/>
                </a:lnTo>
                <a:lnTo>
                  <a:pt x="2961" y="1074"/>
                </a:lnTo>
                <a:lnTo>
                  <a:pt x="2963" y="1074"/>
                </a:lnTo>
                <a:close/>
                <a:moveTo>
                  <a:pt x="2961" y="1063"/>
                </a:moveTo>
                <a:lnTo>
                  <a:pt x="2959" y="1065"/>
                </a:lnTo>
                <a:lnTo>
                  <a:pt x="2959" y="1065"/>
                </a:lnTo>
                <a:lnTo>
                  <a:pt x="2961" y="1065"/>
                </a:lnTo>
                <a:lnTo>
                  <a:pt x="2961" y="1063"/>
                </a:lnTo>
                <a:lnTo>
                  <a:pt x="2961" y="1063"/>
                </a:lnTo>
                <a:lnTo>
                  <a:pt x="2961" y="1063"/>
                </a:lnTo>
                <a:close/>
                <a:moveTo>
                  <a:pt x="2948" y="1059"/>
                </a:moveTo>
                <a:lnTo>
                  <a:pt x="2948" y="1059"/>
                </a:lnTo>
                <a:lnTo>
                  <a:pt x="2948" y="1059"/>
                </a:lnTo>
                <a:lnTo>
                  <a:pt x="2948" y="1059"/>
                </a:lnTo>
                <a:lnTo>
                  <a:pt x="2946" y="1059"/>
                </a:lnTo>
                <a:lnTo>
                  <a:pt x="2948" y="1059"/>
                </a:lnTo>
                <a:lnTo>
                  <a:pt x="2948" y="1059"/>
                </a:lnTo>
                <a:lnTo>
                  <a:pt x="2948" y="1059"/>
                </a:lnTo>
                <a:lnTo>
                  <a:pt x="2948" y="1059"/>
                </a:lnTo>
                <a:lnTo>
                  <a:pt x="2948" y="1059"/>
                </a:lnTo>
                <a:lnTo>
                  <a:pt x="2948" y="1059"/>
                </a:lnTo>
                <a:close/>
                <a:moveTo>
                  <a:pt x="2975" y="1025"/>
                </a:moveTo>
                <a:lnTo>
                  <a:pt x="2973" y="1025"/>
                </a:lnTo>
                <a:lnTo>
                  <a:pt x="2973" y="1025"/>
                </a:lnTo>
                <a:lnTo>
                  <a:pt x="2971" y="1025"/>
                </a:lnTo>
                <a:lnTo>
                  <a:pt x="2971" y="1025"/>
                </a:lnTo>
                <a:lnTo>
                  <a:pt x="2971" y="1025"/>
                </a:lnTo>
                <a:lnTo>
                  <a:pt x="2971" y="1027"/>
                </a:lnTo>
                <a:lnTo>
                  <a:pt x="2971" y="1027"/>
                </a:lnTo>
                <a:lnTo>
                  <a:pt x="2973" y="1027"/>
                </a:lnTo>
                <a:lnTo>
                  <a:pt x="2973" y="1027"/>
                </a:lnTo>
                <a:lnTo>
                  <a:pt x="2973" y="1025"/>
                </a:lnTo>
                <a:lnTo>
                  <a:pt x="2973" y="1025"/>
                </a:lnTo>
                <a:lnTo>
                  <a:pt x="2973" y="1027"/>
                </a:lnTo>
                <a:lnTo>
                  <a:pt x="2973" y="1027"/>
                </a:lnTo>
                <a:lnTo>
                  <a:pt x="2973" y="1027"/>
                </a:lnTo>
                <a:lnTo>
                  <a:pt x="2975" y="1027"/>
                </a:lnTo>
                <a:lnTo>
                  <a:pt x="2975" y="1027"/>
                </a:lnTo>
                <a:lnTo>
                  <a:pt x="2975" y="1025"/>
                </a:lnTo>
                <a:lnTo>
                  <a:pt x="2975" y="1025"/>
                </a:lnTo>
                <a:lnTo>
                  <a:pt x="2977" y="1023"/>
                </a:lnTo>
                <a:lnTo>
                  <a:pt x="2975" y="1025"/>
                </a:lnTo>
                <a:lnTo>
                  <a:pt x="2975" y="1025"/>
                </a:lnTo>
                <a:close/>
                <a:moveTo>
                  <a:pt x="2982" y="1021"/>
                </a:moveTo>
                <a:lnTo>
                  <a:pt x="2982" y="1021"/>
                </a:lnTo>
                <a:lnTo>
                  <a:pt x="2980" y="1023"/>
                </a:lnTo>
                <a:lnTo>
                  <a:pt x="2982" y="1023"/>
                </a:lnTo>
                <a:lnTo>
                  <a:pt x="2984" y="1023"/>
                </a:lnTo>
                <a:lnTo>
                  <a:pt x="2984" y="1021"/>
                </a:lnTo>
                <a:lnTo>
                  <a:pt x="2984" y="1021"/>
                </a:lnTo>
                <a:lnTo>
                  <a:pt x="2982" y="1021"/>
                </a:lnTo>
                <a:close/>
                <a:moveTo>
                  <a:pt x="2969" y="1063"/>
                </a:moveTo>
                <a:lnTo>
                  <a:pt x="2971" y="1063"/>
                </a:lnTo>
                <a:lnTo>
                  <a:pt x="2971" y="1065"/>
                </a:lnTo>
                <a:lnTo>
                  <a:pt x="2971" y="1065"/>
                </a:lnTo>
                <a:lnTo>
                  <a:pt x="2973" y="1065"/>
                </a:lnTo>
                <a:lnTo>
                  <a:pt x="2973" y="1065"/>
                </a:lnTo>
                <a:lnTo>
                  <a:pt x="2973" y="1065"/>
                </a:lnTo>
                <a:lnTo>
                  <a:pt x="2971" y="1063"/>
                </a:lnTo>
                <a:lnTo>
                  <a:pt x="2971" y="1063"/>
                </a:lnTo>
                <a:lnTo>
                  <a:pt x="2969" y="1063"/>
                </a:lnTo>
                <a:close/>
                <a:moveTo>
                  <a:pt x="2977" y="1074"/>
                </a:moveTo>
                <a:lnTo>
                  <a:pt x="2977" y="1071"/>
                </a:lnTo>
                <a:lnTo>
                  <a:pt x="2977" y="1071"/>
                </a:lnTo>
                <a:lnTo>
                  <a:pt x="2977" y="1071"/>
                </a:lnTo>
                <a:lnTo>
                  <a:pt x="2975" y="1074"/>
                </a:lnTo>
                <a:lnTo>
                  <a:pt x="2975" y="1076"/>
                </a:lnTo>
                <a:lnTo>
                  <a:pt x="2977" y="1076"/>
                </a:lnTo>
                <a:lnTo>
                  <a:pt x="2977" y="1076"/>
                </a:lnTo>
                <a:lnTo>
                  <a:pt x="2977" y="1074"/>
                </a:lnTo>
                <a:close/>
                <a:moveTo>
                  <a:pt x="2977" y="1067"/>
                </a:moveTo>
                <a:lnTo>
                  <a:pt x="2977" y="1067"/>
                </a:lnTo>
                <a:lnTo>
                  <a:pt x="2975" y="1067"/>
                </a:lnTo>
                <a:lnTo>
                  <a:pt x="2975" y="1067"/>
                </a:lnTo>
                <a:lnTo>
                  <a:pt x="2975" y="1067"/>
                </a:lnTo>
                <a:lnTo>
                  <a:pt x="2975" y="1067"/>
                </a:lnTo>
                <a:lnTo>
                  <a:pt x="2977" y="1067"/>
                </a:lnTo>
                <a:close/>
                <a:moveTo>
                  <a:pt x="2973" y="1071"/>
                </a:moveTo>
                <a:lnTo>
                  <a:pt x="2971" y="1074"/>
                </a:lnTo>
                <a:lnTo>
                  <a:pt x="2971" y="1074"/>
                </a:lnTo>
                <a:lnTo>
                  <a:pt x="2971" y="1076"/>
                </a:lnTo>
                <a:lnTo>
                  <a:pt x="2973" y="1076"/>
                </a:lnTo>
                <a:lnTo>
                  <a:pt x="2973" y="1074"/>
                </a:lnTo>
                <a:lnTo>
                  <a:pt x="2973" y="1074"/>
                </a:lnTo>
                <a:lnTo>
                  <a:pt x="2973" y="1071"/>
                </a:lnTo>
                <a:lnTo>
                  <a:pt x="2973" y="1071"/>
                </a:lnTo>
                <a:close/>
                <a:moveTo>
                  <a:pt x="2977" y="1084"/>
                </a:moveTo>
                <a:lnTo>
                  <a:pt x="2977" y="1084"/>
                </a:lnTo>
                <a:lnTo>
                  <a:pt x="2975" y="1084"/>
                </a:lnTo>
                <a:lnTo>
                  <a:pt x="2975" y="1084"/>
                </a:lnTo>
                <a:lnTo>
                  <a:pt x="2975" y="1084"/>
                </a:lnTo>
                <a:lnTo>
                  <a:pt x="2975" y="1084"/>
                </a:lnTo>
                <a:lnTo>
                  <a:pt x="2975" y="1084"/>
                </a:lnTo>
                <a:lnTo>
                  <a:pt x="2975" y="1086"/>
                </a:lnTo>
                <a:lnTo>
                  <a:pt x="2975" y="1086"/>
                </a:lnTo>
                <a:lnTo>
                  <a:pt x="2977" y="1084"/>
                </a:lnTo>
                <a:close/>
                <a:moveTo>
                  <a:pt x="2980" y="1017"/>
                </a:moveTo>
                <a:lnTo>
                  <a:pt x="2977" y="1015"/>
                </a:lnTo>
                <a:lnTo>
                  <a:pt x="2977" y="1017"/>
                </a:lnTo>
                <a:lnTo>
                  <a:pt x="2977" y="1017"/>
                </a:lnTo>
                <a:lnTo>
                  <a:pt x="2980" y="1017"/>
                </a:lnTo>
                <a:lnTo>
                  <a:pt x="2980" y="1017"/>
                </a:lnTo>
                <a:lnTo>
                  <a:pt x="2980" y="1017"/>
                </a:lnTo>
                <a:close/>
                <a:moveTo>
                  <a:pt x="2975" y="1080"/>
                </a:moveTo>
                <a:lnTo>
                  <a:pt x="2975" y="1080"/>
                </a:lnTo>
                <a:lnTo>
                  <a:pt x="2975" y="1080"/>
                </a:lnTo>
                <a:lnTo>
                  <a:pt x="2973" y="1078"/>
                </a:lnTo>
                <a:lnTo>
                  <a:pt x="2973" y="1078"/>
                </a:lnTo>
                <a:lnTo>
                  <a:pt x="2973" y="1080"/>
                </a:lnTo>
                <a:lnTo>
                  <a:pt x="2975" y="1080"/>
                </a:lnTo>
                <a:close/>
                <a:moveTo>
                  <a:pt x="2695" y="780"/>
                </a:moveTo>
                <a:lnTo>
                  <a:pt x="2695" y="780"/>
                </a:lnTo>
                <a:lnTo>
                  <a:pt x="2692" y="780"/>
                </a:lnTo>
                <a:lnTo>
                  <a:pt x="2690" y="780"/>
                </a:lnTo>
                <a:lnTo>
                  <a:pt x="2690" y="780"/>
                </a:lnTo>
                <a:lnTo>
                  <a:pt x="2690" y="780"/>
                </a:lnTo>
                <a:lnTo>
                  <a:pt x="2690" y="780"/>
                </a:lnTo>
                <a:lnTo>
                  <a:pt x="2695" y="780"/>
                </a:lnTo>
                <a:close/>
                <a:moveTo>
                  <a:pt x="2967" y="1013"/>
                </a:moveTo>
                <a:lnTo>
                  <a:pt x="2965" y="1011"/>
                </a:lnTo>
                <a:lnTo>
                  <a:pt x="2965" y="1011"/>
                </a:lnTo>
                <a:lnTo>
                  <a:pt x="2965" y="1011"/>
                </a:lnTo>
                <a:lnTo>
                  <a:pt x="2963" y="1013"/>
                </a:lnTo>
                <a:lnTo>
                  <a:pt x="2963" y="1013"/>
                </a:lnTo>
                <a:lnTo>
                  <a:pt x="2965" y="1015"/>
                </a:lnTo>
                <a:lnTo>
                  <a:pt x="2967" y="1015"/>
                </a:lnTo>
                <a:lnTo>
                  <a:pt x="2967" y="1013"/>
                </a:lnTo>
                <a:lnTo>
                  <a:pt x="2967" y="1013"/>
                </a:lnTo>
                <a:lnTo>
                  <a:pt x="2967" y="1013"/>
                </a:lnTo>
                <a:close/>
                <a:moveTo>
                  <a:pt x="2921" y="644"/>
                </a:moveTo>
                <a:lnTo>
                  <a:pt x="2921" y="644"/>
                </a:lnTo>
                <a:lnTo>
                  <a:pt x="2921" y="644"/>
                </a:lnTo>
                <a:lnTo>
                  <a:pt x="2919" y="644"/>
                </a:lnTo>
                <a:lnTo>
                  <a:pt x="2919" y="644"/>
                </a:lnTo>
                <a:lnTo>
                  <a:pt x="2919" y="644"/>
                </a:lnTo>
                <a:lnTo>
                  <a:pt x="2921" y="644"/>
                </a:lnTo>
                <a:lnTo>
                  <a:pt x="2921" y="644"/>
                </a:lnTo>
                <a:close/>
                <a:moveTo>
                  <a:pt x="2915" y="575"/>
                </a:moveTo>
                <a:lnTo>
                  <a:pt x="2912" y="575"/>
                </a:lnTo>
                <a:lnTo>
                  <a:pt x="2915" y="577"/>
                </a:lnTo>
                <a:lnTo>
                  <a:pt x="2915" y="577"/>
                </a:lnTo>
                <a:lnTo>
                  <a:pt x="2917" y="577"/>
                </a:lnTo>
                <a:lnTo>
                  <a:pt x="2917" y="577"/>
                </a:lnTo>
                <a:lnTo>
                  <a:pt x="2917" y="577"/>
                </a:lnTo>
                <a:lnTo>
                  <a:pt x="2917" y="577"/>
                </a:lnTo>
                <a:lnTo>
                  <a:pt x="2919" y="577"/>
                </a:lnTo>
                <a:lnTo>
                  <a:pt x="2919" y="575"/>
                </a:lnTo>
                <a:lnTo>
                  <a:pt x="2917" y="575"/>
                </a:lnTo>
                <a:lnTo>
                  <a:pt x="2917" y="577"/>
                </a:lnTo>
                <a:lnTo>
                  <a:pt x="2915" y="577"/>
                </a:lnTo>
                <a:lnTo>
                  <a:pt x="2915" y="575"/>
                </a:lnTo>
                <a:lnTo>
                  <a:pt x="2915" y="575"/>
                </a:lnTo>
                <a:lnTo>
                  <a:pt x="2915" y="575"/>
                </a:lnTo>
                <a:close/>
                <a:moveTo>
                  <a:pt x="2933" y="640"/>
                </a:moveTo>
                <a:lnTo>
                  <a:pt x="2931" y="640"/>
                </a:lnTo>
                <a:lnTo>
                  <a:pt x="2931" y="640"/>
                </a:lnTo>
                <a:lnTo>
                  <a:pt x="2929" y="640"/>
                </a:lnTo>
                <a:lnTo>
                  <a:pt x="2929" y="640"/>
                </a:lnTo>
                <a:lnTo>
                  <a:pt x="2927" y="640"/>
                </a:lnTo>
                <a:lnTo>
                  <a:pt x="2927" y="642"/>
                </a:lnTo>
                <a:lnTo>
                  <a:pt x="2929" y="642"/>
                </a:lnTo>
                <a:lnTo>
                  <a:pt x="2929" y="642"/>
                </a:lnTo>
                <a:lnTo>
                  <a:pt x="2929" y="642"/>
                </a:lnTo>
                <a:lnTo>
                  <a:pt x="2929" y="644"/>
                </a:lnTo>
                <a:lnTo>
                  <a:pt x="2931" y="644"/>
                </a:lnTo>
                <a:lnTo>
                  <a:pt x="2931" y="642"/>
                </a:lnTo>
                <a:lnTo>
                  <a:pt x="2931" y="642"/>
                </a:lnTo>
                <a:lnTo>
                  <a:pt x="2931" y="642"/>
                </a:lnTo>
                <a:lnTo>
                  <a:pt x="2933" y="640"/>
                </a:lnTo>
                <a:close/>
                <a:moveTo>
                  <a:pt x="2929" y="671"/>
                </a:moveTo>
                <a:lnTo>
                  <a:pt x="2931" y="671"/>
                </a:lnTo>
                <a:lnTo>
                  <a:pt x="2933" y="671"/>
                </a:lnTo>
                <a:lnTo>
                  <a:pt x="2933" y="673"/>
                </a:lnTo>
                <a:lnTo>
                  <a:pt x="2933" y="675"/>
                </a:lnTo>
                <a:lnTo>
                  <a:pt x="2933" y="675"/>
                </a:lnTo>
                <a:lnTo>
                  <a:pt x="2936" y="675"/>
                </a:lnTo>
                <a:lnTo>
                  <a:pt x="2938" y="671"/>
                </a:lnTo>
                <a:lnTo>
                  <a:pt x="2938" y="673"/>
                </a:lnTo>
                <a:lnTo>
                  <a:pt x="2938" y="673"/>
                </a:lnTo>
                <a:lnTo>
                  <a:pt x="2940" y="671"/>
                </a:lnTo>
                <a:lnTo>
                  <a:pt x="2942" y="671"/>
                </a:lnTo>
                <a:lnTo>
                  <a:pt x="2940" y="669"/>
                </a:lnTo>
                <a:lnTo>
                  <a:pt x="2940" y="669"/>
                </a:lnTo>
                <a:lnTo>
                  <a:pt x="2938" y="667"/>
                </a:lnTo>
                <a:lnTo>
                  <a:pt x="2938" y="667"/>
                </a:lnTo>
                <a:lnTo>
                  <a:pt x="2938" y="667"/>
                </a:lnTo>
                <a:lnTo>
                  <a:pt x="2936" y="667"/>
                </a:lnTo>
                <a:lnTo>
                  <a:pt x="2936" y="667"/>
                </a:lnTo>
                <a:lnTo>
                  <a:pt x="2933" y="667"/>
                </a:lnTo>
                <a:lnTo>
                  <a:pt x="2933" y="669"/>
                </a:lnTo>
                <a:lnTo>
                  <a:pt x="2927" y="669"/>
                </a:lnTo>
                <a:lnTo>
                  <a:pt x="2929" y="671"/>
                </a:lnTo>
                <a:close/>
                <a:moveTo>
                  <a:pt x="2923" y="640"/>
                </a:moveTo>
                <a:lnTo>
                  <a:pt x="2925" y="640"/>
                </a:lnTo>
                <a:lnTo>
                  <a:pt x="2927" y="640"/>
                </a:lnTo>
                <a:lnTo>
                  <a:pt x="2927" y="640"/>
                </a:lnTo>
                <a:lnTo>
                  <a:pt x="2925" y="637"/>
                </a:lnTo>
                <a:lnTo>
                  <a:pt x="2925" y="637"/>
                </a:lnTo>
                <a:lnTo>
                  <a:pt x="2925" y="637"/>
                </a:lnTo>
                <a:lnTo>
                  <a:pt x="2923" y="637"/>
                </a:lnTo>
                <a:lnTo>
                  <a:pt x="2923" y="637"/>
                </a:lnTo>
                <a:lnTo>
                  <a:pt x="2925" y="637"/>
                </a:lnTo>
                <a:lnTo>
                  <a:pt x="2923" y="637"/>
                </a:lnTo>
                <a:lnTo>
                  <a:pt x="2923" y="640"/>
                </a:lnTo>
                <a:close/>
                <a:moveTo>
                  <a:pt x="2904" y="646"/>
                </a:moveTo>
                <a:lnTo>
                  <a:pt x="2906" y="646"/>
                </a:lnTo>
                <a:lnTo>
                  <a:pt x="2906" y="646"/>
                </a:lnTo>
                <a:lnTo>
                  <a:pt x="2906" y="646"/>
                </a:lnTo>
                <a:lnTo>
                  <a:pt x="2904" y="646"/>
                </a:lnTo>
                <a:lnTo>
                  <a:pt x="2904" y="646"/>
                </a:lnTo>
                <a:lnTo>
                  <a:pt x="2904" y="646"/>
                </a:lnTo>
                <a:lnTo>
                  <a:pt x="2904" y="646"/>
                </a:lnTo>
                <a:lnTo>
                  <a:pt x="2904" y="646"/>
                </a:lnTo>
                <a:lnTo>
                  <a:pt x="2904" y="646"/>
                </a:lnTo>
                <a:close/>
                <a:moveTo>
                  <a:pt x="2892" y="644"/>
                </a:moveTo>
                <a:lnTo>
                  <a:pt x="2892" y="644"/>
                </a:lnTo>
                <a:lnTo>
                  <a:pt x="2894" y="644"/>
                </a:lnTo>
                <a:lnTo>
                  <a:pt x="2892" y="644"/>
                </a:lnTo>
                <a:lnTo>
                  <a:pt x="2892" y="642"/>
                </a:lnTo>
                <a:lnTo>
                  <a:pt x="2892" y="642"/>
                </a:lnTo>
                <a:lnTo>
                  <a:pt x="2892" y="644"/>
                </a:lnTo>
                <a:lnTo>
                  <a:pt x="2892" y="644"/>
                </a:lnTo>
                <a:lnTo>
                  <a:pt x="2892" y="644"/>
                </a:lnTo>
                <a:lnTo>
                  <a:pt x="2892" y="644"/>
                </a:lnTo>
                <a:close/>
                <a:moveTo>
                  <a:pt x="2885" y="692"/>
                </a:moveTo>
                <a:lnTo>
                  <a:pt x="2885" y="690"/>
                </a:lnTo>
                <a:lnTo>
                  <a:pt x="2887" y="690"/>
                </a:lnTo>
                <a:lnTo>
                  <a:pt x="2887" y="690"/>
                </a:lnTo>
                <a:lnTo>
                  <a:pt x="2885" y="690"/>
                </a:lnTo>
                <a:lnTo>
                  <a:pt x="2883" y="690"/>
                </a:lnTo>
                <a:lnTo>
                  <a:pt x="2885" y="692"/>
                </a:lnTo>
                <a:lnTo>
                  <a:pt x="2885" y="692"/>
                </a:lnTo>
                <a:close/>
                <a:moveTo>
                  <a:pt x="2877" y="656"/>
                </a:moveTo>
                <a:lnTo>
                  <a:pt x="2877" y="656"/>
                </a:lnTo>
                <a:lnTo>
                  <a:pt x="2877" y="658"/>
                </a:lnTo>
                <a:lnTo>
                  <a:pt x="2877" y="658"/>
                </a:lnTo>
                <a:lnTo>
                  <a:pt x="2877" y="658"/>
                </a:lnTo>
                <a:lnTo>
                  <a:pt x="2877" y="658"/>
                </a:lnTo>
                <a:lnTo>
                  <a:pt x="2877" y="658"/>
                </a:lnTo>
                <a:lnTo>
                  <a:pt x="2879" y="656"/>
                </a:lnTo>
                <a:lnTo>
                  <a:pt x="2879" y="656"/>
                </a:lnTo>
                <a:lnTo>
                  <a:pt x="2877" y="656"/>
                </a:lnTo>
                <a:close/>
                <a:moveTo>
                  <a:pt x="2896" y="642"/>
                </a:moveTo>
                <a:lnTo>
                  <a:pt x="2894" y="642"/>
                </a:lnTo>
                <a:lnTo>
                  <a:pt x="2894" y="642"/>
                </a:lnTo>
                <a:lnTo>
                  <a:pt x="2894" y="642"/>
                </a:lnTo>
                <a:lnTo>
                  <a:pt x="2894" y="642"/>
                </a:lnTo>
                <a:lnTo>
                  <a:pt x="2894" y="642"/>
                </a:lnTo>
                <a:lnTo>
                  <a:pt x="2894" y="644"/>
                </a:lnTo>
                <a:lnTo>
                  <a:pt x="2894" y="646"/>
                </a:lnTo>
                <a:lnTo>
                  <a:pt x="2898" y="644"/>
                </a:lnTo>
                <a:lnTo>
                  <a:pt x="2898" y="644"/>
                </a:lnTo>
                <a:lnTo>
                  <a:pt x="2898" y="644"/>
                </a:lnTo>
                <a:lnTo>
                  <a:pt x="2898" y="642"/>
                </a:lnTo>
                <a:lnTo>
                  <a:pt x="2900" y="642"/>
                </a:lnTo>
                <a:lnTo>
                  <a:pt x="2900" y="642"/>
                </a:lnTo>
                <a:lnTo>
                  <a:pt x="2900" y="642"/>
                </a:lnTo>
                <a:lnTo>
                  <a:pt x="2902" y="642"/>
                </a:lnTo>
                <a:lnTo>
                  <a:pt x="2900" y="642"/>
                </a:lnTo>
                <a:lnTo>
                  <a:pt x="2900" y="640"/>
                </a:lnTo>
                <a:lnTo>
                  <a:pt x="2900" y="640"/>
                </a:lnTo>
                <a:lnTo>
                  <a:pt x="2898" y="640"/>
                </a:lnTo>
                <a:lnTo>
                  <a:pt x="2898" y="640"/>
                </a:lnTo>
                <a:lnTo>
                  <a:pt x="2898" y="640"/>
                </a:lnTo>
                <a:lnTo>
                  <a:pt x="2898" y="640"/>
                </a:lnTo>
                <a:lnTo>
                  <a:pt x="2896" y="640"/>
                </a:lnTo>
                <a:lnTo>
                  <a:pt x="2896" y="637"/>
                </a:lnTo>
                <a:lnTo>
                  <a:pt x="2896" y="637"/>
                </a:lnTo>
                <a:lnTo>
                  <a:pt x="2894" y="640"/>
                </a:lnTo>
                <a:lnTo>
                  <a:pt x="2896" y="640"/>
                </a:lnTo>
                <a:lnTo>
                  <a:pt x="2896" y="640"/>
                </a:lnTo>
                <a:lnTo>
                  <a:pt x="2896" y="640"/>
                </a:lnTo>
                <a:lnTo>
                  <a:pt x="2896" y="642"/>
                </a:lnTo>
                <a:lnTo>
                  <a:pt x="2896" y="642"/>
                </a:lnTo>
                <a:close/>
                <a:moveTo>
                  <a:pt x="3623" y="495"/>
                </a:moveTo>
                <a:lnTo>
                  <a:pt x="3621" y="495"/>
                </a:lnTo>
                <a:lnTo>
                  <a:pt x="3619" y="495"/>
                </a:lnTo>
                <a:lnTo>
                  <a:pt x="3616" y="495"/>
                </a:lnTo>
                <a:lnTo>
                  <a:pt x="3614" y="493"/>
                </a:lnTo>
                <a:lnTo>
                  <a:pt x="3614" y="495"/>
                </a:lnTo>
                <a:lnTo>
                  <a:pt x="3616" y="497"/>
                </a:lnTo>
                <a:lnTo>
                  <a:pt x="3619" y="499"/>
                </a:lnTo>
                <a:lnTo>
                  <a:pt x="3623" y="499"/>
                </a:lnTo>
                <a:lnTo>
                  <a:pt x="3623" y="499"/>
                </a:lnTo>
                <a:lnTo>
                  <a:pt x="3623" y="497"/>
                </a:lnTo>
                <a:lnTo>
                  <a:pt x="3623" y="497"/>
                </a:lnTo>
                <a:lnTo>
                  <a:pt x="3623" y="497"/>
                </a:lnTo>
                <a:lnTo>
                  <a:pt x="3623" y="495"/>
                </a:lnTo>
                <a:close/>
                <a:moveTo>
                  <a:pt x="3583" y="428"/>
                </a:moveTo>
                <a:lnTo>
                  <a:pt x="3583" y="426"/>
                </a:lnTo>
                <a:lnTo>
                  <a:pt x="3583" y="424"/>
                </a:lnTo>
                <a:lnTo>
                  <a:pt x="3581" y="424"/>
                </a:lnTo>
                <a:lnTo>
                  <a:pt x="3579" y="426"/>
                </a:lnTo>
                <a:lnTo>
                  <a:pt x="3579" y="426"/>
                </a:lnTo>
                <a:lnTo>
                  <a:pt x="3579" y="428"/>
                </a:lnTo>
                <a:lnTo>
                  <a:pt x="3583" y="428"/>
                </a:lnTo>
                <a:close/>
                <a:moveTo>
                  <a:pt x="3126" y="533"/>
                </a:moveTo>
                <a:lnTo>
                  <a:pt x="3126" y="531"/>
                </a:lnTo>
                <a:lnTo>
                  <a:pt x="3126" y="531"/>
                </a:lnTo>
                <a:lnTo>
                  <a:pt x="3124" y="531"/>
                </a:lnTo>
                <a:lnTo>
                  <a:pt x="3124" y="531"/>
                </a:lnTo>
                <a:lnTo>
                  <a:pt x="3122" y="531"/>
                </a:lnTo>
                <a:lnTo>
                  <a:pt x="3122" y="533"/>
                </a:lnTo>
                <a:lnTo>
                  <a:pt x="3124" y="535"/>
                </a:lnTo>
                <a:lnTo>
                  <a:pt x="3124" y="535"/>
                </a:lnTo>
                <a:lnTo>
                  <a:pt x="3126" y="535"/>
                </a:lnTo>
                <a:lnTo>
                  <a:pt x="3126" y="535"/>
                </a:lnTo>
                <a:lnTo>
                  <a:pt x="3126" y="535"/>
                </a:lnTo>
                <a:lnTo>
                  <a:pt x="3126" y="533"/>
                </a:lnTo>
                <a:lnTo>
                  <a:pt x="3126" y="533"/>
                </a:lnTo>
                <a:close/>
                <a:moveTo>
                  <a:pt x="4233" y="289"/>
                </a:moveTo>
                <a:lnTo>
                  <a:pt x="4230" y="292"/>
                </a:lnTo>
                <a:lnTo>
                  <a:pt x="4230" y="292"/>
                </a:lnTo>
                <a:lnTo>
                  <a:pt x="4230" y="294"/>
                </a:lnTo>
                <a:lnTo>
                  <a:pt x="4230" y="294"/>
                </a:lnTo>
                <a:lnTo>
                  <a:pt x="4228" y="296"/>
                </a:lnTo>
                <a:lnTo>
                  <a:pt x="4224" y="296"/>
                </a:lnTo>
                <a:lnTo>
                  <a:pt x="4224" y="296"/>
                </a:lnTo>
                <a:lnTo>
                  <a:pt x="4222" y="296"/>
                </a:lnTo>
                <a:lnTo>
                  <a:pt x="4224" y="298"/>
                </a:lnTo>
                <a:lnTo>
                  <a:pt x="4228" y="300"/>
                </a:lnTo>
                <a:lnTo>
                  <a:pt x="4233" y="302"/>
                </a:lnTo>
                <a:lnTo>
                  <a:pt x="4233" y="302"/>
                </a:lnTo>
                <a:lnTo>
                  <a:pt x="4241" y="302"/>
                </a:lnTo>
                <a:lnTo>
                  <a:pt x="4243" y="302"/>
                </a:lnTo>
                <a:lnTo>
                  <a:pt x="4245" y="300"/>
                </a:lnTo>
                <a:lnTo>
                  <a:pt x="4247" y="298"/>
                </a:lnTo>
                <a:lnTo>
                  <a:pt x="4249" y="298"/>
                </a:lnTo>
                <a:lnTo>
                  <a:pt x="4249" y="296"/>
                </a:lnTo>
                <a:lnTo>
                  <a:pt x="4249" y="296"/>
                </a:lnTo>
                <a:lnTo>
                  <a:pt x="4251" y="294"/>
                </a:lnTo>
                <a:lnTo>
                  <a:pt x="4249" y="294"/>
                </a:lnTo>
                <a:lnTo>
                  <a:pt x="4245" y="292"/>
                </a:lnTo>
                <a:lnTo>
                  <a:pt x="4233" y="289"/>
                </a:lnTo>
                <a:close/>
                <a:moveTo>
                  <a:pt x="2925" y="677"/>
                </a:moveTo>
                <a:lnTo>
                  <a:pt x="2925" y="679"/>
                </a:lnTo>
                <a:lnTo>
                  <a:pt x="2927" y="682"/>
                </a:lnTo>
                <a:lnTo>
                  <a:pt x="2925" y="682"/>
                </a:lnTo>
                <a:lnTo>
                  <a:pt x="2925" y="682"/>
                </a:lnTo>
                <a:lnTo>
                  <a:pt x="2925" y="684"/>
                </a:lnTo>
                <a:lnTo>
                  <a:pt x="2925" y="684"/>
                </a:lnTo>
                <a:lnTo>
                  <a:pt x="2925" y="684"/>
                </a:lnTo>
                <a:lnTo>
                  <a:pt x="2927" y="684"/>
                </a:lnTo>
                <a:lnTo>
                  <a:pt x="2927" y="686"/>
                </a:lnTo>
                <a:lnTo>
                  <a:pt x="2929" y="686"/>
                </a:lnTo>
                <a:lnTo>
                  <a:pt x="2929" y="686"/>
                </a:lnTo>
                <a:lnTo>
                  <a:pt x="2927" y="690"/>
                </a:lnTo>
                <a:lnTo>
                  <a:pt x="2927" y="690"/>
                </a:lnTo>
                <a:lnTo>
                  <a:pt x="2927" y="690"/>
                </a:lnTo>
                <a:lnTo>
                  <a:pt x="2927" y="690"/>
                </a:lnTo>
                <a:lnTo>
                  <a:pt x="2929" y="690"/>
                </a:lnTo>
                <a:lnTo>
                  <a:pt x="2929" y="688"/>
                </a:lnTo>
                <a:lnTo>
                  <a:pt x="2931" y="686"/>
                </a:lnTo>
                <a:lnTo>
                  <a:pt x="2931" y="684"/>
                </a:lnTo>
                <a:lnTo>
                  <a:pt x="2933" y="684"/>
                </a:lnTo>
                <a:lnTo>
                  <a:pt x="2938" y="684"/>
                </a:lnTo>
                <a:lnTo>
                  <a:pt x="2938" y="684"/>
                </a:lnTo>
                <a:lnTo>
                  <a:pt x="2940" y="684"/>
                </a:lnTo>
                <a:lnTo>
                  <a:pt x="2940" y="682"/>
                </a:lnTo>
                <a:lnTo>
                  <a:pt x="2942" y="682"/>
                </a:lnTo>
                <a:lnTo>
                  <a:pt x="2942" y="682"/>
                </a:lnTo>
                <a:lnTo>
                  <a:pt x="2942" y="679"/>
                </a:lnTo>
                <a:lnTo>
                  <a:pt x="2946" y="679"/>
                </a:lnTo>
                <a:lnTo>
                  <a:pt x="2946" y="679"/>
                </a:lnTo>
                <a:lnTo>
                  <a:pt x="2940" y="677"/>
                </a:lnTo>
                <a:lnTo>
                  <a:pt x="2938" y="675"/>
                </a:lnTo>
                <a:lnTo>
                  <a:pt x="2938" y="677"/>
                </a:lnTo>
                <a:lnTo>
                  <a:pt x="2936" y="677"/>
                </a:lnTo>
                <a:lnTo>
                  <a:pt x="2936" y="675"/>
                </a:lnTo>
                <a:lnTo>
                  <a:pt x="2933" y="675"/>
                </a:lnTo>
                <a:lnTo>
                  <a:pt x="2933" y="677"/>
                </a:lnTo>
                <a:lnTo>
                  <a:pt x="2931" y="677"/>
                </a:lnTo>
                <a:lnTo>
                  <a:pt x="2931" y="679"/>
                </a:lnTo>
                <a:lnTo>
                  <a:pt x="2929" y="677"/>
                </a:lnTo>
                <a:lnTo>
                  <a:pt x="2929" y="677"/>
                </a:lnTo>
                <a:lnTo>
                  <a:pt x="2927" y="679"/>
                </a:lnTo>
                <a:lnTo>
                  <a:pt x="2927" y="679"/>
                </a:lnTo>
                <a:lnTo>
                  <a:pt x="2925" y="677"/>
                </a:lnTo>
                <a:close/>
                <a:moveTo>
                  <a:pt x="2946" y="677"/>
                </a:moveTo>
                <a:lnTo>
                  <a:pt x="2946" y="675"/>
                </a:lnTo>
                <a:lnTo>
                  <a:pt x="2944" y="675"/>
                </a:lnTo>
                <a:lnTo>
                  <a:pt x="2942" y="675"/>
                </a:lnTo>
                <a:lnTo>
                  <a:pt x="2942" y="677"/>
                </a:lnTo>
                <a:lnTo>
                  <a:pt x="2944" y="677"/>
                </a:lnTo>
                <a:lnTo>
                  <a:pt x="2946" y="677"/>
                </a:lnTo>
                <a:lnTo>
                  <a:pt x="2946" y="677"/>
                </a:lnTo>
                <a:close/>
                <a:moveTo>
                  <a:pt x="3040" y="415"/>
                </a:moveTo>
                <a:lnTo>
                  <a:pt x="3038" y="417"/>
                </a:lnTo>
                <a:lnTo>
                  <a:pt x="3038" y="417"/>
                </a:lnTo>
                <a:lnTo>
                  <a:pt x="3038" y="419"/>
                </a:lnTo>
                <a:lnTo>
                  <a:pt x="3042" y="417"/>
                </a:lnTo>
                <a:lnTo>
                  <a:pt x="3042" y="417"/>
                </a:lnTo>
                <a:lnTo>
                  <a:pt x="3042" y="415"/>
                </a:lnTo>
                <a:lnTo>
                  <a:pt x="3040" y="415"/>
                </a:lnTo>
                <a:lnTo>
                  <a:pt x="3040" y="415"/>
                </a:lnTo>
                <a:close/>
                <a:moveTo>
                  <a:pt x="2923" y="644"/>
                </a:moveTo>
                <a:lnTo>
                  <a:pt x="2923" y="644"/>
                </a:lnTo>
                <a:lnTo>
                  <a:pt x="2923" y="644"/>
                </a:lnTo>
                <a:lnTo>
                  <a:pt x="2925" y="644"/>
                </a:lnTo>
                <a:lnTo>
                  <a:pt x="2925" y="642"/>
                </a:lnTo>
                <a:lnTo>
                  <a:pt x="2923" y="642"/>
                </a:lnTo>
                <a:lnTo>
                  <a:pt x="2923" y="644"/>
                </a:lnTo>
                <a:close/>
                <a:moveTo>
                  <a:pt x="2967" y="535"/>
                </a:moveTo>
                <a:lnTo>
                  <a:pt x="2969" y="535"/>
                </a:lnTo>
                <a:lnTo>
                  <a:pt x="2969" y="535"/>
                </a:lnTo>
                <a:lnTo>
                  <a:pt x="2969" y="535"/>
                </a:lnTo>
                <a:lnTo>
                  <a:pt x="2967" y="533"/>
                </a:lnTo>
                <a:lnTo>
                  <a:pt x="2965" y="533"/>
                </a:lnTo>
                <a:lnTo>
                  <a:pt x="2963" y="535"/>
                </a:lnTo>
                <a:lnTo>
                  <a:pt x="2963" y="535"/>
                </a:lnTo>
                <a:lnTo>
                  <a:pt x="2965" y="537"/>
                </a:lnTo>
                <a:lnTo>
                  <a:pt x="2967" y="535"/>
                </a:lnTo>
                <a:close/>
                <a:moveTo>
                  <a:pt x="2917" y="635"/>
                </a:moveTo>
                <a:lnTo>
                  <a:pt x="2919" y="635"/>
                </a:lnTo>
                <a:lnTo>
                  <a:pt x="2919" y="635"/>
                </a:lnTo>
                <a:lnTo>
                  <a:pt x="2917" y="633"/>
                </a:lnTo>
                <a:lnTo>
                  <a:pt x="2917" y="633"/>
                </a:lnTo>
                <a:lnTo>
                  <a:pt x="2915" y="633"/>
                </a:lnTo>
                <a:lnTo>
                  <a:pt x="2915" y="633"/>
                </a:lnTo>
                <a:lnTo>
                  <a:pt x="2915" y="635"/>
                </a:lnTo>
                <a:lnTo>
                  <a:pt x="2917" y="637"/>
                </a:lnTo>
                <a:lnTo>
                  <a:pt x="2917" y="635"/>
                </a:lnTo>
                <a:close/>
                <a:moveTo>
                  <a:pt x="4448" y="1677"/>
                </a:moveTo>
                <a:lnTo>
                  <a:pt x="4448" y="1677"/>
                </a:lnTo>
                <a:lnTo>
                  <a:pt x="4446" y="1675"/>
                </a:lnTo>
                <a:lnTo>
                  <a:pt x="4444" y="1675"/>
                </a:lnTo>
                <a:lnTo>
                  <a:pt x="4442" y="1675"/>
                </a:lnTo>
                <a:lnTo>
                  <a:pt x="4438" y="1675"/>
                </a:lnTo>
                <a:lnTo>
                  <a:pt x="4436" y="1677"/>
                </a:lnTo>
                <a:lnTo>
                  <a:pt x="4434" y="1675"/>
                </a:lnTo>
                <a:lnTo>
                  <a:pt x="4434" y="1675"/>
                </a:lnTo>
                <a:lnTo>
                  <a:pt x="4434" y="1677"/>
                </a:lnTo>
                <a:lnTo>
                  <a:pt x="4434" y="1679"/>
                </a:lnTo>
                <a:lnTo>
                  <a:pt x="4434" y="1679"/>
                </a:lnTo>
                <a:lnTo>
                  <a:pt x="4436" y="1682"/>
                </a:lnTo>
                <a:lnTo>
                  <a:pt x="4436" y="1682"/>
                </a:lnTo>
                <a:lnTo>
                  <a:pt x="4436" y="1684"/>
                </a:lnTo>
                <a:lnTo>
                  <a:pt x="4440" y="1684"/>
                </a:lnTo>
                <a:lnTo>
                  <a:pt x="4442" y="1686"/>
                </a:lnTo>
                <a:lnTo>
                  <a:pt x="4442" y="1686"/>
                </a:lnTo>
                <a:lnTo>
                  <a:pt x="4444" y="1686"/>
                </a:lnTo>
                <a:lnTo>
                  <a:pt x="4444" y="1686"/>
                </a:lnTo>
                <a:lnTo>
                  <a:pt x="4446" y="1686"/>
                </a:lnTo>
                <a:lnTo>
                  <a:pt x="4446" y="1686"/>
                </a:lnTo>
                <a:lnTo>
                  <a:pt x="4448" y="1684"/>
                </a:lnTo>
                <a:lnTo>
                  <a:pt x="4450" y="1684"/>
                </a:lnTo>
                <a:lnTo>
                  <a:pt x="4450" y="1684"/>
                </a:lnTo>
                <a:lnTo>
                  <a:pt x="4450" y="1682"/>
                </a:lnTo>
                <a:lnTo>
                  <a:pt x="4450" y="1679"/>
                </a:lnTo>
                <a:lnTo>
                  <a:pt x="4450" y="1679"/>
                </a:lnTo>
                <a:lnTo>
                  <a:pt x="4450" y="1679"/>
                </a:lnTo>
                <a:lnTo>
                  <a:pt x="4448" y="1677"/>
                </a:lnTo>
                <a:lnTo>
                  <a:pt x="4448" y="1677"/>
                </a:lnTo>
                <a:close/>
                <a:moveTo>
                  <a:pt x="2789" y="738"/>
                </a:moveTo>
                <a:lnTo>
                  <a:pt x="2791" y="738"/>
                </a:lnTo>
                <a:lnTo>
                  <a:pt x="2791" y="738"/>
                </a:lnTo>
                <a:lnTo>
                  <a:pt x="2791" y="736"/>
                </a:lnTo>
                <a:lnTo>
                  <a:pt x="2791" y="736"/>
                </a:lnTo>
                <a:lnTo>
                  <a:pt x="2789" y="738"/>
                </a:lnTo>
                <a:lnTo>
                  <a:pt x="2789" y="738"/>
                </a:lnTo>
                <a:lnTo>
                  <a:pt x="2789" y="738"/>
                </a:lnTo>
                <a:lnTo>
                  <a:pt x="2789" y="738"/>
                </a:lnTo>
                <a:close/>
                <a:moveTo>
                  <a:pt x="2772" y="736"/>
                </a:moveTo>
                <a:lnTo>
                  <a:pt x="2770" y="736"/>
                </a:lnTo>
                <a:lnTo>
                  <a:pt x="2768" y="736"/>
                </a:lnTo>
                <a:lnTo>
                  <a:pt x="2766" y="736"/>
                </a:lnTo>
                <a:lnTo>
                  <a:pt x="2768" y="738"/>
                </a:lnTo>
                <a:lnTo>
                  <a:pt x="2768" y="738"/>
                </a:lnTo>
                <a:lnTo>
                  <a:pt x="2768" y="738"/>
                </a:lnTo>
                <a:lnTo>
                  <a:pt x="2768" y="738"/>
                </a:lnTo>
                <a:lnTo>
                  <a:pt x="2768" y="740"/>
                </a:lnTo>
                <a:lnTo>
                  <a:pt x="2770" y="740"/>
                </a:lnTo>
                <a:lnTo>
                  <a:pt x="2770" y="744"/>
                </a:lnTo>
                <a:lnTo>
                  <a:pt x="2772" y="747"/>
                </a:lnTo>
                <a:lnTo>
                  <a:pt x="2772" y="747"/>
                </a:lnTo>
                <a:lnTo>
                  <a:pt x="2772" y="747"/>
                </a:lnTo>
                <a:lnTo>
                  <a:pt x="2774" y="747"/>
                </a:lnTo>
                <a:lnTo>
                  <a:pt x="2776" y="747"/>
                </a:lnTo>
                <a:lnTo>
                  <a:pt x="2776" y="749"/>
                </a:lnTo>
                <a:lnTo>
                  <a:pt x="2776" y="749"/>
                </a:lnTo>
                <a:lnTo>
                  <a:pt x="2778" y="751"/>
                </a:lnTo>
                <a:lnTo>
                  <a:pt x="2778" y="753"/>
                </a:lnTo>
                <a:lnTo>
                  <a:pt x="2780" y="755"/>
                </a:lnTo>
                <a:lnTo>
                  <a:pt x="2783" y="755"/>
                </a:lnTo>
                <a:lnTo>
                  <a:pt x="2783" y="753"/>
                </a:lnTo>
                <a:lnTo>
                  <a:pt x="2783" y="751"/>
                </a:lnTo>
                <a:lnTo>
                  <a:pt x="2783" y="749"/>
                </a:lnTo>
                <a:lnTo>
                  <a:pt x="2783" y="747"/>
                </a:lnTo>
                <a:lnTo>
                  <a:pt x="2787" y="747"/>
                </a:lnTo>
                <a:lnTo>
                  <a:pt x="2787" y="744"/>
                </a:lnTo>
                <a:lnTo>
                  <a:pt x="2787" y="742"/>
                </a:lnTo>
                <a:lnTo>
                  <a:pt x="2785" y="742"/>
                </a:lnTo>
                <a:lnTo>
                  <a:pt x="2785" y="740"/>
                </a:lnTo>
                <a:lnTo>
                  <a:pt x="2785" y="740"/>
                </a:lnTo>
                <a:lnTo>
                  <a:pt x="2787" y="738"/>
                </a:lnTo>
                <a:lnTo>
                  <a:pt x="2787" y="738"/>
                </a:lnTo>
                <a:lnTo>
                  <a:pt x="2789" y="738"/>
                </a:lnTo>
                <a:lnTo>
                  <a:pt x="2789" y="736"/>
                </a:lnTo>
                <a:lnTo>
                  <a:pt x="2789" y="736"/>
                </a:lnTo>
                <a:lnTo>
                  <a:pt x="2789" y="734"/>
                </a:lnTo>
                <a:lnTo>
                  <a:pt x="2789" y="732"/>
                </a:lnTo>
                <a:lnTo>
                  <a:pt x="2789" y="732"/>
                </a:lnTo>
                <a:lnTo>
                  <a:pt x="2791" y="730"/>
                </a:lnTo>
                <a:lnTo>
                  <a:pt x="2791" y="730"/>
                </a:lnTo>
                <a:lnTo>
                  <a:pt x="2789" y="728"/>
                </a:lnTo>
                <a:lnTo>
                  <a:pt x="2787" y="728"/>
                </a:lnTo>
                <a:lnTo>
                  <a:pt x="2787" y="728"/>
                </a:lnTo>
                <a:lnTo>
                  <a:pt x="2785" y="728"/>
                </a:lnTo>
                <a:lnTo>
                  <a:pt x="2783" y="730"/>
                </a:lnTo>
                <a:lnTo>
                  <a:pt x="2780" y="730"/>
                </a:lnTo>
                <a:lnTo>
                  <a:pt x="2780" y="732"/>
                </a:lnTo>
                <a:lnTo>
                  <a:pt x="2780" y="732"/>
                </a:lnTo>
                <a:lnTo>
                  <a:pt x="2780" y="734"/>
                </a:lnTo>
                <a:lnTo>
                  <a:pt x="2780" y="734"/>
                </a:lnTo>
                <a:lnTo>
                  <a:pt x="2780" y="734"/>
                </a:lnTo>
                <a:lnTo>
                  <a:pt x="2778" y="736"/>
                </a:lnTo>
                <a:lnTo>
                  <a:pt x="2778" y="736"/>
                </a:lnTo>
                <a:lnTo>
                  <a:pt x="2776" y="736"/>
                </a:lnTo>
                <a:lnTo>
                  <a:pt x="2776" y="734"/>
                </a:lnTo>
                <a:lnTo>
                  <a:pt x="2776" y="732"/>
                </a:lnTo>
                <a:lnTo>
                  <a:pt x="2776" y="732"/>
                </a:lnTo>
                <a:lnTo>
                  <a:pt x="2774" y="732"/>
                </a:lnTo>
                <a:lnTo>
                  <a:pt x="2774" y="732"/>
                </a:lnTo>
                <a:lnTo>
                  <a:pt x="2774" y="732"/>
                </a:lnTo>
                <a:lnTo>
                  <a:pt x="2772" y="736"/>
                </a:lnTo>
                <a:lnTo>
                  <a:pt x="2772" y="736"/>
                </a:lnTo>
                <a:close/>
                <a:moveTo>
                  <a:pt x="2776" y="757"/>
                </a:moveTo>
                <a:lnTo>
                  <a:pt x="2776" y="757"/>
                </a:lnTo>
                <a:lnTo>
                  <a:pt x="2778" y="757"/>
                </a:lnTo>
                <a:lnTo>
                  <a:pt x="2778" y="755"/>
                </a:lnTo>
                <a:lnTo>
                  <a:pt x="2778" y="755"/>
                </a:lnTo>
                <a:lnTo>
                  <a:pt x="2776" y="753"/>
                </a:lnTo>
                <a:lnTo>
                  <a:pt x="2774" y="753"/>
                </a:lnTo>
                <a:lnTo>
                  <a:pt x="2772" y="753"/>
                </a:lnTo>
                <a:lnTo>
                  <a:pt x="2770" y="751"/>
                </a:lnTo>
                <a:lnTo>
                  <a:pt x="2768" y="751"/>
                </a:lnTo>
                <a:lnTo>
                  <a:pt x="2768" y="753"/>
                </a:lnTo>
                <a:lnTo>
                  <a:pt x="2768" y="755"/>
                </a:lnTo>
                <a:lnTo>
                  <a:pt x="2774" y="757"/>
                </a:lnTo>
                <a:lnTo>
                  <a:pt x="2776" y="757"/>
                </a:lnTo>
                <a:close/>
                <a:moveTo>
                  <a:pt x="2875" y="667"/>
                </a:moveTo>
                <a:lnTo>
                  <a:pt x="2875" y="667"/>
                </a:lnTo>
                <a:lnTo>
                  <a:pt x="2875" y="667"/>
                </a:lnTo>
                <a:lnTo>
                  <a:pt x="2875" y="667"/>
                </a:lnTo>
                <a:lnTo>
                  <a:pt x="2873" y="667"/>
                </a:lnTo>
                <a:lnTo>
                  <a:pt x="2875" y="667"/>
                </a:lnTo>
                <a:lnTo>
                  <a:pt x="2875" y="667"/>
                </a:lnTo>
                <a:lnTo>
                  <a:pt x="2875" y="667"/>
                </a:lnTo>
                <a:close/>
                <a:moveTo>
                  <a:pt x="2789" y="751"/>
                </a:moveTo>
                <a:lnTo>
                  <a:pt x="2787" y="749"/>
                </a:lnTo>
                <a:lnTo>
                  <a:pt x="2787" y="749"/>
                </a:lnTo>
                <a:lnTo>
                  <a:pt x="2785" y="749"/>
                </a:lnTo>
                <a:lnTo>
                  <a:pt x="2785" y="751"/>
                </a:lnTo>
                <a:lnTo>
                  <a:pt x="2785" y="751"/>
                </a:lnTo>
                <a:lnTo>
                  <a:pt x="2785" y="751"/>
                </a:lnTo>
                <a:lnTo>
                  <a:pt x="2785" y="751"/>
                </a:lnTo>
                <a:lnTo>
                  <a:pt x="2783" y="753"/>
                </a:lnTo>
                <a:lnTo>
                  <a:pt x="2785" y="753"/>
                </a:lnTo>
                <a:lnTo>
                  <a:pt x="2787" y="751"/>
                </a:lnTo>
                <a:lnTo>
                  <a:pt x="2789" y="751"/>
                </a:lnTo>
                <a:lnTo>
                  <a:pt x="2789" y="751"/>
                </a:lnTo>
                <a:lnTo>
                  <a:pt x="2789" y="751"/>
                </a:lnTo>
                <a:lnTo>
                  <a:pt x="2789" y="751"/>
                </a:lnTo>
                <a:close/>
                <a:moveTo>
                  <a:pt x="2699" y="780"/>
                </a:moveTo>
                <a:lnTo>
                  <a:pt x="2697" y="780"/>
                </a:lnTo>
                <a:lnTo>
                  <a:pt x="2697" y="780"/>
                </a:lnTo>
                <a:lnTo>
                  <a:pt x="2697" y="780"/>
                </a:lnTo>
                <a:lnTo>
                  <a:pt x="2699" y="780"/>
                </a:lnTo>
                <a:lnTo>
                  <a:pt x="2699" y="780"/>
                </a:lnTo>
                <a:close/>
                <a:moveTo>
                  <a:pt x="2705" y="778"/>
                </a:moveTo>
                <a:lnTo>
                  <a:pt x="2705" y="778"/>
                </a:lnTo>
                <a:lnTo>
                  <a:pt x="2703" y="778"/>
                </a:lnTo>
                <a:lnTo>
                  <a:pt x="2705" y="778"/>
                </a:lnTo>
                <a:lnTo>
                  <a:pt x="2707" y="778"/>
                </a:lnTo>
                <a:lnTo>
                  <a:pt x="2705" y="778"/>
                </a:lnTo>
                <a:close/>
                <a:moveTo>
                  <a:pt x="2730" y="755"/>
                </a:moveTo>
                <a:lnTo>
                  <a:pt x="2730" y="755"/>
                </a:lnTo>
                <a:lnTo>
                  <a:pt x="2730" y="755"/>
                </a:lnTo>
                <a:lnTo>
                  <a:pt x="2730" y="757"/>
                </a:lnTo>
                <a:lnTo>
                  <a:pt x="2732" y="757"/>
                </a:lnTo>
                <a:lnTo>
                  <a:pt x="2732" y="755"/>
                </a:lnTo>
                <a:lnTo>
                  <a:pt x="2732" y="755"/>
                </a:lnTo>
                <a:lnTo>
                  <a:pt x="2730" y="755"/>
                </a:lnTo>
                <a:lnTo>
                  <a:pt x="2730" y="755"/>
                </a:lnTo>
                <a:close/>
                <a:moveTo>
                  <a:pt x="2730" y="751"/>
                </a:moveTo>
                <a:lnTo>
                  <a:pt x="2730" y="749"/>
                </a:lnTo>
                <a:lnTo>
                  <a:pt x="2730" y="749"/>
                </a:lnTo>
                <a:lnTo>
                  <a:pt x="2728" y="753"/>
                </a:lnTo>
                <a:lnTo>
                  <a:pt x="2728" y="755"/>
                </a:lnTo>
                <a:lnTo>
                  <a:pt x="2728" y="755"/>
                </a:lnTo>
                <a:lnTo>
                  <a:pt x="2728" y="753"/>
                </a:lnTo>
                <a:lnTo>
                  <a:pt x="2732" y="753"/>
                </a:lnTo>
                <a:lnTo>
                  <a:pt x="2732" y="753"/>
                </a:lnTo>
                <a:lnTo>
                  <a:pt x="2728" y="753"/>
                </a:lnTo>
                <a:lnTo>
                  <a:pt x="2728" y="751"/>
                </a:lnTo>
                <a:lnTo>
                  <a:pt x="2730" y="751"/>
                </a:lnTo>
                <a:lnTo>
                  <a:pt x="2730" y="751"/>
                </a:lnTo>
                <a:close/>
                <a:moveTo>
                  <a:pt x="2768" y="759"/>
                </a:moveTo>
                <a:lnTo>
                  <a:pt x="2768" y="759"/>
                </a:lnTo>
                <a:lnTo>
                  <a:pt x="2768" y="761"/>
                </a:lnTo>
                <a:lnTo>
                  <a:pt x="2768" y="761"/>
                </a:lnTo>
                <a:lnTo>
                  <a:pt x="2768" y="761"/>
                </a:lnTo>
                <a:lnTo>
                  <a:pt x="2772" y="761"/>
                </a:lnTo>
                <a:lnTo>
                  <a:pt x="2772" y="761"/>
                </a:lnTo>
                <a:lnTo>
                  <a:pt x="2770" y="761"/>
                </a:lnTo>
                <a:lnTo>
                  <a:pt x="2768" y="759"/>
                </a:lnTo>
                <a:close/>
                <a:moveTo>
                  <a:pt x="5194" y="811"/>
                </a:moveTo>
                <a:lnTo>
                  <a:pt x="5194" y="809"/>
                </a:lnTo>
                <a:lnTo>
                  <a:pt x="5194" y="809"/>
                </a:lnTo>
                <a:lnTo>
                  <a:pt x="5194" y="809"/>
                </a:lnTo>
                <a:lnTo>
                  <a:pt x="5194" y="809"/>
                </a:lnTo>
                <a:lnTo>
                  <a:pt x="5194" y="809"/>
                </a:lnTo>
                <a:lnTo>
                  <a:pt x="5194" y="811"/>
                </a:lnTo>
                <a:lnTo>
                  <a:pt x="5194" y="811"/>
                </a:lnTo>
                <a:close/>
                <a:moveTo>
                  <a:pt x="2856" y="702"/>
                </a:moveTo>
                <a:lnTo>
                  <a:pt x="2854" y="702"/>
                </a:lnTo>
                <a:lnTo>
                  <a:pt x="2854" y="702"/>
                </a:lnTo>
                <a:lnTo>
                  <a:pt x="2854" y="705"/>
                </a:lnTo>
                <a:lnTo>
                  <a:pt x="2852" y="707"/>
                </a:lnTo>
                <a:lnTo>
                  <a:pt x="2852" y="709"/>
                </a:lnTo>
                <a:lnTo>
                  <a:pt x="2850" y="711"/>
                </a:lnTo>
                <a:lnTo>
                  <a:pt x="2850" y="713"/>
                </a:lnTo>
                <a:lnTo>
                  <a:pt x="2845" y="719"/>
                </a:lnTo>
                <a:lnTo>
                  <a:pt x="2845" y="721"/>
                </a:lnTo>
                <a:lnTo>
                  <a:pt x="2845" y="723"/>
                </a:lnTo>
                <a:lnTo>
                  <a:pt x="2845" y="726"/>
                </a:lnTo>
                <a:lnTo>
                  <a:pt x="2845" y="726"/>
                </a:lnTo>
                <a:lnTo>
                  <a:pt x="2848" y="723"/>
                </a:lnTo>
                <a:lnTo>
                  <a:pt x="2852" y="713"/>
                </a:lnTo>
                <a:lnTo>
                  <a:pt x="2852" y="713"/>
                </a:lnTo>
                <a:lnTo>
                  <a:pt x="2852" y="711"/>
                </a:lnTo>
                <a:lnTo>
                  <a:pt x="2854" y="705"/>
                </a:lnTo>
                <a:lnTo>
                  <a:pt x="2854" y="705"/>
                </a:lnTo>
                <a:lnTo>
                  <a:pt x="2854" y="705"/>
                </a:lnTo>
                <a:lnTo>
                  <a:pt x="2856" y="702"/>
                </a:lnTo>
                <a:lnTo>
                  <a:pt x="2856" y="702"/>
                </a:lnTo>
                <a:close/>
                <a:moveTo>
                  <a:pt x="2764" y="747"/>
                </a:moveTo>
                <a:lnTo>
                  <a:pt x="2764" y="747"/>
                </a:lnTo>
                <a:lnTo>
                  <a:pt x="2764" y="744"/>
                </a:lnTo>
                <a:lnTo>
                  <a:pt x="2764" y="744"/>
                </a:lnTo>
                <a:lnTo>
                  <a:pt x="2764" y="742"/>
                </a:lnTo>
                <a:lnTo>
                  <a:pt x="2762" y="738"/>
                </a:lnTo>
                <a:lnTo>
                  <a:pt x="2762" y="738"/>
                </a:lnTo>
                <a:lnTo>
                  <a:pt x="2762" y="738"/>
                </a:lnTo>
                <a:lnTo>
                  <a:pt x="2760" y="738"/>
                </a:lnTo>
                <a:lnTo>
                  <a:pt x="2760" y="738"/>
                </a:lnTo>
                <a:lnTo>
                  <a:pt x="2757" y="738"/>
                </a:lnTo>
                <a:lnTo>
                  <a:pt x="2757" y="738"/>
                </a:lnTo>
                <a:lnTo>
                  <a:pt x="2753" y="740"/>
                </a:lnTo>
                <a:lnTo>
                  <a:pt x="2751" y="740"/>
                </a:lnTo>
                <a:lnTo>
                  <a:pt x="2751" y="742"/>
                </a:lnTo>
                <a:lnTo>
                  <a:pt x="2751" y="747"/>
                </a:lnTo>
                <a:lnTo>
                  <a:pt x="2751" y="747"/>
                </a:lnTo>
                <a:lnTo>
                  <a:pt x="2753" y="747"/>
                </a:lnTo>
                <a:lnTo>
                  <a:pt x="2755" y="749"/>
                </a:lnTo>
                <a:lnTo>
                  <a:pt x="2760" y="749"/>
                </a:lnTo>
                <a:lnTo>
                  <a:pt x="2762" y="749"/>
                </a:lnTo>
                <a:lnTo>
                  <a:pt x="2764" y="747"/>
                </a:lnTo>
                <a:close/>
                <a:moveTo>
                  <a:pt x="2799" y="763"/>
                </a:moveTo>
                <a:lnTo>
                  <a:pt x="2799" y="763"/>
                </a:lnTo>
                <a:lnTo>
                  <a:pt x="2801" y="765"/>
                </a:lnTo>
                <a:lnTo>
                  <a:pt x="2801" y="765"/>
                </a:lnTo>
                <a:lnTo>
                  <a:pt x="2804" y="763"/>
                </a:lnTo>
                <a:lnTo>
                  <a:pt x="2806" y="763"/>
                </a:lnTo>
                <a:lnTo>
                  <a:pt x="2806" y="765"/>
                </a:lnTo>
                <a:lnTo>
                  <a:pt x="2808" y="763"/>
                </a:lnTo>
                <a:lnTo>
                  <a:pt x="2806" y="763"/>
                </a:lnTo>
                <a:lnTo>
                  <a:pt x="2806" y="761"/>
                </a:lnTo>
                <a:lnTo>
                  <a:pt x="2804" y="761"/>
                </a:lnTo>
                <a:lnTo>
                  <a:pt x="2806" y="761"/>
                </a:lnTo>
                <a:lnTo>
                  <a:pt x="2806" y="759"/>
                </a:lnTo>
                <a:lnTo>
                  <a:pt x="2806" y="759"/>
                </a:lnTo>
                <a:lnTo>
                  <a:pt x="2806" y="759"/>
                </a:lnTo>
                <a:lnTo>
                  <a:pt x="2804" y="757"/>
                </a:lnTo>
                <a:lnTo>
                  <a:pt x="2804" y="757"/>
                </a:lnTo>
                <a:lnTo>
                  <a:pt x="2801" y="757"/>
                </a:lnTo>
                <a:lnTo>
                  <a:pt x="2801" y="757"/>
                </a:lnTo>
                <a:lnTo>
                  <a:pt x="2799" y="757"/>
                </a:lnTo>
                <a:lnTo>
                  <a:pt x="2799" y="759"/>
                </a:lnTo>
                <a:lnTo>
                  <a:pt x="2799" y="759"/>
                </a:lnTo>
                <a:lnTo>
                  <a:pt x="2799" y="759"/>
                </a:lnTo>
                <a:lnTo>
                  <a:pt x="2799" y="761"/>
                </a:lnTo>
                <a:lnTo>
                  <a:pt x="2799" y="763"/>
                </a:lnTo>
                <a:close/>
                <a:moveTo>
                  <a:pt x="2871" y="705"/>
                </a:moveTo>
                <a:lnTo>
                  <a:pt x="2871" y="707"/>
                </a:lnTo>
                <a:lnTo>
                  <a:pt x="2873" y="709"/>
                </a:lnTo>
                <a:lnTo>
                  <a:pt x="2871" y="709"/>
                </a:lnTo>
                <a:lnTo>
                  <a:pt x="2871" y="711"/>
                </a:lnTo>
                <a:lnTo>
                  <a:pt x="2873" y="711"/>
                </a:lnTo>
                <a:lnTo>
                  <a:pt x="2873" y="711"/>
                </a:lnTo>
                <a:lnTo>
                  <a:pt x="2875" y="709"/>
                </a:lnTo>
                <a:lnTo>
                  <a:pt x="2875" y="707"/>
                </a:lnTo>
                <a:lnTo>
                  <a:pt x="2877" y="707"/>
                </a:lnTo>
                <a:lnTo>
                  <a:pt x="2879" y="705"/>
                </a:lnTo>
                <a:lnTo>
                  <a:pt x="2879" y="702"/>
                </a:lnTo>
                <a:lnTo>
                  <a:pt x="2879" y="702"/>
                </a:lnTo>
                <a:lnTo>
                  <a:pt x="2881" y="702"/>
                </a:lnTo>
                <a:lnTo>
                  <a:pt x="2881" y="702"/>
                </a:lnTo>
                <a:lnTo>
                  <a:pt x="2879" y="700"/>
                </a:lnTo>
                <a:lnTo>
                  <a:pt x="2881" y="696"/>
                </a:lnTo>
                <a:lnTo>
                  <a:pt x="2881" y="694"/>
                </a:lnTo>
                <a:lnTo>
                  <a:pt x="2883" y="694"/>
                </a:lnTo>
                <a:lnTo>
                  <a:pt x="2883" y="692"/>
                </a:lnTo>
                <a:lnTo>
                  <a:pt x="2883" y="692"/>
                </a:lnTo>
                <a:lnTo>
                  <a:pt x="2883" y="692"/>
                </a:lnTo>
                <a:lnTo>
                  <a:pt x="2881" y="690"/>
                </a:lnTo>
                <a:lnTo>
                  <a:pt x="2881" y="692"/>
                </a:lnTo>
                <a:lnTo>
                  <a:pt x="2881" y="692"/>
                </a:lnTo>
                <a:lnTo>
                  <a:pt x="2879" y="692"/>
                </a:lnTo>
                <a:lnTo>
                  <a:pt x="2877" y="692"/>
                </a:lnTo>
                <a:lnTo>
                  <a:pt x="2875" y="694"/>
                </a:lnTo>
                <a:lnTo>
                  <a:pt x="2873" y="696"/>
                </a:lnTo>
                <a:lnTo>
                  <a:pt x="2871" y="696"/>
                </a:lnTo>
                <a:lnTo>
                  <a:pt x="2871" y="698"/>
                </a:lnTo>
                <a:lnTo>
                  <a:pt x="2871" y="700"/>
                </a:lnTo>
                <a:lnTo>
                  <a:pt x="2871" y="702"/>
                </a:lnTo>
                <a:lnTo>
                  <a:pt x="2871" y="705"/>
                </a:lnTo>
                <a:lnTo>
                  <a:pt x="2871" y="705"/>
                </a:lnTo>
                <a:close/>
                <a:moveTo>
                  <a:pt x="2757" y="753"/>
                </a:moveTo>
                <a:lnTo>
                  <a:pt x="2757" y="751"/>
                </a:lnTo>
                <a:lnTo>
                  <a:pt x="2755" y="751"/>
                </a:lnTo>
                <a:lnTo>
                  <a:pt x="2755" y="751"/>
                </a:lnTo>
                <a:lnTo>
                  <a:pt x="2757" y="753"/>
                </a:lnTo>
                <a:lnTo>
                  <a:pt x="2760" y="753"/>
                </a:lnTo>
                <a:lnTo>
                  <a:pt x="2760" y="753"/>
                </a:lnTo>
                <a:lnTo>
                  <a:pt x="2760" y="753"/>
                </a:lnTo>
                <a:lnTo>
                  <a:pt x="2760" y="753"/>
                </a:lnTo>
                <a:lnTo>
                  <a:pt x="2757" y="753"/>
                </a:lnTo>
                <a:close/>
                <a:moveTo>
                  <a:pt x="2751" y="749"/>
                </a:moveTo>
                <a:lnTo>
                  <a:pt x="2749" y="749"/>
                </a:lnTo>
                <a:lnTo>
                  <a:pt x="2749" y="749"/>
                </a:lnTo>
                <a:lnTo>
                  <a:pt x="2749" y="753"/>
                </a:lnTo>
                <a:lnTo>
                  <a:pt x="2751" y="753"/>
                </a:lnTo>
                <a:lnTo>
                  <a:pt x="2751" y="753"/>
                </a:lnTo>
                <a:lnTo>
                  <a:pt x="2753" y="753"/>
                </a:lnTo>
                <a:lnTo>
                  <a:pt x="2753" y="753"/>
                </a:lnTo>
                <a:lnTo>
                  <a:pt x="2753" y="751"/>
                </a:lnTo>
                <a:lnTo>
                  <a:pt x="2751" y="749"/>
                </a:lnTo>
                <a:close/>
                <a:moveTo>
                  <a:pt x="2760" y="734"/>
                </a:moveTo>
                <a:lnTo>
                  <a:pt x="2762" y="734"/>
                </a:lnTo>
                <a:lnTo>
                  <a:pt x="2762" y="734"/>
                </a:lnTo>
                <a:lnTo>
                  <a:pt x="2762" y="734"/>
                </a:lnTo>
                <a:lnTo>
                  <a:pt x="2762" y="732"/>
                </a:lnTo>
                <a:lnTo>
                  <a:pt x="2762" y="732"/>
                </a:lnTo>
                <a:lnTo>
                  <a:pt x="2760" y="730"/>
                </a:lnTo>
                <a:lnTo>
                  <a:pt x="2760" y="732"/>
                </a:lnTo>
                <a:lnTo>
                  <a:pt x="2760" y="732"/>
                </a:lnTo>
                <a:lnTo>
                  <a:pt x="2760" y="734"/>
                </a:lnTo>
                <a:lnTo>
                  <a:pt x="2760" y="734"/>
                </a:lnTo>
                <a:close/>
                <a:moveTo>
                  <a:pt x="2762" y="755"/>
                </a:moveTo>
                <a:lnTo>
                  <a:pt x="2764" y="755"/>
                </a:lnTo>
                <a:lnTo>
                  <a:pt x="2764" y="755"/>
                </a:lnTo>
                <a:lnTo>
                  <a:pt x="2766" y="749"/>
                </a:lnTo>
                <a:lnTo>
                  <a:pt x="2766" y="747"/>
                </a:lnTo>
                <a:lnTo>
                  <a:pt x="2766" y="747"/>
                </a:lnTo>
                <a:lnTo>
                  <a:pt x="2766" y="749"/>
                </a:lnTo>
                <a:lnTo>
                  <a:pt x="2764" y="751"/>
                </a:lnTo>
                <a:lnTo>
                  <a:pt x="2762" y="753"/>
                </a:lnTo>
                <a:lnTo>
                  <a:pt x="2762" y="753"/>
                </a:lnTo>
                <a:lnTo>
                  <a:pt x="2762" y="753"/>
                </a:lnTo>
                <a:lnTo>
                  <a:pt x="2762" y="755"/>
                </a:lnTo>
                <a:close/>
                <a:moveTo>
                  <a:pt x="2827" y="751"/>
                </a:moveTo>
                <a:lnTo>
                  <a:pt x="2827" y="751"/>
                </a:lnTo>
                <a:lnTo>
                  <a:pt x="2827" y="749"/>
                </a:lnTo>
                <a:lnTo>
                  <a:pt x="2827" y="747"/>
                </a:lnTo>
                <a:lnTo>
                  <a:pt x="2822" y="744"/>
                </a:lnTo>
                <a:lnTo>
                  <a:pt x="2820" y="744"/>
                </a:lnTo>
                <a:lnTo>
                  <a:pt x="2820" y="749"/>
                </a:lnTo>
                <a:lnTo>
                  <a:pt x="2822" y="749"/>
                </a:lnTo>
                <a:lnTo>
                  <a:pt x="2827" y="751"/>
                </a:lnTo>
                <a:close/>
                <a:moveTo>
                  <a:pt x="4115" y="1482"/>
                </a:moveTo>
                <a:lnTo>
                  <a:pt x="4115" y="1482"/>
                </a:lnTo>
                <a:lnTo>
                  <a:pt x="4115" y="1480"/>
                </a:lnTo>
                <a:lnTo>
                  <a:pt x="4115" y="1480"/>
                </a:lnTo>
                <a:lnTo>
                  <a:pt x="4113" y="1482"/>
                </a:lnTo>
                <a:lnTo>
                  <a:pt x="4113" y="1482"/>
                </a:lnTo>
                <a:lnTo>
                  <a:pt x="4113" y="1482"/>
                </a:lnTo>
                <a:lnTo>
                  <a:pt x="4113" y="1484"/>
                </a:lnTo>
                <a:lnTo>
                  <a:pt x="4115" y="1487"/>
                </a:lnTo>
                <a:lnTo>
                  <a:pt x="4115" y="1487"/>
                </a:lnTo>
                <a:lnTo>
                  <a:pt x="4115" y="1487"/>
                </a:lnTo>
                <a:lnTo>
                  <a:pt x="4115" y="1484"/>
                </a:lnTo>
                <a:lnTo>
                  <a:pt x="4115" y="1482"/>
                </a:lnTo>
                <a:close/>
                <a:moveTo>
                  <a:pt x="4094" y="1463"/>
                </a:moveTo>
                <a:lnTo>
                  <a:pt x="4092" y="1463"/>
                </a:lnTo>
                <a:lnTo>
                  <a:pt x="4094" y="1463"/>
                </a:lnTo>
                <a:lnTo>
                  <a:pt x="4094" y="1463"/>
                </a:lnTo>
                <a:lnTo>
                  <a:pt x="4094" y="1463"/>
                </a:lnTo>
                <a:lnTo>
                  <a:pt x="4094" y="1463"/>
                </a:lnTo>
                <a:close/>
                <a:moveTo>
                  <a:pt x="4117" y="1591"/>
                </a:moveTo>
                <a:lnTo>
                  <a:pt x="4117" y="1591"/>
                </a:lnTo>
                <a:lnTo>
                  <a:pt x="4117" y="1591"/>
                </a:lnTo>
                <a:lnTo>
                  <a:pt x="4117" y="1591"/>
                </a:lnTo>
                <a:lnTo>
                  <a:pt x="4117" y="1591"/>
                </a:lnTo>
                <a:lnTo>
                  <a:pt x="4117" y="1589"/>
                </a:lnTo>
                <a:lnTo>
                  <a:pt x="4117" y="1589"/>
                </a:lnTo>
                <a:lnTo>
                  <a:pt x="4117" y="1591"/>
                </a:lnTo>
                <a:close/>
                <a:moveTo>
                  <a:pt x="4100" y="1468"/>
                </a:moveTo>
                <a:lnTo>
                  <a:pt x="4100" y="1468"/>
                </a:lnTo>
                <a:lnTo>
                  <a:pt x="4100" y="1468"/>
                </a:lnTo>
                <a:lnTo>
                  <a:pt x="4100" y="1468"/>
                </a:lnTo>
                <a:lnTo>
                  <a:pt x="4100" y="1468"/>
                </a:lnTo>
                <a:lnTo>
                  <a:pt x="4100" y="1468"/>
                </a:lnTo>
                <a:lnTo>
                  <a:pt x="4100" y="1468"/>
                </a:lnTo>
                <a:lnTo>
                  <a:pt x="4100" y="1468"/>
                </a:lnTo>
                <a:close/>
                <a:moveTo>
                  <a:pt x="4103" y="1476"/>
                </a:moveTo>
                <a:lnTo>
                  <a:pt x="4105" y="1478"/>
                </a:lnTo>
                <a:lnTo>
                  <a:pt x="4105" y="1476"/>
                </a:lnTo>
                <a:lnTo>
                  <a:pt x="4103" y="1476"/>
                </a:lnTo>
                <a:lnTo>
                  <a:pt x="4103" y="1476"/>
                </a:lnTo>
                <a:close/>
                <a:moveTo>
                  <a:pt x="4155" y="1327"/>
                </a:moveTo>
                <a:lnTo>
                  <a:pt x="4155" y="1327"/>
                </a:lnTo>
                <a:lnTo>
                  <a:pt x="4155" y="1329"/>
                </a:lnTo>
                <a:lnTo>
                  <a:pt x="4155" y="1327"/>
                </a:lnTo>
                <a:lnTo>
                  <a:pt x="4155" y="1327"/>
                </a:lnTo>
                <a:lnTo>
                  <a:pt x="4155" y="1327"/>
                </a:lnTo>
                <a:lnTo>
                  <a:pt x="4155" y="1327"/>
                </a:lnTo>
                <a:close/>
                <a:moveTo>
                  <a:pt x="4157" y="1327"/>
                </a:moveTo>
                <a:lnTo>
                  <a:pt x="4157" y="1329"/>
                </a:lnTo>
                <a:lnTo>
                  <a:pt x="4159" y="1329"/>
                </a:lnTo>
                <a:lnTo>
                  <a:pt x="4159" y="1329"/>
                </a:lnTo>
                <a:lnTo>
                  <a:pt x="4159" y="1329"/>
                </a:lnTo>
                <a:lnTo>
                  <a:pt x="4159" y="1327"/>
                </a:lnTo>
                <a:lnTo>
                  <a:pt x="4159" y="1327"/>
                </a:lnTo>
                <a:lnTo>
                  <a:pt x="4157" y="1327"/>
                </a:lnTo>
                <a:lnTo>
                  <a:pt x="4157" y="1327"/>
                </a:lnTo>
                <a:close/>
                <a:moveTo>
                  <a:pt x="4165" y="1321"/>
                </a:moveTo>
                <a:lnTo>
                  <a:pt x="4165" y="1321"/>
                </a:lnTo>
                <a:lnTo>
                  <a:pt x="4163" y="1321"/>
                </a:lnTo>
                <a:lnTo>
                  <a:pt x="4163" y="1323"/>
                </a:lnTo>
                <a:lnTo>
                  <a:pt x="4165" y="1323"/>
                </a:lnTo>
                <a:lnTo>
                  <a:pt x="4168" y="1323"/>
                </a:lnTo>
                <a:lnTo>
                  <a:pt x="4165" y="1321"/>
                </a:lnTo>
                <a:close/>
                <a:moveTo>
                  <a:pt x="4251" y="1296"/>
                </a:moveTo>
                <a:lnTo>
                  <a:pt x="4251" y="1296"/>
                </a:lnTo>
                <a:lnTo>
                  <a:pt x="4251" y="1298"/>
                </a:lnTo>
                <a:lnTo>
                  <a:pt x="4251" y="1298"/>
                </a:lnTo>
                <a:lnTo>
                  <a:pt x="4251" y="1298"/>
                </a:lnTo>
                <a:lnTo>
                  <a:pt x="4253" y="1298"/>
                </a:lnTo>
                <a:lnTo>
                  <a:pt x="4253" y="1298"/>
                </a:lnTo>
                <a:lnTo>
                  <a:pt x="4251" y="1298"/>
                </a:lnTo>
                <a:lnTo>
                  <a:pt x="4251" y="1296"/>
                </a:lnTo>
                <a:close/>
                <a:moveTo>
                  <a:pt x="4163" y="1327"/>
                </a:moveTo>
                <a:lnTo>
                  <a:pt x="4165" y="1327"/>
                </a:lnTo>
                <a:lnTo>
                  <a:pt x="4165" y="1327"/>
                </a:lnTo>
                <a:lnTo>
                  <a:pt x="4165" y="1325"/>
                </a:lnTo>
                <a:lnTo>
                  <a:pt x="4165" y="1325"/>
                </a:lnTo>
                <a:lnTo>
                  <a:pt x="4165" y="1325"/>
                </a:lnTo>
                <a:lnTo>
                  <a:pt x="4165" y="1325"/>
                </a:lnTo>
                <a:lnTo>
                  <a:pt x="4163" y="1327"/>
                </a:lnTo>
                <a:close/>
                <a:moveTo>
                  <a:pt x="3388" y="1277"/>
                </a:moveTo>
                <a:lnTo>
                  <a:pt x="3386" y="1277"/>
                </a:lnTo>
                <a:lnTo>
                  <a:pt x="3384" y="1277"/>
                </a:lnTo>
                <a:lnTo>
                  <a:pt x="3386" y="1277"/>
                </a:lnTo>
                <a:lnTo>
                  <a:pt x="3388" y="1277"/>
                </a:lnTo>
                <a:lnTo>
                  <a:pt x="3388" y="1277"/>
                </a:lnTo>
                <a:lnTo>
                  <a:pt x="3388" y="1277"/>
                </a:lnTo>
                <a:lnTo>
                  <a:pt x="3388" y="1277"/>
                </a:lnTo>
                <a:lnTo>
                  <a:pt x="3388" y="1277"/>
                </a:lnTo>
                <a:lnTo>
                  <a:pt x="3388" y="1277"/>
                </a:lnTo>
                <a:close/>
                <a:moveTo>
                  <a:pt x="3380" y="1275"/>
                </a:moveTo>
                <a:lnTo>
                  <a:pt x="3378" y="1275"/>
                </a:lnTo>
                <a:lnTo>
                  <a:pt x="3380" y="1277"/>
                </a:lnTo>
                <a:lnTo>
                  <a:pt x="3380" y="1277"/>
                </a:lnTo>
                <a:lnTo>
                  <a:pt x="3382" y="1275"/>
                </a:lnTo>
                <a:lnTo>
                  <a:pt x="3382" y="1275"/>
                </a:lnTo>
                <a:lnTo>
                  <a:pt x="3382" y="1275"/>
                </a:lnTo>
                <a:lnTo>
                  <a:pt x="3382" y="1273"/>
                </a:lnTo>
                <a:lnTo>
                  <a:pt x="3382" y="1275"/>
                </a:lnTo>
                <a:lnTo>
                  <a:pt x="3380" y="1275"/>
                </a:lnTo>
                <a:close/>
                <a:moveTo>
                  <a:pt x="4369" y="1162"/>
                </a:moveTo>
                <a:lnTo>
                  <a:pt x="4369" y="1162"/>
                </a:lnTo>
                <a:lnTo>
                  <a:pt x="4369" y="1162"/>
                </a:lnTo>
                <a:lnTo>
                  <a:pt x="4367" y="1160"/>
                </a:lnTo>
                <a:lnTo>
                  <a:pt x="4367" y="1160"/>
                </a:lnTo>
                <a:lnTo>
                  <a:pt x="4365" y="1160"/>
                </a:lnTo>
                <a:lnTo>
                  <a:pt x="4365" y="1160"/>
                </a:lnTo>
                <a:lnTo>
                  <a:pt x="4365" y="1162"/>
                </a:lnTo>
                <a:lnTo>
                  <a:pt x="4369" y="1164"/>
                </a:lnTo>
                <a:lnTo>
                  <a:pt x="4373" y="1164"/>
                </a:lnTo>
                <a:lnTo>
                  <a:pt x="4373" y="1164"/>
                </a:lnTo>
                <a:lnTo>
                  <a:pt x="4373" y="1164"/>
                </a:lnTo>
                <a:lnTo>
                  <a:pt x="4373" y="1164"/>
                </a:lnTo>
                <a:lnTo>
                  <a:pt x="4369" y="1162"/>
                </a:lnTo>
                <a:close/>
                <a:moveTo>
                  <a:pt x="3369" y="1275"/>
                </a:moveTo>
                <a:lnTo>
                  <a:pt x="3369" y="1275"/>
                </a:lnTo>
                <a:lnTo>
                  <a:pt x="3369" y="1275"/>
                </a:lnTo>
                <a:lnTo>
                  <a:pt x="3369" y="1275"/>
                </a:lnTo>
                <a:lnTo>
                  <a:pt x="3371" y="1275"/>
                </a:lnTo>
                <a:lnTo>
                  <a:pt x="3369" y="1275"/>
                </a:lnTo>
                <a:lnTo>
                  <a:pt x="3369" y="1275"/>
                </a:lnTo>
                <a:close/>
                <a:moveTo>
                  <a:pt x="2965" y="1076"/>
                </a:moveTo>
                <a:lnTo>
                  <a:pt x="2965" y="1076"/>
                </a:lnTo>
                <a:lnTo>
                  <a:pt x="2965" y="1076"/>
                </a:lnTo>
                <a:lnTo>
                  <a:pt x="2965" y="1076"/>
                </a:lnTo>
                <a:lnTo>
                  <a:pt x="2967" y="1076"/>
                </a:lnTo>
                <a:lnTo>
                  <a:pt x="2965" y="1074"/>
                </a:lnTo>
                <a:lnTo>
                  <a:pt x="2965" y="1074"/>
                </a:lnTo>
                <a:lnTo>
                  <a:pt x="2965" y="1076"/>
                </a:lnTo>
                <a:close/>
                <a:moveTo>
                  <a:pt x="4090" y="1457"/>
                </a:moveTo>
                <a:lnTo>
                  <a:pt x="4090" y="1455"/>
                </a:lnTo>
                <a:lnTo>
                  <a:pt x="4090" y="1455"/>
                </a:lnTo>
                <a:lnTo>
                  <a:pt x="4090" y="1457"/>
                </a:lnTo>
                <a:lnTo>
                  <a:pt x="4090" y="1459"/>
                </a:lnTo>
                <a:lnTo>
                  <a:pt x="4090" y="1459"/>
                </a:lnTo>
                <a:lnTo>
                  <a:pt x="4090" y="1459"/>
                </a:lnTo>
                <a:lnTo>
                  <a:pt x="4092" y="1459"/>
                </a:lnTo>
                <a:lnTo>
                  <a:pt x="4092" y="1457"/>
                </a:lnTo>
                <a:lnTo>
                  <a:pt x="4092" y="1457"/>
                </a:lnTo>
                <a:lnTo>
                  <a:pt x="4090" y="1457"/>
                </a:lnTo>
                <a:close/>
                <a:moveTo>
                  <a:pt x="4056" y="1493"/>
                </a:moveTo>
                <a:lnTo>
                  <a:pt x="4054" y="1495"/>
                </a:lnTo>
                <a:lnTo>
                  <a:pt x="4056" y="1495"/>
                </a:lnTo>
                <a:lnTo>
                  <a:pt x="4056" y="1495"/>
                </a:lnTo>
                <a:lnTo>
                  <a:pt x="4056" y="1495"/>
                </a:lnTo>
                <a:lnTo>
                  <a:pt x="4056" y="1493"/>
                </a:lnTo>
                <a:lnTo>
                  <a:pt x="4056" y="1493"/>
                </a:lnTo>
                <a:lnTo>
                  <a:pt x="4056" y="1493"/>
                </a:lnTo>
                <a:lnTo>
                  <a:pt x="4056" y="1493"/>
                </a:lnTo>
                <a:close/>
                <a:moveTo>
                  <a:pt x="4056" y="1491"/>
                </a:moveTo>
                <a:lnTo>
                  <a:pt x="4056" y="1491"/>
                </a:lnTo>
                <a:lnTo>
                  <a:pt x="4056" y="1491"/>
                </a:lnTo>
                <a:lnTo>
                  <a:pt x="4056" y="1491"/>
                </a:lnTo>
                <a:lnTo>
                  <a:pt x="4056" y="1491"/>
                </a:lnTo>
                <a:lnTo>
                  <a:pt x="4056" y="1491"/>
                </a:lnTo>
                <a:lnTo>
                  <a:pt x="4056" y="1491"/>
                </a:lnTo>
                <a:lnTo>
                  <a:pt x="4056" y="1491"/>
                </a:lnTo>
                <a:close/>
                <a:moveTo>
                  <a:pt x="3966" y="1350"/>
                </a:moveTo>
                <a:lnTo>
                  <a:pt x="3966" y="1350"/>
                </a:lnTo>
                <a:lnTo>
                  <a:pt x="3968" y="1350"/>
                </a:lnTo>
                <a:lnTo>
                  <a:pt x="3968" y="1350"/>
                </a:lnTo>
                <a:lnTo>
                  <a:pt x="3968" y="1348"/>
                </a:lnTo>
                <a:lnTo>
                  <a:pt x="3968" y="1348"/>
                </a:lnTo>
                <a:lnTo>
                  <a:pt x="3968" y="1348"/>
                </a:lnTo>
                <a:lnTo>
                  <a:pt x="3966" y="1348"/>
                </a:lnTo>
                <a:lnTo>
                  <a:pt x="3966" y="1346"/>
                </a:lnTo>
                <a:lnTo>
                  <a:pt x="3964" y="1346"/>
                </a:lnTo>
                <a:lnTo>
                  <a:pt x="3964" y="1348"/>
                </a:lnTo>
                <a:lnTo>
                  <a:pt x="3964" y="1348"/>
                </a:lnTo>
                <a:lnTo>
                  <a:pt x="3966" y="1348"/>
                </a:lnTo>
                <a:lnTo>
                  <a:pt x="3966" y="1350"/>
                </a:lnTo>
                <a:close/>
                <a:moveTo>
                  <a:pt x="3411" y="1239"/>
                </a:moveTo>
                <a:lnTo>
                  <a:pt x="3409" y="1239"/>
                </a:lnTo>
                <a:lnTo>
                  <a:pt x="3409" y="1239"/>
                </a:lnTo>
                <a:lnTo>
                  <a:pt x="3409" y="1239"/>
                </a:lnTo>
                <a:lnTo>
                  <a:pt x="3409" y="1241"/>
                </a:lnTo>
                <a:lnTo>
                  <a:pt x="3409" y="1241"/>
                </a:lnTo>
                <a:lnTo>
                  <a:pt x="3411" y="1241"/>
                </a:lnTo>
                <a:lnTo>
                  <a:pt x="3413" y="1239"/>
                </a:lnTo>
                <a:lnTo>
                  <a:pt x="3413" y="1239"/>
                </a:lnTo>
                <a:lnTo>
                  <a:pt x="3415" y="1239"/>
                </a:lnTo>
                <a:lnTo>
                  <a:pt x="3417" y="1239"/>
                </a:lnTo>
                <a:lnTo>
                  <a:pt x="3417" y="1239"/>
                </a:lnTo>
                <a:lnTo>
                  <a:pt x="3417" y="1239"/>
                </a:lnTo>
                <a:lnTo>
                  <a:pt x="3420" y="1237"/>
                </a:lnTo>
                <a:lnTo>
                  <a:pt x="3422" y="1235"/>
                </a:lnTo>
                <a:lnTo>
                  <a:pt x="3424" y="1235"/>
                </a:lnTo>
                <a:lnTo>
                  <a:pt x="3422" y="1235"/>
                </a:lnTo>
                <a:lnTo>
                  <a:pt x="3420" y="1235"/>
                </a:lnTo>
                <a:lnTo>
                  <a:pt x="3417" y="1235"/>
                </a:lnTo>
                <a:lnTo>
                  <a:pt x="3415" y="1235"/>
                </a:lnTo>
                <a:lnTo>
                  <a:pt x="3415" y="1235"/>
                </a:lnTo>
                <a:lnTo>
                  <a:pt x="3415" y="1237"/>
                </a:lnTo>
                <a:lnTo>
                  <a:pt x="3415" y="1237"/>
                </a:lnTo>
                <a:lnTo>
                  <a:pt x="3411" y="1239"/>
                </a:lnTo>
                <a:close/>
                <a:moveTo>
                  <a:pt x="3396" y="1273"/>
                </a:moveTo>
                <a:lnTo>
                  <a:pt x="3394" y="1273"/>
                </a:lnTo>
                <a:lnTo>
                  <a:pt x="3394" y="1273"/>
                </a:lnTo>
                <a:lnTo>
                  <a:pt x="3396" y="1273"/>
                </a:lnTo>
                <a:lnTo>
                  <a:pt x="3396" y="1273"/>
                </a:lnTo>
                <a:lnTo>
                  <a:pt x="3396" y="1273"/>
                </a:lnTo>
                <a:lnTo>
                  <a:pt x="3396" y="1273"/>
                </a:lnTo>
                <a:lnTo>
                  <a:pt x="3396" y="1273"/>
                </a:lnTo>
                <a:lnTo>
                  <a:pt x="3396" y="1273"/>
                </a:lnTo>
                <a:close/>
                <a:moveTo>
                  <a:pt x="5211" y="811"/>
                </a:moveTo>
                <a:lnTo>
                  <a:pt x="5213" y="809"/>
                </a:lnTo>
                <a:lnTo>
                  <a:pt x="5211" y="807"/>
                </a:lnTo>
                <a:lnTo>
                  <a:pt x="5209" y="809"/>
                </a:lnTo>
                <a:lnTo>
                  <a:pt x="5209" y="809"/>
                </a:lnTo>
                <a:lnTo>
                  <a:pt x="5209" y="811"/>
                </a:lnTo>
                <a:lnTo>
                  <a:pt x="5211" y="811"/>
                </a:lnTo>
                <a:lnTo>
                  <a:pt x="5211" y="811"/>
                </a:lnTo>
                <a:close/>
                <a:moveTo>
                  <a:pt x="5213" y="1866"/>
                </a:moveTo>
                <a:lnTo>
                  <a:pt x="5211" y="1866"/>
                </a:lnTo>
                <a:lnTo>
                  <a:pt x="5211" y="1866"/>
                </a:lnTo>
                <a:lnTo>
                  <a:pt x="5209" y="1866"/>
                </a:lnTo>
                <a:lnTo>
                  <a:pt x="5207" y="1866"/>
                </a:lnTo>
                <a:lnTo>
                  <a:pt x="5207" y="1868"/>
                </a:lnTo>
                <a:lnTo>
                  <a:pt x="5205" y="1868"/>
                </a:lnTo>
                <a:lnTo>
                  <a:pt x="5205" y="1868"/>
                </a:lnTo>
                <a:lnTo>
                  <a:pt x="5203" y="1870"/>
                </a:lnTo>
                <a:lnTo>
                  <a:pt x="5201" y="1870"/>
                </a:lnTo>
                <a:lnTo>
                  <a:pt x="5198" y="1870"/>
                </a:lnTo>
                <a:lnTo>
                  <a:pt x="5198" y="1872"/>
                </a:lnTo>
                <a:lnTo>
                  <a:pt x="5196" y="1872"/>
                </a:lnTo>
                <a:lnTo>
                  <a:pt x="5196" y="1872"/>
                </a:lnTo>
                <a:lnTo>
                  <a:pt x="5196" y="1872"/>
                </a:lnTo>
                <a:lnTo>
                  <a:pt x="5194" y="1872"/>
                </a:lnTo>
                <a:lnTo>
                  <a:pt x="5194" y="1872"/>
                </a:lnTo>
                <a:lnTo>
                  <a:pt x="5194" y="1872"/>
                </a:lnTo>
                <a:lnTo>
                  <a:pt x="5194" y="1874"/>
                </a:lnTo>
                <a:lnTo>
                  <a:pt x="5194" y="1874"/>
                </a:lnTo>
                <a:lnTo>
                  <a:pt x="5194" y="1874"/>
                </a:lnTo>
                <a:lnTo>
                  <a:pt x="5196" y="1874"/>
                </a:lnTo>
                <a:lnTo>
                  <a:pt x="5196" y="1877"/>
                </a:lnTo>
                <a:lnTo>
                  <a:pt x="5196" y="1877"/>
                </a:lnTo>
                <a:lnTo>
                  <a:pt x="5198" y="1877"/>
                </a:lnTo>
                <a:lnTo>
                  <a:pt x="5198" y="1877"/>
                </a:lnTo>
                <a:lnTo>
                  <a:pt x="5201" y="1877"/>
                </a:lnTo>
                <a:lnTo>
                  <a:pt x="5201" y="1877"/>
                </a:lnTo>
                <a:lnTo>
                  <a:pt x="5203" y="1874"/>
                </a:lnTo>
                <a:lnTo>
                  <a:pt x="5205" y="1872"/>
                </a:lnTo>
                <a:lnTo>
                  <a:pt x="5205" y="1872"/>
                </a:lnTo>
                <a:lnTo>
                  <a:pt x="5205" y="1872"/>
                </a:lnTo>
                <a:lnTo>
                  <a:pt x="5207" y="1874"/>
                </a:lnTo>
                <a:lnTo>
                  <a:pt x="5207" y="1874"/>
                </a:lnTo>
                <a:lnTo>
                  <a:pt x="5207" y="1874"/>
                </a:lnTo>
                <a:lnTo>
                  <a:pt x="5207" y="1874"/>
                </a:lnTo>
                <a:lnTo>
                  <a:pt x="5209" y="1874"/>
                </a:lnTo>
                <a:lnTo>
                  <a:pt x="5211" y="1874"/>
                </a:lnTo>
                <a:lnTo>
                  <a:pt x="5213" y="1874"/>
                </a:lnTo>
                <a:lnTo>
                  <a:pt x="5215" y="1874"/>
                </a:lnTo>
                <a:lnTo>
                  <a:pt x="5213" y="1872"/>
                </a:lnTo>
                <a:lnTo>
                  <a:pt x="5213" y="1872"/>
                </a:lnTo>
                <a:lnTo>
                  <a:pt x="5215" y="1870"/>
                </a:lnTo>
                <a:lnTo>
                  <a:pt x="5215" y="1870"/>
                </a:lnTo>
                <a:lnTo>
                  <a:pt x="5213" y="1870"/>
                </a:lnTo>
                <a:lnTo>
                  <a:pt x="5213" y="1870"/>
                </a:lnTo>
                <a:lnTo>
                  <a:pt x="5211" y="1872"/>
                </a:lnTo>
                <a:lnTo>
                  <a:pt x="5209" y="1874"/>
                </a:lnTo>
                <a:lnTo>
                  <a:pt x="5209" y="1872"/>
                </a:lnTo>
                <a:lnTo>
                  <a:pt x="5209" y="1870"/>
                </a:lnTo>
                <a:lnTo>
                  <a:pt x="5211" y="1870"/>
                </a:lnTo>
                <a:lnTo>
                  <a:pt x="5213" y="1868"/>
                </a:lnTo>
                <a:lnTo>
                  <a:pt x="5213" y="1868"/>
                </a:lnTo>
                <a:lnTo>
                  <a:pt x="5215" y="1866"/>
                </a:lnTo>
                <a:lnTo>
                  <a:pt x="5215" y="1866"/>
                </a:lnTo>
                <a:lnTo>
                  <a:pt x="5213" y="1866"/>
                </a:lnTo>
                <a:lnTo>
                  <a:pt x="5213" y="1866"/>
                </a:lnTo>
                <a:close/>
                <a:moveTo>
                  <a:pt x="5196" y="1738"/>
                </a:moveTo>
                <a:lnTo>
                  <a:pt x="5196" y="1738"/>
                </a:lnTo>
                <a:lnTo>
                  <a:pt x="5196" y="1738"/>
                </a:lnTo>
                <a:lnTo>
                  <a:pt x="5196" y="1738"/>
                </a:lnTo>
                <a:lnTo>
                  <a:pt x="5196" y="1738"/>
                </a:lnTo>
                <a:lnTo>
                  <a:pt x="5196" y="1738"/>
                </a:lnTo>
                <a:lnTo>
                  <a:pt x="5196" y="1738"/>
                </a:lnTo>
                <a:lnTo>
                  <a:pt x="5196" y="1738"/>
                </a:lnTo>
                <a:close/>
                <a:moveTo>
                  <a:pt x="5207" y="820"/>
                </a:moveTo>
                <a:lnTo>
                  <a:pt x="5207" y="820"/>
                </a:lnTo>
                <a:lnTo>
                  <a:pt x="5205" y="820"/>
                </a:lnTo>
                <a:lnTo>
                  <a:pt x="5203" y="820"/>
                </a:lnTo>
                <a:lnTo>
                  <a:pt x="5203" y="818"/>
                </a:lnTo>
                <a:lnTo>
                  <a:pt x="5201" y="816"/>
                </a:lnTo>
                <a:lnTo>
                  <a:pt x="5196" y="816"/>
                </a:lnTo>
                <a:lnTo>
                  <a:pt x="5196" y="816"/>
                </a:lnTo>
                <a:lnTo>
                  <a:pt x="5196" y="818"/>
                </a:lnTo>
                <a:lnTo>
                  <a:pt x="5201" y="818"/>
                </a:lnTo>
                <a:lnTo>
                  <a:pt x="5205" y="820"/>
                </a:lnTo>
                <a:lnTo>
                  <a:pt x="5207" y="820"/>
                </a:lnTo>
                <a:close/>
                <a:moveTo>
                  <a:pt x="5215" y="1870"/>
                </a:moveTo>
                <a:lnTo>
                  <a:pt x="5215" y="1870"/>
                </a:lnTo>
                <a:lnTo>
                  <a:pt x="5215" y="1870"/>
                </a:lnTo>
                <a:lnTo>
                  <a:pt x="5215" y="1870"/>
                </a:lnTo>
                <a:lnTo>
                  <a:pt x="5215" y="1870"/>
                </a:lnTo>
                <a:close/>
                <a:moveTo>
                  <a:pt x="5205" y="1755"/>
                </a:moveTo>
                <a:lnTo>
                  <a:pt x="5205" y="1753"/>
                </a:lnTo>
                <a:lnTo>
                  <a:pt x="5205" y="1753"/>
                </a:lnTo>
                <a:lnTo>
                  <a:pt x="5205" y="1753"/>
                </a:lnTo>
                <a:lnTo>
                  <a:pt x="5205" y="1753"/>
                </a:lnTo>
                <a:lnTo>
                  <a:pt x="5205" y="1753"/>
                </a:lnTo>
                <a:lnTo>
                  <a:pt x="5205" y="1753"/>
                </a:lnTo>
                <a:lnTo>
                  <a:pt x="5205" y="1753"/>
                </a:lnTo>
                <a:lnTo>
                  <a:pt x="5205" y="1755"/>
                </a:lnTo>
                <a:lnTo>
                  <a:pt x="5205" y="1755"/>
                </a:lnTo>
                <a:close/>
                <a:moveTo>
                  <a:pt x="5215" y="1877"/>
                </a:moveTo>
                <a:lnTo>
                  <a:pt x="5213" y="1877"/>
                </a:lnTo>
                <a:lnTo>
                  <a:pt x="5215" y="1877"/>
                </a:lnTo>
                <a:lnTo>
                  <a:pt x="5215" y="1877"/>
                </a:lnTo>
                <a:lnTo>
                  <a:pt x="5215" y="1874"/>
                </a:lnTo>
                <a:lnTo>
                  <a:pt x="5215" y="1874"/>
                </a:lnTo>
                <a:lnTo>
                  <a:pt x="5215" y="1877"/>
                </a:lnTo>
                <a:close/>
                <a:moveTo>
                  <a:pt x="5205" y="1891"/>
                </a:moveTo>
                <a:lnTo>
                  <a:pt x="5205" y="1891"/>
                </a:lnTo>
                <a:lnTo>
                  <a:pt x="5205" y="1893"/>
                </a:lnTo>
                <a:lnTo>
                  <a:pt x="5205" y="1893"/>
                </a:lnTo>
                <a:lnTo>
                  <a:pt x="5207" y="1893"/>
                </a:lnTo>
                <a:lnTo>
                  <a:pt x="5207" y="1893"/>
                </a:lnTo>
                <a:lnTo>
                  <a:pt x="5207" y="1893"/>
                </a:lnTo>
                <a:lnTo>
                  <a:pt x="5207" y="1891"/>
                </a:lnTo>
                <a:lnTo>
                  <a:pt x="5205" y="1891"/>
                </a:lnTo>
                <a:close/>
                <a:moveTo>
                  <a:pt x="4417" y="1032"/>
                </a:moveTo>
                <a:lnTo>
                  <a:pt x="4417" y="1032"/>
                </a:lnTo>
                <a:lnTo>
                  <a:pt x="4417" y="1032"/>
                </a:lnTo>
                <a:lnTo>
                  <a:pt x="4417" y="1034"/>
                </a:lnTo>
                <a:lnTo>
                  <a:pt x="4417" y="1032"/>
                </a:lnTo>
                <a:lnTo>
                  <a:pt x="4417" y="1032"/>
                </a:lnTo>
                <a:close/>
                <a:moveTo>
                  <a:pt x="5207" y="1881"/>
                </a:moveTo>
                <a:lnTo>
                  <a:pt x="5207" y="1881"/>
                </a:lnTo>
                <a:lnTo>
                  <a:pt x="5207" y="1883"/>
                </a:lnTo>
                <a:lnTo>
                  <a:pt x="5207" y="1883"/>
                </a:lnTo>
                <a:lnTo>
                  <a:pt x="5207" y="1883"/>
                </a:lnTo>
                <a:lnTo>
                  <a:pt x="5207" y="1881"/>
                </a:lnTo>
                <a:lnTo>
                  <a:pt x="5207" y="1881"/>
                </a:lnTo>
                <a:close/>
                <a:moveTo>
                  <a:pt x="5198" y="1887"/>
                </a:moveTo>
                <a:lnTo>
                  <a:pt x="5196" y="1887"/>
                </a:lnTo>
                <a:lnTo>
                  <a:pt x="5198" y="1889"/>
                </a:lnTo>
                <a:lnTo>
                  <a:pt x="5198" y="1889"/>
                </a:lnTo>
                <a:lnTo>
                  <a:pt x="5198" y="1887"/>
                </a:lnTo>
                <a:lnTo>
                  <a:pt x="5198" y="1887"/>
                </a:lnTo>
                <a:lnTo>
                  <a:pt x="5198" y="1887"/>
                </a:lnTo>
                <a:close/>
                <a:moveTo>
                  <a:pt x="4608" y="749"/>
                </a:moveTo>
                <a:lnTo>
                  <a:pt x="4605" y="749"/>
                </a:lnTo>
                <a:lnTo>
                  <a:pt x="4605" y="749"/>
                </a:lnTo>
                <a:lnTo>
                  <a:pt x="4601" y="747"/>
                </a:lnTo>
                <a:lnTo>
                  <a:pt x="4601" y="747"/>
                </a:lnTo>
                <a:lnTo>
                  <a:pt x="4599" y="751"/>
                </a:lnTo>
                <a:lnTo>
                  <a:pt x="4597" y="751"/>
                </a:lnTo>
                <a:lnTo>
                  <a:pt x="4597" y="753"/>
                </a:lnTo>
                <a:lnTo>
                  <a:pt x="4595" y="755"/>
                </a:lnTo>
                <a:lnTo>
                  <a:pt x="4597" y="755"/>
                </a:lnTo>
                <a:lnTo>
                  <a:pt x="4599" y="753"/>
                </a:lnTo>
                <a:lnTo>
                  <a:pt x="4599" y="753"/>
                </a:lnTo>
                <a:lnTo>
                  <a:pt x="4601" y="757"/>
                </a:lnTo>
                <a:lnTo>
                  <a:pt x="4603" y="757"/>
                </a:lnTo>
                <a:lnTo>
                  <a:pt x="4603" y="757"/>
                </a:lnTo>
                <a:lnTo>
                  <a:pt x="4605" y="755"/>
                </a:lnTo>
                <a:lnTo>
                  <a:pt x="4605" y="755"/>
                </a:lnTo>
                <a:lnTo>
                  <a:pt x="4608" y="753"/>
                </a:lnTo>
                <a:lnTo>
                  <a:pt x="4608" y="753"/>
                </a:lnTo>
                <a:lnTo>
                  <a:pt x="4608" y="751"/>
                </a:lnTo>
                <a:lnTo>
                  <a:pt x="4610" y="749"/>
                </a:lnTo>
                <a:lnTo>
                  <a:pt x="4610" y="749"/>
                </a:lnTo>
                <a:lnTo>
                  <a:pt x="4608" y="749"/>
                </a:lnTo>
                <a:close/>
                <a:moveTo>
                  <a:pt x="4593" y="749"/>
                </a:moveTo>
                <a:lnTo>
                  <a:pt x="4589" y="751"/>
                </a:lnTo>
                <a:lnTo>
                  <a:pt x="4589" y="751"/>
                </a:lnTo>
                <a:lnTo>
                  <a:pt x="4589" y="751"/>
                </a:lnTo>
                <a:lnTo>
                  <a:pt x="4591" y="751"/>
                </a:lnTo>
                <a:lnTo>
                  <a:pt x="4593" y="751"/>
                </a:lnTo>
                <a:lnTo>
                  <a:pt x="4593" y="751"/>
                </a:lnTo>
                <a:lnTo>
                  <a:pt x="4595" y="749"/>
                </a:lnTo>
                <a:lnTo>
                  <a:pt x="4595" y="749"/>
                </a:lnTo>
                <a:lnTo>
                  <a:pt x="4593" y="749"/>
                </a:lnTo>
                <a:lnTo>
                  <a:pt x="4593" y="749"/>
                </a:lnTo>
                <a:close/>
                <a:moveTo>
                  <a:pt x="3371" y="931"/>
                </a:moveTo>
                <a:lnTo>
                  <a:pt x="3371" y="931"/>
                </a:lnTo>
                <a:lnTo>
                  <a:pt x="3371" y="929"/>
                </a:lnTo>
                <a:lnTo>
                  <a:pt x="3371" y="929"/>
                </a:lnTo>
                <a:lnTo>
                  <a:pt x="3369" y="929"/>
                </a:lnTo>
                <a:lnTo>
                  <a:pt x="3369" y="929"/>
                </a:lnTo>
                <a:lnTo>
                  <a:pt x="3369" y="931"/>
                </a:lnTo>
                <a:lnTo>
                  <a:pt x="3371" y="931"/>
                </a:lnTo>
                <a:close/>
                <a:moveTo>
                  <a:pt x="4440" y="1065"/>
                </a:moveTo>
                <a:lnTo>
                  <a:pt x="4440" y="1065"/>
                </a:lnTo>
                <a:lnTo>
                  <a:pt x="4440" y="1063"/>
                </a:lnTo>
                <a:lnTo>
                  <a:pt x="4440" y="1061"/>
                </a:lnTo>
                <a:lnTo>
                  <a:pt x="4440" y="1061"/>
                </a:lnTo>
                <a:lnTo>
                  <a:pt x="4438" y="1061"/>
                </a:lnTo>
                <a:lnTo>
                  <a:pt x="4440" y="1063"/>
                </a:lnTo>
                <a:lnTo>
                  <a:pt x="4440" y="1065"/>
                </a:lnTo>
                <a:lnTo>
                  <a:pt x="4440" y="1065"/>
                </a:lnTo>
                <a:close/>
                <a:moveTo>
                  <a:pt x="4440" y="1084"/>
                </a:moveTo>
                <a:lnTo>
                  <a:pt x="4438" y="1082"/>
                </a:lnTo>
                <a:lnTo>
                  <a:pt x="4438" y="1082"/>
                </a:lnTo>
                <a:lnTo>
                  <a:pt x="4438" y="1084"/>
                </a:lnTo>
                <a:lnTo>
                  <a:pt x="4440" y="1084"/>
                </a:lnTo>
                <a:lnTo>
                  <a:pt x="4440" y="1084"/>
                </a:lnTo>
                <a:close/>
                <a:moveTo>
                  <a:pt x="3302" y="927"/>
                </a:moveTo>
                <a:lnTo>
                  <a:pt x="3302" y="929"/>
                </a:lnTo>
                <a:lnTo>
                  <a:pt x="3302" y="929"/>
                </a:lnTo>
                <a:lnTo>
                  <a:pt x="3302" y="929"/>
                </a:lnTo>
                <a:lnTo>
                  <a:pt x="3302" y="929"/>
                </a:lnTo>
                <a:lnTo>
                  <a:pt x="3302" y="927"/>
                </a:lnTo>
                <a:lnTo>
                  <a:pt x="3302" y="927"/>
                </a:lnTo>
                <a:close/>
                <a:moveTo>
                  <a:pt x="3336" y="939"/>
                </a:moveTo>
                <a:lnTo>
                  <a:pt x="3338" y="937"/>
                </a:lnTo>
                <a:lnTo>
                  <a:pt x="3338" y="937"/>
                </a:lnTo>
                <a:lnTo>
                  <a:pt x="3336" y="937"/>
                </a:lnTo>
                <a:lnTo>
                  <a:pt x="3336" y="937"/>
                </a:lnTo>
                <a:lnTo>
                  <a:pt x="3336" y="939"/>
                </a:lnTo>
                <a:lnTo>
                  <a:pt x="3336" y="939"/>
                </a:lnTo>
                <a:close/>
                <a:moveTo>
                  <a:pt x="3334" y="939"/>
                </a:moveTo>
                <a:lnTo>
                  <a:pt x="3334" y="937"/>
                </a:lnTo>
                <a:lnTo>
                  <a:pt x="3334" y="937"/>
                </a:lnTo>
                <a:lnTo>
                  <a:pt x="3334" y="937"/>
                </a:lnTo>
                <a:lnTo>
                  <a:pt x="3334" y="937"/>
                </a:lnTo>
                <a:lnTo>
                  <a:pt x="3332" y="937"/>
                </a:lnTo>
                <a:lnTo>
                  <a:pt x="3332" y="939"/>
                </a:lnTo>
                <a:lnTo>
                  <a:pt x="3334" y="941"/>
                </a:lnTo>
                <a:lnTo>
                  <a:pt x="3334" y="941"/>
                </a:lnTo>
                <a:lnTo>
                  <a:pt x="3336" y="941"/>
                </a:lnTo>
                <a:lnTo>
                  <a:pt x="3334" y="939"/>
                </a:lnTo>
                <a:lnTo>
                  <a:pt x="3334" y="939"/>
                </a:lnTo>
                <a:close/>
                <a:moveTo>
                  <a:pt x="3378" y="1046"/>
                </a:moveTo>
                <a:lnTo>
                  <a:pt x="3378" y="1044"/>
                </a:lnTo>
                <a:lnTo>
                  <a:pt x="3376" y="1040"/>
                </a:lnTo>
                <a:lnTo>
                  <a:pt x="3378" y="1040"/>
                </a:lnTo>
                <a:lnTo>
                  <a:pt x="3376" y="1040"/>
                </a:lnTo>
                <a:lnTo>
                  <a:pt x="3376" y="1040"/>
                </a:lnTo>
                <a:lnTo>
                  <a:pt x="3376" y="1042"/>
                </a:lnTo>
                <a:lnTo>
                  <a:pt x="3378" y="1046"/>
                </a:lnTo>
                <a:close/>
                <a:moveTo>
                  <a:pt x="3340" y="1252"/>
                </a:moveTo>
                <a:lnTo>
                  <a:pt x="3340" y="1252"/>
                </a:lnTo>
                <a:lnTo>
                  <a:pt x="3340" y="1252"/>
                </a:lnTo>
                <a:lnTo>
                  <a:pt x="3342" y="1250"/>
                </a:lnTo>
                <a:lnTo>
                  <a:pt x="3340" y="1248"/>
                </a:lnTo>
                <a:lnTo>
                  <a:pt x="3340" y="1245"/>
                </a:lnTo>
                <a:lnTo>
                  <a:pt x="3340" y="1245"/>
                </a:lnTo>
                <a:lnTo>
                  <a:pt x="3340" y="1245"/>
                </a:lnTo>
                <a:lnTo>
                  <a:pt x="3338" y="1245"/>
                </a:lnTo>
                <a:lnTo>
                  <a:pt x="3338" y="1248"/>
                </a:lnTo>
                <a:lnTo>
                  <a:pt x="3340" y="1248"/>
                </a:lnTo>
                <a:lnTo>
                  <a:pt x="3338" y="1250"/>
                </a:lnTo>
                <a:lnTo>
                  <a:pt x="3340" y="1252"/>
                </a:lnTo>
                <a:close/>
                <a:moveTo>
                  <a:pt x="2810" y="1013"/>
                </a:moveTo>
                <a:lnTo>
                  <a:pt x="2810" y="1013"/>
                </a:lnTo>
                <a:lnTo>
                  <a:pt x="2810" y="1013"/>
                </a:lnTo>
                <a:lnTo>
                  <a:pt x="2808" y="1011"/>
                </a:lnTo>
                <a:lnTo>
                  <a:pt x="2808" y="1013"/>
                </a:lnTo>
                <a:lnTo>
                  <a:pt x="2808" y="1013"/>
                </a:lnTo>
                <a:lnTo>
                  <a:pt x="2810" y="1013"/>
                </a:lnTo>
                <a:lnTo>
                  <a:pt x="2810" y="1013"/>
                </a:lnTo>
                <a:close/>
                <a:moveTo>
                  <a:pt x="2814" y="1090"/>
                </a:moveTo>
                <a:lnTo>
                  <a:pt x="2814" y="1090"/>
                </a:lnTo>
                <a:lnTo>
                  <a:pt x="2814" y="1090"/>
                </a:lnTo>
                <a:lnTo>
                  <a:pt x="2816" y="1090"/>
                </a:lnTo>
                <a:lnTo>
                  <a:pt x="2816" y="1090"/>
                </a:lnTo>
                <a:lnTo>
                  <a:pt x="2814" y="1090"/>
                </a:lnTo>
                <a:lnTo>
                  <a:pt x="2814" y="1090"/>
                </a:lnTo>
                <a:lnTo>
                  <a:pt x="2814" y="1090"/>
                </a:lnTo>
                <a:close/>
                <a:moveTo>
                  <a:pt x="2760" y="977"/>
                </a:moveTo>
                <a:lnTo>
                  <a:pt x="2757" y="975"/>
                </a:lnTo>
                <a:lnTo>
                  <a:pt x="2757" y="977"/>
                </a:lnTo>
                <a:lnTo>
                  <a:pt x="2757" y="977"/>
                </a:lnTo>
                <a:lnTo>
                  <a:pt x="2755" y="977"/>
                </a:lnTo>
                <a:lnTo>
                  <a:pt x="2755" y="977"/>
                </a:lnTo>
                <a:lnTo>
                  <a:pt x="2753" y="977"/>
                </a:lnTo>
                <a:lnTo>
                  <a:pt x="2755" y="977"/>
                </a:lnTo>
                <a:lnTo>
                  <a:pt x="2755" y="977"/>
                </a:lnTo>
                <a:lnTo>
                  <a:pt x="2757" y="977"/>
                </a:lnTo>
                <a:lnTo>
                  <a:pt x="2760" y="977"/>
                </a:lnTo>
                <a:lnTo>
                  <a:pt x="2760" y="977"/>
                </a:lnTo>
                <a:lnTo>
                  <a:pt x="2760" y="977"/>
                </a:lnTo>
                <a:lnTo>
                  <a:pt x="2760" y="977"/>
                </a:lnTo>
                <a:close/>
                <a:moveTo>
                  <a:pt x="2906" y="1044"/>
                </a:moveTo>
                <a:lnTo>
                  <a:pt x="2906" y="1046"/>
                </a:lnTo>
                <a:lnTo>
                  <a:pt x="2906" y="1046"/>
                </a:lnTo>
                <a:lnTo>
                  <a:pt x="2906" y="1048"/>
                </a:lnTo>
                <a:lnTo>
                  <a:pt x="2906" y="1048"/>
                </a:lnTo>
                <a:lnTo>
                  <a:pt x="2906" y="1048"/>
                </a:lnTo>
                <a:lnTo>
                  <a:pt x="2906" y="1048"/>
                </a:lnTo>
                <a:lnTo>
                  <a:pt x="2908" y="1048"/>
                </a:lnTo>
                <a:lnTo>
                  <a:pt x="2908" y="1048"/>
                </a:lnTo>
                <a:lnTo>
                  <a:pt x="2908" y="1044"/>
                </a:lnTo>
                <a:lnTo>
                  <a:pt x="2908" y="1044"/>
                </a:lnTo>
                <a:lnTo>
                  <a:pt x="2906" y="1044"/>
                </a:lnTo>
                <a:close/>
                <a:moveTo>
                  <a:pt x="2896" y="1030"/>
                </a:moveTo>
                <a:lnTo>
                  <a:pt x="2896" y="1027"/>
                </a:lnTo>
                <a:lnTo>
                  <a:pt x="2896" y="1027"/>
                </a:lnTo>
                <a:lnTo>
                  <a:pt x="2896" y="1027"/>
                </a:lnTo>
                <a:lnTo>
                  <a:pt x="2894" y="1027"/>
                </a:lnTo>
                <a:lnTo>
                  <a:pt x="2892" y="1030"/>
                </a:lnTo>
                <a:lnTo>
                  <a:pt x="2892" y="1030"/>
                </a:lnTo>
                <a:lnTo>
                  <a:pt x="2896" y="1032"/>
                </a:lnTo>
                <a:lnTo>
                  <a:pt x="2896" y="1034"/>
                </a:lnTo>
                <a:lnTo>
                  <a:pt x="2898" y="1034"/>
                </a:lnTo>
                <a:lnTo>
                  <a:pt x="2900" y="1036"/>
                </a:lnTo>
                <a:lnTo>
                  <a:pt x="2898" y="1034"/>
                </a:lnTo>
                <a:lnTo>
                  <a:pt x="2898" y="1034"/>
                </a:lnTo>
                <a:lnTo>
                  <a:pt x="2898" y="1034"/>
                </a:lnTo>
                <a:lnTo>
                  <a:pt x="2896" y="1034"/>
                </a:lnTo>
                <a:lnTo>
                  <a:pt x="2896" y="1032"/>
                </a:lnTo>
                <a:lnTo>
                  <a:pt x="2896" y="1032"/>
                </a:lnTo>
                <a:lnTo>
                  <a:pt x="2896" y="1030"/>
                </a:lnTo>
                <a:lnTo>
                  <a:pt x="2896" y="1030"/>
                </a:lnTo>
                <a:lnTo>
                  <a:pt x="2896" y="1030"/>
                </a:lnTo>
                <a:close/>
                <a:moveTo>
                  <a:pt x="2906" y="1050"/>
                </a:moveTo>
                <a:lnTo>
                  <a:pt x="2906" y="1050"/>
                </a:lnTo>
                <a:lnTo>
                  <a:pt x="2906" y="1050"/>
                </a:lnTo>
                <a:lnTo>
                  <a:pt x="2906" y="1050"/>
                </a:lnTo>
                <a:lnTo>
                  <a:pt x="2908" y="1053"/>
                </a:lnTo>
                <a:lnTo>
                  <a:pt x="2908" y="1053"/>
                </a:lnTo>
                <a:lnTo>
                  <a:pt x="2908" y="1053"/>
                </a:lnTo>
                <a:lnTo>
                  <a:pt x="2908" y="1050"/>
                </a:lnTo>
                <a:lnTo>
                  <a:pt x="2908" y="1050"/>
                </a:lnTo>
                <a:lnTo>
                  <a:pt x="2908" y="1050"/>
                </a:lnTo>
                <a:lnTo>
                  <a:pt x="2906" y="1050"/>
                </a:lnTo>
                <a:close/>
                <a:moveTo>
                  <a:pt x="2766" y="1126"/>
                </a:moveTo>
                <a:lnTo>
                  <a:pt x="2764" y="1126"/>
                </a:lnTo>
                <a:lnTo>
                  <a:pt x="2764" y="1126"/>
                </a:lnTo>
                <a:lnTo>
                  <a:pt x="2764" y="1128"/>
                </a:lnTo>
                <a:lnTo>
                  <a:pt x="2764" y="1128"/>
                </a:lnTo>
                <a:lnTo>
                  <a:pt x="2764" y="1128"/>
                </a:lnTo>
                <a:lnTo>
                  <a:pt x="2766" y="1128"/>
                </a:lnTo>
                <a:lnTo>
                  <a:pt x="2766" y="1128"/>
                </a:lnTo>
                <a:lnTo>
                  <a:pt x="2766" y="1128"/>
                </a:lnTo>
                <a:lnTo>
                  <a:pt x="2766" y="1128"/>
                </a:lnTo>
                <a:lnTo>
                  <a:pt x="2768" y="1128"/>
                </a:lnTo>
                <a:lnTo>
                  <a:pt x="2768" y="1128"/>
                </a:lnTo>
                <a:lnTo>
                  <a:pt x="2768" y="1126"/>
                </a:lnTo>
                <a:lnTo>
                  <a:pt x="2768" y="1126"/>
                </a:lnTo>
                <a:lnTo>
                  <a:pt x="2766" y="1126"/>
                </a:lnTo>
                <a:close/>
                <a:moveTo>
                  <a:pt x="2808" y="1059"/>
                </a:moveTo>
                <a:lnTo>
                  <a:pt x="2806" y="1059"/>
                </a:lnTo>
                <a:lnTo>
                  <a:pt x="2804" y="1057"/>
                </a:lnTo>
                <a:lnTo>
                  <a:pt x="2801" y="1057"/>
                </a:lnTo>
                <a:lnTo>
                  <a:pt x="2801" y="1057"/>
                </a:lnTo>
                <a:lnTo>
                  <a:pt x="2801" y="1055"/>
                </a:lnTo>
                <a:lnTo>
                  <a:pt x="2799" y="1055"/>
                </a:lnTo>
                <a:lnTo>
                  <a:pt x="2799" y="1055"/>
                </a:lnTo>
                <a:lnTo>
                  <a:pt x="2797" y="1057"/>
                </a:lnTo>
                <a:lnTo>
                  <a:pt x="2797" y="1057"/>
                </a:lnTo>
                <a:lnTo>
                  <a:pt x="2795" y="1057"/>
                </a:lnTo>
                <a:lnTo>
                  <a:pt x="2795" y="1057"/>
                </a:lnTo>
                <a:lnTo>
                  <a:pt x="2793" y="1057"/>
                </a:lnTo>
                <a:lnTo>
                  <a:pt x="2793" y="1055"/>
                </a:lnTo>
                <a:lnTo>
                  <a:pt x="2791" y="1057"/>
                </a:lnTo>
                <a:lnTo>
                  <a:pt x="2791" y="1057"/>
                </a:lnTo>
                <a:lnTo>
                  <a:pt x="2791" y="1057"/>
                </a:lnTo>
                <a:lnTo>
                  <a:pt x="2789" y="1057"/>
                </a:lnTo>
                <a:lnTo>
                  <a:pt x="2789" y="1059"/>
                </a:lnTo>
                <a:lnTo>
                  <a:pt x="2789" y="1061"/>
                </a:lnTo>
                <a:lnTo>
                  <a:pt x="2789" y="1061"/>
                </a:lnTo>
                <a:lnTo>
                  <a:pt x="2789" y="1063"/>
                </a:lnTo>
                <a:lnTo>
                  <a:pt x="2791" y="1065"/>
                </a:lnTo>
                <a:lnTo>
                  <a:pt x="2791" y="1065"/>
                </a:lnTo>
                <a:lnTo>
                  <a:pt x="2793" y="1065"/>
                </a:lnTo>
                <a:lnTo>
                  <a:pt x="2795" y="1065"/>
                </a:lnTo>
                <a:lnTo>
                  <a:pt x="2795" y="1065"/>
                </a:lnTo>
                <a:lnTo>
                  <a:pt x="2797" y="1067"/>
                </a:lnTo>
                <a:lnTo>
                  <a:pt x="2799" y="1067"/>
                </a:lnTo>
                <a:lnTo>
                  <a:pt x="2799" y="1067"/>
                </a:lnTo>
                <a:lnTo>
                  <a:pt x="2799" y="1067"/>
                </a:lnTo>
                <a:lnTo>
                  <a:pt x="2801" y="1069"/>
                </a:lnTo>
                <a:lnTo>
                  <a:pt x="2804" y="1071"/>
                </a:lnTo>
                <a:lnTo>
                  <a:pt x="2808" y="1071"/>
                </a:lnTo>
                <a:lnTo>
                  <a:pt x="2810" y="1074"/>
                </a:lnTo>
                <a:lnTo>
                  <a:pt x="2812" y="1074"/>
                </a:lnTo>
                <a:lnTo>
                  <a:pt x="2812" y="1074"/>
                </a:lnTo>
                <a:lnTo>
                  <a:pt x="2814" y="1074"/>
                </a:lnTo>
                <a:lnTo>
                  <a:pt x="2816" y="1076"/>
                </a:lnTo>
                <a:lnTo>
                  <a:pt x="2818" y="1078"/>
                </a:lnTo>
                <a:lnTo>
                  <a:pt x="2818" y="1078"/>
                </a:lnTo>
                <a:lnTo>
                  <a:pt x="2820" y="1078"/>
                </a:lnTo>
                <a:lnTo>
                  <a:pt x="2822" y="1080"/>
                </a:lnTo>
                <a:lnTo>
                  <a:pt x="2822" y="1080"/>
                </a:lnTo>
                <a:lnTo>
                  <a:pt x="2824" y="1080"/>
                </a:lnTo>
                <a:lnTo>
                  <a:pt x="2827" y="1080"/>
                </a:lnTo>
                <a:lnTo>
                  <a:pt x="2827" y="1080"/>
                </a:lnTo>
                <a:lnTo>
                  <a:pt x="2827" y="1078"/>
                </a:lnTo>
                <a:lnTo>
                  <a:pt x="2827" y="1078"/>
                </a:lnTo>
                <a:lnTo>
                  <a:pt x="2827" y="1076"/>
                </a:lnTo>
                <a:lnTo>
                  <a:pt x="2829" y="1076"/>
                </a:lnTo>
                <a:lnTo>
                  <a:pt x="2829" y="1074"/>
                </a:lnTo>
                <a:lnTo>
                  <a:pt x="2829" y="1074"/>
                </a:lnTo>
                <a:lnTo>
                  <a:pt x="2829" y="1074"/>
                </a:lnTo>
                <a:lnTo>
                  <a:pt x="2829" y="1071"/>
                </a:lnTo>
                <a:lnTo>
                  <a:pt x="2827" y="1071"/>
                </a:lnTo>
                <a:lnTo>
                  <a:pt x="2829" y="1071"/>
                </a:lnTo>
                <a:lnTo>
                  <a:pt x="2829" y="1069"/>
                </a:lnTo>
                <a:lnTo>
                  <a:pt x="2827" y="1069"/>
                </a:lnTo>
                <a:lnTo>
                  <a:pt x="2827" y="1069"/>
                </a:lnTo>
                <a:lnTo>
                  <a:pt x="2827" y="1069"/>
                </a:lnTo>
                <a:lnTo>
                  <a:pt x="2827" y="1067"/>
                </a:lnTo>
                <a:lnTo>
                  <a:pt x="2827" y="1065"/>
                </a:lnTo>
                <a:lnTo>
                  <a:pt x="2827" y="1065"/>
                </a:lnTo>
                <a:lnTo>
                  <a:pt x="2829" y="1063"/>
                </a:lnTo>
                <a:lnTo>
                  <a:pt x="2829" y="1063"/>
                </a:lnTo>
                <a:lnTo>
                  <a:pt x="2829" y="1061"/>
                </a:lnTo>
                <a:lnTo>
                  <a:pt x="2833" y="1057"/>
                </a:lnTo>
                <a:lnTo>
                  <a:pt x="2833" y="1057"/>
                </a:lnTo>
                <a:lnTo>
                  <a:pt x="2833" y="1055"/>
                </a:lnTo>
                <a:lnTo>
                  <a:pt x="2835" y="1055"/>
                </a:lnTo>
                <a:lnTo>
                  <a:pt x="2833" y="1053"/>
                </a:lnTo>
                <a:lnTo>
                  <a:pt x="2833" y="1053"/>
                </a:lnTo>
                <a:lnTo>
                  <a:pt x="2831" y="1055"/>
                </a:lnTo>
                <a:lnTo>
                  <a:pt x="2829" y="1055"/>
                </a:lnTo>
                <a:lnTo>
                  <a:pt x="2829" y="1055"/>
                </a:lnTo>
                <a:lnTo>
                  <a:pt x="2827" y="1055"/>
                </a:lnTo>
                <a:lnTo>
                  <a:pt x="2827" y="1055"/>
                </a:lnTo>
                <a:lnTo>
                  <a:pt x="2824" y="1055"/>
                </a:lnTo>
                <a:lnTo>
                  <a:pt x="2822" y="1055"/>
                </a:lnTo>
                <a:lnTo>
                  <a:pt x="2822" y="1055"/>
                </a:lnTo>
                <a:lnTo>
                  <a:pt x="2820" y="1055"/>
                </a:lnTo>
                <a:lnTo>
                  <a:pt x="2820" y="1057"/>
                </a:lnTo>
                <a:lnTo>
                  <a:pt x="2818" y="1057"/>
                </a:lnTo>
                <a:lnTo>
                  <a:pt x="2816" y="1057"/>
                </a:lnTo>
                <a:lnTo>
                  <a:pt x="2814" y="1059"/>
                </a:lnTo>
                <a:lnTo>
                  <a:pt x="2812" y="1057"/>
                </a:lnTo>
                <a:lnTo>
                  <a:pt x="2810" y="1057"/>
                </a:lnTo>
                <a:lnTo>
                  <a:pt x="2808" y="1059"/>
                </a:lnTo>
                <a:lnTo>
                  <a:pt x="2808" y="1059"/>
                </a:lnTo>
                <a:close/>
                <a:moveTo>
                  <a:pt x="2772" y="1111"/>
                </a:moveTo>
                <a:lnTo>
                  <a:pt x="2770" y="1111"/>
                </a:lnTo>
                <a:lnTo>
                  <a:pt x="2770" y="1111"/>
                </a:lnTo>
                <a:lnTo>
                  <a:pt x="2768" y="1113"/>
                </a:lnTo>
                <a:lnTo>
                  <a:pt x="2772" y="1111"/>
                </a:lnTo>
                <a:lnTo>
                  <a:pt x="2772" y="1111"/>
                </a:lnTo>
                <a:close/>
                <a:moveTo>
                  <a:pt x="2783" y="1078"/>
                </a:moveTo>
                <a:lnTo>
                  <a:pt x="2783" y="1078"/>
                </a:lnTo>
                <a:lnTo>
                  <a:pt x="2783" y="1078"/>
                </a:lnTo>
                <a:lnTo>
                  <a:pt x="2780" y="1078"/>
                </a:lnTo>
                <a:lnTo>
                  <a:pt x="2780" y="1078"/>
                </a:lnTo>
                <a:lnTo>
                  <a:pt x="2780" y="1078"/>
                </a:lnTo>
                <a:lnTo>
                  <a:pt x="2783" y="1080"/>
                </a:lnTo>
                <a:lnTo>
                  <a:pt x="2783" y="1078"/>
                </a:lnTo>
                <a:close/>
                <a:moveTo>
                  <a:pt x="2816" y="1092"/>
                </a:moveTo>
                <a:lnTo>
                  <a:pt x="2816" y="1092"/>
                </a:lnTo>
                <a:lnTo>
                  <a:pt x="2816" y="1092"/>
                </a:lnTo>
                <a:lnTo>
                  <a:pt x="2816" y="1095"/>
                </a:lnTo>
                <a:lnTo>
                  <a:pt x="2818" y="1095"/>
                </a:lnTo>
                <a:lnTo>
                  <a:pt x="2818" y="1095"/>
                </a:lnTo>
                <a:lnTo>
                  <a:pt x="2818" y="1092"/>
                </a:lnTo>
                <a:lnTo>
                  <a:pt x="2816" y="1092"/>
                </a:lnTo>
                <a:close/>
                <a:moveTo>
                  <a:pt x="2954" y="1038"/>
                </a:moveTo>
                <a:lnTo>
                  <a:pt x="2954" y="1038"/>
                </a:lnTo>
                <a:lnTo>
                  <a:pt x="2954" y="1038"/>
                </a:lnTo>
                <a:lnTo>
                  <a:pt x="2952" y="1040"/>
                </a:lnTo>
                <a:lnTo>
                  <a:pt x="2954" y="1038"/>
                </a:lnTo>
                <a:lnTo>
                  <a:pt x="2954" y="1038"/>
                </a:lnTo>
                <a:close/>
                <a:moveTo>
                  <a:pt x="2967" y="1059"/>
                </a:moveTo>
                <a:lnTo>
                  <a:pt x="2967" y="1059"/>
                </a:lnTo>
                <a:lnTo>
                  <a:pt x="2967" y="1059"/>
                </a:lnTo>
                <a:lnTo>
                  <a:pt x="2965" y="1059"/>
                </a:lnTo>
                <a:lnTo>
                  <a:pt x="2965" y="1059"/>
                </a:lnTo>
                <a:lnTo>
                  <a:pt x="2967" y="1061"/>
                </a:lnTo>
                <a:lnTo>
                  <a:pt x="2967" y="1061"/>
                </a:lnTo>
                <a:lnTo>
                  <a:pt x="2969" y="1061"/>
                </a:lnTo>
                <a:lnTo>
                  <a:pt x="2969" y="1063"/>
                </a:lnTo>
                <a:lnTo>
                  <a:pt x="2969" y="1063"/>
                </a:lnTo>
                <a:lnTo>
                  <a:pt x="2969" y="1061"/>
                </a:lnTo>
                <a:lnTo>
                  <a:pt x="2969" y="1061"/>
                </a:lnTo>
                <a:lnTo>
                  <a:pt x="2969" y="1059"/>
                </a:lnTo>
                <a:lnTo>
                  <a:pt x="2967" y="1059"/>
                </a:lnTo>
                <a:close/>
                <a:moveTo>
                  <a:pt x="2969" y="1067"/>
                </a:moveTo>
                <a:lnTo>
                  <a:pt x="2969" y="1067"/>
                </a:lnTo>
                <a:lnTo>
                  <a:pt x="2969" y="1067"/>
                </a:lnTo>
                <a:lnTo>
                  <a:pt x="2969" y="1067"/>
                </a:lnTo>
                <a:lnTo>
                  <a:pt x="2969" y="1067"/>
                </a:lnTo>
                <a:lnTo>
                  <a:pt x="2969" y="1067"/>
                </a:lnTo>
                <a:lnTo>
                  <a:pt x="2969" y="1067"/>
                </a:lnTo>
                <a:close/>
                <a:moveTo>
                  <a:pt x="2952" y="1040"/>
                </a:moveTo>
                <a:lnTo>
                  <a:pt x="2952" y="1040"/>
                </a:lnTo>
                <a:lnTo>
                  <a:pt x="2950" y="1038"/>
                </a:lnTo>
                <a:lnTo>
                  <a:pt x="2950" y="1040"/>
                </a:lnTo>
                <a:lnTo>
                  <a:pt x="2952" y="1040"/>
                </a:lnTo>
                <a:close/>
                <a:moveTo>
                  <a:pt x="2908" y="1059"/>
                </a:moveTo>
                <a:lnTo>
                  <a:pt x="2906" y="1061"/>
                </a:lnTo>
                <a:lnTo>
                  <a:pt x="2906" y="1061"/>
                </a:lnTo>
                <a:lnTo>
                  <a:pt x="2908" y="1063"/>
                </a:lnTo>
                <a:lnTo>
                  <a:pt x="2908" y="1063"/>
                </a:lnTo>
                <a:lnTo>
                  <a:pt x="2910" y="1063"/>
                </a:lnTo>
                <a:lnTo>
                  <a:pt x="2912" y="1063"/>
                </a:lnTo>
                <a:lnTo>
                  <a:pt x="2910" y="1061"/>
                </a:lnTo>
                <a:lnTo>
                  <a:pt x="2910" y="1061"/>
                </a:lnTo>
                <a:lnTo>
                  <a:pt x="2908" y="1061"/>
                </a:lnTo>
                <a:lnTo>
                  <a:pt x="2908" y="1059"/>
                </a:lnTo>
                <a:close/>
                <a:moveTo>
                  <a:pt x="2906" y="1053"/>
                </a:moveTo>
                <a:lnTo>
                  <a:pt x="2904" y="1053"/>
                </a:lnTo>
                <a:lnTo>
                  <a:pt x="2904" y="1053"/>
                </a:lnTo>
                <a:lnTo>
                  <a:pt x="2904" y="1053"/>
                </a:lnTo>
                <a:lnTo>
                  <a:pt x="2904" y="1053"/>
                </a:lnTo>
                <a:lnTo>
                  <a:pt x="2902" y="1055"/>
                </a:lnTo>
                <a:lnTo>
                  <a:pt x="2902" y="1055"/>
                </a:lnTo>
                <a:lnTo>
                  <a:pt x="2904" y="1055"/>
                </a:lnTo>
                <a:lnTo>
                  <a:pt x="2904" y="1055"/>
                </a:lnTo>
                <a:lnTo>
                  <a:pt x="2904" y="1055"/>
                </a:lnTo>
                <a:lnTo>
                  <a:pt x="2904" y="1055"/>
                </a:lnTo>
                <a:lnTo>
                  <a:pt x="2904" y="1055"/>
                </a:lnTo>
                <a:lnTo>
                  <a:pt x="2904" y="1057"/>
                </a:lnTo>
                <a:lnTo>
                  <a:pt x="2906" y="1057"/>
                </a:lnTo>
                <a:lnTo>
                  <a:pt x="2906" y="1057"/>
                </a:lnTo>
                <a:lnTo>
                  <a:pt x="2908" y="1057"/>
                </a:lnTo>
                <a:lnTo>
                  <a:pt x="2908" y="1057"/>
                </a:lnTo>
                <a:lnTo>
                  <a:pt x="2908" y="1057"/>
                </a:lnTo>
                <a:lnTo>
                  <a:pt x="2908" y="1055"/>
                </a:lnTo>
                <a:lnTo>
                  <a:pt x="2906" y="1055"/>
                </a:lnTo>
                <a:lnTo>
                  <a:pt x="2906" y="1053"/>
                </a:lnTo>
                <a:lnTo>
                  <a:pt x="2906" y="1050"/>
                </a:lnTo>
                <a:lnTo>
                  <a:pt x="2906" y="1050"/>
                </a:lnTo>
                <a:lnTo>
                  <a:pt x="2906" y="1053"/>
                </a:lnTo>
                <a:close/>
                <a:moveTo>
                  <a:pt x="2942" y="1088"/>
                </a:moveTo>
                <a:lnTo>
                  <a:pt x="2942" y="1088"/>
                </a:lnTo>
                <a:lnTo>
                  <a:pt x="2942" y="1086"/>
                </a:lnTo>
                <a:lnTo>
                  <a:pt x="2942" y="1086"/>
                </a:lnTo>
                <a:lnTo>
                  <a:pt x="2940" y="1084"/>
                </a:lnTo>
                <a:lnTo>
                  <a:pt x="2940" y="1086"/>
                </a:lnTo>
                <a:lnTo>
                  <a:pt x="2940" y="1086"/>
                </a:lnTo>
                <a:lnTo>
                  <a:pt x="2940" y="1088"/>
                </a:lnTo>
                <a:lnTo>
                  <a:pt x="2940" y="1088"/>
                </a:lnTo>
                <a:lnTo>
                  <a:pt x="2942" y="1088"/>
                </a:lnTo>
                <a:close/>
                <a:moveTo>
                  <a:pt x="2948" y="1044"/>
                </a:moveTo>
                <a:lnTo>
                  <a:pt x="2946" y="1042"/>
                </a:lnTo>
                <a:lnTo>
                  <a:pt x="2946" y="1040"/>
                </a:lnTo>
                <a:lnTo>
                  <a:pt x="2944" y="1040"/>
                </a:lnTo>
                <a:lnTo>
                  <a:pt x="2944" y="1042"/>
                </a:lnTo>
                <a:lnTo>
                  <a:pt x="2940" y="1042"/>
                </a:lnTo>
                <a:lnTo>
                  <a:pt x="2940" y="1044"/>
                </a:lnTo>
                <a:lnTo>
                  <a:pt x="2940" y="1044"/>
                </a:lnTo>
                <a:lnTo>
                  <a:pt x="2940" y="1044"/>
                </a:lnTo>
                <a:lnTo>
                  <a:pt x="2942" y="1044"/>
                </a:lnTo>
                <a:lnTo>
                  <a:pt x="2944" y="1044"/>
                </a:lnTo>
                <a:lnTo>
                  <a:pt x="2944" y="1044"/>
                </a:lnTo>
                <a:lnTo>
                  <a:pt x="2946" y="1046"/>
                </a:lnTo>
                <a:lnTo>
                  <a:pt x="2948" y="1046"/>
                </a:lnTo>
                <a:lnTo>
                  <a:pt x="2948" y="1048"/>
                </a:lnTo>
                <a:lnTo>
                  <a:pt x="2948" y="1048"/>
                </a:lnTo>
                <a:lnTo>
                  <a:pt x="2950" y="1048"/>
                </a:lnTo>
                <a:lnTo>
                  <a:pt x="2950" y="1050"/>
                </a:lnTo>
                <a:lnTo>
                  <a:pt x="2952" y="1050"/>
                </a:lnTo>
                <a:lnTo>
                  <a:pt x="2954" y="1050"/>
                </a:lnTo>
                <a:lnTo>
                  <a:pt x="2956" y="1053"/>
                </a:lnTo>
                <a:lnTo>
                  <a:pt x="2956" y="1053"/>
                </a:lnTo>
                <a:lnTo>
                  <a:pt x="2956" y="1053"/>
                </a:lnTo>
                <a:lnTo>
                  <a:pt x="2956" y="1053"/>
                </a:lnTo>
                <a:lnTo>
                  <a:pt x="2956" y="1055"/>
                </a:lnTo>
                <a:lnTo>
                  <a:pt x="2959" y="1055"/>
                </a:lnTo>
                <a:lnTo>
                  <a:pt x="2959" y="1055"/>
                </a:lnTo>
                <a:lnTo>
                  <a:pt x="2959" y="1057"/>
                </a:lnTo>
                <a:lnTo>
                  <a:pt x="2961" y="1057"/>
                </a:lnTo>
                <a:lnTo>
                  <a:pt x="2961" y="1057"/>
                </a:lnTo>
                <a:lnTo>
                  <a:pt x="2961" y="1059"/>
                </a:lnTo>
                <a:lnTo>
                  <a:pt x="2963" y="1059"/>
                </a:lnTo>
                <a:lnTo>
                  <a:pt x="2963" y="1059"/>
                </a:lnTo>
                <a:lnTo>
                  <a:pt x="2963" y="1059"/>
                </a:lnTo>
                <a:lnTo>
                  <a:pt x="2963" y="1059"/>
                </a:lnTo>
                <a:lnTo>
                  <a:pt x="2963" y="1057"/>
                </a:lnTo>
                <a:lnTo>
                  <a:pt x="2965" y="1057"/>
                </a:lnTo>
                <a:lnTo>
                  <a:pt x="2963" y="1055"/>
                </a:lnTo>
                <a:lnTo>
                  <a:pt x="2963" y="1055"/>
                </a:lnTo>
                <a:lnTo>
                  <a:pt x="2961" y="1055"/>
                </a:lnTo>
                <a:lnTo>
                  <a:pt x="2959" y="1055"/>
                </a:lnTo>
                <a:lnTo>
                  <a:pt x="2959" y="1053"/>
                </a:lnTo>
                <a:lnTo>
                  <a:pt x="2959" y="1050"/>
                </a:lnTo>
                <a:lnTo>
                  <a:pt x="2959" y="1050"/>
                </a:lnTo>
                <a:lnTo>
                  <a:pt x="2959" y="1048"/>
                </a:lnTo>
                <a:lnTo>
                  <a:pt x="2959" y="1048"/>
                </a:lnTo>
                <a:lnTo>
                  <a:pt x="2956" y="1046"/>
                </a:lnTo>
                <a:lnTo>
                  <a:pt x="2956" y="1046"/>
                </a:lnTo>
                <a:lnTo>
                  <a:pt x="2954" y="1046"/>
                </a:lnTo>
                <a:lnTo>
                  <a:pt x="2950" y="1046"/>
                </a:lnTo>
                <a:lnTo>
                  <a:pt x="2950" y="1046"/>
                </a:lnTo>
                <a:lnTo>
                  <a:pt x="2948" y="1044"/>
                </a:lnTo>
                <a:lnTo>
                  <a:pt x="2948" y="1044"/>
                </a:lnTo>
                <a:close/>
                <a:moveTo>
                  <a:pt x="2950" y="1099"/>
                </a:moveTo>
                <a:lnTo>
                  <a:pt x="2950" y="1099"/>
                </a:lnTo>
                <a:lnTo>
                  <a:pt x="2950" y="1099"/>
                </a:lnTo>
                <a:lnTo>
                  <a:pt x="2948" y="1101"/>
                </a:lnTo>
                <a:lnTo>
                  <a:pt x="2948" y="1103"/>
                </a:lnTo>
                <a:lnTo>
                  <a:pt x="2950" y="1103"/>
                </a:lnTo>
                <a:lnTo>
                  <a:pt x="2950" y="1103"/>
                </a:lnTo>
                <a:lnTo>
                  <a:pt x="2950" y="1103"/>
                </a:lnTo>
                <a:lnTo>
                  <a:pt x="2954" y="1103"/>
                </a:lnTo>
                <a:lnTo>
                  <a:pt x="2954" y="1103"/>
                </a:lnTo>
                <a:lnTo>
                  <a:pt x="2963" y="1105"/>
                </a:lnTo>
                <a:lnTo>
                  <a:pt x="2965" y="1105"/>
                </a:lnTo>
                <a:lnTo>
                  <a:pt x="2965" y="1105"/>
                </a:lnTo>
                <a:lnTo>
                  <a:pt x="2967" y="1107"/>
                </a:lnTo>
                <a:lnTo>
                  <a:pt x="2967" y="1107"/>
                </a:lnTo>
                <a:lnTo>
                  <a:pt x="2967" y="1109"/>
                </a:lnTo>
                <a:lnTo>
                  <a:pt x="2967" y="1109"/>
                </a:lnTo>
                <a:lnTo>
                  <a:pt x="2973" y="1107"/>
                </a:lnTo>
                <a:lnTo>
                  <a:pt x="2980" y="1107"/>
                </a:lnTo>
                <a:lnTo>
                  <a:pt x="2982" y="1107"/>
                </a:lnTo>
                <a:lnTo>
                  <a:pt x="2986" y="1107"/>
                </a:lnTo>
                <a:lnTo>
                  <a:pt x="2986" y="1107"/>
                </a:lnTo>
                <a:lnTo>
                  <a:pt x="2988" y="1107"/>
                </a:lnTo>
                <a:lnTo>
                  <a:pt x="2988" y="1105"/>
                </a:lnTo>
                <a:lnTo>
                  <a:pt x="2988" y="1105"/>
                </a:lnTo>
                <a:lnTo>
                  <a:pt x="2988" y="1103"/>
                </a:lnTo>
                <a:lnTo>
                  <a:pt x="2990" y="1103"/>
                </a:lnTo>
                <a:lnTo>
                  <a:pt x="2988" y="1103"/>
                </a:lnTo>
                <a:lnTo>
                  <a:pt x="2986" y="1105"/>
                </a:lnTo>
                <a:lnTo>
                  <a:pt x="2986" y="1105"/>
                </a:lnTo>
                <a:lnTo>
                  <a:pt x="2984" y="1105"/>
                </a:lnTo>
                <a:lnTo>
                  <a:pt x="2982" y="1105"/>
                </a:lnTo>
                <a:lnTo>
                  <a:pt x="2982" y="1105"/>
                </a:lnTo>
                <a:lnTo>
                  <a:pt x="2982" y="1105"/>
                </a:lnTo>
                <a:lnTo>
                  <a:pt x="2980" y="1105"/>
                </a:lnTo>
                <a:lnTo>
                  <a:pt x="2982" y="1103"/>
                </a:lnTo>
                <a:lnTo>
                  <a:pt x="2980" y="1101"/>
                </a:lnTo>
                <a:lnTo>
                  <a:pt x="2977" y="1103"/>
                </a:lnTo>
                <a:lnTo>
                  <a:pt x="2977" y="1103"/>
                </a:lnTo>
                <a:lnTo>
                  <a:pt x="2973" y="1103"/>
                </a:lnTo>
                <a:lnTo>
                  <a:pt x="2971" y="1101"/>
                </a:lnTo>
                <a:lnTo>
                  <a:pt x="2969" y="1101"/>
                </a:lnTo>
                <a:lnTo>
                  <a:pt x="2965" y="1101"/>
                </a:lnTo>
                <a:lnTo>
                  <a:pt x="2965" y="1101"/>
                </a:lnTo>
                <a:lnTo>
                  <a:pt x="2963" y="1101"/>
                </a:lnTo>
                <a:lnTo>
                  <a:pt x="2963" y="1101"/>
                </a:lnTo>
                <a:lnTo>
                  <a:pt x="2961" y="1101"/>
                </a:lnTo>
                <a:lnTo>
                  <a:pt x="2961" y="1101"/>
                </a:lnTo>
                <a:lnTo>
                  <a:pt x="2959" y="1101"/>
                </a:lnTo>
                <a:lnTo>
                  <a:pt x="2959" y="1101"/>
                </a:lnTo>
                <a:lnTo>
                  <a:pt x="2959" y="1101"/>
                </a:lnTo>
                <a:lnTo>
                  <a:pt x="2959" y="1101"/>
                </a:lnTo>
                <a:lnTo>
                  <a:pt x="2956" y="1099"/>
                </a:lnTo>
                <a:lnTo>
                  <a:pt x="2956" y="1099"/>
                </a:lnTo>
                <a:lnTo>
                  <a:pt x="2956" y="1099"/>
                </a:lnTo>
                <a:lnTo>
                  <a:pt x="2959" y="1099"/>
                </a:lnTo>
                <a:lnTo>
                  <a:pt x="2959" y="1099"/>
                </a:lnTo>
                <a:lnTo>
                  <a:pt x="2956" y="1099"/>
                </a:lnTo>
                <a:lnTo>
                  <a:pt x="2956" y="1099"/>
                </a:lnTo>
                <a:lnTo>
                  <a:pt x="2956" y="1099"/>
                </a:lnTo>
                <a:lnTo>
                  <a:pt x="2954" y="1099"/>
                </a:lnTo>
                <a:lnTo>
                  <a:pt x="2952" y="1099"/>
                </a:lnTo>
                <a:lnTo>
                  <a:pt x="2952" y="1099"/>
                </a:lnTo>
                <a:lnTo>
                  <a:pt x="2952" y="1097"/>
                </a:lnTo>
                <a:lnTo>
                  <a:pt x="2952" y="1097"/>
                </a:lnTo>
                <a:lnTo>
                  <a:pt x="2952" y="1097"/>
                </a:lnTo>
                <a:lnTo>
                  <a:pt x="2952" y="1099"/>
                </a:lnTo>
                <a:lnTo>
                  <a:pt x="2950" y="1099"/>
                </a:lnTo>
                <a:lnTo>
                  <a:pt x="2950" y="1099"/>
                </a:lnTo>
                <a:close/>
                <a:moveTo>
                  <a:pt x="3137" y="1252"/>
                </a:moveTo>
                <a:lnTo>
                  <a:pt x="3137" y="1254"/>
                </a:lnTo>
                <a:lnTo>
                  <a:pt x="3139" y="1254"/>
                </a:lnTo>
                <a:lnTo>
                  <a:pt x="3139" y="1254"/>
                </a:lnTo>
                <a:lnTo>
                  <a:pt x="3139" y="1254"/>
                </a:lnTo>
                <a:lnTo>
                  <a:pt x="3137" y="1252"/>
                </a:lnTo>
                <a:lnTo>
                  <a:pt x="3137" y="1252"/>
                </a:lnTo>
                <a:lnTo>
                  <a:pt x="3137" y="1252"/>
                </a:lnTo>
                <a:close/>
                <a:moveTo>
                  <a:pt x="3189" y="1399"/>
                </a:moveTo>
                <a:lnTo>
                  <a:pt x="3187" y="1399"/>
                </a:lnTo>
                <a:lnTo>
                  <a:pt x="3187" y="1399"/>
                </a:lnTo>
                <a:lnTo>
                  <a:pt x="3187" y="1399"/>
                </a:lnTo>
                <a:lnTo>
                  <a:pt x="3187" y="1399"/>
                </a:lnTo>
                <a:lnTo>
                  <a:pt x="3189" y="1401"/>
                </a:lnTo>
                <a:lnTo>
                  <a:pt x="3189" y="1399"/>
                </a:lnTo>
                <a:close/>
                <a:moveTo>
                  <a:pt x="3183" y="1747"/>
                </a:moveTo>
                <a:lnTo>
                  <a:pt x="3183" y="1747"/>
                </a:lnTo>
                <a:lnTo>
                  <a:pt x="3183" y="1747"/>
                </a:lnTo>
                <a:lnTo>
                  <a:pt x="3183" y="1744"/>
                </a:lnTo>
                <a:lnTo>
                  <a:pt x="3185" y="1744"/>
                </a:lnTo>
                <a:lnTo>
                  <a:pt x="3185" y="1742"/>
                </a:lnTo>
                <a:lnTo>
                  <a:pt x="3185" y="1740"/>
                </a:lnTo>
                <a:lnTo>
                  <a:pt x="3185" y="1742"/>
                </a:lnTo>
                <a:lnTo>
                  <a:pt x="3185" y="1742"/>
                </a:lnTo>
                <a:lnTo>
                  <a:pt x="3183" y="1744"/>
                </a:lnTo>
                <a:lnTo>
                  <a:pt x="3183" y="1744"/>
                </a:lnTo>
                <a:lnTo>
                  <a:pt x="3181" y="1744"/>
                </a:lnTo>
                <a:lnTo>
                  <a:pt x="3183" y="1747"/>
                </a:lnTo>
                <a:close/>
                <a:moveTo>
                  <a:pt x="3187" y="1405"/>
                </a:moveTo>
                <a:lnTo>
                  <a:pt x="3187" y="1405"/>
                </a:lnTo>
                <a:lnTo>
                  <a:pt x="3187" y="1405"/>
                </a:lnTo>
                <a:lnTo>
                  <a:pt x="3189" y="1405"/>
                </a:lnTo>
                <a:lnTo>
                  <a:pt x="3189" y="1405"/>
                </a:lnTo>
                <a:lnTo>
                  <a:pt x="3191" y="1405"/>
                </a:lnTo>
                <a:lnTo>
                  <a:pt x="3193" y="1405"/>
                </a:lnTo>
                <a:lnTo>
                  <a:pt x="3193" y="1405"/>
                </a:lnTo>
                <a:lnTo>
                  <a:pt x="3191" y="1405"/>
                </a:lnTo>
                <a:lnTo>
                  <a:pt x="3191" y="1405"/>
                </a:lnTo>
                <a:lnTo>
                  <a:pt x="3191" y="1405"/>
                </a:lnTo>
                <a:lnTo>
                  <a:pt x="3189" y="1405"/>
                </a:lnTo>
                <a:lnTo>
                  <a:pt x="3189" y="1405"/>
                </a:lnTo>
                <a:lnTo>
                  <a:pt x="3189" y="1403"/>
                </a:lnTo>
                <a:lnTo>
                  <a:pt x="3189" y="1403"/>
                </a:lnTo>
                <a:lnTo>
                  <a:pt x="3187" y="1401"/>
                </a:lnTo>
                <a:lnTo>
                  <a:pt x="3187" y="1401"/>
                </a:lnTo>
                <a:lnTo>
                  <a:pt x="3187" y="1403"/>
                </a:lnTo>
                <a:lnTo>
                  <a:pt x="3187" y="1403"/>
                </a:lnTo>
                <a:lnTo>
                  <a:pt x="3187" y="1403"/>
                </a:lnTo>
                <a:lnTo>
                  <a:pt x="3187" y="1403"/>
                </a:lnTo>
                <a:lnTo>
                  <a:pt x="3187" y="1403"/>
                </a:lnTo>
                <a:lnTo>
                  <a:pt x="3189" y="1405"/>
                </a:lnTo>
                <a:lnTo>
                  <a:pt x="3189" y="1405"/>
                </a:lnTo>
                <a:lnTo>
                  <a:pt x="3187" y="1405"/>
                </a:lnTo>
                <a:close/>
                <a:moveTo>
                  <a:pt x="3137" y="1254"/>
                </a:moveTo>
                <a:lnTo>
                  <a:pt x="3137" y="1256"/>
                </a:lnTo>
                <a:lnTo>
                  <a:pt x="3139" y="1256"/>
                </a:lnTo>
                <a:lnTo>
                  <a:pt x="3141" y="1258"/>
                </a:lnTo>
                <a:lnTo>
                  <a:pt x="3141" y="1258"/>
                </a:lnTo>
                <a:lnTo>
                  <a:pt x="3143" y="1258"/>
                </a:lnTo>
                <a:lnTo>
                  <a:pt x="3143" y="1258"/>
                </a:lnTo>
                <a:lnTo>
                  <a:pt x="3143" y="1258"/>
                </a:lnTo>
                <a:lnTo>
                  <a:pt x="3143" y="1258"/>
                </a:lnTo>
                <a:lnTo>
                  <a:pt x="3141" y="1256"/>
                </a:lnTo>
                <a:lnTo>
                  <a:pt x="3139" y="1256"/>
                </a:lnTo>
                <a:lnTo>
                  <a:pt x="3137" y="1254"/>
                </a:lnTo>
                <a:lnTo>
                  <a:pt x="3137" y="1254"/>
                </a:lnTo>
                <a:lnTo>
                  <a:pt x="3137" y="1254"/>
                </a:lnTo>
                <a:close/>
                <a:moveTo>
                  <a:pt x="3183" y="1709"/>
                </a:moveTo>
                <a:lnTo>
                  <a:pt x="3183" y="1709"/>
                </a:lnTo>
                <a:lnTo>
                  <a:pt x="3183" y="1709"/>
                </a:lnTo>
                <a:lnTo>
                  <a:pt x="3185" y="1709"/>
                </a:lnTo>
                <a:lnTo>
                  <a:pt x="3185" y="1707"/>
                </a:lnTo>
                <a:lnTo>
                  <a:pt x="3185" y="1705"/>
                </a:lnTo>
                <a:lnTo>
                  <a:pt x="3185" y="1702"/>
                </a:lnTo>
                <a:lnTo>
                  <a:pt x="3185" y="1702"/>
                </a:lnTo>
                <a:lnTo>
                  <a:pt x="3185" y="1702"/>
                </a:lnTo>
                <a:lnTo>
                  <a:pt x="3185" y="1702"/>
                </a:lnTo>
                <a:lnTo>
                  <a:pt x="3183" y="1702"/>
                </a:lnTo>
                <a:lnTo>
                  <a:pt x="3183" y="1705"/>
                </a:lnTo>
                <a:lnTo>
                  <a:pt x="3183" y="1709"/>
                </a:lnTo>
                <a:lnTo>
                  <a:pt x="3183" y="1709"/>
                </a:lnTo>
                <a:close/>
                <a:moveTo>
                  <a:pt x="3304" y="1193"/>
                </a:moveTo>
                <a:lnTo>
                  <a:pt x="3306" y="1193"/>
                </a:lnTo>
                <a:lnTo>
                  <a:pt x="3306" y="1193"/>
                </a:lnTo>
                <a:lnTo>
                  <a:pt x="3306" y="1193"/>
                </a:lnTo>
                <a:lnTo>
                  <a:pt x="3308" y="1193"/>
                </a:lnTo>
                <a:lnTo>
                  <a:pt x="3308" y="1191"/>
                </a:lnTo>
                <a:lnTo>
                  <a:pt x="3308" y="1191"/>
                </a:lnTo>
                <a:lnTo>
                  <a:pt x="3306" y="1189"/>
                </a:lnTo>
                <a:lnTo>
                  <a:pt x="3306" y="1187"/>
                </a:lnTo>
                <a:lnTo>
                  <a:pt x="3306" y="1189"/>
                </a:lnTo>
                <a:lnTo>
                  <a:pt x="3304" y="1189"/>
                </a:lnTo>
                <a:lnTo>
                  <a:pt x="3304" y="1189"/>
                </a:lnTo>
                <a:lnTo>
                  <a:pt x="3304" y="1189"/>
                </a:lnTo>
                <a:lnTo>
                  <a:pt x="3304" y="1189"/>
                </a:lnTo>
                <a:lnTo>
                  <a:pt x="3304" y="1191"/>
                </a:lnTo>
                <a:lnTo>
                  <a:pt x="3304" y="1193"/>
                </a:lnTo>
                <a:close/>
                <a:moveTo>
                  <a:pt x="2728" y="1040"/>
                </a:moveTo>
                <a:lnTo>
                  <a:pt x="2728" y="1040"/>
                </a:lnTo>
                <a:lnTo>
                  <a:pt x="2730" y="1042"/>
                </a:lnTo>
                <a:lnTo>
                  <a:pt x="2730" y="1040"/>
                </a:lnTo>
                <a:lnTo>
                  <a:pt x="2730" y="1040"/>
                </a:lnTo>
                <a:lnTo>
                  <a:pt x="2728" y="1040"/>
                </a:lnTo>
                <a:lnTo>
                  <a:pt x="2728" y="1040"/>
                </a:lnTo>
                <a:close/>
                <a:moveTo>
                  <a:pt x="3227" y="1432"/>
                </a:moveTo>
                <a:lnTo>
                  <a:pt x="3227" y="1434"/>
                </a:lnTo>
                <a:lnTo>
                  <a:pt x="3227" y="1434"/>
                </a:lnTo>
                <a:lnTo>
                  <a:pt x="3227" y="1432"/>
                </a:lnTo>
                <a:lnTo>
                  <a:pt x="3227" y="1432"/>
                </a:lnTo>
                <a:lnTo>
                  <a:pt x="3227" y="1432"/>
                </a:lnTo>
                <a:close/>
                <a:moveTo>
                  <a:pt x="3227" y="1428"/>
                </a:moveTo>
                <a:lnTo>
                  <a:pt x="3227" y="1428"/>
                </a:lnTo>
                <a:lnTo>
                  <a:pt x="3227" y="1430"/>
                </a:lnTo>
                <a:lnTo>
                  <a:pt x="3227" y="1430"/>
                </a:lnTo>
                <a:lnTo>
                  <a:pt x="3227" y="1430"/>
                </a:lnTo>
                <a:lnTo>
                  <a:pt x="3227" y="1428"/>
                </a:lnTo>
                <a:lnTo>
                  <a:pt x="3227" y="1428"/>
                </a:lnTo>
                <a:close/>
                <a:moveTo>
                  <a:pt x="3225" y="1409"/>
                </a:moveTo>
                <a:lnTo>
                  <a:pt x="3225" y="1411"/>
                </a:lnTo>
                <a:lnTo>
                  <a:pt x="3225" y="1409"/>
                </a:lnTo>
                <a:lnTo>
                  <a:pt x="3225" y="1409"/>
                </a:lnTo>
                <a:lnTo>
                  <a:pt x="3225" y="1409"/>
                </a:lnTo>
                <a:lnTo>
                  <a:pt x="3225" y="1407"/>
                </a:lnTo>
                <a:lnTo>
                  <a:pt x="3225" y="1409"/>
                </a:lnTo>
                <a:lnTo>
                  <a:pt x="3225" y="1409"/>
                </a:lnTo>
                <a:close/>
                <a:moveTo>
                  <a:pt x="3214" y="1386"/>
                </a:moveTo>
                <a:lnTo>
                  <a:pt x="3212" y="1388"/>
                </a:lnTo>
                <a:lnTo>
                  <a:pt x="3214" y="1388"/>
                </a:lnTo>
                <a:lnTo>
                  <a:pt x="3214" y="1390"/>
                </a:lnTo>
                <a:lnTo>
                  <a:pt x="3216" y="1390"/>
                </a:lnTo>
                <a:lnTo>
                  <a:pt x="3216" y="1390"/>
                </a:lnTo>
                <a:lnTo>
                  <a:pt x="3218" y="1390"/>
                </a:lnTo>
                <a:lnTo>
                  <a:pt x="3218" y="1390"/>
                </a:lnTo>
                <a:lnTo>
                  <a:pt x="3218" y="1390"/>
                </a:lnTo>
                <a:lnTo>
                  <a:pt x="3218" y="1390"/>
                </a:lnTo>
                <a:lnTo>
                  <a:pt x="3218" y="1390"/>
                </a:lnTo>
                <a:lnTo>
                  <a:pt x="3218" y="1390"/>
                </a:lnTo>
                <a:lnTo>
                  <a:pt x="3216" y="1388"/>
                </a:lnTo>
                <a:lnTo>
                  <a:pt x="3216" y="1388"/>
                </a:lnTo>
                <a:lnTo>
                  <a:pt x="3216" y="1388"/>
                </a:lnTo>
                <a:lnTo>
                  <a:pt x="3216" y="1390"/>
                </a:lnTo>
                <a:lnTo>
                  <a:pt x="3216" y="1388"/>
                </a:lnTo>
                <a:lnTo>
                  <a:pt x="3216" y="1388"/>
                </a:lnTo>
                <a:lnTo>
                  <a:pt x="3216" y="1388"/>
                </a:lnTo>
                <a:lnTo>
                  <a:pt x="3216" y="1388"/>
                </a:lnTo>
                <a:lnTo>
                  <a:pt x="3216" y="1386"/>
                </a:lnTo>
                <a:lnTo>
                  <a:pt x="3214" y="1386"/>
                </a:lnTo>
                <a:lnTo>
                  <a:pt x="3214" y="1384"/>
                </a:lnTo>
                <a:lnTo>
                  <a:pt x="3214" y="1386"/>
                </a:lnTo>
                <a:lnTo>
                  <a:pt x="3214" y="1386"/>
                </a:lnTo>
                <a:lnTo>
                  <a:pt x="3214" y="1386"/>
                </a:lnTo>
                <a:close/>
                <a:moveTo>
                  <a:pt x="2669" y="1027"/>
                </a:moveTo>
                <a:lnTo>
                  <a:pt x="2669" y="1027"/>
                </a:lnTo>
                <a:lnTo>
                  <a:pt x="2669" y="1025"/>
                </a:lnTo>
                <a:lnTo>
                  <a:pt x="2669" y="1025"/>
                </a:lnTo>
                <a:lnTo>
                  <a:pt x="2669" y="1023"/>
                </a:lnTo>
                <a:lnTo>
                  <a:pt x="2667" y="1023"/>
                </a:lnTo>
                <a:lnTo>
                  <a:pt x="2663" y="1023"/>
                </a:lnTo>
                <a:lnTo>
                  <a:pt x="2663" y="1023"/>
                </a:lnTo>
                <a:lnTo>
                  <a:pt x="2663" y="1025"/>
                </a:lnTo>
                <a:lnTo>
                  <a:pt x="2663" y="1025"/>
                </a:lnTo>
                <a:lnTo>
                  <a:pt x="2665" y="1025"/>
                </a:lnTo>
                <a:lnTo>
                  <a:pt x="2669" y="1027"/>
                </a:lnTo>
                <a:close/>
                <a:moveTo>
                  <a:pt x="2726" y="1011"/>
                </a:moveTo>
                <a:lnTo>
                  <a:pt x="2726" y="1013"/>
                </a:lnTo>
                <a:lnTo>
                  <a:pt x="2726" y="1015"/>
                </a:lnTo>
                <a:lnTo>
                  <a:pt x="2728" y="1015"/>
                </a:lnTo>
                <a:lnTo>
                  <a:pt x="2728" y="1017"/>
                </a:lnTo>
                <a:lnTo>
                  <a:pt x="2730" y="1017"/>
                </a:lnTo>
                <a:lnTo>
                  <a:pt x="2730" y="1019"/>
                </a:lnTo>
                <a:lnTo>
                  <a:pt x="2730" y="1019"/>
                </a:lnTo>
                <a:lnTo>
                  <a:pt x="2730" y="1023"/>
                </a:lnTo>
                <a:lnTo>
                  <a:pt x="2730" y="1023"/>
                </a:lnTo>
                <a:lnTo>
                  <a:pt x="2730" y="1023"/>
                </a:lnTo>
                <a:lnTo>
                  <a:pt x="2730" y="1025"/>
                </a:lnTo>
                <a:lnTo>
                  <a:pt x="2730" y="1025"/>
                </a:lnTo>
                <a:lnTo>
                  <a:pt x="2730" y="1025"/>
                </a:lnTo>
                <a:lnTo>
                  <a:pt x="2732" y="1027"/>
                </a:lnTo>
                <a:lnTo>
                  <a:pt x="2732" y="1027"/>
                </a:lnTo>
                <a:lnTo>
                  <a:pt x="2732" y="1030"/>
                </a:lnTo>
                <a:lnTo>
                  <a:pt x="2730" y="1030"/>
                </a:lnTo>
                <a:lnTo>
                  <a:pt x="2730" y="1030"/>
                </a:lnTo>
                <a:lnTo>
                  <a:pt x="2730" y="1030"/>
                </a:lnTo>
                <a:lnTo>
                  <a:pt x="2730" y="1030"/>
                </a:lnTo>
                <a:lnTo>
                  <a:pt x="2730" y="1032"/>
                </a:lnTo>
                <a:lnTo>
                  <a:pt x="2730" y="1032"/>
                </a:lnTo>
                <a:lnTo>
                  <a:pt x="2730" y="1034"/>
                </a:lnTo>
                <a:lnTo>
                  <a:pt x="2730" y="1036"/>
                </a:lnTo>
                <a:lnTo>
                  <a:pt x="2730" y="1038"/>
                </a:lnTo>
                <a:lnTo>
                  <a:pt x="2730" y="1040"/>
                </a:lnTo>
                <a:lnTo>
                  <a:pt x="2732" y="1040"/>
                </a:lnTo>
                <a:lnTo>
                  <a:pt x="2732" y="1042"/>
                </a:lnTo>
                <a:lnTo>
                  <a:pt x="2732" y="1042"/>
                </a:lnTo>
                <a:lnTo>
                  <a:pt x="2734" y="1042"/>
                </a:lnTo>
                <a:lnTo>
                  <a:pt x="2734" y="1042"/>
                </a:lnTo>
                <a:lnTo>
                  <a:pt x="2736" y="1042"/>
                </a:lnTo>
                <a:lnTo>
                  <a:pt x="2739" y="1042"/>
                </a:lnTo>
                <a:lnTo>
                  <a:pt x="2739" y="1040"/>
                </a:lnTo>
                <a:lnTo>
                  <a:pt x="2739" y="1038"/>
                </a:lnTo>
                <a:lnTo>
                  <a:pt x="2739" y="1038"/>
                </a:lnTo>
                <a:lnTo>
                  <a:pt x="2741" y="1038"/>
                </a:lnTo>
                <a:lnTo>
                  <a:pt x="2741" y="1038"/>
                </a:lnTo>
                <a:lnTo>
                  <a:pt x="2743" y="1038"/>
                </a:lnTo>
                <a:lnTo>
                  <a:pt x="2743" y="1038"/>
                </a:lnTo>
                <a:lnTo>
                  <a:pt x="2745" y="1040"/>
                </a:lnTo>
                <a:lnTo>
                  <a:pt x="2747" y="1038"/>
                </a:lnTo>
                <a:lnTo>
                  <a:pt x="2747" y="1038"/>
                </a:lnTo>
                <a:lnTo>
                  <a:pt x="2747" y="1036"/>
                </a:lnTo>
                <a:lnTo>
                  <a:pt x="2749" y="1025"/>
                </a:lnTo>
                <a:lnTo>
                  <a:pt x="2749" y="1023"/>
                </a:lnTo>
                <a:lnTo>
                  <a:pt x="2749" y="1023"/>
                </a:lnTo>
                <a:lnTo>
                  <a:pt x="2747" y="1021"/>
                </a:lnTo>
                <a:lnTo>
                  <a:pt x="2747" y="1019"/>
                </a:lnTo>
                <a:lnTo>
                  <a:pt x="2749" y="1017"/>
                </a:lnTo>
                <a:lnTo>
                  <a:pt x="2749" y="1017"/>
                </a:lnTo>
                <a:lnTo>
                  <a:pt x="2749" y="1017"/>
                </a:lnTo>
                <a:lnTo>
                  <a:pt x="2749" y="1015"/>
                </a:lnTo>
                <a:lnTo>
                  <a:pt x="2747" y="1011"/>
                </a:lnTo>
                <a:lnTo>
                  <a:pt x="2747" y="1009"/>
                </a:lnTo>
                <a:lnTo>
                  <a:pt x="2747" y="1009"/>
                </a:lnTo>
                <a:lnTo>
                  <a:pt x="2747" y="1009"/>
                </a:lnTo>
                <a:lnTo>
                  <a:pt x="2747" y="1009"/>
                </a:lnTo>
                <a:lnTo>
                  <a:pt x="2747" y="1006"/>
                </a:lnTo>
                <a:lnTo>
                  <a:pt x="2747" y="1006"/>
                </a:lnTo>
                <a:lnTo>
                  <a:pt x="2747" y="1006"/>
                </a:lnTo>
                <a:lnTo>
                  <a:pt x="2745" y="1006"/>
                </a:lnTo>
                <a:lnTo>
                  <a:pt x="2745" y="1006"/>
                </a:lnTo>
                <a:lnTo>
                  <a:pt x="2745" y="1004"/>
                </a:lnTo>
                <a:lnTo>
                  <a:pt x="2743" y="1004"/>
                </a:lnTo>
                <a:lnTo>
                  <a:pt x="2743" y="1004"/>
                </a:lnTo>
                <a:lnTo>
                  <a:pt x="2741" y="1002"/>
                </a:lnTo>
                <a:lnTo>
                  <a:pt x="2741" y="1004"/>
                </a:lnTo>
                <a:lnTo>
                  <a:pt x="2741" y="1004"/>
                </a:lnTo>
                <a:lnTo>
                  <a:pt x="2741" y="1004"/>
                </a:lnTo>
                <a:lnTo>
                  <a:pt x="2739" y="1006"/>
                </a:lnTo>
                <a:lnTo>
                  <a:pt x="2736" y="1009"/>
                </a:lnTo>
                <a:lnTo>
                  <a:pt x="2734" y="1009"/>
                </a:lnTo>
                <a:lnTo>
                  <a:pt x="2732" y="1011"/>
                </a:lnTo>
                <a:lnTo>
                  <a:pt x="2730" y="1011"/>
                </a:lnTo>
                <a:lnTo>
                  <a:pt x="2728" y="1011"/>
                </a:lnTo>
                <a:lnTo>
                  <a:pt x="2728" y="1011"/>
                </a:lnTo>
                <a:lnTo>
                  <a:pt x="2728" y="1009"/>
                </a:lnTo>
                <a:lnTo>
                  <a:pt x="2726" y="1009"/>
                </a:lnTo>
                <a:lnTo>
                  <a:pt x="2726" y="1011"/>
                </a:lnTo>
                <a:lnTo>
                  <a:pt x="2726" y="1011"/>
                </a:lnTo>
                <a:close/>
                <a:moveTo>
                  <a:pt x="2728" y="1006"/>
                </a:moveTo>
                <a:lnTo>
                  <a:pt x="2728" y="1006"/>
                </a:lnTo>
                <a:lnTo>
                  <a:pt x="2728" y="1006"/>
                </a:lnTo>
                <a:lnTo>
                  <a:pt x="2728" y="1006"/>
                </a:lnTo>
                <a:lnTo>
                  <a:pt x="2728" y="1006"/>
                </a:lnTo>
                <a:lnTo>
                  <a:pt x="2726" y="1006"/>
                </a:lnTo>
                <a:lnTo>
                  <a:pt x="2726" y="1009"/>
                </a:lnTo>
                <a:lnTo>
                  <a:pt x="2728" y="1009"/>
                </a:lnTo>
                <a:lnTo>
                  <a:pt x="2728" y="1006"/>
                </a:lnTo>
                <a:close/>
                <a:moveTo>
                  <a:pt x="2743" y="979"/>
                </a:moveTo>
                <a:lnTo>
                  <a:pt x="2743" y="977"/>
                </a:lnTo>
                <a:lnTo>
                  <a:pt x="2741" y="977"/>
                </a:lnTo>
                <a:lnTo>
                  <a:pt x="2741" y="977"/>
                </a:lnTo>
                <a:lnTo>
                  <a:pt x="2739" y="979"/>
                </a:lnTo>
                <a:lnTo>
                  <a:pt x="2739" y="979"/>
                </a:lnTo>
                <a:lnTo>
                  <a:pt x="2739" y="979"/>
                </a:lnTo>
                <a:lnTo>
                  <a:pt x="2734" y="979"/>
                </a:lnTo>
                <a:lnTo>
                  <a:pt x="2734" y="981"/>
                </a:lnTo>
                <a:lnTo>
                  <a:pt x="2732" y="983"/>
                </a:lnTo>
                <a:lnTo>
                  <a:pt x="2732" y="983"/>
                </a:lnTo>
                <a:lnTo>
                  <a:pt x="2732" y="983"/>
                </a:lnTo>
                <a:lnTo>
                  <a:pt x="2732" y="986"/>
                </a:lnTo>
                <a:lnTo>
                  <a:pt x="2732" y="986"/>
                </a:lnTo>
                <a:lnTo>
                  <a:pt x="2734" y="986"/>
                </a:lnTo>
                <a:lnTo>
                  <a:pt x="2732" y="986"/>
                </a:lnTo>
                <a:lnTo>
                  <a:pt x="2732" y="988"/>
                </a:lnTo>
                <a:lnTo>
                  <a:pt x="2732" y="988"/>
                </a:lnTo>
                <a:lnTo>
                  <a:pt x="2732" y="988"/>
                </a:lnTo>
                <a:lnTo>
                  <a:pt x="2734" y="990"/>
                </a:lnTo>
                <a:lnTo>
                  <a:pt x="2734" y="990"/>
                </a:lnTo>
                <a:lnTo>
                  <a:pt x="2732" y="990"/>
                </a:lnTo>
                <a:lnTo>
                  <a:pt x="2732" y="992"/>
                </a:lnTo>
                <a:lnTo>
                  <a:pt x="2732" y="992"/>
                </a:lnTo>
                <a:lnTo>
                  <a:pt x="2734" y="992"/>
                </a:lnTo>
                <a:lnTo>
                  <a:pt x="2734" y="992"/>
                </a:lnTo>
                <a:lnTo>
                  <a:pt x="2734" y="992"/>
                </a:lnTo>
                <a:lnTo>
                  <a:pt x="2734" y="994"/>
                </a:lnTo>
                <a:lnTo>
                  <a:pt x="2734" y="994"/>
                </a:lnTo>
                <a:lnTo>
                  <a:pt x="2734" y="994"/>
                </a:lnTo>
                <a:lnTo>
                  <a:pt x="2736" y="996"/>
                </a:lnTo>
                <a:lnTo>
                  <a:pt x="2736" y="996"/>
                </a:lnTo>
                <a:lnTo>
                  <a:pt x="2736" y="996"/>
                </a:lnTo>
                <a:lnTo>
                  <a:pt x="2734" y="998"/>
                </a:lnTo>
                <a:lnTo>
                  <a:pt x="2736" y="998"/>
                </a:lnTo>
                <a:lnTo>
                  <a:pt x="2736" y="998"/>
                </a:lnTo>
                <a:lnTo>
                  <a:pt x="2739" y="1000"/>
                </a:lnTo>
                <a:lnTo>
                  <a:pt x="2741" y="1000"/>
                </a:lnTo>
                <a:lnTo>
                  <a:pt x="2743" y="1000"/>
                </a:lnTo>
                <a:lnTo>
                  <a:pt x="2743" y="996"/>
                </a:lnTo>
                <a:lnTo>
                  <a:pt x="2743" y="996"/>
                </a:lnTo>
                <a:lnTo>
                  <a:pt x="2745" y="996"/>
                </a:lnTo>
                <a:lnTo>
                  <a:pt x="2745" y="992"/>
                </a:lnTo>
                <a:lnTo>
                  <a:pt x="2745" y="992"/>
                </a:lnTo>
                <a:lnTo>
                  <a:pt x="2747" y="988"/>
                </a:lnTo>
                <a:lnTo>
                  <a:pt x="2747" y="988"/>
                </a:lnTo>
                <a:lnTo>
                  <a:pt x="2745" y="981"/>
                </a:lnTo>
                <a:lnTo>
                  <a:pt x="2745" y="981"/>
                </a:lnTo>
                <a:lnTo>
                  <a:pt x="2745" y="979"/>
                </a:lnTo>
                <a:lnTo>
                  <a:pt x="2745" y="979"/>
                </a:lnTo>
                <a:lnTo>
                  <a:pt x="2745" y="977"/>
                </a:lnTo>
                <a:lnTo>
                  <a:pt x="2745" y="975"/>
                </a:lnTo>
                <a:lnTo>
                  <a:pt x="2745" y="975"/>
                </a:lnTo>
                <a:lnTo>
                  <a:pt x="2745" y="973"/>
                </a:lnTo>
                <a:lnTo>
                  <a:pt x="2745" y="973"/>
                </a:lnTo>
                <a:lnTo>
                  <a:pt x="2743" y="973"/>
                </a:lnTo>
                <a:lnTo>
                  <a:pt x="2743" y="975"/>
                </a:lnTo>
                <a:lnTo>
                  <a:pt x="2743" y="977"/>
                </a:lnTo>
                <a:lnTo>
                  <a:pt x="2743" y="977"/>
                </a:lnTo>
                <a:lnTo>
                  <a:pt x="2743" y="977"/>
                </a:lnTo>
                <a:lnTo>
                  <a:pt x="2743" y="979"/>
                </a:lnTo>
                <a:close/>
                <a:moveTo>
                  <a:pt x="2370" y="1346"/>
                </a:moveTo>
                <a:lnTo>
                  <a:pt x="2370" y="1344"/>
                </a:lnTo>
                <a:lnTo>
                  <a:pt x="2372" y="1342"/>
                </a:lnTo>
                <a:lnTo>
                  <a:pt x="2370" y="1342"/>
                </a:lnTo>
                <a:lnTo>
                  <a:pt x="2370" y="1344"/>
                </a:lnTo>
                <a:lnTo>
                  <a:pt x="2370" y="1344"/>
                </a:lnTo>
                <a:lnTo>
                  <a:pt x="2370" y="1346"/>
                </a:lnTo>
                <a:lnTo>
                  <a:pt x="2370" y="1346"/>
                </a:lnTo>
                <a:close/>
                <a:moveTo>
                  <a:pt x="3176" y="1721"/>
                </a:moveTo>
                <a:lnTo>
                  <a:pt x="3176" y="1721"/>
                </a:lnTo>
                <a:lnTo>
                  <a:pt x="3179" y="1723"/>
                </a:lnTo>
                <a:lnTo>
                  <a:pt x="3179" y="1721"/>
                </a:lnTo>
                <a:lnTo>
                  <a:pt x="3179" y="1723"/>
                </a:lnTo>
                <a:lnTo>
                  <a:pt x="3181" y="1723"/>
                </a:lnTo>
                <a:lnTo>
                  <a:pt x="3181" y="1723"/>
                </a:lnTo>
                <a:lnTo>
                  <a:pt x="3181" y="1723"/>
                </a:lnTo>
                <a:lnTo>
                  <a:pt x="3181" y="1723"/>
                </a:lnTo>
                <a:lnTo>
                  <a:pt x="3181" y="1719"/>
                </a:lnTo>
                <a:lnTo>
                  <a:pt x="3181" y="1719"/>
                </a:lnTo>
                <a:lnTo>
                  <a:pt x="3179" y="1719"/>
                </a:lnTo>
                <a:lnTo>
                  <a:pt x="3179" y="1717"/>
                </a:lnTo>
                <a:lnTo>
                  <a:pt x="3179" y="1715"/>
                </a:lnTo>
                <a:lnTo>
                  <a:pt x="3176" y="1713"/>
                </a:lnTo>
                <a:lnTo>
                  <a:pt x="3176" y="1715"/>
                </a:lnTo>
                <a:lnTo>
                  <a:pt x="3176" y="1717"/>
                </a:lnTo>
                <a:lnTo>
                  <a:pt x="3176" y="1719"/>
                </a:lnTo>
                <a:lnTo>
                  <a:pt x="3174" y="1719"/>
                </a:lnTo>
                <a:lnTo>
                  <a:pt x="3176" y="1721"/>
                </a:lnTo>
                <a:close/>
                <a:moveTo>
                  <a:pt x="2632" y="1040"/>
                </a:moveTo>
                <a:lnTo>
                  <a:pt x="2630" y="1040"/>
                </a:lnTo>
                <a:lnTo>
                  <a:pt x="2628" y="1040"/>
                </a:lnTo>
                <a:lnTo>
                  <a:pt x="2628" y="1040"/>
                </a:lnTo>
                <a:lnTo>
                  <a:pt x="2628" y="1042"/>
                </a:lnTo>
                <a:lnTo>
                  <a:pt x="2625" y="1042"/>
                </a:lnTo>
                <a:lnTo>
                  <a:pt x="2625" y="1042"/>
                </a:lnTo>
                <a:lnTo>
                  <a:pt x="2625" y="1044"/>
                </a:lnTo>
                <a:lnTo>
                  <a:pt x="2628" y="1044"/>
                </a:lnTo>
                <a:lnTo>
                  <a:pt x="2630" y="1042"/>
                </a:lnTo>
                <a:lnTo>
                  <a:pt x="2630" y="1042"/>
                </a:lnTo>
                <a:lnTo>
                  <a:pt x="2632" y="1040"/>
                </a:lnTo>
                <a:lnTo>
                  <a:pt x="2632" y="1040"/>
                </a:lnTo>
                <a:close/>
                <a:moveTo>
                  <a:pt x="2653" y="1025"/>
                </a:moveTo>
                <a:lnTo>
                  <a:pt x="2651" y="1025"/>
                </a:lnTo>
                <a:lnTo>
                  <a:pt x="2648" y="1027"/>
                </a:lnTo>
                <a:lnTo>
                  <a:pt x="2642" y="1032"/>
                </a:lnTo>
                <a:lnTo>
                  <a:pt x="2642" y="1032"/>
                </a:lnTo>
                <a:lnTo>
                  <a:pt x="2642" y="1032"/>
                </a:lnTo>
                <a:lnTo>
                  <a:pt x="2644" y="1032"/>
                </a:lnTo>
                <a:lnTo>
                  <a:pt x="2644" y="1034"/>
                </a:lnTo>
                <a:lnTo>
                  <a:pt x="2644" y="1032"/>
                </a:lnTo>
                <a:lnTo>
                  <a:pt x="2646" y="1032"/>
                </a:lnTo>
                <a:lnTo>
                  <a:pt x="2646" y="1032"/>
                </a:lnTo>
                <a:lnTo>
                  <a:pt x="2648" y="1034"/>
                </a:lnTo>
                <a:lnTo>
                  <a:pt x="2648" y="1034"/>
                </a:lnTo>
                <a:lnTo>
                  <a:pt x="2648" y="1036"/>
                </a:lnTo>
                <a:lnTo>
                  <a:pt x="2651" y="1036"/>
                </a:lnTo>
                <a:lnTo>
                  <a:pt x="2653" y="1036"/>
                </a:lnTo>
                <a:lnTo>
                  <a:pt x="2653" y="1036"/>
                </a:lnTo>
                <a:lnTo>
                  <a:pt x="2655" y="1036"/>
                </a:lnTo>
                <a:lnTo>
                  <a:pt x="2655" y="1034"/>
                </a:lnTo>
                <a:lnTo>
                  <a:pt x="2657" y="1032"/>
                </a:lnTo>
                <a:lnTo>
                  <a:pt x="2657" y="1032"/>
                </a:lnTo>
                <a:lnTo>
                  <a:pt x="2657" y="1030"/>
                </a:lnTo>
                <a:lnTo>
                  <a:pt x="2657" y="1030"/>
                </a:lnTo>
                <a:lnTo>
                  <a:pt x="2657" y="1027"/>
                </a:lnTo>
                <a:lnTo>
                  <a:pt x="2657" y="1027"/>
                </a:lnTo>
                <a:lnTo>
                  <a:pt x="2655" y="1030"/>
                </a:lnTo>
                <a:lnTo>
                  <a:pt x="2653" y="1027"/>
                </a:lnTo>
                <a:lnTo>
                  <a:pt x="2653" y="1027"/>
                </a:lnTo>
                <a:lnTo>
                  <a:pt x="2655" y="1027"/>
                </a:lnTo>
                <a:lnTo>
                  <a:pt x="2655" y="1027"/>
                </a:lnTo>
                <a:lnTo>
                  <a:pt x="2653" y="1025"/>
                </a:lnTo>
                <a:lnTo>
                  <a:pt x="2653" y="1025"/>
                </a:lnTo>
                <a:lnTo>
                  <a:pt x="2655" y="1025"/>
                </a:lnTo>
                <a:lnTo>
                  <a:pt x="2653" y="1025"/>
                </a:lnTo>
                <a:close/>
                <a:moveTo>
                  <a:pt x="2628" y="1046"/>
                </a:moveTo>
                <a:lnTo>
                  <a:pt x="2628" y="1046"/>
                </a:lnTo>
                <a:lnTo>
                  <a:pt x="2628" y="1046"/>
                </a:lnTo>
                <a:lnTo>
                  <a:pt x="2628" y="1046"/>
                </a:lnTo>
                <a:lnTo>
                  <a:pt x="2630" y="1046"/>
                </a:lnTo>
                <a:lnTo>
                  <a:pt x="2630" y="1046"/>
                </a:lnTo>
                <a:lnTo>
                  <a:pt x="2632" y="1046"/>
                </a:lnTo>
                <a:lnTo>
                  <a:pt x="2632" y="1046"/>
                </a:lnTo>
                <a:lnTo>
                  <a:pt x="2630" y="1046"/>
                </a:lnTo>
                <a:lnTo>
                  <a:pt x="2628" y="1046"/>
                </a:lnTo>
                <a:close/>
                <a:moveTo>
                  <a:pt x="4727" y="1895"/>
                </a:moveTo>
                <a:lnTo>
                  <a:pt x="4727" y="1895"/>
                </a:lnTo>
                <a:lnTo>
                  <a:pt x="4725" y="1895"/>
                </a:lnTo>
                <a:lnTo>
                  <a:pt x="4725" y="1895"/>
                </a:lnTo>
                <a:lnTo>
                  <a:pt x="4725" y="1897"/>
                </a:lnTo>
                <a:lnTo>
                  <a:pt x="4725" y="1897"/>
                </a:lnTo>
                <a:lnTo>
                  <a:pt x="4727" y="1900"/>
                </a:lnTo>
                <a:lnTo>
                  <a:pt x="4727" y="1900"/>
                </a:lnTo>
                <a:lnTo>
                  <a:pt x="4727" y="1900"/>
                </a:lnTo>
                <a:lnTo>
                  <a:pt x="4727" y="1897"/>
                </a:lnTo>
                <a:lnTo>
                  <a:pt x="4727" y="1897"/>
                </a:lnTo>
                <a:lnTo>
                  <a:pt x="4727" y="1895"/>
                </a:lnTo>
                <a:lnTo>
                  <a:pt x="4727" y="1895"/>
                </a:lnTo>
                <a:close/>
                <a:moveTo>
                  <a:pt x="4124" y="1614"/>
                </a:moveTo>
                <a:lnTo>
                  <a:pt x="4124" y="1614"/>
                </a:lnTo>
                <a:lnTo>
                  <a:pt x="4121" y="1614"/>
                </a:lnTo>
                <a:lnTo>
                  <a:pt x="4121" y="1614"/>
                </a:lnTo>
                <a:lnTo>
                  <a:pt x="4119" y="1614"/>
                </a:lnTo>
                <a:lnTo>
                  <a:pt x="4117" y="1614"/>
                </a:lnTo>
                <a:lnTo>
                  <a:pt x="4117" y="1617"/>
                </a:lnTo>
                <a:lnTo>
                  <a:pt x="4117" y="1617"/>
                </a:lnTo>
                <a:lnTo>
                  <a:pt x="4119" y="1617"/>
                </a:lnTo>
                <a:lnTo>
                  <a:pt x="4121" y="1617"/>
                </a:lnTo>
                <a:lnTo>
                  <a:pt x="4121" y="1617"/>
                </a:lnTo>
                <a:lnTo>
                  <a:pt x="4121" y="1617"/>
                </a:lnTo>
                <a:lnTo>
                  <a:pt x="4121" y="1619"/>
                </a:lnTo>
                <a:lnTo>
                  <a:pt x="4121" y="1619"/>
                </a:lnTo>
                <a:lnTo>
                  <a:pt x="4121" y="1619"/>
                </a:lnTo>
                <a:lnTo>
                  <a:pt x="4121" y="1619"/>
                </a:lnTo>
                <a:lnTo>
                  <a:pt x="4124" y="1619"/>
                </a:lnTo>
                <a:lnTo>
                  <a:pt x="4124" y="1619"/>
                </a:lnTo>
                <a:lnTo>
                  <a:pt x="4124" y="1617"/>
                </a:lnTo>
                <a:lnTo>
                  <a:pt x="4124" y="1617"/>
                </a:lnTo>
                <a:lnTo>
                  <a:pt x="4124" y="1614"/>
                </a:lnTo>
                <a:lnTo>
                  <a:pt x="4124" y="1614"/>
                </a:lnTo>
                <a:close/>
                <a:moveTo>
                  <a:pt x="4134" y="1658"/>
                </a:moveTo>
                <a:lnTo>
                  <a:pt x="4132" y="1658"/>
                </a:lnTo>
                <a:lnTo>
                  <a:pt x="4130" y="1658"/>
                </a:lnTo>
                <a:lnTo>
                  <a:pt x="4130" y="1661"/>
                </a:lnTo>
                <a:lnTo>
                  <a:pt x="4132" y="1661"/>
                </a:lnTo>
                <a:lnTo>
                  <a:pt x="4134" y="1661"/>
                </a:lnTo>
                <a:lnTo>
                  <a:pt x="4134" y="1663"/>
                </a:lnTo>
                <a:lnTo>
                  <a:pt x="4136" y="1661"/>
                </a:lnTo>
                <a:lnTo>
                  <a:pt x="4138" y="1661"/>
                </a:lnTo>
                <a:lnTo>
                  <a:pt x="4138" y="1663"/>
                </a:lnTo>
                <a:lnTo>
                  <a:pt x="4140" y="1663"/>
                </a:lnTo>
                <a:lnTo>
                  <a:pt x="4140" y="1665"/>
                </a:lnTo>
                <a:lnTo>
                  <a:pt x="4140" y="1667"/>
                </a:lnTo>
                <a:lnTo>
                  <a:pt x="4142" y="1667"/>
                </a:lnTo>
                <a:lnTo>
                  <a:pt x="4142" y="1667"/>
                </a:lnTo>
                <a:lnTo>
                  <a:pt x="4142" y="1669"/>
                </a:lnTo>
                <a:lnTo>
                  <a:pt x="4142" y="1671"/>
                </a:lnTo>
                <a:lnTo>
                  <a:pt x="4142" y="1671"/>
                </a:lnTo>
                <a:lnTo>
                  <a:pt x="4144" y="1673"/>
                </a:lnTo>
                <a:lnTo>
                  <a:pt x="4147" y="1673"/>
                </a:lnTo>
                <a:lnTo>
                  <a:pt x="4149" y="1673"/>
                </a:lnTo>
                <a:lnTo>
                  <a:pt x="4149" y="1673"/>
                </a:lnTo>
                <a:lnTo>
                  <a:pt x="4151" y="1673"/>
                </a:lnTo>
                <a:lnTo>
                  <a:pt x="4151" y="1675"/>
                </a:lnTo>
                <a:lnTo>
                  <a:pt x="4151" y="1675"/>
                </a:lnTo>
                <a:lnTo>
                  <a:pt x="4153" y="1675"/>
                </a:lnTo>
                <a:lnTo>
                  <a:pt x="4153" y="1675"/>
                </a:lnTo>
                <a:lnTo>
                  <a:pt x="4153" y="1675"/>
                </a:lnTo>
                <a:lnTo>
                  <a:pt x="4153" y="1673"/>
                </a:lnTo>
                <a:lnTo>
                  <a:pt x="4153" y="1673"/>
                </a:lnTo>
                <a:lnTo>
                  <a:pt x="4153" y="1669"/>
                </a:lnTo>
                <a:lnTo>
                  <a:pt x="4153" y="1669"/>
                </a:lnTo>
                <a:lnTo>
                  <a:pt x="4155" y="1669"/>
                </a:lnTo>
                <a:lnTo>
                  <a:pt x="4155" y="1669"/>
                </a:lnTo>
                <a:lnTo>
                  <a:pt x="4149" y="1667"/>
                </a:lnTo>
                <a:lnTo>
                  <a:pt x="4147" y="1663"/>
                </a:lnTo>
                <a:lnTo>
                  <a:pt x="4147" y="1658"/>
                </a:lnTo>
                <a:lnTo>
                  <a:pt x="4144" y="1656"/>
                </a:lnTo>
                <a:lnTo>
                  <a:pt x="4144" y="1656"/>
                </a:lnTo>
                <a:lnTo>
                  <a:pt x="4144" y="1654"/>
                </a:lnTo>
                <a:lnTo>
                  <a:pt x="4144" y="1654"/>
                </a:lnTo>
                <a:lnTo>
                  <a:pt x="4142" y="1654"/>
                </a:lnTo>
                <a:lnTo>
                  <a:pt x="4142" y="1652"/>
                </a:lnTo>
                <a:lnTo>
                  <a:pt x="4140" y="1652"/>
                </a:lnTo>
                <a:lnTo>
                  <a:pt x="4140" y="1652"/>
                </a:lnTo>
                <a:lnTo>
                  <a:pt x="4140" y="1654"/>
                </a:lnTo>
                <a:lnTo>
                  <a:pt x="4138" y="1656"/>
                </a:lnTo>
                <a:lnTo>
                  <a:pt x="4138" y="1654"/>
                </a:lnTo>
                <a:lnTo>
                  <a:pt x="4138" y="1654"/>
                </a:lnTo>
                <a:lnTo>
                  <a:pt x="4138" y="1652"/>
                </a:lnTo>
                <a:lnTo>
                  <a:pt x="4136" y="1654"/>
                </a:lnTo>
                <a:lnTo>
                  <a:pt x="4134" y="1654"/>
                </a:lnTo>
                <a:lnTo>
                  <a:pt x="4134" y="1654"/>
                </a:lnTo>
                <a:lnTo>
                  <a:pt x="4134" y="1656"/>
                </a:lnTo>
                <a:lnTo>
                  <a:pt x="4134" y="1656"/>
                </a:lnTo>
                <a:lnTo>
                  <a:pt x="4134" y="1656"/>
                </a:lnTo>
                <a:lnTo>
                  <a:pt x="4134" y="1658"/>
                </a:lnTo>
                <a:close/>
                <a:moveTo>
                  <a:pt x="4140" y="1589"/>
                </a:moveTo>
                <a:lnTo>
                  <a:pt x="4140" y="1589"/>
                </a:lnTo>
                <a:lnTo>
                  <a:pt x="4140" y="1589"/>
                </a:lnTo>
                <a:lnTo>
                  <a:pt x="4140" y="1589"/>
                </a:lnTo>
                <a:lnTo>
                  <a:pt x="4140" y="1589"/>
                </a:lnTo>
                <a:lnTo>
                  <a:pt x="4140" y="1587"/>
                </a:lnTo>
                <a:lnTo>
                  <a:pt x="4140" y="1587"/>
                </a:lnTo>
                <a:lnTo>
                  <a:pt x="4140" y="1587"/>
                </a:lnTo>
                <a:lnTo>
                  <a:pt x="4138" y="1587"/>
                </a:lnTo>
                <a:lnTo>
                  <a:pt x="4138" y="1587"/>
                </a:lnTo>
                <a:lnTo>
                  <a:pt x="4138" y="1589"/>
                </a:lnTo>
                <a:lnTo>
                  <a:pt x="4138" y="1589"/>
                </a:lnTo>
                <a:lnTo>
                  <a:pt x="4138" y="1589"/>
                </a:lnTo>
                <a:lnTo>
                  <a:pt x="4140" y="1589"/>
                </a:lnTo>
                <a:close/>
                <a:moveTo>
                  <a:pt x="4151" y="1505"/>
                </a:moveTo>
                <a:lnTo>
                  <a:pt x="4153" y="1505"/>
                </a:lnTo>
                <a:lnTo>
                  <a:pt x="4153" y="1505"/>
                </a:lnTo>
                <a:lnTo>
                  <a:pt x="4153" y="1505"/>
                </a:lnTo>
                <a:lnTo>
                  <a:pt x="4153" y="1505"/>
                </a:lnTo>
                <a:lnTo>
                  <a:pt x="4153" y="1505"/>
                </a:lnTo>
                <a:lnTo>
                  <a:pt x="4151" y="1505"/>
                </a:lnTo>
                <a:close/>
                <a:moveTo>
                  <a:pt x="4124" y="1629"/>
                </a:moveTo>
                <a:lnTo>
                  <a:pt x="4121" y="1627"/>
                </a:lnTo>
                <a:lnTo>
                  <a:pt x="4121" y="1627"/>
                </a:lnTo>
                <a:lnTo>
                  <a:pt x="4124" y="1629"/>
                </a:lnTo>
                <a:lnTo>
                  <a:pt x="4124" y="1629"/>
                </a:lnTo>
                <a:lnTo>
                  <a:pt x="4124" y="1631"/>
                </a:lnTo>
                <a:lnTo>
                  <a:pt x="4124" y="1631"/>
                </a:lnTo>
                <a:lnTo>
                  <a:pt x="4124" y="1631"/>
                </a:lnTo>
                <a:lnTo>
                  <a:pt x="4124" y="1629"/>
                </a:lnTo>
                <a:close/>
                <a:moveTo>
                  <a:pt x="4147" y="1587"/>
                </a:moveTo>
                <a:lnTo>
                  <a:pt x="4147" y="1585"/>
                </a:lnTo>
                <a:lnTo>
                  <a:pt x="4147" y="1585"/>
                </a:lnTo>
                <a:lnTo>
                  <a:pt x="4147" y="1585"/>
                </a:lnTo>
                <a:lnTo>
                  <a:pt x="4147" y="1585"/>
                </a:lnTo>
                <a:lnTo>
                  <a:pt x="4147" y="1587"/>
                </a:lnTo>
                <a:lnTo>
                  <a:pt x="4147" y="1587"/>
                </a:lnTo>
                <a:close/>
                <a:moveTo>
                  <a:pt x="4119" y="1638"/>
                </a:moveTo>
                <a:lnTo>
                  <a:pt x="4119" y="1638"/>
                </a:lnTo>
                <a:lnTo>
                  <a:pt x="4119" y="1638"/>
                </a:lnTo>
                <a:lnTo>
                  <a:pt x="4119" y="1638"/>
                </a:lnTo>
                <a:lnTo>
                  <a:pt x="4117" y="1638"/>
                </a:lnTo>
                <a:lnTo>
                  <a:pt x="4119" y="1640"/>
                </a:lnTo>
                <a:lnTo>
                  <a:pt x="4119" y="1640"/>
                </a:lnTo>
                <a:lnTo>
                  <a:pt x="4119" y="1640"/>
                </a:lnTo>
                <a:lnTo>
                  <a:pt x="4121" y="1640"/>
                </a:lnTo>
                <a:lnTo>
                  <a:pt x="4121" y="1640"/>
                </a:lnTo>
                <a:lnTo>
                  <a:pt x="4121" y="1640"/>
                </a:lnTo>
                <a:lnTo>
                  <a:pt x="4124" y="1638"/>
                </a:lnTo>
                <a:lnTo>
                  <a:pt x="4124" y="1638"/>
                </a:lnTo>
                <a:lnTo>
                  <a:pt x="4121" y="1635"/>
                </a:lnTo>
                <a:lnTo>
                  <a:pt x="4119" y="1638"/>
                </a:lnTo>
                <a:close/>
                <a:moveTo>
                  <a:pt x="4541" y="1088"/>
                </a:moveTo>
                <a:lnTo>
                  <a:pt x="4541" y="1086"/>
                </a:lnTo>
                <a:lnTo>
                  <a:pt x="4538" y="1086"/>
                </a:lnTo>
                <a:lnTo>
                  <a:pt x="4538" y="1086"/>
                </a:lnTo>
                <a:lnTo>
                  <a:pt x="4536" y="1088"/>
                </a:lnTo>
                <a:lnTo>
                  <a:pt x="4538" y="1088"/>
                </a:lnTo>
                <a:lnTo>
                  <a:pt x="4538" y="1088"/>
                </a:lnTo>
                <a:lnTo>
                  <a:pt x="4541" y="1088"/>
                </a:lnTo>
                <a:close/>
                <a:moveTo>
                  <a:pt x="4107" y="1635"/>
                </a:moveTo>
                <a:lnTo>
                  <a:pt x="4107" y="1635"/>
                </a:lnTo>
                <a:lnTo>
                  <a:pt x="4107" y="1635"/>
                </a:lnTo>
                <a:lnTo>
                  <a:pt x="4109" y="1638"/>
                </a:lnTo>
                <a:lnTo>
                  <a:pt x="4111" y="1635"/>
                </a:lnTo>
                <a:lnTo>
                  <a:pt x="4111" y="1635"/>
                </a:lnTo>
                <a:lnTo>
                  <a:pt x="4111" y="1635"/>
                </a:lnTo>
                <a:lnTo>
                  <a:pt x="4109" y="1635"/>
                </a:lnTo>
                <a:lnTo>
                  <a:pt x="4107" y="1635"/>
                </a:lnTo>
                <a:close/>
                <a:moveTo>
                  <a:pt x="4128" y="1635"/>
                </a:moveTo>
                <a:lnTo>
                  <a:pt x="4128" y="1635"/>
                </a:lnTo>
                <a:lnTo>
                  <a:pt x="4128" y="1635"/>
                </a:lnTo>
                <a:lnTo>
                  <a:pt x="4130" y="1635"/>
                </a:lnTo>
                <a:lnTo>
                  <a:pt x="4128" y="1635"/>
                </a:lnTo>
                <a:lnTo>
                  <a:pt x="4128" y="1633"/>
                </a:lnTo>
                <a:lnTo>
                  <a:pt x="4126" y="1633"/>
                </a:lnTo>
                <a:lnTo>
                  <a:pt x="4126" y="1633"/>
                </a:lnTo>
                <a:lnTo>
                  <a:pt x="4126" y="1633"/>
                </a:lnTo>
                <a:lnTo>
                  <a:pt x="4126" y="1633"/>
                </a:lnTo>
                <a:lnTo>
                  <a:pt x="4124" y="1631"/>
                </a:lnTo>
                <a:lnTo>
                  <a:pt x="4124" y="1631"/>
                </a:lnTo>
                <a:lnTo>
                  <a:pt x="4124" y="1631"/>
                </a:lnTo>
                <a:lnTo>
                  <a:pt x="4121" y="1631"/>
                </a:lnTo>
                <a:lnTo>
                  <a:pt x="4121" y="1633"/>
                </a:lnTo>
                <a:lnTo>
                  <a:pt x="4121" y="1633"/>
                </a:lnTo>
                <a:lnTo>
                  <a:pt x="4121" y="1633"/>
                </a:lnTo>
                <a:lnTo>
                  <a:pt x="4124" y="1635"/>
                </a:lnTo>
                <a:lnTo>
                  <a:pt x="4124" y="1633"/>
                </a:lnTo>
                <a:lnTo>
                  <a:pt x="4128" y="1635"/>
                </a:lnTo>
                <a:close/>
                <a:moveTo>
                  <a:pt x="4132" y="1726"/>
                </a:moveTo>
                <a:lnTo>
                  <a:pt x="4132" y="1726"/>
                </a:lnTo>
                <a:lnTo>
                  <a:pt x="4132" y="1726"/>
                </a:lnTo>
                <a:lnTo>
                  <a:pt x="4132" y="1726"/>
                </a:lnTo>
                <a:lnTo>
                  <a:pt x="4130" y="1726"/>
                </a:lnTo>
                <a:lnTo>
                  <a:pt x="4132" y="1728"/>
                </a:lnTo>
                <a:lnTo>
                  <a:pt x="4132" y="1728"/>
                </a:lnTo>
                <a:lnTo>
                  <a:pt x="4132" y="1726"/>
                </a:lnTo>
                <a:lnTo>
                  <a:pt x="4132" y="1726"/>
                </a:lnTo>
                <a:close/>
                <a:moveTo>
                  <a:pt x="4165" y="1673"/>
                </a:moveTo>
                <a:lnTo>
                  <a:pt x="4165" y="1673"/>
                </a:lnTo>
                <a:lnTo>
                  <a:pt x="4165" y="1675"/>
                </a:lnTo>
                <a:lnTo>
                  <a:pt x="4168" y="1675"/>
                </a:lnTo>
                <a:lnTo>
                  <a:pt x="4168" y="1677"/>
                </a:lnTo>
                <a:lnTo>
                  <a:pt x="4168" y="1677"/>
                </a:lnTo>
                <a:lnTo>
                  <a:pt x="4170" y="1677"/>
                </a:lnTo>
                <a:lnTo>
                  <a:pt x="4170" y="1675"/>
                </a:lnTo>
                <a:lnTo>
                  <a:pt x="4170" y="1675"/>
                </a:lnTo>
                <a:lnTo>
                  <a:pt x="4172" y="1675"/>
                </a:lnTo>
                <a:lnTo>
                  <a:pt x="4172" y="1677"/>
                </a:lnTo>
                <a:lnTo>
                  <a:pt x="4172" y="1677"/>
                </a:lnTo>
                <a:lnTo>
                  <a:pt x="4174" y="1677"/>
                </a:lnTo>
                <a:lnTo>
                  <a:pt x="4174" y="1677"/>
                </a:lnTo>
                <a:lnTo>
                  <a:pt x="4174" y="1675"/>
                </a:lnTo>
                <a:lnTo>
                  <a:pt x="4176" y="1675"/>
                </a:lnTo>
                <a:lnTo>
                  <a:pt x="4176" y="1673"/>
                </a:lnTo>
                <a:lnTo>
                  <a:pt x="4176" y="1671"/>
                </a:lnTo>
                <a:lnTo>
                  <a:pt x="4176" y="1669"/>
                </a:lnTo>
                <a:lnTo>
                  <a:pt x="4174" y="1669"/>
                </a:lnTo>
                <a:lnTo>
                  <a:pt x="4170" y="1667"/>
                </a:lnTo>
                <a:lnTo>
                  <a:pt x="4170" y="1667"/>
                </a:lnTo>
                <a:lnTo>
                  <a:pt x="4168" y="1669"/>
                </a:lnTo>
                <a:lnTo>
                  <a:pt x="4168" y="1671"/>
                </a:lnTo>
                <a:lnTo>
                  <a:pt x="4165" y="1671"/>
                </a:lnTo>
                <a:lnTo>
                  <a:pt x="4168" y="1673"/>
                </a:lnTo>
                <a:lnTo>
                  <a:pt x="4165" y="1673"/>
                </a:lnTo>
                <a:lnTo>
                  <a:pt x="4165" y="1673"/>
                </a:lnTo>
                <a:close/>
                <a:moveTo>
                  <a:pt x="4165" y="1673"/>
                </a:moveTo>
                <a:lnTo>
                  <a:pt x="4165" y="1671"/>
                </a:lnTo>
                <a:lnTo>
                  <a:pt x="4165" y="1671"/>
                </a:lnTo>
                <a:lnTo>
                  <a:pt x="4163" y="1671"/>
                </a:lnTo>
                <a:lnTo>
                  <a:pt x="4163" y="1673"/>
                </a:lnTo>
                <a:lnTo>
                  <a:pt x="4163" y="1673"/>
                </a:lnTo>
                <a:lnTo>
                  <a:pt x="4163" y="1673"/>
                </a:lnTo>
                <a:lnTo>
                  <a:pt x="4165" y="1673"/>
                </a:lnTo>
                <a:close/>
                <a:moveTo>
                  <a:pt x="4176" y="1577"/>
                </a:moveTo>
                <a:lnTo>
                  <a:pt x="4176" y="1577"/>
                </a:lnTo>
                <a:lnTo>
                  <a:pt x="4174" y="1579"/>
                </a:lnTo>
                <a:lnTo>
                  <a:pt x="4176" y="1579"/>
                </a:lnTo>
                <a:lnTo>
                  <a:pt x="4176" y="1579"/>
                </a:lnTo>
                <a:lnTo>
                  <a:pt x="4178" y="1577"/>
                </a:lnTo>
                <a:lnTo>
                  <a:pt x="4178" y="1575"/>
                </a:lnTo>
                <a:lnTo>
                  <a:pt x="4178" y="1575"/>
                </a:lnTo>
                <a:lnTo>
                  <a:pt x="4176" y="1573"/>
                </a:lnTo>
                <a:lnTo>
                  <a:pt x="4176" y="1570"/>
                </a:lnTo>
                <a:lnTo>
                  <a:pt x="4176" y="1570"/>
                </a:lnTo>
                <a:lnTo>
                  <a:pt x="4172" y="1573"/>
                </a:lnTo>
                <a:lnTo>
                  <a:pt x="4172" y="1575"/>
                </a:lnTo>
                <a:lnTo>
                  <a:pt x="4174" y="1575"/>
                </a:lnTo>
                <a:lnTo>
                  <a:pt x="4174" y="1577"/>
                </a:lnTo>
                <a:lnTo>
                  <a:pt x="4176" y="1577"/>
                </a:lnTo>
                <a:lnTo>
                  <a:pt x="4176" y="1577"/>
                </a:lnTo>
                <a:lnTo>
                  <a:pt x="4176" y="1577"/>
                </a:lnTo>
                <a:close/>
                <a:moveTo>
                  <a:pt x="4186" y="1614"/>
                </a:moveTo>
                <a:lnTo>
                  <a:pt x="4186" y="1614"/>
                </a:lnTo>
                <a:lnTo>
                  <a:pt x="4186" y="1619"/>
                </a:lnTo>
                <a:lnTo>
                  <a:pt x="4186" y="1621"/>
                </a:lnTo>
                <a:lnTo>
                  <a:pt x="4186" y="1623"/>
                </a:lnTo>
                <a:lnTo>
                  <a:pt x="4186" y="1627"/>
                </a:lnTo>
                <a:lnTo>
                  <a:pt x="4189" y="1627"/>
                </a:lnTo>
                <a:lnTo>
                  <a:pt x="4189" y="1629"/>
                </a:lnTo>
                <a:lnTo>
                  <a:pt x="4189" y="1629"/>
                </a:lnTo>
                <a:lnTo>
                  <a:pt x="4191" y="1629"/>
                </a:lnTo>
                <a:lnTo>
                  <a:pt x="4191" y="1631"/>
                </a:lnTo>
                <a:lnTo>
                  <a:pt x="4191" y="1631"/>
                </a:lnTo>
                <a:lnTo>
                  <a:pt x="4191" y="1631"/>
                </a:lnTo>
                <a:lnTo>
                  <a:pt x="4189" y="1633"/>
                </a:lnTo>
                <a:lnTo>
                  <a:pt x="4189" y="1633"/>
                </a:lnTo>
                <a:lnTo>
                  <a:pt x="4189" y="1635"/>
                </a:lnTo>
                <a:lnTo>
                  <a:pt x="4189" y="1638"/>
                </a:lnTo>
                <a:lnTo>
                  <a:pt x="4189" y="1638"/>
                </a:lnTo>
                <a:lnTo>
                  <a:pt x="4189" y="1638"/>
                </a:lnTo>
                <a:lnTo>
                  <a:pt x="4191" y="1640"/>
                </a:lnTo>
                <a:lnTo>
                  <a:pt x="4193" y="1640"/>
                </a:lnTo>
                <a:lnTo>
                  <a:pt x="4193" y="1642"/>
                </a:lnTo>
                <a:lnTo>
                  <a:pt x="4191" y="1642"/>
                </a:lnTo>
                <a:lnTo>
                  <a:pt x="4191" y="1642"/>
                </a:lnTo>
                <a:lnTo>
                  <a:pt x="4191" y="1642"/>
                </a:lnTo>
                <a:lnTo>
                  <a:pt x="4191" y="1644"/>
                </a:lnTo>
                <a:lnTo>
                  <a:pt x="4191" y="1644"/>
                </a:lnTo>
                <a:lnTo>
                  <a:pt x="4193" y="1644"/>
                </a:lnTo>
                <a:lnTo>
                  <a:pt x="4197" y="1644"/>
                </a:lnTo>
                <a:lnTo>
                  <a:pt x="4199" y="1646"/>
                </a:lnTo>
                <a:lnTo>
                  <a:pt x="4199" y="1648"/>
                </a:lnTo>
                <a:lnTo>
                  <a:pt x="4201" y="1648"/>
                </a:lnTo>
                <a:lnTo>
                  <a:pt x="4201" y="1650"/>
                </a:lnTo>
                <a:lnTo>
                  <a:pt x="4201" y="1652"/>
                </a:lnTo>
                <a:lnTo>
                  <a:pt x="4201" y="1652"/>
                </a:lnTo>
                <a:lnTo>
                  <a:pt x="4201" y="1654"/>
                </a:lnTo>
                <a:lnTo>
                  <a:pt x="4201" y="1656"/>
                </a:lnTo>
                <a:lnTo>
                  <a:pt x="4201" y="1658"/>
                </a:lnTo>
                <a:lnTo>
                  <a:pt x="4203" y="1658"/>
                </a:lnTo>
                <a:lnTo>
                  <a:pt x="4203" y="1661"/>
                </a:lnTo>
                <a:lnTo>
                  <a:pt x="4203" y="1663"/>
                </a:lnTo>
                <a:lnTo>
                  <a:pt x="4205" y="1669"/>
                </a:lnTo>
                <a:lnTo>
                  <a:pt x="4205" y="1673"/>
                </a:lnTo>
                <a:lnTo>
                  <a:pt x="4205" y="1673"/>
                </a:lnTo>
                <a:lnTo>
                  <a:pt x="4205" y="1673"/>
                </a:lnTo>
                <a:lnTo>
                  <a:pt x="4207" y="1673"/>
                </a:lnTo>
                <a:lnTo>
                  <a:pt x="4207" y="1673"/>
                </a:lnTo>
                <a:lnTo>
                  <a:pt x="4209" y="1673"/>
                </a:lnTo>
                <a:lnTo>
                  <a:pt x="4212" y="1675"/>
                </a:lnTo>
                <a:lnTo>
                  <a:pt x="4212" y="1675"/>
                </a:lnTo>
                <a:lnTo>
                  <a:pt x="4212" y="1673"/>
                </a:lnTo>
                <a:lnTo>
                  <a:pt x="4214" y="1673"/>
                </a:lnTo>
                <a:lnTo>
                  <a:pt x="4214" y="1673"/>
                </a:lnTo>
                <a:lnTo>
                  <a:pt x="4214" y="1673"/>
                </a:lnTo>
                <a:lnTo>
                  <a:pt x="4214" y="1673"/>
                </a:lnTo>
                <a:lnTo>
                  <a:pt x="4214" y="1675"/>
                </a:lnTo>
                <a:lnTo>
                  <a:pt x="4216" y="1675"/>
                </a:lnTo>
                <a:lnTo>
                  <a:pt x="4216" y="1675"/>
                </a:lnTo>
                <a:lnTo>
                  <a:pt x="4220" y="1673"/>
                </a:lnTo>
                <a:lnTo>
                  <a:pt x="4222" y="1673"/>
                </a:lnTo>
                <a:lnTo>
                  <a:pt x="4222" y="1673"/>
                </a:lnTo>
                <a:lnTo>
                  <a:pt x="4224" y="1673"/>
                </a:lnTo>
                <a:lnTo>
                  <a:pt x="4226" y="1673"/>
                </a:lnTo>
                <a:lnTo>
                  <a:pt x="4226" y="1673"/>
                </a:lnTo>
                <a:lnTo>
                  <a:pt x="4226" y="1673"/>
                </a:lnTo>
                <a:lnTo>
                  <a:pt x="4228" y="1675"/>
                </a:lnTo>
                <a:lnTo>
                  <a:pt x="4228" y="1675"/>
                </a:lnTo>
                <a:lnTo>
                  <a:pt x="4228" y="1679"/>
                </a:lnTo>
                <a:lnTo>
                  <a:pt x="4228" y="1679"/>
                </a:lnTo>
                <a:lnTo>
                  <a:pt x="4228" y="1682"/>
                </a:lnTo>
                <a:lnTo>
                  <a:pt x="4228" y="1682"/>
                </a:lnTo>
                <a:lnTo>
                  <a:pt x="4228" y="1682"/>
                </a:lnTo>
                <a:lnTo>
                  <a:pt x="4230" y="1682"/>
                </a:lnTo>
                <a:lnTo>
                  <a:pt x="4233" y="1679"/>
                </a:lnTo>
                <a:lnTo>
                  <a:pt x="4235" y="1679"/>
                </a:lnTo>
                <a:lnTo>
                  <a:pt x="4237" y="1679"/>
                </a:lnTo>
                <a:lnTo>
                  <a:pt x="4239" y="1679"/>
                </a:lnTo>
                <a:lnTo>
                  <a:pt x="4241" y="1679"/>
                </a:lnTo>
                <a:lnTo>
                  <a:pt x="4245" y="1677"/>
                </a:lnTo>
                <a:lnTo>
                  <a:pt x="4245" y="1673"/>
                </a:lnTo>
                <a:lnTo>
                  <a:pt x="4249" y="1677"/>
                </a:lnTo>
                <a:lnTo>
                  <a:pt x="4249" y="1677"/>
                </a:lnTo>
                <a:lnTo>
                  <a:pt x="4251" y="1677"/>
                </a:lnTo>
                <a:lnTo>
                  <a:pt x="4251" y="1677"/>
                </a:lnTo>
                <a:lnTo>
                  <a:pt x="4253" y="1677"/>
                </a:lnTo>
                <a:lnTo>
                  <a:pt x="4253" y="1677"/>
                </a:lnTo>
                <a:lnTo>
                  <a:pt x="4253" y="1677"/>
                </a:lnTo>
                <a:lnTo>
                  <a:pt x="4253" y="1679"/>
                </a:lnTo>
                <a:lnTo>
                  <a:pt x="4253" y="1679"/>
                </a:lnTo>
                <a:lnTo>
                  <a:pt x="4256" y="1682"/>
                </a:lnTo>
                <a:lnTo>
                  <a:pt x="4256" y="1682"/>
                </a:lnTo>
                <a:lnTo>
                  <a:pt x="4258" y="1679"/>
                </a:lnTo>
                <a:lnTo>
                  <a:pt x="4260" y="1677"/>
                </a:lnTo>
                <a:lnTo>
                  <a:pt x="4262" y="1677"/>
                </a:lnTo>
                <a:lnTo>
                  <a:pt x="4262" y="1679"/>
                </a:lnTo>
                <a:lnTo>
                  <a:pt x="4262" y="1679"/>
                </a:lnTo>
                <a:lnTo>
                  <a:pt x="4262" y="1679"/>
                </a:lnTo>
                <a:lnTo>
                  <a:pt x="4264" y="1679"/>
                </a:lnTo>
                <a:lnTo>
                  <a:pt x="4264" y="1677"/>
                </a:lnTo>
                <a:lnTo>
                  <a:pt x="4264" y="1679"/>
                </a:lnTo>
                <a:lnTo>
                  <a:pt x="4264" y="1679"/>
                </a:lnTo>
                <a:lnTo>
                  <a:pt x="4264" y="1682"/>
                </a:lnTo>
                <a:lnTo>
                  <a:pt x="4266" y="1682"/>
                </a:lnTo>
                <a:lnTo>
                  <a:pt x="4266" y="1682"/>
                </a:lnTo>
                <a:lnTo>
                  <a:pt x="4266" y="1679"/>
                </a:lnTo>
                <a:lnTo>
                  <a:pt x="4266" y="1682"/>
                </a:lnTo>
                <a:lnTo>
                  <a:pt x="4268" y="1684"/>
                </a:lnTo>
                <a:lnTo>
                  <a:pt x="4268" y="1690"/>
                </a:lnTo>
                <a:lnTo>
                  <a:pt x="4268" y="1690"/>
                </a:lnTo>
                <a:lnTo>
                  <a:pt x="4270" y="1692"/>
                </a:lnTo>
                <a:lnTo>
                  <a:pt x="4277" y="1688"/>
                </a:lnTo>
                <a:lnTo>
                  <a:pt x="4287" y="1684"/>
                </a:lnTo>
                <a:lnTo>
                  <a:pt x="4289" y="1682"/>
                </a:lnTo>
                <a:lnTo>
                  <a:pt x="4289" y="1679"/>
                </a:lnTo>
                <a:lnTo>
                  <a:pt x="4289" y="1679"/>
                </a:lnTo>
                <a:lnTo>
                  <a:pt x="4291" y="1677"/>
                </a:lnTo>
                <a:lnTo>
                  <a:pt x="4291" y="1677"/>
                </a:lnTo>
                <a:lnTo>
                  <a:pt x="4291" y="1677"/>
                </a:lnTo>
                <a:lnTo>
                  <a:pt x="4291" y="1675"/>
                </a:lnTo>
                <a:lnTo>
                  <a:pt x="4291" y="1675"/>
                </a:lnTo>
                <a:lnTo>
                  <a:pt x="4291" y="1673"/>
                </a:lnTo>
                <a:lnTo>
                  <a:pt x="4291" y="1673"/>
                </a:lnTo>
                <a:lnTo>
                  <a:pt x="4291" y="1673"/>
                </a:lnTo>
                <a:lnTo>
                  <a:pt x="4293" y="1673"/>
                </a:lnTo>
                <a:lnTo>
                  <a:pt x="4293" y="1673"/>
                </a:lnTo>
                <a:lnTo>
                  <a:pt x="4293" y="1671"/>
                </a:lnTo>
                <a:lnTo>
                  <a:pt x="4293" y="1669"/>
                </a:lnTo>
                <a:lnTo>
                  <a:pt x="4293" y="1669"/>
                </a:lnTo>
                <a:lnTo>
                  <a:pt x="4293" y="1669"/>
                </a:lnTo>
                <a:lnTo>
                  <a:pt x="4293" y="1667"/>
                </a:lnTo>
                <a:lnTo>
                  <a:pt x="4293" y="1667"/>
                </a:lnTo>
                <a:lnTo>
                  <a:pt x="4293" y="1667"/>
                </a:lnTo>
                <a:lnTo>
                  <a:pt x="4295" y="1667"/>
                </a:lnTo>
                <a:lnTo>
                  <a:pt x="4295" y="1667"/>
                </a:lnTo>
                <a:lnTo>
                  <a:pt x="4295" y="1665"/>
                </a:lnTo>
                <a:lnTo>
                  <a:pt x="4295" y="1665"/>
                </a:lnTo>
                <a:lnTo>
                  <a:pt x="4295" y="1663"/>
                </a:lnTo>
                <a:lnTo>
                  <a:pt x="4293" y="1663"/>
                </a:lnTo>
                <a:lnTo>
                  <a:pt x="4293" y="1663"/>
                </a:lnTo>
                <a:lnTo>
                  <a:pt x="4293" y="1663"/>
                </a:lnTo>
                <a:lnTo>
                  <a:pt x="4295" y="1661"/>
                </a:lnTo>
                <a:lnTo>
                  <a:pt x="4295" y="1658"/>
                </a:lnTo>
                <a:lnTo>
                  <a:pt x="4295" y="1658"/>
                </a:lnTo>
                <a:lnTo>
                  <a:pt x="4295" y="1656"/>
                </a:lnTo>
                <a:lnTo>
                  <a:pt x="4293" y="1656"/>
                </a:lnTo>
                <a:lnTo>
                  <a:pt x="4291" y="1656"/>
                </a:lnTo>
                <a:lnTo>
                  <a:pt x="4293" y="1656"/>
                </a:lnTo>
                <a:lnTo>
                  <a:pt x="4293" y="1656"/>
                </a:lnTo>
                <a:lnTo>
                  <a:pt x="4295" y="1654"/>
                </a:lnTo>
                <a:lnTo>
                  <a:pt x="4295" y="1654"/>
                </a:lnTo>
                <a:lnTo>
                  <a:pt x="4295" y="1654"/>
                </a:lnTo>
                <a:lnTo>
                  <a:pt x="4295" y="1652"/>
                </a:lnTo>
                <a:lnTo>
                  <a:pt x="4297" y="1652"/>
                </a:lnTo>
                <a:lnTo>
                  <a:pt x="4300" y="1650"/>
                </a:lnTo>
                <a:lnTo>
                  <a:pt x="4300" y="1650"/>
                </a:lnTo>
                <a:lnTo>
                  <a:pt x="4300" y="1650"/>
                </a:lnTo>
                <a:lnTo>
                  <a:pt x="4300" y="1648"/>
                </a:lnTo>
                <a:lnTo>
                  <a:pt x="4300" y="1648"/>
                </a:lnTo>
                <a:lnTo>
                  <a:pt x="4300" y="1646"/>
                </a:lnTo>
                <a:lnTo>
                  <a:pt x="4300" y="1646"/>
                </a:lnTo>
                <a:lnTo>
                  <a:pt x="4300" y="1648"/>
                </a:lnTo>
                <a:lnTo>
                  <a:pt x="4300" y="1648"/>
                </a:lnTo>
                <a:lnTo>
                  <a:pt x="4300" y="1648"/>
                </a:lnTo>
                <a:lnTo>
                  <a:pt x="4302" y="1648"/>
                </a:lnTo>
                <a:lnTo>
                  <a:pt x="4304" y="1648"/>
                </a:lnTo>
                <a:lnTo>
                  <a:pt x="4304" y="1648"/>
                </a:lnTo>
                <a:lnTo>
                  <a:pt x="4306" y="1646"/>
                </a:lnTo>
                <a:lnTo>
                  <a:pt x="4306" y="1644"/>
                </a:lnTo>
                <a:lnTo>
                  <a:pt x="4308" y="1644"/>
                </a:lnTo>
                <a:lnTo>
                  <a:pt x="4310" y="1642"/>
                </a:lnTo>
                <a:lnTo>
                  <a:pt x="4310" y="1642"/>
                </a:lnTo>
                <a:lnTo>
                  <a:pt x="4310" y="1642"/>
                </a:lnTo>
                <a:lnTo>
                  <a:pt x="4310" y="1642"/>
                </a:lnTo>
                <a:lnTo>
                  <a:pt x="4310" y="1640"/>
                </a:lnTo>
                <a:lnTo>
                  <a:pt x="4310" y="1635"/>
                </a:lnTo>
                <a:lnTo>
                  <a:pt x="4310" y="1633"/>
                </a:lnTo>
                <a:lnTo>
                  <a:pt x="4310" y="1627"/>
                </a:lnTo>
                <a:lnTo>
                  <a:pt x="4310" y="1627"/>
                </a:lnTo>
                <a:lnTo>
                  <a:pt x="4314" y="1621"/>
                </a:lnTo>
                <a:lnTo>
                  <a:pt x="4314" y="1621"/>
                </a:lnTo>
                <a:lnTo>
                  <a:pt x="4314" y="1621"/>
                </a:lnTo>
                <a:lnTo>
                  <a:pt x="4316" y="1619"/>
                </a:lnTo>
                <a:lnTo>
                  <a:pt x="4316" y="1619"/>
                </a:lnTo>
                <a:lnTo>
                  <a:pt x="4316" y="1617"/>
                </a:lnTo>
                <a:lnTo>
                  <a:pt x="4316" y="1617"/>
                </a:lnTo>
                <a:lnTo>
                  <a:pt x="4316" y="1614"/>
                </a:lnTo>
                <a:lnTo>
                  <a:pt x="4318" y="1617"/>
                </a:lnTo>
                <a:lnTo>
                  <a:pt x="4318" y="1619"/>
                </a:lnTo>
                <a:lnTo>
                  <a:pt x="4321" y="1619"/>
                </a:lnTo>
                <a:lnTo>
                  <a:pt x="4323" y="1619"/>
                </a:lnTo>
                <a:lnTo>
                  <a:pt x="4325" y="1619"/>
                </a:lnTo>
                <a:lnTo>
                  <a:pt x="4329" y="1619"/>
                </a:lnTo>
                <a:lnTo>
                  <a:pt x="4331" y="1619"/>
                </a:lnTo>
                <a:lnTo>
                  <a:pt x="4331" y="1617"/>
                </a:lnTo>
                <a:lnTo>
                  <a:pt x="4331" y="1617"/>
                </a:lnTo>
                <a:lnTo>
                  <a:pt x="4329" y="1614"/>
                </a:lnTo>
                <a:lnTo>
                  <a:pt x="4327" y="1612"/>
                </a:lnTo>
                <a:lnTo>
                  <a:pt x="4325" y="1610"/>
                </a:lnTo>
                <a:lnTo>
                  <a:pt x="4318" y="1608"/>
                </a:lnTo>
                <a:lnTo>
                  <a:pt x="4318" y="1606"/>
                </a:lnTo>
                <a:lnTo>
                  <a:pt x="4316" y="1604"/>
                </a:lnTo>
                <a:lnTo>
                  <a:pt x="4314" y="1602"/>
                </a:lnTo>
                <a:lnTo>
                  <a:pt x="4314" y="1602"/>
                </a:lnTo>
                <a:lnTo>
                  <a:pt x="4314" y="1602"/>
                </a:lnTo>
                <a:lnTo>
                  <a:pt x="4316" y="1602"/>
                </a:lnTo>
                <a:lnTo>
                  <a:pt x="4316" y="1602"/>
                </a:lnTo>
                <a:lnTo>
                  <a:pt x="4316" y="1600"/>
                </a:lnTo>
                <a:lnTo>
                  <a:pt x="4318" y="1600"/>
                </a:lnTo>
                <a:lnTo>
                  <a:pt x="4318" y="1598"/>
                </a:lnTo>
                <a:lnTo>
                  <a:pt x="4318" y="1598"/>
                </a:lnTo>
                <a:lnTo>
                  <a:pt x="4318" y="1598"/>
                </a:lnTo>
                <a:lnTo>
                  <a:pt x="4316" y="1596"/>
                </a:lnTo>
                <a:lnTo>
                  <a:pt x="4314" y="1593"/>
                </a:lnTo>
                <a:lnTo>
                  <a:pt x="4314" y="1591"/>
                </a:lnTo>
                <a:lnTo>
                  <a:pt x="4314" y="1591"/>
                </a:lnTo>
                <a:lnTo>
                  <a:pt x="4312" y="1591"/>
                </a:lnTo>
                <a:lnTo>
                  <a:pt x="4312" y="1591"/>
                </a:lnTo>
                <a:lnTo>
                  <a:pt x="4312" y="1589"/>
                </a:lnTo>
                <a:lnTo>
                  <a:pt x="4312" y="1589"/>
                </a:lnTo>
                <a:lnTo>
                  <a:pt x="4312" y="1589"/>
                </a:lnTo>
                <a:lnTo>
                  <a:pt x="4310" y="1589"/>
                </a:lnTo>
                <a:lnTo>
                  <a:pt x="4312" y="1589"/>
                </a:lnTo>
                <a:lnTo>
                  <a:pt x="4312" y="1587"/>
                </a:lnTo>
                <a:lnTo>
                  <a:pt x="4312" y="1587"/>
                </a:lnTo>
                <a:lnTo>
                  <a:pt x="4310" y="1587"/>
                </a:lnTo>
                <a:lnTo>
                  <a:pt x="4310" y="1587"/>
                </a:lnTo>
                <a:lnTo>
                  <a:pt x="4308" y="1585"/>
                </a:lnTo>
                <a:lnTo>
                  <a:pt x="4308" y="1585"/>
                </a:lnTo>
                <a:lnTo>
                  <a:pt x="4308" y="1585"/>
                </a:lnTo>
                <a:lnTo>
                  <a:pt x="4308" y="1583"/>
                </a:lnTo>
                <a:lnTo>
                  <a:pt x="4308" y="1581"/>
                </a:lnTo>
                <a:lnTo>
                  <a:pt x="4306" y="1579"/>
                </a:lnTo>
                <a:lnTo>
                  <a:pt x="4304" y="1579"/>
                </a:lnTo>
                <a:lnTo>
                  <a:pt x="4304" y="1579"/>
                </a:lnTo>
                <a:lnTo>
                  <a:pt x="4306" y="1579"/>
                </a:lnTo>
                <a:lnTo>
                  <a:pt x="4306" y="1579"/>
                </a:lnTo>
                <a:lnTo>
                  <a:pt x="4310" y="1579"/>
                </a:lnTo>
                <a:lnTo>
                  <a:pt x="4310" y="1579"/>
                </a:lnTo>
                <a:lnTo>
                  <a:pt x="4310" y="1577"/>
                </a:lnTo>
                <a:lnTo>
                  <a:pt x="4310" y="1579"/>
                </a:lnTo>
                <a:lnTo>
                  <a:pt x="4312" y="1579"/>
                </a:lnTo>
                <a:lnTo>
                  <a:pt x="4312" y="1579"/>
                </a:lnTo>
                <a:lnTo>
                  <a:pt x="4314" y="1579"/>
                </a:lnTo>
                <a:lnTo>
                  <a:pt x="4314" y="1577"/>
                </a:lnTo>
                <a:lnTo>
                  <a:pt x="4314" y="1577"/>
                </a:lnTo>
                <a:lnTo>
                  <a:pt x="4314" y="1577"/>
                </a:lnTo>
                <a:lnTo>
                  <a:pt x="4312" y="1575"/>
                </a:lnTo>
                <a:lnTo>
                  <a:pt x="4310" y="1575"/>
                </a:lnTo>
                <a:lnTo>
                  <a:pt x="4310" y="1575"/>
                </a:lnTo>
                <a:lnTo>
                  <a:pt x="4310" y="1573"/>
                </a:lnTo>
                <a:lnTo>
                  <a:pt x="4310" y="1573"/>
                </a:lnTo>
                <a:lnTo>
                  <a:pt x="4310" y="1570"/>
                </a:lnTo>
                <a:lnTo>
                  <a:pt x="4312" y="1570"/>
                </a:lnTo>
                <a:lnTo>
                  <a:pt x="4312" y="1568"/>
                </a:lnTo>
                <a:lnTo>
                  <a:pt x="4312" y="1568"/>
                </a:lnTo>
                <a:lnTo>
                  <a:pt x="4314" y="1568"/>
                </a:lnTo>
                <a:lnTo>
                  <a:pt x="4316" y="1570"/>
                </a:lnTo>
                <a:lnTo>
                  <a:pt x="4316" y="1570"/>
                </a:lnTo>
                <a:lnTo>
                  <a:pt x="4318" y="1570"/>
                </a:lnTo>
                <a:lnTo>
                  <a:pt x="4321" y="1568"/>
                </a:lnTo>
                <a:lnTo>
                  <a:pt x="4323" y="1568"/>
                </a:lnTo>
                <a:lnTo>
                  <a:pt x="4325" y="1568"/>
                </a:lnTo>
                <a:lnTo>
                  <a:pt x="4325" y="1568"/>
                </a:lnTo>
                <a:lnTo>
                  <a:pt x="4325" y="1568"/>
                </a:lnTo>
                <a:lnTo>
                  <a:pt x="4327" y="1566"/>
                </a:lnTo>
                <a:lnTo>
                  <a:pt x="4325" y="1566"/>
                </a:lnTo>
                <a:lnTo>
                  <a:pt x="4323" y="1564"/>
                </a:lnTo>
                <a:lnTo>
                  <a:pt x="4321" y="1562"/>
                </a:lnTo>
                <a:lnTo>
                  <a:pt x="4321" y="1560"/>
                </a:lnTo>
                <a:lnTo>
                  <a:pt x="4323" y="1560"/>
                </a:lnTo>
                <a:lnTo>
                  <a:pt x="4323" y="1560"/>
                </a:lnTo>
                <a:lnTo>
                  <a:pt x="4325" y="1560"/>
                </a:lnTo>
                <a:lnTo>
                  <a:pt x="4327" y="1560"/>
                </a:lnTo>
                <a:lnTo>
                  <a:pt x="4331" y="1560"/>
                </a:lnTo>
                <a:lnTo>
                  <a:pt x="4333" y="1558"/>
                </a:lnTo>
                <a:lnTo>
                  <a:pt x="4335" y="1558"/>
                </a:lnTo>
                <a:lnTo>
                  <a:pt x="4335" y="1556"/>
                </a:lnTo>
                <a:lnTo>
                  <a:pt x="4335" y="1556"/>
                </a:lnTo>
                <a:lnTo>
                  <a:pt x="4335" y="1556"/>
                </a:lnTo>
                <a:lnTo>
                  <a:pt x="4335" y="1554"/>
                </a:lnTo>
                <a:lnTo>
                  <a:pt x="4335" y="1554"/>
                </a:lnTo>
                <a:lnTo>
                  <a:pt x="4335" y="1554"/>
                </a:lnTo>
                <a:lnTo>
                  <a:pt x="4333" y="1554"/>
                </a:lnTo>
                <a:lnTo>
                  <a:pt x="4331" y="1554"/>
                </a:lnTo>
                <a:lnTo>
                  <a:pt x="4331" y="1554"/>
                </a:lnTo>
                <a:lnTo>
                  <a:pt x="4327" y="1552"/>
                </a:lnTo>
                <a:lnTo>
                  <a:pt x="4327" y="1552"/>
                </a:lnTo>
                <a:lnTo>
                  <a:pt x="4325" y="1549"/>
                </a:lnTo>
                <a:lnTo>
                  <a:pt x="4325" y="1549"/>
                </a:lnTo>
                <a:lnTo>
                  <a:pt x="4325" y="1547"/>
                </a:lnTo>
                <a:lnTo>
                  <a:pt x="4323" y="1547"/>
                </a:lnTo>
                <a:lnTo>
                  <a:pt x="4321" y="1547"/>
                </a:lnTo>
                <a:lnTo>
                  <a:pt x="4321" y="1547"/>
                </a:lnTo>
                <a:lnTo>
                  <a:pt x="4318" y="1549"/>
                </a:lnTo>
                <a:lnTo>
                  <a:pt x="4318" y="1549"/>
                </a:lnTo>
                <a:lnTo>
                  <a:pt x="4316" y="1549"/>
                </a:lnTo>
                <a:lnTo>
                  <a:pt x="4316" y="1547"/>
                </a:lnTo>
                <a:lnTo>
                  <a:pt x="4316" y="1547"/>
                </a:lnTo>
                <a:lnTo>
                  <a:pt x="4318" y="1547"/>
                </a:lnTo>
                <a:lnTo>
                  <a:pt x="4318" y="1547"/>
                </a:lnTo>
                <a:lnTo>
                  <a:pt x="4318" y="1545"/>
                </a:lnTo>
                <a:lnTo>
                  <a:pt x="4316" y="1543"/>
                </a:lnTo>
                <a:lnTo>
                  <a:pt x="4316" y="1545"/>
                </a:lnTo>
                <a:lnTo>
                  <a:pt x="4314" y="1545"/>
                </a:lnTo>
                <a:lnTo>
                  <a:pt x="4310" y="1547"/>
                </a:lnTo>
                <a:lnTo>
                  <a:pt x="4312" y="1545"/>
                </a:lnTo>
                <a:lnTo>
                  <a:pt x="4312" y="1545"/>
                </a:lnTo>
                <a:lnTo>
                  <a:pt x="4312" y="1543"/>
                </a:lnTo>
                <a:lnTo>
                  <a:pt x="4312" y="1541"/>
                </a:lnTo>
                <a:lnTo>
                  <a:pt x="4312" y="1541"/>
                </a:lnTo>
                <a:lnTo>
                  <a:pt x="4312" y="1539"/>
                </a:lnTo>
                <a:lnTo>
                  <a:pt x="4312" y="1539"/>
                </a:lnTo>
                <a:lnTo>
                  <a:pt x="4312" y="1539"/>
                </a:lnTo>
                <a:lnTo>
                  <a:pt x="4312" y="1537"/>
                </a:lnTo>
                <a:lnTo>
                  <a:pt x="4310" y="1537"/>
                </a:lnTo>
                <a:lnTo>
                  <a:pt x="4308" y="1537"/>
                </a:lnTo>
                <a:lnTo>
                  <a:pt x="4308" y="1535"/>
                </a:lnTo>
                <a:lnTo>
                  <a:pt x="4306" y="1533"/>
                </a:lnTo>
                <a:lnTo>
                  <a:pt x="4306" y="1533"/>
                </a:lnTo>
                <a:lnTo>
                  <a:pt x="4306" y="1533"/>
                </a:lnTo>
                <a:lnTo>
                  <a:pt x="4306" y="1531"/>
                </a:lnTo>
                <a:lnTo>
                  <a:pt x="4304" y="1531"/>
                </a:lnTo>
                <a:lnTo>
                  <a:pt x="4304" y="1533"/>
                </a:lnTo>
                <a:lnTo>
                  <a:pt x="4304" y="1533"/>
                </a:lnTo>
                <a:lnTo>
                  <a:pt x="4302" y="1535"/>
                </a:lnTo>
                <a:lnTo>
                  <a:pt x="4300" y="1537"/>
                </a:lnTo>
                <a:lnTo>
                  <a:pt x="4300" y="1537"/>
                </a:lnTo>
                <a:lnTo>
                  <a:pt x="4300" y="1535"/>
                </a:lnTo>
                <a:lnTo>
                  <a:pt x="4300" y="1535"/>
                </a:lnTo>
                <a:lnTo>
                  <a:pt x="4300" y="1533"/>
                </a:lnTo>
                <a:lnTo>
                  <a:pt x="4300" y="1531"/>
                </a:lnTo>
                <a:lnTo>
                  <a:pt x="4300" y="1531"/>
                </a:lnTo>
                <a:lnTo>
                  <a:pt x="4300" y="1531"/>
                </a:lnTo>
                <a:lnTo>
                  <a:pt x="4295" y="1537"/>
                </a:lnTo>
                <a:lnTo>
                  <a:pt x="4295" y="1537"/>
                </a:lnTo>
                <a:lnTo>
                  <a:pt x="4291" y="1543"/>
                </a:lnTo>
                <a:lnTo>
                  <a:pt x="4289" y="1545"/>
                </a:lnTo>
                <a:lnTo>
                  <a:pt x="4289" y="1547"/>
                </a:lnTo>
                <a:lnTo>
                  <a:pt x="4287" y="1549"/>
                </a:lnTo>
                <a:lnTo>
                  <a:pt x="4287" y="1549"/>
                </a:lnTo>
                <a:lnTo>
                  <a:pt x="4285" y="1552"/>
                </a:lnTo>
                <a:lnTo>
                  <a:pt x="4285" y="1552"/>
                </a:lnTo>
                <a:lnTo>
                  <a:pt x="4283" y="1552"/>
                </a:lnTo>
                <a:lnTo>
                  <a:pt x="4283" y="1552"/>
                </a:lnTo>
                <a:lnTo>
                  <a:pt x="4283" y="1552"/>
                </a:lnTo>
                <a:lnTo>
                  <a:pt x="4283" y="1552"/>
                </a:lnTo>
                <a:lnTo>
                  <a:pt x="4281" y="1554"/>
                </a:lnTo>
                <a:lnTo>
                  <a:pt x="4281" y="1554"/>
                </a:lnTo>
                <a:lnTo>
                  <a:pt x="4281" y="1556"/>
                </a:lnTo>
                <a:lnTo>
                  <a:pt x="4283" y="1556"/>
                </a:lnTo>
                <a:lnTo>
                  <a:pt x="4283" y="1558"/>
                </a:lnTo>
                <a:lnTo>
                  <a:pt x="4281" y="1558"/>
                </a:lnTo>
                <a:lnTo>
                  <a:pt x="4281" y="1560"/>
                </a:lnTo>
                <a:lnTo>
                  <a:pt x="4279" y="1560"/>
                </a:lnTo>
                <a:lnTo>
                  <a:pt x="4277" y="1560"/>
                </a:lnTo>
                <a:lnTo>
                  <a:pt x="4274" y="1560"/>
                </a:lnTo>
                <a:lnTo>
                  <a:pt x="4274" y="1560"/>
                </a:lnTo>
                <a:lnTo>
                  <a:pt x="4274" y="1560"/>
                </a:lnTo>
                <a:lnTo>
                  <a:pt x="4274" y="1560"/>
                </a:lnTo>
                <a:lnTo>
                  <a:pt x="4272" y="1560"/>
                </a:lnTo>
                <a:lnTo>
                  <a:pt x="4270" y="1562"/>
                </a:lnTo>
                <a:lnTo>
                  <a:pt x="4268" y="1562"/>
                </a:lnTo>
                <a:lnTo>
                  <a:pt x="4268" y="1564"/>
                </a:lnTo>
                <a:lnTo>
                  <a:pt x="4266" y="1564"/>
                </a:lnTo>
                <a:lnTo>
                  <a:pt x="4264" y="1564"/>
                </a:lnTo>
                <a:lnTo>
                  <a:pt x="4262" y="1566"/>
                </a:lnTo>
                <a:lnTo>
                  <a:pt x="4260" y="1564"/>
                </a:lnTo>
                <a:lnTo>
                  <a:pt x="4260" y="1566"/>
                </a:lnTo>
                <a:lnTo>
                  <a:pt x="4260" y="1566"/>
                </a:lnTo>
                <a:lnTo>
                  <a:pt x="4260" y="1566"/>
                </a:lnTo>
                <a:lnTo>
                  <a:pt x="4260" y="1568"/>
                </a:lnTo>
                <a:lnTo>
                  <a:pt x="4258" y="1570"/>
                </a:lnTo>
                <a:lnTo>
                  <a:pt x="4258" y="1570"/>
                </a:lnTo>
                <a:lnTo>
                  <a:pt x="4256" y="1575"/>
                </a:lnTo>
                <a:lnTo>
                  <a:pt x="4251" y="1577"/>
                </a:lnTo>
                <a:lnTo>
                  <a:pt x="4249" y="1581"/>
                </a:lnTo>
                <a:lnTo>
                  <a:pt x="4247" y="1583"/>
                </a:lnTo>
                <a:lnTo>
                  <a:pt x="4245" y="1585"/>
                </a:lnTo>
                <a:lnTo>
                  <a:pt x="4245" y="1585"/>
                </a:lnTo>
                <a:lnTo>
                  <a:pt x="4243" y="1587"/>
                </a:lnTo>
                <a:lnTo>
                  <a:pt x="4241" y="1587"/>
                </a:lnTo>
                <a:lnTo>
                  <a:pt x="4233" y="1589"/>
                </a:lnTo>
                <a:lnTo>
                  <a:pt x="4226" y="1589"/>
                </a:lnTo>
                <a:lnTo>
                  <a:pt x="4224" y="1591"/>
                </a:lnTo>
                <a:lnTo>
                  <a:pt x="4224" y="1591"/>
                </a:lnTo>
                <a:lnTo>
                  <a:pt x="4222" y="1593"/>
                </a:lnTo>
                <a:lnTo>
                  <a:pt x="4222" y="1596"/>
                </a:lnTo>
                <a:lnTo>
                  <a:pt x="4222" y="1596"/>
                </a:lnTo>
                <a:lnTo>
                  <a:pt x="4222" y="1598"/>
                </a:lnTo>
                <a:lnTo>
                  <a:pt x="4222" y="1598"/>
                </a:lnTo>
                <a:lnTo>
                  <a:pt x="4220" y="1598"/>
                </a:lnTo>
                <a:lnTo>
                  <a:pt x="4220" y="1598"/>
                </a:lnTo>
                <a:lnTo>
                  <a:pt x="4220" y="1596"/>
                </a:lnTo>
                <a:lnTo>
                  <a:pt x="4218" y="1598"/>
                </a:lnTo>
                <a:lnTo>
                  <a:pt x="4218" y="1598"/>
                </a:lnTo>
                <a:lnTo>
                  <a:pt x="4218" y="1600"/>
                </a:lnTo>
                <a:lnTo>
                  <a:pt x="4220" y="1600"/>
                </a:lnTo>
                <a:lnTo>
                  <a:pt x="4220" y="1602"/>
                </a:lnTo>
                <a:lnTo>
                  <a:pt x="4218" y="1602"/>
                </a:lnTo>
                <a:lnTo>
                  <a:pt x="4218" y="1604"/>
                </a:lnTo>
                <a:lnTo>
                  <a:pt x="4218" y="1606"/>
                </a:lnTo>
                <a:lnTo>
                  <a:pt x="4218" y="1606"/>
                </a:lnTo>
                <a:lnTo>
                  <a:pt x="4216" y="1608"/>
                </a:lnTo>
                <a:lnTo>
                  <a:pt x="4216" y="1608"/>
                </a:lnTo>
                <a:lnTo>
                  <a:pt x="4216" y="1610"/>
                </a:lnTo>
                <a:lnTo>
                  <a:pt x="4218" y="1610"/>
                </a:lnTo>
                <a:lnTo>
                  <a:pt x="4220" y="1610"/>
                </a:lnTo>
                <a:lnTo>
                  <a:pt x="4218" y="1610"/>
                </a:lnTo>
                <a:lnTo>
                  <a:pt x="4218" y="1610"/>
                </a:lnTo>
                <a:lnTo>
                  <a:pt x="4216" y="1610"/>
                </a:lnTo>
                <a:lnTo>
                  <a:pt x="4214" y="1608"/>
                </a:lnTo>
                <a:lnTo>
                  <a:pt x="4214" y="1610"/>
                </a:lnTo>
                <a:lnTo>
                  <a:pt x="4212" y="1608"/>
                </a:lnTo>
                <a:lnTo>
                  <a:pt x="4207" y="1606"/>
                </a:lnTo>
                <a:lnTo>
                  <a:pt x="4207" y="1606"/>
                </a:lnTo>
                <a:lnTo>
                  <a:pt x="4205" y="1606"/>
                </a:lnTo>
                <a:lnTo>
                  <a:pt x="4205" y="1606"/>
                </a:lnTo>
                <a:lnTo>
                  <a:pt x="4203" y="1606"/>
                </a:lnTo>
                <a:lnTo>
                  <a:pt x="4201" y="1606"/>
                </a:lnTo>
                <a:lnTo>
                  <a:pt x="4199" y="1606"/>
                </a:lnTo>
                <a:lnTo>
                  <a:pt x="4197" y="1604"/>
                </a:lnTo>
                <a:lnTo>
                  <a:pt x="4197" y="1604"/>
                </a:lnTo>
                <a:lnTo>
                  <a:pt x="4197" y="1602"/>
                </a:lnTo>
                <a:lnTo>
                  <a:pt x="4193" y="1604"/>
                </a:lnTo>
                <a:lnTo>
                  <a:pt x="4191" y="1604"/>
                </a:lnTo>
                <a:lnTo>
                  <a:pt x="4191" y="1606"/>
                </a:lnTo>
                <a:lnTo>
                  <a:pt x="4189" y="1608"/>
                </a:lnTo>
                <a:lnTo>
                  <a:pt x="4189" y="1610"/>
                </a:lnTo>
                <a:lnTo>
                  <a:pt x="4189" y="1610"/>
                </a:lnTo>
                <a:lnTo>
                  <a:pt x="4186" y="1612"/>
                </a:lnTo>
                <a:lnTo>
                  <a:pt x="4189" y="1612"/>
                </a:lnTo>
                <a:lnTo>
                  <a:pt x="4189" y="1612"/>
                </a:lnTo>
                <a:lnTo>
                  <a:pt x="4189" y="1612"/>
                </a:lnTo>
                <a:lnTo>
                  <a:pt x="4189" y="1614"/>
                </a:lnTo>
                <a:lnTo>
                  <a:pt x="4186" y="1614"/>
                </a:lnTo>
                <a:close/>
                <a:moveTo>
                  <a:pt x="4113" y="1610"/>
                </a:moveTo>
                <a:lnTo>
                  <a:pt x="4111" y="1610"/>
                </a:lnTo>
                <a:lnTo>
                  <a:pt x="4111" y="1610"/>
                </a:lnTo>
                <a:lnTo>
                  <a:pt x="4109" y="1612"/>
                </a:lnTo>
                <a:lnTo>
                  <a:pt x="4111" y="1612"/>
                </a:lnTo>
                <a:lnTo>
                  <a:pt x="4113" y="1612"/>
                </a:lnTo>
                <a:lnTo>
                  <a:pt x="4115" y="1612"/>
                </a:lnTo>
                <a:lnTo>
                  <a:pt x="4113" y="1610"/>
                </a:lnTo>
                <a:lnTo>
                  <a:pt x="4113" y="1610"/>
                </a:lnTo>
                <a:close/>
                <a:moveTo>
                  <a:pt x="4161" y="1480"/>
                </a:moveTo>
                <a:lnTo>
                  <a:pt x="4161" y="1480"/>
                </a:lnTo>
                <a:lnTo>
                  <a:pt x="4159" y="1480"/>
                </a:lnTo>
                <a:lnTo>
                  <a:pt x="4159" y="1482"/>
                </a:lnTo>
                <a:lnTo>
                  <a:pt x="4159" y="1482"/>
                </a:lnTo>
                <a:lnTo>
                  <a:pt x="4161" y="1482"/>
                </a:lnTo>
                <a:lnTo>
                  <a:pt x="4161" y="1480"/>
                </a:lnTo>
                <a:close/>
                <a:moveTo>
                  <a:pt x="4138" y="1782"/>
                </a:moveTo>
                <a:lnTo>
                  <a:pt x="4138" y="1782"/>
                </a:lnTo>
                <a:lnTo>
                  <a:pt x="4138" y="1782"/>
                </a:lnTo>
                <a:lnTo>
                  <a:pt x="4138" y="1782"/>
                </a:lnTo>
                <a:lnTo>
                  <a:pt x="4138" y="1782"/>
                </a:lnTo>
                <a:lnTo>
                  <a:pt x="4138" y="1784"/>
                </a:lnTo>
                <a:lnTo>
                  <a:pt x="4140" y="1782"/>
                </a:lnTo>
                <a:lnTo>
                  <a:pt x="4138" y="1782"/>
                </a:lnTo>
                <a:lnTo>
                  <a:pt x="4138" y="1782"/>
                </a:lnTo>
                <a:close/>
                <a:moveTo>
                  <a:pt x="4155" y="1673"/>
                </a:moveTo>
                <a:lnTo>
                  <a:pt x="4155" y="1673"/>
                </a:lnTo>
                <a:lnTo>
                  <a:pt x="4155" y="1675"/>
                </a:lnTo>
                <a:lnTo>
                  <a:pt x="4155" y="1675"/>
                </a:lnTo>
                <a:lnTo>
                  <a:pt x="4157" y="1675"/>
                </a:lnTo>
                <a:lnTo>
                  <a:pt x="4157" y="1673"/>
                </a:lnTo>
                <a:lnTo>
                  <a:pt x="4155" y="1673"/>
                </a:lnTo>
                <a:lnTo>
                  <a:pt x="4155" y="1673"/>
                </a:lnTo>
                <a:lnTo>
                  <a:pt x="4155" y="1673"/>
                </a:lnTo>
                <a:close/>
                <a:moveTo>
                  <a:pt x="4247" y="1751"/>
                </a:moveTo>
                <a:lnTo>
                  <a:pt x="4249" y="1751"/>
                </a:lnTo>
                <a:lnTo>
                  <a:pt x="4256" y="1753"/>
                </a:lnTo>
                <a:lnTo>
                  <a:pt x="4258" y="1755"/>
                </a:lnTo>
                <a:lnTo>
                  <a:pt x="4262" y="1755"/>
                </a:lnTo>
                <a:lnTo>
                  <a:pt x="4264" y="1755"/>
                </a:lnTo>
                <a:lnTo>
                  <a:pt x="4264" y="1755"/>
                </a:lnTo>
                <a:lnTo>
                  <a:pt x="4264" y="1757"/>
                </a:lnTo>
                <a:lnTo>
                  <a:pt x="4266" y="1757"/>
                </a:lnTo>
                <a:lnTo>
                  <a:pt x="4268" y="1757"/>
                </a:lnTo>
                <a:lnTo>
                  <a:pt x="4268" y="1757"/>
                </a:lnTo>
                <a:lnTo>
                  <a:pt x="4268" y="1757"/>
                </a:lnTo>
                <a:lnTo>
                  <a:pt x="4266" y="1755"/>
                </a:lnTo>
                <a:lnTo>
                  <a:pt x="4266" y="1755"/>
                </a:lnTo>
                <a:lnTo>
                  <a:pt x="4264" y="1753"/>
                </a:lnTo>
                <a:lnTo>
                  <a:pt x="4264" y="1751"/>
                </a:lnTo>
                <a:lnTo>
                  <a:pt x="4264" y="1751"/>
                </a:lnTo>
                <a:lnTo>
                  <a:pt x="4266" y="1747"/>
                </a:lnTo>
                <a:lnTo>
                  <a:pt x="4266" y="1744"/>
                </a:lnTo>
                <a:lnTo>
                  <a:pt x="4266" y="1742"/>
                </a:lnTo>
                <a:lnTo>
                  <a:pt x="4264" y="1742"/>
                </a:lnTo>
                <a:lnTo>
                  <a:pt x="4260" y="1740"/>
                </a:lnTo>
                <a:lnTo>
                  <a:pt x="4260" y="1740"/>
                </a:lnTo>
                <a:lnTo>
                  <a:pt x="4258" y="1742"/>
                </a:lnTo>
                <a:lnTo>
                  <a:pt x="4256" y="1742"/>
                </a:lnTo>
                <a:lnTo>
                  <a:pt x="4251" y="1742"/>
                </a:lnTo>
                <a:lnTo>
                  <a:pt x="4249" y="1742"/>
                </a:lnTo>
                <a:lnTo>
                  <a:pt x="4245" y="1740"/>
                </a:lnTo>
                <a:lnTo>
                  <a:pt x="4241" y="1740"/>
                </a:lnTo>
                <a:lnTo>
                  <a:pt x="4241" y="1738"/>
                </a:lnTo>
                <a:lnTo>
                  <a:pt x="4241" y="1736"/>
                </a:lnTo>
                <a:lnTo>
                  <a:pt x="4241" y="1736"/>
                </a:lnTo>
                <a:lnTo>
                  <a:pt x="4239" y="1734"/>
                </a:lnTo>
                <a:lnTo>
                  <a:pt x="4239" y="1734"/>
                </a:lnTo>
                <a:lnTo>
                  <a:pt x="4239" y="1732"/>
                </a:lnTo>
                <a:lnTo>
                  <a:pt x="4239" y="1730"/>
                </a:lnTo>
                <a:lnTo>
                  <a:pt x="4237" y="1730"/>
                </a:lnTo>
                <a:lnTo>
                  <a:pt x="4235" y="1730"/>
                </a:lnTo>
                <a:lnTo>
                  <a:pt x="4233" y="1730"/>
                </a:lnTo>
                <a:lnTo>
                  <a:pt x="4233" y="1730"/>
                </a:lnTo>
                <a:lnTo>
                  <a:pt x="4230" y="1730"/>
                </a:lnTo>
                <a:lnTo>
                  <a:pt x="4226" y="1728"/>
                </a:lnTo>
                <a:lnTo>
                  <a:pt x="4226" y="1728"/>
                </a:lnTo>
                <a:lnTo>
                  <a:pt x="4224" y="1728"/>
                </a:lnTo>
                <a:lnTo>
                  <a:pt x="4224" y="1728"/>
                </a:lnTo>
                <a:lnTo>
                  <a:pt x="4222" y="1728"/>
                </a:lnTo>
                <a:lnTo>
                  <a:pt x="4222" y="1728"/>
                </a:lnTo>
                <a:lnTo>
                  <a:pt x="4220" y="1728"/>
                </a:lnTo>
                <a:lnTo>
                  <a:pt x="4218" y="1728"/>
                </a:lnTo>
                <a:lnTo>
                  <a:pt x="4218" y="1728"/>
                </a:lnTo>
                <a:lnTo>
                  <a:pt x="4216" y="1723"/>
                </a:lnTo>
                <a:lnTo>
                  <a:pt x="4216" y="1723"/>
                </a:lnTo>
                <a:lnTo>
                  <a:pt x="4214" y="1723"/>
                </a:lnTo>
                <a:lnTo>
                  <a:pt x="4214" y="1723"/>
                </a:lnTo>
                <a:lnTo>
                  <a:pt x="4212" y="1723"/>
                </a:lnTo>
                <a:lnTo>
                  <a:pt x="4212" y="1726"/>
                </a:lnTo>
                <a:lnTo>
                  <a:pt x="4212" y="1726"/>
                </a:lnTo>
                <a:lnTo>
                  <a:pt x="4209" y="1728"/>
                </a:lnTo>
                <a:lnTo>
                  <a:pt x="4209" y="1730"/>
                </a:lnTo>
                <a:lnTo>
                  <a:pt x="4209" y="1730"/>
                </a:lnTo>
                <a:lnTo>
                  <a:pt x="4207" y="1732"/>
                </a:lnTo>
                <a:lnTo>
                  <a:pt x="4207" y="1732"/>
                </a:lnTo>
                <a:lnTo>
                  <a:pt x="4205" y="1732"/>
                </a:lnTo>
                <a:lnTo>
                  <a:pt x="4205" y="1730"/>
                </a:lnTo>
                <a:lnTo>
                  <a:pt x="4203" y="1730"/>
                </a:lnTo>
                <a:lnTo>
                  <a:pt x="4203" y="1730"/>
                </a:lnTo>
                <a:lnTo>
                  <a:pt x="4201" y="1730"/>
                </a:lnTo>
                <a:lnTo>
                  <a:pt x="4199" y="1730"/>
                </a:lnTo>
                <a:lnTo>
                  <a:pt x="4195" y="1730"/>
                </a:lnTo>
                <a:lnTo>
                  <a:pt x="4195" y="1730"/>
                </a:lnTo>
                <a:lnTo>
                  <a:pt x="4193" y="1730"/>
                </a:lnTo>
                <a:lnTo>
                  <a:pt x="4191" y="1730"/>
                </a:lnTo>
                <a:lnTo>
                  <a:pt x="4186" y="1730"/>
                </a:lnTo>
                <a:lnTo>
                  <a:pt x="4184" y="1730"/>
                </a:lnTo>
                <a:lnTo>
                  <a:pt x="4184" y="1730"/>
                </a:lnTo>
                <a:lnTo>
                  <a:pt x="4182" y="1730"/>
                </a:lnTo>
                <a:lnTo>
                  <a:pt x="4180" y="1728"/>
                </a:lnTo>
                <a:lnTo>
                  <a:pt x="4180" y="1726"/>
                </a:lnTo>
                <a:lnTo>
                  <a:pt x="4180" y="1723"/>
                </a:lnTo>
                <a:lnTo>
                  <a:pt x="4178" y="1723"/>
                </a:lnTo>
                <a:lnTo>
                  <a:pt x="4178" y="1721"/>
                </a:lnTo>
                <a:lnTo>
                  <a:pt x="4176" y="1721"/>
                </a:lnTo>
                <a:lnTo>
                  <a:pt x="4176" y="1721"/>
                </a:lnTo>
                <a:lnTo>
                  <a:pt x="4176" y="1721"/>
                </a:lnTo>
                <a:lnTo>
                  <a:pt x="4174" y="1721"/>
                </a:lnTo>
                <a:lnTo>
                  <a:pt x="4172" y="1721"/>
                </a:lnTo>
                <a:lnTo>
                  <a:pt x="4170" y="1721"/>
                </a:lnTo>
                <a:lnTo>
                  <a:pt x="4170" y="1721"/>
                </a:lnTo>
                <a:lnTo>
                  <a:pt x="4168" y="1721"/>
                </a:lnTo>
                <a:lnTo>
                  <a:pt x="4165" y="1719"/>
                </a:lnTo>
                <a:lnTo>
                  <a:pt x="4165" y="1719"/>
                </a:lnTo>
                <a:lnTo>
                  <a:pt x="4163" y="1717"/>
                </a:lnTo>
                <a:lnTo>
                  <a:pt x="4163" y="1717"/>
                </a:lnTo>
                <a:lnTo>
                  <a:pt x="4159" y="1717"/>
                </a:lnTo>
                <a:lnTo>
                  <a:pt x="4159" y="1715"/>
                </a:lnTo>
                <a:lnTo>
                  <a:pt x="4157" y="1717"/>
                </a:lnTo>
                <a:lnTo>
                  <a:pt x="4157" y="1719"/>
                </a:lnTo>
                <a:lnTo>
                  <a:pt x="4157" y="1719"/>
                </a:lnTo>
                <a:lnTo>
                  <a:pt x="4155" y="1719"/>
                </a:lnTo>
                <a:lnTo>
                  <a:pt x="4153" y="1717"/>
                </a:lnTo>
                <a:lnTo>
                  <a:pt x="4151" y="1717"/>
                </a:lnTo>
                <a:lnTo>
                  <a:pt x="4151" y="1717"/>
                </a:lnTo>
                <a:lnTo>
                  <a:pt x="4149" y="1717"/>
                </a:lnTo>
                <a:lnTo>
                  <a:pt x="4147" y="1717"/>
                </a:lnTo>
                <a:lnTo>
                  <a:pt x="4144" y="1715"/>
                </a:lnTo>
                <a:lnTo>
                  <a:pt x="4144" y="1717"/>
                </a:lnTo>
                <a:lnTo>
                  <a:pt x="4142" y="1717"/>
                </a:lnTo>
                <a:lnTo>
                  <a:pt x="4142" y="1719"/>
                </a:lnTo>
                <a:lnTo>
                  <a:pt x="4140" y="1723"/>
                </a:lnTo>
                <a:lnTo>
                  <a:pt x="4140" y="1723"/>
                </a:lnTo>
                <a:lnTo>
                  <a:pt x="4138" y="1726"/>
                </a:lnTo>
                <a:lnTo>
                  <a:pt x="4138" y="1723"/>
                </a:lnTo>
                <a:lnTo>
                  <a:pt x="4138" y="1726"/>
                </a:lnTo>
                <a:lnTo>
                  <a:pt x="4138" y="1728"/>
                </a:lnTo>
                <a:lnTo>
                  <a:pt x="4136" y="1728"/>
                </a:lnTo>
                <a:lnTo>
                  <a:pt x="4136" y="1730"/>
                </a:lnTo>
                <a:lnTo>
                  <a:pt x="4134" y="1728"/>
                </a:lnTo>
                <a:lnTo>
                  <a:pt x="4134" y="1728"/>
                </a:lnTo>
                <a:lnTo>
                  <a:pt x="4134" y="1728"/>
                </a:lnTo>
                <a:lnTo>
                  <a:pt x="4134" y="1728"/>
                </a:lnTo>
                <a:lnTo>
                  <a:pt x="4132" y="1728"/>
                </a:lnTo>
                <a:lnTo>
                  <a:pt x="4132" y="1728"/>
                </a:lnTo>
                <a:lnTo>
                  <a:pt x="4132" y="1730"/>
                </a:lnTo>
                <a:lnTo>
                  <a:pt x="4134" y="1730"/>
                </a:lnTo>
                <a:lnTo>
                  <a:pt x="4134" y="1730"/>
                </a:lnTo>
                <a:lnTo>
                  <a:pt x="4134" y="1730"/>
                </a:lnTo>
                <a:lnTo>
                  <a:pt x="4136" y="1730"/>
                </a:lnTo>
                <a:lnTo>
                  <a:pt x="4138" y="1730"/>
                </a:lnTo>
                <a:lnTo>
                  <a:pt x="4140" y="1730"/>
                </a:lnTo>
                <a:lnTo>
                  <a:pt x="4140" y="1730"/>
                </a:lnTo>
                <a:lnTo>
                  <a:pt x="4142" y="1730"/>
                </a:lnTo>
                <a:lnTo>
                  <a:pt x="4147" y="1730"/>
                </a:lnTo>
                <a:lnTo>
                  <a:pt x="4151" y="1732"/>
                </a:lnTo>
                <a:lnTo>
                  <a:pt x="4151" y="1734"/>
                </a:lnTo>
                <a:lnTo>
                  <a:pt x="4151" y="1734"/>
                </a:lnTo>
                <a:lnTo>
                  <a:pt x="4149" y="1736"/>
                </a:lnTo>
                <a:lnTo>
                  <a:pt x="4149" y="1736"/>
                </a:lnTo>
                <a:lnTo>
                  <a:pt x="4151" y="1738"/>
                </a:lnTo>
                <a:lnTo>
                  <a:pt x="4151" y="1738"/>
                </a:lnTo>
                <a:lnTo>
                  <a:pt x="4153" y="1738"/>
                </a:lnTo>
                <a:lnTo>
                  <a:pt x="4159" y="1738"/>
                </a:lnTo>
                <a:lnTo>
                  <a:pt x="4161" y="1738"/>
                </a:lnTo>
                <a:lnTo>
                  <a:pt x="4165" y="1740"/>
                </a:lnTo>
                <a:lnTo>
                  <a:pt x="4165" y="1740"/>
                </a:lnTo>
                <a:lnTo>
                  <a:pt x="4168" y="1740"/>
                </a:lnTo>
                <a:lnTo>
                  <a:pt x="4170" y="1742"/>
                </a:lnTo>
                <a:lnTo>
                  <a:pt x="4172" y="1742"/>
                </a:lnTo>
                <a:lnTo>
                  <a:pt x="4176" y="1742"/>
                </a:lnTo>
                <a:lnTo>
                  <a:pt x="4178" y="1742"/>
                </a:lnTo>
                <a:lnTo>
                  <a:pt x="4178" y="1742"/>
                </a:lnTo>
                <a:lnTo>
                  <a:pt x="4180" y="1742"/>
                </a:lnTo>
                <a:lnTo>
                  <a:pt x="4180" y="1742"/>
                </a:lnTo>
                <a:lnTo>
                  <a:pt x="4182" y="1742"/>
                </a:lnTo>
                <a:lnTo>
                  <a:pt x="4184" y="1742"/>
                </a:lnTo>
                <a:lnTo>
                  <a:pt x="4186" y="1742"/>
                </a:lnTo>
                <a:lnTo>
                  <a:pt x="4191" y="1742"/>
                </a:lnTo>
                <a:lnTo>
                  <a:pt x="4191" y="1742"/>
                </a:lnTo>
                <a:lnTo>
                  <a:pt x="4199" y="1744"/>
                </a:lnTo>
                <a:lnTo>
                  <a:pt x="4201" y="1744"/>
                </a:lnTo>
                <a:lnTo>
                  <a:pt x="4209" y="1749"/>
                </a:lnTo>
                <a:lnTo>
                  <a:pt x="4214" y="1749"/>
                </a:lnTo>
                <a:lnTo>
                  <a:pt x="4216" y="1751"/>
                </a:lnTo>
                <a:lnTo>
                  <a:pt x="4220" y="1751"/>
                </a:lnTo>
                <a:lnTo>
                  <a:pt x="4224" y="1751"/>
                </a:lnTo>
                <a:lnTo>
                  <a:pt x="4233" y="1751"/>
                </a:lnTo>
                <a:lnTo>
                  <a:pt x="4235" y="1751"/>
                </a:lnTo>
                <a:lnTo>
                  <a:pt x="4239" y="1753"/>
                </a:lnTo>
                <a:lnTo>
                  <a:pt x="4241" y="1753"/>
                </a:lnTo>
                <a:lnTo>
                  <a:pt x="4241" y="1753"/>
                </a:lnTo>
                <a:lnTo>
                  <a:pt x="4243" y="1751"/>
                </a:lnTo>
                <a:lnTo>
                  <a:pt x="4245" y="1751"/>
                </a:lnTo>
                <a:lnTo>
                  <a:pt x="4247" y="1751"/>
                </a:lnTo>
                <a:close/>
                <a:moveTo>
                  <a:pt x="4029" y="1461"/>
                </a:moveTo>
                <a:lnTo>
                  <a:pt x="4027" y="1459"/>
                </a:lnTo>
                <a:lnTo>
                  <a:pt x="4027" y="1463"/>
                </a:lnTo>
                <a:lnTo>
                  <a:pt x="4029" y="1463"/>
                </a:lnTo>
                <a:lnTo>
                  <a:pt x="4029" y="1463"/>
                </a:lnTo>
                <a:lnTo>
                  <a:pt x="4029" y="1461"/>
                </a:lnTo>
                <a:lnTo>
                  <a:pt x="4029" y="1461"/>
                </a:lnTo>
                <a:close/>
                <a:moveTo>
                  <a:pt x="4044" y="1522"/>
                </a:moveTo>
                <a:lnTo>
                  <a:pt x="4042" y="1522"/>
                </a:lnTo>
                <a:lnTo>
                  <a:pt x="4042" y="1522"/>
                </a:lnTo>
                <a:lnTo>
                  <a:pt x="4042" y="1522"/>
                </a:lnTo>
                <a:lnTo>
                  <a:pt x="4044" y="1524"/>
                </a:lnTo>
                <a:lnTo>
                  <a:pt x="4044" y="1524"/>
                </a:lnTo>
                <a:lnTo>
                  <a:pt x="4044" y="1522"/>
                </a:lnTo>
                <a:close/>
                <a:moveTo>
                  <a:pt x="4050" y="1537"/>
                </a:moveTo>
                <a:lnTo>
                  <a:pt x="4052" y="1537"/>
                </a:lnTo>
                <a:lnTo>
                  <a:pt x="4052" y="1537"/>
                </a:lnTo>
                <a:lnTo>
                  <a:pt x="4052" y="1537"/>
                </a:lnTo>
                <a:lnTo>
                  <a:pt x="4052" y="1535"/>
                </a:lnTo>
                <a:lnTo>
                  <a:pt x="4050" y="1537"/>
                </a:lnTo>
                <a:close/>
                <a:moveTo>
                  <a:pt x="4036" y="1516"/>
                </a:moveTo>
                <a:lnTo>
                  <a:pt x="4036" y="1514"/>
                </a:lnTo>
                <a:lnTo>
                  <a:pt x="4036" y="1518"/>
                </a:lnTo>
                <a:lnTo>
                  <a:pt x="4036" y="1518"/>
                </a:lnTo>
                <a:lnTo>
                  <a:pt x="4036" y="1516"/>
                </a:lnTo>
                <a:close/>
                <a:moveTo>
                  <a:pt x="4075" y="1587"/>
                </a:moveTo>
                <a:lnTo>
                  <a:pt x="4075" y="1587"/>
                </a:lnTo>
                <a:lnTo>
                  <a:pt x="4075" y="1587"/>
                </a:lnTo>
                <a:lnTo>
                  <a:pt x="4075" y="1587"/>
                </a:lnTo>
                <a:lnTo>
                  <a:pt x="4075" y="1589"/>
                </a:lnTo>
                <a:lnTo>
                  <a:pt x="4075" y="1587"/>
                </a:lnTo>
                <a:lnTo>
                  <a:pt x="4075" y="1587"/>
                </a:lnTo>
                <a:close/>
                <a:moveTo>
                  <a:pt x="4052" y="1539"/>
                </a:moveTo>
                <a:lnTo>
                  <a:pt x="4052" y="1541"/>
                </a:lnTo>
                <a:lnTo>
                  <a:pt x="4052" y="1541"/>
                </a:lnTo>
                <a:lnTo>
                  <a:pt x="4052" y="1541"/>
                </a:lnTo>
                <a:lnTo>
                  <a:pt x="4054" y="1541"/>
                </a:lnTo>
                <a:lnTo>
                  <a:pt x="4054" y="1541"/>
                </a:lnTo>
                <a:lnTo>
                  <a:pt x="4054" y="1541"/>
                </a:lnTo>
                <a:lnTo>
                  <a:pt x="4054" y="1539"/>
                </a:lnTo>
                <a:lnTo>
                  <a:pt x="4054" y="1539"/>
                </a:lnTo>
                <a:lnTo>
                  <a:pt x="4054" y="1539"/>
                </a:lnTo>
                <a:lnTo>
                  <a:pt x="4052" y="1539"/>
                </a:lnTo>
                <a:lnTo>
                  <a:pt x="4052" y="1539"/>
                </a:lnTo>
                <a:lnTo>
                  <a:pt x="4052" y="1539"/>
                </a:lnTo>
                <a:lnTo>
                  <a:pt x="4052" y="1539"/>
                </a:lnTo>
                <a:close/>
                <a:moveTo>
                  <a:pt x="4061" y="1554"/>
                </a:moveTo>
                <a:lnTo>
                  <a:pt x="4061" y="1554"/>
                </a:lnTo>
                <a:lnTo>
                  <a:pt x="4061" y="1552"/>
                </a:lnTo>
                <a:lnTo>
                  <a:pt x="4059" y="1554"/>
                </a:lnTo>
                <a:lnTo>
                  <a:pt x="4059" y="1556"/>
                </a:lnTo>
                <a:lnTo>
                  <a:pt x="4061" y="1556"/>
                </a:lnTo>
                <a:lnTo>
                  <a:pt x="4061" y="1556"/>
                </a:lnTo>
                <a:lnTo>
                  <a:pt x="4061" y="1554"/>
                </a:lnTo>
                <a:close/>
                <a:moveTo>
                  <a:pt x="4029" y="1474"/>
                </a:moveTo>
                <a:lnTo>
                  <a:pt x="4029" y="1474"/>
                </a:lnTo>
                <a:lnTo>
                  <a:pt x="4029" y="1474"/>
                </a:lnTo>
                <a:lnTo>
                  <a:pt x="4031" y="1474"/>
                </a:lnTo>
                <a:lnTo>
                  <a:pt x="4031" y="1476"/>
                </a:lnTo>
                <a:lnTo>
                  <a:pt x="4031" y="1476"/>
                </a:lnTo>
                <a:lnTo>
                  <a:pt x="4031" y="1476"/>
                </a:lnTo>
                <a:lnTo>
                  <a:pt x="4031" y="1476"/>
                </a:lnTo>
                <a:lnTo>
                  <a:pt x="4031" y="1474"/>
                </a:lnTo>
                <a:lnTo>
                  <a:pt x="4029" y="1472"/>
                </a:lnTo>
                <a:lnTo>
                  <a:pt x="4029" y="1474"/>
                </a:lnTo>
                <a:close/>
                <a:moveTo>
                  <a:pt x="4189" y="1346"/>
                </a:moveTo>
                <a:lnTo>
                  <a:pt x="4186" y="1348"/>
                </a:lnTo>
                <a:lnTo>
                  <a:pt x="4184" y="1348"/>
                </a:lnTo>
                <a:lnTo>
                  <a:pt x="4182" y="1350"/>
                </a:lnTo>
                <a:lnTo>
                  <a:pt x="4182" y="1350"/>
                </a:lnTo>
                <a:lnTo>
                  <a:pt x="4182" y="1350"/>
                </a:lnTo>
                <a:lnTo>
                  <a:pt x="4182" y="1357"/>
                </a:lnTo>
                <a:lnTo>
                  <a:pt x="4182" y="1357"/>
                </a:lnTo>
                <a:lnTo>
                  <a:pt x="4182" y="1359"/>
                </a:lnTo>
                <a:lnTo>
                  <a:pt x="4182" y="1363"/>
                </a:lnTo>
                <a:lnTo>
                  <a:pt x="4186" y="1363"/>
                </a:lnTo>
                <a:lnTo>
                  <a:pt x="4186" y="1365"/>
                </a:lnTo>
                <a:lnTo>
                  <a:pt x="4189" y="1365"/>
                </a:lnTo>
                <a:lnTo>
                  <a:pt x="4193" y="1365"/>
                </a:lnTo>
                <a:lnTo>
                  <a:pt x="4193" y="1365"/>
                </a:lnTo>
                <a:lnTo>
                  <a:pt x="4195" y="1367"/>
                </a:lnTo>
                <a:lnTo>
                  <a:pt x="4195" y="1367"/>
                </a:lnTo>
                <a:lnTo>
                  <a:pt x="4197" y="1367"/>
                </a:lnTo>
                <a:lnTo>
                  <a:pt x="4197" y="1367"/>
                </a:lnTo>
                <a:lnTo>
                  <a:pt x="4197" y="1365"/>
                </a:lnTo>
                <a:lnTo>
                  <a:pt x="4199" y="1365"/>
                </a:lnTo>
                <a:lnTo>
                  <a:pt x="4201" y="1363"/>
                </a:lnTo>
                <a:lnTo>
                  <a:pt x="4201" y="1363"/>
                </a:lnTo>
                <a:lnTo>
                  <a:pt x="4203" y="1363"/>
                </a:lnTo>
                <a:lnTo>
                  <a:pt x="4203" y="1363"/>
                </a:lnTo>
                <a:lnTo>
                  <a:pt x="4201" y="1363"/>
                </a:lnTo>
                <a:lnTo>
                  <a:pt x="4203" y="1361"/>
                </a:lnTo>
                <a:lnTo>
                  <a:pt x="4205" y="1361"/>
                </a:lnTo>
                <a:lnTo>
                  <a:pt x="4205" y="1361"/>
                </a:lnTo>
                <a:lnTo>
                  <a:pt x="4205" y="1361"/>
                </a:lnTo>
                <a:lnTo>
                  <a:pt x="4207" y="1359"/>
                </a:lnTo>
                <a:lnTo>
                  <a:pt x="4207" y="1359"/>
                </a:lnTo>
                <a:lnTo>
                  <a:pt x="4207" y="1359"/>
                </a:lnTo>
                <a:lnTo>
                  <a:pt x="4209" y="1357"/>
                </a:lnTo>
                <a:lnTo>
                  <a:pt x="4209" y="1354"/>
                </a:lnTo>
                <a:lnTo>
                  <a:pt x="4209" y="1352"/>
                </a:lnTo>
                <a:lnTo>
                  <a:pt x="4209" y="1352"/>
                </a:lnTo>
                <a:lnTo>
                  <a:pt x="4209" y="1352"/>
                </a:lnTo>
                <a:lnTo>
                  <a:pt x="4212" y="1350"/>
                </a:lnTo>
                <a:lnTo>
                  <a:pt x="4214" y="1346"/>
                </a:lnTo>
                <a:lnTo>
                  <a:pt x="4214" y="1346"/>
                </a:lnTo>
                <a:lnTo>
                  <a:pt x="4216" y="1346"/>
                </a:lnTo>
                <a:lnTo>
                  <a:pt x="4216" y="1344"/>
                </a:lnTo>
                <a:lnTo>
                  <a:pt x="4216" y="1342"/>
                </a:lnTo>
                <a:lnTo>
                  <a:pt x="4216" y="1342"/>
                </a:lnTo>
                <a:lnTo>
                  <a:pt x="4214" y="1340"/>
                </a:lnTo>
                <a:lnTo>
                  <a:pt x="4214" y="1340"/>
                </a:lnTo>
                <a:lnTo>
                  <a:pt x="4212" y="1340"/>
                </a:lnTo>
                <a:lnTo>
                  <a:pt x="4212" y="1338"/>
                </a:lnTo>
                <a:lnTo>
                  <a:pt x="4212" y="1338"/>
                </a:lnTo>
                <a:lnTo>
                  <a:pt x="4209" y="1340"/>
                </a:lnTo>
                <a:lnTo>
                  <a:pt x="4209" y="1340"/>
                </a:lnTo>
                <a:lnTo>
                  <a:pt x="4209" y="1340"/>
                </a:lnTo>
                <a:lnTo>
                  <a:pt x="4207" y="1340"/>
                </a:lnTo>
                <a:lnTo>
                  <a:pt x="4207" y="1340"/>
                </a:lnTo>
                <a:lnTo>
                  <a:pt x="4207" y="1340"/>
                </a:lnTo>
                <a:lnTo>
                  <a:pt x="4207" y="1340"/>
                </a:lnTo>
                <a:lnTo>
                  <a:pt x="4205" y="1340"/>
                </a:lnTo>
                <a:lnTo>
                  <a:pt x="4205" y="1340"/>
                </a:lnTo>
                <a:lnTo>
                  <a:pt x="4203" y="1340"/>
                </a:lnTo>
                <a:lnTo>
                  <a:pt x="4203" y="1340"/>
                </a:lnTo>
                <a:lnTo>
                  <a:pt x="4199" y="1340"/>
                </a:lnTo>
                <a:lnTo>
                  <a:pt x="4197" y="1340"/>
                </a:lnTo>
                <a:lnTo>
                  <a:pt x="4195" y="1340"/>
                </a:lnTo>
                <a:lnTo>
                  <a:pt x="4195" y="1342"/>
                </a:lnTo>
                <a:lnTo>
                  <a:pt x="4193" y="1342"/>
                </a:lnTo>
                <a:lnTo>
                  <a:pt x="4191" y="1342"/>
                </a:lnTo>
                <a:lnTo>
                  <a:pt x="4191" y="1342"/>
                </a:lnTo>
                <a:lnTo>
                  <a:pt x="4191" y="1342"/>
                </a:lnTo>
                <a:lnTo>
                  <a:pt x="4189" y="1344"/>
                </a:lnTo>
                <a:lnTo>
                  <a:pt x="4191" y="1344"/>
                </a:lnTo>
                <a:lnTo>
                  <a:pt x="4191" y="1344"/>
                </a:lnTo>
                <a:lnTo>
                  <a:pt x="4189" y="1346"/>
                </a:lnTo>
                <a:lnTo>
                  <a:pt x="4189" y="1346"/>
                </a:lnTo>
                <a:close/>
                <a:moveTo>
                  <a:pt x="4027" y="1453"/>
                </a:moveTo>
                <a:lnTo>
                  <a:pt x="4027" y="1453"/>
                </a:lnTo>
                <a:lnTo>
                  <a:pt x="4027" y="1453"/>
                </a:lnTo>
                <a:lnTo>
                  <a:pt x="4027" y="1453"/>
                </a:lnTo>
                <a:lnTo>
                  <a:pt x="4027" y="1453"/>
                </a:lnTo>
                <a:lnTo>
                  <a:pt x="4029" y="1453"/>
                </a:lnTo>
                <a:lnTo>
                  <a:pt x="4029" y="1453"/>
                </a:lnTo>
                <a:lnTo>
                  <a:pt x="4029" y="1453"/>
                </a:lnTo>
                <a:lnTo>
                  <a:pt x="4027" y="1453"/>
                </a:lnTo>
                <a:close/>
                <a:moveTo>
                  <a:pt x="4033" y="1514"/>
                </a:moveTo>
                <a:lnTo>
                  <a:pt x="4031" y="1514"/>
                </a:lnTo>
                <a:lnTo>
                  <a:pt x="4031" y="1514"/>
                </a:lnTo>
                <a:lnTo>
                  <a:pt x="4031" y="1518"/>
                </a:lnTo>
                <a:lnTo>
                  <a:pt x="4031" y="1520"/>
                </a:lnTo>
                <a:lnTo>
                  <a:pt x="4031" y="1520"/>
                </a:lnTo>
                <a:lnTo>
                  <a:pt x="4033" y="1518"/>
                </a:lnTo>
                <a:lnTo>
                  <a:pt x="4033" y="1518"/>
                </a:lnTo>
                <a:lnTo>
                  <a:pt x="4033" y="1518"/>
                </a:lnTo>
                <a:lnTo>
                  <a:pt x="4033" y="1516"/>
                </a:lnTo>
                <a:lnTo>
                  <a:pt x="4033" y="1514"/>
                </a:lnTo>
                <a:lnTo>
                  <a:pt x="4033" y="1514"/>
                </a:lnTo>
                <a:close/>
                <a:moveTo>
                  <a:pt x="4090" y="1612"/>
                </a:moveTo>
                <a:lnTo>
                  <a:pt x="4090" y="1610"/>
                </a:lnTo>
                <a:lnTo>
                  <a:pt x="4090" y="1610"/>
                </a:lnTo>
                <a:lnTo>
                  <a:pt x="4088" y="1612"/>
                </a:lnTo>
                <a:lnTo>
                  <a:pt x="4088" y="1612"/>
                </a:lnTo>
                <a:lnTo>
                  <a:pt x="4090" y="1614"/>
                </a:lnTo>
                <a:lnTo>
                  <a:pt x="4090" y="1617"/>
                </a:lnTo>
                <a:lnTo>
                  <a:pt x="4090" y="1617"/>
                </a:lnTo>
                <a:lnTo>
                  <a:pt x="4090" y="1617"/>
                </a:lnTo>
                <a:lnTo>
                  <a:pt x="4092" y="1617"/>
                </a:lnTo>
                <a:lnTo>
                  <a:pt x="4092" y="1617"/>
                </a:lnTo>
                <a:lnTo>
                  <a:pt x="4092" y="1614"/>
                </a:lnTo>
                <a:lnTo>
                  <a:pt x="4092" y="1614"/>
                </a:lnTo>
                <a:lnTo>
                  <a:pt x="4092" y="1612"/>
                </a:lnTo>
                <a:lnTo>
                  <a:pt x="4090" y="1612"/>
                </a:lnTo>
                <a:close/>
                <a:moveTo>
                  <a:pt x="4031" y="1463"/>
                </a:moveTo>
                <a:lnTo>
                  <a:pt x="4029" y="1466"/>
                </a:lnTo>
                <a:lnTo>
                  <a:pt x="4031" y="1466"/>
                </a:lnTo>
                <a:lnTo>
                  <a:pt x="4031" y="1466"/>
                </a:lnTo>
                <a:lnTo>
                  <a:pt x="4031" y="1466"/>
                </a:lnTo>
                <a:lnTo>
                  <a:pt x="4031" y="1466"/>
                </a:lnTo>
                <a:lnTo>
                  <a:pt x="4031" y="1463"/>
                </a:lnTo>
                <a:lnTo>
                  <a:pt x="4031" y="1461"/>
                </a:lnTo>
                <a:lnTo>
                  <a:pt x="4031" y="1461"/>
                </a:lnTo>
                <a:lnTo>
                  <a:pt x="4031" y="1461"/>
                </a:lnTo>
                <a:lnTo>
                  <a:pt x="4031" y="1463"/>
                </a:lnTo>
                <a:lnTo>
                  <a:pt x="4031" y="1463"/>
                </a:lnTo>
                <a:close/>
                <a:moveTo>
                  <a:pt x="4105" y="1621"/>
                </a:moveTo>
                <a:lnTo>
                  <a:pt x="4107" y="1623"/>
                </a:lnTo>
                <a:lnTo>
                  <a:pt x="4107" y="1621"/>
                </a:lnTo>
                <a:lnTo>
                  <a:pt x="4107" y="1621"/>
                </a:lnTo>
                <a:lnTo>
                  <a:pt x="4107" y="1621"/>
                </a:lnTo>
                <a:lnTo>
                  <a:pt x="4107" y="1619"/>
                </a:lnTo>
                <a:lnTo>
                  <a:pt x="4105" y="1619"/>
                </a:lnTo>
                <a:lnTo>
                  <a:pt x="4105" y="1619"/>
                </a:lnTo>
                <a:lnTo>
                  <a:pt x="4105" y="1621"/>
                </a:lnTo>
                <a:close/>
                <a:moveTo>
                  <a:pt x="4107" y="1617"/>
                </a:moveTo>
                <a:lnTo>
                  <a:pt x="4105" y="1614"/>
                </a:lnTo>
                <a:lnTo>
                  <a:pt x="4105" y="1614"/>
                </a:lnTo>
                <a:lnTo>
                  <a:pt x="4105" y="1617"/>
                </a:lnTo>
                <a:lnTo>
                  <a:pt x="4105" y="1617"/>
                </a:lnTo>
                <a:lnTo>
                  <a:pt x="4107" y="1617"/>
                </a:lnTo>
                <a:lnTo>
                  <a:pt x="4107" y="1617"/>
                </a:lnTo>
                <a:lnTo>
                  <a:pt x="4107" y="1617"/>
                </a:lnTo>
                <a:close/>
                <a:moveTo>
                  <a:pt x="4115" y="1614"/>
                </a:moveTo>
                <a:lnTo>
                  <a:pt x="4115" y="1614"/>
                </a:lnTo>
                <a:lnTo>
                  <a:pt x="4113" y="1614"/>
                </a:lnTo>
                <a:lnTo>
                  <a:pt x="4113" y="1617"/>
                </a:lnTo>
                <a:lnTo>
                  <a:pt x="4113" y="1617"/>
                </a:lnTo>
                <a:lnTo>
                  <a:pt x="4113" y="1617"/>
                </a:lnTo>
                <a:lnTo>
                  <a:pt x="4113" y="1617"/>
                </a:lnTo>
                <a:lnTo>
                  <a:pt x="4115" y="1617"/>
                </a:lnTo>
                <a:lnTo>
                  <a:pt x="4115" y="1614"/>
                </a:lnTo>
                <a:lnTo>
                  <a:pt x="4117" y="1614"/>
                </a:lnTo>
                <a:lnTo>
                  <a:pt x="4117" y="1614"/>
                </a:lnTo>
                <a:lnTo>
                  <a:pt x="4115" y="1614"/>
                </a:lnTo>
                <a:lnTo>
                  <a:pt x="4115" y="1614"/>
                </a:lnTo>
                <a:close/>
                <a:moveTo>
                  <a:pt x="4077" y="1606"/>
                </a:moveTo>
                <a:lnTo>
                  <a:pt x="4080" y="1606"/>
                </a:lnTo>
                <a:lnTo>
                  <a:pt x="4082" y="1606"/>
                </a:lnTo>
                <a:lnTo>
                  <a:pt x="4082" y="1604"/>
                </a:lnTo>
                <a:lnTo>
                  <a:pt x="4082" y="1604"/>
                </a:lnTo>
                <a:lnTo>
                  <a:pt x="4082" y="1602"/>
                </a:lnTo>
                <a:lnTo>
                  <a:pt x="4082" y="1602"/>
                </a:lnTo>
                <a:lnTo>
                  <a:pt x="4080" y="1600"/>
                </a:lnTo>
                <a:lnTo>
                  <a:pt x="4080" y="1602"/>
                </a:lnTo>
                <a:lnTo>
                  <a:pt x="4077" y="1602"/>
                </a:lnTo>
                <a:lnTo>
                  <a:pt x="4077" y="1602"/>
                </a:lnTo>
                <a:lnTo>
                  <a:pt x="4077" y="1604"/>
                </a:lnTo>
                <a:lnTo>
                  <a:pt x="4077" y="1606"/>
                </a:lnTo>
                <a:lnTo>
                  <a:pt x="4077" y="1606"/>
                </a:lnTo>
                <a:close/>
                <a:moveTo>
                  <a:pt x="4103" y="1623"/>
                </a:moveTo>
                <a:lnTo>
                  <a:pt x="4105" y="1623"/>
                </a:lnTo>
                <a:lnTo>
                  <a:pt x="4105" y="1623"/>
                </a:lnTo>
                <a:lnTo>
                  <a:pt x="4103" y="1621"/>
                </a:lnTo>
                <a:lnTo>
                  <a:pt x="4103" y="1621"/>
                </a:lnTo>
                <a:lnTo>
                  <a:pt x="4103" y="1623"/>
                </a:lnTo>
                <a:lnTo>
                  <a:pt x="4103" y="1623"/>
                </a:lnTo>
                <a:lnTo>
                  <a:pt x="4103" y="1623"/>
                </a:lnTo>
                <a:close/>
                <a:moveTo>
                  <a:pt x="4100" y="1617"/>
                </a:moveTo>
                <a:lnTo>
                  <a:pt x="4096" y="1614"/>
                </a:lnTo>
                <a:lnTo>
                  <a:pt x="4096" y="1614"/>
                </a:lnTo>
                <a:lnTo>
                  <a:pt x="4096" y="1617"/>
                </a:lnTo>
                <a:lnTo>
                  <a:pt x="4096" y="1617"/>
                </a:lnTo>
                <a:lnTo>
                  <a:pt x="4096" y="1617"/>
                </a:lnTo>
                <a:lnTo>
                  <a:pt x="4098" y="1617"/>
                </a:lnTo>
                <a:lnTo>
                  <a:pt x="4098" y="1619"/>
                </a:lnTo>
                <a:lnTo>
                  <a:pt x="4100" y="1619"/>
                </a:lnTo>
                <a:lnTo>
                  <a:pt x="4100" y="1619"/>
                </a:lnTo>
                <a:lnTo>
                  <a:pt x="4103" y="1619"/>
                </a:lnTo>
                <a:lnTo>
                  <a:pt x="4103" y="1619"/>
                </a:lnTo>
                <a:lnTo>
                  <a:pt x="4100" y="1617"/>
                </a:lnTo>
                <a:lnTo>
                  <a:pt x="4100" y="1617"/>
                </a:lnTo>
                <a:close/>
                <a:moveTo>
                  <a:pt x="4092" y="1610"/>
                </a:moveTo>
                <a:lnTo>
                  <a:pt x="4086" y="1608"/>
                </a:lnTo>
                <a:lnTo>
                  <a:pt x="4086" y="1608"/>
                </a:lnTo>
                <a:lnTo>
                  <a:pt x="4086" y="1608"/>
                </a:lnTo>
                <a:lnTo>
                  <a:pt x="4086" y="1608"/>
                </a:lnTo>
                <a:lnTo>
                  <a:pt x="4086" y="1610"/>
                </a:lnTo>
                <a:lnTo>
                  <a:pt x="4088" y="1610"/>
                </a:lnTo>
                <a:lnTo>
                  <a:pt x="4090" y="1610"/>
                </a:lnTo>
                <a:lnTo>
                  <a:pt x="4090" y="1610"/>
                </a:lnTo>
                <a:lnTo>
                  <a:pt x="4092" y="1612"/>
                </a:lnTo>
                <a:lnTo>
                  <a:pt x="4092" y="1612"/>
                </a:lnTo>
                <a:lnTo>
                  <a:pt x="4092" y="1610"/>
                </a:lnTo>
                <a:lnTo>
                  <a:pt x="4092" y="1610"/>
                </a:lnTo>
                <a:close/>
                <a:moveTo>
                  <a:pt x="4094" y="1614"/>
                </a:moveTo>
                <a:lnTo>
                  <a:pt x="4092" y="1617"/>
                </a:lnTo>
                <a:lnTo>
                  <a:pt x="4092" y="1617"/>
                </a:lnTo>
                <a:lnTo>
                  <a:pt x="4092" y="1617"/>
                </a:lnTo>
                <a:lnTo>
                  <a:pt x="4092" y="1619"/>
                </a:lnTo>
                <a:lnTo>
                  <a:pt x="4092" y="1619"/>
                </a:lnTo>
                <a:lnTo>
                  <a:pt x="4094" y="1619"/>
                </a:lnTo>
                <a:lnTo>
                  <a:pt x="4096" y="1621"/>
                </a:lnTo>
                <a:lnTo>
                  <a:pt x="4096" y="1621"/>
                </a:lnTo>
                <a:lnTo>
                  <a:pt x="4098" y="1621"/>
                </a:lnTo>
                <a:lnTo>
                  <a:pt x="4100" y="1621"/>
                </a:lnTo>
                <a:lnTo>
                  <a:pt x="4100" y="1621"/>
                </a:lnTo>
                <a:lnTo>
                  <a:pt x="4100" y="1619"/>
                </a:lnTo>
                <a:lnTo>
                  <a:pt x="4098" y="1619"/>
                </a:lnTo>
                <a:lnTo>
                  <a:pt x="4096" y="1617"/>
                </a:lnTo>
                <a:lnTo>
                  <a:pt x="4096" y="1617"/>
                </a:lnTo>
                <a:lnTo>
                  <a:pt x="4094" y="1617"/>
                </a:lnTo>
                <a:lnTo>
                  <a:pt x="4094" y="1614"/>
                </a:lnTo>
                <a:close/>
                <a:moveTo>
                  <a:pt x="4115" y="1619"/>
                </a:moveTo>
                <a:lnTo>
                  <a:pt x="4115" y="1619"/>
                </a:lnTo>
                <a:lnTo>
                  <a:pt x="4115" y="1619"/>
                </a:lnTo>
                <a:lnTo>
                  <a:pt x="4117" y="1619"/>
                </a:lnTo>
                <a:lnTo>
                  <a:pt x="4117" y="1619"/>
                </a:lnTo>
                <a:lnTo>
                  <a:pt x="4117" y="1619"/>
                </a:lnTo>
                <a:lnTo>
                  <a:pt x="4117" y="1619"/>
                </a:lnTo>
                <a:lnTo>
                  <a:pt x="4115" y="1617"/>
                </a:lnTo>
                <a:lnTo>
                  <a:pt x="4115" y="1619"/>
                </a:lnTo>
                <a:close/>
                <a:moveTo>
                  <a:pt x="4375" y="1426"/>
                </a:moveTo>
                <a:lnTo>
                  <a:pt x="4377" y="1428"/>
                </a:lnTo>
                <a:lnTo>
                  <a:pt x="4377" y="1428"/>
                </a:lnTo>
                <a:lnTo>
                  <a:pt x="4375" y="1426"/>
                </a:lnTo>
                <a:lnTo>
                  <a:pt x="4375" y="1426"/>
                </a:lnTo>
                <a:lnTo>
                  <a:pt x="4375" y="1426"/>
                </a:lnTo>
                <a:lnTo>
                  <a:pt x="4375" y="1426"/>
                </a:lnTo>
                <a:close/>
                <a:moveTo>
                  <a:pt x="4436" y="1134"/>
                </a:moveTo>
                <a:lnTo>
                  <a:pt x="4436" y="1134"/>
                </a:lnTo>
                <a:lnTo>
                  <a:pt x="4436" y="1134"/>
                </a:lnTo>
                <a:lnTo>
                  <a:pt x="4436" y="1136"/>
                </a:lnTo>
                <a:lnTo>
                  <a:pt x="4436" y="1136"/>
                </a:lnTo>
                <a:lnTo>
                  <a:pt x="4438" y="1136"/>
                </a:lnTo>
                <a:lnTo>
                  <a:pt x="4438" y="1136"/>
                </a:lnTo>
                <a:lnTo>
                  <a:pt x="4442" y="1136"/>
                </a:lnTo>
                <a:lnTo>
                  <a:pt x="4444" y="1134"/>
                </a:lnTo>
                <a:lnTo>
                  <a:pt x="4446" y="1134"/>
                </a:lnTo>
                <a:lnTo>
                  <a:pt x="4446" y="1134"/>
                </a:lnTo>
                <a:lnTo>
                  <a:pt x="4446" y="1132"/>
                </a:lnTo>
                <a:lnTo>
                  <a:pt x="4446" y="1132"/>
                </a:lnTo>
                <a:lnTo>
                  <a:pt x="4444" y="1130"/>
                </a:lnTo>
                <a:lnTo>
                  <a:pt x="4444" y="1130"/>
                </a:lnTo>
                <a:lnTo>
                  <a:pt x="4438" y="1132"/>
                </a:lnTo>
                <a:lnTo>
                  <a:pt x="4436" y="1134"/>
                </a:lnTo>
                <a:close/>
                <a:moveTo>
                  <a:pt x="4455" y="1614"/>
                </a:moveTo>
                <a:lnTo>
                  <a:pt x="4455" y="1619"/>
                </a:lnTo>
                <a:lnTo>
                  <a:pt x="4457" y="1619"/>
                </a:lnTo>
                <a:lnTo>
                  <a:pt x="4457" y="1621"/>
                </a:lnTo>
                <a:lnTo>
                  <a:pt x="4457" y="1621"/>
                </a:lnTo>
                <a:lnTo>
                  <a:pt x="4455" y="1621"/>
                </a:lnTo>
                <a:lnTo>
                  <a:pt x="4455" y="1623"/>
                </a:lnTo>
                <a:lnTo>
                  <a:pt x="4455" y="1625"/>
                </a:lnTo>
                <a:lnTo>
                  <a:pt x="4457" y="1625"/>
                </a:lnTo>
                <a:lnTo>
                  <a:pt x="4457" y="1627"/>
                </a:lnTo>
                <a:lnTo>
                  <a:pt x="4459" y="1627"/>
                </a:lnTo>
                <a:lnTo>
                  <a:pt x="4457" y="1629"/>
                </a:lnTo>
                <a:lnTo>
                  <a:pt x="4457" y="1631"/>
                </a:lnTo>
                <a:lnTo>
                  <a:pt x="4457" y="1633"/>
                </a:lnTo>
                <a:lnTo>
                  <a:pt x="4457" y="1633"/>
                </a:lnTo>
                <a:lnTo>
                  <a:pt x="4457" y="1635"/>
                </a:lnTo>
                <a:lnTo>
                  <a:pt x="4459" y="1635"/>
                </a:lnTo>
                <a:lnTo>
                  <a:pt x="4461" y="1638"/>
                </a:lnTo>
                <a:lnTo>
                  <a:pt x="4461" y="1638"/>
                </a:lnTo>
                <a:lnTo>
                  <a:pt x="4463" y="1640"/>
                </a:lnTo>
                <a:lnTo>
                  <a:pt x="4463" y="1642"/>
                </a:lnTo>
                <a:lnTo>
                  <a:pt x="4465" y="1642"/>
                </a:lnTo>
                <a:lnTo>
                  <a:pt x="4465" y="1644"/>
                </a:lnTo>
                <a:lnTo>
                  <a:pt x="4467" y="1644"/>
                </a:lnTo>
                <a:lnTo>
                  <a:pt x="4467" y="1644"/>
                </a:lnTo>
                <a:lnTo>
                  <a:pt x="4465" y="1642"/>
                </a:lnTo>
                <a:lnTo>
                  <a:pt x="4463" y="1638"/>
                </a:lnTo>
                <a:lnTo>
                  <a:pt x="4461" y="1635"/>
                </a:lnTo>
                <a:lnTo>
                  <a:pt x="4461" y="1631"/>
                </a:lnTo>
                <a:lnTo>
                  <a:pt x="4461" y="1629"/>
                </a:lnTo>
                <a:lnTo>
                  <a:pt x="4461" y="1629"/>
                </a:lnTo>
                <a:lnTo>
                  <a:pt x="4461" y="1627"/>
                </a:lnTo>
                <a:lnTo>
                  <a:pt x="4461" y="1625"/>
                </a:lnTo>
                <a:lnTo>
                  <a:pt x="4461" y="1625"/>
                </a:lnTo>
                <a:lnTo>
                  <a:pt x="4461" y="1625"/>
                </a:lnTo>
                <a:lnTo>
                  <a:pt x="4463" y="1625"/>
                </a:lnTo>
                <a:lnTo>
                  <a:pt x="4465" y="1625"/>
                </a:lnTo>
                <a:lnTo>
                  <a:pt x="4467" y="1625"/>
                </a:lnTo>
                <a:lnTo>
                  <a:pt x="4469" y="1625"/>
                </a:lnTo>
                <a:lnTo>
                  <a:pt x="4469" y="1627"/>
                </a:lnTo>
                <a:lnTo>
                  <a:pt x="4476" y="1627"/>
                </a:lnTo>
                <a:lnTo>
                  <a:pt x="4476" y="1627"/>
                </a:lnTo>
                <a:lnTo>
                  <a:pt x="4473" y="1627"/>
                </a:lnTo>
                <a:lnTo>
                  <a:pt x="4473" y="1627"/>
                </a:lnTo>
                <a:lnTo>
                  <a:pt x="4471" y="1625"/>
                </a:lnTo>
                <a:lnTo>
                  <a:pt x="4471" y="1625"/>
                </a:lnTo>
                <a:lnTo>
                  <a:pt x="4471" y="1623"/>
                </a:lnTo>
                <a:lnTo>
                  <a:pt x="4471" y="1623"/>
                </a:lnTo>
                <a:lnTo>
                  <a:pt x="4467" y="1623"/>
                </a:lnTo>
                <a:lnTo>
                  <a:pt x="4465" y="1621"/>
                </a:lnTo>
                <a:lnTo>
                  <a:pt x="4465" y="1619"/>
                </a:lnTo>
                <a:lnTo>
                  <a:pt x="4467" y="1619"/>
                </a:lnTo>
                <a:lnTo>
                  <a:pt x="4467" y="1619"/>
                </a:lnTo>
                <a:lnTo>
                  <a:pt x="4469" y="1617"/>
                </a:lnTo>
                <a:lnTo>
                  <a:pt x="4471" y="1617"/>
                </a:lnTo>
                <a:lnTo>
                  <a:pt x="4471" y="1614"/>
                </a:lnTo>
                <a:lnTo>
                  <a:pt x="4473" y="1612"/>
                </a:lnTo>
                <a:lnTo>
                  <a:pt x="4471" y="1610"/>
                </a:lnTo>
                <a:lnTo>
                  <a:pt x="4471" y="1608"/>
                </a:lnTo>
                <a:lnTo>
                  <a:pt x="4471" y="1608"/>
                </a:lnTo>
                <a:lnTo>
                  <a:pt x="4469" y="1608"/>
                </a:lnTo>
                <a:lnTo>
                  <a:pt x="4467" y="1610"/>
                </a:lnTo>
                <a:lnTo>
                  <a:pt x="4465" y="1610"/>
                </a:lnTo>
                <a:lnTo>
                  <a:pt x="4465" y="1612"/>
                </a:lnTo>
                <a:lnTo>
                  <a:pt x="4465" y="1612"/>
                </a:lnTo>
                <a:lnTo>
                  <a:pt x="4465" y="1614"/>
                </a:lnTo>
                <a:lnTo>
                  <a:pt x="4463" y="1614"/>
                </a:lnTo>
                <a:lnTo>
                  <a:pt x="4463" y="1614"/>
                </a:lnTo>
                <a:lnTo>
                  <a:pt x="4461" y="1617"/>
                </a:lnTo>
                <a:lnTo>
                  <a:pt x="4461" y="1619"/>
                </a:lnTo>
                <a:lnTo>
                  <a:pt x="4461" y="1619"/>
                </a:lnTo>
                <a:lnTo>
                  <a:pt x="4461" y="1619"/>
                </a:lnTo>
                <a:lnTo>
                  <a:pt x="4459" y="1619"/>
                </a:lnTo>
                <a:lnTo>
                  <a:pt x="4459" y="1619"/>
                </a:lnTo>
                <a:lnTo>
                  <a:pt x="4457" y="1619"/>
                </a:lnTo>
                <a:lnTo>
                  <a:pt x="4457" y="1619"/>
                </a:lnTo>
                <a:lnTo>
                  <a:pt x="4457" y="1617"/>
                </a:lnTo>
                <a:lnTo>
                  <a:pt x="4457" y="1617"/>
                </a:lnTo>
                <a:lnTo>
                  <a:pt x="4461" y="1614"/>
                </a:lnTo>
                <a:lnTo>
                  <a:pt x="4461" y="1612"/>
                </a:lnTo>
                <a:lnTo>
                  <a:pt x="4463" y="1612"/>
                </a:lnTo>
                <a:lnTo>
                  <a:pt x="4463" y="1610"/>
                </a:lnTo>
                <a:lnTo>
                  <a:pt x="4463" y="1608"/>
                </a:lnTo>
                <a:lnTo>
                  <a:pt x="4463" y="1606"/>
                </a:lnTo>
                <a:lnTo>
                  <a:pt x="4461" y="1606"/>
                </a:lnTo>
                <a:lnTo>
                  <a:pt x="4461" y="1604"/>
                </a:lnTo>
                <a:lnTo>
                  <a:pt x="4461" y="1604"/>
                </a:lnTo>
                <a:lnTo>
                  <a:pt x="4461" y="1604"/>
                </a:lnTo>
                <a:lnTo>
                  <a:pt x="4463" y="1600"/>
                </a:lnTo>
                <a:lnTo>
                  <a:pt x="4463" y="1600"/>
                </a:lnTo>
                <a:lnTo>
                  <a:pt x="4463" y="1600"/>
                </a:lnTo>
                <a:lnTo>
                  <a:pt x="4461" y="1600"/>
                </a:lnTo>
                <a:lnTo>
                  <a:pt x="4461" y="1600"/>
                </a:lnTo>
                <a:lnTo>
                  <a:pt x="4459" y="1604"/>
                </a:lnTo>
                <a:lnTo>
                  <a:pt x="4457" y="1604"/>
                </a:lnTo>
                <a:lnTo>
                  <a:pt x="4457" y="1606"/>
                </a:lnTo>
                <a:lnTo>
                  <a:pt x="4457" y="1608"/>
                </a:lnTo>
                <a:lnTo>
                  <a:pt x="4455" y="1608"/>
                </a:lnTo>
                <a:lnTo>
                  <a:pt x="4455" y="1610"/>
                </a:lnTo>
                <a:lnTo>
                  <a:pt x="4455" y="1612"/>
                </a:lnTo>
                <a:lnTo>
                  <a:pt x="4455" y="1614"/>
                </a:lnTo>
                <a:close/>
                <a:moveTo>
                  <a:pt x="4415" y="1059"/>
                </a:moveTo>
                <a:lnTo>
                  <a:pt x="4415" y="1059"/>
                </a:lnTo>
                <a:lnTo>
                  <a:pt x="4415" y="1059"/>
                </a:lnTo>
                <a:lnTo>
                  <a:pt x="4415" y="1059"/>
                </a:lnTo>
                <a:lnTo>
                  <a:pt x="4415" y="1059"/>
                </a:lnTo>
                <a:lnTo>
                  <a:pt x="4415" y="1059"/>
                </a:lnTo>
                <a:lnTo>
                  <a:pt x="4413" y="1059"/>
                </a:lnTo>
                <a:lnTo>
                  <a:pt x="4413" y="1059"/>
                </a:lnTo>
                <a:lnTo>
                  <a:pt x="4413" y="1059"/>
                </a:lnTo>
                <a:lnTo>
                  <a:pt x="4413" y="1059"/>
                </a:lnTo>
                <a:lnTo>
                  <a:pt x="4415" y="1059"/>
                </a:lnTo>
                <a:lnTo>
                  <a:pt x="4415" y="1059"/>
                </a:lnTo>
                <a:close/>
                <a:moveTo>
                  <a:pt x="4444" y="1118"/>
                </a:moveTo>
                <a:lnTo>
                  <a:pt x="4444" y="1118"/>
                </a:lnTo>
                <a:lnTo>
                  <a:pt x="4442" y="1118"/>
                </a:lnTo>
                <a:lnTo>
                  <a:pt x="4442" y="1118"/>
                </a:lnTo>
                <a:lnTo>
                  <a:pt x="4442" y="1120"/>
                </a:lnTo>
                <a:lnTo>
                  <a:pt x="4444" y="1120"/>
                </a:lnTo>
                <a:lnTo>
                  <a:pt x="4444" y="1118"/>
                </a:lnTo>
                <a:close/>
                <a:moveTo>
                  <a:pt x="4402" y="1277"/>
                </a:moveTo>
                <a:lnTo>
                  <a:pt x="4402" y="1275"/>
                </a:lnTo>
                <a:lnTo>
                  <a:pt x="4402" y="1275"/>
                </a:lnTo>
                <a:lnTo>
                  <a:pt x="4402" y="1275"/>
                </a:lnTo>
                <a:lnTo>
                  <a:pt x="4400" y="1273"/>
                </a:lnTo>
                <a:lnTo>
                  <a:pt x="4400" y="1275"/>
                </a:lnTo>
                <a:lnTo>
                  <a:pt x="4400" y="1275"/>
                </a:lnTo>
                <a:lnTo>
                  <a:pt x="4400" y="1275"/>
                </a:lnTo>
                <a:lnTo>
                  <a:pt x="4400" y="1275"/>
                </a:lnTo>
                <a:lnTo>
                  <a:pt x="4400" y="1275"/>
                </a:lnTo>
                <a:lnTo>
                  <a:pt x="4402" y="1277"/>
                </a:lnTo>
                <a:close/>
                <a:moveTo>
                  <a:pt x="4404" y="1434"/>
                </a:moveTo>
                <a:lnTo>
                  <a:pt x="4406" y="1436"/>
                </a:lnTo>
                <a:lnTo>
                  <a:pt x="4409" y="1434"/>
                </a:lnTo>
                <a:lnTo>
                  <a:pt x="4409" y="1434"/>
                </a:lnTo>
                <a:lnTo>
                  <a:pt x="4409" y="1436"/>
                </a:lnTo>
                <a:lnTo>
                  <a:pt x="4409" y="1434"/>
                </a:lnTo>
                <a:lnTo>
                  <a:pt x="4411" y="1434"/>
                </a:lnTo>
                <a:lnTo>
                  <a:pt x="4411" y="1432"/>
                </a:lnTo>
                <a:lnTo>
                  <a:pt x="4411" y="1430"/>
                </a:lnTo>
                <a:lnTo>
                  <a:pt x="4409" y="1430"/>
                </a:lnTo>
                <a:lnTo>
                  <a:pt x="4409" y="1430"/>
                </a:lnTo>
                <a:lnTo>
                  <a:pt x="4406" y="1428"/>
                </a:lnTo>
                <a:lnTo>
                  <a:pt x="4406" y="1428"/>
                </a:lnTo>
                <a:lnTo>
                  <a:pt x="4406" y="1428"/>
                </a:lnTo>
                <a:lnTo>
                  <a:pt x="4406" y="1430"/>
                </a:lnTo>
                <a:lnTo>
                  <a:pt x="4406" y="1432"/>
                </a:lnTo>
                <a:lnTo>
                  <a:pt x="4404" y="1434"/>
                </a:lnTo>
                <a:lnTo>
                  <a:pt x="4404" y="1434"/>
                </a:lnTo>
                <a:close/>
                <a:moveTo>
                  <a:pt x="4459" y="1245"/>
                </a:moveTo>
                <a:lnTo>
                  <a:pt x="4457" y="1245"/>
                </a:lnTo>
                <a:lnTo>
                  <a:pt x="4457" y="1248"/>
                </a:lnTo>
                <a:lnTo>
                  <a:pt x="4457" y="1248"/>
                </a:lnTo>
                <a:lnTo>
                  <a:pt x="4459" y="1248"/>
                </a:lnTo>
                <a:lnTo>
                  <a:pt x="4459" y="1248"/>
                </a:lnTo>
                <a:lnTo>
                  <a:pt x="4459" y="1248"/>
                </a:lnTo>
                <a:lnTo>
                  <a:pt x="4459" y="1245"/>
                </a:lnTo>
                <a:lnTo>
                  <a:pt x="4459" y="1245"/>
                </a:lnTo>
                <a:lnTo>
                  <a:pt x="4461" y="1245"/>
                </a:lnTo>
                <a:lnTo>
                  <a:pt x="4461" y="1243"/>
                </a:lnTo>
                <a:lnTo>
                  <a:pt x="4461" y="1243"/>
                </a:lnTo>
                <a:lnTo>
                  <a:pt x="4461" y="1243"/>
                </a:lnTo>
                <a:lnTo>
                  <a:pt x="4461" y="1243"/>
                </a:lnTo>
                <a:lnTo>
                  <a:pt x="4463" y="1241"/>
                </a:lnTo>
                <a:lnTo>
                  <a:pt x="4463" y="1241"/>
                </a:lnTo>
                <a:lnTo>
                  <a:pt x="4465" y="1239"/>
                </a:lnTo>
                <a:lnTo>
                  <a:pt x="4465" y="1239"/>
                </a:lnTo>
                <a:lnTo>
                  <a:pt x="4467" y="1239"/>
                </a:lnTo>
                <a:lnTo>
                  <a:pt x="4467" y="1237"/>
                </a:lnTo>
                <a:lnTo>
                  <a:pt x="4465" y="1235"/>
                </a:lnTo>
                <a:lnTo>
                  <a:pt x="4465" y="1237"/>
                </a:lnTo>
                <a:lnTo>
                  <a:pt x="4463" y="1239"/>
                </a:lnTo>
                <a:lnTo>
                  <a:pt x="4463" y="1239"/>
                </a:lnTo>
                <a:lnTo>
                  <a:pt x="4463" y="1239"/>
                </a:lnTo>
                <a:lnTo>
                  <a:pt x="4463" y="1239"/>
                </a:lnTo>
                <a:lnTo>
                  <a:pt x="4463" y="1239"/>
                </a:lnTo>
                <a:lnTo>
                  <a:pt x="4461" y="1239"/>
                </a:lnTo>
                <a:lnTo>
                  <a:pt x="4461" y="1239"/>
                </a:lnTo>
                <a:lnTo>
                  <a:pt x="4461" y="1239"/>
                </a:lnTo>
                <a:lnTo>
                  <a:pt x="4461" y="1241"/>
                </a:lnTo>
                <a:lnTo>
                  <a:pt x="4461" y="1241"/>
                </a:lnTo>
                <a:lnTo>
                  <a:pt x="4459" y="1241"/>
                </a:lnTo>
                <a:lnTo>
                  <a:pt x="4459" y="1243"/>
                </a:lnTo>
                <a:lnTo>
                  <a:pt x="4459" y="1243"/>
                </a:lnTo>
                <a:lnTo>
                  <a:pt x="4459" y="1245"/>
                </a:lnTo>
                <a:close/>
                <a:moveTo>
                  <a:pt x="4409" y="1449"/>
                </a:moveTo>
                <a:lnTo>
                  <a:pt x="4409" y="1453"/>
                </a:lnTo>
                <a:lnTo>
                  <a:pt x="4411" y="1455"/>
                </a:lnTo>
                <a:lnTo>
                  <a:pt x="4411" y="1455"/>
                </a:lnTo>
                <a:lnTo>
                  <a:pt x="4413" y="1457"/>
                </a:lnTo>
                <a:lnTo>
                  <a:pt x="4413" y="1457"/>
                </a:lnTo>
                <a:lnTo>
                  <a:pt x="4415" y="1457"/>
                </a:lnTo>
                <a:lnTo>
                  <a:pt x="4415" y="1459"/>
                </a:lnTo>
                <a:lnTo>
                  <a:pt x="4415" y="1459"/>
                </a:lnTo>
                <a:lnTo>
                  <a:pt x="4417" y="1459"/>
                </a:lnTo>
                <a:lnTo>
                  <a:pt x="4417" y="1461"/>
                </a:lnTo>
                <a:lnTo>
                  <a:pt x="4417" y="1461"/>
                </a:lnTo>
                <a:lnTo>
                  <a:pt x="4419" y="1461"/>
                </a:lnTo>
                <a:lnTo>
                  <a:pt x="4419" y="1461"/>
                </a:lnTo>
                <a:lnTo>
                  <a:pt x="4419" y="1463"/>
                </a:lnTo>
                <a:lnTo>
                  <a:pt x="4417" y="1463"/>
                </a:lnTo>
                <a:lnTo>
                  <a:pt x="4417" y="1466"/>
                </a:lnTo>
                <a:lnTo>
                  <a:pt x="4419" y="1468"/>
                </a:lnTo>
                <a:lnTo>
                  <a:pt x="4419" y="1468"/>
                </a:lnTo>
                <a:lnTo>
                  <a:pt x="4421" y="1470"/>
                </a:lnTo>
                <a:lnTo>
                  <a:pt x="4421" y="1470"/>
                </a:lnTo>
                <a:lnTo>
                  <a:pt x="4423" y="1470"/>
                </a:lnTo>
                <a:lnTo>
                  <a:pt x="4425" y="1472"/>
                </a:lnTo>
                <a:lnTo>
                  <a:pt x="4427" y="1470"/>
                </a:lnTo>
                <a:lnTo>
                  <a:pt x="4427" y="1472"/>
                </a:lnTo>
                <a:lnTo>
                  <a:pt x="4429" y="1472"/>
                </a:lnTo>
                <a:lnTo>
                  <a:pt x="4429" y="1472"/>
                </a:lnTo>
                <a:lnTo>
                  <a:pt x="4429" y="1470"/>
                </a:lnTo>
                <a:lnTo>
                  <a:pt x="4427" y="1470"/>
                </a:lnTo>
                <a:lnTo>
                  <a:pt x="4427" y="1470"/>
                </a:lnTo>
                <a:lnTo>
                  <a:pt x="4427" y="1468"/>
                </a:lnTo>
                <a:lnTo>
                  <a:pt x="4427" y="1468"/>
                </a:lnTo>
                <a:lnTo>
                  <a:pt x="4427" y="1468"/>
                </a:lnTo>
                <a:lnTo>
                  <a:pt x="4425" y="1466"/>
                </a:lnTo>
                <a:lnTo>
                  <a:pt x="4425" y="1463"/>
                </a:lnTo>
                <a:lnTo>
                  <a:pt x="4425" y="1463"/>
                </a:lnTo>
                <a:lnTo>
                  <a:pt x="4425" y="1461"/>
                </a:lnTo>
                <a:lnTo>
                  <a:pt x="4425" y="1461"/>
                </a:lnTo>
                <a:lnTo>
                  <a:pt x="4425" y="1459"/>
                </a:lnTo>
                <a:lnTo>
                  <a:pt x="4425" y="1457"/>
                </a:lnTo>
                <a:lnTo>
                  <a:pt x="4425" y="1455"/>
                </a:lnTo>
                <a:lnTo>
                  <a:pt x="4427" y="1455"/>
                </a:lnTo>
                <a:lnTo>
                  <a:pt x="4425" y="1455"/>
                </a:lnTo>
                <a:lnTo>
                  <a:pt x="4425" y="1453"/>
                </a:lnTo>
                <a:lnTo>
                  <a:pt x="4423" y="1453"/>
                </a:lnTo>
                <a:lnTo>
                  <a:pt x="4423" y="1453"/>
                </a:lnTo>
                <a:lnTo>
                  <a:pt x="4423" y="1453"/>
                </a:lnTo>
                <a:lnTo>
                  <a:pt x="4423" y="1451"/>
                </a:lnTo>
                <a:lnTo>
                  <a:pt x="4421" y="1451"/>
                </a:lnTo>
                <a:lnTo>
                  <a:pt x="4421" y="1449"/>
                </a:lnTo>
                <a:lnTo>
                  <a:pt x="4417" y="1451"/>
                </a:lnTo>
                <a:lnTo>
                  <a:pt x="4413" y="1451"/>
                </a:lnTo>
                <a:lnTo>
                  <a:pt x="4409" y="1449"/>
                </a:lnTo>
                <a:close/>
                <a:moveTo>
                  <a:pt x="4406" y="1275"/>
                </a:moveTo>
                <a:lnTo>
                  <a:pt x="4409" y="1275"/>
                </a:lnTo>
                <a:lnTo>
                  <a:pt x="4409" y="1273"/>
                </a:lnTo>
                <a:lnTo>
                  <a:pt x="4409" y="1271"/>
                </a:lnTo>
                <a:lnTo>
                  <a:pt x="4409" y="1271"/>
                </a:lnTo>
                <a:lnTo>
                  <a:pt x="4406" y="1273"/>
                </a:lnTo>
                <a:lnTo>
                  <a:pt x="4406" y="1273"/>
                </a:lnTo>
                <a:lnTo>
                  <a:pt x="4406" y="1273"/>
                </a:lnTo>
                <a:lnTo>
                  <a:pt x="4404" y="1273"/>
                </a:lnTo>
                <a:lnTo>
                  <a:pt x="4406" y="1275"/>
                </a:lnTo>
                <a:lnTo>
                  <a:pt x="4406" y="1275"/>
                </a:lnTo>
                <a:close/>
                <a:moveTo>
                  <a:pt x="4425" y="1269"/>
                </a:moveTo>
                <a:lnTo>
                  <a:pt x="4425" y="1269"/>
                </a:lnTo>
                <a:lnTo>
                  <a:pt x="4423" y="1269"/>
                </a:lnTo>
                <a:lnTo>
                  <a:pt x="4423" y="1266"/>
                </a:lnTo>
                <a:lnTo>
                  <a:pt x="4423" y="1266"/>
                </a:lnTo>
                <a:lnTo>
                  <a:pt x="4423" y="1269"/>
                </a:lnTo>
                <a:lnTo>
                  <a:pt x="4423" y="1269"/>
                </a:lnTo>
                <a:lnTo>
                  <a:pt x="4425" y="1269"/>
                </a:lnTo>
                <a:close/>
                <a:moveTo>
                  <a:pt x="4486" y="1134"/>
                </a:moveTo>
                <a:lnTo>
                  <a:pt x="4484" y="1136"/>
                </a:lnTo>
                <a:lnTo>
                  <a:pt x="4486" y="1136"/>
                </a:lnTo>
                <a:lnTo>
                  <a:pt x="4488" y="1139"/>
                </a:lnTo>
                <a:lnTo>
                  <a:pt x="4490" y="1139"/>
                </a:lnTo>
                <a:lnTo>
                  <a:pt x="4490" y="1141"/>
                </a:lnTo>
                <a:lnTo>
                  <a:pt x="4490" y="1143"/>
                </a:lnTo>
                <a:lnTo>
                  <a:pt x="4490" y="1143"/>
                </a:lnTo>
                <a:lnTo>
                  <a:pt x="4488" y="1141"/>
                </a:lnTo>
                <a:lnTo>
                  <a:pt x="4488" y="1141"/>
                </a:lnTo>
                <a:lnTo>
                  <a:pt x="4486" y="1139"/>
                </a:lnTo>
                <a:lnTo>
                  <a:pt x="4486" y="1141"/>
                </a:lnTo>
                <a:lnTo>
                  <a:pt x="4486" y="1141"/>
                </a:lnTo>
                <a:lnTo>
                  <a:pt x="4486" y="1143"/>
                </a:lnTo>
                <a:lnTo>
                  <a:pt x="4488" y="1143"/>
                </a:lnTo>
                <a:lnTo>
                  <a:pt x="4488" y="1145"/>
                </a:lnTo>
                <a:lnTo>
                  <a:pt x="4488" y="1145"/>
                </a:lnTo>
                <a:lnTo>
                  <a:pt x="4488" y="1147"/>
                </a:lnTo>
                <a:lnTo>
                  <a:pt x="4488" y="1145"/>
                </a:lnTo>
                <a:lnTo>
                  <a:pt x="4490" y="1145"/>
                </a:lnTo>
                <a:lnTo>
                  <a:pt x="4492" y="1143"/>
                </a:lnTo>
                <a:lnTo>
                  <a:pt x="4492" y="1143"/>
                </a:lnTo>
                <a:lnTo>
                  <a:pt x="4494" y="1145"/>
                </a:lnTo>
                <a:lnTo>
                  <a:pt x="4494" y="1145"/>
                </a:lnTo>
                <a:lnTo>
                  <a:pt x="4494" y="1145"/>
                </a:lnTo>
                <a:lnTo>
                  <a:pt x="4497" y="1145"/>
                </a:lnTo>
                <a:lnTo>
                  <a:pt x="4497" y="1143"/>
                </a:lnTo>
                <a:lnTo>
                  <a:pt x="4497" y="1143"/>
                </a:lnTo>
                <a:lnTo>
                  <a:pt x="4497" y="1143"/>
                </a:lnTo>
                <a:lnTo>
                  <a:pt x="4494" y="1143"/>
                </a:lnTo>
                <a:lnTo>
                  <a:pt x="4494" y="1143"/>
                </a:lnTo>
                <a:lnTo>
                  <a:pt x="4494" y="1143"/>
                </a:lnTo>
                <a:lnTo>
                  <a:pt x="4494" y="1141"/>
                </a:lnTo>
                <a:lnTo>
                  <a:pt x="4494" y="1139"/>
                </a:lnTo>
                <a:lnTo>
                  <a:pt x="4492" y="1139"/>
                </a:lnTo>
                <a:lnTo>
                  <a:pt x="4494" y="1136"/>
                </a:lnTo>
                <a:lnTo>
                  <a:pt x="4494" y="1136"/>
                </a:lnTo>
                <a:lnTo>
                  <a:pt x="4494" y="1136"/>
                </a:lnTo>
                <a:lnTo>
                  <a:pt x="4497" y="1139"/>
                </a:lnTo>
                <a:lnTo>
                  <a:pt x="4497" y="1141"/>
                </a:lnTo>
                <a:lnTo>
                  <a:pt x="4499" y="1143"/>
                </a:lnTo>
                <a:lnTo>
                  <a:pt x="4499" y="1145"/>
                </a:lnTo>
                <a:lnTo>
                  <a:pt x="4499" y="1145"/>
                </a:lnTo>
                <a:lnTo>
                  <a:pt x="4499" y="1145"/>
                </a:lnTo>
                <a:lnTo>
                  <a:pt x="4501" y="1145"/>
                </a:lnTo>
                <a:lnTo>
                  <a:pt x="4499" y="1149"/>
                </a:lnTo>
                <a:lnTo>
                  <a:pt x="4499" y="1151"/>
                </a:lnTo>
                <a:lnTo>
                  <a:pt x="4497" y="1153"/>
                </a:lnTo>
                <a:lnTo>
                  <a:pt x="4497" y="1153"/>
                </a:lnTo>
                <a:lnTo>
                  <a:pt x="4494" y="1153"/>
                </a:lnTo>
                <a:lnTo>
                  <a:pt x="4494" y="1155"/>
                </a:lnTo>
                <a:lnTo>
                  <a:pt x="4494" y="1157"/>
                </a:lnTo>
                <a:lnTo>
                  <a:pt x="4494" y="1157"/>
                </a:lnTo>
                <a:lnTo>
                  <a:pt x="4494" y="1160"/>
                </a:lnTo>
                <a:lnTo>
                  <a:pt x="4494" y="1160"/>
                </a:lnTo>
                <a:lnTo>
                  <a:pt x="4494" y="1160"/>
                </a:lnTo>
                <a:lnTo>
                  <a:pt x="4497" y="1162"/>
                </a:lnTo>
                <a:lnTo>
                  <a:pt x="4497" y="1164"/>
                </a:lnTo>
                <a:lnTo>
                  <a:pt x="4494" y="1164"/>
                </a:lnTo>
                <a:lnTo>
                  <a:pt x="4494" y="1164"/>
                </a:lnTo>
                <a:lnTo>
                  <a:pt x="4492" y="1166"/>
                </a:lnTo>
                <a:lnTo>
                  <a:pt x="4494" y="1168"/>
                </a:lnTo>
                <a:lnTo>
                  <a:pt x="4494" y="1168"/>
                </a:lnTo>
                <a:lnTo>
                  <a:pt x="4497" y="1168"/>
                </a:lnTo>
                <a:lnTo>
                  <a:pt x="4499" y="1168"/>
                </a:lnTo>
                <a:lnTo>
                  <a:pt x="4501" y="1168"/>
                </a:lnTo>
                <a:lnTo>
                  <a:pt x="4501" y="1168"/>
                </a:lnTo>
                <a:lnTo>
                  <a:pt x="4499" y="1166"/>
                </a:lnTo>
                <a:lnTo>
                  <a:pt x="4499" y="1166"/>
                </a:lnTo>
                <a:lnTo>
                  <a:pt x="4499" y="1164"/>
                </a:lnTo>
                <a:lnTo>
                  <a:pt x="4499" y="1164"/>
                </a:lnTo>
                <a:lnTo>
                  <a:pt x="4501" y="1162"/>
                </a:lnTo>
                <a:lnTo>
                  <a:pt x="4501" y="1160"/>
                </a:lnTo>
                <a:lnTo>
                  <a:pt x="4501" y="1160"/>
                </a:lnTo>
                <a:lnTo>
                  <a:pt x="4503" y="1160"/>
                </a:lnTo>
                <a:lnTo>
                  <a:pt x="4503" y="1162"/>
                </a:lnTo>
                <a:lnTo>
                  <a:pt x="4503" y="1162"/>
                </a:lnTo>
                <a:lnTo>
                  <a:pt x="4503" y="1162"/>
                </a:lnTo>
                <a:lnTo>
                  <a:pt x="4503" y="1162"/>
                </a:lnTo>
                <a:lnTo>
                  <a:pt x="4501" y="1162"/>
                </a:lnTo>
                <a:lnTo>
                  <a:pt x="4501" y="1164"/>
                </a:lnTo>
                <a:lnTo>
                  <a:pt x="4503" y="1166"/>
                </a:lnTo>
                <a:lnTo>
                  <a:pt x="4503" y="1168"/>
                </a:lnTo>
                <a:lnTo>
                  <a:pt x="4503" y="1170"/>
                </a:lnTo>
                <a:lnTo>
                  <a:pt x="4501" y="1170"/>
                </a:lnTo>
                <a:lnTo>
                  <a:pt x="4501" y="1170"/>
                </a:lnTo>
                <a:lnTo>
                  <a:pt x="4501" y="1170"/>
                </a:lnTo>
                <a:lnTo>
                  <a:pt x="4501" y="1172"/>
                </a:lnTo>
                <a:lnTo>
                  <a:pt x="4505" y="1170"/>
                </a:lnTo>
                <a:lnTo>
                  <a:pt x="4507" y="1168"/>
                </a:lnTo>
                <a:lnTo>
                  <a:pt x="4507" y="1166"/>
                </a:lnTo>
                <a:lnTo>
                  <a:pt x="4507" y="1164"/>
                </a:lnTo>
                <a:lnTo>
                  <a:pt x="4507" y="1164"/>
                </a:lnTo>
                <a:lnTo>
                  <a:pt x="4509" y="1166"/>
                </a:lnTo>
                <a:lnTo>
                  <a:pt x="4511" y="1166"/>
                </a:lnTo>
                <a:lnTo>
                  <a:pt x="4511" y="1162"/>
                </a:lnTo>
                <a:lnTo>
                  <a:pt x="4513" y="1160"/>
                </a:lnTo>
                <a:lnTo>
                  <a:pt x="4511" y="1157"/>
                </a:lnTo>
                <a:lnTo>
                  <a:pt x="4513" y="1155"/>
                </a:lnTo>
                <a:lnTo>
                  <a:pt x="4513" y="1153"/>
                </a:lnTo>
                <a:lnTo>
                  <a:pt x="4513" y="1151"/>
                </a:lnTo>
                <a:lnTo>
                  <a:pt x="4515" y="1151"/>
                </a:lnTo>
                <a:lnTo>
                  <a:pt x="4515" y="1149"/>
                </a:lnTo>
                <a:lnTo>
                  <a:pt x="4515" y="1147"/>
                </a:lnTo>
                <a:lnTo>
                  <a:pt x="4520" y="1143"/>
                </a:lnTo>
                <a:lnTo>
                  <a:pt x="4520" y="1141"/>
                </a:lnTo>
                <a:lnTo>
                  <a:pt x="4520" y="1141"/>
                </a:lnTo>
                <a:lnTo>
                  <a:pt x="4520" y="1141"/>
                </a:lnTo>
                <a:lnTo>
                  <a:pt x="4520" y="1139"/>
                </a:lnTo>
                <a:lnTo>
                  <a:pt x="4520" y="1139"/>
                </a:lnTo>
                <a:lnTo>
                  <a:pt x="4520" y="1139"/>
                </a:lnTo>
                <a:lnTo>
                  <a:pt x="4517" y="1139"/>
                </a:lnTo>
                <a:lnTo>
                  <a:pt x="4517" y="1136"/>
                </a:lnTo>
                <a:lnTo>
                  <a:pt x="4520" y="1136"/>
                </a:lnTo>
                <a:lnTo>
                  <a:pt x="4515" y="1136"/>
                </a:lnTo>
                <a:lnTo>
                  <a:pt x="4513" y="1134"/>
                </a:lnTo>
                <a:lnTo>
                  <a:pt x="4515" y="1134"/>
                </a:lnTo>
                <a:lnTo>
                  <a:pt x="4515" y="1132"/>
                </a:lnTo>
                <a:lnTo>
                  <a:pt x="4515" y="1130"/>
                </a:lnTo>
                <a:lnTo>
                  <a:pt x="4515" y="1130"/>
                </a:lnTo>
                <a:lnTo>
                  <a:pt x="4515" y="1130"/>
                </a:lnTo>
                <a:lnTo>
                  <a:pt x="4513" y="1130"/>
                </a:lnTo>
                <a:lnTo>
                  <a:pt x="4513" y="1130"/>
                </a:lnTo>
                <a:lnTo>
                  <a:pt x="4511" y="1130"/>
                </a:lnTo>
                <a:lnTo>
                  <a:pt x="4511" y="1130"/>
                </a:lnTo>
                <a:lnTo>
                  <a:pt x="4509" y="1130"/>
                </a:lnTo>
                <a:lnTo>
                  <a:pt x="4509" y="1130"/>
                </a:lnTo>
                <a:lnTo>
                  <a:pt x="4507" y="1128"/>
                </a:lnTo>
                <a:lnTo>
                  <a:pt x="4505" y="1128"/>
                </a:lnTo>
                <a:lnTo>
                  <a:pt x="4505" y="1126"/>
                </a:lnTo>
                <a:lnTo>
                  <a:pt x="4503" y="1126"/>
                </a:lnTo>
                <a:lnTo>
                  <a:pt x="4501" y="1124"/>
                </a:lnTo>
                <a:lnTo>
                  <a:pt x="4501" y="1126"/>
                </a:lnTo>
                <a:lnTo>
                  <a:pt x="4499" y="1126"/>
                </a:lnTo>
                <a:lnTo>
                  <a:pt x="4499" y="1128"/>
                </a:lnTo>
                <a:lnTo>
                  <a:pt x="4497" y="1128"/>
                </a:lnTo>
                <a:lnTo>
                  <a:pt x="4497" y="1130"/>
                </a:lnTo>
                <a:lnTo>
                  <a:pt x="4494" y="1130"/>
                </a:lnTo>
                <a:lnTo>
                  <a:pt x="4494" y="1130"/>
                </a:lnTo>
                <a:lnTo>
                  <a:pt x="4492" y="1130"/>
                </a:lnTo>
                <a:lnTo>
                  <a:pt x="4492" y="1130"/>
                </a:lnTo>
                <a:lnTo>
                  <a:pt x="4492" y="1132"/>
                </a:lnTo>
                <a:lnTo>
                  <a:pt x="4490" y="1132"/>
                </a:lnTo>
                <a:lnTo>
                  <a:pt x="4488" y="1132"/>
                </a:lnTo>
                <a:lnTo>
                  <a:pt x="4488" y="1132"/>
                </a:lnTo>
                <a:lnTo>
                  <a:pt x="4488" y="1134"/>
                </a:lnTo>
                <a:lnTo>
                  <a:pt x="4488" y="1134"/>
                </a:lnTo>
                <a:lnTo>
                  <a:pt x="4486" y="1134"/>
                </a:lnTo>
                <a:lnTo>
                  <a:pt x="4486" y="1134"/>
                </a:lnTo>
                <a:lnTo>
                  <a:pt x="4486" y="1134"/>
                </a:lnTo>
                <a:close/>
                <a:moveTo>
                  <a:pt x="4459" y="1113"/>
                </a:moveTo>
                <a:lnTo>
                  <a:pt x="4459" y="1113"/>
                </a:lnTo>
                <a:lnTo>
                  <a:pt x="4459" y="1113"/>
                </a:lnTo>
                <a:lnTo>
                  <a:pt x="4459" y="1113"/>
                </a:lnTo>
                <a:lnTo>
                  <a:pt x="4459" y="1113"/>
                </a:lnTo>
                <a:close/>
                <a:moveTo>
                  <a:pt x="4488" y="1128"/>
                </a:moveTo>
                <a:lnTo>
                  <a:pt x="4488" y="1126"/>
                </a:lnTo>
                <a:lnTo>
                  <a:pt x="4486" y="1126"/>
                </a:lnTo>
                <a:lnTo>
                  <a:pt x="4486" y="1126"/>
                </a:lnTo>
                <a:lnTo>
                  <a:pt x="4486" y="1128"/>
                </a:lnTo>
                <a:lnTo>
                  <a:pt x="4486" y="1128"/>
                </a:lnTo>
                <a:lnTo>
                  <a:pt x="4488" y="1128"/>
                </a:lnTo>
                <a:close/>
                <a:moveTo>
                  <a:pt x="4534" y="1099"/>
                </a:moveTo>
                <a:lnTo>
                  <a:pt x="4530" y="1101"/>
                </a:lnTo>
                <a:lnTo>
                  <a:pt x="4530" y="1101"/>
                </a:lnTo>
                <a:lnTo>
                  <a:pt x="4528" y="1103"/>
                </a:lnTo>
                <a:lnTo>
                  <a:pt x="4526" y="1105"/>
                </a:lnTo>
                <a:lnTo>
                  <a:pt x="4524" y="1107"/>
                </a:lnTo>
                <a:lnTo>
                  <a:pt x="4522" y="1107"/>
                </a:lnTo>
                <a:lnTo>
                  <a:pt x="4522" y="1109"/>
                </a:lnTo>
                <a:lnTo>
                  <a:pt x="4520" y="1111"/>
                </a:lnTo>
                <a:lnTo>
                  <a:pt x="4517" y="1111"/>
                </a:lnTo>
                <a:lnTo>
                  <a:pt x="4515" y="1113"/>
                </a:lnTo>
                <a:lnTo>
                  <a:pt x="4515" y="1113"/>
                </a:lnTo>
                <a:lnTo>
                  <a:pt x="4513" y="1115"/>
                </a:lnTo>
                <a:lnTo>
                  <a:pt x="4511" y="1115"/>
                </a:lnTo>
                <a:lnTo>
                  <a:pt x="4511" y="1118"/>
                </a:lnTo>
                <a:lnTo>
                  <a:pt x="4509" y="1118"/>
                </a:lnTo>
                <a:lnTo>
                  <a:pt x="4507" y="1118"/>
                </a:lnTo>
                <a:lnTo>
                  <a:pt x="4505" y="1118"/>
                </a:lnTo>
                <a:lnTo>
                  <a:pt x="4505" y="1118"/>
                </a:lnTo>
                <a:lnTo>
                  <a:pt x="4505" y="1120"/>
                </a:lnTo>
                <a:lnTo>
                  <a:pt x="4505" y="1120"/>
                </a:lnTo>
                <a:lnTo>
                  <a:pt x="4505" y="1124"/>
                </a:lnTo>
                <a:lnTo>
                  <a:pt x="4505" y="1124"/>
                </a:lnTo>
                <a:lnTo>
                  <a:pt x="4507" y="1124"/>
                </a:lnTo>
                <a:lnTo>
                  <a:pt x="4507" y="1124"/>
                </a:lnTo>
                <a:lnTo>
                  <a:pt x="4509" y="1124"/>
                </a:lnTo>
                <a:lnTo>
                  <a:pt x="4511" y="1124"/>
                </a:lnTo>
                <a:lnTo>
                  <a:pt x="4511" y="1124"/>
                </a:lnTo>
                <a:lnTo>
                  <a:pt x="4513" y="1124"/>
                </a:lnTo>
                <a:lnTo>
                  <a:pt x="4515" y="1124"/>
                </a:lnTo>
                <a:lnTo>
                  <a:pt x="4517" y="1124"/>
                </a:lnTo>
                <a:lnTo>
                  <a:pt x="4522" y="1126"/>
                </a:lnTo>
                <a:lnTo>
                  <a:pt x="4522" y="1126"/>
                </a:lnTo>
                <a:lnTo>
                  <a:pt x="4522" y="1124"/>
                </a:lnTo>
                <a:lnTo>
                  <a:pt x="4524" y="1124"/>
                </a:lnTo>
                <a:lnTo>
                  <a:pt x="4524" y="1120"/>
                </a:lnTo>
                <a:lnTo>
                  <a:pt x="4524" y="1118"/>
                </a:lnTo>
                <a:lnTo>
                  <a:pt x="4526" y="1118"/>
                </a:lnTo>
                <a:lnTo>
                  <a:pt x="4528" y="1120"/>
                </a:lnTo>
                <a:lnTo>
                  <a:pt x="4530" y="1120"/>
                </a:lnTo>
                <a:lnTo>
                  <a:pt x="4532" y="1120"/>
                </a:lnTo>
                <a:lnTo>
                  <a:pt x="4534" y="1118"/>
                </a:lnTo>
                <a:lnTo>
                  <a:pt x="4536" y="1120"/>
                </a:lnTo>
                <a:lnTo>
                  <a:pt x="4538" y="1118"/>
                </a:lnTo>
                <a:lnTo>
                  <a:pt x="4538" y="1118"/>
                </a:lnTo>
                <a:lnTo>
                  <a:pt x="4541" y="1118"/>
                </a:lnTo>
                <a:lnTo>
                  <a:pt x="4541" y="1118"/>
                </a:lnTo>
                <a:lnTo>
                  <a:pt x="4543" y="1115"/>
                </a:lnTo>
                <a:lnTo>
                  <a:pt x="4545" y="1115"/>
                </a:lnTo>
                <a:lnTo>
                  <a:pt x="4547" y="1115"/>
                </a:lnTo>
                <a:lnTo>
                  <a:pt x="4549" y="1115"/>
                </a:lnTo>
                <a:lnTo>
                  <a:pt x="4551" y="1113"/>
                </a:lnTo>
                <a:lnTo>
                  <a:pt x="4551" y="1113"/>
                </a:lnTo>
                <a:lnTo>
                  <a:pt x="4553" y="1111"/>
                </a:lnTo>
                <a:lnTo>
                  <a:pt x="4555" y="1111"/>
                </a:lnTo>
                <a:lnTo>
                  <a:pt x="4555" y="1111"/>
                </a:lnTo>
                <a:lnTo>
                  <a:pt x="4557" y="1111"/>
                </a:lnTo>
                <a:lnTo>
                  <a:pt x="4559" y="1111"/>
                </a:lnTo>
                <a:lnTo>
                  <a:pt x="4559" y="1111"/>
                </a:lnTo>
                <a:lnTo>
                  <a:pt x="4561" y="1113"/>
                </a:lnTo>
                <a:lnTo>
                  <a:pt x="4564" y="1113"/>
                </a:lnTo>
                <a:lnTo>
                  <a:pt x="4566" y="1113"/>
                </a:lnTo>
                <a:lnTo>
                  <a:pt x="4568" y="1113"/>
                </a:lnTo>
                <a:lnTo>
                  <a:pt x="4570" y="1113"/>
                </a:lnTo>
                <a:lnTo>
                  <a:pt x="4570" y="1115"/>
                </a:lnTo>
                <a:lnTo>
                  <a:pt x="4570" y="1115"/>
                </a:lnTo>
                <a:lnTo>
                  <a:pt x="4568" y="1118"/>
                </a:lnTo>
                <a:lnTo>
                  <a:pt x="4568" y="1118"/>
                </a:lnTo>
                <a:lnTo>
                  <a:pt x="4566" y="1118"/>
                </a:lnTo>
                <a:lnTo>
                  <a:pt x="4566" y="1120"/>
                </a:lnTo>
                <a:lnTo>
                  <a:pt x="4566" y="1120"/>
                </a:lnTo>
                <a:lnTo>
                  <a:pt x="4566" y="1124"/>
                </a:lnTo>
                <a:lnTo>
                  <a:pt x="4566" y="1126"/>
                </a:lnTo>
                <a:lnTo>
                  <a:pt x="4568" y="1126"/>
                </a:lnTo>
                <a:lnTo>
                  <a:pt x="4568" y="1128"/>
                </a:lnTo>
                <a:lnTo>
                  <a:pt x="4570" y="1130"/>
                </a:lnTo>
                <a:lnTo>
                  <a:pt x="4570" y="1130"/>
                </a:lnTo>
                <a:lnTo>
                  <a:pt x="4574" y="1132"/>
                </a:lnTo>
                <a:lnTo>
                  <a:pt x="4576" y="1130"/>
                </a:lnTo>
                <a:lnTo>
                  <a:pt x="4578" y="1128"/>
                </a:lnTo>
                <a:lnTo>
                  <a:pt x="4582" y="1122"/>
                </a:lnTo>
                <a:lnTo>
                  <a:pt x="4582" y="1122"/>
                </a:lnTo>
                <a:lnTo>
                  <a:pt x="4587" y="1120"/>
                </a:lnTo>
                <a:lnTo>
                  <a:pt x="4589" y="1120"/>
                </a:lnTo>
                <a:lnTo>
                  <a:pt x="4591" y="1118"/>
                </a:lnTo>
                <a:lnTo>
                  <a:pt x="4591" y="1118"/>
                </a:lnTo>
                <a:lnTo>
                  <a:pt x="4591" y="1118"/>
                </a:lnTo>
                <a:lnTo>
                  <a:pt x="4591" y="1115"/>
                </a:lnTo>
                <a:lnTo>
                  <a:pt x="4587" y="1113"/>
                </a:lnTo>
                <a:lnTo>
                  <a:pt x="4587" y="1113"/>
                </a:lnTo>
                <a:lnTo>
                  <a:pt x="4587" y="1111"/>
                </a:lnTo>
                <a:lnTo>
                  <a:pt x="4589" y="1107"/>
                </a:lnTo>
                <a:lnTo>
                  <a:pt x="4589" y="1107"/>
                </a:lnTo>
                <a:lnTo>
                  <a:pt x="4589" y="1107"/>
                </a:lnTo>
                <a:lnTo>
                  <a:pt x="4591" y="1107"/>
                </a:lnTo>
                <a:lnTo>
                  <a:pt x="4591" y="1107"/>
                </a:lnTo>
                <a:lnTo>
                  <a:pt x="4591" y="1107"/>
                </a:lnTo>
                <a:lnTo>
                  <a:pt x="4591" y="1109"/>
                </a:lnTo>
                <a:lnTo>
                  <a:pt x="4591" y="1111"/>
                </a:lnTo>
                <a:lnTo>
                  <a:pt x="4591" y="1111"/>
                </a:lnTo>
                <a:lnTo>
                  <a:pt x="4591" y="1111"/>
                </a:lnTo>
                <a:lnTo>
                  <a:pt x="4591" y="1111"/>
                </a:lnTo>
                <a:lnTo>
                  <a:pt x="4591" y="1111"/>
                </a:lnTo>
                <a:lnTo>
                  <a:pt x="4593" y="1109"/>
                </a:lnTo>
                <a:lnTo>
                  <a:pt x="4593" y="1111"/>
                </a:lnTo>
                <a:lnTo>
                  <a:pt x="4593" y="1111"/>
                </a:lnTo>
                <a:lnTo>
                  <a:pt x="4593" y="1111"/>
                </a:lnTo>
                <a:lnTo>
                  <a:pt x="4595" y="1111"/>
                </a:lnTo>
                <a:lnTo>
                  <a:pt x="4597" y="1111"/>
                </a:lnTo>
                <a:lnTo>
                  <a:pt x="4597" y="1111"/>
                </a:lnTo>
                <a:lnTo>
                  <a:pt x="4597" y="1111"/>
                </a:lnTo>
                <a:lnTo>
                  <a:pt x="4593" y="1113"/>
                </a:lnTo>
                <a:lnTo>
                  <a:pt x="4593" y="1113"/>
                </a:lnTo>
                <a:lnTo>
                  <a:pt x="4597" y="1113"/>
                </a:lnTo>
                <a:lnTo>
                  <a:pt x="4601" y="1113"/>
                </a:lnTo>
                <a:lnTo>
                  <a:pt x="4603" y="1113"/>
                </a:lnTo>
                <a:lnTo>
                  <a:pt x="4605" y="1113"/>
                </a:lnTo>
                <a:lnTo>
                  <a:pt x="4608" y="1113"/>
                </a:lnTo>
                <a:lnTo>
                  <a:pt x="4610" y="1113"/>
                </a:lnTo>
                <a:lnTo>
                  <a:pt x="4610" y="1111"/>
                </a:lnTo>
                <a:lnTo>
                  <a:pt x="4612" y="1109"/>
                </a:lnTo>
                <a:lnTo>
                  <a:pt x="4614" y="1109"/>
                </a:lnTo>
                <a:lnTo>
                  <a:pt x="4614" y="1107"/>
                </a:lnTo>
                <a:lnTo>
                  <a:pt x="4614" y="1107"/>
                </a:lnTo>
                <a:lnTo>
                  <a:pt x="4616" y="1107"/>
                </a:lnTo>
                <a:lnTo>
                  <a:pt x="4618" y="1105"/>
                </a:lnTo>
                <a:lnTo>
                  <a:pt x="4618" y="1105"/>
                </a:lnTo>
                <a:lnTo>
                  <a:pt x="4620" y="1107"/>
                </a:lnTo>
                <a:lnTo>
                  <a:pt x="4618" y="1107"/>
                </a:lnTo>
                <a:lnTo>
                  <a:pt x="4618" y="1109"/>
                </a:lnTo>
                <a:lnTo>
                  <a:pt x="4618" y="1113"/>
                </a:lnTo>
                <a:lnTo>
                  <a:pt x="4618" y="1113"/>
                </a:lnTo>
                <a:lnTo>
                  <a:pt x="4618" y="1113"/>
                </a:lnTo>
                <a:lnTo>
                  <a:pt x="4620" y="1113"/>
                </a:lnTo>
                <a:lnTo>
                  <a:pt x="4620" y="1113"/>
                </a:lnTo>
                <a:lnTo>
                  <a:pt x="4622" y="1111"/>
                </a:lnTo>
                <a:lnTo>
                  <a:pt x="4622" y="1109"/>
                </a:lnTo>
                <a:lnTo>
                  <a:pt x="4622" y="1109"/>
                </a:lnTo>
                <a:lnTo>
                  <a:pt x="4622" y="1105"/>
                </a:lnTo>
                <a:lnTo>
                  <a:pt x="4624" y="1105"/>
                </a:lnTo>
                <a:lnTo>
                  <a:pt x="4624" y="1105"/>
                </a:lnTo>
                <a:lnTo>
                  <a:pt x="4624" y="1103"/>
                </a:lnTo>
                <a:lnTo>
                  <a:pt x="4626" y="1103"/>
                </a:lnTo>
                <a:lnTo>
                  <a:pt x="4629" y="1103"/>
                </a:lnTo>
                <a:lnTo>
                  <a:pt x="4631" y="1103"/>
                </a:lnTo>
                <a:lnTo>
                  <a:pt x="4631" y="1105"/>
                </a:lnTo>
                <a:lnTo>
                  <a:pt x="4631" y="1105"/>
                </a:lnTo>
                <a:lnTo>
                  <a:pt x="4633" y="1103"/>
                </a:lnTo>
                <a:lnTo>
                  <a:pt x="4633" y="1103"/>
                </a:lnTo>
                <a:lnTo>
                  <a:pt x="4631" y="1103"/>
                </a:lnTo>
                <a:lnTo>
                  <a:pt x="4631" y="1103"/>
                </a:lnTo>
                <a:lnTo>
                  <a:pt x="4631" y="1101"/>
                </a:lnTo>
                <a:lnTo>
                  <a:pt x="4633" y="1099"/>
                </a:lnTo>
                <a:lnTo>
                  <a:pt x="4633" y="1099"/>
                </a:lnTo>
                <a:lnTo>
                  <a:pt x="4633" y="1099"/>
                </a:lnTo>
                <a:lnTo>
                  <a:pt x="4633" y="1097"/>
                </a:lnTo>
                <a:lnTo>
                  <a:pt x="4633" y="1097"/>
                </a:lnTo>
                <a:lnTo>
                  <a:pt x="4635" y="1097"/>
                </a:lnTo>
                <a:lnTo>
                  <a:pt x="4635" y="1097"/>
                </a:lnTo>
                <a:lnTo>
                  <a:pt x="4637" y="1097"/>
                </a:lnTo>
                <a:lnTo>
                  <a:pt x="4637" y="1099"/>
                </a:lnTo>
                <a:lnTo>
                  <a:pt x="4637" y="1099"/>
                </a:lnTo>
                <a:lnTo>
                  <a:pt x="4637" y="1099"/>
                </a:lnTo>
                <a:lnTo>
                  <a:pt x="4635" y="1101"/>
                </a:lnTo>
                <a:lnTo>
                  <a:pt x="4635" y="1101"/>
                </a:lnTo>
                <a:lnTo>
                  <a:pt x="4633" y="1103"/>
                </a:lnTo>
                <a:lnTo>
                  <a:pt x="4633" y="1103"/>
                </a:lnTo>
                <a:lnTo>
                  <a:pt x="4633" y="1107"/>
                </a:lnTo>
                <a:lnTo>
                  <a:pt x="4633" y="1107"/>
                </a:lnTo>
                <a:lnTo>
                  <a:pt x="4633" y="1109"/>
                </a:lnTo>
                <a:lnTo>
                  <a:pt x="4633" y="1109"/>
                </a:lnTo>
                <a:lnTo>
                  <a:pt x="4635" y="1109"/>
                </a:lnTo>
                <a:lnTo>
                  <a:pt x="4635" y="1109"/>
                </a:lnTo>
                <a:lnTo>
                  <a:pt x="4637" y="1107"/>
                </a:lnTo>
                <a:lnTo>
                  <a:pt x="4639" y="1105"/>
                </a:lnTo>
                <a:lnTo>
                  <a:pt x="4641" y="1105"/>
                </a:lnTo>
                <a:lnTo>
                  <a:pt x="4641" y="1105"/>
                </a:lnTo>
                <a:lnTo>
                  <a:pt x="4641" y="1103"/>
                </a:lnTo>
                <a:lnTo>
                  <a:pt x="4641" y="1103"/>
                </a:lnTo>
                <a:lnTo>
                  <a:pt x="4641" y="1101"/>
                </a:lnTo>
                <a:lnTo>
                  <a:pt x="4643" y="1099"/>
                </a:lnTo>
                <a:lnTo>
                  <a:pt x="4645" y="1097"/>
                </a:lnTo>
                <a:lnTo>
                  <a:pt x="4645" y="1097"/>
                </a:lnTo>
                <a:lnTo>
                  <a:pt x="4649" y="1097"/>
                </a:lnTo>
                <a:lnTo>
                  <a:pt x="4647" y="1095"/>
                </a:lnTo>
                <a:lnTo>
                  <a:pt x="4647" y="1095"/>
                </a:lnTo>
                <a:lnTo>
                  <a:pt x="4645" y="1090"/>
                </a:lnTo>
                <a:lnTo>
                  <a:pt x="4645" y="1088"/>
                </a:lnTo>
                <a:lnTo>
                  <a:pt x="4643" y="1088"/>
                </a:lnTo>
                <a:lnTo>
                  <a:pt x="4645" y="1086"/>
                </a:lnTo>
                <a:lnTo>
                  <a:pt x="4645" y="1084"/>
                </a:lnTo>
                <a:lnTo>
                  <a:pt x="4645" y="1084"/>
                </a:lnTo>
                <a:lnTo>
                  <a:pt x="4645" y="1082"/>
                </a:lnTo>
                <a:lnTo>
                  <a:pt x="4647" y="1080"/>
                </a:lnTo>
                <a:lnTo>
                  <a:pt x="4647" y="1078"/>
                </a:lnTo>
                <a:lnTo>
                  <a:pt x="4647" y="1076"/>
                </a:lnTo>
                <a:lnTo>
                  <a:pt x="4649" y="1076"/>
                </a:lnTo>
                <a:lnTo>
                  <a:pt x="4649" y="1076"/>
                </a:lnTo>
                <a:lnTo>
                  <a:pt x="4649" y="1074"/>
                </a:lnTo>
                <a:lnTo>
                  <a:pt x="4652" y="1067"/>
                </a:lnTo>
                <a:lnTo>
                  <a:pt x="4649" y="1063"/>
                </a:lnTo>
                <a:lnTo>
                  <a:pt x="4649" y="1061"/>
                </a:lnTo>
                <a:lnTo>
                  <a:pt x="4649" y="1059"/>
                </a:lnTo>
                <a:lnTo>
                  <a:pt x="4649" y="1057"/>
                </a:lnTo>
                <a:lnTo>
                  <a:pt x="4649" y="1055"/>
                </a:lnTo>
                <a:lnTo>
                  <a:pt x="4652" y="1053"/>
                </a:lnTo>
                <a:lnTo>
                  <a:pt x="4652" y="1053"/>
                </a:lnTo>
                <a:lnTo>
                  <a:pt x="4654" y="1053"/>
                </a:lnTo>
                <a:lnTo>
                  <a:pt x="4656" y="1053"/>
                </a:lnTo>
                <a:lnTo>
                  <a:pt x="4658" y="1050"/>
                </a:lnTo>
                <a:lnTo>
                  <a:pt x="4658" y="1050"/>
                </a:lnTo>
                <a:lnTo>
                  <a:pt x="4658" y="1048"/>
                </a:lnTo>
                <a:lnTo>
                  <a:pt x="4658" y="1046"/>
                </a:lnTo>
                <a:lnTo>
                  <a:pt x="4658" y="1044"/>
                </a:lnTo>
                <a:lnTo>
                  <a:pt x="4660" y="1044"/>
                </a:lnTo>
                <a:lnTo>
                  <a:pt x="4660" y="1042"/>
                </a:lnTo>
                <a:lnTo>
                  <a:pt x="4660" y="1042"/>
                </a:lnTo>
                <a:lnTo>
                  <a:pt x="4660" y="1042"/>
                </a:lnTo>
                <a:lnTo>
                  <a:pt x="4662" y="1042"/>
                </a:lnTo>
                <a:lnTo>
                  <a:pt x="4662" y="1042"/>
                </a:lnTo>
                <a:lnTo>
                  <a:pt x="4662" y="1040"/>
                </a:lnTo>
                <a:lnTo>
                  <a:pt x="4662" y="1040"/>
                </a:lnTo>
                <a:lnTo>
                  <a:pt x="4664" y="1040"/>
                </a:lnTo>
                <a:lnTo>
                  <a:pt x="4664" y="1038"/>
                </a:lnTo>
                <a:lnTo>
                  <a:pt x="4664" y="1034"/>
                </a:lnTo>
                <a:lnTo>
                  <a:pt x="4664" y="1032"/>
                </a:lnTo>
                <a:lnTo>
                  <a:pt x="4664" y="1030"/>
                </a:lnTo>
                <a:lnTo>
                  <a:pt x="4664" y="1030"/>
                </a:lnTo>
                <a:lnTo>
                  <a:pt x="4664" y="1027"/>
                </a:lnTo>
                <a:lnTo>
                  <a:pt x="4664" y="1027"/>
                </a:lnTo>
                <a:lnTo>
                  <a:pt x="4664" y="1025"/>
                </a:lnTo>
                <a:lnTo>
                  <a:pt x="4664" y="1023"/>
                </a:lnTo>
                <a:lnTo>
                  <a:pt x="4662" y="1019"/>
                </a:lnTo>
                <a:lnTo>
                  <a:pt x="4660" y="1017"/>
                </a:lnTo>
                <a:lnTo>
                  <a:pt x="4658" y="1015"/>
                </a:lnTo>
                <a:lnTo>
                  <a:pt x="4658" y="1015"/>
                </a:lnTo>
                <a:lnTo>
                  <a:pt x="4656" y="1013"/>
                </a:lnTo>
                <a:lnTo>
                  <a:pt x="4656" y="1011"/>
                </a:lnTo>
                <a:lnTo>
                  <a:pt x="4656" y="1006"/>
                </a:lnTo>
                <a:lnTo>
                  <a:pt x="4656" y="1002"/>
                </a:lnTo>
                <a:lnTo>
                  <a:pt x="4658" y="1000"/>
                </a:lnTo>
                <a:lnTo>
                  <a:pt x="4654" y="1002"/>
                </a:lnTo>
                <a:lnTo>
                  <a:pt x="4654" y="1000"/>
                </a:lnTo>
                <a:lnTo>
                  <a:pt x="4652" y="1000"/>
                </a:lnTo>
                <a:lnTo>
                  <a:pt x="4652" y="1000"/>
                </a:lnTo>
                <a:lnTo>
                  <a:pt x="4649" y="998"/>
                </a:lnTo>
                <a:lnTo>
                  <a:pt x="4649" y="1000"/>
                </a:lnTo>
                <a:lnTo>
                  <a:pt x="4647" y="1000"/>
                </a:lnTo>
                <a:lnTo>
                  <a:pt x="4647" y="1002"/>
                </a:lnTo>
                <a:lnTo>
                  <a:pt x="4647" y="1004"/>
                </a:lnTo>
                <a:lnTo>
                  <a:pt x="4652" y="1004"/>
                </a:lnTo>
                <a:lnTo>
                  <a:pt x="4652" y="1004"/>
                </a:lnTo>
                <a:lnTo>
                  <a:pt x="4654" y="1004"/>
                </a:lnTo>
                <a:lnTo>
                  <a:pt x="4654" y="1004"/>
                </a:lnTo>
                <a:lnTo>
                  <a:pt x="4654" y="1004"/>
                </a:lnTo>
                <a:lnTo>
                  <a:pt x="4654" y="1006"/>
                </a:lnTo>
                <a:lnTo>
                  <a:pt x="4654" y="1009"/>
                </a:lnTo>
                <a:lnTo>
                  <a:pt x="4654" y="1009"/>
                </a:lnTo>
                <a:lnTo>
                  <a:pt x="4652" y="1009"/>
                </a:lnTo>
                <a:lnTo>
                  <a:pt x="4649" y="1009"/>
                </a:lnTo>
                <a:lnTo>
                  <a:pt x="4649" y="1009"/>
                </a:lnTo>
                <a:lnTo>
                  <a:pt x="4647" y="1011"/>
                </a:lnTo>
                <a:lnTo>
                  <a:pt x="4647" y="1011"/>
                </a:lnTo>
                <a:lnTo>
                  <a:pt x="4647" y="1011"/>
                </a:lnTo>
                <a:lnTo>
                  <a:pt x="4645" y="1011"/>
                </a:lnTo>
                <a:lnTo>
                  <a:pt x="4645" y="1009"/>
                </a:lnTo>
                <a:lnTo>
                  <a:pt x="4645" y="1004"/>
                </a:lnTo>
                <a:lnTo>
                  <a:pt x="4645" y="1004"/>
                </a:lnTo>
                <a:lnTo>
                  <a:pt x="4643" y="1004"/>
                </a:lnTo>
                <a:lnTo>
                  <a:pt x="4643" y="1004"/>
                </a:lnTo>
                <a:lnTo>
                  <a:pt x="4643" y="1004"/>
                </a:lnTo>
                <a:lnTo>
                  <a:pt x="4641" y="1004"/>
                </a:lnTo>
                <a:lnTo>
                  <a:pt x="4641" y="1004"/>
                </a:lnTo>
                <a:lnTo>
                  <a:pt x="4641" y="1004"/>
                </a:lnTo>
                <a:lnTo>
                  <a:pt x="4641" y="1006"/>
                </a:lnTo>
                <a:lnTo>
                  <a:pt x="4641" y="1009"/>
                </a:lnTo>
                <a:lnTo>
                  <a:pt x="4639" y="1011"/>
                </a:lnTo>
                <a:lnTo>
                  <a:pt x="4639" y="1011"/>
                </a:lnTo>
                <a:lnTo>
                  <a:pt x="4639" y="1011"/>
                </a:lnTo>
                <a:lnTo>
                  <a:pt x="4639" y="1013"/>
                </a:lnTo>
                <a:lnTo>
                  <a:pt x="4637" y="1013"/>
                </a:lnTo>
                <a:lnTo>
                  <a:pt x="4637" y="1013"/>
                </a:lnTo>
                <a:lnTo>
                  <a:pt x="4635" y="1013"/>
                </a:lnTo>
                <a:lnTo>
                  <a:pt x="4635" y="1015"/>
                </a:lnTo>
                <a:lnTo>
                  <a:pt x="4635" y="1015"/>
                </a:lnTo>
                <a:lnTo>
                  <a:pt x="4635" y="1017"/>
                </a:lnTo>
                <a:lnTo>
                  <a:pt x="4637" y="1019"/>
                </a:lnTo>
                <a:lnTo>
                  <a:pt x="4637" y="1021"/>
                </a:lnTo>
                <a:lnTo>
                  <a:pt x="4635" y="1023"/>
                </a:lnTo>
                <a:lnTo>
                  <a:pt x="4635" y="1023"/>
                </a:lnTo>
                <a:lnTo>
                  <a:pt x="4635" y="1025"/>
                </a:lnTo>
                <a:lnTo>
                  <a:pt x="4633" y="1025"/>
                </a:lnTo>
                <a:lnTo>
                  <a:pt x="4633" y="1025"/>
                </a:lnTo>
                <a:lnTo>
                  <a:pt x="4633" y="1025"/>
                </a:lnTo>
                <a:lnTo>
                  <a:pt x="4633" y="1027"/>
                </a:lnTo>
                <a:lnTo>
                  <a:pt x="4635" y="1027"/>
                </a:lnTo>
                <a:lnTo>
                  <a:pt x="4635" y="1027"/>
                </a:lnTo>
                <a:lnTo>
                  <a:pt x="4635" y="1027"/>
                </a:lnTo>
                <a:lnTo>
                  <a:pt x="4637" y="1030"/>
                </a:lnTo>
                <a:lnTo>
                  <a:pt x="4637" y="1032"/>
                </a:lnTo>
                <a:lnTo>
                  <a:pt x="4637" y="1034"/>
                </a:lnTo>
                <a:lnTo>
                  <a:pt x="4637" y="1034"/>
                </a:lnTo>
                <a:lnTo>
                  <a:pt x="4637" y="1036"/>
                </a:lnTo>
                <a:lnTo>
                  <a:pt x="4635" y="1036"/>
                </a:lnTo>
                <a:lnTo>
                  <a:pt x="4635" y="1036"/>
                </a:lnTo>
                <a:lnTo>
                  <a:pt x="4635" y="1038"/>
                </a:lnTo>
                <a:lnTo>
                  <a:pt x="4635" y="1040"/>
                </a:lnTo>
                <a:lnTo>
                  <a:pt x="4633" y="1044"/>
                </a:lnTo>
                <a:lnTo>
                  <a:pt x="4633" y="1044"/>
                </a:lnTo>
                <a:lnTo>
                  <a:pt x="4631" y="1046"/>
                </a:lnTo>
                <a:lnTo>
                  <a:pt x="4631" y="1048"/>
                </a:lnTo>
                <a:lnTo>
                  <a:pt x="4629" y="1050"/>
                </a:lnTo>
                <a:lnTo>
                  <a:pt x="4629" y="1050"/>
                </a:lnTo>
                <a:lnTo>
                  <a:pt x="4629" y="1055"/>
                </a:lnTo>
                <a:lnTo>
                  <a:pt x="4626" y="1057"/>
                </a:lnTo>
                <a:lnTo>
                  <a:pt x="4626" y="1057"/>
                </a:lnTo>
                <a:lnTo>
                  <a:pt x="4624" y="1059"/>
                </a:lnTo>
                <a:lnTo>
                  <a:pt x="4620" y="1061"/>
                </a:lnTo>
                <a:lnTo>
                  <a:pt x="4618" y="1061"/>
                </a:lnTo>
                <a:lnTo>
                  <a:pt x="4618" y="1063"/>
                </a:lnTo>
                <a:lnTo>
                  <a:pt x="4618" y="1065"/>
                </a:lnTo>
                <a:lnTo>
                  <a:pt x="4616" y="1067"/>
                </a:lnTo>
                <a:lnTo>
                  <a:pt x="4614" y="1067"/>
                </a:lnTo>
                <a:lnTo>
                  <a:pt x="4612" y="1071"/>
                </a:lnTo>
                <a:lnTo>
                  <a:pt x="4610" y="1071"/>
                </a:lnTo>
                <a:lnTo>
                  <a:pt x="4608" y="1071"/>
                </a:lnTo>
                <a:lnTo>
                  <a:pt x="4605" y="1074"/>
                </a:lnTo>
                <a:lnTo>
                  <a:pt x="4599" y="1076"/>
                </a:lnTo>
                <a:lnTo>
                  <a:pt x="4599" y="1076"/>
                </a:lnTo>
                <a:lnTo>
                  <a:pt x="4597" y="1078"/>
                </a:lnTo>
                <a:lnTo>
                  <a:pt x="4597" y="1078"/>
                </a:lnTo>
                <a:lnTo>
                  <a:pt x="4595" y="1078"/>
                </a:lnTo>
                <a:lnTo>
                  <a:pt x="4595" y="1078"/>
                </a:lnTo>
                <a:lnTo>
                  <a:pt x="4593" y="1078"/>
                </a:lnTo>
                <a:lnTo>
                  <a:pt x="4593" y="1076"/>
                </a:lnTo>
                <a:lnTo>
                  <a:pt x="4593" y="1076"/>
                </a:lnTo>
                <a:lnTo>
                  <a:pt x="4593" y="1074"/>
                </a:lnTo>
                <a:lnTo>
                  <a:pt x="4591" y="1074"/>
                </a:lnTo>
                <a:lnTo>
                  <a:pt x="4591" y="1071"/>
                </a:lnTo>
                <a:lnTo>
                  <a:pt x="4593" y="1071"/>
                </a:lnTo>
                <a:lnTo>
                  <a:pt x="4593" y="1071"/>
                </a:lnTo>
                <a:lnTo>
                  <a:pt x="4595" y="1069"/>
                </a:lnTo>
                <a:lnTo>
                  <a:pt x="4597" y="1067"/>
                </a:lnTo>
                <a:lnTo>
                  <a:pt x="4597" y="1067"/>
                </a:lnTo>
                <a:lnTo>
                  <a:pt x="4597" y="1065"/>
                </a:lnTo>
                <a:lnTo>
                  <a:pt x="4595" y="1067"/>
                </a:lnTo>
                <a:lnTo>
                  <a:pt x="4593" y="1067"/>
                </a:lnTo>
                <a:lnTo>
                  <a:pt x="4591" y="1069"/>
                </a:lnTo>
                <a:lnTo>
                  <a:pt x="4589" y="1071"/>
                </a:lnTo>
                <a:lnTo>
                  <a:pt x="4589" y="1076"/>
                </a:lnTo>
                <a:lnTo>
                  <a:pt x="4589" y="1080"/>
                </a:lnTo>
                <a:lnTo>
                  <a:pt x="4587" y="1082"/>
                </a:lnTo>
                <a:lnTo>
                  <a:pt x="4582" y="1086"/>
                </a:lnTo>
                <a:lnTo>
                  <a:pt x="4582" y="1086"/>
                </a:lnTo>
                <a:lnTo>
                  <a:pt x="4580" y="1088"/>
                </a:lnTo>
                <a:lnTo>
                  <a:pt x="4578" y="1088"/>
                </a:lnTo>
                <a:lnTo>
                  <a:pt x="4578" y="1090"/>
                </a:lnTo>
                <a:lnTo>
                  <a:pt x="4578" y="1092"/>
                </a:lnTo>
                <a:lnTo>
                  <a:pt x="4580" y="1095"/>
                </a:lnTo>
                <a:lnTo>
                  <a:pt x="4578" y="1097"/>
                </a:lnTo>
                <a:lnTo>
                  <a:pt x="4576" y="1097"/>
                </a:lnTo>
                <a:lnTo>
                  <a:pt x="4574" y="1099"/>
                </a:lnTo>
                <a:lnTo>
                  <a:pt x="4574" y="1099"/>
                </a:lnTo>
                <a:lnTo>
                  <a:pt x="4572" y="1099"/>
                </a:lnTo>
                <a:lnTo>
                  <a:pt x="4568" y="1099"/>
                </a:lnTo>
                <a:lnTo>
                  <a:pt x="4568" y="1099"/>
                </a:lnTo>
                <a:lnTo>
                  <a:pt x="4568" y="1099"/>
                </a:lnTo>
                <a:lnTo>
                  <a:pt x="4568" y="1097"/>
                </a:lnTo>
                <a:lnTo>
                  <a:pt x="4568" y="1097"/>
                </a:lnTo>
                <a:lnTo>
                  <a:pt x="4566" y="1095"/>
                </a:lnTo>
                <a:lnTo>
                  <a:pt x="4566" y="1095"/>
                </a:lnTo>
                <a:lnTo>
                  <a:pt x="4561" y="1097"/>
                </a:lnTo>
                <a:lnTo>
                  <a:pt x="4555" y="1097"/>
                </a:lnTo>
                <a:lnTo>
                  <a:pt x="4553" y="1099"/>
                </a:lnTo>
                <a:lnTo>
                  <a:pt x="4553" y="1099"/>
                </a:lnTo>
                <a:lnTo>
                  <a:pt x="4549" y="1099"/>
                </a:lnTo>
                <a:lnTo>
                  <a:pt x="4547" y="1099"/>
                </a:lnTo>
                <a:lnTo>
                  <a:pt x="4545" y="1099"/>
                </a:lnTo>
                <a:lnTo>
                  <a:pt x="4543" y="1099"/>
                </a:lnTo>
                <a:lnTo>
                  <a:pt x="4543" y="1099"/>
                </a:lnTo>
                <a:lnTo>
                  <a:pt x="4541" y="1101"/>
                </a:lnTo>
                <a:lnTo>
                  <a:pt x="4541" y="1101"/>
                </a:lnTo>
                <a:lnTo>
                  <a:pt x="4538" y="1099"/>
                </a:lnTo>
                <a:lnTo>
                  <a:pt x="4536" y="1099"/>
                </a:lnTo>
                <a:lnTo>
                  <a:pt x="4534" y="1099"/>
                </a:lnTo>
                <a:close/>
                <a:moveTo>
                  <a:pt x="4480" y="1216"/>
                </a:moveTo>
                <a:lnTo>
                  <a:pt x="4482" y="1216"/>
                </a:lnTo>
                <a:lnTo>
                  <a:pt x="4484" y="1216"/>
                </a:lnTo>
                <a:lnTo>
                  <a:pt x="4484" y="1214"/>
                </a:lnTo>
                <a:lnTo>
                  <a:pt x="4484" y="1214"/>
                </a:lnTo>
                <a:lnTo>
                  <a:pt x="4484" y="1214"/>
                </a:lnTo>
                <a:lnTo>
                  <a:pt x="4484" y="1212"/>
                </a:lnTo>
                <a:lnTo>
                  <a:pt x="4486" y="1212"/>
                </a:lnTo>
                <a:lnTo>
                  <a:pt x="4486" y="1212"/>
                </a:lnTo>
                <a:lnTo>
                  <a:pt x="4486" y="1212"/>
                </a:lnTo>
                <a:lnTo>
                  <a:pt x="4486" y="1210"/>
                </a:lnTo>
                <a:lnTo>
                  <a:pt x="4486" y="1212"/>
                </a:lnTo>
                <a:lnTo>
                  <a:pt x="4484" y="1212"/>
                </a:lnTo>
                <a:lnTo>
                  <a:pt x="4484" y="1212"/>
                </a:lnTo>
                <a:lnTo>
                  <a:pt x="4484" y="1212"/>
                </a:lnTo>
                <a:lnTo>
                  <a:pt x="4484" y="1212"/>
                </a:lnTo>
                <a:lnTo>
                  <a:pt x="4482" y="1214"/>
                </a:lnTo>
                <a:lnTo>
                  <a:pt x="4480" y="1214"/>
                </a:lnTo>
                <a:lnTo>
                  <a:pt x="4480" y="1214"/>
                </a:lnTo>
                <a:lnTo>
                  <a:pt x="4480" y="1214"/>
                </a:lnTo>
                <a:lnTo>
                  <a:pt x="4480" y="1214"/>
                </a:lnTo>
                <a:lnTo>
                  <a:pt x="4480" y="1216"/>
                </a:lnTo>
                <a:close/>
                <a:moveTo>
                  <a:pt x="4461" y="1111"/>
                </a:moveTo>
                <a:lnTo>
                  <a:pt x="4461" y="1111"/>
                </a:lnTo>
                <a:lnTo>
                  <a:pt x="4461" y="1111"/>
                </a:lnTo>
                <a:lnTo>
                  <a:pt x="4463" y="1111"/>
                </a:lnTo>
                <a:lnTo>
                  <a:pt x="4463" y="1111"/>
                </a:lnTo>
                <a:lnTo>
                  <a:pt x="4463" y="1109"/>
                </a:lnTo>
                <a:lnTo>
                  <a:pt x="4461" y="1109"/>
                </a:lnTo>
                <a:lnTo>
                  <a:pt x="4461" y="1109"/>
                </a:lnTo>
                <a:lnTo>
                  <a:pt x="4459" y="1109"/>
                </a:lnTo>
                <a:lnTo>
                  <a:pt x="4459" y="1111"/>
                </a:lnTo>
                <a:lnTo>
                  <a:pt x="4461" y="1111"/>
                </a:lnTo>
                <a:lnTo>
                  <a:pt x="4461" y="1111"/>
                </a:lnTo>
                <a:close/>
                <a:moveTo>
                  <a:pt x="4482" y="1118"/>
                </a:moveTo>
                <a:lnTo>
                  <a:pt x="4482" y="1120"/>
                </a:lnTo>
                <a:lnTo>
                  <a:pt x="4482" y="1118"/>
                </a:lnTo>
                <a:lnTo>
                  <a:pt x="4482" y="1118"/>
                </a:lnTo>
                <a:lnTo>
                  <a:pt x="4484" y="1115"/>
                </a:lnTo>
                <a:lnTo>
                  <a:pt x="4484" y="1113"/>
                </a:lnTo>
                <a:lnTo>
                  <a:pt x="4484" y="1113"/>
                </a:lnTo>
                <a:lnTo>
                  <a:pt x="4484" y="1113"/>
                </a:lnTo>
                <a:lnTo>
                  <a:pt x="4484" y="1113"/>
                </a:lnTo>
                <a:lnTo>
                  <a:pt x="4482" y="1113"/>
                </a:lnTo>
                <a:lnTo>
                  <a:pt x="4482" y="1113"/>
                </a:lnTo>
                <a:lnTo>
                  <a:pt x="4482" y="1115"/>
                </a:lnTo>
                <a:lnTo>
                  <a:pt x="4480" y="1118"/>
                </a:lnTo>
                <a:lnTo>
                  <a:pt x="4482" y="1118"/>
                </a:lnTo>
                <a:close/>
                <a:moveTo>
                  <a:pt x="4482" y="1136"/>
                </a:moveTo>
                <a:lnTo>
                  <a:pt x="4482" y="1136"/>
                </a:lnTo>
                <a:lnTo>
                  <a:pt x="4482" y="1136"/>
                </a:lnTo>
                <a:lnTo>
                  <a:pt x="4482" y="1136"/>
                </a:lnTo>
                <a:lnTo>
                  <a:pt x="4484" y="1136"/>
                </a:lnTo>
                <a:lnTo>
                  <a:pt x="4484" y="1134"/>
                </a:lnTo>
                <a:lnTo>
                  <a:pt x="4484" y="1134"/>
                </a:lnTo>
                <a:lnTo>
                  <a:pt x="4484" y="1134"/>
                </a:lnTo>
                <a:lnTo>
                  <a:pt x="4484" y="1134"/>
                </a:lnTo>
                <a:lnTo>
                  <a:pt x="4482" y="1136"/>
                </a:lnTo>
                <a:close/>
                <a:moveTo>
                  <a:pt x="4480" y="1122"/>
                </a:moveTo>
                <a:lnTo>
                  <a:pt x="4480" y="1122"/>
                </a:lnTo>
                <a:lnTo>
                  <a:pt x="4480" y="1122"/>
                </a:lnTo>
                <a:lnTo>
                  <a:pt x="4482" y="1120"/>
                </a:lnTo>
                <a:lnTo>
                  <a:pt x="4482" y="1120"/>
                </a:lnTo>
                <a:lnTo>
                  <a:pt x="4480" y="1118"/>
                </a:lnTo>
                <a:lnTo>
                  <a:pt x="4480" y="1122"/>
                </a:lnTo>
                <a:close/>
                <a:moveTo>
                  <a:pt x="4367" y="1348"/>
                </a:moveTo>
                <a:lnTo>
                  <a:pt x="4367" y="1350"/>
                </a:lnTo>
                <a:lnTo>
                  <a:pt x="4367" y="1350"/>
                </a:lnTo>
                <a:lnTo>
                  <a:pt x="4367" y="1350"/>
                </a:lnTo>
                <a:lnTo>
                  <a:pt x="4367" y="1350"/>
                </a:lnTo>
                <a:lnTo>
                  <a:pt x="4369" y="1350"/>
                </a:lnTo>
                <a:lnTo>
                  <a:pt x="4369" y="1350"/>
                </a:lnTo>
                <a:lnTo>
                  <a:pt x="4367" y="1348"/>
                </a:lnTo>
                <a:close/>
                <a:moveTo>
                  <a:pt x="4318" y="1273"/>
                </a:moveTo>
                <a:lnTo>
                  <a:pt x="4321" y="1273"/>
                </a:lnTo>
                <a:lnTo>
                  <a:pt x="4321" y="1273"/>
                </a:lnTo>
                <a:lnTo>
                  <a:pt x="4318" y="1271"/>
                </a:lnTo>
                <a:lnTo>
                  <a:pt x="4318" y="1273"/>
                </a:lnTo>
                <a:lnTo>
                  <a:pt x="4318" y="1273"/>
                </a:lnTo>
                <a:lnTo>
                  <a:pt x="4318" y="1273"/>
                </a:lnTo>
                <a:lnTo>
                  <a:pt x="4318" y="1273"/>
                </a:lnTo>
                <a:lnTo>
                  <a:pt x="4318" y="1273"/>
                </a:lnTo>
                <a:close/>
                <a:moveTo>
                  <a:pt x="4373" y="1419"/>
                </a:moveTo>
                <a:lnTo>
                  <a:pt x="4375" y="1419"/>
                </a:lnTo>
                <a:lnTo>
                  <a:pt x="4375" y="1419"/>
                </a:lnTo>
                <a:lnTo>
                  <a:pt x="4375" y="1417"/>
                </a:lnTo>
                <a:lnTo>
                  <a:pt x="4375" y="1415"/>
                </a:lnTo>
                <a:lnTo>
                  <a:pt x="4375" y="1415"/>
                </a:lnTo>
                <a:lnTo>
                  <a:pt x="4375" y="1415"/>
                </a:lnTo>
                <a:lnTo>
                  <a:pt x="4375" y="1415"/>
                </a:lnTo>
                <a:lnTo>
                  <a:pt x="4375" y="1413"/>
                </a:lnTo>
                <a:lnTo>
                  <a:pt x="4375" y="1413"/>
                </a:lnTo>
                <a:lnTo>
                  <a:pt x="4373" y="1413"/>
                </a:lnTo>
                <a:lnTo>
                  <a:pt x="4373" y="1415"/>
                </a:lnTo>
                <a:lnTo>
                  <a:pt x="4373" y="1415"/>
                </a:lnTo>
                <a:lnTo>
                  <a:pt x="4373" y="1417"/>
                </a:lnTo>
                <a:lnTo>
                  <a:pt x="4375" y="1417"/>
                </a:lnTo>
                <a:lnTo>
                  <a:pt x="4375" y="1417"/>
                </a:lnTo>
                <a:lnTo>
                  <a:pt x="4375" y="1417"/>
                </a:lnTo>
                <a:lnTo>
                  <a:pt x="4373" y="1419"/>
                </a:lnTo>
                <a:close/>
                <a:moveTo>
                  <a:pt x="4325" y="1273"/>
                </a:moveTo>
                <a:lnTo>
                  <a:pt x="4323" y="1273"/>
                </a:lnTo>
                <a:lnTo>
                  <a:pt x="4323" y="1273"/>
                </a:lnTo>
                <a:lnTo>
                  <a:pt x="4321" y="1273"/>
                </a:lnTo>
                <a:lnTo>
                  <a:pt x="4321" y="1273"/>
                </a:lnTo>
                <a:lnTo>
                  <a:pt x="4323" y="1273"/>
                </a:lnTo>
                <a:lnTo>
                  <a:pt x="4325" y="1273"/>
                </a:lnTo>
                <a:close/>
                <a:moveTo>
                  <a:pt x="4262" y="1306"/>
                </a:moveTo>
                <a:lnTo>
                  <a:pt x="4262" y="1306"/>
                </a:lnTo>
                <a:lnTo>
                  <a:pt x="4262" y="1306"/>
                </a:lnTo>
                <a:lnTo>
                  <a:pt x="4262" y="1306"/>
                </a:lnTo>
                <a:lnTo>
                  <a:pt x="4262" y="1306"/>
                </a:lnTo>
                <a:lnTo>
                  <a:pt x="4262" y="1306"/>
                </a:lnTo>
                <a:lnTo>
                  <a:pt x="4262" y="1308"/>
                </a:lnTo>
                <a:lnTo>
                  <a:pt x="4262" y="1306"/>
                </a:lnTo>
                <a:close/>
                <a:moveTo>
                  <a:pt x="4348" y="1292"/>
                </a:moveTo>
                <a:lnTo>
                  <a:pt x="4348" y="1294"/>
                </a:lnTo>
                <a:lnTo>
                  <a:pt x="4348" y="1294"/>
                </a:lnTo>
                <a:lnTo>
                  <a:pt x="4348" y="1294"/>
                </a:lnTo>
                <a:lnTo>
                  <a:pt x="4348" y="1296"/>
                </a:lnTo>
                <a:lnTo>
                  <a:pt x="4350" y="1300"/>
                </a:lnTo>
                <a:lnTo>
                  <a:pt x="4350" y="1300"/>
                </a:lnTo>
                <a:lnTo>
                  <a:pt x="4350" y="1302"/>
                </a:lnTo>
                <a:lnTo>
                  <a:pt x="4350" y="1302"/>
                </a:lnTo>
                <a:lnTo>
                  <a:pt x="4352" y="1302"/>
                </a:lnTo>
                <a:lnTo>
                  <a:pt x="4354" y="1304"/>
                </a:lnTo>
                <a:lnTo>
                  <a:pt x="4354" y="1304"/>
                </a:lnTo>
                <a:lnTo>
                  <a:pt x="4354" y="1306"/>
                </a:lnTo>
                <a:lnTo>
                  <a:pt x="4356" y="1308"/>
                </a:lnTo>
                <a:lnTo>
                  <a:pt x="4356" y="1310"/>
                </a:lnTo>
                <a:lnTo>
                  <a:pt x="4356" y="1310"/>
                </a:lnTo>
                <a:lnTo>
                  <a:pt x="4358" y="1310"/>
                </a:lnTo>
                <a:lnTo>
                  <a:pt x="4358" y="1310"/>
                </a:lnTo>
                <a:lnTo>
                  <a:pt x="4358" y="1308"/>
                </a:lnTo>
                <a:lnTo>
                  <a:pt x="4358" y="1306"/>
                </a:lnTo>
                <a:lnTo>
                  <a:pt x="4358" y="1304"/>
                </a:lnTo>
                <a:lnTo>
                  <a:pt x="4360" y="1302"/>
                </a:lnTo>
                <a:lnTo>
                  <a:pt x="4360" y="1300"/>
                </a:lnTo>
                <a:lnTo>
                  <a:pt x="4362" y="1298"/>
                </a:lnTo>
                <a:lnTo>
                  <a:pt x="4365" y="1296"/>
                </a:lnTo>
                <a:lnTo>
                  <a:pt x="4367" y="1294"/>
                </a:lnTo>
                <a:lnTo>
                  <a:pt x="4367" y="1292"/>
                </a:lnTo>
                <a:lnTo>
                  <a:pt x="4367" y="1289"/>
                </a:lnTo>
                <a:lnTo>
                  <a:pt x="4369" y="1285"/>
                </a:lnTo>
                <a:lnTo>
                  <a:pt x="4369" y="1281"/>
                </a:lnTo>
                <a:lnTo>
                  <a:pt x="4369" y="1279"/>
                </a:lnTo>
                <a:lnTo>
                  <a:pt x="4371" y="1279"/>
                </a:lnTo>
                <a:lnTo>
                  <a:pt x="4371" y="1275"/>
                </a:lnTo>
                <a:lnTo>
                  <a:pt x="4373" y="1273"/>
                </a:lnTo>
                <a:lnTo>
                  <a:pt x="4373" y="1271"/>
                </a:lnTo>
                <a:lnTo>
                  <a:pt x="4373" y="1269"/>
                </a:lnTo>
                <a:lnTo>
                  <a:pt x="4373" y="1266"/>
                </a:lnTo>
                <a:lnTo>
                  <a:pt x="4373" y="1266"/>
                </a:lnTo>
                <a:lnTo>
                  <a:pt x="4375" y="1264"/>
                </a:lnTo>
                <a:lnTo>
                  <a:pt x="4373" y="1264"/>
                </a:lnTo>
                <a:lnTo>
                  <a:pt x="4373" y="1262"/>
                </a:lnTo>
                <a:lnTo>
                  <a:pt x="4371" y="1262"/>
                </a:lnTo>
                <a:lnTo>
                  <a:pt x="4371" y="1262"/>
                </a:lnTo>
                <a:lnTo>
                  <a:pt x="4371" y="1262"/>
                </a:lnTo>
                <a:lnTo>
                  <a:pt x="4369" y="1260"/>
                </a:lnTo>
                <a:lnTo>
                  <a:pt x="4369" y="1260"/>
                </a:lnTo>
                <a:lnTo>
                  <a:pt x="4367" y="1260"/>
                </a:lnTo>
                <a:lnTo>
                  <a:pt x="4367" y="1262"/>
                </a:lnTo>
                <a:lnTo>
                  <a:pt x="4362" y="1264"/>
                </a:lnTo>
                <a:lnTo>
                  <a:pt x="4360" y="1264"/>
                </a:lnTo>
                <a:lnTo>
                  <a:pt x="4360" y="1266"/>
                </a:lnTo>
                <a:lnTo>
                  <a:pt x="4358" y="1269"/>
                </a:lnTo>
                <a:lnTo>
                  <a:pt x="4358" y="1269"/>
                </a:lnTo>
                <a:lnTo>
                  <a:pt x="4356" y="1271"/>
                </a:lnTo>
                <a:lnTo>
                  <a:pt x="4356" y="1273"/>
                </a:lnTo>
                <a:lnTo>
                  <a:pt x="4348" y="1285"/>
                </a:lnTo>
                <a:lnTo>
                  <a:pt x="4348" y="1285"/>
                </a:lnTo>
                <a:lnTo>
                  <a:pt x="4348" y="1287"/>
                </a:lnTo>
                <a:lnTo>
                  <a:pt x="4348" y="1289"/>
                </a:lnTo>
                <a:lnTo>
                  <a:pt x="4348" y="1292"/>
                </a:lnTo>
                <a:lnTo>
                  <a:pt x="4348" y="1292"/>
                </a:lnTo>
                <a:close/>
                <a:moveTo>
                  <a:pt x="4316" y="1497"/>
                </a:moveTo>
                <a:lnTo>
                  <a:pt x="4316" y="1497"/>
                </a:lnTo>
                <a:lnTo>
                  <a:pt x="4316" y="1499"/>
                </a:lnTo>
                <a:lnTo>
                  <a:pt x="4314" y="1499"/>
                </a:lnTo>
                <a:lnTo>
                  <a:pt x="4312" y="1501"/>
                </a:lnTo>
                <a:lnTo>
                  <a:pt x="4310" y="1503"/>
                </a:lnTo>
                <a:lnTo>
                  <a:pt x="4308" y="1505"/>
                </a:lnTo>
                <a:lnTo>
                  <a:pt x="4308" y="1505"/>
                </a:lnTo>
                <a:lnTo>
                  <a:pt x="4306" y="1508"/>
                </a:lnTo>
                <a:lnTo>
                  <a:pt x="4306" y="1510"/>
                </a:lnTo>
                <a:lnTo>
                  <a:pt x="4306" y="1512"/>
                </a:lnTo>
                <a:lnTo>
                  <a:pt x="4308" y="1510"/>
                </a:lnTo>
                <a:lnTo>
                  <a:pt x="4308" y="1510"/>
                </a:lnTo>
                <a:lnTo>
                  <a:pt x="4310" y="1510"/>
                </a:lnTo>
                <a:lnTo>
                  <a:pt x="4310" y="1508"/>
                </a:lnTo>
                <a:lnTo>
                  <a:pt x="4310" y="1508"/>
                </a:lnTo>
                <a:lnTo>
                  <a:pt x="4310" y="1508"/>
                </a:lnTo>
                <a:lnTo>
                  <a:pt x="4312" y="1505"/>
                </a:lnTo>
                <a:lnTo>
                  <a:pt x="4314" y="1505"/>
                </a:lnTo>
                <a:lnTo>
                  <a:pt x="4316" y="1505"/>
                </a:lnTo>
                <a:lnTo>
                  <a:pt x="4316" y="1503"/>
                </a:lnTo>
                <a:lnTo>
                  <a:pt x="4318" y="1501"/>
                </a:lnTo>
                <a:lnTo>
                  <a:pt x="4318" y="1499"/>
                </a:lnTo>
                <a:lnTo>
                  <a:pt x="4321" y="1499"/>
                </a:lnTo>
                <a:lnTo>
                  <a:pt x="4323" y="1499"/>
                </a:lnTo>
                <a:lnTo>
                  <a:pt x="4323" y="1497"/>
                </a:lnTo>
                <a:lnTo>
                  <a:pt x="4325" y="1497"/>
                </a:lnTo>
                <a:lnTo>
                  <a:pt x="4325" y="1495"/>
                </a:lnTo>
                <a:lnTo>
                  <a:pt x="4329" y="1491"/>
                </a:lnTo>
                <a:lnTo>
                  <a:pt x="4329" y="1489"/>
                </a:lnTo>
                <a:lnTo>
                  <a:pt x="4329" y="1489"/>
                </a:lnTo>
                <a:lnTo>
                  <a:pt x="4329" y="1489"/>
                </a:lnTo>
                <a:lnTo>
                  <a:pt x="4331" y="1487"/>
                </a:lnTo>
                <a:lnTo>
                  <a:pt x="4335" y="1487"/>
                </a:lnTo>
                <a:lnTo>
                  <a:pt x="4335" y="1487"/>
                </a:lnTo>
                <a:lnTo>
                  <a:pt x="4335" y="1484"/>
                </a:lnTo>
                <a:lnTo>
                  <a:pt x="4335" y="1484"/>
                </a:lnTo>
                <a:lnTo>
                  <a:pt x="4337" y="1482"/>
                </a:lnTo>
                <a:lnTo>
                  <a:pt x="4337" y="1482"/>
                </a:lnTo>
                <a:lnTo>
                  <a:pt x="4339" y="1482"/>
                </a:lnTo>
                <a:lnTo>
                  <a:pt x="4339" y="1480"/>
                </a:lnTo>
                <a:lnTo>
                  <a:pt x="4341" y="1480"/>
                </a:lnTo>
                <a:lnTo>
                  <a:pt x="4341" y="1478"/>
                </a:lnTo>
                <a:lnTo>
                  <a:pt x="4341" y="1476"/>
                </a:lnTo>
                <a:lnTo>
                  <a:pt x="4339" y="1474"/>
                </a:lnTo>
                <a:lnTo>
                  <a:pt x="4339" y="1472"/>
                </a:lnTo>
                <a:lnTo>
                  <a:pt x="4339" y="1472"/>
                </a:lnTo>
                <a:lnTo>
                  <a:pt x="4339" y="1470"/>
                </a:lnTo>
                <a:lnTo>
                  <a:pt x="4339" y="1470"/>
                </a:lnTo>
                <a:lnTo>
                  <a:pt x="4339" y="1468"/>
                </a:lnTo>
                <a:lnTo>
                  <a:pt x="4339" y="1468"/>
                </a:lnTo>
                <a:lnTo>
                  <a:pt x="4339" y="1468"/>
                </a:lnTo>
                <a:lnTo>
                  <a:pt x="4337" y="1472"/>
                </a:lnTo>
                <a:lnTo>
                  <a:pt x="4335" y="1474"/>
                </a:lnTo>
                <a:lnTo>
                  <a:pt x="4335" y="1474"/>
                </a:lnTo>
                <a:lnTo>
                  <a:pt x="4335" y="1476"/>
                </a:lnTo>
                <a:lnTo>
                  <a:pt x="4335" y="1478"/>
                </a:lnTo>
                <a:lnTo>
                  <a:pt x="4335" y="1478"/>
                </a:lnTo>
                <a:lnTo>
                  <a:pt x="4335" y="1480"/>
                </a:lnTo>
                <a:lnTo>
                  <a:pt x="4335" y="1480"/>
                </a:lnTo>
                <a:lnTo>
                  <a:pt x="4333" y="1480"/>
                </a:lnTo>
                <a:lnTo>
                  <a:pt x="4333" y="1482"/>
                </a:lnTo>
                <a:lnTo>
                  <a:pt x="4331" y="1482"/>
                </a:lnTo>
                <a:lnTo>
                  <a:pt x="4329" y="1484"/>
                </a:lnTo>
                <a:lnTo>
                  <a:pt x="4329" y="1487"/>
                </a:lnTo>
                <a:lnTo>
                  <a:pt x="4327" y="1487"/>
                </a:lnTo>
                <a:lnTo>
                  <a:pt x="4325" y="1491"/>
                </a:lnTo>
                <a:lnTo>
                  <a:pt x="4323" y="1493"/>
                </a:lnTo>
                <a:lnTo>
                  <a:pt x="4318" y="1497"/>
                </a:lnTo>
                <a:lnTo>
                  <a:pt x="4318" y="1497"/>
                </a:lnTo>
                <a:lnTo>
                  <a:pt x="4316" y="1497"/>
                </a:lnTo>
                <a:close/>
                <a:moveTo>
                  <a:pt x="4220" y="1591"/>
                </a:moveTo>
                <a:lnTo>
                  <a:pt x="4220" y="1591"/>
                </a:lnTo>
                <a:lnTo>
                  <a:pt x="4220" y="1591"/>
                </a:lnTo>
                <a:lnTo>
                  <a:pt x="4220" y="1596"/>
                </a:lnTo>
                <a:lnTo>
                  <a:pt x="4220" y="1598"/>
                </a:lnTo>
                <a:lnTo>
                  <a:pt x="4222" y="1596"/>
                </a:lnTo>
                <a:lnTo>
                  <a:pt x="4222" y="1596"/>
                </a:lnTo>
                <a:lnTo>
                  <a:pt x="4222" y="1593"/>
                </a:lnTo>
                <a:lnTo>
                  <a:pt x="4222" y="1591"/>
                </a:lnTo>
                <a:lnTo>
                  <a:pt x="4220" y="1591"/>
                </a:lnTo>
                <a:close/>
                <a:moveTo>
                  <a:pt x="4239" y="1315"/>
                </a:moveTo>
                <a:lnTo>
                  <a:pt x="4239" y="1315"/>
                </a:lnTo>
                <a:lnTo>
                  <a:pt x="4239" y="1317"/>
                </a:lnTo>
                <a:lnTo>
                  <a:pt x="4239" y="1317"/>
                </a:lnTo>
                <a:lnTo>
                  <a:pt x="4239" y="1315"/>
                </a:lnTo>
                <a:lnTo>
                  <a:pt x="4239" y="1315"/>
                </a:lnTo>
                <a:close/>
                <a:moveTo>
                  <a:pt x="4241" y="1317"/>
                </a:moveTo>
                <a:lnTo>
                  <a:pt x="4241" y="1317"/>
                </a:lnTo>
                <a:lnTo>
                  <a:pt x="4241" y="1315"/>
                </a:lnTo>
                <a:lnTo>
                  <a:pt x="4243" y="1315"/>
                </a:lnTo>
                <a:lnTo>
                  <a:pt x="4243" y="1315"/>
                </a:lnTo>
                <a:lnTo>
                  <a:pt x="4243" y="1315"/>
                </a:lnTo>
                <a:lnTo>
                  <a:pt x="4241" y="1315"/>
                </a:lnTo>
                <a:lnTo>
                  <a:pt x="4241" y="1315"/>
                </a:lnTo>
                <a:lnTo>
                  <a:pt x="4241" y="1315"/>
                </a:lnTo>
                <a:lnTo>
                  <a:pt x="4241" y="1315"/>
                </a:lnTo>
                <a:lnTo>
                  <a:pt x="4241" y="1317"/>
                </a:lnTo>
                <a:lnTo>
                  <a:pt x="4241" y="1317"/>
                </a:lnTo>
                <a:close/>
                <a:moveTo>
                  <a:pt x="4260" y="1306"/>
                </a:moveTo>
                <a:lnTo>
                  <a:pt x="4260" y="1306"/>
                </a:lnTo>
                <a:lnTo>
                  <a:pt x="4260" y="1306"/>
                </a:lnTo>
                <a:lnTo>
                  <a:pt x="4258" y="1306"/>
                </a:lnTo>
                <a:lnTo>
                  <a:pt x="4258" y="1306"/>
                </a:lnTo>
                <a:lnTo>
                  <a:pt x="4258" y="1306"/>
                </a:lnTo>
                <a:lnTo>
                  <a:pt x="4258" y="1306"/>
                </a:lnTo>
                <a:lnTo>
                  <a:pt x="4260" y="1306"/>
                </a:lnTo>
                <a:close/>
                <a:moveTo>
                  <a:pt x="4365" y="1216"/>
                </a:moveTo>
                <a:lnTo>
                  <a:pt x="4365" y="1216"/>
                </a:lnTo>
                <a:lnTo>
                  <a:pt x="4365" y="1216"/>
                </a:lnTo>
                <a:lnTo>
                  <a:pt x="4362" y="1216"/>
                </a:lnTo>
                <a:lnTo>
                  <a:pt x="4362" y="1218"/>
                </a:lnTo>
                <a:lnTo>
                  <a:pt x="4362" y="1218"/>
                </a:lnTo>
                <a:lnTo>
                  <a:pt x="4365" y="1218"/>
                </a:lnTo>
                <a:lnTo>
                  <a:pt x="4365" y="1216"/>
                </a:lnTo>
                <a:close/>
                <a:moveTo>
                  <a:pt x="4379" y="1189"/>
                </a:moveTo>
                <a:lnTo>
                  <a:pt x="4379" y="1187"/>
                </a:lnTo>
                <a:lnTo>
                  <a:pt x="4379" y="1187"/>
                </a:lnTo>
                <a:lnTo>
                  <a:pt x="4377" y="1185"/>
                </a:lnTo>
                <a:lnTo>
                  <a:pt x="4375" y="1185"/>
                </a:lnTo>
                <a:lnTo>
                  <a:pt x="4375" y="1187"/>
                </a:lnTo>
                <a:lnTo>
                  <a:pt x="4375" y="1187"/>
                </a:lnTo>
                <a:lnTo>
                  <a:pt x="4377" y="1187"/>
                </a:lnTo>
                <a:lnTo>
                  <a:pt x="4379" y="1189"/>
                </a:lnTo>
                <a:lnTo>
                  <a:pt x="4379" y="1189"/>
                </a:lnTo>
                <a:close/>
                <a:moveTo>
                  <a:pt x="4375" y="1191"/>
                </a:moveTo>
                <a:lnTo>
                  <a:pt x="4377" y="1191"/>
                </a:lnTo>
                <a:lnTo>
                  <a:pt x="4377" y="1193"/>
                </a:lnTo>
                <a:lnTo>
                  <a:pt x="4377" y="1193"/>
                </a:lnTo>
                <a:lnTo>
                  <a:pt x="4377" y="1193"/>
                </a:lnTo>
                <a:lnTo>
                  <a:pt x="4377" y="1191"/>
                </a:lnTo>
                <a:lnTo>
                  <a:pt x="4377" y="1191"/>
                </a:lnTo>
                <a:lnTo>
                  <a:pt x="4375" y="1191"/>
                </a:lnTo>
                <a:close/>
                <a:moveTo>
                  <a:pt x="4346" y="1396"/>
                </a:moveTo>
                <a:lnTo>
                  <a:pt x="4346" y="1396"/>
                </a:lnTo>
                <a:lnTo>
                  <a:pt x="4344" y="1394"/>
                </a:lnTo>
                <a:lnTo>
                  <a:pt x="4344" y="1394"/>
                </a:lnTo>
                <a:lnTo>
                  <a:pt x="4344" y="1394"/>
                </a:lnTo>
                <a:lnTo>
                  <a:pt x="4344" y="1396"/>
                </a:lnTo>
                <a:lnTo>
                  <a:pt x="4344" y="1399"/>
                </a:lnTo>
                <a:lnTo>
                  <a:pt x="4344" y="1399"/>
                </a:lnTo>
                <a:lnTo>
                  <a:pt x="4344" y="1401"/>
                </a:lnTo>
                <a:lnTo>
                  <a:pt x="4344" y="1401"/>
                </a:lnTo>
                <a:lnTo>
                  <a:pt x="4344" y="1401"/>
                </a:lnTo>
                <a:lnTo>
                  <a:pt x="4344" y="1403"/>
                </a:lnTo>
                <a:lnTo>
                  <a:pt x="4346" y="1407"/>
                </a:lnTo>
                <a:lnTo>
                  <a:pt x="4346" y="1409"/>
                </a:lnTo>
                <a:lnTo>
                  <a:pt x="4346" y="1411"/>
                </a:lnTo>
                <a:lnTo>
                  <a:pt x="4346" y="1413"/>
                </a:lnTo>
                <a:lnTo>
                  <a:pt x="4348" y="1415"/>
                </a:lnTo>
                <a:lnTo>
                  <a:pt x="4348" y="1417"/>
                </a:lnTo>
                <a:lnTo>
                  <a:pt x="4348" y="1417"/>
                </a:lnTo>
                <a:lnTo>
                  <a:pt x="4350" y="1417"/>
                </a:lnTo>
                <a:lnTo>
                  <a:pt x="4350" y="1417"/>
                </a:lnTo>
                <a:lnTo>
                  <a:pt x="4350" y="1419"/>
                </a:lnTo>
                <a:lnTo>
                  <a:pt x="4352" y="1419"/>
                </a:lnTo>
                <a:lnTo>
                  <a:pt x="4352" y="1422"/>
                </a:lnTo>
                <a:lnTo>
                  <a:pt x="4352" y="1422"/>
                </a:lnTo>
                <a:lnTo>
                  <a:pt x="4354" y="1422"/>
                </a:lnTo>
                <a:lnTo>
                  <a:pt x="4354" y="1422"/>
                </a:lnTo>
                <a:lnTo>
                  <a:pt x="4354" y="1422"/>
                </a:lnTo>
                <a:lnTo>
                  <a:pt x="4354" y="1419"/>
                </a:lnTo>
                <a:lnTo>
                  <a:pt x="4354" y="1417"/>
                </a:lnTo>
                <a:lnTo>
                  <a:pt x="4354" y="1415"/>
                </a:lnTo>
                <a:lnTo>
                  <a:pt x="4356" y="1417"/>
                </a:lnTo>
                <a:lnTo>
                  <a:pt x="4356" y="1417"/>
                </a:lnTo>
                <a:lnTo>
                  <a:pt x="4358" y="1417"/>
                </a:lnTo>
                <a:lnTo>
                  <a:pt x="4358" y="1417"/>
                </a:lnTo>
                <a:lnTo>
                  <a:pt x="4360" y="1419"/>
                </a:lnTo>
                <a:lnTo>
                  <a:pt x="4360" y="1422"/>
                </a:lnTo>
                <a:lnTo>
                  <a:pt x="4360" y="1422"/>
                </a:lnTo>
                <a:lnTo>
                  <a:pt x="4356" y="1424"/>
                </a:lnTo>
                <a:lnTo>
                  <a:pt x="4356" y="1426"/>
                </a:lnTo>
                <a:lnTo>
                  <a:pt x="4356" y="1426"/>
                </a:lnTo>
                <a:lnTo>
                  <a:pt x="4356" y="1430"/>
                </a:lnTo>
                <a:lnTo>
                  <a:pt x="4356" y="1432"/>
                </a:lnTo>
                <a:lnTo>
                  <a:pt x="4356" y="1430"/>
                </a:lnTo>
                <a:lnTo>
                  <a:pt x="4358" y="1430"/>
                </a:lnTo>
                <a:lnTo>
                  <a:pt x="4360" y="1432"/>
                </a:lnTo>
                <a:lnTo>
                  <a:pt x="4360" y="1432"/>
                </a:lnTo>
                <a:lnTo>
                  <a:pt x="4362" y="1434"/>
                </a:lnTo>
                <a:lnTo>
                  <a:pt x="4365" y="1434"/>
                </a:lnTo>
                <a:lnTo>
                  <a:pt x="4367" y="1434"/>
                </a:lnTo>
                <a:lnTo>
                  <a:pt x="4367" y="1434"/>
                </a:lnTo>
                <a:lnTo>
                  <a:pt x="4367" y="1432"/>
                </a:lnTo>
                <a:lnTo>
                  <a:pt x="4369" y="1432"/>
                </a:lnTo>
                <a:lnTo>
                  <a:pt x="4371" y="1430"/>
                </a:lnTo>
                <a:lnTo>
                  <a:pt x="4371" y="1430"/>
                </a:lnTo>
                <a:lnTo>
                  <a:pt x="4371" y="1430"/>
                </a:lnTo>
                <a:lnTo>
                  <a:pt x="4373" y="1430"/>
                </a:lnTo>
                <a:lnTo>
                  <a:pt x="4377" y="1432"/>
                </a:lnTo>
                <a:lnTo>
                  <a:pt x="4377" y="1434"/>
                </a:lnTo>
                <a:lnTo>
                  <a:pt x="4381" y="1436"/>
                </a:lnTo>
                <a:lnTo>
                  <a:pt x="4381" y="1436"/>
                </a:lnTo>
                <a:lnTo>
                  <a:pt x="4383" y="1438"/>
                </a:lnTo>
                <a:lnTo>
                  <a:pt x="4383" y="1438"/>
                </a:lnTo>
                <a:lnTo>
                  <a:pt x="4383" y="1440"/>
                </a:lnTo>
                <a:lnTo>
                  <a:pt x="4383" y="1440"/>
                </a:lnTo>
                <a:lnTo>
                  <a:pt x="4385" y="1440"/>
                </a:lnTo>
                <a:lnTo>
                  <a:pt x="4385" y="1438"/>
                </a:lnTo>
                <a:lnTo>
                  <a:pt x="4383" y="1436"/>
                </a:lnTo>
                <a:lnTo>
                  <a:pt x="4383" y="1436"/>
                </a:lnTo>
                <a:lnTo>
                  <a:pt x="4383" y="1434"/>
                </a:lnTo>
                <a:lnTo>
                  <a:pt x="4383" y="1434"/>
                </a:lnTo>
                <a:lnTo>
                  <a:pt x="4383" y="1432"/>
                </a:lnTo>
                <a:lnTo>
                  <a:pt x="4381" y="1432"/>
                </a:lnTo>
                <a:lnTo>
                  <a:pt x="4381" y="1430"/>
                </a:lnTo>
                <a:lnTo>
                  <a:pt x="4381" y="1430"/>
                </a:lnTo>
                <a:lnTo>
                  <a:pt x="4383" y="1430"/>
                </a:lnTo>
                <a:lnTo>
                  <a:pt x="4383" y="1430"/>
                </a:lnTo>
                <a:lnTo>
                  <a:pt x="4385" y="1432"/>
                </a:lnTo>
                <a:lnTo>
                  <a:pt x="4388" y="1434"/>
                </a:lnTo>
                <a:lnTo>
                  <a:pt x="4388" y="1434"/>
                </a:lnTo>
                <a:lnTo>
                  <a:pt x="4392" y="1436"/>
                </a:lnTo>
                <a:lnTo>
                  <a:pt x="4392" y="1438"/>
                </a:lnTo>
                <a:lnTo>
                  <a:pt x="4392" y="1438"/>
                </a:lnTo>
                <a:lnTo>
                  <a:pt x="4394" y="1440"/>
                </a:lnTo>
                <a:lnTo>
                  <a:pt x="4394" y="1443"/>
                </a:lnTo>
                <a:lnTo>
                  <a:pt x="4394" y="1443"/>
                </a:lnTo>
                <a:lnTo>
                  <a:pt x="4396" y="1443"/>
                </a:lnTo>
                <a:lnTo>
                  <a:pt x="4398" y="1445"/>
                </a:lnTo>
                <a:lnTo>
                  <a:pt x="4400" y="1445"/>
                </a:lnTo>
                <a:lnTo>
                  <a:pt x="4402" y="1445"/>
                </a:lnTo>
                <a:lnTo>
                  <a:pt x="4402" y="1445"/>
                </a:lnTo>
                <a:lnTo>
                  <a:pt x="4402" y="1445"/>
                </a:lnTo>
                <a:lnTo>
                  <a:pt x="4404" y="1445"/>
                </a:lnTo>
                <a:lnTo>
                  <a:pt x="4402" y="1447"/>
                </a:lnTo>
                <a:lnTo>
                  <a:pt x="4402" y="1449"/>
                </a:lnTo>
                <a:lnTo>
                  <a:pt x="4404" y="1449"/>
                </a:lnTo>
                <a:lnTo>
                  <a:pt x="4404" y="1449"/>
                </a:lnTo>
                <a:lnTo>
                  <a:pt x="4406" y="1447"/>
                </a:lnTo>
                <a:lnTo>
                  <a:pt x="4406" y="1443"/>
                </a:lnTo>
                <a:lnTo>
                  <a:pt x="4406" y="1443"/>
                </a:lnTo>
                <a:lnTo>
                  <a:pt x="4404" y="1443"/>
                </a:lnTo>
                <a:lnTo>
                  <a:pt x="4404" y="1443"/>
                </a:lnTo>
                <a:lnTo>
                  <a:pt x="4402" y="1443"/>
                </a:lnTo>
                <a:lnTo>
                  <a:pt x="4400" y="1443"/>
                </a:lnTo>
                <a:lnTo>
                  <a:pt x="4402" y="1440"/>
                </a:lnTo>
                <a:lnTo>
                  <a:pt x="4402" y="1440"/>
                </a:lnTo>
                <a:lnTo>
                  <a:pt x="4400" y="1438"/>
                </a:lnTo>
                <a:lnTo>
                  <a:pt x="4400" y="1436"/>
                </a:lnTo>
                <a:lnTo>
                  <a:pt x="4398" y="1436"/>
                </a:lnTo>
                <a:lnTo>
                  <a:pt x="4398" y="1434"/>
                </a:lnTo>
                <a:lnTo>
                  <a:pt x="4398" y="1434"/>
                </a:lnTo>
                <a:lnTo>
                  <a:pt x="4402" y="1432"/>
                </a:lnTo>
                <a:lnTo>
                  <a:pt x="4402" y="1432"/>
                </a:lnTo>
                <a:lnTo>
                  <a:pt x="4402" y="1432"/>
                </a:lnTo>
                <a:lnTo>
                  <a:pt x="4400" y="1430"/>
                </a:lnTo>
                <a:lnTo>
                  <a:pt x="4400" y="1430"/>
                </a:lnTo>
                <a:lnTo>
                  <a:pt x="4398" y="1430"/>
                </a:lnTo>
                <a:lnTo>
                  <a:pt x="4396" y="1430"/>
                </a:lnTo>
                <a:lnTo>
                  <a:pt x="4396" y="1428"/>
                </a:lnTo>
                <a:lnTo>
                  <a:pt x="4394" y="1428"/>
                </a:lnTo>
                <a:lnTo>
                  <a:pt x="4394" y="1428"/>
                </a:lnTo>
                <a:lnTo>
                  <a:pt x="4394" y="1430"/>
                </a:lnTo>
                <a:lnTo>
                  <a:pt x="4394" y="1430"/>
                </a:lnTo>
                <a:lnTo>
                  <a:pt x="4394" y="1432"/>
                </a:lnTo>
                <a:lnTo>
                  <a:pt x="4394" y="1432"/>
                </a:lnTo>
                <a:lnTo>
                  <a:pt x="4392" y="1432"/>
                </a:lnTo>
                <a:lnTo>
                  <a:pt x="4390" y="1432"/>
                </a:lnTo>
                <a:lnTo>
                  <a:pt x="4390" y="1432"/>
                </a:lnTo>
                <a:lnTo>
                  <a:pt x="4390" y="1430"/>
                </a:lnTo>
                <a:lnTo>
                  <a:pt x="4390" y="1430"/>
                </a:lnTo>
                <a:lnTo>
                  <a:pt x="4390" y="1428"/>
                </a:lnTo>
                <a:lnTo>
                  <a:pt x="4390" y="1426"/>
                </a:lnTo>
                <a:lnTo>
                  <a:pt x="4388" y="1426"/>
                </a:lnTo>
                <a:lnTo>
                  <a:pt x="4385" y="1426"/>
                </a:lnTo>
                <a:lnTo>
                  <a:pt x="4383" y="1424"/>
                </a:lnTo>
                <a:lnTo>
                  <a:pt x="4381" y="1424"/>
                </a:lnTo>
                <a:lnTo>
                  <a:pt x="4381" y="1426"/>
                </a:lnTo>
                <a:lnTo>
                  <a:pt x="4379" y="1426"/>
                </a:lnTo>
                <a:lnTo>
                  <a:pt x="4379" y="1426"/>
                </a:lnTo>
                <a:lnTo>
                  <a:pt x="4377" y="1426"/>
                </a:lnTo>
                <a:lnTo>
                  <a:pt x="4377" y="1428"/>
                </a:lnTo>
                <a:lnTo>
                  <a:pt x="4379" y="1428"/>
                </a:lnTo>
                <a:lnTo>
                  <a:pt x="4379" y="1430"/>
                </a:lnTo>
                <a:lnTo>
                  <a:pt x="4379" y="1430"/>
                </a:lnTo>
                <a:lnTo>
                  <a:pt x="4379" y="1430"/>
                </a:lnTo>
                <a:lnTo>
                  <a:pt x="4377" y="1430"/>
                </a:lnTo>
                <a:lnTo>
                  <a:pt x="4377" y="1430"/>
                </a:lnTo>
                <a:lnTo>
                  <a:pt x="4373" y="1428"/>
                </a:lnTo>
                <a:lnTo>
                  <a:pt x="4373" y="1428"/>
                </a:lnTo>
                <a:lnTo>
                  <a:pt x="4373" y="1428"/>
                </a:lnTo>
                <a:lnTo>
                  <a:pt x="4371" y="1426"/>
                </a:lnTo>
                <a:lnTo>
                  <a:pt x="4371" y="1426"/>
                </a:lnTo>
                <a:lnTo>
                  <a:pt x="4371" y="1422"/>
                </a:lnTo>
                <a:lnTo>
                  <a:pt x="4369" y="1419"/>
                </a:lnTo>
                <a:lnTo>
                  <a:pt x="4369" y="1419"/>
                </a:lnTo>
                <a:lnTo>
                  <a:pt x="4371" y="1417"/>
                </a:lnTo>
                <a:lnTo>
                  <a:pt x="4371" y="1417"/>
                </a:lnTo>
                <a:lnTo>
                  <a:pt x="4371" y="1417"/>
                </a:lnTo>
                <a:lnTo>
                  <a:pt x="4369" y="1415"/>
                </a:lnTo>
                <a:lnTo>
                  <a:pt x="4367" y="1411"/>
                </a:lnTo>
                <a:lnTo>
                  <a:pt x="4367" y="1411"/>
                </a:lnTo>
                <a:lnTo>
                  <a:pt x="4367" y="1409"/>
                </a:lnTo>
                <a:lnTo>
                  <a:pt x="4367" y="1409"/>
                </a:lnTo>
                <a:lnTo>
                  <a:pt x="4367" y="1409"/>
                </a:lnTo>
                <a:lnTo>
                  <a:pt x="4369" y="1407"/>
                </a:lnTo>
                <a:lnTo>
                  <a:pt x="4369" y="1405"/>
                </a:lnTo>
                <a:lnTo>
                  <a:pt x="4369" y="1405"/>
                </a:lnTo>
                <a:lnTo>
                  <a:pt x="4369" y="1403"/>
                </a:lnTo>
                <a:lnTo>
                  <a:pt x="4369" y="1403"/>
                </a:lnTo>
                <a:lnTo>
                  <a:pt x="4369" y="1403"/>
                </a:lnTo>
                <a:lnTo>
                  <a:pt x="4369" y="1401"/>
                </a:lnTo>
                <a:lnTo>
                  <a:pt x="4371" y="1399"/>
                </a:lnTo>
                <a:lnTo>
                  <a:pt x="4373" y="1399"/>
                </a:lnTo>
                <a:lnTo>
                  <a:pt x="4375" y="1396"/>
                </a:lnTo>
                <a:lnTo>
                  <a:pt x="4377" y="1396"/>
                </a:lnTo>
                <a:lnTo>
                  <a:pt x="4379" y="1394"/>
                </a:lnTo>
                <a:lnTo>
                  <a:pt x="4379" y="1392"/>
                </a:lnTo>
                <a:lnTo>
                  <a:pt x="4381" y="1388"/>
                </a:lnTo>
                <a:lnTo>
                  <a:pt x="4381" y="1386"/>
                </a:lnTo>
                <a:lnTo>
                  <a:pt x="4383" y="1384"/>
                </a:lnTo>
                <a:lnTo>
                  <a:pt x="4383" y="1384"/>
                </a:lnTo>
                <a:lnTo>
                  <a:pt x="4381" y="1382"/>
                </a:lnTo>
                <a:lnTo>
                  <a:pt x="4381" y="1382"/>
                </a:lnTo>
                <a:lnTo>
                  <a:pt x="4381" y="1382"/>
                </a:lnTo>
                <a:lnTo>
                  <a:pt x="4381" y="1380"/>
                </a:lnTo>
                <a:lnTo>
                  <a:pt x="4381" y="1380"/>
                </a:lnTo>
                <a:lnTo>
                  <a:pt x="4379" y="1380"/>
                </a:lnTo>
                <a:lnTo>
                  <a:pt x="4379" y="1378"/>
                </a:lnTo>
                <a:lnTo>
                  <a:pt x="4377" y="1375"/>
                </a:lnTo>
                <a:lnTo>
                  <a:pt x="4377" y="1375"/>
                </a:lnTo>
                <a:lnTo>
                  <a:pt x="4377" y="1373"/>
                </a:lnTo>
                <a:lnTo>
                  <a:pt x="4377" y="1369"/>
                </a:lnTo>
                <a:lnTo>
                  <a:pt x="4379" y="1367"/>
                </a:lnTo>
                <a:lnTo>
                  <a:pt x="4379" y="1367"/>
                </a:lnTo>
                <a:lnTo>
                  <a:pt x="4379" y="1365"/>
                </a:lnTo>
                <a:lnTo>
                  <a:pt x="4379" y="1365"/>
                </a:lnTo>
                <a:lnTo>
                  <a:pt x="4379" y="1363"/>
                </a:lnTo>
                <a:lnTo>
                  <a:pt x="4379" y="1363"/>
                </a:lnTo>
                <a:lnTo>
                  <a:pt x="4377" y="1363"/>
                </a:lnTo>
                <a:lnTo>
                  <a:pt x="4377" y="1365"/>
                </a:lnTo>
                <a:lnTo>
                  <a:pt x="4375" y="1365"/>
                </a:lnTo>
                <a:lnTo>
                  <a:pt x="4375" y="1365"/>
                </a:lnTo>
                <a:lnTo>
                  <a:pt x="4373" y="1365"/>
                </a:lnTo>
                <a:lnTo>
                  <a:pt x="4371" y="1365"/>
                </a:lnTo>
                <a:lnTo>
                  <a:pt x="4369" y="1365"/>
                </a:lnTo>
                <a:lnTo>
                  <a:pt x="4365" y="1361"/>
                </a:lnTo>
                <a:lnTo>
                  <a:pt x="4362" y="1361"/>
                </a:lnTo>
                <a:lnTo>
                  <a:pt x="4362" y="1361"/>
                </a:lnTo>
                <a:lnTo>
                  <a:pt x="4360" y="1361"/>
                </a:lnTo>
                <a:lnTo>
                  <a:pt x="4358" y="1361"/>
                </a:lnTo>
                <a:lnTo>
                  <a:pt x="4358" y="1361"/>
                </a:lnTo>
                <a:lnTo>
                  <a:pt x="4356" y="1363"/>
                </a:lnTo>
                <a:lnTo>
                  <a:pt x="4354" y="1363"/>
                </a:lnTo>
                <a:lnTo>
                  <a:pt x="4354" y="1365"/>
                </a:lnTo>
                <a:lnTo>
                  <a:pt x="4354" y="1367"/>
                </a:lnTo>
                <a:lnTo>
                  <a:pt x="4354" y="1367"/>
                </a:lnTo>
                <a:lnTo>
                  <a:pt x="4352" y="1375"/>
                </a:lnTo>
                <a:lnTo>
                  <a:pt x="4352" y="1378"/>
                </a:lnTo>
                <a:lnTo>
                  <a:pt x="4352" y="1378"/>
                </a:lnTo>
                <a:lnTo>
                  <a:pt x="4352" y="1380"/>
                </a:lnTo>
                <a:lnTo>
                  <a:pt x="4352" y="1382"/>
                </a:lnTo>
                <a:lnTo>
                  <a:pt x="4352" y="1384"/>
                </a:lnTo>
                <a:lnTo>
                  <a:pt x="4352" y="1386"/>
                </a:lnTo>
                <a:lnTo>
                  <a:pt x="4350" y="1388"/>
                </a:lnTo>
                <a:lnTo>
                  <a:pt x="4350" y="1390"/>
                </a:lnTo>
                <a:lnTo>
                  <a:pt x="4350" y="1392"/>
                </a:lnTo>
                <a:lnTo>
                  <a:pt x="4350" y="1394"/>
                </a:lnTo>
                <a:lnTo>
                  <a:pt x="4352" y="1396"/>
                </a:lnTo>
                <a:lnTo>
                  <a:pt x="4352" y="1396"/>
                </a:lnTo>
                <a:lnTo>
                  <a:pt x="4352" y="1399"/>
                </a:lnTo>
                <a:lnTo>
                  <a:pt x="4352" y="1399"/>
                </a:lnTo>
                <a:lnTo>
                  <a:pt x="4350" y="1399"/>
                </a:lnTo>
                <a:lnTo>
                  <a:pt x="4348" y="1399"/>
                </a:lnTo>
                <a:lnTo>
                  <a:pt x="4348" y="1399"/>
                </a:lnTo>
                <a:lnTo>
                  <a:pt x="4346" y="1396"/>
                </a:lnTo>
                <a:lnTo>
                  <a:pt x="4346" y="1396"/>
                </a:lnTo>
                <a:close/>
                <a:moveTo>
                  <a:pt x="4381" y="1189"/>
                </a:moveTo>
                <a:lnTo>
                  <a:pt x="4381" y="1189"/>
                </a:lnTo>
                <a:lnTo>
                  <a:pt x="4381" y="1189"/>
                </a:lnTo>
                <a:lnTo>
                  <a:pt x="4379" y="1189"/>
                </a:lnTo>
                <a:lnTo>
                  <a:pt x="4379" y="1189"/>
                </a:lnTo>
                <a:lnTo>
                  <a:pt x="4381" y="1189"/>
                </a:lnTo>
                <a:lnTo>
                  <a:pt x="4381" y="1189"/>
                </a:lnTo>
                <a:close/>
                <a:moveTo>
                  <a:pt x="4375" y="1357"/>
                </a:moveTo>
                <a:lnTo>
                  <a:pt x="4375" y="1357"/>
                </a:lnTo>
                <a:lnTo>
                  <a:pt x="4375" y="1354"/>
                </a:lnTo>
                <a:lnTo>
                  <a:pt x="4373" y="1354"/>
                </a:lnTo>
                <a:lnTo>
                  <a:pt x="4373" y="1357"/>
                </a:lnTo>
                <a:lnTo>
                  <a:pt x="4373" y="1357"/>
                </a:lnTo>
                <a:lnTo>
                  <a:pt x="4373" y="1357"/>
                </a:lnTo>
                <a:lnTo>
                  <a:pt x="4373" y="1359"/>
                </a:lnTo>
                <a:lnTo>
                  <a:pt x="4375" y="1357"/>
                </a:lnTo>
                <a:close/>
                <a:moveTo>
                  <a:pt x="4375" y="1334"/>
                </a:moveTo>
                <a:lnTo>
                  <a:pt x="4375" y="1334"/>
                </a:lnTo>
                <a:lnTo>
                  <a:pt x="4373" y="1336"/>
                </a:lnTo>
                <a:lnTo>
                  <a:pt x="4375" y="1336"/>
                </a:lnTo>
                <a:lnTo>
                  <a:pt x="4375" y="1336"/>
                </a:lnTo>
                <a:lnTo>
                  <a:pt x="4375" y="1334"/>
                </a:lnTo>
                <a:lnTo>
                  <a:pt x="4375" y="1334"/>
                </a:lnTo>
                <a:close/>
                <a:moveTo>
                  <a:pt x="4362" y="1352"/>
                </a:moveTo>
                <a:lnTo>
                  <a:pt x="4362" y="1354"/>
                </a:lnTo>
                <a:lnTo>
                  <a:pt x="4365" y="1354"/>
                </a:lnTo>
                <a:lnTo>
                  <a:pt x="4365" y="1354"/>
                </a:lnTo>
                <a:lnTo>
                  <a:pt x="4365" y="1354"/>
                </a:lnTo>
                <a:lnTo>
                  <a:pt x="4365" y="1352"/>
                </a:lnTo>
                <a:lnTo>
                  <a:pt x="4365" y="1352"/>
                </a:lnTo>
                <a:lnTo>
                  <a:pt x="4362" y="1352"/>
                </a:lnTo>
                <a:close/>
                <a:moveTo>
                  <a:pt x="4373" y="1327"/>
                </a:moveTo>
                <a:lnTo>
                  <a:pt x="4373" y="1327"/>
                </a:lnTo>
                <a:lnTo>
                  <a:pt x="4373" y="1329"/>
                </a:lnTo>
                <a:lnTo>
                  <a:pt x="4373" y="1329"/>
                </a:lnTo>
                <a:lnTo>
                  <a:pt x="4373" y="1329"/>
                </a:lnTo>
                <a:lnTo>
                  <a:pt x="4373" y="1329"/>
                </a:lnTo>
                <a:lnTo>
                  <a:pt x="4373" y="1327"/>
                </a:lnTo>
                <a:close/>
                <a:moveTo>
                  <a:pt x="4207" y="1325"/>
                </a:moveTo>
                <a:lnTo>
                  <a:pt x="4207" y="1323"/>
                </a:lnTo>
                <a:lnTo>
                  <a:pt x="4205" y="1325"/>
                </a:lnTo>
                <a:lnTo>
                  <a:pt x="4205" y="1325"/>
                </a:lnTo>
                <a:lnTo>
                  <a:pt x="4205" y="1325"/>
                </a:lnTo>
                <a:lnTo>
                  <a:pt x="4205" y="1325"/>
                </a:lnTo>
                <a:lnTo>
                  <a:pt x="4207" y="1325"/>
                </a:lnTo>
                <a:lnTo>
                  <a:pt x="4209" y="1325"/>
                </a:lnTo>
                <a:lnTo>
                  <a:pt x="4209" y="1325"/>
                </a:lnTo>
                <a:lnTo>
                  <a:pt x="4209" y="1325"/>
                </a:lnTo>
                <a:lnTo>
                  <a:pt x="4209" y="1323"/>
                </a:lnTo>
                <a:lnTo>
                  <a:pt x="4207" y="1325"/>
                </a:lnTo>
                <a:close/>
                <a:moveTo>
                  <a:pt x="4111" y="1619"/>
                </a:moveTo>
                <a:lnTo>
                  <a:pt x="4111" y="1619"/>
                </a:lnTo>
                <a:lnTo>
                  <a:pt x="4111" y="1619"/>
                </a:lnTo>
                <a:lnTo>
                  <a:pt x="4111" y="1621"/>
                </a:lnTo>
                <a:lnTo>
                  <a:pt x="4111" y="1619"/>
                </a:lnTo>
                <a:lnTo>
                  <a:pt x="4111" y="1619"/>
                </a:lnTo>
                <a:lnTo>
                  <a:pt x="4111" y="1619"/>
                </a:lnTo>
                <a:close/>
                <a:moveTo>
                  <a:pt x="3411" y="1700"/>
                </a:moveTo>
                <a:lnTo>
                  <a:pt x="3413" y="1700"/>
                </a:lnTo>
                <a:lnTo>
                  <a:pt x="3413" y="1698"/>
                </a:lnTo>
                <a:lnTo>
                  <a:pt x="3411" y="1696"/>
                </a:lnTo>
                <a:lnTo>
                  <a:pt x="3409" y="1698"/>
                </a:lnTo>
                <a:lnTo>
                  <a:pt x="3411" y="1698"/>
                </a:lnTo>
                <a:lnTo>
                  <a:pt x="3411" y="1698"/>
                </a:lnTo>
                <a:lnTo>
                  <a:pt x="3411" y="1700"/>
                </a:lnTo>
                <a:close/>
                <a:moveTo>
                  <a:pt x="3413" y="1935"/>
                </a:moveTo>
                <a:lnTo>
                  <a:pt x="3413" y="1935"/>
                </a:lnTo>
                <a:lnTo>
                  <a:pt x="3411" y="1935"/>
                </a:lnTo>
                <a:lnTo>
                  <a:pt x="3409" y="1935"/>
                </a:lnTo>
                <a:lnTo>
                  <a:pt x="3409" y="1937"/>
                </a:lnTo>
                <a:lnTo>
                  <a:pt x="3407" y="1937"/>
                </a:lnTo>
                <a:lnTo>
                  <a:pt x="3409" y="1939"/>
                </a:lnTo>
                <a:lnTo>
                  <a:pt x="3409" y="1941"/>
                </a:lnTo>
                <a:lnTo>
                  <a:pt x="3413" y="1941"/>
                </a:lnTo>
                <a:lnTo>
                  <a:pt x="3413" y="1941"/>
                </a:lnTo>
                <a:lnTo>
                  <a:pt x="3415" y="1941"/>
                </a:lnTo>
                <a:lnTo>
                  <a:pt x="3417" y="1941"/>
                </a:lnTo>
                <a:lnTo>
                  <a:pt x="3417" y="1939"/>
                </a:lnTo>
                <a:lnTo>
                  <a:pt x="3415" y="1937"/>
                </a:lnTo>
                <a:lnTo>
                  <a:pt x="3413" y="1935"/>
                </a:lnTo>
                <a:close/>
                <a:moveTo>
                  <a:pt x="3244" y="1809"/>
                </a:moveTo>
                <a:lnTo>
                  <a:pt x="3241" y="1809"/>
                </a:lnTo>
                <a:lnTo>
                  <a:pt x="3241" y="1807"/>
                </a:lnTo>
                <a:lnTo>
                  <a:pt x="3239" y="1807"/>
                </a:lnTo>
                <a:lnTo>
                  <a:pt x="3239" y="1809"/>
                </a:lnTo>
                <a:lnTo>
                  <a:pt x="3239" y="1809"/>
                </a:lnTo>
                <a:lnTo>
                  <a:pt x="3244" y="1809"/>
                </a:lnTo>
                <a:close/>
                <a:moveTo>
                  <a:pt x="3388" y="1449"/>
                </a:moveTo>
                <a:lnTo>
                  <a:pt x="3388" y="1449"/>
                </a:lnTo>
                <a:lnTo>
                  <a:pt x="3386" y="1449"/>
                </a:lnTo>
                <a:lnTo>
                  <a:pt x="3384" y="1449"/>
                </a:lnTo>
                <a:lnTo>
                  <a:pt x="3384" y="1447"/>
                </a:lnTo>
                <a:lnTo>
                  <a:pt x="3382" y="1449"/>
                </a:lnTo>
                <a:lnTo>
                  <a:pt x="3382" y="1449"/>
                </a:lnTo>
                <a:lnTo>
                  <a:pt x="3382" y="1449"/>
                </a:lnTo>
                <a:lnTo>
                  <a:pt x="3380" y="1451"/>
                </a:lnTo>
                <a:lnTo>
                  <a:pt x="3382" y="1451"/>
                </a:lnTo>
                <a:lnTo>
                  <a:pt x="3384" y="1453"/>
                </a:lnTo>
                <a:lnTo>
                  <a:pt x="3386" y="1453"/>
                </a:lnTo>
                <a:lnTo>
                  <a:pt x="3392" y="1453"/>
                </a:lnTo>
                <a:lnTo>
                  <a:pt x="3394" y="1451"/>
                </a:lnTo>
                <a:lnTo>
                  <a:pt x="3396" y="1451"/>
                </a:lnTo>
                <a:lnTo>
                  <a:pt x="3396" y="1451"/>
                </a:lnTo>
                <a:lnTo>
                  <a:pt x="3396" y="1451"/>
                </a:lnTo>
                <a:lnTo>
                  <a:pt x="3392" y="1449"/>
                </a:lnTo>
                <a:lnTo>
                  <a:pt x="3388" y="1449"/>
                </a:lnTo>
                <a:close/>
                <a:moveTo>
                  <a:pt x="3459" y="1334"/>
                </a:moveTo>
                <a:lnTo>
                  <a:pt x="3457" y="1336"/>
                </a:lnTo>
                <a:lnTo>
                  <a:pt x="3457" y="1338"/>
                </a:lnTo>
                <a:lnTo>
                  <a:pt x="3457" y="1338"/>
                </a:lnTo>
                <a:lnTo>
                  <a:pt x="3459" y="1338"/>
                </a:lnTo>
                <a:lnTo>
                  <a:pt x="3459" y="1336"/>
                </a:lnTo>
                <a:lnTo>
                  <a:pt x="3459" y="1334"/>
                </a:lnTo>
                <a:lnTo>
                  <a:pt x="3461" y="1334"/>
                </a:lnTo>
                <a:lnTo>
                  <a:pt x="3461" y="1329"/>
                </a:lnTo>
                <a:lnTo>
                  <a:pt x="3459" y="1334"/>
                </a:lnTo>
                <a:close/>
                <a:moveTo>
                  <a:pt x="3443" y="1923"/>
                </a:moveTo>
                <a:lnTo>
                  <a:pt x="3443" y="1923"/>
                </a:lnTo>
                <a:lnTo>
                  <a:pt x="3440" y="1923"/>
                </a:lnTo>
                <a:lnTo>
                  <a:pt x="3440" y="1925"/>
                </a:lnTo>
                <a:lnTo>
                  <a:pt x="3440" y="1925"/>
                </a:lnTo>
                <a:lnTo>
                  <a:pt x="3438" y="1925"/>
                </a:lnTo>
                <a:lnTo>
                  <a:pt x="3438" y="1927"/>
                </a:lnTo>
                <a:lnTo>
                  <a:pt x="3438" y="1929"/>
                </a:lnTo>
                <a:lnTo>
                  <a:pt x="3438" y="1929"/>
                </a:lnTo>
                <a:lnTo>
                  <a:pt x="3438" y="1929"/>
                </a:lnTo>
                <a:lnTo>
                  <a:pt x="3438" y="1929"/>
                </a:lnTo>
                <a:lnTo>
                  <a:pt x="3440" y="1929"/>
                </a:lnTo>
                <a:lnTo>
                  <a:pt x="3443" y="1929"/>
                </a:lnTo>
                <a:lnTo>
                  <a:pt x="3445" y="1929"/>
                </a:lnTo>
                <a:lnTo>
                  <a:pt x="3445" y="1927"/>
                </a:lnTo>
                <a:lnTo>
                  <a:pt x="3445" y="1927"/>
                </a:lnTo>
                <a:lnTo>
                  <a:pt x="3445" y="1925"/>
                </a:lnTo>
                <a:lnTo>
                  <a:pt x="3445" y="1923"/>
                </a:lnTo>
                <a:lnTo>
                  <a:pt x="3443" y="1923"/>
                </a:lnTo>
                <a:close/>
                <a:moveTo>
                  <a:pt x="3252" y="1809"/>
                </a:moveTo>
                <a:lnTo>
                  <a:pt x="3252" y="1809"/>
                </a:lnTo>
                <a:lnTo>
                  <a:pt x="3252" y="1807"/>
                </a:lnTo>
                <a:lnTo>
                  <a:pt x="3252" y="1805"/>
                </a:lnTo>
                <a:lnTo>
                  <a:pt x="3252" y="1805"/>
                </a:lnTo>
                <a:lnTo>
                  <a:pt x="3252" y="1805"/>
                </a:lnTo>
                <a:lnTo>
                  <a:pt x="3252" y="1805"/>
                </a:lnTo>
                <a:lnTo>
                  <a:pt x="3250" y="1807"/>
                </a:lnTo>
                <a:lnTo>
                  <a:pt x="3250" y="1807"/>
                </a:lnTo>
                <a:lnTo>
                  <a:pt x="3250" y="1807"/>
                </a:lnTo>
                <a:lnTo>
                  <a:pt x="3248" y="1807"/>
                </a:lnTo>
                <a:lnTo>
                  <a:pt x="3250" y="1807"/>
                </a:lnTo>
                <a:lnTo>
                  <a:pt x="3252" y="1809"/>
                </a:lnTo>
                <a:lnTo>
                  <a:pt x="3252" y="1809"/>
                </a:lnTo>
                <a:close/>
                <a:moveTo>
                  <a:pt x="3262" y="1814"/>
                </a:moveTo>
                <a:lnTo>
                  <a:pt x="3262" y="1814"/>
                </a:lnTo>
                <a:lnTo>
                  <a:pt x="3260" y="1814"/>
                </a:lnTo>
                <a:lnTo>
                  <a:pt x="3260" y="1814"/>
                </a:lnTo>
                <a:lnTo>
                  <a:pt x="3260" y="1816"/>
                </a:lnTo>
                <a:lnTo>
                  <a:pt x="3260" y="1816"/>
                </a:lnTo>
                <a:lnTo>
                  <a:pt x="3260" y="1818"/>
                </a:lnTo>
                <a:lnTo>
                  <a:pt x="3260" y="1818"/>
                </a:lnTo>
                <a:lnTo>
                  <a:pt x="3260" y="1818"/>
                </a:lnTo>
                <a:lnTo>
                  <a:pt x="3262" y="1818"/>
                </a:lnTo>
                <a:lnTo>
                  <a:pt x="3262" y="1818"/>
                </a:lnTo>
                <a:lnTo>
                  <a:pt x="3262" y="1816"/>
                </a:lnTo>
                <a:lnTo>
                  <a:pt x="3262" y="1816"/>
                </a:lnTo>
                <a:lnTo>
                  <a:pt x="3262" y="1816"/>
                </a:lnTo>
                <a:lnTo>
                  <a:pt x="3262" y="1814"/>
                </a:lnTo>
                <a:close/>
                <a:moveTo>
                  <a:pt x="3308" y="1822"/>
                </a:moveTo>
                <a:lnTo>
                  <a:pt x="3306" y="1822"/>
                </a:lnTo>
                <a:lnTo>
                  <a:pt x="3306" y="1822"/>
                </a:lnTo>
                <a:lnTo>
                  <a:pt x="3306" y="1822"/>
                </a:lnTo>
                <a:lnTo>
                  <a:pt x="3306" y="1824"/>
                </a:lnTo>
                <a:lnTo>
                  <a:pt x="3308" y="1824"/>
                </a:lnTo>
                <a:lnTo>
                  <a:pt x="3308" y="1824"/>
                </a:lnTo>
                <a:lnTo>
                  <a:pt x="3308" y="1824"/>
                </a:lnTo>
                <a:lnTo>
                  <a:pt x="3308" y="1822"/>
                </a:lnTo>
                <a:close/>
                <a:moveTo>
                  <a:pt x="3359" y="2348"/>
                </a:moveTo>
                <a:lnTo>
                  <a:pt x="3357" y="2348"/>
                </a:lnTo>
                <a:lnTo>
                  <a:pt x="3357" y="2348"/>
                </a:lnTo>
                <a:lnTo>
                  <a:pt x="3357" y="2350"/>
                </a:lnTo>
                <a:lnTo>
                  <a:pt x="3357" y="2350"/>
                </a:lnTo>
                <a:lnTo>
                  <a:pt x="3359" y="2350"/>
                </a:lnTo>
                <a:lnTo>
                  <a:pt x="3359" y="2348"/>
                </a:lnTo>
                <a:lnTo>
                  <a:pt x="3359" y="2348"/>
                </a:lnTo>
                <a:close/>
                <a:moveTo>
                  <a:pt x="3629" y="2399"/>
                </a:moveTo>
                <a:lnTo>
                  <a:pt x="3627" y="2399"/>
                </a:lnTo>
                <a:lnTo>
                  <a:pt x="3627" y="2399"/>
                </a:lnTo>
                <a:lnTo>
                  <a:pt x="3627" y="2399"/>
                </a:lnTo>
                <a:lnTo>
                  <a:pt x="3625" y="2399"/>
                </a:lnTo>
                <a:lnTo>
                  <a:pt x="3623" y="2399"/>
                </a:lnTo>
                <a:lnTo>
                  <a:pt x="3621" y="2401"/>
                </a:lnTo>
                <a:lnTo>
                  <a:pt x="3621" y="2401"/>
                </a:lnTo>
                <a:lnTo>
                  <a:pt x="3619" y="2401"/>
                </a:lnTo>
                <a:lnTo>
                  <a:pt x="3616" y="2403"/>
                </a:lnTo>
                <a:lnTo>
                  <a:pt x="3616" y="2403"/>
                </a:lnTo>
                <a:lnTo>
                  <a:pt x="3614" y="2401"/>
                </a:lnTo>
                <a:lnTo>
                  <a:pt x="3612" y="2401"/>
                </a:lnTo>
                <a:lnTo>
                  <a:pt x="3614" y="2399"/>
                </a:lnTo>
                <a:lnTo>
                  <a:pt x="3616" y="2399"/>
                </a:lnTo>
                <a:lnTo>
                  <a:pt x="3616" y="2399"/>
                </a:lnTo>
                <a:lnTo>
                  <a:pt x="3616" y="2399"/>
                </a:lnTo>
                <a:lnTo>
                  <a:pt x="3616" y="2396"/>
                </a:lnTo>
                <a:lnTo>
                  <a:pt x="3614" y="2396"/>
                </a:lnTo>
                <a:lnTo>
                  <a:pt x="3612" y="2399"/>
                </a:lnTo>
                <a:lnTo>
                  <a:pt x="3610" y="2399"/>
                </a:lnTo>
                <a:lnTo>
                  <a:pt x="3610" y="2399"/>
                </a:lnTo>
                <a:lnTo>
                  <a:pt x="3608" y="2399"/>
                </a:lnTo>
                <a:lnTo>
                  <a:pt x="3608" y="2396"/>
                </a:lnTo>
                <a:lnTo>
                  <a:pt x="3608" y="2396"/>
                </a:lnTo>
                <a:lnTo>
                  <a:pt x="3608" y="2394"/>
                </a:lnTo>
                <a:lnTo>
                  <a:pt x="3610" y="2394"/>
                </a:lnTo>
                <a:lnTo>
                  <a:pt x="3608" y="2392"/>
                </a:lnTo>
                <a:lnTo>
                  <a:pt x="3608" y="2392"/>
                </a:lnTo>
                <a:lnTo>
                  <a:pt x="3608" y="2392"/>
                </a:lnTo>
                <a:lnTo>
                  <a:pt x="3608" y="2390"/>
                </a:lnTo>
                <a:lnTo>
                  <a:pt x="3608" y="2390"/>
                </a:lnTo>
                <a:lnTo>
                  <a:pt x="3608" y="2390"/>
                </a:lnTo>
                <a:lnTo>
                  <a:pt x="3606" y="2390"/>
                </a:lnTo>
                <a:lnTo>
                  <a:pt x="3606" y="2392"/>
                </a:lnTo>
                <a:lnTo>
                  <a:pt x="3604" y="2394"/>
                </a:lnTo>
                <a:lnTo>
                  <a:pt x="3604" y="2396"/>
                </a:lnTo>
                <a:lnTo>
                  <a:pt x="3604" y="2396"/>
                </a:lnTo>
                <a:lnTo>
                  <a:pt x="3604" y="2399"/>
                </a:lnTo>
                <a:lnTo>
                  <a:pt x="3604" y="2399"/>
                </a:lnTo>
                <a:lnTo>
                  <a:pt x="3604" y="2399"/>
                </a:lnTo>
                <a:lnTo>
                  <a:pt x="3606" y="2399"/>
                </a:lnTo>
                <a:lnTo>
                  <a:pt x="3606" y="2401"/>
                </a:lnTo>
                <a:lnTo>
                  <a:pt x="3604" y="2401"/>
                </a:lnTo>
                <a:lnTo>
                  <a:pt x="3604" y="2401"/>
                </a:lnTo>
                <a:lnTo>
                  <a:pt x="3606" y="2403"/>
                </a:lnTo>
                <a:lnTo>
                  <a:pt x="3604" y="2403"/>
                </a:lnTo>
                <a:lnTo>
                  <a:pt x="3606" y="2405"/>
                </a:lnTo>
                <a:lnTo>
                  <a:pt x="3606" y="2405"/>
                </a:lnTo>
                <a:lnTo>
                  <a:pt x="3606" y="2407"/>
                </a:lnTo>
                <a:lnTo>
                  <a:pt x="3604" y="2407"/>
                </a:lnTo>
                <a:lnTo>
                  <a:pt x="3604" y="2407"/>
                </a:lnTo>
                <a:lnTo>
                  <a:pt x="3604" y="2409"/>
                </a:lnTo>
                <a:lnTo>
                  <a:pt x="3604" y="2409"/>
                </a:lnTo>
                <a:lnTo>
                  <a:pt x="3606" y="2409"/>
                </a:lnTo>
                <a:lnTo>
                  <a:pt x="3608" y="2409"/>
                </a:lnTo>
                <a:lnTo>
                  <a:pt x="3608" y="2409"/>
                </a:lnTo>
                <a:lnTo>
                  <a:pt x="3610" y="2407"/>
                </a:lnTo>
                <a:lnTo>
                  <a:pt x="3612" y="2407"/>
                </a:lnTo>
                <a:lnTo>
                  <a:pt x="3612" y="2407"/>
                </a:lnTo>
                <a:lnTo>
                  <a:pt x="3614" y="2409"/>
                </a:lnTo>
                <a:lnTo>
                  <a:pt x="3616" y="2409"/>
                </a:lnTo>
                <a:lnTo>
                  <a:pt x="3616" y="2409"/>
                </a:lnTo>
                <a:lnTo>
                  <a:pt x="3619" y="2409"/>
                </a:lnTo>
                <a:lnTo>
                  <a:pt x="3619" y="2409"/>
                </a:lnTo>
                <a:lnTo>
                  <a:pt x="3619" y="2409"/>
                </a:lnTo>
                <a:lnTo>
                  <a:pt x="3621" y="2409"/>
                </a:lnTo>
                <a:lnTo>
                  <a:pt x="3623" y="2409"/>
                </a:lnTo>
                <a:lnTo>
                  <a:pt x="3623" y="2409"/>
                </a:lnTo>
                <a:lnTo>
                  <a:pt x="3625" y="2409"/>
                </a:lnTo>
                <a:lnTo>
                  <a:pt x="3625" y="2409"/>
                </a:lnTo>
                <a:lnTo>
                  <a:pt x="3625" y="2409"/>
                </a:lnTo>
                <a:lnTo>
                  <a:pt x="3627" y="2407"/>
                </a:lnTo>
                <a:lnTo>
                  <a:pt x="3625" y="2407"/>
                </a:lnTo>
                <a:lnTo>
                  <a:pt x="3625" y="2407"/>
                </a:lnTo>
                <a:lnTo>
                  <a:pt x="3623" y="2407"/>
                </a:lnTo>
                <a:lnTo>
                  <a:pt x="3623" y="2407"/>
                </a:lnTo>
                <a:lnTo>
                  <a:pt x="3621" y="2407"/>
                </a:lnTo>
                <a:lnTo>
                  <a:pt x="3621" y="2407"/>
                </a:lnTo>
                <a:lnTo>
                  <a:pt x="3619" y="2407"/>
                </a:lnTo>
                <a:lnTo>
                  <a:pt x="3619" y="2405"/>
                </a:lnTo>
                <a:lnTo>
                  <a:pt x="3619" y="2405"/>
                </a:lnTo>
                <a:lnTo>
                  <a:pt x="3619" y="2405"/>
                </a:lnTo>
                <a:lnTo>
                  <a:pt x="3621" y="2405"/>
                </a:lnTo>
                <a:lnTo>
                  <a:pt x="3621" y="2405"/>
                </a:lnTo>
                <a:lnTo>
                  <a:pt x="3621" y="2403"/>
                </a:lnTo>
                <a:lnTo>
                  <a:pt x="3621" y="2403"/>
                </a:lnTo>
                <a:lnTo>
                  <a:pt x="3625" y="2403"/>
                </a:lnTo>
                <a:lnTo>
                  <a:pt x="3625" y="2403"/>
                </a:lnTo>
                <a:lnTo>
                  <a:pt x="3627" y="2405"/>
                </a:lnTo>
                <a:lnTo>
                  <a:pt x="3627" y="2405"/>
                </a:lnTo>
                <a:lnTo>
                  <a:pt x="3627" y="2405"/>
                </a:lnTo>
                <a:lnTo>
                  <a:pt x="3627" y="2405"/>
                </a:lnTo>
                <a:lnTo>
                  <a:pt x="3627" y="2403"/>
                </a:lnTo>
                <a:lnTo>
                  <a:pt x="3629" y="2403"/>
                </a:lnTo>
                <a:lnTo>
                  <a:pt x="3629" y="2403"/>
                </a:lnTo>
                <a:lnTo>
                  <a:pt x="3629" y="2401"/>
                </a:lnTo>
                <a:lnTo>
                  <a:pt x="3629" y="2399"/>
                </a:lnTo>
                <a:lnTo>
                  <a:pt x="3629" y="2399"/>
                </a:lnTo>
                <a:close/>
                <a:moveTo>
                  <a:pt x="3671" y="1585"/>
                </a:moveTo>
                <a:lnTo>
                  <a:pt x="3671" y="1585"/>
                </a:lnTo>
                <a:lnTo>
                  <a:pt x="3671" y="1585"/>
                </a:lnTo>
                <a:lnTo>
                  <a:pt x="3671" y="1583"/>
                </a:lnTo>
                <a:lnTo>
                  <a:pt x="3671" y="1583"/>
                </a:lnTo>
                <a:lnTo>
                  <a:pt x="3671" y="1585"/>
                </a:lnTo>
                <a:lnTo>
                  <a:pt x="3671" y="1585"/>
                </a:lnTo>
                <a:lnTo>
                  <a:pt x="3671" y="1585"/>
                </a:lnTo>
                <a:lnTo>
                  <a:pt x="3671" y="1585"/>
                </a:lnTo>
                <a:close/>
                <a:moveTo>
                  <a:pt x="3792" y="1524"/>
                </a:moveTo>
                <a:lnTo>
                  <a:pt x="3792" y="1524"/>
                </a:lnTo>
                <a:lnTo>
                  <a:pt x="3792" y="1522"/>
                </a:lnTo>
                <a:lnTo>
                  <a:pt x="3790" y="1520"/>
                </a:lnTo>
                <a:lnTo>
                  <a:pt x="3790" y="1520"/>
                </a:lnTo>
                <a:lnTo>
                  <a:pt x="3790" y="1520"/>
                </a:lnTo>
                <a:lnTo>
                  <a:pt x="3790" y="1520"/>
                </a:lnTo>
                <a:lnTo>
                  <a:pt x="3788" y="1514"/>
                </a:lnTo>
                <a:lnTo>
                  <a:pt x="3788" y="1514"/>
                </a:lnTo>
                <a:lnTo>
                  <a:pt x="3788" y="1514"/>
                </a:lnTo>
                <a:lnTo>
                  <a:pt x="3786" y="1510"/>
                </a:lnTo>
                <a:lnTo>
                  <a:pt x="3786" y="1510"/>
                </a:lnTo>
                <a:lnTo>
                  <a:pt x="3784" y="1510"/>
                </a:lnTo>
                <a:lnTo>
                  <a:pt x="3784" y="1510"/>
                </a:lnTo>
                <a:lnTo>
                  <a:pt x="3784" y="1508"/>
                </a:lnTo>
                <a:lnTo>
                  <a:pt x="3784" y="1508"/>
                </a:lnTo>
                <a:lnTo>
                  <a:pt x="3784" y="1508"/>
                </a:lnTo>
                <a:lnTo>
                  <a:pt x="3782" y="1503"/>
                </a:lnTo>
                <a:lnTo>
                  <a:pt x="3780" y="1501"/>
                </a:lnTo>
                <a:lnTo>
                  <a:pt x="3780" y="1501"/>
                </a:lnTo>
                <a:lnTo>
                  <a:pt x="3780" y="1501"/>
                </a:lnTo>
                <a:lnTo>
                  <a:pt x="3780" y="1501"/>
                </a:lnTo>
                <a:lnTo>
                  <a:pt x="3778" y="1497"/>
                </a:lnTo>
                <a:lnTo>
                  <a:pt x="3772" y="1493"/>
                </a:lnTo>
                <a:lnTo>
                  <a:pt x="3769" y="1491"/>
                </a:lnTo>
                <a:lnTo>
                  <a:pt x="3769" y="1491"/>
                </a:lnTo>
                <a:lnTo>
                  <a:pt x="3767" y="1491"/>
                </a:lnTo>
                <a:lnTo>
                  <a:pt x="3767" y="1491"/>
                </a:lnTo>
                <a:lnTo>
                  <a:pt x="3765" y="1491"/>
                </a:lnTo>
                <a:lnTo>
                  <a:pt x="3765" y="1491"/>
                </a:lnTo>
                <a:lnTo>
                  <a:pt x="3767" y="1491"/>
                </a:lnTo>
                <a:lnTo>
                  <a:pt x="3767" y="1493"/>
                </a:lnTo>
                <a:lnTo>
                  <a:pt x="3769" y="1493"/>
                </a:lnTo>
                <a:lnTo>
                  <a:pt x="3772" y="1493"/>
                </a:lnTo>
                <a:lnTo>
                  <a:pt x="3774" y="1495"/>
                </a:lnTo>
                <a:lnTo>
                  <a:pt x="3772" y="1495"/>
                </a:lnTo>
                <a:lnTo>
                  <a:pt x="3772" y="1495"/>
                </a:lnTo>
                <a:lnTo>
                  <a:pt x="3769" y="1495"/>
                </a:lnTo>
                <a:lnTo>
                  <a:pt x="3769" y="1493"/>
                </a:lnTo>
                <a:lnTo>
                  <a:pt x="3767" y="1493"/>
                </a:lnTo>
                <a:lnTo>
                  <a:pt x="3767" y="1495"/>
                </a:lnTo>
                <a:lnTo>
                  <a:pt x="3767" y="1497"/>
                </a:lnTo>
                <a:lnTo>
                  <a:pt x="3767" y="1499"/>
                </a:lnTo>
                <a:lnTo>
                  <a:pt x="3767" y="1501"/>
                </a:lnTo>
                <a:lnTo>
                  <a:pt x="3765" y="1503"/>
                </a:lnTo>
                <a:lnTo>
                  <a:pt x="3765" y="1503"/>
                </a:lnTo>
                <a:lnTo>
                  <a:pt x="3765" y="1505"/>
                </a:lnTo>
                <a:lnTo>
                  <a:pt x="3765" y="1505"/>
                </a:lnTo>
                <a:lnTo>
                  <a:pt x="3765" y="1510"/>
                </a:lnTo>
                <a:lnTo>
                  <a:pt x="3765" y="1512"/>
                </a:lnTo>
                <a:lnTo>
                  <a:pt x="3763" y="1516"/>
                </a:lnTo>
                <a:lnTo>
                  <a:pt x="3763" y="1516"/>
                </a:lnTo>
                <a:lnTo>
                  <a:pt x="3763" y="1516"/>
                </a:lnTo>
                <a:lnTo>
                  <a:pt x="3763" y="1512"/>
                </a:lnTo>
                <a:lnTo>
                  <a:pt x="3763" y="1514"/>
                </a:lnTo>
                <a:lnTo>
                  <a:pt x="3763" y="1516"/>
                </a:lnTo>
                <a:lnTo>
                  <a:pt x="3763" y="1518"/>
                </a:lnTo>
                <a:lnTo>
                  <a:pt x="3763" y="1522"/>
                </a:lnTo>
                <a:lnTo>
                  <a:pt x="3765" y="1533"/>
                </a:lnTo>
                <a:lnTo>
                  <a:pt x="3765" y="1537"/>
                </a:lnTo>
                <a:lnTo>
                  <a:pt x="3767" y="1539"/>
                </a:lnTo>
                <a:lnTo>
                  <a:pt x="3767" y="1543"/>
                </a:lnTo>
                <a:lnTo>
                  <a:pt x="3772" y="1545"/>
                </a:lnTo>
                <a:lnTo>
                  <a:pt x="3774" y="1545"/>
                </a:lnTo>
                <a:lnTo>
                  <a:pt x="3778" y="1545"/>
                </a:lnTo>
                <a:lnTo>
                  <a:pt x="3780" y="1543"/>
                </a:lnTo>
                <a:lnTo>
                  <a:pt x="3786" y="1541"/>
                </a:lnTo>
                <a:lnTo>
                  <a:pt x="3786" y="1541"/>
                </a:lnTo>
                <a:lnTo>
                  <a:pt x="3790" y="1539"/>
                </a:lnTo>
                <a:lnTo>
                  <a:pt x="3792" y="1537"/>
                </a:lnTo>
                <a:lnTo>
                  <a:pt x="3792" y="1537"/>
                </a:lnTo>
                <a:lnTo>
                  <a:pt x="3792" y="1535"/>
                </a:lnTo>
                <a:lnTo>
                  <a:pt x="3795" y="1533"/>
                </a:lnTo>
                <a:lnTo>
                  <a:pt x="3795" y="1531"/>
                </a:lnTo>
                <a:lnTo>
                  <a:pt x="3795" y="1526"/>
                </a:lnTo>
                <a:lnTo>
                  <a:pt x="3792" y="1524"/>
                </a:lnTo>
                <a:close/>
                <a:moveTo>
                  <a:pt x="3673" y="1570"/>
                </a:moveTo>
                <a:lnTo>
                  <a:pt x="3673" y="1570"/>
                </a:lnTo>
                <a:lnTo>
                  <a:pt x="3673" y="1570"/>
                </a:lnTo>
                <a:lnTo>
                  <a:pt x="3673" y="1570"/>
                </a:lnTo>
                <a:lnTo>
                  <a:pt x="3673" y="1570"/>
                </a:lnTo>
                <a:lnTo>
                  <a:pt x="3673" y="1570"/>
                </a:lnTo>
                <a:lnTo>
                  <a:pt x="3673" y="1570"/>
                </a:lnTo>
                <a:lnTo>
                  <a:pt x="3673" y="1570"/>
                </a:lnTo>
                <a:lnTo>
                  <a:pt x="3673" y="1570"/>
                </a:lnTo>
                <a:lnTo>
                  <a:pt x="3673" y="1570"/>
                </a:lnTo>
                <a:lnTo>
                  <a:pt x="3673" y="1570"/>
                </a:lnTo>
                <a:lnTo>
                  <a:pt x="3673" y="1570"/>
                </a:lnTo>
                <a:lnTo>
                  <a:pt x="3673" y="1570"/>
                </a:lnTo>
                <a:close/>
                <a:moveTo>
                  <a:pt x="3610" y="2399"/>
                </a:moveTo>
                <a:lnTo>
                  <a:pt x="3612" y="2399"/>
                </a:lnTo>
                <a:lnTo>
                  <a:pt x="3612" y="2396"/>
                </a:lnTo>
                <a:lnTo>
                  <a:pt x="3612" y="2396"/>
                </a:lnTo>
                <a:lnTo>
                  <a:pt x="3612" y="2394"/>
                </a:lnTo>
                <a:lnTo>
                  <a:pt x="3610" y="2394"/>
                </a:lnTo>
                <a:lnTo>
                  <a:pt x="3610" y="2394"/>
                </a:lnTo>
                <a:lnTo>
                  <a:pt x="3610" y="2394"/>
                </a:lnTo>
                <a:lnTo>
                  <a:pt x="3610" y="2396"/>
                </a:lnTo>
                <a:lnTo>
                  <a:pt x="3610" y="2396"/>
                </a:lnTo>
                <a:lnTo>
                  <a:pt x="3610" y="2396"/>
                </a:lnTo>
                <a:lnTo>
                  <a:pt x="3610" y="2399"/>
                </a:lnTo>
                <a:close/>
                <a:moveTo>
                  <a:pt x="3763" y="1501"/>
                </a:moveTo>
                <a:lnTo>
                  <a:pt x="3763" y="1501"/>
                </a:lnTo>
                <a:lnTo>
                  <a:pt x="3765" y="1501"/>
                </a:lnTo>
                <a:lnTo>
                  <a:pt x="3765" y="1501"/>
                </a:lnTo>
                <a:lnTo>
                  <a:pt x="3765" y="1501"/>
                </a:lnTo>
                <a:lnTo>
                  <a:pt x="3763" y="1499"/>
                </a:lnTo>
                <a:lnTo>
                  <a:pt x="3763" y="1501"/>
                </a:lnTo>
                <a:close/>
                <a:moveTo>
                  <a:pt x="3673" y="2474"/>
                </a:moveTo>
                <a:lnTo>
                  <a:pt x="3671" y="2472"/>
                </a:lnTo>
                <a:lnTo>
                  <a:pt x="3669" y="2472"/>
                </a:lnTo>
                <a:lnTo>
                  <a:pt x="3669" y="2472"/>
                </a:lnTo>
                <a:lnTo>
                  <a:pt x="3669" y="2472"/>
                </a:lnTo>
                <a:lnTo>
                  <a:pt x="3669" y="2474"/>
                </a:lnTo>
                <a:lnTo>
                  <a:pt x="3671" y="2474"/>
                </a:lnTo>
                <a:lnTo>
                  <a:pt x="3671" y="2476"/>
                </a:lnTo>
                <a:lnTo>
                  <a:pt x="3671" y="2476"/>
                </a:lnTo>
                <a:lnTo>
                  <a:pt x="3673" y="2476"/>
                </a:lnTo>
                <a:lnTo>
                  <a:pt x="3675" y="2476"/>
                </a:lnTo>
                <a:lnTo>
                  <a:pt x="3677" y="2476"/>
                </a:lnTo>
                <a:lnTo>
                  <a:pt x="3677" y="2474"/>
                </a:lnTo>
                <a:lnTo>
                  <a:pt x="3675" y="2474"/>
                </a:lnTo>
                <a:lnTo>
                  <a:pt x="3673" y="2474"/>
                </a:lnTo>
                <a:close/>
                <a:moveTo>
                  <a:pt x="3663" y="1470"/>
                </a:moveTo>
                <a:lnTo>
                  <a:pt x="3663" y="1470"/>
                </a:lnTo>
                <a:lnTo>
                  <a:pt x="3663" y="1470"/>
                </a:lnTo>
                <a:lnTo>
                  <a:pt x="3663" y="1470"/>
                </a:lnTo>
                <a:lnTo>
                  <a:pt x="3663" y="1470"/>
                </a:lnTo>
                <a:lnTo>
                  <a:pt x="3663" y="1470"/>
                </a:lnTo>
                <a:lnTo>
                  <a:pt x="3663" y="1470"/>
                </a:lnTo>
                <a:lnTo>
                  <a:pt x="3663" y="1470"/>
                </a:lnTo>
                <a:lnTo>
                  <a:pt x="3663" y="1470"/>
                </a:lnTo>
                <a:close/>
                <a:moveTo>
                  <a:pt x="3656" y="1734"/>
                </a:moveTo>
                <a:lnTo>
                  <a:pt x="3656" y="1736"/>
                </a:lnTo>
                <a:lnTo>
                  <a:pt x="3658" y="1736"/>
                </a:lnTo>
                <a:lnTo>
                  <a:pt x="3658" y="1736"/>
                </a:lnTo>
                <a:lnTo>
                  <a:pt x="3658" y="1736"/>
                </a:lnTo>
                <a:lnTo>
                  <a:pt x="3658" y="1736"/>
                </a:lnTo>
                <a:lnTo>
                  <a:pt x="3656" y="1738"/>
                </a:lnTo>
                <a:lnTo>
                  <a:pt x="3656" y="1736"/>
                </a:lnTo>
                <a:lnTo>
                  <a:pt x="3656" y="1736"/>
                </a:lnTo>
                <a:lnTo>
                  <a:pt x="3656" y="1736"/>
                </a:lnTo>
                <a:lnTo>
                  <a:pt x="3656" y="1736"/>
                </a:lnTo>
                <a:lnTo>
                  <a:pt x="3656" y="1738"/>
                </a:lnTo>
                <a:lnTo>
                  <a:pt x="3658" y="1738"/>
                </a:lnTo>
                <a:lnTo>
                  <a:pt x="3658" y="1738"/>
                </a:lnTo>
                <a:lnTo>
                  <a:pt x="3658" y="1736"/>
                </a:lnTo>
                <a:lnTo>
                  <a:pt x="3658" y="1736"/>
                </a:lnTo>
                <a:lnTo>
                  <a:pt x="3656" y="1734"/>
                </a:lnTo>
                <a:close/>
                <a:moveTo>
                  <a:pt x="3667" y="1512"/>
                </a:moveTo>
                <a:lnTo>
                  <a:pt x="3667" y="1512"/>
                </a:lnTo>
                <a:lnTo>
                  <a:pt x="3667" y="1512"/>
                </a:lnTo>
                <a:lnTo>
                  <a:pt x="3665" y="1512"/>
                </a:lnTo>
                <a:lnTo>
                  <a:pt x="3665" y="1512"/>
                </a:lnTo>
                <a:lnTo>
                  <a:pt x="3665" y="1512"/>
                </a:lnTo>
                <a:lnTo>
                  <a:pt x="3667" y="1512"/>
                </a:lnTo>
                <a:lnTo>
                  <a:pt x="3667" y="1512"/>
                </a:lnTo>
                <a:lnTo>
                  <a:pt x="3667" y="1512"/>
                </a:lnTo>
                <a:lnTo>
                  <a:pt x="3667" y="1512"/>
                </a:lnTo>
                <a:lnTo>
                  <a:pt x="3667" y="1512"/>
                </a:lnTo>
                <a:lnTo>
                  <a:pt x="3667" y="1512"/>
                </a:lnTo>
                <a:lnTo>
                  <a:pt x="3667" y="1512"/>
                </a:lnTo>
                <a:close/>
                <a:moveTo>
                  <a:pt x="2376" y="1459"/>
                </a:moveTo>
                <a:lnTo>
                  <a:pt x="2374" y="1459"/>
                </a:lnTo>
                <a:lnTo>
                  <a:pt x="2374" y="1459"/>
                </a:lnTo>
                <a:lnTo>
                  <a:pt x="2374" y="1461"/>
                </a:lnTo>
                <a:lnTo>
                  <a:pt x="2376" y="1461"/>
                </a:lnTo>
                <a:lnTo>
                  <a:pt x="2376" y="1459"/>
                </a:lnTo>
                <a:lnTo>
                  <a:pt x="2376" y="1459"/>
                </a:lnTo>
                <a:close/>
                <a:moveTo>
                  <a:pt x="2380" y="1468"/>
                </a:moveTo>
                <a:lnTo>
                  <a:pt x="2380" y="1468"/>
                </a:lnTo>
                <a:lnTo>
                  <a:pt x="2378" y="1470"/>
                </a:lnTo>
                <a:lnTo>
                  <a:pt x="2380" y="1470"/>
                </a:lnTo>
                <a:lnTo>
                  <a:pt x="2380" y="1470"/>
                </a:lnTo>
                <a:lnTo>
                  <a:pt x="2380" y="1470"/>
                </a:lnTo>
                <a:lnTo>
                  <a:pt x="2380" y="1470"/>
                </a:lnTo>
                <a:lnTo>
                  <a:pt x="2380" y="1470"/>
                </a:lnTo>
                <a:lnTo>
                  <a:pt x="2380" y="1468"/>
                </a:lnTo>
                <a:lnTo>
                  <a:pt x="2380" y="1468"/>
                </a:lnTo>
                <a:lnTo>
                  <a:pt x="2380" y="1468"/>
                </a:lnTo>
                <a:close/>
                <a:moveTo>
                  <a:pt x="2378" y="1466"/>
                </a:moveTo>
                <a:lnTo>
                  <a:pt x="2378" y="1463"/>
                </a:lnTo>
                <a:lnTo>
                  <a:pt x="2376" y="1463"/>
                </a:lnTo>
                <a:lnTo>
                  <a:pt x="2376" y="1466"/>
                </a:lnTo>
                <a:lnTo>
                  <a:pt x="2376" y="1466"/>
                </a:lnTo>
                <a:lnTo>
                  <a:pt x="2376" y="1466"/>
                </a:lnTo>
                <a:lnTo>
                  <a:pt x="2376" y="1466"/>
                </a:lnTo>
                <a:lnTo>
                  <a:pt x="2378" y="1466"/>
                </a:lnTo>
                <a:close/>
                <a:moveTo>
                  <a:pt x="2378" y="1470"/>
                </a:moveTo>
                <a:lnTo>
                  <a:pt x="2376" y="1470"/>
                </a:lnTo>
                <a:lnTo>
                  <a:pt x="2376" y="1470"/>
                </a:lnTo>
                <a:lnTo>
                  <a:pt x="2376" y="1472"/>
                </a:lnTo>
                <a:lnTo>
                  <a:pt x="2376" y="1472"/>
                </a:lnTo>
                <a:lnTo>
                  <a:pt x="2376" y="1472"/>
                </a:lnTo>
                <a:lnTo>
                  <a:pt x="2378" y="1472"/>
                </a:lnTo>
                <a:lnTo>
                  <a:pt x="2378" y="1472"/>
                </a:lnTo>
                <a:lnTo>
                  <a:pt x="2378" y="1470"/>
                </a:lnTo>
                <a:lnTo>
                  <a:pt x="2378" y="1470"/>
                </a:lnTo>
                <a:close/>
                <a:moveTo>
                  <a:pt x="2399" y="1744"/>
                </a:moveTo>
                <a:lnTo>
                  <a:pt x="2399" y="1744"/>
                </a:lnTo>
                <a:lnTo>
                  <a:pt x="2399" y="1744"/>
                </a:lnTo>
                <a:lnTo>
                  <a:pt x="2399" y="1744"/>
                </a:lnTo>
                <a:lnTo>
                  <a:pt x="2399" y="1747"/>
                </a:lnTo>
                <a:lnTo>
                  <a:pt x="2399" y="1747"/>
                </a:lnTo>
                <a:lnTo>
                  <a:pt x="2399" y="1747"/>
                </a:lnTo>
                <a:lnTo>
                  <a:pt x="2401" y="1747"/>
                </a:lnTo>
                <a:lnTo>
                  <a:pt x="2401" y="1744"/>
                </a:lnTo>
                <a:lnTo>
                  <a:pt x="2399" y="1744"/>
                </a:lnTo>
                <a:lnTo>
                  <a:pt x="2399" y="1744"/>
                </a:lnTo>
                <a:close/>
                <a:moveTo>
                  <a:pt x="2426" y="1522"/>
                </a:moveTo>
                <a:lnTo>
                  <a:pt x="2424" y="1522"/>
                </a:lnTo>
                <a:lnTo>
                  <a:pt x="2422" y="1522"/>
                </a:lnTo>
                <a:lnTo>
                  <a:pt x="2420" y="1522"/>
                </a:lnTo>
                <a:lnTo>
                  <a:pt x="2424" y="1524"/>
                </a:lnTo>
                <a:lnTo>
                  <a:pt x="2426" y="1524"/>
                </a:lnTo>
                <a:lnTo>
                  <a:pt x="2426" y="1524"/>
                </a:lnTo>
                <a:lnTo>
                  <a:pt x="2426" y="1522"/>
                </a:lnTo>
                <a:lnTo>
                  <a:pt x="2426" y="1522"/>
                </a:lnTo>
                <a:lnTo>
                  <a:pt x="2426" y="1522"/>
                </a:lnTo>
                <a:close/>
                <a:moveTo>
                  <a:pt x="2382" y="1466"/>
                </a:moveTo>
                <a:lnTo>
                  <a:pt x="2382" y="1466"/>
                </a:lnTo>
                <a:lnTo>
                  <a:pt x="2382" y="1466"/>
                </a:lnTo>
                <a:lnTo>
                  <a:pt x="2382" y="1466"/>
                </a:lnTo>
                <a:lnTo>
                  <a:pt x="2382" y="1463"/>
                </a:lnTo>
                <a:lnTo>
                  <a:pt x="2382" y="1463"/>
                </a:lnTo>
                <a:lnTo>
                  <a:pt x="2382" y="1463"/>
                </a:lnTo>
                <a:lnTo>
                  <a:pt x="2382" y="1466"/>
                </a:lnTo>
                <a:close/>
                <a:moveTo>
                  <a:pt x="2364" y="1216"/>
                </a:moveTo>
                <a:lnTo>
                  <a:pt x="2366" y="1218"/>
                </a:lnTo>
                <a:lnTo>
                  <a:pt x="2368" y="1218"/>
                </a:lnTo>
                <a:lnTo>
                  <a:pt x="2368" y="1218"/>
                </a:lnTo>
                <a:lnTo>
                  <a:pt x="2370" y="1216"/>
                </a:lnTo>
                <a:lnTo>
                  <a:pt x="2372" y="1212"/>
                </a:lnTo>
                <a:lnTo>
                  <a:pt x="2374" y="1210"/>
                </a:lnTo>
                <a:lnTo>
                  <a:pt x="2374" y="1210"/>
                </a:lnTo>
                <a:lnTo>
                  <a:pt x="2372" y="1210"/>
                </a:lnTo>
                <a:lnTo>
                  <a:pt x="2368" y="1212"/>
                </a:lnTo>
                <a:lnTo>
                  <a:pt x="2368" y="1212"/>
                </a:lnTo>
                <a:lnTo>
                  <a:pt x="2366" y="1212"/>
                </a:lnTo>
                <a:lnTo>
                  <a:pt x="2364" y="1212"/>
                </a:lnTo>
                <a:lnTo>
                  <a:pt x="2364" y="1214"/>
                </a:lnTo>
                <a:lnTo>
                  <a:pt x="2364" y="1214"/>
                </a:lnTo>
                <a:lnTo>
                  <a:pt x="2364" y="1216"/>
                </a:lnTo>
                <a:close/>
                <a:moveTo>
                  <a:pt x="2359" y="1216"/>
                </a:moveTo>
                <a:lnTo>
                  <a:pt x="2357" y="1216"/>
                </a:lnTo>
                <a:lnTo>
                  <a:pt x="2357" y="1216"/>
                </a:lnTo>
                <a:lnTo>
                  <a:pt x="2357" y="1216"/>
                </a:lnTo>
                <a:lnTo>
                  <a:pt x="2357" y="1218"/>
                </a:lnTo>
                <a:lnTo>
                  <a:pt x="2357" y="1218"/>
                </a:lnTo>
                <a:lnTo>
                  <a:pt x="2359" y="1218"/>
                </a:lnTo>
                <a:lnTo>
                  <a:pt x="2359" y="1218"/>
                </a:lnTo>
                <a:lnTo>
                  <a:pt x="2359" y="1216"/>
                </a:lnTo>
                <a:lnTo>
                  <a:pt x="2359" y="1216"/>
                </a:lnTo>
                <a:lnTo>
                  <a:pt x="2359" y="1216"/>
                </a:lnTo>
                <a:close/>
                <a:moveTo>
                  <a:pt x="4450" y="1635"/>
                </a:moveTo>
                <a:lnTo>
                  <a:pt x="4448" y="1638"/>
                </a:lnTo>
                <a:lnTo>
                  <a:pt x="4448" y="1640"/>
                </a:lnTo>
                <a:lnTo>
                  <a:pt x="4450" y="1640"/>
                </a:lnTo>
                <a:lnTo>
                  <a:pt x="4450" y="1638"/>
                </a:lnTo>
                <a:lnTo>
                  <a:pt x="4453" y="1638"/>
                </a:lnTo>
                <a:lnTo>
                  <a:pt x="4450" y="1635"/>
                </a:lnTo>
                <a:lnTo>
                  <a:pt x="4453" y="1635"/>
                </a:lnTo>
                <a:lnTo>
                  <a:pt x="4450" y="1635"/>
                </a:lnTo>
                <a:lnTo>
                  <a:pt x="4450" y="1635"/>
                </a:lnTo>
                <a:close/>
                <a:moveTo>
                  <a:pt x="2374" y="1470"/>
                </a:moveTo>
                <a:lnTo>
                  <a:pt x="2374" y="1470"/>
                </a:lnTo>
                <a:lnTo>
                  <a:pt x="2374" y="1470"/>
                </a:lnTo>
                <a:lnTo>
                  <a:pt x="2374" y="1470"/>
                </a:lnTo>
                <a:lnTo>
                  <a:pt x="2374" y="1470"/>
                </a:lnTo>
                <a:lnTo>
                  <a:pt x="2372" y="1472"/>
                </a:lnTo>
                <a:lnTo>
                  <a:pt x="2372" y="1472"/>
                </a:lnTo>
                <a:lnTo>
                  <a:pt x="2374" y="1472"/>
                </a:lnTo>
                <a:lnTo>
                  <a:pt x="2374" y="1472"/>
                </a:lnTo>
                <a:lnTo>
                  <a:pt x="2374" y="1472"/>
                </a:lnTo>
                <a:lnTo>
                  <a:pt x="2376" y="1472"/>
                </a:lnTo>
                <a:lnTo>
                  <a:pt x="2374" y="1470"/>
                </a:lnTo>
                <a:lnTo>
                  <a:pt x="2374" y="1470"/>
                </a:lnTo>
                <a:close/>
                <a:moveTo>
                  <a:pt x="3235" y="1795"/>
                </a:moveTo>
                <a:lnTo>
                  <a:pt x="3235" y="1795"/>
                </a:lnTo>
                <a:lnTo>
                  <a:pt x="3235" y="1795"/>
                </a:lnTo>
                <a:lnTo>
                  <a:pt x="3235" y="1797"/>
                </a:lnTo>
                <a:lnTo>
                  <a:pt x="3233" y="1801"/>
                </a:lnTo>
                <a:lnTo>
                  <a:pt x="3235" y="1801"/>
                </a:lnTo>
                <a:lnTo>
                  <a:pt x="3235" y="1803"/>
                </a:lnTo>
                <a:lnTo>
                  <a:pt x="3237" y="1803"/>
                </a:lnTo>
                <a:lnTo>
                  <a:pt x="3237" y="1803"/>
                </a:lnTo>
                <a:lnTo>
                  <a:pt x="3237" y="1803"/>
                </a:lnTo>
                <a:lnTo>
                  <a:pt x="3237" y="1801"/>
                </a:lnTo>
                <a:lnTo>
                  <a:pt x="3235" y="1799"/>
                </a:lnTo>
                <a:lnTo>
                  <a:pt x="3237" y="1795"/>
                </a:lnTo>
                <a:lnTo>
                  <a:pt x="3235" y="1795"/>
                </a:lnTo>
                <a:close/>
                <a:moveTo>
                  <a:pt x="3336" y="1847"/>
                </a:moveTo>
                <a:lnTo>
                  <a:pt x="3336" y="1845"/>
                </a:lnTo>
                <a:lnTo>
                  <a:pt x="3336" y="1841"/>
                </a:lnTo>
                <a:lnTo>
                  <a:pt x="3334" y="1835"/>
                </a:lnTo>
                <a:lnTo>
                  <a:pt x="3334" y="1826"/>
                </a:lnTo>
                <a:lnTo>
                  <a:pt x="3332" y="1822"/>
                </a:lnTo>
                <a:lnTo>
                  <a:pt x="3332" y="1820"/>
                </a:lnTo>
                <a:lnTo>
                  <a:pt x="3329" y="1818"/>
                </a:lnTo>
                <a:lnTo>
                  <a:pt x="3329" y="1818"/>
                </a:lnTo>
                <a:lnTo>
                  <a:pt x="3327" y="1814"/>
                </a:lnTo>
                <a:lnTo>
                  <a:pt x="3325" y="1812"/>
                </a:lnTo>
                <a:lnTo>
                  <a:pt x="3325" y="1812"/>
                </a:lnTo>
                <a:lnTo>
                  <a:pt x="3325" y="1809"/>
                </a:lnTo>
                <a:lnTo>
                  <a:pt x="3323" y="1807"/>
                </a:lnTo>
                <a:lnTo>
                  <a:pt x="3323" y="1807"/>
                </a:lnTo>
                <a:lnTo>
                  <a:pt x="3321" y="1805"/>
                </a:lnTo>
                <a:lnTo>
                  <a:pt x="3321" y="1805"/>
                </a:lnTo>
                <a:lnTo>
                  <a:pt x="3321" y="1805"/>
                </a:lnTo>
                <a:lnTo>
                  <a:pt x="3319" y="1809"/>
                </a:lnTo>
                <a:lnTo>
                  <a:pt x="3317" y="1812"/>
                </a:lnTo>
                <a:lnTo>
                  <a:pt x="3317" y="1812"/>
                </a:lnTo>
                <a:lnTo>
                  <a:pt x="3315" y="1812"/>
                </a:lnTo>
                <a:lnTo>
                  <a:pt x="3315" y="1812"/>
                </a:lnTo>
                <a:lnTo>
                  <a:pt x="3315" y="1814"/>
                </a:lnTo>
                <a:lnTo>
                  <a:pt x="3317" y="1816"/>
                </a:lnTo>
                <a:lnTo>
                  <a:pt x="3317" y="1816"/>
                </a:lnTo>
                <a:lnTo>
                  <a:pt x="3317" y="1818"/>
                </a:lnTo>
                <a:lnTo>
                  <a:pt x="3315" y="1822"/>
                </a:lnTo>
                <a:lnTo>
                  <a:pt x="3313" y="1824"/>
                </a:lnTo>
                <a:lnTo>
                  <a:pt x="3311" y="1826"/>
                </a:lnTo>
                <a:lnTo>
                  <a:pt x="3308" y="1826"/>
                </a:lnTo>
                <a:lnTo>
                  <a:pt x="3308" y="1828"/>
                </a:lnTo>
                <a:lnTo>
                  <a:pt x="3306" y="1828"/>
                </a:lnTo>
                <a:lnTo>
                  <a:pt x="3306" y="1828"/>
                </a:lnTo>
                <a:lnTo>
                  <a:pt x="3304" y="1828"/>
                </a:lnTo>
                <a:lnTo>
                  <a:pt x="3304" y="1828"/>
                </a:lnTo>
                <a:lnTo>
                  <a:pt x="3302" y="1828"/>
                </a:lnTo>
                <a:lnTo>
                  <a:pt x="3302" y="1828"/>
                </a:lnTo>
                <a:lnTo>
                  <a:pt x="3302" y="1830"/>
                </a:lnTo>
                <a:lnTo>
                  <a:pt x="3302" y="1830"/>
                </a:lnTo>
                <a:lnTo>
                  <a:pt x="3302" y="1830"/>
                </a:lnTo>
                <a:lnTo>
                  <a:pt x="3302" y="1832"/>
                </a:lnTo>
                <a:lnTo>
                  <a:pt x="3302" y="1832"/>
                </a:lnTo>
                <a:lnTo>
                  <a:pt x="3302" y="1832"/>
                </a:lnTo>
                <a:lnTo>
                  <a:pt x="3302" y="1835"/>
                </a:lnTo>
                <a:lnTo>
                  <a:pt x="3300" y="1839"/>
                </a:lnTo>
                <a:lnTo>
                  <a:pt x="3300" y="1841"/>
                </a:lnTo>
                <a:lnTo>
                  <a:pt x="3302" y="1843"/>
                </a:lnTo>
                <a:lnTo>
                  <a:pt x="3302" y="1843"/>
                </a:lnTo>
                <a:lnTo>
                  <a:pt x="3300" y="1843"/>
                </a:lnTo>
                <a:lnTo>
                  <a:pt x="3298" y="1843"/>
                </a:lnTo>
                <a:lnTo>
                  <a:pt x="3298" y="1845"/>
                </a:lnTo>
                <a:lnTo>
                  <a:pt x="3298" y="1845"/>
                </a:lnTo>
                <a:lnTo>
                  <a:pt x="3296" y="1847"/>
                </a:lnTo>
                <a:lnTo>
                  <a:pt x="3296" y="1847"/>
                </a:lnTo>
                <a:lnTo>
                  <a:pt x="3294" y="1847"/>
                </a:lnTo>
                <a:lnTo>
                  <a:pt x="3296" y="1847"/>
                </a:lnTo>
                <a:lnTo>
                  <a:pt x="3296" y="1847"/>
                </a:lnTo>
                <a:lnTo>
                  <a:pt x="3296" y="1845"/>
                </a:lnTo>
                <a:lnTo>
                  <a:pt x="3296" y="1845"/>
                </a:lnTo>
                <a:lnTo>
                  <a:pt x="3296" y="1843"/>
                </a:lnTo>
                <a:lnTo>
                  <a:pt x="3296" y="1843"/>
                </a:lnTo>
                <a:lnTo>
                  <a:pt x="3294" y="1845"/>
                </a:lnTo>
                <a:lnTo>
                  <a:pt x="3294" y="1845"/>
                </a:lnTo>
                <a:lnTo>
                  <a:pt x="3292" y="1847"/>
                </a:lnTo>
                <a:lnTo>
                  <a:pt x="3292" y="1849"/>
                </a:lnTo>
                <a:lnTo>
                  <a:pt x="3290" y="1849"/>
                </a:lnTo>
                <a:lnTo>
                  <a:pt x="3290" y="1851"/>
                </a:lnTo>
                <a:lnTo>
                  <a:pt x="3290" y="1851"/>
                </a:lnTo>
                <a:lnTo>
                  <a:pt x="3290" y="1853"/>
                </a:lnTo>
                <a:lnTo>
                  <a:pt x="3290" y="1853"/>
                </a:lnTo>
                <a:lnTo>
                  <a:pt x="3290" y="1853"/>
                </a:lnTo>
                <a:lnTo>
                  <a:pt x="3290" y="1856"/>
                </a:lnTo>
                <a:lnTo>
                  <a:pt x="3290" y="1856"/>
                </a:lnTo>
                <a:lnTo>
                  <a:pt x="3290" y="1853"/>
                </a:lnTo>
                <a:lnTo>
                  <a:pt x="3288" y="1851"/>
                </a:lnTo>
                <a:lnTo>
                  <a:pt x="3288" y="1851"/>
                </a:lnTo>
                <a:lnTo>
                  <a:pt x="3288" y="1851"/>
                </a:lnTo>
                <a:lnTo>
                  <a:pt x="3283" y="1853"/>
                </a:lnTo>
                <a:lnTo>
                  <a:pt x="3281" y="1856"/>
                </a:lnTo>
                <a:lnTo>
                  <a:pt x="3279" y="1858"/>
                </a:lnTo>
                <a:lnTo>
                  <a:pt x="3279" y="1858"/>
                </a:lnTo>
                <a:lnTo>
                  <a:pt x="3279" y="1860"/>
                </a:lnTo>
                <a:lnTo>
                  <a:pt x="3279" y="1860"/>
                </a:lnTo>
                <a:lnTo>
                  <a:pt x="3281" y="1862"/>
                </a:lnTo>
                <a:lnTo>
                  <a:pt x="3279" y="1862"/>
                </a:lnTo>
                <a:lnTo>
                  <a:pt x="3279" y="1862"/>
                </a:lnTo>
                <a:lnTo>
                  <a:pt x="3279" y="1862"/>
                </a:lnTo>
                <a:lnTo>
                  <a:pt x="3277" y="1860"/>
                </a:lnTo>
                <a:lnTo>
                  <a:pt x="3277" y="1860"/>
                </a:lnTo>
                <a:lnTo>
                  <a:pt x="3275" y="1860"/>
                </a:lnTo>
                <a:lnTo>
                  <a:pt x="3273" y="1860"/>
                </a:lnTo>
                <a:lnTo>
                  <a:pt x="3271" y="1860"/>
                </a:lnTo>
                <a:lnTo>
                  <a:pt x="3269" y="1860"/>
                </a:lnTo>
                <a:lnTo>
                  <a:pt x="3269" y="1862"/>
                </a:lnTo>
                <a:lnTo>
                  <a:pt x="3269" y="1862"/>
                </a:lnTo>
                <a:lnTo>
                  <a:pt x="3269" y="1862"/>
                </a:lnTo>
                <a:lnTo>
                  <a:pt x="3267" y="1862"/>
                </a:lnTo>
                <a:lnTo>
                  <a:pt x="3267" y="1862"/>
                </a:lnTo>
                <a:lnTo>
                  <a:pt x="3264" y="1864"/>
                </a:lnTo>
                <a:lnTo>
                  <a:pt x="3264" y="1864"/>
                </a:lnTo>
                <a:lnTo>
                  <a:pt x="3264" y="1862"/>
                </a:lnTo>
                <a:lnTo>
                  <a:pt x="3262" y="1862"/>
                </a:lnTo>
                <a:lnTo>
                  <a:pt x="3262" y="1862"/>
                </a:lnTo>
                <a:lnTo>
                  <a:pt x="3260" y="1864"/>
                </a:lnTo>
                <a:lnTo>
                  <a:pt x="3258" y="1866"/>
                </a:lnTo>
                <a:lnTo>
                  <a:pt x="3258" y="1866"/>
                </a:lnTo>
                <a:lnTo>
                  <a:pt x="3254" y="1866"/>
                </a:lnTo>
                <a:lnTo>
                  <a:pt x="3252" y="1866"/>
                </a:lnTo>
                <a:lnTo>
                  <a:pt x="3252" y="1866"/>
                </a:lnTo>
                <a:lnTo>
                  <a:pt x="3252" y="1866"/>
                </a:lnTo>
                <a:lnTo>
                  <a:pt x="3252" y="1868"/>
                </a:lnTo>
                <a:lnTo>
                  <a:pt x="3252" y="1872"/>
                </a:lnTo>
                <a:lnTo>
                  <a:pt x="3252" y="1872"/>
                </a:lnTo>
                <a:lnTo>
                  <a:pt x="3246" y="1883"/>
                </a:lnTo>
                <a:lnTo>
                  <a:pt x="3244" y="1887"/>
                </a:lnTo>
                <a:lnTo>
                  <a:pt x="3246" y="1887"/>
                </a:lnTo>
                <a:lnTo>
                  <a:pt x="3246" y="1889"/>
                </a:lnTo>
                <a:lnTo>
                  <a:pt x="3246" y="1891"/>
                </a:lnTo>
                <a:lnTo>
                  <a:pt x="3246" y="1897"/>
                </a:lnTo>
                <a:lnTo>
                  <a:pt x="3248" y="1900"/>
                </a:lnTo>
                <a:lnTo>
                  <a:pt x="3248" y="1902"/>
                </a:lnTo>
                <a:lnTo>
                  <a:pt x="3248" y="1904"/>
                </a:lnTo>
                <a:lnTo>
                  <a:pt x="3248" y="1906"/>
                </a:lnTo>
                <a:lnTo>
                  <a:pt x="3248" y="1908"/>
                </a:lnTo>
                <a:lnTo>
                  <a:pt x="3248" y="1908"/>
                </a:lnTo>
                <a:lnTo>
                  <a:pt x="3250" y="1912"/>
                </a:lnTo>
                <a:lnTo>
                  <a:pt x="3252" y="1914"/>
                </a:lnTo>
                <a:lnTo>
                  <a:pt x="3252" y="1916"/>
                </a:lnTo>
                <a:lnTo>
                  <a:pt x="3252" y="1916"/>
                </a:lnTo>
                <a:lnTo>
                  <a:pt x="3252" y="1921"/>
                </a:lnTo>
                <a:lnTo>
                  <a:pt x="3250" y="1923"/>
                </a:lnTo>
                <a:lnTo>
                  <a:pt x="3250" y="1925"/>
                </a:lnTo>
                <a:lnTo>
                  <a:pt x="3248" y="1927"/>
                </a:lnTo>
                <a:lnTo>
                  <a:pt x="3248" y="1931"/>
                </a:lnTo>
                <a:lnTo>
                  <a:pt x="3246" y="1931"/>
                </a:lnTo>
                <a:lnTo>
                  <a:pt x="3244" y="1935"/>
                </a:lnTo>
                <a:lnTo>
                  <a:pt x="3244" y="1937"/>
                </a:lnTo>
                <a:lnTo>
                  <a:pt x="3241" y="1939"/>
                </a:lnTo>
                <a:lnTo>
                  <a:pt x="3241" y="1941"/>
                </a:lnTo>
                <a:lnTo>
                  <a:pt x="3239" y="1941"/>
                </a:lnTo>
                <a:lnTo>
                  <a:pt x="3237" y="1941"/>
                </a:lnTo>
                <a:lnTo>
                  <a:pt x="3237" y="1946"/>
                </a:lnTo>
                <a:lnTo>
                  <a:pt x="3237" y="1948"/>
                </a:lnTo>
                <a:lnTo>
                  <a:pt x="3235" y="1948"/>
                </a:lnTo>
                <a:lnTo>
                  <a:pt x="3235" y="1950"/>
                </a:lnTo>
                <a:lnTo>
                  <a:pt x="3235" y="1950"/>
                </a:lnTo>
                <a:lnTo>
                  <a:pt x="3235" y="1952"/>
                </a:lnTo>
                <a:lnTo>
                  <a:pt x="3235" y="1952"/>
                </a:lnTo>
                <a:lnTo>
                  <a:pt x="3235" y="1956"/>
                </a:lnTo>
                <a:lnTo>
                  <a:pt x="3235" y="1958"/>
                </a:lnTo>
                <a:lnTo>
                  <a:pt x="3235" y="1962"/>
                </a:lnTo>
                <a:lnTo>
                  <a:pt x="3235" y="1965"/>
                </a:lnTo>
                <a:lnTo>
                  <a:pt x="3237" y="1965"/>
                </a:lnTo>
                <a:lnTo>
                  <a:pt x="3239" y="1969"/>
                </a:lnTo>
                <a:lnTo>
                  <a:pt x="3239" y="1971"/>
                </a:lnTo>
                <a:lnTo>
                  <a:pt x="3239" y="1971"/>
                </a:lnTo>
                <a:lnTo>
                  <a:pt x="3241" y="1973"/>
                </a:lnTo>
                <a:lnTo>
                  <a:pt x="3241" y="1975"/>
                </a:lnTo>
                <a:lnTo>
                  <a:pt x="3239" y="1977"/>
                </a:lnTo>
                <a:lnTo>
                  <a:pt x="3239" y="1979"/>
                </a:lnTo>
                <a:lnTo>
                  <a:pt x="3239" y="1981"/>
                </a:lnTo>
                <a:lnTo>
                  <a:pt x="3239" y="1983"/>
                </a:lnTo>
                <a:lnTo>
                  <a:pt x="3239" y="1988"/>
                </a:lnTo>
                <a:lnTo>
                  <a:pt x="3241" y="1988"/>
                </a:lnTo>
                <a:lnTo>
                  <a:pt x="3244" y="1990"/>
                </a:lnTo>
                <a:lnTo>
                  <a:pt x="3244" y="1992"/>
                </a:lnTo>
                <a:lnTo>
                  <a:pt x="3244" y="1994"/>
                </a:lnTo>
                <a:lnTo>
                  <a:pt x="3246" y="1996"/>
                </a:lnTo>
                <a:lnTo>
                  <a:pt x="3246" y="1996"/>
                </a:lnTo>
                <a:lnTo>
                  <a:pt x="3246" y="1998"/>
                </a:lnTo>
                <a:lnTo>
                  <a:pt x="3246" y="1998"/>
                </a:lnTo>
                <a:lnTo>
                  <a:pt x="3250" y="2000"/>
                </a:lnTo>
                <a:lnTo>
                  <a:pt x="3250" y="2000"/>
                </a:lnTo>
                <a:lnTo>
                  <a:pt x="3252" y="2002"/>
                </a:lnTo>
                <a:lnTo>
                  <a:pt x="3252" y="2002"/>
                </a:lnTo>
                <a:lnTo>
                  <a:pt x="3256" y="2002"/>
                </a:lnTo>
                <a:lnTo>
                  <a:pt x="3256" y="2002"/>
                </a:lnTo>
                <a:lnTo>
                  <a:pt x="3260" y="2006"/>
                </a:lnTo>
                <a:lnTo>
                  <a:pt x="3262" y="2006"/>
                </a:lnTo>
                <a:lnTo>
                  <a:pt x="3267" y="2006"/>
                </a:lnTo>
                <a:lnTo>
                  <a:pt x="3269" y="2006"/>
                </a:lnTo>
                <a:lnTo>
                  <a:pt x="3269" y="2004"/>
                </a:lnTo>
                <a:lnTo>
                  <a:pt x="3273" y="2002"/>
                </a:lnTo>
                <a:lnTo>
                  <a:pt x="3277" y="2000"/>
                </a:lnTo>
                <a:lnTo>
                  <a:pt x="3279" y="2000"/>
                </a:lnTo>
                <a:lnTo>
                  <a:pt x="3283" y="2000"/>
                </a:lnTo>
                <a:lnTo>
                  <a:pt x="3285" y="2000"/>
                </a:lnTo>
                <a:lnTo>
                  <a:pt x="3288" y="1998"/>
                </a:lnTo>
                <a:lnTo>
                  <a:pt x="3290" y="1998"/>
                </a:lnTo>
                <a:lnTo>
                  <a:pt x="3292" y="1994"/>
                </a:lnTo>
                <a:lnTo>
                  <a:pt x="3292" y="1992"/>
                </a:lnTo>
                <a:lnTo>
                  <a:pt x="3294" y="1990"/>
                </a:lnTo>
                <a:lnTo>
                  <a:pt x="3294" y="1988"/>
                </a:lnTo>
                <a:lnTo>
                  <a:pt x="3294" y="1986"/>
                </a:lnTo>
                <a:lnTo>
                  <a:pt x="3294" y="1983"/>
                </a:lnTo>
                <a:lnTo>
                  <a:pt x="3296" y="1981"/>
                </a:lnTo>
                <a:lnTo>
                  <a:pt x="3298" y="1979"/>
                </a:lnTo>
                <a:lnTo>
                  <a:pt x="3298" y="1977"/>
                </a:lnTo>
                <a:lnTo>
                  <a:pt x="3300" y="1971"/>
                </a:lnTo>
                <a:lnTo>
                  <a:pt x="3300" y="1967"/>
                </a:lnTo>
                <a:lnTo>
                  <a:pt x="3300" y="1962"/>
                </a:lnTo>
                <a:lnTo>
                  <a:pt x="3302" y="1958"/>
                </a:lnTo>
                <a:lnTo>
                  <a:pt x="3302" y="1958"/>
                </a:lnTo>
                <a:lnTo>
                  <a:pt x="3306" y="1950"/>
                </a:lnTo>
                <a:lnTo>
                  <a:pt x="3308" y="1941"/>
                </a:lnTo>
                <a:lnTo>
                  <a:pt x="3311" y="1935"/>
                </a:lnTo>
                <a:lnTo>
                  <a:pt x="3313" y="1929"/>
                </a:lnTo>
                <a:lnTo>
                  <a:pt x="3313" y="1925"/>
                </a:lnTo>
                <a:lnTo>
                  <a:pt x="3315" y="1921"/>
                </a:lnTo>
                <a:lnTo>
                  <a:pt x="3317" y="1914"/>
                </a:lnTo>
                <a:lnTo>
                  <a:pt x="3319" y="1908"/>
                </a:lnTo>
                <a:lnTo>
                  <a:pt x="3321" y="1904"/>
                </a:lnTo>
                <a:lnTo>
                  <a:pt x="3321" y="1900"/>
                </a:lnTo>
                <a:lnTo>
                  <a:pt x="3323" y="1897"/>
                </a:lnTo>
                <a:lnTo>
                  <a:pt x="3325" y="1891"/>
                </a:lnTo>
                <a:lnTo>
                  <a:pt x="3325" y="1887"/>
                </a:lnTo>
                <a:lnTo>
                  <a:pt x="3323" y="1883"/>
                </a:lnTo>
                <a:lnTo>
                  <a:pt x="3323" y="1881"/>
                </a:lnTo>
                <a:lnTo>
                  <a:pt x="3325" y="1879"/>
                </a:lnTo>
                <a:lnTo>
                  <a:pt x="3325" y="1877"/>
                </a:lnTo>
                <a:lnTo>
                  <a:pt x="3327" y="1877"/>
                </a:lnTo>
                <a:lnTo>
                  <a:pt x="3327" y="1874"/>
                </a:lnTo>
                <a:lnTo>
                  <a:pt x="3329" y="1874"/>
                </a:lnTo>
                <a:lnTo>
                  <a:pt x="3327" y="1874"/>
                </a:lnTo>
                <a:lnTo>
                  <a:pt x="3327" y="1872"/>
                </a:lnTo>
                <a:lnTo>
                  <a:pt x="3329" y="1872"/>
                </a:lnTo>
                <a:lnTo>
                  <a:pt x="3329" y="1870"/>
                </a:lnTo>
                <a:lnTo>
                  <a:pt x="3329" y="1866"/>
                </a:lnTo>
                <a:lnTo>
                  <a:pt x="3329" y="1866"/>
                </a:lnTo>
                <a:lnTo>
                  <a:pt x="3327" y="1864"/>
                </a:lnTo>
                <a:lnTo>
                  <a:pt x="3327" y="1864"/>
                </a:lnTo>
                <a:lnTo>
                  <a:pt x="3327" y="1862"/>
                </a:lnTo>
                <a:lnTo>
                  <a:pt x="3327" y="1860"/>
                </a:lnTo>
                <a:lnTo>
                  <a:pt x="3327" y="1858"/>
                </a:lnTo>
                <a:lnTo>
                  <a:pt x="3327" y="1856"/>
                </a:lnTo>
                <a:lnTo>
                  <a:pt x="3327" y="1856"/>
                </a:lnTo>
                <a:lnTo>
                  <a:pt x="3327" y="1856"/>
                </a:lnTo>
                <a:lnTo>
                  <a:pt x="3329" y="1856"/>
                </a:lnTo>
                <a:lnTo>
                  <a:pt x="3332" y="1856"/>
                </a:lnTo>
                <a:lnTo>
                  <a:pt x="3332" y="1856"/>
                </a:lnTo>
                <a:lnTo>
                  <a:pt x="3332" y="1860"/>
                </a:lnTo>
                <a:lnTo>
                  <a:pt x="3334" y="1862"/>
                </a:lnTo>
                <a:lnTo>
                  <a:pt x="3336" y="1862"/>
                </a:lnTo>
                <a:lnTo>
                  <a:pt x="3336" y="1862"/>
                </a:lnTo>
                <a:lnTo>
                  <a:pt x="3336" y="1862"/>
                </a:lnTo>
                <a:lnTo>
                  <a:pt x="3336" y="1860"/>
                </a:lnTo>
                <a:lnTo>
                  <a:pt x="3338" y="1858"/>
                </a:lnTo>
                <a:lnTo>
                  <a:pt x="3340" y="1853"/>
                </a:lnTo>
                <a:lnTo>
                  <a:pt x="3338" y="1849"/>
                </a:lnTo>
                <a:lnTo>
                  <a:pt x="3336" y="1847"/>
                </a:lnTo>
                <a:close/>
                <a:moveTo>
                  <a:pt x="3204" y="1661"/>
                </a:moveTo>
                <a:lnTo>
                  <a:pt x="3202" y="1661"/>
                </a:lnTo>
                <a:lnTo>
                  <a:pt x="3202" y="1663"/>
                </a:lnTo>
                <a:lnTo>
                  <a:pt x="3202" y="1663"/>
                </a:lnTo>
                <a:lnTo>
                  <a:pt x="3204" y="1661"/>
                </a:lnTo>
                <a:lnTo>
                  <a:pt x="3204" y="1661"/>
                </a:lnTo>
                <a:lnTo>
                  <a:pt x="3204" y="1661"/>
                </a:lnTo>
                <a:lnTo>
                  <a:pt x="3204" y="1661"/>
                </a:lnTo>
                <a:lnTo>
                  <a:pt x="3204" y="1661"/>
                </a:lnTo>
                <a:close/>
                <a:moveTo>
                  <a:pt x="3329" y="1877"/>
                </a:moveTo>
                <a:lnTo>
                  <a:pt x="3329" y="1879"/>
                </a:lnTo>
                <a:lnTo>
                  <a:pt x="3332" y="1877"/>
                </a:lnTo>
                <a:lnTo>
                  <a:pt x="3332" y="1872"/>
                </a:lnTo>
                <a:lnTo>
                  <a:pt x="3332" y="1872"/>
                </a:lnTo>
                <a:lnTo>
                  <a:pt x="3329" y="1877"/>
                </a:lnTo>
                <a:close/>
                <a:moveTo>
                  <a:pt x="3156" y="2357"/>
                </a:moveTo>
                <a:lnTo>
                  <a:pt x="3153" y="2357"/>
                </a:lnTo>
                <a:lnTo>
                  <a:pt x="3153" y="2357"/>
                </a:lnTo>
                <a:lnTo>
                  <a:pt x="3151" y="2359"/>
                </a:lnTo>
                <a:lnTo>
                  <a:pt x="3153" y="2359"/>
                </a:lnTo>
                <a:lnTo>
                  <a:pt x="3156" y="2359"/>
                </a:lnTo>
                <a:lnTo>
                  <a:pt x="3156" y="2359"/>
                </a:lnTo>
                <a:lnTo>
                  <a:pt x="3158" y="2359"/>
                </a:lnTo>
                <a:lnTo>
                  <a:pt x="3156" y="2359"/>
                </a:lnTo>
                <a:lnTo>
                  <a:pt x="3156" y="2357"/>
                </a:lnTo>
                <a:close/>
                <a:moveTo>
                  <a:pt x="2734" y="1583"/>
                </a:moveTo>
                <a:lnTo>
                  <a:pt x="2734" y="1583"/>
                </a:lnTo>
                <a:lnTo>
                  <a:pt x="2736" y="1579"/>
                </a:lnTo>
                <a:lnTo>
                  <a:pt x="2736" y="1579"/>
                </a:lnTo>
                <a:lnTo>
                  <a:pt x="2736" y="1577"/>
                </a:lnTo>
                <a:lnTo>
                  <a:pt x="2734" y="1577"/>
                </a:lnTo>
                <a:lnTo>
                  <a:pt x="2734" y="1577"/>
                </a:lnTo>
                <a:lnTo>
                  <a:pt x="2734" y="1577"/>
                </a:lnTo>
                <a:lnTo>
                  <a:pt x="2732" y="1579"/>
                </a:lnTo>
                <a:lnTo>
                  <a:pt x="2732" y="1579"/>
                </a:lnTo>
                <a:lnTo>
                  <a:pt x="2732" y="1581"/>
                </a:lnTo>
                <a:lnTo>
                  <a:pt x="2732" y="1581"/>
                </a:lnTo>
                <a:lnTo>
                  <a:pt x="2730" y="1581"/>
                </a:lnTo>
                <a:lnTo>
                  <a:pt x="2730" y="1583"/>
                </a:lnTo>
                <a:lnTo>
                  <a:pt x="2730" y="1583"/>
                </a:lnTo>
                <a:lnTo>
                  <a:pt x="2730" y="1583"/>
                </a:lnTo>
                <a:lnTo>
                  <a:pt x="2730" y="1585"/>
                </a:lnTo>
                <a:lnTo>
                  <a:pt x="2732" y="1585"/>
                </a:lnTo>
                <a:lnTo>
                  <a:pt x="2734" y="1585"/>
                </a:lnTo>
                <a:lnTo>
                  <a:pt x="2734" y="1583"/>
                </a:lnTo>
                <a:close/>
                <a:moveTo>
                  <a:pt x="4031" y="1440"/>
                </a:moveTo>
                <a:lnTo>
                  <a:pt x="4031" y="1440"/>
                </a:lnTo>
                <a:lnTo>
                  <a:pt x="4031" y="1440"/>
                </a:lnTo>
                <a:lnTo>
                  <a:pt x="4031" y="1443"/>
                </a:lnTo>
                <a:lnTo>
                  <a:pt x="4031" y="1443"/>
                </a:lnTo>
                <a:lnTo>
                  <a:pt x="4031" y="1445"/>
                </a:lnTo>
                <a:lnTo>
                  <a:pt x="4031" y="1443"/>
                </a:lnTo>
                <a:lnTo>
                  <a:pt x="4031" y="1440"/>
                </a:lnTo>
                <a:lnTo>
                  <a:pt x="4031" y="1440"/>
                </a:lnTo>
                <a:close/>
                <a:moveTo>
                  <a:pt x="2713" y="1566"/>
                </a:moveTo>
                <a:lnTo>
                  <a:pt x="2711" y="1568"/>
                </a:lnTo>
                <a:lnTo>
                  <a:pt x="2711" y="1568"/>
                </a:lnTo>
                <a:lnTo>
                  <a:pt x="2713" y="1568"/>
                </a:lnTo>
                <a:lnTo>
                  <a:pt x="2713" y="1566"/>
                </a:lnTo>
                <a:lnTo>
                  <a:pt x="2713" y="1566"/>
                </a:lnTo>
                <a:lnTo>
                  <a:pt x="2713" y="1566"/>
                </a:lnTo>
                <a:close/>
                <a:moveTo>
                  <a:pt x="2703" y="1625"/>
                </a:moveTo>
                <a:lnTo>
                  <a:pt x="2703" y="1627"/>
                </a:lnTo>
                <a:lnTo>
                  <a:pt x="2701" y="1627"/>
                </a:lnTo>
                <a:lnTo>
                  <a:pt x="2701" y="1627"/>
                </a:lnTo>
                <a:lnTo>
                  <a:pt x="2701" y="1629"/>
                </a:lnTo>
                <a:lnTo>
                  <a:pt x="2703" y="1631"/>
                </a:lnTo>
                <a:lnTo>
                  <a:pt x="2703" y="1631"/>
                </a:lnTo>
                <a:lnTo>
                  <a:pt x="2705" y="1629"/>
                </a:lnTo>
                <a:lnTo>
                  <a:pt x="2705" y="1627"/>
                </a:lnTo>
                <a:lnTo>
                  <a:pt x="2705" y="1627"/>
                </a:lnTo>
                <a:lnTo>
                  <a:pt x="2705" y="1625"/>
                </a:lnTo>
                <a:lnTo>
                  <a:pt x="2703" y="1625"/>
                </a:lnTo>
                <a:close/>
                <a:moveTo>
                  <a:pt x="2716" y="1606"/>
                </a:moveTo>
                <a:lnTo>
                  <a:pt x="2716" y="1606"/>
                </a:lnTo>
                <a:lnTo>
                  <a:pt x="2716" y="1606"/>
                </a:lnTo>
                <a:lnTo>
                  <a:pt x="2713" y="1608"/>
                </a:lnTo>
                <a:lnTo>
                  <a:pt x="2713" y="1608"/>
                </a:lnTo>
                <a:lnTo>
                  <a:pt x="2716" y="1608"/>
                </a:lnTo>
                <a:lnTo>
                  <a:pt x="2716" y="1608"/>
                </a:lnTo>
                <a:lnTo>
                  <a:pt x="2716" y="1608"/>
                </a:lnTo>
                <a:lnTo>
                  <a:pt x="2716" y="1608"/>
                </a:lnTo>
                <a:lnTo>
                  <a:pt x="2716" y="1606"/>
                </a:lnTo>
                <a:close/>
                <a:moveTo>
                  <a:pt x="2525" y="1862"/>
                </a:moveTo>
                <a:lnTo>
                  <a:pt x="2525" y="1862"/>
                </a:lnTo>
                <a:lnTo>
                  <a:pt x="2525" y="1862"/>
                </a:lnTo>
                <a:lnTo>
                  <a:pt x="2525" y="1862"/>
                </a:lnTo>
                <a:lnTo>
                  <a:pt x="2525" y="1862"/>
                </a:lnTo>
                <a:lnTo>
                  <a:pt x="2525" y="1862"/>
                </a:lnTo>
                <a:lnTo>
                  <a:pt x="2525" y="1862"/>
                </a:lnTo>
                <a:close/>
                <a:moveTo>
                  <a:pt x="4054" y="1665"/>
                </a:moveTo>
                <a:lnTo>
                  <a:pt x="4052" y="1663"/>
                </a:lnTo>
                <a:lnTo>
                  <a:pt x="4052" y="1661"/>
                </a:lnTo>
                <a:lnTo>
                  <a:pt x="4050" y="1661"/>
                </a:lnTo>
                <a:lnTo>
                  <a:pt x="4050" y="1661"/>
                </a:lnTo>
                <a:lnTo>
                  <a:pt x="4050" y="1661"/>
                </a:lnTo>
                <a:lnTo>
                  <a:pt x="4050" y="1661"/>
                </a:lnTo>
                <a:lnTo>
                  <a:pt x="4050" y="1663"/>
                </a:lnTo>
                <a:lnTo>
                  <a:pt x="4050" y="1663"/>
                </a:lnTo>
                <a:lnTo>
                  <a:pt x="4052" y="1665"/>
                </a:lnTo>
                <a:lnTo>
                  <a:pt x="4054" y="1665"/>
                </a:lnTo>
                <a:lnTo>
                  <a:pt x="4054" y="1665"/>
                </a:lnTo>
                <a:lnTo>
                  <a:pt x="4054" y="1665"/>
                </a:lnTo>
                <a:close/>
                <a:moveTo>
                  <a:pt x="4059" y="1669"/>
                </a:moveTo>
                <a:lnTo>
                  <a:pt x="4056" y="1667"/>
                </a:lnTo>
                <a:lnTo>
                  <a:pt x="4056" y="1667"/>
                </a:lnTo>
                <a:lnTo>
                  <a:pt x="4056" y="1669"/>
                </a:lnTo>
                <a:lnTo>
                  <a:pt x="4056" y="1669"/>
                </a:lnTo>
                <a:lnTo>
                  <a:pt x="4056" y="1669"/>
                </a:lnTo>
                <a:lnTo>
                  <a:pt x="4056" y="1671"/>
                </a:lnTo>
                <a:lnTo>
                  <a:pt x="4056" y="1671"/>
                </a:lnTo>
                <a:lnTo>
                  <a:pt x="4059" y="1671"/>
                </a:lnTo>
                <a:lnTo>
                  <a:pt x="4059" y="1671"/>
                </a:lnTo>
                <a:lnTo>
                  <a:pt x="4059" y="1669"/>
                </a:lnTo>
                <a:close/>
                <a:moveTo>
                  <a:pt x="4088" y="1707"/>
                </a:moveTo>
                <a:lnTo>
                  <a:pt x="4088" y="1707"/>
                </a:lnTo>
                <a:lnTo>
                  <a:pt x="4088" y="1707"/>
                </a:lnTo>
                <a:lnTo>
                  <a:pt x="4088" y="1709"/>
                </a:lnTo>
                <a:lnTo>
                  <a:pt x="4090" y="1711"/>
                </a:lnTo>
                <a:lnTo>
                  <a:pt x="4090" y="1711"/>
                </a:lnTo>
                <a:lnTo>
                  <a:pt x="4092" y="1709"/>
                </a:lnTo>
                <a:lnTo>
                  <a:pt x="4090" y="1709"/>
                </a:lnTo>
                <a:lnTo>
                  <a:pt x="4088" y="1707"/>
                </a:lnTo>
                <a:close/>
                <a:moveTo>
                  <a:pt x="4044" y="1654"/>
                </a:moveTo>
                <a:lnTo>
                  <a:pt x="4044" y="1652"/>
                </a:lnTo>
                <a:lnTo>
                  <a:pt x="4044" y="1652"/>
                </a:lnTo>
                <a:lnTo>
                  <a:pt x="4044" y="1650"/>
                </a:lnTo>
                <a:lnTo>
                  <a:pt x="4044" y="1650"/>
                </a:lnTo>
                <a:lnTo>
                  <a:pt x="4042" y="1648"/>
                </a:lnTo>
                <a:lnTo>
                  <a:pt x="4042" y="1646"/>
                </a:lnTo>
                <a:lnTo>
                  <a:pt x="4042" y="1644"/>
                </a:lnTo>
                <a:lnTo>
                  <a:pt x="4040" y="1644"/>
                </a:lnTo>
                <a:lnTo>
                  <a:pt x="4038" y="1646"/>
                </a:lnTo>
                <a:lnTo>
                  <a:pt x="4036" y="1648"/>
                </a:lnTo>
                <a:lnTo>
                  <a:pt x="4036" y="1650"/>
                </a:lnTo>
                <a:lnTo>
                  <a:pt x="4040" y="1652"/>
                </a:lnTo>
                <a:lnTo>
                  <a:pt x="4040" y="1654"/>
                </a:lnTo>
                <a:lnTo>
                  <a:pt x="4040" y="1654"/>
                </a:lnTo>
                <a:lnTo>
                  <a:pt x="4044" y="1656"/>
                </a:lnTo>
                <a:lnTo>
                  <a:pt x="4044" y="1656"/>
                </a:lnTo>
                <a:lnTo>
                  <a:pt x="4046" y="1656"/>
                </a:lnTo>
                <a:lnTo>
                  <a:pt x="4046" y="1654"/>
                </a:lnTo>
                <a:lnTo>
                  <a:pt x="4044" y="1654"/>
                </a:lnTo>
                <a:close/>
                <a:moveTo>
                  <a:pt x="3922" y="1300"/>
                </a:moveTo>
                <a:lnTo>
                  <a:pt x="3922" y="1298"/>
                </a:lnTo>
                <a:lnTo>
                  <a:pt x="3920" y="1298"/>
                </a:lnTo>
                <a:lnTo>
                  <a:pt x="3920" y="1298"/>
                </a:lnTo>
                <a:lnTo>
                  <a:pt x="3918" y="1298"/>
                </a:lnTo>
                <a:lnTo>
                  <a:pt x="3918" y="1300"/>
                </a:lnTo>
                <a:lnTo>
                  <a:pt x="3920" y="1300"/>
                </a:lnTo>
                <a:lnTo>
                  <a:pt x="3920" y="1300"/>
                </a:lnTo>
                <a:lnTo>
                  <a:pt x="3920" y="1302"/>
                </a:lnTo>
                <a:lnTo>
                  <a:pt x="3920" y="1304"/>
                </a:lnTo>
                <a:lnTo>
                  <a:pt x="3922" y="1306"/>
                </a:lnTo>
                <a:lnTo>
                  <a:pt x="3918" y="1308"/>
                </a:lnTo>
                <a:lnTo>
                  <a:pt x="3920" y="1310"/>
                </a:lnTo>
                <a:lnTo>
                  <a:pt x="3922" y="1308"/>
                </a:lnTo>
                <a:lnTo>
                  <a:pt x="3924" y="1308"/>
                </a:lnTo>
                <a:lnTo>
                  <a:pt x="3924" y="1304"/>
                </a:lnTo>
                <a:lnTo>
                  <a:pt x="3924" y="1302"/>
                </a:lnTo>
                <a:lnTo>
                  <a:pt x="3922" y="1300"/>
                </a:lnTo>
                <a:lnTo>
                  <a:pt x="3922" y="1300"/>
                </a:lnTo>
                <a:close/>
                <a:moveTo>
                  <a:pt x="4033" y="1631"/>
                </a:moveTo>
                <a:lnTo>
                  <a:pt x="4033" y="1631"/>
                </a:lnTo>
                <a:lnTo>
                  <a:pt x="4031" y="1631"/>
                </a:lnTo>
                <a:lnTo>
                  <a:pt x="4033" y="1635"/>
                </a:lnTo>
                <a:lnTo>
                  <a:pt x="4033" y="1635"/>
                </a:lnTo>
                <a:lnTo>
                  <a:pt x="4033" y="1638"/>
                </a:lnTo>
                <a:lnTo>
                  <a:pt x="4031" y="1638"/>
                </a:lnTo>
                <a:lnTo>
                  <a:pt x="4031" y="1640"/>
                </a:lnTo>
                <a:lnTo>
                  <a:pt x="4033" y="1640"/>
                </a:lnTo>
                <a:lnTo>
                  <a:pt x="4033" y="1640"/>
                </a:lnTo>
                <a:lnTo>
                  <a:pt x="4036" y="1638"/>
                </a:lnTo>
                <a:lnTo>
                  <a:pt x="4036" y="1635"/>
                </a:lnTo>
                <a:lnTo>
                  <a:pt x="4033" y="1633"/>
                </a:lnTo>
                <a:lnTo>
                  <a:pt x="4033" y="1631"/>
                </a:lnTo>
                <a:close/>
                <a:moveTo>
                  <a:pt x="4025" y="1614"/>
                </a:moveTo>
                <a:lnTo>
                  <a:pt x="4023" y="1614"/>
                </a:lnTo>
                <a:lnTo>
                  <a:pt x="4021" y="1610"/>
                </a:lnTo>
                <a:lnTo>
                  <a:pt x="4019" y="1608"/>
                </a:lnTo>
                <a:lnTo>
                  <a:pt x="4019" y="1608"/>
                </a:lnTo>
                <a:lnTo>
                  <a:pt x="4017" y="1610"/>
                </a:lnTo>
                <a:lnTo>
                  <a:pt x="4017" y="1610"/>
                </a:lnTo>
                <a:lnTo>
                  <a:pt x="4015" y="1610"/>
                </a:lnTo>
                <a:lnTo>
                  <a:pt x="4017" y="1614"/>
                </a:lnTo>
                <a:lnTo>
                  <a:pt x="4019" y="1617"/>
                </a:lnTo>
                <a:lnTo>
                  <a:pt x="4019" y="1617"/>
                </a:lnTo>
                <a:lnTo>
                  <a:pt x="4019" y="1619"/>
                </a:lnTo>
                <a:lnTo>
                  <a:pt x="4021" y="1619"/>
                </a:lnTo>
                <a:lnTo>
                  <a:pt x="4023" y="1623"/>
                </a:lnTo>
                <a:lnTo>
                  <a:pt x="4023" y="1623"/>
                </a:lnTo>
                <a:lnTo>
                  <a:pt x="4025" y="1623"/>
                </a:lnTo>
                <a:lnTo>
                  <a:pt x="4025" y="1623"/>
                </a:lnTo>
                <a:lnTo>
                  <a:pt x="4025" y="1619"/>
                </a:lnTo>
                <a:lnTo>
                  <a:pt x="4027" y="1617"/>
                </a:lnTo>
                <a:lnTo>
                  <a:pt x="4025" y="1617"/>
                </a:lnTo>
                <a:lnTo>
                  <a:pt x="4025" y="1614"/>
                </a:lnTo>
                <a:close/>
                <a:moveTo>
                  <a:pt x="4004" y="1596"/>
                </a:moveTo>
                <a:lnTo>
                  <a:pt x="4004" y="1596"/>
                </a:lnTo>
                <a:lnTo>
                  <a:pt x="4002" y="1593"/>
                </a:lnTo>
                <a:lnTo>
                  <a:pt x="4000" y="1591"/>
                </a:lnTo>
                <a:lnTo>
                  <a:pt x="4000" y="1591"/>
                </a:lnTo>
                <a:lnTo>
                  <a:pt x="3998" y="1591"/>
                </a:lnTo>
                <a:lnTo>
                  <a:pt x="3998" y="1589"/>
                </a:lnTo>
                <a:lnTo>
                  <a:pt x="3996" y="1589"/>
                </a:lnTo>
                <a:lnTo>
                  <a:pt x="3996" y="1589"/>
                </a:lnTo>
                <a:lnTo>
                  <a:pt x="3994" y="1591"/>
                </a:lnTo>
                <a:lnTo>
                  <a:pt x="3994" y="1591"/>
                </a:lnTo>
                <a:lnTo>
                  <a:pt x="3996" y="1593"/>
                </a:lnTo>
                <a:lnTo>
                  <a:pt x="3996" y="1593"/>
                </a:lnTo>
                <a:lnTo>
                  <a:pt x="3998" y="1593"/>
                </a:lnTo>
                <a:lnTo>
                  <a:pt x="3998" y="1593"/>
                </a:lnTo>
                <a:lnTo>
                  <a:pt x="4002" y="1596"/>
                </a:lnTo>
                <a:lnTo>
                  <a:pt x="4004" y="1598"/>
                </a:lnTo>
                <a:lnTo>
                  <a:pt x="4004" y="1598"/>
                </a:lnTo>
                <a:lnTo>
                  <a:pt x="4006" y="1598"/>
                </a:lnTo>
                <a:lnTo>
                  <a:pt x="4004" y="1596"/>
                </a:lnTo>
                <a:lnTo>
                  <a:pt x="4004" y="1596"/>
                </a:lnTo>
                <a:close/>
                <a:moveTo>
                  <a:pt x="4134" y="1711"/>
                </a:moveTo>
                <a:lnTo>
                  <a:pt x="4134" y="1711"/>
                </a:lnTo>
                <a:lnTo>
                  <a:pt x="4136" y="1713"/>
                </a:lnTo>
                <a:lnTo>
                  <a:pt x="4136" y="1713"/>
                </a:lnTo>
                <a:lnTo>
                  <a:pt x="4138" y="1713"/>
                </a:lnTo>
                <a:lnTo>
                  <a:pt x="4138" y="1715"/>
                </a:lnTo>
                <a:lnTo>
                  <a:pt x="4138" y="1715"/>
                </a:lnTo>
                <a:lnTo>
                  <a:pt x="4140" y="1715"/>
                </a:lnTo>
                <a:lnTo>
                  <a:pt x="4140" y="1713"/>
                </a:lnTo>
                <a:lnTo>
                  <a:pt x="4140" y="1713"/>
                </a:lnTo>
                <a:lnTo>
                  <a:pt x="4142" y="1702"/>
                </a:lnTo>
                <a:lnTo>
                  <a:pt x="4142" y="1700"/>
                </a:lnTo>
                <a:lnTo>
                  <a:pt x="4142" y="1698"/>
                </a:lnTo>
                <a:lnTo>
                  <a:pt x="4142" y="1696"/>
                </a:lnTo>
                <a:lnTo>
                  <a:pt x="4140" y="1690"/>
                </a:lnTo>
                <a:lnTo>
                  <a:pt x="4140" y="1690"/>
                </a:lnTo>
                <a:lnTo>
                  <a:pt x="4142" y="1688"/>
                </a:lnTo>
                <a:lnTo>
                  <a:pt x="4142" y="1686"/>
                </a:lnTo>
                <a:lnTo>
                  <a:pt x="4142" y="1686"/>
                </a:lnTo>
                <a:lnTo>
                  <a:pt x="4140" y="1686"/>
                </a:lnTo>
                <a:lnTo>
                  <a:pt x="4140" y="1684"/>
                </a:lnTo>
                <a:lnTo>
                  <a:pt x="4142" y="1682"/>
                </a:lnTo>
                <a:lnTo>
                  <a:pt x="4142" y="1679"/>
                </a:lnTo>
                <a:lnTo>
                  <a:pt x="4144" y="1677"/>
                </a:lnTo>
                <a:lnTo>
                  <a:pt x="4144" y="1677"/>
                </a:lnTo>
                <a:lnTo>
                  <a:pt x="4144" y="1677"/>
                </a:lnTo>
                <a:lnTo>
                  <a:pt x="4144" y="1675"/>
                </a:lnTo>
                <a:lnTo>
                  <a:pt x="4142" y="1673"/>
                </a:lnTo>
                <a:lnTo>
                  <a:pt x="4138" y="1667"/>
                </a:lnTo>
                <a:lnTo>
                  <a:pt x="4136" y="1667"/>
                </a:lnTo>
                <a:lnTo>
                  <a:pt x="4134" y="1665"/>
                </a:lnTo>
                <a:lnTo>
                  <a:pt x="4134" y="1665"/>
                </a:lnTo>
                <a:lnTo>
                  <a:pt x="4130" y="1665"/>
                </a:lnTo>
                <a:lnTo>
                  <a:pt x="4128" y="1665"/>
                </a:lnTo>
                <a:lnTo>
                  <a:pt x="4128" y="1665"/>
                </a:lnTo>
                <a:lnTo>
                  <a:pt x="4128" y="1667"/>
                </a:lnTo>
                <a:lnTo>
                  <a:pt x="4126" y="1669"/>
                </a:lnTo>
                <a:lnTo>
                  <a:pt x="4124" y="1669"/>
                </a:lnTo>
                <a:lnTo>
                  <a:pt x="4124" y="1669"/>
                </a:lnTo>
                <a:lnTo>
                  <a:pt x="4124" y="1667"/>
                </a:lnTo>
                <a:lnTo>
                  <a:pt x="4124" y="1667"/>
                </a:lnTo>
                <a:lnTo>
                  <a:pt x="4124" y="1665"/>
                </a:lnTo>
                <a:lnTo>
                  <a:pt x="4126" y="1665"/>
                </a:lnTo>
                <a:lnTo>
                  <a:pt x="4126" y="1663"/>
                </a:lnTo>
                <a:lnTo>
                  <a:pt x="4126" y="1663"/>
                </a:lnTo>
                <a:lnTo>
                  <a:pt x="4126" y="1661"/>
                </a:lnTo>
                <a:lnTo>
                  <a:pt x="4126" y="1661"/>
                </a:lnTo>
                <a:lnTo>
                  <a:pt x="4124" y="1661"/>
                </a:lnTo>
                <a:lnTo>
                  <a:pt x="4124" y="1658"/>
                </a:lnTo>
                <a:lnTo>
                  <a:pt x="4121" y="1656"/>
                </a:lnTo>
                <a:lnTo>
                  <a:pt x="4121" y="1656"/>
                </a:lnTo>
                <a:lnTo>
                  <a:pt x="4121" y="1654"/>
                </a:lnTo>
                <a:lnTo>
                  <a:pt x="4121" y="1650"/>
                </a:lnTo>
                <a:lnTo>
                  <a:pt x="4121" y="1650"/>
                </a:lnTo>
                <a:lnTo>
                  <a:pt x="4119" y="1646"/>
                </a:lnTo>
                <a:lnTo>
                  <a:pt x="4119" y="1646"/>
                </a:lnTo>
                <a:lnTo>
                  <a:pt x="4117" y="1646"/>
                </a:lnTo>
                <a:lnTo>
                  <a:pt x="4117" y="1646"/>
                </a:lnTo>
                <a:lnTo>
                  <a:pt x="4115" y="1646"/>
                </a:lnTo>
                <a:lnTo>
                  <a:pt x="4113" y="1646"/>
                </a:lnTo>
                <a:lnTo>
                  <a:pt x="4111" y="1644"/>
                </a:lnTo>
                <a:lnTo>
                  <a:pt x="4109" y="1642"/>
                </a:lnTo>
                <a:lnTo>
                  <a:pt x="4107" y="1642"/>
                </a:lnTo>
                <a:lnTo>
                  <a:pt x="4107" y="1640"/>
                </a:lnTo>
                <a:lnTo>
                  <a:pt x="4107" y="1640"/>
                </a:lnTo>
                <a:lnTo>
                  <a:pt x="4107" y="1638"/>
                </a:lnTo>
                <a:lnTo>
                  <a:pt x="4107" y="1638"/>
                </a:lnTo>
                <a:lnTo>
                  <a:pt x="4107" y="1635"/>
                </a:lnTo>
                <a:lnTo>
                  <a:pt x="4107" y="1635"/>
                </a:lnTo>
                <a:lnTo>
                  <a:pt x="4107" y="1635"/>
                </a:lnTo>
                <a:lnTo>
                  <a:pt x="4107" y="1633"/>
                </a:lnTo>
                <a:lnTo>
                  <a:pt x="4109" y="1631"/>
                </a:lnTo>
                <a:lnTo>
                  <a:pt x="4111" y="1631"/>
                </a:lnTo>
                <a:lnTo>
                  <a:pt x="4111" y="1631"/>
                </a:lnTo>
                <a:lnTo>
                  <a:pt x="4111" y="1629"/>
                </a:lnTo>
                <a:lnTo>
                  <a:pt x="4109" y="1627"/>
                </a:lnTo>
                <a:lnTo>
                  <a:pt x="4109" y="1625"/>
                </a:lnTo>
                <a:lnTo>
                  <a:pt x="4107" y="1625"/>
                </a:lnTo>
                <a:lnTo>
                  <a:pt x="4107" y="1623"/>
                </a:lnTo>
                <a:lnTo>
                  <a:pt x="4105" y="1623"/>
                </a:lnTo>
                <a:lnTo>
                  <a:pt x="4105" y="1625"/>
                </a:lnTo>
                <a:lnTo>
                  <a:pt x="4100" y="1625"/>
                </a:lnTo>
                <a:lnTo>
                  <a:pt x="4100" y="1627"/>
                </a:lnTo>
                <a:lnTo>
                  <a:pt x="4098" y="1627"/>
                </a:lnTo>
                <a:lnTo>
                  <a:pt x="4096" y="1627"/>
                </a:lnTo>
                <a:lnTo>
                  <a:pt x="4094" y="1627"/>
                </a:lnTo>
                <a:lnTo>
                  <a:pt x="4096" y="1627"/>
                </a:lnTo>
                <a:lnTo>
                  <a:pt x="4100" y="1625"/>
                </a:lnTo>
                <a:lnTo>
                  <a:pt x="4100" y="1625"/>
                </a:lnTo>
                <a:lnTo>
                  <a:pt x="4100" y="1623"/>
                </a:lnTo>
                <a:lnTo>
                  <a:pt x="4098" y="1621"/>
                </a:lnTo>
                <a:lnTo>
                  <a:pt x="4098" y="1621"/>
                </a:lnTo>
                <a:lnTo>
                  <a:pt x="4094" y="1621"/>
                </a:lnTo>
                <a:lnTo>
                  <a:pt x="4092" y="1621"/>
                </a:lnTo>
                <a:lnTo>
                  <a:pt x="4090" y="1619"/>
                </a:lnTo>
                <a:lnTo>
                  <a:pt x="4088" y="1617"/>
                </a:lnTo>
                <a:lnTo>
                  <a:pt x="4088" y="1617"/>
                </a:lnTo>
                <a:lnTo>
                  <a:pt x="4088" y="1614"/>
                </a:lnTo>
                <a:lnTo>
                  <a:pt x="4088" y="1612"/>
                </a:lnTo>
                <a:lnTo>
                  <a:pt x="4086" y="1612"/>
                </a:lnTo>
                <a:lnTo>
                  <a:pt x="4086" y="1610"/>
                </a:lnTo>
                <a:lnTo>
                  <a:pt x="4082" y="1608"/>
                </a:lnTo>
                <a:lnTo>
                  <a:pt x="4082" y="1608"/>
                </a:lnTo>
                <a:lnTo>
                  <a:pt x="4080" y="1608"/>
                </a:lnTo>
                <a:lnTo>
                  <a:pt x="4077" y="1606"/>
                </a:lnTo>
                <a:lnTo>
                  <a:pt x="4077" y="1606"/>
                </a:lnTo>
                <a:lnTo>
                  <a:pt x="4075" y="1604"/>
                </a:lnTo>
                <a:lnTo>
                  <a:pt x="4075" y="1602"/>
                </a:lnTo>
                <a:lnTo>
                  <a:pt x="4073" y="1602"/>
                </a:lnTo>
                <a:lnTo>
                  <a:pt x="4071" y="1600"/>
                </a:lnTo>
                <a:lnTo>
                  <a:pt x="4069" y="1598"/>
                </a:lnTo>
                <a:lnTo>
                  <a:pt x="4069" y="1598"/>
                </a:lnTo>
                <a:lnTo>
                  <a:pt x="4069" y="1600"/>
                </a:lnTo>
                <a:lnTo>
                  <a:pt x="4069" y="1600"/>
                </a:lnTo>
                <a:lnTo>
                  <a:pt x="4069" y="1600"/>
                </a:lnTo>
                <a:lnTo>
                  <a:pt x="4069" y="1602"/>
                </a:lnTo>
                <a:lnTo>
                  <a:pt x="4069" y="1604"/>
                </a:lnTo>
                <a:lnTo>
                  <a:pt x="4069" y="1602"/>
                </a:lnTo>
                <a:lnTo>
                  <a:pt x="4067" y="1600"/>
                </a:lnTo>
                <a:lnTo>
                  <a:pt x="4065" y="1600"/>
                </a:lnTo>
                <a:lnTo>
                  <a:pt x="4065" y="1600"/>
                </a:lnTo>
                <a:lnTo>
                  <a:pt x="4063" y="1600"/>
                </a:lnTo>
                <a:lnTo>
                  <a:pt x="4063" y="1598"/>
                </a:lnTo>
                <a:lnTo>
                  <a:pt x="4061" y="1596"/>
                </a:lnTo>
                <a:lnTo>
                  <a:pt x="4061" y="1596"/>
                </a:lnTo>
                <a:lnTo>
                  <a:pt x="4059" y="1593"/>
                </a:lnTo>
                <a:lnTo>
                  <a:pt x="4056" y="1591"/>
                </a:lnTo>
                <a:lnTo>
                  <a:pt x="4056" y="1589"/>
                </a:lnTo>
                <a:lnTo>
                  <a:pt x="4054" y="1587"/>
                </a:lnTo>
                <a:lnTo>
                  <a:pt x="4052" y="1585"/>
                </a:lnTo>
                <a:lnTo>
                  <a:pt x="4050" y="1583"/>
                </a:lnTo>
                <a:lnTo>
                  <a:pt x="4044" y="1579"/>
                </a:lnTo>
                <a:lnTo>
                  <a:pt x="4040" y="1579"/>
                </a:lnTo>
                <a:lnTo>
                  <a:pt x="4040" y="1577"/>
                </a:lnTo>
                <a:lnTo>
                  <a:pt x="4038" y="1577"/>
                </a:lnTo>
                <a:lnTo>
                  <a:pt x="4038" y="1575"/>
                </a:lnTo>
                <a:lnTo>
                  <a:pt x="4038" y="1575"/>
                </a:lnTo>
                <a:lnTo>
                  <a:pt x="4036" y="1575"/>
                </a:lnTo>
                <a:lnTo>
                  <a:pt x="4031" y="1573"/>
                </a:lnTo>
                <a:lnTo>
                  <a:pt x="4031" y="1570"/>
                </a:lnTo>
                <a:lnTo>
                  <a:pt x="4031" y="1568"/>
                </a:lnTo>
                <a:lnTo>
                  <a:pt x="4031" y="1568"/>
                </a:lnTo>
                <a:lnTo>
                  <a:pt x="4027" y="1564"/>
                </a:lnTo>
                <a:lnTo>
                  <a:pt x="4027" y="1564"/>
                </a:lnTo>
                <a:lnTo>
                  <a:pt x="4027" y="1562"/>
                </a:lnTo>
                <a:lnTo>
                  <a:pt x="4025" y="1562"/>
                </a:lnTo>
                <a:lnTo>
                  <a:pt x="4023" y="1558"/>
                </a:lnTo>
                <a:lnTo>
                  <a:pt x="4021" y="1558"/>
                </a:lnTo>
                <a:lnTo>
                  <a:pt x="4021" y="1556"/>
                </a:lnTo>
                <a:lnTo>
                  <a:pt x="4021" y="1556"/>
                </a:lnTo>
                <a:lnTo>
                  <a:pt x="4019" y="1556"/>
                </a:lnTo>
                <a:lnTo>
                  <a:pt x="4017" y="1556"/>
                </a:lnTo>
                <a:lnTo>
                  <a:pt x="4015" y="1556"/>
                </a:lnTo>
                <a:lnTo>
                  <a:pt x="4012" y="1556"/>
                </a:lnTo>
                <a:lnTo>
                  <a:pt x="4010" y="1556"/>
                </a:lnTo>
                <a:lnTo>
                  <a:pt x="4008" y="1556"/>
                </a:lnTo>
                <a:lnTo>
                  <a:pt x="4006" y="1556"/>
                </a:lnTo>
                <a:lnTo>
                  <a:pt x="4002" y="1556"/>
                </a:lnTo>
                <a:lnTo>
                  <a:pt x="4000" y="1556"/>
                </a:lnTo>
                <a:lnTo>
                  <a:pt x="3998" y="1554"/>
                </a:lnTo>
                <a:lnTo>
                  <a:pt x="3996" y="1552"/>
                </a:lnTo>
                <a:lnTo>
                  <a:pt x="3994" y="1552"/>
                </a:lnTo>
                <a:lnTo>
                  <a:pt x="3994" y="1552"/>
                </a:lnTo>
                <a:lnTo>
                  <a:pt x="3992" y="1549"/>
                </a:lnTo>
                <a:lnTo>
                  <a:pt x="3989" y="1549"/>
                </a:lnTo>
                <a:lnTo>
                  <a:pt x="3987" y="1552"/>
                </a:lnTo>
                <a:lnTo>
                  <a:pt x="3987" y="1552"/>
                </a:lnTo>
                <a:lnTo>
                  <a:pt x="3987" y="1552"/>
                </a:lnTo>
                <a:lnTo>
                  <a:pt x="3987" y="1554"/>
                </a:lnTo>
                <a:lnTo>
                  <a:pt x="3987" y="1554"/>
                </a:lnTo>
                <a:lnTo>
                  <a:pt x="3987" y="1554"/>
                </a:lnTo>
                <a:lnTo>
                  <a:pt x="3987" y="1556"/>
                </a:lnTo>
                <a:lnTo>
                  <a:pt x="3989" y="1560"/>
                </a:lnTo>
                <a:lnTo>
                  <a:pt x="3989" y="1562"/>
                </a:lnTo>
                <a:lnTo>
                  <a:pt x="3992" y="1562"/>
                </a:lnTo>
                <a:lnTo>
                  <a:pt x="3992" y="1564"/>
                </a:lnTo>
                <a:lnTo>
                  <a:pt x="3998" y="1570"/>
                </a:lnTo>
                <a:lnTo>
                  <a:pt x="4002" y="1573"/>
                </a:lnTo>
                <a:lnTo>
                  <a:pt x="4002" y="1575"/>
                </a:lnTo>
                <a:lnTo>
                  <a:pt x="4004" y="1577"/>
                </a:lnTo>
                <a:lnTo>
                  <a:pt x="4006" y="1577"/>
                </a:lnTo>
                <a:lnTo>
                  <a:pt x="4010" y="1579"/>
                </a:lnTo>
                <a:lnTo>
                  <a:pt x="4010" y="1579"/>
                </a:lnTo>
                <a:lnTo>
                  <a:pt x="4012" y="1579"/>
                </a:lnTo>
                <a:lnTo>
                  <a:pt x="4017" y="1585"/>
                </a:lnTo>
                <a:lnTo>
                  <a:pt x="4017" y="1585"/>
                </a:lnTo>
                <a:lnTo>
                  <a:pt x="4017" y="1587"/>
                </a:lnTo>
                <a:lnTo>
                  <a:pt x="4019" y="1589"/>
                </a:lnTo>
                <a:lnTo>
                  <a:pt x="4021" y="1589"/>
                </a:lnTo>
                <a:lnTo>
                  <a:pt x="4021" y="1591"/>
                </a:lnTo>
                <a:lnTo>
                  <a:pt x="4023" y="1593"/>
                </a:lnTo>
                <a:lnTo>
                  <a:pt x="4023" y="1596"/>
                </a:lnTo>
                <a:lnTo>
                  <a:pt x="4023" y="1598"/>
                </a:lnTo>
                <a:lnTo>
                  <a:pt x="4025" y="1598"/>
                </a:lnTo>
                <a:lnTo>
                  <a:pt x="4027" y="1598"/>
                </a:lnTo>
                <a:lnTo>
                  <a:pt x="4027" y="1600"/>
                </a:lnTo>
                <a:lnTo>
                  <a:pt x="4029" y="1600"/>
                </a:lnTo>
                <a:lnTo>
                  <a:pt x="4036" y="1604"/>
                </a:lnTo>
                <a:lnTo>
                  <a:pt x="4036" y="1604"/>
                </a:lnTo>
                <a:lnTo>
                  <a:pt x="4038" y="1606"/>
                </a:lnTo>
                <a:lnTo>
                  <a:pt x="4040" y="1610"/>
                </a:lnTo>
                <a:lnTo>
                  <a:pt x="4042" y="1617"/>
                </a:lnTo>
                <a:lnTo>
                  <a:pt x="4042" y="1621"/>
                </a:lnTo>
                <a:lnTo>
                  <a:pt x="4044" y="1625"/>
                </a:lnTo>
                <a:lnTo>
                  <a:pt x="4044" y="1627"/>
                </a:lnTo>
                <a:lnTo>
                  <a:pt x="4046" y="1627"/>
                </a:lnTo>
                <a:lnTo>
                  <a:pt x="4046" y="1629"/>
                </a:lnTo>
                <a:lnTo>
                  <a:pt x="4050" y="1629"/>
                </a:lnTo>
                <a:lnTo>
                  <a:pt x="4052" y="1631"/>
                </a:lnTo>
                <a:lnTo>
                  <a:pt x="4052" y="1631"/>
                </a:lnTo>
                <a:lnTo>
                  <a:pt x="4054" y="1635"/>
                </a:lnTo>
                <a:lnTo>
                  <a:pt x="4054" y="1638"/>
                </a:lnTo>
                <a:lnTo>
                  <a:pt x="4056" y="1638"/>
                </a:lnTo>
                <a:lnTo>
                  <a:pt x="4059" y="1640"/>
                </a:lnTo>
                <a:lnTo>
                  <a:pt x="4061" y="1642"/>
                </a:lnTo>
                <a:lnTo>
                  <a:pt x="4061" y="1644"/>
                </a:lnTo>
                <a:lnTo>
                  <a:pt x="4063" y="1648"/>
                </a:lnTo>
                <a:lnTo>
                  <a:pt x="4063" y="1650"/>
                </a:lnTo>
                <a:lnTo>
                  <a:pt x="4069" y="1658"/>
                </a:lnTo>
                <a:lnTo>
                  <a:pt x="4069" y="1663"/>
                </a:lnTo>
                <a:lnTo>
                  <a:pt x="4069" y="1663"/>
                </a:lnTo>
                <a:lnTo>
                  <a:pt x="4069" y="1665"/>
                </a:lnTo>
                <a:lnTo>
                  <a:pt x="4073" y="1669"/>
                </a:lnTo>
                <a:lnTo>
                  <a:pt x="4073" y="1669"/>
                </a:lnTo>
                <a:lnTo>
                  <a:pt x="4075" y="1671"/>
                </a:lnTo>
                <a:lnTo>
                  <a:pt x="4075" y="1671"/>
                </a:lnTo>
                <a:lnTo>
                  <a:pt x="4077" y="1673"/>
                </a:lnTo>
                <a:lnTo>
                  <a:pt x="4080" y="1677"/>
                </a:lnTo>
                <a:lnTo>
                  <a:pt x="4080" y="1677"/>
                </a:lnTo>
                <a:lnTo>
                  <a:pt x="4084" y="1679"/>
                </a:lnTo>
                <a:lnTo>
                  <a:pt x="4088" y="1684"/>
                </a:lnTo>
                <a:lnTo>
                  <a:pt x="4088" y="1684"/>
                </a:lnTo>
                <a:lnTo>
                  <a:pt x="4090" y="1688"/>
                </a:lnTo>
                <a:lnTo>
                  <a:pt x="4094" y="1690"/>
                </a:lnTo>
                <a:lnTo>
                  <a:pt x="4098" y="1696"/>
                </a:lnTo>
                <a:lnTo>
                  <a:pt x="4103" y="1696"/>
                </a:lnTo>
                <a:lnTo>
                  <a:pt x="4103" y="1698"/>
                </a:lnTo>
                <a:lnTo>
                  <a:pt x="4105" y="1700"/>
                </a:lnTo>
                <a:lnTo>
                  <a:pt x="4107" y="1700"/>
                </a:lnTo>
                <a:lnTo>
                  <a:pt x="4111" y="1702"/>
                </a:lnTo>
                <a:lnTo>
                  <a:pt x="4111" y="1705"/>
                </a:lnTo>
                <a:lnTo>
                  <a:pt x="4115" y="1709"/>
                </a:lnTo>
                <a:lnTo>
                  <a:pt x="4117" y="1709"/>
                </a:lnTo>
                <a:lnTo>
                  <a:pt x="4117" y="1711"/>
                </a:lnTo>
                <a:lnTo>
                  <a:pt x="4119" y="1713"/>
                </a:lnTo>
                <a:lnTo>
                  <a:pt x="4121" y="1715"/>
                </a:lnTo>
                <a:lnTo>
                  <a:pt x="4124" y="1715"/>
                </a:lnTo>
                <a:lnTo>
                  <a:pt x="4124" y="1715"/>
                </a:lnTo>
                <a:lnTo>
                  <a:pt x="4124" y="1715"/>
                </a:lnTo>
                <a:lnTo>
                  <a:pt x="4124" y="1715"/>
                </a:lnTo>
                <a:lnTo>
                  <a:pt x="4124" y="1713"/>
                </a:lnTo>
                <a:lnTo>
                  <a:pt x="4124" y="1711"/>
                </a:lnTo>
                <a:lnTo>
                  <a:pt x="4124" y="1711"/>
                </a:lnTo>
                <a:lnTo>
                  <a:pt x="4128" y="1713"/>
                </a:lnTo>
                <a:lnTo>
                  <a:pt x="4130" y="1713"/>
                </a:lnTo>
                <a:lnTo>
                  <a:pt x="4130" y="1713"/>
                </a:lnTo>
                <a:lnTo>
                  <a:pt x="4130" y="1713"/>
                </a:lnTo>
                <a:lnTo>
                  <a:pt x="4134" y="1711"/>
                </a:lnTo>
                <a:close/>
                <a:moveTo>
                  <a:pt x="4019" y="1602"/>
                </a:moveTo>
                <a:lnTo>
                  <a:pt x="4017" y="1600"/>
                </a:lnTo>
                <a:lnTo>
                  <a:pt x="4017" y="1600"/>
                </a:lnTo>
                <a:lnTo>
                  <a:pt x="4017" y="1600"/>
                </a:lnTo>
                <a:lnTo>
                  <a:pt x="4015" y="1600"/>
                </a:lnTo>
                <a:lnTo>
                  <a:pt x="4015" y="1600"/>
                </a:lnTo>
                <a:lnTo>
                  <a:pt x="4017" y="1600"/>
                </a:lnTo>
                <a:lnTo>
                  <a:pt x="4017" y="1602"/>
                </a:lnTo>
                <a:lnTo>
                  <a:pt x="4019" y="1602"/>
                </a:lnTo>
                <a:close/>
                <a:moveTo>
                  <a:pt x="4036" y="1461"/>
                </a:moveTo>
                <a:lnTo>
                  <a:pt x="4033" y="1461"/>
                </a:lnTo>
                <a:lnTo>
                  <a:pt x="4033" y="1461"/>
                </a:lnTo>
                <a:lnTo>
                  <a:pt x="4033" y="1463"/>
                </a:lnTo>
                <a:lnTo>
                  <a:pt x="4033" y="1463"/>
                </a:lnTo>
                <a:lnTo>
                  <a:pt x="4033" y="1463"/>
                </a:lnTo>
                <a:lnTo>
                  <a:pt x="4036" y="1466"/>
                </a:lnTo>
                <a:lnTo>
                  <a:pt x="4036" y="1461"/>
                </a:lnTo>
                <a:lnTo>
                  <a:pt x="4036" y="1461"/>
                </a:lnTo>
                <a:close/>
                <a:moveTo>
                  <a:pt x="4033" y="1449"/>
                </a:moveTo>
                <a:lnTo>
                  <a:pt x="4033" y="1449"/>
                </a:lnTo>
                <a:lnTo>
                  <a:pt x="4031" y="1449"/>
                </a:lnTo>
                <a:lnTo>
                  <a:pt x="4031" y="1449"/>
                </a:lnTo>
                <a:lnTo>
                  <a:pt x="4031" y="1451"/>
                </a:lnTo>
                <a:lnTo>
                  <a:pt x="4031" y="1453"/>
                </a:lnTo>
                <a:lnTo>
                  <a:pt x="4031" y="1453"/>
                </a:lnTo>
                <a:lnTo>
                  <a:pt x="4033" y="1453"/>
                </a:lnTo>
                <a:lnTo>
                  <a:pt x="4033" y="1451"/>
                </a:lnTo>
                <a:lnTo>
                  <a:pt x="4033" y="1449"/>
                </a:lnTo>
                <a:lnTo>
                  <a:pt x="4033" y="1449"/>
                </a:lnTo>
                <a:lnTo>
                  <a:pt x="4033" y="1449"/>
                </a:lnTo>
                <a:close/>
                <a:moveTo>
                  <a:pt x="4036" y="1459"/>
                </a:moveTo>
                <a:lnTo>
                  <a:pt x="4036" y="1457"/>
                </a:lnTo>
                <a:lnTo>
                  <a:pt x="4033" y="1457"/>
                </a:lnTo>
                <a:lnTo>
                  <a:pt x="4033" y="1457"/>
                </a:lnTo>
                <a:lnTo>
                  <a:pt x="4033" y="1459"/>
                </a:lnTo>
                <a:lnTo>
                  <a:pt x="4036" y="1459"/>
                </a:lnTo>
                <a:lnTo>
                  <a:pt x="4036" y="1459"/>
                </a:lnTo>
                <a:lnTo>
                  <a:pt x="4036" y="1459"/>
                </a:lnTo>
                <a:close/>
                <a:moveTo>
                  <a:pt x="4031" y="1501"/>
                </a:moveTo>
                <a:lnTo>
                  <a:pt x="4031" y="1499"/>
                </a:lnTo>
                <a:lnTo>
                  <a:pt x="4031" y="1499"/>
                </a:lnTo>
                <a:lnTo>
                  <a:pt x="4031" y="1501"/>
                </a:lnTo>
                <a:lnTo>
                  <a:pt x="4031" y="1501"/>
                </a:lnTo>
                <a:lnTo>
                  <a:pt x="4031" y="1501"/>
                </a:lnTo>
                <a:lnTo>
                  <a:pt x="4031" y="1501"/>
                </a:lnTo>
                <a:close/>
                <a:moveTo>
                  <a:pt x="4031" y="1487"/>
                </a:moveTo>
                <a:lnTo>
                  <a:pt x="4031" y="1487"/>
                </a:lnTo>
                <a:lnTo>
                  <a:pt x="4029" y="1487"/>
                </a:lnTo>
                <a:lnTo>
                  <a:pt x="4029" y="1489"/>
                </a:lnTo>
                <a:lnTo>
                  <a:pt x="4029" y="1489"/>
                </a:lnTo>
                <a:lnTo>
                  <a:pt x="4029" y="1489"/>
                </a:lnTo>
                <a:lnTo>
                  <a:pt x="4031" y="1489"/>
                </a:lnTo>
                <a:lnTo>
                  <a:pt x="4031" y="1487"/>
                </a:lnTo>
                <a:lnTo>
                  <a:pt x="4031" y="1487"/>
                </a:lnTo>
                <a:close/>
                <a:moveTo>
                  <a:pt x="4021" y="1396"/>
                </a:moveTo>
                <a:lnTo>
                  <a:pt x="4021" y="1394"/>
                </a:lnTo>
                <a:lnTo>
                  <a:pt x="4021" y="1392"/>
                </a:lnTo>
                <a:lnTo>
                  <a:pt x="4021" y="1392"/>
                </a:lnTo>
                <a:lnTo>
                  <a:pt x="4021" y="1392"/>
                </a:lnTo>
                <a:lnTo>
                  <a:pt x="4021" y="1392"/>
                </a:lnTo>
                <a:lnTo>
                  <a:pt x="4021" y="1392"/>
                </a:lnTo>
                <a:lnTo>
                  <a:pt x="4019" y="1392"/>
                </a:lnTo>
                <a:lnTo>
                  <a:pt x="4021" y="1394"/>
                </a:lnTo>
                <a:lnTo>
                  <a:pt x="4021" y="1396"/>
                </a:lnTo>
                <a:lnTo>
                  <a:pt x="4021" y="1396"/>
                </a:lnTo>
                <a:close/>
                <a:moveTo>
                  <a:pt x="4029" y="1453"/>
                </a:moveTo>
                <a:lnTo>
                  <a:pt x="4029" y="1453"/>
                </a:lnTo>
                <a:lnTo>
                  <a:pt x="4029" y="1453"/>
                </a:lnTo>
                <a:lnTo>
                  <a:pt x="4029" y="1453"/>
                </a:lnTo>
                <a:lnTo>
                  <a:pt x="4027" y="1455"/>
                </a:lnTo>
                <a:lnTo>
                  <a:pt x="4029" y="1455"/>
                </a:lnTo>
                <a:lnTo>
                  <a:pt x="4029" y="1455"/>
                </a:lnTo>
                <a:lnTo>
                  <a:pt x="4029" y="1455"/>
                </a:lnTo>
                <a:lnTo>
                  <a:pt x="4029" y="1455"/>
                </a:lnTo>
                <a:lnTo>
                  <a:pt x="4029" y="1455"/>
                </a:lnTo>
                <a:lnTo>
                  <a:pt x="4029" y="1455"/>
                </a:lnTo>
                <a:lnTo>
                  <a:pt x="4029" y="1455"/>
                </a:lnTo>
                <a:lnTo>
                  <a:pt x="4029" y="1453"/>
                </a:lnTo>
                <a:close/>
                <a:moveTo>
                  <a:pt x="3989" y="1547"/>
                </a:moveTo>
                <a:lnTo>
                  <a:pt x="3989" y="1547"/>
                </a:lnTo>
                <a:lnTo>
                  <a:pt x="3989" y="1547"/>
                </a:lnTo>
                <a:lnTo>
                  <a:pt x="3989" y="1547"/>
                </a:lnTo>
                <a:lnTo>
                  <a:pt x="3987" y="1547"/>
                </a:lnTo>
                <a:lnTo>
                  <a:pt x="3987" y="1545"/>
                </a:lnTo>
                <a:lnTo>
                  <a:pt x="3987" y="1547"/>
                </a:lnTo>
                <a:lnTo>
                  <a:pt x="3987" y="1547"/>
                </a:lnTo>
                <a:lnTo>
                  <a:pt x="3989" y="1547"/>
                </a:lnTo>
                <a:close/>
                <a:moveTo>
                  <a:pt x="3981" y="1403"/>
                </a:moveTo>
                <a:lnTo>
                  <a:pt x="3981" y="1403"/>
                </a:lnTo>
                <a:lnTo>
                  <a:pt x="3981" y="1403"/>
                </a:lnTo>
                <a:lnTo>
                  <a:pt x="3981" y="1403"/>
                </a:lnTo>
                <a:lnTo>
                  <a:pt x="3981" y="1401"/>
                </a:lnTo>
                <a:lnTo>
                  <a:pt x="3981" y="1401"/>
                </a:lnTo>
                <a:lnTo>
                  <a:pt x="3981" y="1403"/>
                </a:lnTo>
                <a:close/>
                <a:moveTo>
                  <a:pt x="4033" y="1472"/>
                </a:moveTo>
                <a:lnTo>
                  <a:pt x="4036" y="1474"/>
                </a:lnTo>
                <a:lnTo>
                  <a:pt x="4036" y="1474"/>
                </a:lnTo>
                <a:lnTo>
                  <a:pt x="4036" y="1474"/>
                </a:lnTo>
                <a:lnTo>
                  <a:pt x="4036" y="1472"/>
                </a:lnTo>
                <a:lnTo>
                  <a:pt x="4033" y="1472"/>
                </a:lnTo>
                <a:close/>
                <a:moveTo>
                  <a:pt x="4063" y="1675"/>
                </a:moveTo>
                <a:lnTo>
                  <a:pt x="4063" y="1675"/>
                </a:lnTo>
                <a:lnTo>
                  <a:pt x="4063" y="1675"/>
                </a:lnTo>
                <a:lnTo>
                  <a:pt x="4061" y="1671"/>
                </a:lnTo>
                <a:lnTo>
                  <a:pt x="4059" y="1671"/>
                </a:lnTo>
                <a:lnTo>
                  <a:pt x="4059" y="1671"/>
                </a:lnTo>
                <a:lnTo>
                  <a:pt x="4059" y="1673"/>
                </a:lnTo>
                <a:lnTo>
                  <a:pt x="4061" y="1675"/>
                </a:lnTo>
                <a:lnTo>
                  <a:pt x="4061" y="1675"/>
                </a:lnTo>
                <a:lnTo>
                  <a:pt x="4061" y="1677"/>
                </a:lnTo>
                <a:lnTo>
                  <a:pt x="4061" y="1677"/>
                </a:lnTo>
                <a:lnTo>
                  <a:pt x="4063" y="1679"/>
                </a:lnTo>
                <a:lnTo>
                  <a:pt x="4063" y="1677"/>
                </a:lnTo>
                <a:lnTo>
                  <a:pt x="4063" y="1675"/>
                </a:lnTo>
                <a:lnTo>
                  <a:pt x="4063" y="1675"/>
                </a:lnTo>
                <a:close/>
                <a:moveTo>
                  <a:pt x="3948" y="1474"/>
                </a:moveTo>
                <a:lnTo>
                  <a:pt x="3948" y="1474"/>
                </a:lnTo>
                <a:lnTo>
                  <a:pt x="3945" y="1476"/>
                </a:lnTo>
                <a:lnTo>
                  <a:pt x="3945" y="1476"/>
                </a:lnTo>
                <a:lnTo>
                  <a:pt x="3945" y="1478"/>
                </a:lnTo>
                <a:lnTo>
                  <a:pt x="3945" y="1478"/>
                </a:lnTo>
                <a:lnTo>
                  <a:pt x="3948" y="1480"/>
                </a:lnTo>
                <a:lnTo>
                  <a:pt x="3948" y="1478"/>
                </a:lnTo>
                <a:lnTo>
                  <a:pt x="3950" y="1476"/>
                </a:lnTo>
                <a:lnTo>
                  <a:pt x="3948" y="1476"/>
                </a:lnTo>
                <a:lnTo>
                  <a:pt x="3948" y="1474"/>
                </a:lnTo>
                <a:close/>
                <a:moveTo>
                  <a:pt x="3950" y="1466"/>
                </a:moveTo>
                <a:lnTo>
                  <a:pt x="3950" y="1466"/>
                </a:lnTo>
                <a:lnTo>
                  <a:pt x="3950" y="1466"/>
                </a:lnTo>
                <a:lnTo>
                  <a:pt x="3950" y="1468"/>
                </a:lnTo>
                <a:lnTo>
                  <a:pt x="3950" y="1468"/>
                </a:lnTo>
                <a:lnTo>
                  <a:pt x="3950" y="1468"/>
                </a:lnTo>
                <a:lnTo>
                  <a:pt x="3950" y="1466"/>
                </a:lnTo>
                <a:lnTo>
                  <a:pt x="3950" y="1466"/>
                </a:lnTo>
                <a:close/>
                <a:moveTo>
                  <a:pt x="3954" y="1451"/>
                </a:moveTo>
                <a:lnTo>
                  <a:pt x="3954" y="1447"/>
                </a:lnTo>
                <a:lnTo>
                  <a:pt x="3954" y="1445"/>
                </a:lnTo>
                <a:lnTo>
                  <a:pt x="3954" y="1445"/>
                </a:lnTo>
                <a:lnTo>
                  <a:pt x="3954" y="1443"/>
                </a:lnTo>
                <a:lnTo>
                  <a:pt x="3956" y="1443"/>
                </a:lnTo>
                <a:lnTo>
                  <a:pt x="3956" y="1440"/>
                </a:lnTo>
                <a:lnTo>
                  <a:pt x="3956" y="1440"/>
                </a:lnTo>
                <a:lnTo>
                  <a:pt x="3956" y="1440"/>
                </a:lnTo>
                <a:lnTo>
                  <a:pt x="3956" y="1438"/>
                </a:lnTo>
                <a:lnTo>
                  <a:pt x="3956" y="1438"/>
                </a:lnTo>
                <a:lnTo>
                  <a:pt x="3956" y="1436"/>
                </a:lnTo>
                <a:lnTo>
                  <a:pt x="3956" y="1436"/>
                </a:lnTo>
                <a:lnTo>
                  <a:pt x="3956" y="1436"/>
                </a:lnTo>
                <a:lnTo>
                  <a:pt x="3954" y="1436"/>
                </a:lnTo>
                <a:lnTo>
                  <a:pt x="3954" y="1438"/>
                </a:lnTo>
                <a:lnTo>
                  <a:pt x="3954" y="1440"/>
                </a:lnTo>
                <a:lnTo>
                  <a:pt x="3952" y="1443"/>
                </a:lnTo>
                <a:lnTo>
                  <a:pt x="3952" y="1443"/>
                </a:lnTo>
                <a:lnTo>
                  <a:pt x="3952" y="1445"/>
                </a:lnTo>
                <a:lnTo>
                  <a:pt x="3952" y="1447"/>
                </a:lnTo>
                <a:lnTo>
                  <a:pt x="3952" y="1447"/>
                </a:lnTo>
                <a:lnTo>
                  <a:pt x="3952" y="1449"/>
                </a:lnTo>
                <a:lnTo>
                  <a:pt x="3952" y="1449"/>
                </a:lnTo>
                <a:lnTo>
                  <a:pt x="3952" y="1451"/>
                </a:lnTo>
                <a:lnTo>
                  <a:pt x="3952" y="1453"/>
                </a:lnTo>
                <a:lnTo>
                  <a:pt x="3952" y="1453"/>
                </a:lnTo>
                <a:lnTo>
                  <a:pt x="3952" y="1453"/>
                </a:lnTo>
                <a:lnTo>
                  <a:pt x="3952" y="1455"/>
                </a:lnTo>
                <a:lnTo>
                  <a:pt x="3952" y="1455"/>
                </a:lnTo>
                <a:lnTo>
                  <a:pt x="3950" y="1455"/>
                </a:lnTo>
                <a:lnTo>
                  <a:pt x="3950" y="1455"/>
                </a:lnTo>
                <a:lnTo>
                  <a:pt x="3950" y="1457"/>
                </a:lnTo>
                <a:lnTo>
                  <a:pt x="3950" y="1457"/>
                </a:lnTo>
                <a:lnTo>
                  <a:pt x="3950" y="1459"/>
                </a:lnTo>
                <a:lnTo>
                  <a:pt x="3950" y="1459"/>
                </a:lnTo>
                <a:lnTo>
                  <a:pt x="3948" y="1459"/>
                </a:lnTo>
                <a:lnTo>
                  <a:pt x="3950" y="1461"/>
                </a:lnTo>
                <a:lnTo>
                  <a:pt x="3950" y="1461"/>
                </a:lnTo>
                <a:lnTo>
                  <a:pt x="3950" y="1466"/>
                </a:lnTo>
                <a:lnTo>
                  <a:pt x="3950" y="1466"/>
                </a:lnTo>
                <a:lnTo>
                  <a:pt x="3952" y="1466"/>
                </a:lnTo>
                <a:lnTo>
                  <a:pt x="3952" y="1463"/>
                </a:lnTo>
                <a:lnTo>
                  <a:pt x="3952" y="1461"/>
                </a:lnTo>
                <a:lnTo>
                  <a:pt x="3952" y="1459"/>
                </a:lnTo>
                <a:lnTo>
                  <a:pt x="3952" y="1459"/>
                </a:lnTo>
                <a:lnTo>
                  <a:pt x="3952" y="1459"/>
                </a:lnTo>
                <a:lnTo>
                  <a:pt x="3952" y="1457"/>
                </a:lnTo>
                <a:lnTo>
                  <a:pt x="3952" y="1457"/>
                </a:lnTo>
                <a:lnTo>
                  <a:pt x="3952" y="1457"/>
                </a:lnTo>
                <a:lnTo>
                  <a:pt x="3954" y="1455"/>
                </a:lnTo>
                <a:lnTo>
                  <a:pt x="3954" y="1455"/>
                </a:lnTo>
                <a:lnTo>
                  <a:pt x="3954" y="1451"/>
                </a:lnTo>
                <a:lnTo>
                  <a:pt x="3954" y="1451"/>
                </a:lnTo>
                <a:lnTo>
                  <a:pt x="3954" y="1451"/>
                </a:lnTo>
                <a:close/>
                <a:moveTo>
                  <a:pt x="3939" y="1315"/>
                </a:moveTo>
                <a:lnTo>
                  <a:pt x="3939" y="1315"/>
                </a:lnTo>
                <a:lnTo>
                  <a:pt x="3939" y="1315"/>
                </a:lnTo>
                <a:lnTo>
                  <a:pt x="3939" y="1317"/>
                </a:lnTo>
                <a:lnTo>
                  <a:pt x="3939" y="1317"/>
                </a:lnTo>
                <a:lnTo>
                  <a:pt x="3939" y="1317"/>
                </a:lnTo>
                <a:lnTo>
                  <a:pt x="3939" y="1317"/>
                </a:lnTo>
                <a:lnTo>
                  <a:pt x="3939" y="1317"/>
                </a:lnTo>
                <a:lnTo>
                  <a:pt x="3939" y="1315"/>
                </a:lnTo>
                <a:lnTo>
                  <a:pt x="3939" y="1315"/>
                </a:lnTo>
                <a:close/>
                <a:moveTo>
                  <a:pt x="3952" y="1497"/>
                </a:moveTo>
                <a:lnTo>
                  <a:pt x="3952" y="1499"/>
                </a:lnTo>
                <a:lnTo>
                  <a:pt x="3952" y="1499"/>
                </a:lnTo>
                <a:lnTo>
                  <a:pt x="3952" y="1499"/>
                </a:lnTo>
                <a:lnTo>
                  <a:pt x="3952" y="1499"/>
                </a:lnTo>
                <a:lnTo>
                  <a:pt x="3952" y="1499"/>
                </a:lnTo>
                <a:lnTo>
                  <a:pt x="3952" y="1499"/>
                </a:lnTo>
                <a:lnTo>
                  <a:pt x="3952" y="1499"/>
                </a:lnTo>
                <a:lnTo>
                  <a:pt x="3952" y="1497"/>
                </a:lnTo>
                <a:close/>
                <a:moveTo>
                  <a:pt x="3927" y="1302"/>
                </a:moveTo>
                <a:lnTo>
                  <a:pt x="3927" y="1308"/>
                </a:lnTo>
                <a:lnTo>
                  <a:pt x="3929" y="1308"/>
                </a:lnTo>
                <a:lnTo>
                  <a:pt x="3929" y="1306"/>
                </a:lnTo>
                <a:lnTo>
                  <a:pt x="3929" y="1304"/>
                </a:lnTo>
                <a:lnTo>
                  <a:pt x="3927" y="1302"/>
                </a:lnTo>
                <a:close/>
                <a:moveTo>
                  <a:pt x="3952" y="1445"/>
                </a:moveTo>
                <a:lnTo>
                  <a:pt x="3952" y="1445"/>
                </a:lnTo>
                <a:lnTo>
                  <a:pt x="3950" y="1445"/>
                </a:lnTo>
                <a:lnTo>
                  <a:pt x="3950" y="1445"/>
                </a:lnTo>
                <a:lnTo>
                  <a:pt x="3950" y="1447"/>
                </a:lnTo>
                <a:lnTo>
                  <a:pt x="3952" y="1445"/>
                </a:lnTo>
                <a:lnTo>
                  <a:pt x="3952" y="1445"/>
                </a:lnTo>
                <a:close/>
                <a:moveTo>
                  <a:pt x="3920" y="1296"/>
                </a:moveTo>
                <a:lnTo>
                  <a:pt x="3920" y="1296"/>
                </a:lnTo>
                <a:lnTo>
                  <a:pt x="3920" y="1294"/>
                </a:lnTo>
                <a:lnTo>
                  <a:pt x="3920" y="1296"/>
                </a:lnTo>
                <a:lnTo>
                  <a:pt x="3920" y="1296"/>
                </a:lnTo>
                <a:lnTo>
                  <a:pt x="3920" y="1296"/>
                </a:lnTo>
                <a:lnTo>
                  <a:pt x="3920" y="1296"/>
                </a:lnTo>
                <a:close/>
                <a:moveTo>
                  <a:pt x="3933" y="1302"/>
                </a:moveTo>
                <a:lnTo>
                  <a:pt x="3933" y="1302"/>
                </a:lnTo>
                <a:lnTo>
                  <a:pt x="3933" y="1300"/>
                </a:lnTo>
                <a:lnTo>
                  <a:pt x="3933" y="1302"/>
                </a:lnTo>
                <a:lnTo>
                  <a:pt x="3933" y="1302"/>
                </a:lnTo>
                <a:lnTo>
                  <a:pt x="3933" y="1304"/>
                </a:lnTo>
                <a:lnTo>
                  <a:pt x="3933" y="1304"/>
                </a:lnTo>
                <a:lnTo>
                  <a:pt x="3935" y="1304"/>
                </a:lnTo>
                <a:lnTo>
                  <a:pt x="3935" y="1304"/>
                </a:lnTo>
                <a:lnTo>
                  <a:pt x="3933" y="1302"/>
                </a:lnTo>
                <a:close/>
                <a:moveTo>
                  <a:pt x="3977" y="1396"/>
                </a:moveTo>
                <a:lnTo>
                  <a:pt x="3977" y="1399"/>
                </a:lnTo>
                <a:lnTo>
                  <a:pt x="3975" y="1401"/>
                </a:lnTo>
                <a:lnTo>
                  <a:pt x="3975" y="1403"/>
                </a:lnTo>
                <a:lnTo>
                  <a:pt x="3977" y="1401"/>
                </a:lnTo>
                <a:lnTo>
                  <a:pt x="3977" y="1399"/>
                </a:lnTo>
                <a:lnTo>
                  <a:pt x="3979" y="1396"/>
                </a:lnTo>
                <a:lnTo>
                  <a:pt x="3979" y="1396"/>
                </a:lnTo>
                <a:lnTo>
                  <a:pt x="3977" y="1396"/>
                </a:lnTo>
                <a:close/>
                <a:moveTo>
                  <a:pt x="3939" y="1313"/>
                </a:moveTo>
                <a:lnTo>
                  <a:pt x="3939" y="1310"/>
                </a:lnTo>
                <a:lnTo>
                  <a:pt x="3939" y="1310"/>
                </a:lnTo>
                <a:lnTo>
                  <a:pt x="3939" y="1313"/>
                </a:lnTo>
                <a:lnTo>
                  <a:pt x="3937" y="1313"/>
                </a:lnTo>
                <a:lnTo>
                  <a:pt x="3939" y="1315"/>
                </a:lnTo>
                <a:lnTo>
                  <a:pt x="3939" y="1313"/>
                </a:lnTo>
                <a:lnTo>
                  <a:pt x="3939" y="1313"/>
                </a:lnTo>
                <a:close/>
                <a:moveTo>
                  <a:pt x="3964" y="1361"/>
                </a:moveTo>
                <a:lnTo>
                  <a:pt x="3966" y="1359"/>
                </a:lnTo>
                <a:lnTo>
                  <a:pt x="3966" y="1359"/>
                </a:lnTo>
                <a:lnTo>
                  <a:pt x="3966" y="1357"/>
                </a:lnTo>
                <a:lnTo>
                  <a:pt x="3964" y="1357"/>
                </a:lnTo>
                <a:lnTo>
                  <a:pt x="3962" y="1357"/>
                </a:lnTo>
                <a:lnTo>
                  <a:pt x="3962" y="1359"/>
                </a:lnTo>
                <a:lnTo>
                  <a:pt x="3964" y="1361"/>
                </a:lnTo>
                <a:lnTo>
                  <a:pt x="3964" y="1361"/>
                </a:lnTo>
                <a:close/>
                <a:moveTo>
                  <a:pt x="3964" y="1524"/>
                </a:moveTo>
                <a:lnTo>
                  <a:pt x="3964" y="1524"/>
                </a:lnTo>
                <a:lnTo>
                  <a:pt x="3964" y="1524"/>
                </a:lnTo>
                <a:lnTo>
                  <a:pt x="3964" y="1526"/>
                </a:lnTo>
                <a:lnTo>
                  <a:pt x="3964" y="1526"/>
                </a:lnTo>
                <a:lnTo>
                  <a:pt x="3966" y="1526"/>
                </a:lnTo>
                <a:lnTo>
                  <a:pt x="3964" y="1524"/>
                </a:lnTo>
                <a:close/>
                <a:moveTo>
                  <a:pt x="3962" y="1514"/>
                </a:moveTo>
                <a:lnTo>
                  <a:pt x="3962" y="1514"/>
                </a:lnTo>
                <a:lnTo>
                  <a:pt x="3962" y="1514"/>
                </a:lnTo>
                <a:lnTo>
                  <a:pt x="3962" y="1514"/>
                </a:lnTo>
                <a:lnTo>
                  <a:pt x="3962" y="1516"/>
                </a:lnTo>
                <a:lnTo>
                  <a:pt x="3962" y="1516"/>
                </a:lnTo>
                <a:lnTo>
                  <a:pt x="3962" y="1516"/>
                </a:lnTo>
                <a:lnTo>
                  <a:pt x="3962" y="1516"/>
                </a:lnTo>
                <a:lnTo>
                  <a:pt x="3962" y="1516"/>
                </a:lnTo>
                <a:lnTo>
                  <a:pt x="3962" y="1514"/>
                </a:lnTo>
                <a:lnTo>
                  <a:pt x="3962" y="1514"/>
                </a:lnTo>
                <a:close/>
                <a:moveTo>
                  <a:pt x="3966" y="1526"/>
                </a:moveTo>
                <a:lnTo>
                  <a:pt x="3964" y="1528"/>
                </a:lnTo>
                <a:lnTo>
                  <a:pt x="3964" y="1528"/>
                </a:lnTo>
                <a:lnTo>
                  <a:pt x="3964" y="1531"/>
                </a:lnTo>
                <a:lnTo>
                  <a:pt x="3964" y="1531"/>
                </a:lnTo>
                <a:lnTo>
                  <a:pt x="3966" y="1535"/>
                </a:lnTo>
                <a:lnTo>
                  <a:pt x="3968" y="1533"/>
                </a:lnTo>
                <a:lnTo>
                  <a:pt x="3968" y="1531"/>
                </a:lnTo>
                <a:lnTo>
                  <a:pt x="3966" y="1528"/>
                </a:lnTo>
                <a:lnTo>
                  <a:pt x="3966" y="1526"/>
                </a:lnTo>
                <a:close/>
                <a:moveTo>
                  <a:pt x="3956" y="1512"/>
                </a:moveTo>
                <a:lnTo>
                  <a:pt x="3956" y="1512"/>
                </a:lnTo>
                <a:lnTo>
                  <a:pt x="3956" y="1512"/>
                </a:lnTo>
                <a:lnTo>
                  <a:pt x="3956" y="1514"/>
                </a:lnTo>
                <a:lnTo>
                  <a:pt x="3958" y="1514"/>
                </a:lnTo>
                <a:lnTo>
                  <a:pt x="3958" y="1512"/>
                </a:lnTo>
                <a:lnTo>
                  <a:pt x="3956" y="1512"/>
                </a:lnTo>
                <a:close/>
                <a:moveTo>
                  <a:pt x="3962" y="1344"/>
                </a:moveTo>
                <a:lnTo>
                  <a:pt x="3962" y="1342"/>
                </a:lnTo>
                <a:lnTo>
                  <a:pt x="3960" y="1342"/>
                </a:lnTo>
                <a:lnTo>
                  <a:pt x="3960" y="1342"/>
                </a:lnTo>
                <a:lnTo>
                  <a:pt x="3962" y="1344"/>
                </a:lnTo>
                <a:lnTo>
                  <a:pt x="3962" y="1344"/>
                </a:lnTo>
                <a:close/>
                <a:moveTo>
                  <a:pt x="3956" y="1457"/>
                </a:moveTo>
                <a:lnTo>
                  <a:pt x="3954" y="1457"/>
                </a:lnTo>
                <a:lnTo>
                  <a:pt x="3954" y="1459"/>
                </a:lnTo>
                <a:lnTo>
                  <a:pt x="3956" y="1459"/>
                </a:lnTo>
                <a:lnTo>
                  <a:pt x="3956" y="1457"/>
                </a:lnTo>
                <a:lnTo>
                  <a:pt x="3956" y="1457"/>
                </a:lnTo>
                <a:close/>
                <a:moveTo>
                  <a:pt x="3956" y="1342"/>
                </a:moveTo>
                <a:lnTo>
                  <a:pt x="3956" y="1342"/>
                </a:lnTo>
                <a:lnTo>
                  <a:pt x="3954" y="1340"/>
                </a:lnTo>
                <a:lnTo>
                  <a:pt x="3954" y="1340"/>
                </a:lnTo>
                <a:lnTo>
                  <a:pt x="3954" y="1340"/>
                </a:lnTo>
                <a:lnTo>
                  <a:pt x="3954" y="1342"/>
                </a:lnTo>
                <a:lnTo>
                  <a:pt x="3956" y="1342"/>
                </a:lnTo>
                <a:close/>
                <a:moveTo>
                  <a:pt x="3960" y="1516"/>
                </a:moveTo>
                <a:lnTo>
                  <a:pt x="3960" y="1516"/>
                </a:lnTo>
                <a:lnTo>
                  <a:pt x="3960" y="1516"/>
                </a:lnTo>
                <a:lnTo>
                  <a:pt x="3960" y="1518"/>
                </a:lnTo>
                <a:lnTo>
                  <a:pt x="3960" y="1518"/>
                </a:lnTo>
                <a:lnTo>
                  <a:pt x="3962" y="1518"/>
                </a:lnTo>
                <a:lnTo>
                  <a:pt x="3962" y="1518"/>
                </a:lnTo>
                <a:lnTo>
                  <a:pt x="3962" y="1516"/>
                </a:lnTo>
                <a:lnTo>
                  <a:pt x="3960" y="1516"/>
                </a:lnTo>
                <a:close/>
                <a:moveTo>
                  <a:pt x="3765" y="1493"/>
                </a:moveTo>
                <a:lnTo>
                  <a:pt x="3765" y="1491"/>
                </a:lnTo>
                <a:lnTo>
                  <a:pt x="3765" y="1491"/>
                </a:lnTo>
                <a:lnTo>
                  <a:pt x="3765" y="1491"/>
                </a:lnTo>
                <a:lnTo>
                  <a:pt x="3765" y="1491"/>
                </a:lnTo>
                <a:lnTo>
                  <a:pt x="3765" y="1491"/>
                </a:lnTo>
                <a:lnTo>
                  <a:pt x="3765" y="1491"/>
                </a:lnTo>
                <a:lnTo>
                  <a:pt x="3765" y="1493"/>
                </a:lnTo>
                <a:lnTo>
                  <a:pt x="3765" y="1493"/>
                </a:lnTo>
                <a:close/>
                <a:moveTo>
                  <a:pt x="4488" y="1658"/>
                </a:moveTo>
                <a:lnTo>
                  <a:pt x="4490" y="1661"/>
                </a:lnTo>
                <a:lnTo>
                  <a:pt x="4492" y="1661"/>
                </a:lnTo>
                <a:lnTo>
                  <a:pt x="4492" y="1661"/>
                </a:lnTo>
                <a:lnTo>
                  <a:pt x="4494" y="1661"/>
                </a:lnTo>
                <a:lnTo>
                  <a:pt x="4494" y="1661"/>
                </a:lnTo>
                <a:lnTo>
                  <a:pt x="4497" y="1661"/>
                </a:lnTo>
                <a:lnTo>
                  <a:pt x="4497" y="1661"/>
                </a:lnTo>
                <a:lnTo>
                  <a:pt x="4497" y="1658"/>
                </a:lnTo>
                <a:lnTo>
                  <a:pt x="4497" y="1658"/>
                </a:lnTo>
                <a:lnTo>
                  <a:pt x="4497" y="1658"/>
                </a:lnTo>
                <a:lnTo>
                  <a:pt x="4497" y="1658"/>
                </a:lnTo>
                <a:lnTo>
                  <a:pt x="4497" y="1656"/>
                </a:lnTo>
                <a:lnTo>
                  <a:pt x="4497" y="1656"/>
                </a:lnTo>
                <a:lnTo>
                  <a:pt x="4497" y="1656"/>
                </a:lnTo>
                <a:lnTo>
                  <a:pt x="4497" y="1656"/>
                </a:lnTo>
                <a:lnTo>
                  <a:pt x="4494" y="1656"/>
                </a:lnTo>
                <a:lnTo>
                  <a:pt x="4492" y="1656"/>
                </a:lnTo>
                <a:lnTo>
                  <a:pt x="4490" y="1656"/>
                </a:lnTo>
                <a:lnTo>
                  <a:pt x="4488" y="1658"/>
                </a:lnTo>
                <a:lnTo>
                  <a:pt x="4488" y="1658"/>
                </a:lnTo>
                <a:close/>
                <a:moveTo>
                  <a:pt x="4484" y="1633"/>
                </a:moveTo>
                <a:lnTo>
                  <a:pt x="4484" y="1633"/>
                </a:lnTo>
                <a:lnTo>
                  <a:pt x="4484" y="1633"/>
                </a:lnTo>
                <a:lnTo>
                  <a:pt x="4484" y="1633"/>
                </a:lnTo>
                <a:lnTo>
                  <a:pt x="4482" y="1631"/>
                </a:lnTo>
                <a:lnTo>
                  <a:pt x="4482" y="1631"/>
                </a:lnTo>
                <a:lnTo>
                  <a:pt x="4484" y="1633"/>
                </a:lnTo>
                <a:close/>
                <a:moveTo>
                  <a:pt x="4490" y="1151"/>
                </a:moveTo>
                <a:lnTo>
                  <a:pt x="4490" y="1153"/>
                </a:lnTo>
                <a:lnTo>
                  <a:pt x="4492" y="1151"/>
                </a:lnTo>
                <a:lnTo>
                  <a:pt x="4494" y="1151"/>
                </a:lnTo>
                <a:lnTo>
                  <a:pt x="4494" y="1147"/>
                </a:lnTo>
                <a:lnTo>
                  <a:pt x="4494" y="1147"/>
                </a:lnTo>
                <a:lnTo>
                  <a:pt x="4490" y="1147"/>
                </a:lnTo>
                <a:lnTo>
                  <a:pt x="4492" y="1149"/>
                </a:lnTo>
                <a:lnTo>
                  <a:pt x="4490" y="1151"/>
                </a:lnTo>
                <a:lnTo>
                  <a:pt x="4490" y="1151"/>
                </a:lnTo>
                <a:lnTo>
                  <a:pt x="4492" y="1151"/>
                </a:lnTo>
                <a:lnTo>
                  <a:pt x="4490" y="1151"/>
                </a:lnTo>
                <a:lnTo>
                  <a:pt x="4490" y="1151"/>
                </a:lnTo>
                <a:close/>
                <a:moveTo>
                  <a:pt x="4499" y="1183"/>
                </a:moveTo>
                <a:lnTo>
                  <a:pt x="4501" y="1183"/>
                </a:lnTo>
                <a:lnTo>
                  <a:pt x="4501" y="1183"/>
                </a:lnTo>
                <a:lnTo>
                  <a:pt x="4501" y="1180"/>
                </a:lnTo>
                <a:lnTo>
                  <a:pt x="4499" y="1180"/>
                </a:lnTo>
                <a:lnTo>
                  <a:pt x="4497" y="1180"/>
                </a:lnTo>
                <a:lnTo>
                  <a:pt x="4497" y="1183"/>
                </a:lnTo>
                <a:lnTo>
                  <a:pt x="4499" y="1183"/>
                </a:lnTo>
                <a:close/>
                <a:moveTo>
                  <a:pt x="4494" y="1633"/>
                </a:moveTo>
                <a:lnTo>
                  <a:pt x="4494" y="1633"/>
                </a:lnTo>
                <a:lnTo>
                  <a:pt x="4494" y="1633"/>
                </a:lnTo>
                <a:lnTo>
                  <a:pt x="4497" y="1635"/>
                </a:lnTo>
                <a:lnTo>
                  <a:pt x="4499" y="1635"/>
                </a:lnTo>
                <a:lnTo>
                  <a:pt x="4499" y="1635"/>
                </a:lnTo>
                <a:lnTo>
                  <a:pt x="4499" y="1635"/>
                </a:lnTo>
                <a:lnTo>
                  <a:pt x="4501" y="1635"/>
                </a:lnTo>
                <a:lnTo>
                  <a:pt x="4501" y="1635"/>
                </a:lnTo>
                <a:lnTo>
                  <a:pt x="4501" y="1638"/>
                </a:lnTo>
                <a:lnTo>
                  <a:pt x="4503" y="1638"/>
                </a:lnTo>
                <a:lnTo>
                  <a:pt x="4505" y="1638"/>
                </a:lnTo>
                <a:lnTo>
                  <a:pt x="4505" y="1635"/>
                </a:lnTo>
                <a:lnTo>
                  <a:pt x="4503" y="1635"/>
                </a:lnTo>
                <a:lnTo>
                  <a:pt x="4503" y="1635"/>
                </a:lnTo>
                <a:lnTo>
                  <a:pt x="4503" y="1635"/>
                </a:lnTo>
                <a:lnTo>
                  <a:pt x="4501" y="1633"/>
                </a:lnTo>
                <a:lnTo>
                  <a:pt x="4501" y="1633"/>
                </a:lnTo>
                <a:lnTo>
                  <a:pt x="4501" y="1633"/>
                </a:lnTo>
                <a:lnTo>
                  <a:pt x="4501" y="1633"/>
                </a:lnTo>
                <a:lnTo>
                  <a:pt x="4503" y="1635"/>
                </a:lnTo>
                <a:lnTo>
                  <a:pt x="4505" y="1635"/>
                </a:lnTo>
                <a:lnTo>
                  <a:pt x="4505" y="1635"/>
                </a:lnTo>
                <a:lnTo>
                  <a:pt x="4505" y="1635"/>
                </a:lnTo>
                <a:lnTo>
                  <a:pt x="4507" y="1635"/>
                </a:lnTo>
                <a:lnTo>
                  <a:pt x="4509" y="1635"/>
                </a:lnTo>
                <a:lnTo>
                  <a:pt x="4509" y="1638"/>
                </a:lnTo>
                <a:lnTo>
                  <a:pt x="4509" y="1635"/>
                </a:lnTo>
                <a:lnTo>
                  <a:pt x="4511" y="1635"/>
                </a:lnTo>
                <a:lnTo>
                  <a:pt x="4509" y="1635"/>
                </a:lnTo>
                <a:lnTo>
                  <a:pt x="4509" y="1633"/>
                </a:lnTo>
                <a:lnTo>
                  <a:pt x="4509" y="1633"/>
                </a:lnTo>
                <a:lnTo>
                  <a:pt x="4505" y="1631"/>
                </a:lnTo>
                <a:lnTo>
                  <a:pt x="4505" y="1631"/>
                </a:lnTo>
                <a:lnTo>
                  <a:pt x="4503" y="1631"/>
                </a:lnTo>
                <a:lnTo>
                  <a:pt x="4501" y="1631"/>
                </a:lnTo>
                <a:lnTo>
                  <a:pt x="4499" y="1631"/>
                </a:lnTo>
                <a:lnTo>
                  <a:pt x="4499" y="1631"/>
                </a:lnTo>
                <a:lnTo>
                  <a:pt x="4499" y="1631"/>
                </a:lnTo>
                <a:lnTo>
                  <a:pt x="4497" y="1633"/>
                </a:lnTo>
                <a:lnTo>
                  <a:pt x="4497" y="1631"/>
                </a:lnTo>
                <a:lnTo>
                  <a:pt x="4494" y="1633"/>
                </a:lnTo>
                <a:close/>
                <a:moveTo>
                  <a:pt x="4461" y="1675"/>
                </a:moveTo>
                <a:lnTo>
                  <a:pt x="4461" y="1675"/>
                </a:lnTo>
                <a:lnTo>
                  <a:pt x="4461" y="1673"/>
                </a:lnTo>
                <a:lnTo>
                  <a:pt x="4461" y="1673"/>
                </a:lnTo>
                <a:lnTo>
                  <a:pt x="4459" y="1675"/>
                </a:lnTo>
                <a:lnTo>
                  <a:pt x="4461" y="1675"/>
                </a:lnTo>
                <a:close/>
                <a:moveTo>
                  <a:pt x="4505" y="1178"/>
                </a:moveTo>
                <a:lnTo>
                  <a:pt x="4507" y="1176"/>
                </a:lnTo>
                <a:lnTo>
                  <a:pt x="4507" y="1174"/>
                </a:lnTo>
                <a:lnTo>
                  <a:pt x="4507" y="1174"/>
                </a:lnTo>
                <a:lnTo>
                  <a:pt x="4507" y="1174"/>
                </a:lnTo>
                <a:lnTo>
                  <a:pt x="4505" y="1174"/>
                </a:lnTo>
                <a:lnTo>
                  <a:pt x="4505" y="1176"/>
                </a:lnTo>
                <a:lnTo>
                  <a:pt x="4505" y="1178"/>
                </a:lnTo>
                <a:lnTo>
                  <a:pt x="4503" y="1180"/>
                </a:lnTo>
                <a:lnTo>
                  <a:pt x="4503" y="1180"/>
                </a:lnTo>
                <a:lnTo>
                  <a:pt x="4505" y="1180"/>
                </a:lnTo>
                <a:lnTo>
                  <a:pt x="4505" y="1178"/>
                </a:lnTo>
                <a:close/>
                <a:moveTo>
                  <a:pt x="4480" y="1216"/>
                </a:moveTo>
                <a:lnTo>
                  <a:pt x="4480" y="1216"/>
                </a:lnTo>
                <a:lnTo>
                  <a:pt x="4480" y="1216"/>
                </a:lnTo>
                <a:lnTo>
                  <a:pt x="4480" y="1216"/>
                </a:lnTo>
                <a:lnTo>
                  <a:pt x="4482" y="1218"/>
                </a:lnTo>
                <a:lnTo>
                  <a:pt x="4482" y="1216"/>
                </a:lnTo>
                <a:lnTo>
                  <a:pt x="4480" y="1216"/>
                </a:lnTo>
                <a:close/>
                <a:moveTo>
                  <a:pt x="4455" y="1740"/>
                </a:moveTo>
                <a:lnTo>
                  <a:pt x="4455" y="1740"/>
                </a:lnTo>
                <a:lnTo>
                  <a:pt x="4455" y="1740"/>
                </a:lnTo>
                <a:lnTo>
                  <a:pt x="4455" y="1740"/>
                </a:lnTo>
                <a:lnTo>
                  <a:pt x="4453" y="1738"/>
                </a:lnTo>
                <a:lnTo>
                  <a:pt x="4453" y="1740"/>
                </a:lnTo>
                <a:lnTo>
                  <a:pt x="4453" y="1740"/>
                </a:lnTo>
                <a:lnTo>
                  <a:pt x="4455" y="1740"/>
                </a:lnTo>
                <a:close/>
                <a:moveTo>
                  <a:pt x="4463" y="1751"/>
                </a:moveTo>
                <a:lnTo>
                  <a:pt x="4463" y="1749"/>
                </a:lnTo>
                <a:lnTo>
                  <a:pt x="4463" y="1749"/>
                </a:lnTo>
                <a:lnTo>
                  <a:pt x="4463" y="1749"/>
                </a:lnTo>
                <a:lnTo>
                  <a:pt x="4459" y="1749"/>
                </a:lnTo>
                <a:lnTo>
                  <a:pt x="4459" y="1749"/>
                </a:lnTo>
                <a:lnTo>
                  <a:pt x="4459" y="1749"/>
                </a:lnTo>
                <a:lnTo>
                  <a:pt x="4463" y="1751"/>
                </a:lnTo>
                <a:close/>
                <a:moveTo>
                  <a:pt x="4501" y="1640"/>
                </a:moveTo>
                <a:lnTo>
                  <a:pt x="4501" y="1638"/>
                </a:lnTo>
                <a:lnTo>
                  <a:pt x="4501" y="1638"/>
                </a:lnTo>
                <a:lnTo>
                  <a:pt x="4501" y="1638"/>
                </a:lnTo>
                <a:lnTo>
                  <a:pt x="4501" y="1638"/>
                </a:lnTo>
                <a:lnTo>
                  <a:pt x="4499" y="1638"/>
                </a:lnTo>
                <a:lnTo>
                  <a:pt x="4499" y="1638"/>
                </a:lnTo>
                <a:lnTo>
                  <a:pt x="4499" y="1638"/>
                </a:lnTo>
                <a:lnTo>
                  <a:pt x="4499" y="1640"/>
                </a:lnTo>
                <a:lnTo>
                  <a:pt x="4501" y="1640"/>
                </a:lnTo>
                <a:close/>
                <a:moveTo>
                  <a:pt x="4503" y="1751"/>
                </a:moveTo>
                <a:lnTo>
                  <a:pt x="4503" y="1751"/>
                </a:lnTo>
                <a:lnTo>
                  <a:pt x="4505" y="1751"/>
                </a:lnTo>
                <a:lnTo>
                  <a:pt x="4507" y="1749"/>
                </a:lnTo>
                <a:lnTo>
                  <a:pt x="4509" y="1749"/>
                </a:lnTo>
                <a:lnTo>
                  <a:pt x="4507" y="1749"/>
                </a:lnTo>
                <a:lnTo>
                  <a:pt x="4505" y="1747"/>
                </a:lnTo>
                <a:lnTo>
                  <a:pt x="4503" y="1751"/>
                </a:lnTo>
                <a:lnTo>
                  <a:pt x="4503" y="1751"/>
                </a:lnTo>
                <a:close/>
                <a:moveTo>
                  <a:pt x="4505" y="1803"/>
                </a:moveTo>
                <a:lnTo>
                  <a:pt x="4509" y="1801"/>
                </a:lnTo>
                <a:lnTo>
                  <a:pt x="4511" y="1799"/>
                </a:lnTo>
                <a:lnTo>
                  <a:pt x="4511" y="1799"/>
                </a:lnTo>
                <a:lnTo>
                  <a:pt x="4513" y="1797"/>
                </a:lnTo>
                <a:lnTo>
                  <a:pt x="4513" y="1797"/>
                </a:lnTo>
                <a:lnTo>
                  <a:pt x="4513" y="1795"/>
                </a:lnTo>
                <a:lnTo>
                  <a:pt x="4513" y="1795"/>
                </a:lnTo>
                <a:lnTo>
                  <a:pt x="4511" y="1795"/>
                </a:lnTo>
                <a:lnTo>
                  <a:pt x="4511" y="1793"/>
                </a:lnTo>
                <a:lnTo>
                  <a:pt x="4509" y="1793"/>
                </a:lnTo>
                <a:lnTo>
                  <a:pt x="4509" y="1793"/>
                </a:lnTo>
                <a:lnTo>
                  <a:pt x="4507" y="1793"/>
                </a:lnTo>
                <a:lnTo>
                  <a:pt x="4505" y="1795"/>
                </a:lnTo>
                <a:lnTo>
                  <a:pt x="4505" y="1795"/>
                </a:lnTo>
                <a:lnTo>
                  <a:pt x="4505" y="1795"/>
                </a:lnTo>
                <a:lnTo>
                  <a:pt x="4503" y="1795"/>
                </a:lnTo>
                <a:lnTo>
                  <a:pt x="4501" y="1795"/>
                </a:lnTo>
                <a:lnTo>
                  <a:pt x="4499" y="1795"/>
                </a:lnTo>
                <a:lnTo>
                  <a:pt x="4499" y="1795"/>
                </a:lnTo>
                <a:lnTo>
                  <a:pt x="4497" y="1793"/>
                </a:lnTo>
                <a:lnTo>
                  <a:pt x="4497" y="1793"/>
                </a:lnTo>
                <a:lnTo>
                  <a:pt x="4497" y="1793"/>
                </a:lnTo>
                <a:lnTo>
                  <a:pt x="4497" y="1793"/>
                </a:lnTo>
                <a:lnTo>
                  <a:pt x="4497" y="1795"/>
                </a:lnTo>
                <a:lnTo>
                  <a:pt x="4497" y="1797"/>
                </a:lnTo>
                <a:lnTo>
                  <a:pt x="4499" y="1799"/>
                </a:lnTo>
                <a:lnTo>
                  <a:pt x="4501" y="1801"/>
                </a:lnTo>
                <a:lnTo>
                  <a:pt x="4505" y="1803"/>
                </a:lnTo>
                <a:close/>
                <a:moveTo>
                  <a:pt x="4492" y="1801"/>
                </a:moveTo>
                <a:lnTo>
                  <a:pt x="4497" y="1801"/>
                </a:lnTo>
                <a:lnTo>
                  <a:pt x="4499" y="1801"/>
                </a:lnTo>
                <a:lnTo>
                  <a:pt x="4501" y="1801"/>
                </a:lnTo>
                <a:lnTo>
                  <a:pt x="4501" y="1801"/>
                </a:lnTo>
                <a:lnTo>
                  <a:pt x="4499" y="1801"/>
                </a:lnTo>
                <a:lnTo>
                  <a:pt x="4499" y="1799"/>
                </a:lnTo>
                <a:lnTo>
                  <a:pt x="4499" y="1799"/>
                </a:lnTo>
                <a:lnTo>
                  <a:pt x="4497" y="1799"/>
                </a:lnTo>
                <a:lnTo>
                  <a:pt x="4497" y="1797"/>
                </a:lnTo>
                <a:lnTo>
                  <a:pt x="4497" y="1795"/>
                </a:lnTo>
                <a:lnTo>
                  <a:pt x="4497" y="1795"/>
                </a:lnTo>
                <a:lnTo>
                  <a:pt x="4494" y="1795"/>
                </a:lnTo>
                <a:lnTo>
                  <a:pt x="4494" y="1795"/>
                </a:lnTo>
                <a:lnTo>
                  <a:pt x="4492" y="1797"/>
                </a:lnTo>
                <a:lnTo>
                  <a:pt x="4494" y="1797"/>
                </a:lnTo>
                <a:lnTo>
                  <a:pt x="4494" y="1799"/>
                </a:lnTo>
                <a:lnTo>
                  <a:pt x="4492" y="1799"/>
                </a:lnTo>
                <a:lnTo>
                  <a:pt x="4492" y="1799"/>
                </a:lnTo>
                <a:lnTo>
                  <a:pt x="4492" y="1801"/>
                </a:lnTo>
                <a:lnTo>
                  <a:pt x="4492" y="1801"/>
                </a:lnTo>
                <a:lnTo>
                  <a:pt x="4492" y="1801"/>
                </a:lnTo>
                <a:close/>
                <a:moveTo>
                  <a:pt x="4520" y="1134"/>
                </a:moveTo>
                <a:lnTo>
                  <a:pt x="4522" y="1134"/>
                </a:lnTo>
                <a:lnTo>
                  <a:pt x="4524" y="1132"/>
                </a:lnTo>
                <a:lnTo>
                  <a:pt x="4526" y="1132"/>
                </a:lnTo>
                <a:lnTo>
                  <a:pt x="4526" y="1132"/>
                </a:lnTo>
                <a:lnTo>
                  <a:pt x="4526" y="1134"/>
                </a:lnTo>
                <a:lnTo>
                  <a:pt x="4526" y="1134"/>
                </a:lnTo>
                <a:lnTo>
                  <a:pt x="4528" y="1134"/>
                </a:lnTo>
                <a:lnTo>
                  <a:pt x="4528" y="1136"/>
                </a:lnTo>
                <a:lnTo>
                  <a:pt x="4528" y="1136"/>
                </a:lnTo>
                <a:lnTo>
                  <a:pt x="4528" y="1136"/>
                </a:lnTo>
                <a:lnTo>
                  <a:pt x="4528" y="1139"/>
                </a:lnTo>
                <a:lnTo>
                  <a:pt x="4526" y="1139"/>
                </a:lnTo>
                <a:lnTo>
                  <a:pt x="4528" y="1141"/>
                </a:lnTo>
                <a:lnTo>
                  <a:pt x="4528" y="1141"/>
                </a:lnTo>
                <a:lnTo>
                  <a:pt x="4528" y="1141"/>
                </a:lnTo>
                <a:lnTo>
                  <a:pt x="4530" y="1141"/>
                </a:lnTo>
                <a:lnTo>
                  <a:pt x="4530" y="1143"/>
                </a:lnTo>
                <a:lnTo>
                  <a:pt x="4530" y="1143"/>
                </a:lnTo>
                <a:lnTo>
                  <a:pt x="4532" y="1143"/>
                </a:lnTo>
                <a:lnTo>
                  <a:pt x="4532" y="1143"/>
                </a:lnTo>
                <a:lnTo>
                  <a:pt x="4534" y="1143"/>
                </a:lnTo>
                <a:lnTo>
                  <a:pt x="4534" y="1141"/>
                </a:lnTo>
                <a:lnTo>
                  <a:pt x="4534" y="1139"/>
                </a:lnTo>
                <a:lnTo>
                  <a:pt x="4536" y="1139"/>
                </a:lnTo>
                <a:lnTo>
                  <a:pt x="4536" y="1139"/>
                </a:lnTo>
                <a:lnTo>
                  <a:pt x="4538" y="1136"/>
                </a:lnTo>
                <a:lnTo>
                  <a:pt x="4538" y="1134"/>
                </a:lnTo>
                <a:lnTo>
                  <a:pt x="4543" y="1132"/>
                </a:lnTo>
                <a:lnTo>
                  <a:pt x="4545" y="1132"/>
                </a:lnTo>
                <a:lnTo>
                  <a:pt x="4547" y="1132"/>
                </a:lnTo>
                <a:lnTo>
                  <a:pt x="4549" y="1132"/>
                </a:lnTo>
                <a:lnTo>
                  <a:pt x="4551" y="1134"/>
                </a:lnTo>
                <a:lnTo>
                  <a:pt x="4551" y="1136"/>
                </a:lnTo>
                <a:lnTo>
                  <a:pt x="4551" y="1134"/>
                </a:lnTo>
                <a:lnTo>
                  <a:pt x="4553" y="1132"/>
                </a:lnTo>
                <a:lnTo>
                  <a:pt x="4553" y="1132"/>
                </a:lnTo>
                <a:lnTo>
                  <a:pt x="4555" y="1130"/>
                </a:lnTo>
                <a:lnTo>
                  <a:pt x="4557" y="1128"/>
                </a:lnTo>
                <a:lnTo>
                  <a:pt x="4559" y="1126"/>
                </a:lnTo>
                <a:lnTo>
                  <a:pt x="4559" y="1126"/>
                </a:lnTo>
                <a:lnTo>
                  <a:pt x="4559" y="1124"/>
                </a:lnTo>
                <a:lnTo>
                  <a:pt x="4559" y="1124"/>
                </a:lnTo>
                <a:lnTo>
                  <a:pt x="4557" y="1124"/>
                </a:lnTo>
                <a:lnTo>
                  <a:pt x="4557" y="1120"/>
                </a:lnTo>
                <a:lnTo>
                  <a:pt x="4555" y="1120"/>
                </a:lnTo>
                <a:lnTo>
                  <a:pt x="4555" y="1120"/>
                </a:lnTo>
                <a:lnTo>
                  <a:pt x="4553" y="1118"/>
                </a:lnTo>
                <a:lnTo>
                  <a:pt x="4551" y="1118"/>
                </a:lnTo>
                <a:lnTo>
                  <a:pt x="4549" y="1118"/>
                </a:lnTo>
                <a:lnTo>
                  <a:pt x="4547" y="1120"/>
                </a:lnTo>
                <a:lnTo>
                  <a:pt x="4545" y="1120"/>
                </a:lnTo>
                <a:lnTo>
                  <a:pt x="4545" y="1120"/>
                </a:lnTo>
                <a:lnTo>
                  <a:pt x="4543" y="1120"/>
                </a:lnTo>
                <a:lnTo>
                  <a:pt x="4545" y="1122"/>
                </a:lnTo>
                <a:lnTo>
                  <a:pt x="4543" y="1122"/>
                </a:lnTo>
                <a:lnTo>
                  <a:pt x="4543" y="1124"/>
                </a:lnTo>
                <a:lnTo>
                  <a:pt x="4541" y="1124"/>
                </a:lnTo>
                <a:lnTo>
                  <a:pt x="4541" y="1124"/>
                </a:lnTo>
                <a:lnTo>
                  <a:pt x="4538" y="1124"/>
                </a:lnTo>
                <a:lnTo>
                  <a:pt x="4536" y="1124"/>
                </a:lnTo>
                <a:lnTo>
                  <a:pt x="4536" y="1124"/>
                </a:lnTo>
                <a:lnTo>
                  <a:pt x="4534" y="1124"/>
                </a:lnTo>
                <a:lnTo>
                  <a:pt x="4534" y="1122"/>
                </a:lnTo>
                <a:lnTo>
                  <a:pt x="4534" y="1122"/>
                </a:lnTo>
                <a:lnTo>
                  <a:pt x="4532" y="1124"/>
                </a:lnTo>
                <a:lnTo>
                  <a:pt x="4532" y="1124"/>
                </a:lnTo>
                <a:lnTo>
                  <a:pt x="4530" y="1126"/>
                </a:lnTo>
                <a:lnTo>
                  <a:pt x="4530" y="1126"/>
                </a:lnTo>
                <a:lnTo>
                  <a:pt x="4530" y="1128"/>
                </a:lnTo>
                <a:lnTo>
                  <a:pt x="4530" y="1128"/>
                </a:lnTo>
                <a:lnTo>
                  <a:pt x="4528" y="1130"/>
                </a:lnTo>
                <a:lnTo>
                  <a:pt x="4526" y="1132"/>
                </a:lnTo>
                <a:lnTo>
                  <a:pt x="4524" y="1132"/>
                </a:lnTo>
                <a:lnTo>
                  <a:pt x="4522" y="1134"/>
                </a:lnTo>
                <a:lnTo>
                  <a:pt x="4520" y="1134"/>
                </a:lnTo>
                <a:close/>
                <a:moveTo>
                  <a:pt x="4497" y="1644"/>
                </a:moveTo>
                <a:lnTo>
                  <a:pt x="4497" y="1644"/>
                </a:lnTo>
                <a:lnTo>
                  <a:pt x="4503" y="1644"/>
                </a:lnTo>
                <a:lnTo>
                  <a:pt x="4503" y="1644"/>
                </a:lnTo>
                <a:lnTo>
                  <a:pt x="4505" y="1642"/>
                </a:lnTo>
                <a:lnTo>
                  <a:pt x="4503" y="1642"/>
                </a:lnTo>
                <a:lnTo>
                  <a:pt x="4503" y="1644"/>
                </a:lnTo>
                <a:lnTo>
                  <a:pt x="4501" y="1644"/>
                </a:lnTo>
                <a:lnTo>
                  <a:pt x="4501" y="1644"/>
                </a:lnTo>
                <a:lnTo>
                  <a:pt x="4499" y="1644"/>
                </a:lnTo>
                <a:lnTo>
                  <a:pt x="4499" y="1644"/>
                </a:lnTo>
                <a:lnTo>
                  <a:pt x="4499" y="1644"/>
                </a:lnTo>
                <a:lnTo>
                  <a:pt x="4499" y="1644"/>
                </a:lnTo>
                <a:lnTo>
                  <a:pt x="4499" y="1644"/>
                </a:lnTo>
                <a:lnTo>
                  <a:pt x="4499" y="1644"/>
                </a:lnTo>
                <a:lnTo>
                  <a:pt x="4497" y="1644"/>
                </a:lnTo>
                <a:close/>
                <a:moveTo>
                  <a:pt x="4509" y="1587"/>
                </a:moveTo>
                <a:lnTo>
                  <a:pt x="4509" y="1587"/>
                </a:lnTo>
                <a:lnTo>
                  <a:pt x="4507" y="1587"/>
                </a:lnTo>
                <a:lnTo>
                  <a:pt x="4507" y="1587"/>
                </a:lnTo>
                <a:lnTo>
                  <a:pt x="4507" y="1587"/>
                </a:lnTo>
                <a:lnTo>
                  <a:pt x="4507" y="1587"/>
                </a:lnTo>
                <a:lnTo>
                  <a:pt x="4507" y="1587"/>
                </a:lnTo>
                <a:lnTo>
                  <a:pt x="4507" y="1587"/>
                </a:lnTo>
                <a:lnTo>
                  <a:pt x="4509" y="1587"/>
                </a:lnTo>
                <a:close/>
                <a:moveTo>
                  <a:pt x="4455" y="1631"/>
                </a:moveTo>
                <a:lnTo>
                  <a:pt x="4455" y="1629"/>
                </a:lnTo>
                <a:lnTo>
                  <a:pt x="4455" y="1629"/>
                </a:lnTo>
                <a:lnTo>
                  <a:pt x="4455" y="1629"/>
                </a:lnTo>
                <a:lnTo>
                  <a:pt x="4453" y="1631"/>
                </a:lnTo>
                <a:lnTo>
                  <a:pt x="4455" y="1631"/>
                </a:lnTo>
                <a:lnTo>
                  <a:pt x="4455" y="1631"/>
                </a:lnTo>
                <a:lnTo>
                  <a:pt x="4455" y="1631"/>
                </a:lnTo>
                <a:close/>
                <a:moveTo>
                  <a:pt x="4501" y="1648"/>
                </a:moveTo>
                <a:lnTo>
                  <a:pt x="4501" y="1648"/>
                </a:lnTo>
                <a:lnTo>
                  <a:pt x="4503" y="1650"/>
                </a:lnTo>
                <a:lnTo>
                  <a:pt x="4503" y="1650"/>
                </a:lnTo>
                <a:lnTo>
                  <a:pt x="4505" y="1650"/>
                </a:lnTo>
                <a:lnTo>
                  <a:pt x="4505" y="1650"/>
                </a:lnTo>
                <a:lnTo>
                  <a:pt x="4507" y="1648"/>
                </a:lnTo>
                <a:lnTo>
                  <a:pt x="4507" y="1646"/>
                </a:lnTo>
                <a:lnTo>
                  <a:pt x="4507" y="1644"/>
                </a:lnTo>
                <a:lnTo>
                  <a:pt x="4505" y="1644"/>
                </a:lnTo>
                <a:lnTo>
                  <a:pt x="4505" y="1644"/>
                </a:lnTo>
                <a:lnTo>
                  <a:pt x="4501" y="1646"/>
                </a:lnTo>
                <a:lnTo>
                  <a:pt x="4501" y="1646"/>
                </a:lnTo>
                <a:lnTo>
                  <a:pt x="4501" y="1646"/>
                </a:lnTo>
                <a:lnTo>
                  <a:pt x="4501" y="1648"/>
                </a:lnTo>
                <a:close/>
                <a:moveTo>
                  <a:pt x="4486" y="1160"/>
                </a:moveTo>
                <a:lnTo>
                  <a:pt x="4486" y="1162"/>
                </a:lnTo>
                <a:lnTo>
                  <a:pt x="4486" y="1162"/>
                </a:lnTo>
                <a:lnTo>
                  <a:pt x="4488" y="1160"/>
                </a:lnTo>
                <a:lnTo>
                  <a:pt x="4488" y="1160"/>
                </a:lnTo>
                <a:lnTo>
                  <a:pt x="4486" y="1160"/>
                </a:lnTo>
                <a:close/>
                <a:moveTo>
                  <a:pt x="4388" y="1700"/>
                </a:moveTo>
                <a:lnTo>
                  <a:pt x="4388" y="1702"/>
                </a:lnTo>
                <a:lnTo>
                  <a:pt x="4388" y="1702"/>
                </a:lnTo>
                <a:lnTo>
                  <a:pt x="4388" y="1705"/>
                </a:lnTo>
                <a:lnTo>
                  <a:pt x="4385" y="1705"/>
                </a:lnTo>
                <a:lnTo>
                  <a:pt x="4385" y="1707"/>
                </a:lnTo>
                <a:lnTo>
                  <a:pt x="4385" y="1707"/>
                </a:lnTo>
                <a:lnTo>
                  <a:pt x="4385" y="1707"/>
                </a:lnTo>
                <a:lnTo>
                  <a:pt x="4385" y="1709"/>
                </a:lnTo>
                <a:lnTo>
                  <a:pt x="4385" y="1709"/>
                </a:lnTo>
                <a:lnTo>
                  <a:pt x="4383" y="1711"/>
                </a:lnTo>
                <a:lnTo>
                  <a:pt x="4383" y="1711"/>
                </a:lnTo>
                <a:lnTo>
                  <a:pt x="4385" y="1713"/>
                </a:lnTo>
                <a:lnTo>
                  <a:pt x="4385" y="1713"/>
                </a:lnTo>
                <a:lnTo>
                  <a:pt x="4385" y="1713"/>
                </a:lnTo>
                <a:lnTo>
                  <a:pt x="4388" y="1713"/>
                </a:lnTo>
                <a:lnTo>
                  <a:pt x="4388" y="1713"/>
                </a:lnTo>
                <a:lnTo>
                  <a:pt x="4388" y="1711"/>
                </a:lnTo>
                <a:lnTo>
                  <a:pt x="4388" y="1709"/>
                </a:lnTo>
                <a:lnTo>
                  <a:pt x="4390" y="1709"/>
                </a:lnTo>
                <a:lnTo>
                  <a:pt x="4390" y="1709"/>
                </a:lnTo>
                <a:lnTo>
                  <a:pt x="4390" y="1709"/>
                </a:lnTo>
                <a:lnTo>
                  <a:pt x="4390" y="1709"/>
                </a:lnTo>
                <a:lnTo>
                  <a:pt x="4392" y="1709"/>
                </a:lnTo>
                <a:lnTo>
                  <a:pt x="4392" y="1709"/>
                </a:lnTo>
                <a:lnTo>
                  <a:pt x="4392" y="1707"/>
                </a:lnTo>
                <a:lnTo>
                  <a:pt x="4392" y="1707"/>
                </a:lnTo>
                <a:lnTo>
                  <a:pt x="4390" y="1705"/>
                </a:lnTo>
                <a:lnTo>
                  <a:pt x="4390" y="1705"/>
                </a:lnTo>
                <a:lnTo>
                  <a:pt x="4390" y="1705"/>
                </a:lnTo>
                <a:lnTo>
                  <a:pt x="4390" y="1705"/>
                </a:lnTo>
                <a:lnTo>
                  <a:pt x="4390" y="1702"/>
                </a:lnTo>
                <a:lnTo>
                  <a:pt x="4390" y="1702"/>
                </a:lnTo>
                <a:lnTo>
                  <a:pt x="4390" y="1700"/>
                </a:lnTo>
                <a:lnTo>
                  <a:pt x="4390" y="1698"/>
                </a:lnTo>
                <a:lnTo>
                  <a:pt x="4392" y="1700"/>
                </a:lnTo>
                <a:lnTo>
                  <a:pt x="4392" y="1698"/>
                </a:lnTo>
                <a:lnTo>
                  <a:pt x="4392" y="1698"/>
                </a:lnTo>
                <a:lnTo>
                  <a:pt x="4392" y="1698"/>
                </a:lnTo>
                <a:lnTo>
                  <a:pt x="4392" y="1700"/>
                </a:lnTo>
                <a:lnTo>
                  <a:pt x="4392" y="1700"/>
                </a:lnTo>
                <a:lnTo>
                  <a:pt x="4392" y="1696"/>
                </a:lnTo>
                <a:lnTo>
                  <a:pt x="4390" y="1694"/>
                </a:lnTo>
                <a:lnTo>
                  <a:pt x="4390" y="1694"/>
                </a:lnTo>
                <a:lnTo>
                  <a:pt x="4390" y="1694"/>
                </a:lnTo>
                <a:lnTo>
                  <a:pt x="4390" y="1694"/>
                </a:lnTo>
                <a:lnTo>
                  <a:pt x="4388" y="1698"/>
                </a:lnTo>
                <a:lnTo>
                  <a:pt x="4388" y="1700"/>
                </a:lnTo>
                <a:close/>
                <a:moveTo>
                  <a:pt x="4396" y="1778"/>
                </a:moveTo>
                <a:lnTo>
                  <a:pt x="4396" y="1778"/>
                </a:lnTo>
                <a:lnTo>
                  <a:pt x="4396" y="1778"/>
                </a:lnTo>
                <a:lnTo>
                  <a:pt x="4394" y="1778"/>
                </a:lnTo>
                <a:lnTo>
                  <a:pt x="4394" y="1780"/>
                </a:lnTo>
                <a:lnTo>
                  <a:pt x="4396" y="1780"/>
                </a:lnTo>
                <a:lnTo>
                  <a:pt x="4396" y="1778"/>
                </a:lnTo>
                <a:lnTo>
                  <a:pt x="4396" y="1778"/>
                </a:lnTo>
                <a:lnTo>
                  <a:pt x="4396" y="1778"/>
                </a:lnTo>
                <a:close/>
                <a:moveTo>
                  <a:pt x="4402" y="1658"/>
                </a:moveTo>
                <a:lnTo>
                  <a:pt x="4400" y="1658"/>
                </a:lnTo>
                <a:lnTo>
                  <a:pt x="4400" y="1658"/>
                </a:lnTo>
                <a:lnTo>
                  <a:pt x="4402" y="1661"/>
                </a:lnTo>
                <a:lnTo>
                  <a:pt x="4402" y="1661"/>
                </a:lnTo>
                <a:lnTo>
                  <a:pt x="4402" y="1658"/>
                </a:lnTo>
                <a:close/>
                <a:moveTo>
                  <a:pt x="4404" y="1717"/>
                </a:moveTo>
                <a:lnTo>
                  <a:pt x="4404" y="1715"/>
                </a:lnTo>
                <a:lnTo>
                  <a:pt x="4404" y="1715"/>
                </a:lnTo>
                <a:lnTo>
                  <a:pt x="4404" y="1717"/>
                </a:lnTo>
                <a:lnTo>
                  <a:pt x="4404" y="1717"/>
                </a:lnTo>
                <a:lnTo>
                  <a:pt x="4404" y="1717"/>
                </a:lnTo>
                <a:lnTo>
                  <a:pt x="4404" y="1717"/>
                </a:lnTo>
                <a:close/>
                <a:moveTo>
                  <a:pt x="4402" y="1753"/>
                </a:moveTo>
                <a:lnTo>
                  <a:pt x="4404" y="1753"/>
                </a:lnTo>
                <a:lnTo>
                  <a:pt x="4404" y="1755"/>
                </a:lnTo>
                <a:lnTo>
                  <a:pt x="4406" y="1755"/>
                </a:lnTo>
                <a:lnTo>
                  <a:pt x="4406" y="1753"/>
                </a:lnTo>
                <a:lnTo>
                  <a:pt x="4406" y="1753"/>
                </a:lnTo>
                <a:lnTo>
                  <a:pt x="4409" y="1751"/>
                </a:lnTo>
                <a:lnTo>
                  <a:pt x="4409" y="1749"/>
                </a:lnTo>
                <a:lnTo>
                  <a:pt x="4409" y="1749"/>
                </a:lnTo>
                <a:lnTo>
                  <a:pt x="4409" y="1749"/>
                </a:lnTo>
                <a:lnTo>
                  <a:pt x="4409" y="1749"/>
                </a:lnTo>
                <a:lnTo>
                  <a:pt x="4406" y="1751"/>
                </a:lnTo>
                <a:lnTo>
                  <a:pt x="4406" y="1751"/>
                </a:lnTo>
                <a:lnTo>
                  <a:pt x="4404" y="1751"/>
                </a:lnTo>
                <a:lnTo>
                  <a:pt x="4404" y="1751"/>
                </a:lnTo>
                <a:lnTo>
                  <a:pt x="4404" y="1751"/>
                </a:lnTo>
                <a:lnTo>
                  <a:pt x="4402" y="1753"/>
                </a:lnTo>
                <a:close/>
                <a:moveTo>
                  <a:pt x="4388" y="1788"/>
                </a:moveTo>
                <a:lnTo>
                  <a:pt x="4390" y="1788"/>
                </a:lnTo>
                <a:lnTo>
                  <a:pt x="4390" y="1788"/>
                </a:lnTo>
                <a:lnTo>
                  <a:pt x="4392" y="1786"/>
                </a:lnTo>
                <a:lnTo>
                  <a:pt x="4394" y="1784"/>
                </a:lnTo>
                <a:lnTo>
                  <a:pt x="4396" y="1784"/>
                </a:lnTo>
                <a:lnTo>
                  <a:pt x="4396" y="1784"/>
                </a:lnTo>
                <a:lnTo>
                  <a:pt x="4396" y="1784"/>
                </a:lnTo>
                <a:lnTo>
                  <a:pt x="4396" y="1782"/>
                </a:lnTo>
                <a:lnTo>
                  <a:pt x="4394" y="1782"/>
                </a:lnTo>
                <a:lnTo>
                  <a:pt x="4394" y="1782"/>
                </a:lnTo>
                <a:lnTo>
                  <a:pt x="4394" y="1782"/>
                </a:lnTo>
                <a:lnTo>
                  <a:pt x="4392" y="1784"/>
                </a:lnTo>
                <a:lnTo>
                  <a:pt x="4390" y="1784"/>
                </a:lnTo>
                <a:lnTo>
                  <a:pt x="4388" y="1786"/>
                </a:lnTo>
                <a:lnTo>
                  <a:pt x="4388" y="1786"/>
                </a:lnTo>
                <a:lnTo>
                  <a:pt x="4388" y="1788"/>
                </a:lnTo>
                <a:lnTo>
                  <a:pt x="4388" y="1788"/>
                </a:lnTo>
                <a:close/>
                <a:moveTo>
                  <a:pt x="4390" y="1690"/>
                </a:moveTo>
                <a:lnTo>
                  <a:pt x="4390" y="1690"/>
                </a:lnTo>
                <a:lnTo>
                  <a:pt x="4390" y="1690"/>
                </a:lnTo>
                <a:lnTo>
                  <a:pt x="4392" y="1692"/>
                </a:lnTo>
                <a:lnTo>
                  <a:pt x="4392" y="1692"/>
                </a:lnTo>
                <a:lnTo>
                  <a:pt x="4394" y="1690"/>
                </a:lnTo>
                <a:lnTo>
                  <a:pt x="4394" y="1690"/>
                </a:lnTo>
                <a:lnTo>
                  <a:pt x="4392" y="1688"/>
                </a:lnTo>
                <a:lnTo>
                  <a:pt x="4390" y="1688"/>
                </a:lnTo>
                <a:lnTo>
                  <a:pt x="4390" y="1690"/>
                </a:lnTo>
                <a:close/>
                <a:moveTo>
                  <a:pt x="4526" y="1126"/>
                </a:moveTo>
                <a:lnTo>
                  <a:pt x="4526" y="1126"/>
                </a:lnTo>
                <a:lnTo>
                  <a:pt x="4526" y="1126"/>
                </a:lnTo>
                <a:lnTo>
                  <a:pt x="4526" y="1124"/>
                </a:lnTo>
                <a:lnTo>
                  <a:pt x="4524" y="1126"/>
                </a:lnTo>
                <a:lnTo>
                  <a:pt x="4524" y="1124"/>
                </a:lnTo>
                <a:lnTo>
                  <a:pt x="4524" y="1124"/>
                </a:lnTo>
                <a:lnTo>
                  <a:pt x="4524" y="1124"/>
                </a:lnTo>
                <a:lnTo>
                  <a:pt x="4524" y="1126"/>
                </a:lnTo>
                <a:lnTo>
                  <a:pt x="4524" y="1126"/>
                </a:lnTo>
                <a:lnTo>
                  <a:pt x="4526" y="1126"/>
                </a:lnTo>
                <a:close/>
                <a:moveTo>
                  <a:pt x="4455" y="1640"/>
                </a:moveTo>
                <a:lnTo>
                  <a:pt x="4455" y="1642"/>
                </a:lnTo>
                <a:lnTo>
                  <a:pt x="4455" y="1642"/>
                </a:lnTo>
                <a:lnTo>
                  <a:pt x="4455" y="1642"/>
                </a:lnTo>
                <a:lnTo>
                  <a:pt x="4457" y="1642"/>
                </a:lnTo>
                <a:lnTo>
                  <a:pt x="4457" y="1642"/>
                </a:lnTo>
                <a:lnTo>
                  <a:pt x="4457" y="1644"/>
                </a:lnTo>
                <a:lnTo>
                  <a:pt x="4459" y="1644"/>
                </a:lnTo>
                <a:lnTo>
                  <a:pt x="4459" y="1644"/>
                </a:lnTo>
                <a:lnTo>
                  <a:pt x="4461" y="1642"/>
                </a:lnTo>
                <a:lnTo>
                  <a:pt x="4461" y="1642"/>
                </a:lnTo>
                <a:lnTo>
                  <a:pt x="4459" y="1642"/>
                </a:lnTo>
                <a:lnTo>
                  <a:pt x="4459" y="1642"/>
                </a:lnTo>
                <a:lnTo>
                  <a:pt x="4457" y="1642"/>
                </a:lnTo>
                <a:lnTo>
                  <a:pt x="4457" y="1640"/>
                </a:lnTo>
                <a:lnTo>
                  <a:pt x="4457" y="1638"/>
                </a:lnTo>
                <a:lnTo>
                  <a:pt x="4457" y="1635"/>
                </a:lnTo>
                <a:lnTo>
                  <a:pt x="4455" y="1635"/>
                </a:lnTo>
                <a:lnTo>
                  <a:pt x="4455" y="1635"/>
                </a:lnTo>
                <a:lnTo>
                  <a:pt x="4455" y="1638"/>
                </a:lnTo>
                <a:lnTo>
                  <a:pt x="4453" y="1635"/>
                </a:lnTo>
                <a:lnTo>
                  <a:pt x="4453" y="1635"/>
                </a:lnTo>
                <a:lnTo>
                  <a:pt x="4453" y="1638"/>
                </a:lnTo>
                <a:lnTo>
                  <a:pt x="4453" y="1638"/>
                </a:lnTo>
                <a:lnTo>
                  <a:pt x="4453" y="1638"/>
                </a:lnTo>
                <a:lnTo>
                  <a:pt x="4453" y="1640"/>
                </a:lnTo>
                <a:lnTo>
                  <a:pt x="4455" y="1640"/>
                </a:lnTo>
                <a:close/>
                <a:moveTo>
                  <a:pt x="4390" y="1753"/>
                </a:moveTo>
                <a:lnTo>
                  <a:pt x="4390" y="1753"/>
                </a:lnTo>
                <a:lnTo>
                  <a:pt x="4388" y="1755"/>
                </a:lnTo>
                <a:lnTo>
                  <a:pt x="4388" y="1755"/>
                </a:lnTo>
                <a:lnTo>
                  <a:pt x="4390" y="1755"/>
                </a:lnTo>
                <a:lnTo>
                  <a:pt x="4390" y="1755"/>
                </a:lnTo>
                <a:lnTo>
                  <a:pt x="4390" y="1753"/>
                </a:lnTo>
                <a:lnTo>
                  <a:pt x="4392" y="1753"/>
                </a:lnTo>
                <a:lnTo>
                  <a:pt x="4392" y="1753"/>
                </a:lnTo>
                <a:lnTo>
                  <a:pt x="4392" y="1753"/>
                </a:lnTo>
                <a:lnTo>
                  <a:pt x="4390" y="1753"/>
                </a:lnTo>
                <a:close/>
                <a:moveTo>
                  <a:pt x="4392" y="1656"/>
                </a:moveTo>
                <a:lnTo>
                  <a:pt x="4392" y="1656"/>
                </a:lnTo>
                <a:lnTo>
                  <a:pt x="4392" y="1656"/>
                </a:lnTo>
                <a:lnTo>
                  <a:pt x="4390" y="1658"/>
                </a:lnTo>
                <a:lnTo>
                  <a:pt x="4392" y="1658"/>
                </a:lnTo>
                <a:lnTo>
                  <a:pt x="4392" y="1656"/>
                </a:lnTo>
                <a:lnTo>
                  <a:pt x="4392" y="1656"/>
                </a:lnTo>
                <a:close/>
                <a:moveTo>
                  <a:pt x="4411" y="1753"/>
                </a:moveTo>
                <a:lnTo>
                  <a:pt x="4411" y="1753"/>
                </a:lnTo>
                <a:lnTo>
                  <a:pt x="4419" y="1751"/>
                </a:lnTo>
                <a:lnTo>
                  <a:pt x="4421" y="1751"/>
                </a:lnTo>
                <a:lnTo>
                  <a:pt x="4421" y="1749"/>
                </a:lnTo>
                <a:lnTo>
                  <a:pt x="4419" y="1749"/>
                </a:lnTo>
                <a:lnTo>
                  <a:pt x="4417" y="1749"/>
                </a:lnTo>
                <a:lnTo>
                  <a:pt x="4415" y="1749"/>
                </a:lnTo>
                <a:lnTo>
                  <a:pt x="4415" y="1749"/>
                </a:lnTo>
                <a:lnTo>
                  <a:pt x="4413" y="1749"/>
                </a:lnTo>
                <a:lnTo>
                  <a:pt x="4413" y="1749"/>
                </a:lnTo>
                <a:lnTo>
                  <a:pt x="4411" y="1749"/>
                </a:lnTo>
                <a:lnTo>
                  <a:pt x="4411" y="1749"/>
                </a:lnTo>
                <a:lnTo>
                  <a:pt x="4411" y="1751"/>
                </a:lnTo>
                <a:lnTo>
                  <a:pt x="4411" y="1751"/>
                </a:lnTo>
                <a:lnTo>
                  <a:pt x="4409" y="1753"/>
                </a:lnTo>
                <a:lnTo>
                  <a:pt x="4411" y="1753"/>
                </a:lnTo>
                <a:close/>
                <a:moveTo>
                  <a:pt x="4425" y="1591"/>
                </a:moveTo>
                <a:lnTo>
                  <a:pt x="4423" y="1591"/>
                </a:lnTo>
                <a:lnTo>
                  <a:pt x="4425" y="1593"/>
                </a:lnTo>
                <a:lnTo>
                  <a:pt x="4425" y="1593"/>
                </a:lnTo>
                <a:lnTo>
                  <a:pt x="4425" y="1591"/>
                </a:lnTo>
                <a:lnTo>
                  <a:pt x="4425" y="1591"/>
                </a:lnTo>
                <a:lnTo>
                  <a:pt x="4425" y="1591"/>
                </a:lnTo>
                <a:lnTo>
                  <a:pt x="4425" y="1591"/>
                </a:lnTo>
                <a:close/>
                <a:moveTo>
                  <a:pt x="4429" y="1744"/>
                </a:moveTo>
                <a:lnTo>
                  <a:pt x="4429" y="1747"/>
                </a:lnTo>
                <a:lnTo>
                  <a:pt x="4432" y="1747"/>
                </a:lnTo>
                <a:lnTo>
                  <a:pt x="4432" y="1744"/>
                </a:lnTo>
                <a:lnTo>
                  <a:pt x="4434" y="1744"/>
                </a:lnTo>
                <a:lnTo>
                  <a:pt x="4434" y="1744"/>
                </a:lnTo>
                <a:lnTo>
                  <a:pt x="4436" y="1744"/>
                </a:lnTo>
                <a:lnTo>
                  <a:pt x="4438" y="1744"/>
                </a:lnTo>
                <a:lnTo>
                  <a:pt x="4440" y="1747"/>
                </a:lnTo>
                <a:lnTo>
                  <a:pt x="4440" y="1744"/>
                </a:lnTo>
                <a:lnTo>
                  <a:pt x="4442" y="1744"/>
                </a:lnTo>
                <a:lnTo>
                  <a:pt x="4444" y="1742"/>
                </a:lnTo>
                <a:lnTo>
                  <a:pt x="4444" y="1742"/>
                </a:lnTo>
                <a:lnTo>
                  <a:pt x="4444" y="1742"/>
                </a:lnTo>
                <a:lnTo>
                  <a:pt x="4444" y="1742"/>
                </a:lnTo>
                <a:lnTo>
                  <a:pt x="4444" y="1742"/>
                </a:lnTo>
                <a:lnTo>
                  <a:pt x="4442" y="1740"/>
                </a:lnTo>
                <a:lnTo>
                  <a:pt x="4440" y="1740"/>
                </a:lnTo>
                <a:lnTo>
                  <a:pt x="4438" y="1742"/>
                </a:lnTo>
                <a:lnTo>
                  <a:pt x="4436" y="1742"/>
                </a:lnTo>
                <a:lnTo>
                  <a:pt x="4434" y="1742"/>
                </a:lnTo>
                <a:lnTo>
                  <a:pt x="4434" y="1742"/>
                </a:lnTo>
                <a:lnTo>
                  <a:pt x="4432" y="1744"/>
                </a:lnTo>
                <a:lnTo>
                  <a:pt x="4429" y="1744"/>
                </a:lnTo>
                <a:close/>
                <a:moveTo>
                  <a:pt x="4425" y="1751"/>
                </a:moveTo>
                <a:lnTo>
                  <a:pt x="4427" y="1751"/>
                </a:lnTo>
                <a:lnTo>
                  <a:pt x="4427" y="1749"/>
                </a:lnTo>
                <a:lnTo>
                  <a:pt x="4427" y="1749"/>
                </a:lnTo>
                <a:lnTo>
                  <a:pt x="4427" y="1749"/>
                </a:lnTo>
                <a:lnTo>
                  <a:pt x="4425" y="1751"/>
                </a:lnTo>
                <a:close/>
                <a:moveTo>
                  <a:pt x="4453" y="1642"/>
                </a:moveTo>
                <a:lnTo>
                  <a:pt x="4450" y="1640"/>
                </a:lnTo>
                <a:lnTo>
                  <a:pt x="4450" y="1640"/>
                </a:lnTo>
                <a:lnTo>
                  <a:pt x="4450" y="1642"/>
                </a:lnTo>
                <a:lnTo>
                  <a:pt x="4450" y="1642"/>
                </a:lnTo>
                <a:lnTo>
                  <a:pt x="4453" y="1642"/>
                </a:lnTo>
                <a:lnTo>
                  <a:pt x="4453" y="1642"/>
                </a:lnTo>
                <a:lnTo>
                  <a:pt x="4453" y="1642"/>
                </a:lnTo>
                <a:close/>
                <a:moveTo>
                  <a:pt x="4427" y="1583"/>
                </a:moveTo>
                <a:lnTo>
                  <a:pt x="4427" y="1581"/>
                </a:lnTo>
                <a:lnTo>
                  <a:pt x="4427" y="1581"/>
                </a:lnTo>
                <a:lnTo>
                  <a:pt x="4427" y="1581"/>
                </a:lnTo>
                <a:lnTo>
                  <a:pt x="4427" y="1579"/>
                </a:lnTo>
                <a:lnTo>
                  <a:pt x="4425" y="1577"/>
                </a:lnTo>
                <a:lnTo>
                  <a:pt x="4425" y="1579"/>
                </a:lnTo>
                <a:lnTo>
                  <a:pt x="4425" y="1579"/>
                </a:lnTo>
                <a:lnTo>
                  <a:pt x="4425" y="1579"/>
                </a:lnTo>
                <a:lnTo>
                  <a:pt x="4425" y="1581"/>
                </a:lnTo>
                <a:lnTo>
                  <a:pt x="4425" y="1581"/>
                </a:lnTo>
                <a:lnTo>
                  <a:pt x="4427" y="1583"/>
                </a:lnTo>
                <a:close/>
                <a:moveTo>
                  <a:pt x="4423" y="1658"/>
                </a:moveTo>
                <a:lnTo>
                  <a:pt x="4423" y="1656"/>
                </a:lnTo>
                <a:lnTo>
                  <a:pt x="4423" y="1656"/>
                </a:lnTo>
                <a:lnTo>
                  <a:pt x="4423" y="1656"/>
                </a:lnTo>
                <a:lnTo>
                  <a:pt x="4421" y="1656"/>
                </a:lnTo>
                <a:lnTo>
                  <a:pt x="4421" y="1656"/>
                </a:lnTo>
                <a:lnTo>
                  <a:pt x="4421" y="1656"/>
                </a:lnTo>
                <a:lnTo>
                  <a:pt x="4421" y="1656"/>
                </a:lnTo>
                <a:lnTo>
                  <a:pt x="4419" y="1656"/>
                </a:lnTo>
                <a:lnTo>
                  <a:pt x="4419" y="1656"/>
                </a:lnTo>
                <a:lnTo>
                  <a:pt x="4419" y="1656"/>
                </a:lnTo>
                <a:lnTo>
                  <a:pt x="4413" y="1654"/>
                </a:lnTo>
                <a:lnTo>
                  <a:pt x="4411" y="1654"/>
                </a:lnTo>
                <a:lnTo>
                  <a:pt x="4411" y="1654"/>
                </a:lnTo>
                <a:lnTo>
                  <a:pt x="4411" y="1656"/>
                </a:lnTo>
                <a:lnTo>
                  <a:pt x="4409" y="1658"/>
                </a:lnTo>
                <a:lnTo>
                  <a:pt x="4411" y="1661"/>
                </a:lnTo>
                <a:lnTo>
                  <a:pt x="4411" y="1661"/>
                </a:lnTo>
                <a:lnTo>
                  <a:pt x="4413" y="1661"/>
                </a:lnTo>
                <a:lnTo>
                  <a:pt x="4417" y="1658"/>
                </a:lnTo>
                <a:lnTo>
                  <a:pt x="4419" y="1658"/>
                </a:lnTo>
                <a:lnTo>
                  <a:pt x="4421" y="1658"/>
                </a:lnTo>
                <a:lnTo>
                  <a:pt x="4423" y="1658"/>
                </a:lnTo>
                <a:close/>
                <a:moveTo>
                  <a:pt x="4423" y="1658"/>
                </a:moveTo>
                <a:lnTo>
                  <a:pt x="4425" y="1658"/>
                </a:lnTo>
                <a:lnTo>
                  <a:pt x="4425" y="1658"/>
                </a:lnTo>
                <a:lnTo>
                  <a:pt x="4425" y="1658"/>
                </a:lnTo>
                <a:lnTo>
                  <a:pt x="4432" y="1658"/>
                </a:lnTo>
                <a:lnTo>
                  <a:pt x="4432" y="1658"/>
                </a:lnTo>
                <a:lnTo>
                  <a:pt x="4438" y="1658"/>
                </a:lnTo>
                <a:lnTo>
                  <a:pt x="4438" y="1656"/>
                </a:lnTo>
                <a:lnTo>
                  <a:pt x="4434" y="1656"/>
                </a:lnTo>
                <a:lnTo>
                  <a:pt x="4429" y="1656"/>
                </a:lnTo>
                <a:lnTo>
                  <a:pt x="4425" y="1656"/>
                </a:lnTo>
                <a:lnTo>
                  <a:pt x="4425" y="1656"/>
                </a:lnTo>
                <a:lnTo>
                  <a:pt x="4423" y="1658"/>
                </a:lnTo>
                <a:close/>
                <a:moveTo>
                  <a:pt x="4429" y="1531"/>
                </a:moveTo>
                <a:lnTo>
                  <a:pt x="4429" y="1528"/>
                </a:lnTo>
                <a:lnTo>
                  <a:pt x="4429" y="1528"/>
                </a:lnTo>
                <a:lnTo>
                  <a:pt x="4429" y="1528"/>
                </a:lnTo>
                <a:lnTo>
                  <a:pt x="4429" y="1531"/>
                </a:lnTo>
                <a:lnTo>
                  <a:pt x="4429" y="1533"/>
                </a:lnTo>
                <a:lnTo>
                  <a:pt x="4429" y="1531"/>
                </a:lnTo>
                <a:close/>
                <a:moveTo>
                  <a:pt x="4434" y="1667"/>
                </a:moveTo>
                <a:lnTo>
                  <a:pt x="4434" y="1665"/>
                </a:lnTo>
                <a:lnTo>
                  <a:pt x="4434" y="1663"/>
                </a:lnTo>
                <a:lnTo>
                  <a:pt x="4434" y="1661"/>
                </a:lnTo>
                <a:lnTo>
                  <a:pt x="4432" y="1658"/>
                </a:lnTo>
                <a:lnTo>
                  <a:pt x="4432" y="1658"/>
                </a:lnTo>
                <a:lnTo>
                  <a:pt x="4432" y="1661"/>
                </a:lnTo>
                <a:lnTo>
                  <a:pt x="4432" y="1661"/>
                </a:lnTo>
                <a:lnTo>
                  <a:pt x="4432" y="1663"/>
                </a:lnTo>
                <a:lnTo>
                  <a:pt x="4432" y="1663"/>
                </a:lnTo>
                <a:lnTo>
                  <a:pt x="4434" y="1667"/>
                </a:lnTo>
                <a:lnTo>
                  <a:pt x="4434" y="1667"/>
                </a:lnTo>
                <a:lnTo>
                  <a:pt x="4434" y="1667"/>
                </a:lnTo>
                <a:close/>
                <a:moveTo>
                  <a:pt x="4735" y="958"/>
                </a:moveTo>
                <a:lnTo>
                  <a:pt x="4731" y="958"/>
                </a:lnTo>
                <a:lnTo>
                  <a:pt x="4731" y="958"/>
                </a:lnTo>
                <a:lnTo>
                  <a:pt x="4731" y="960"/>
                </a:lnTo>
                <a:lnTo>
                  <a:pt x="4733" y="960"/>
                </a:lnTo>
                <a:lnTo>
                  <a:pt x="4733" y="960"/>
                </a:lnTo>
                <a:lnTo>
                  <a:pt x="4735" y="958"/>
                </a:lnTo>
                <a:lnTo>
                  <a:pt x="4735" y="958"/>
                </a:lnTo>
                <a:lnTo>
                  <a:pt x="4735" y="958"/>
                </a:lnTo>
                <a:close/>
                <a:moveTo>
                  <a:pt x="4794" y="1770"/>
                </a:moveTo>
                <a:lnTo>
                  <a:pt x="4794" y="1770"/>
                </a:lnTo>
                <a:lnTo>
                  <a:pt x="4794" y="1770"/>
                </a:lnTo>
                <a:lnTo>
                  <a:pt x="4794" y="1767"/>
                </a:lnTo>
                <a:lnTo>
                  <a:pt x="4792" y="1767"/>
                </a:lnTo>
                <a:lnTo>
                  <a:pt x="4792" y="1767"/>
                </a:lnTo>
                <a:lnTo>
                  <a:pt x="4790" y="1767"/>
                </a:lnTo>
                <a:lnTo>
                  <a:pt x="4788" y="1765"/>
                </a:lnTo>
                <a:lnTo>
                  <a:pt x="4788" y="1765"/>
                </a:lnTo>
                <a:lnTo>
                  <a:pt x="4788" y="1765"/>
                </a:lnTo>
                <a:lnTo>
                  <a:pt x="4788" y="1765"/>
                </a:lnTo>
                <a:lnTo>
                  <a:pt x="4788" y="1767"/>
                </a:lnTo>
                <a:lnTo>
                  <a:pt x="4788" y="1767"/>
                </a:lnTo>
                <a:lnTo>
                  <a:pt x="4788" y="1770"/>
                </a:lnTo>
                <a:lnTo>
                  <a:pt x="4788" y="1770"/>
                </a:lnTo>
                <a:lnTo>
                  <a:pt x="4790" y="1770"/>
                </a:lnTo>
                <a:lnTo>
                  <a:pt x="4790" y="1770"/>
                </a:lnTo>
                <a:lnTo>
                  <a:pt x="4792" y="1770"/>
                </a:lnTo>
                <a:lnTo>
                  <a:pt x="4794" y="1770"/>
                </a:lnTo>
                <a:lnTo>
                  <a:pt x="4794" y="1772"/>
                </a:lnTo>
                <a:lnTo>
                  <a:pt x="4794" y="1770"/>
                </a:lnTo>
                <a:close/>
                <a:moveTo>
                  <a:pt x="4786" y="1767"/>
                </a:moveTo>
                <a:lnTo>
                  <a:pt x="4786" y="1767"/>
                </a:lnTo>
                <a:lnTo>
                  <a:pt x="4786" y="1765"/>
                </a:lnTo>
                <a:lnTo>
                  <a:pt x="4786" y="1765"/>
                </a:lnTo>
                <a:lnTo>
                  <a:pt x="4786" y="1765"/>
                </a:lnTo>
                <a:lnTo>
                  <a:pt x="4784" y="1763"/>
                </a:lnTo>
                <a:lnTo>
                  <a:pt x="4784" y="1765"/>
                </a:lnTo>
                <a:lnTo>
                  <a:pt x="4781" y="1765"/>
                </a:lnTo>
                <a:lnTo>
                  <a:pt x="4786" y="1767"/>
                </a:lnTo>
                <a:lnTo>
                  <a:pt x="4786" y="1767"/>
                </a:lnTo>
                <a:close/>
                <a:moveTo>
                  <a:pt x="4794" y="1784"/>
                </a:moveTo>
                <a:lnTo>
                  <a:pt x="4794" y="1784"/>
                </a:lnTo>
                <a:lnTo>
                  <a:pt x="4794" y="1782"/>
                </a:lnTo>
                <a:lnTo>
                  <a:pt x="4792" y="1782"/>
                </a:lnTo>
                <a:lnTo>
                  <a:pt x="4792" y="1784"/>
                </a:lnTo>
                <a:lnTo>
                  <a:pt x="4792" y="1784"/>
                </a:lnTo>
                <a:lnTo>
                  <a:pt x="4794" y="1784"/>
                </a:lnTo>
                <a:close/>
                <a:moveTo>
                  <a:pt x="4394" y="1751"/>
                </a:moveTo>
                <a:lnTo>
                  <a:pt x="4394" y="1751"/>
                </a:lnTo>
                <a:lnTo>
                  <a:pt x="4392" y="1749"/>
                </a:lnTo>
                <a:lnTo>
                  <a:pt x="4392" y="1751"/>
                </a:lnTo>
                <a:lnTo>
                  <a:pt x="4392" y="1751"/>
                </a:lnTo>
                <a:lnTo>
                  <a:pt x="4390" y="1751"/>
                </a:lnTo>
                <a:lnTo>
                  <a:pt x="4390" y="1753"/>
                </a:lnTo>
                <a:lnTo>
                  <a:pt x="4394" y="1753"/>
                </a:lnTo>
                <a:lnTo>
                  <a:pt x="4394" y="1751"/>
                </a:lnTo>
                <a:close/>
                <a:moveTo>
                  <a:pt x="4723" y="965"/>
                </a:moveTo>
                <a:lnTo>
                  <a:pt x="4721" y="965"/>
                </a:lnTo>
                <a:lnTo>
                  <a:pt x="4721" y="965"/>
                </a:lnTo>
                <a:lnTo>
                  <a:pt x="4721" y="965"/>
                </a:lnTo>
                <a:lnTo>
                  <a:pt x="4721" y="965"/>
                </a:lnTo>
                <a:lnTo>
                  <a:pt x="4721" y="965"/>
                </a:lnTo>
                <a:lnTo>
                  <a:pt x="4721" y="965"/>
                </a:lnTo>
                <a:lnTo>
                  <a:pt x="4721" y="965"/>
                </a:lnTo>
                <a:lnTo>
                  <a:pt x="4721" y="967"/>
                </a:lnTo>
                <a:lnTo>
                  <a:pt x="4721" y="967"/>
                </a:lnTo>
                <a:lnTo>
                  <a:pt x="4723" y="967"/>
                </a:lnTo>
                <a:lnTo>
                  <a:pt x="4723" y="967"/>
                </a:lnTo>
                <a:lnTo>
                  <a:pt x="4723" y="965"/>
                </a:lnTo>
                <a:lnTo>
                  <a:pt x="4723" y="965"/>
                </a:lnTo>
                <a:close/>
                <a:moveTo>
                  <a:pt x="4727" y="962"/>
                </a:moveTo>
                <a:lnTo>
                  <a:pt x="4727" y="962"/>
                </a:lnTo>
                <a:lnTo>
                  <a:pt x="4727" y="962"/>
                </a:lnTo>
                <a:lnTo>
                  <a:pt x="4727" y="962"/>
                </a:lnTo>
                <a:lnTo>
                  <a:pt x="4727" y="962"/>
                </a:lnTo>
                <a:lnTo>
                  <a:pt x="4727" y="962"/>
                </a:lnTo>
                <a:lnTo>
                  <a:pt x="4727" y="962"/>
                </a:lnTo>
                <a:lnTo>
                  <a:pt x="4727" y="962"/>
                </a:lnTo>
                <a:lnTo>
                  <a:pt x="4727" y="962"/>
                </a:lnTo>
                <a:close/>
                <a:moveTo>
                  <a:pt x="4740" y="1709"/>
                </a:moveTo>
                <a:lnTo>
                  <a:pt x="4740" y="1709"/>
                </a:lnTo>
                <a:lnTo>
                  <a:pt x="4740" y="1707"/>
                </a:lnTo>
                <a:lnTo>
                  <a:pt x="4740" y="1707"/>
                </a:lnTo>
                <a:lnTo>
                  <a:pt x="4737" y="1707"/>
                </a:lnTo>
                <a:lnTo>
                  <a:pt x="4737" y="1707"/>
                </a:lnTo>
                <a:lnTo>
                  <a:pt x="4737" y="1709"/>
                </a:lnTo>
                <a:lnTo>
                  <a:pt x="4740" y="1709"/>
                </a:lnTo>
                <a:lnTo>
                  <a:pt x="4740" y="1709"/>
                </a:lnTo>
                <a:close/>
                <a:moveTo>
                  <a:pt x="4725" y="948"/>
                </a:moveTo>
                <a:lnTo>
                  <a:pt x="4725" y="948"/>
                </a:lnTo>
                <a:lnTo>
                  <a:pt x="4723" y="950"/>
                </a:lnTo>
                <a:lnTo>
                  <a:pt x="4721" y="952"/>
                </a:lnTo>
                <a:lnTo>
                  <a:pt x="4721" y="952"/>
                </a:lnTo>
                <a:lnTo>
                  <a:pt x="4719" y="954"/>
                </a:lnTo>
                <a:lnTo>
                  <a:pt x="4719" y="954"/>
                </a:lnTo>
                <a:lnTo>
                  <a:pt x="4719" y="956"/>
                </a:lnTo>
                <a:lnTo>
                  <a:pt x="4714" y="958"/>
                </a:lnTo>
                <a:lnTo>
                  <a:pt x="4714" y="958"/>
                </a:lnTo>
                <a:lnTo>
                  <a:pt x="4714" y="960"/>
                </a:lnTo>
                <a:lnTo>
                  <a:pt x="4717" y="962"/>
                </a:lnTo>
                <a:lnTo>
                  <a:pt x="4717" y="958"/>
                </a:lnTo>
                <a:lnTo>
                  <a:pt x="4719" y="956"/>
                </a:lnTo>
                <a:lnTo>
                  <a:pt x="4721" y="954"/>
                </a:lnTo>
                <a:lnTo>
                  <a:pt x="4721" y="954"/>
                </a:lnTo>
                <a:lnTo>
                  <a:pt x="4725" y="952"/>
                </a:lnTo>
                <a:lnTo>
                  <a:pt x="4725" y="950"/>
                </a:lnTo>
                <a:lnTo>
                  <a:pt x="4727" y="950"/>
                </a:lnTo>
                <a:lnTo>
                  <a:pt x="4729" y="950"/>
                </a:lnTo>
                <a:lnTo>
                  <a:pt x="4731" y="950"/>
                </a:lnTo>
                <a:lnTo>
                  <a:pt x="4731" y="948"/>
                </a:lnTo>
                <a:lnTo>
                  <a:pt x="4727" y="948"/>
                </a:lnTo>
                <a:lnTo>
                  <a:pt x="4725" y="948"/>
                </a:lnTo>
                <a:close/>
                <a:moveTo>
                  <a:pt x="4748" y="1711"/>
                </a:moveTo>
                <a:lnTo>
                  <a:pt x="4748" y="1713"/>
                </a:lnTo>
                <a:lnTo>
                  <a:pt x="4750" y="1713"/>
                </a:lnTo>
                <a:lnTo>
                  <a:pt x="4752" y="1715"/>
                </a:lnTo>
                <a:lnTo>
                  <a:pt x="4752" y="1715"/>
                </a:lnTo>
                <a:lnTo>
                  <a:pt x="4752" y="1715"/>
                </a:lnTo>
                <a:lnTo>
                  <a:pt x="4752" y="1713"/>
                </a:lnTo>
                <a:lnTo>
                  <a:pt x="4752" y="1713"/>
                </a:lnTo>
                <a:lnTo>
                  <a:pt x="4752" y="1711"/>
                </a:lnTo>
                <a:lnTo>
                  <a:pt x="4750" y="1711"/>
                </a:lnTo>
                <a:lnTo>
                  <a:pt x="4748" y="1711"/>
                </a:lnTo>
                <a:lnTo>
                  <a:pt x="4748" y="1711"/>
                </a:lnTo>
                <a:close/>
                <a:moveTo>
                  <a:pt x="4750" y="1663"/>
                </a:moveTo>
                <a:lnTo>
                  <a:pt x="4748" y="1665"/>
                </a:lnTo>
                <a:lnTo>
                  <a:pt x="4748" y="1665"/>
                </a:lnTo>
                <a:lnTo>
                  <a:pt x="4748" y="1665"/>
                </a:lnTo>
                <a:lnTo>
                  <a:pt x="4750" y="1665"/>
                </a:lnTo>
                <a:lnTo>
                  <a:pt x="4750" y="1665"/>
                </a:lnTo>
                <a:lnTo>
                  <a:pt x="4750" y="1663"/>
                </a:lnTo>
                <a:lnTo>
                  <a:pt x="4750" y="1663"/>
                </a:lnTo>
                <a:close/>
                <a:moveTo>
                  <a:pt x="4796" y="1753"/>
                </a:moveTo>
                <a:lnTo>
                  <a:pt x="4796" y="1753"/>
                </a:lnTo>
                <a:lnTo>
                  <a:pt x="4796" y="1753"/>
                </a:lnTo>
                <a:lnTo>
                  <a:pt x="4796" y="1755"/>
                </a:lnTo>
                <a:lnTo>
                  <a:pt x="4796" y="1755"/>
                </a:lnTo>
                <a:lnTo>
                  <a:pt x="4796" y="1755"/>
                </a:lnTo>
                <a:lnTo>
                  <a:pt x="4796" y="1757"/>
                </a:lnTo>
                <a:lnTo>
                  <a:pt x="4796" y="1757"/>
                </a:lnTo>
                <a:lnTo>
                  <a:pt x="4796" y="1757"/>
                </a:lnTo>
                <a:lnTo>
                  <a:pt x="4798" y="1755"/>
                </a:lnTo>
                <a:lnTo>
                  <a:pt x="4796" y="1753"/>
                </a:lnTo>
                <a:lnTo>
                  <a:pt x="4796" y="1753"/>
                </a:lnTo>
                <a:lnTo>
                  <a:pt x="4796" y="1753"/>
                </a:lnTo>
                <a:close/>
                <a:moveTo>
                  <a:pt x="4471" y="1107"/>
                </a:moveTo>
                <a:lnTo>
                  <a:pt x="4471" y="1109"/>
                </a:lnTo>
                <a:lnTo>
                  <a:pt x="4469" y="1109"/>
                </a:lnTo>
                <a:lnTo>
                  <a:pt x="4469" y="1111"/>
                </a:lnTo>
                <a:lnTo>
                  <a:pt x="4471" y="1111"/>
                </a:lnTo>
                <a:lnTo>
                  <a:pt x="4473" y="1111"/>
                </a:lnTo>
                <a:lnTo>
                  <a:pt x="4473" y="1107"/>
                </a:lnTo>
                <a:lnTo>
                  <a:pt x="4471" y="1107"/>
                </a:lnTo>
                <a:close/>
                <a:moveTo>
                  <a:pt x="4453" y="1621"/>
                </a:moveTo>
                <a:lnTo>
                  <a:pt x="4453" y="1623"/>
                </a:lnTo>
                <a:lnTo>
                  <a:pt x="4453" y="1623"/>
                </a:lnTo>
                <a:lnTo>
                  <a:pt x="4455" y="1623"/>
                </a:lnTo>
                <a:lnTo>
                  <a:pt x="4455" y="1621"/>
                </a:lnTo>
                <a:lnTo>
                  <a:pt x="4455" y="1621"/>
                </a:lnTo>
                <a:lnTo>
                  <a:pt x="4455" y="1621"/>
                </a:lnTo>
                <a:lnTo>
                  <a:pt x="4453" y="1621"/>
                </a:lnTo>
                <a:lnTo>
                  <a:pt x="4453" y="1621"/>
                </a:lnTo>
                <a:close/>
                <a:moveTo>
                  <a:pt x="4467" y="1596"/>
                </a:moveTo>
                <a:lnTo>
                  <a:pt x="4465" y="1598"/>
                </a:lnTo>
                <a:lnTo>
                  <a:pt x="4465" y="1602"/>
                </a:lnTo>
                <a:lnTo>
                  <a:pt x="4467" y="1602"/>
                </a:lnTo>
                <a:lnTo>
                  <a:pt x="4469" y="1602"/>
                </a:lnTo>
                <a:lnTo>
                  <a:pt x="4469" y="1602"/>
                </a:lnTo>
                <a:lnTo>
                  <a:pt x="4471" y="1600"/>
                </a:lnTo>
                <a:lnTo>
                  <a:pt x="4471" y="1596"/>
                </a:lnTo>
                <a:lnTo>
                  <a:pt x="4471" y="1593"/>
                </a:lnTo>
                <a:lnTo>
                  <a:pt x="4469" y="1593"/>
                </a:lnTo>
                <a:lnTo>
                  <a:pt x="4469" y="1593"/>
                </a:lnTo>
                <a:lnTo>
                  <a:pt x="4467" y="1596"/>
                </a:lnTo>
                <a:close/>
                <a:moveTo>
                  <a:pt x="4453" y="1619"/>
                </a:moveTo>
                <a:lnTo>
                  <a:pt x="4453" y="1619"/>
                </a:lnTo>
                <a:lnTo>
                  <a:pt x="4453" y="1619"/>
                </a:lnTo>
                <a:lnTo>
                  <a:pt x="4453" y="1621"/>
                </a:lnTo>
                <a:lnTo>
                  <a:pt x="4453" y="1621"/>
                </a:lnTo>
                <a:lnTo>
                  <a:pt x="4453" y="1621"/>
                </a:lnTo>
                <a:lnTo>
                  <a:pt x="4453" y="1619"/>
                </a:lnTo>
                <a:lnTo>
                  <a:pt x="4453" y="1619"/>
                </a:lnTo>
                <a:close/>
                <a:moveTo>
                  <a:pt x="4503" y="1065"/>
                </a:moveTo>
                <a:lnTo>
                  <a:pt x="4503" y="1067"/>
                </a:lnTo>
                <a:lnTo>
                  <a:pt x="4503" y="1067"/>
                </a:lnTo>
                <a:lnTo>
                  <a:pt x="4503" y="1067"/>
                </a:lnTo>
                <a:lnTo>
                  <a:pt x="4505" y="1067"/>
                </a:lnTo>
                <a:lnTo>
                  <a:pt x="4505" y="1065"/>
                </a:lnTo>
                <a:lnTo>
                  <a:pt x="4505" y="1065"/>
                </a:lnTo>
                <a:lnTo>
                  <a:pt x="4503" y="1065"/>
                </a:lnTo>
                <a:close/>
                <a:moveTo>
                  <a:pt x="4497" y="1149"/>
                </a:moveTo>
                <a:lnTo>
                  <a:pt x="4497" y="1149"/>
                </a:lnTo>
                <a:lnTo>
                  <a:pt x="4499" y="1147"/>
                </a:lnTo>
                <a:lnTo>
                  <a:pt x="4497" y="1147"/>
                </a:lnTo>
                <a:lnTo>
                  <a:pt x="4494" y="1149"/>
                </a:lnTo>
                <a:lnTo>
                  <a:pt x="4494" y="1149"/>
                </a:lnTo>
                <a:lnTo>
                  <a:pt x="4494" y="1149"/>
                </a:lnTo>
                <a:lnTo>
                  <a:pt x="4497" y="1149"/>
                </a:lnTo>
                <a:close/>
                <a:moveTo>
                  <a:pt x="4478" y="1139"/>
                </a:moveTo>
                <a:lnTo>
                  <a:pt x="4478" y="1139"/>
                </a:lnTo>
                <a:lnTo>
                  <a:pt x="4478" y="1141"/>
                </a:lnTo>
                <a:lnTo>
                  <a:pt x="4476" y="1141"/>
                </a:lnTo>
                <a:lnTo>
                  <a:pt x="4478" y="1141"/>
                </a:lnTo>
                <a:lnTo>
                  <a:pt x="4478" y="1143"/>
                </a:lnTo>
                <a:lnTo>
                  <a:pt x="4478" y="1143"/>
                </a:lnTo>
                <a:lnTo>
                  <a:pt x="4478" y="1141"/>
                </a:lnTo>
                <a:lnTo>
                  <a:pt x="4480" y="1141"/>
                </a:lnTo>
                <a:lnTo>
                  <a:pt x="4480" y="1141"/>
                </a:lnTo>
                <a:lnTo>
                  <a:pt x="4480" y="1141"/>
                </a:lnTo>
                <a:lnTo>
                  <a:pt x="4478" y="1139"/>
                </a:lnTo>
                <a:close/>
                <a:moveTo>
                  <a:pt x="4473" y="1143"/>
                </a:moveTo>
                <a:lnTo>
                  <a:pt x="4473" y="1143"/>
                </a:lnTo>
                <a:lnTo>
                  <a:pt x="4473" y="1143"/>
                </a:lnTo>
                <a:lnTo>
                  <a:pt x="4471" y="1143"/>
                </a:lnTo>
                <a:lnTo>
                  <a:pt x="4471" y="1143"/>
                </a:lnTo>
                <a:lnTo>
                  <a:pt x="4471" y="1145"/>
                </a:lnTo>
                <a:lnTo>
                  <a:pt x="4471" y="1145"/>
                </a:lnTo>
                <a:lnTo>
                  <a:pt x="4471" y="1147"/>
                </a:lnTo>
                <a:lnTo>
                  <a:pt x="4473" y="1147"/>
                </a:lnTo>
                <a:lnTo>
                  <a:pt x="4473" y="1145"/>
                </a:lnTo>
                <a:lnTo>
                  <a:pt x="4473" y="1145"/>
                </a:lnTo>
                <a:lnTo>
                  <a:pt x="4476" y="1145"/>
                </a:lnTo>
                <a:lnTo>
                  <a:pt x="4476" y="1145"/>
                </a:lnTo>
                <a:lnTo>
                  <a:pt x="4473" y="1143"/>
                </a:lnTo>
                <a:close/>
                <a:moveTo>
                  <a:pt x="4476" y="1220"/>
                </a:moveTo>
                <a:lnTo>
                  <a:pt x="4476" y="1220"/>
                </a:lnTo>
                <a:lnTo>
                  <a:pt x="4476" y="1220"/>
                </a:lnTo>
                <a:lnTo>
                  <a:pt x="4476" y="1222"/>
                </a:lnTo>
                <a:lnTo>
                  <a:pt x="4476" y="1222"/>
                </a:lnTo>
                <a:lnTo>
                  <a:pt x="4476" y="1222"/>
                </a:lnTo>
                <a:lnTo>
                  <a:pt x="4478" y="1222"/>
                </a:lnTo>
                <a:lnTo>
                  <a:pt x="4476" y="1222"/>
                </a:lnTo>
                <a:lnTo>
                  <a:pt x="4476" y="1220"/>
                </a:lnTo>
                <a:close/>
                <a:moveTo>
                  <a:pt x="4723" y="967"/>
                </a:moveTo>
                <a:lnTo>
                  <a:pt x="4725" y="967"/>
                </a:lnTo>
                <a:lnTo>
                  <a:pt x="4725" y="965"/>
                </a:lnTo>
                <a:lnTo>
                  <a:pt x="4725" y="965"/>
                </a:lnTo>
                <a:lnTo>
                  <a:pt x="4723" y="965"/>
                </a:lnTo>
                <a:lnTo>
                  <a:pt x="4723" y="967"/>
                </a:lnTo>
                <a:lnTo>
                  <a:pt x="4723" y="967"/>
                </a:lnTo>
                <a:lnTo>
                  <a:pt x="4723" y="967"/>
                </a:lnTo>
                <a:lnTo>
                  <a:pt x="4723" y="967"/>
                </a:lnTo>
                <a:close/>
                <a:moveTo>
                  <a:pt x="4578" y="1654"/>
                </a:moveTo>
                <a:lnTo>
                  <a:pt x="4576" y="1654"/>
                </a:lnTo>
                <a:lnTo>
                  <a:pt x="4570" y="1654"/>
                </a:lnTo>
                <a:lnTo>
                  <a:pt x="4570" y="1654"/>
                </a:lnTo>
                <a:lnTo>
                  <a:pt x="4570" y="1654"/>
                </a:lnTo>
                <a:lnTo>
                  <a:pt x="4576" y="1656"/>
                </a:lnTo>
                <a:lnTo>
                  <a:pt x="4578" y="1656"/>
                </a:lnTo>
                <a:lnTo>
                  <a:pt x="4580" y="1658"/>
                </a:lnTo>
                <a:lnTo>
                  <a:pt x="4580" y="1658"/>
                </a:lnTo>
                <a:lnTo>
                  <a:pt x="4582" y="1658"/>
                </a:lnTo>
                <a:lnTo>
                  <a:pt x="4585" y="1658"/>
                </a:lnTo>
                <a:lnTo>
                  <a:pt x="4587" y="1658"/>
                </a:lnTo>
                <a:lnTo>
                  <a:pt x="4589" y="1658"/>
                </a:lnTo>
                <a:lnTo>
                  <a:pt x="4591" y="1656"/>
                </a:lnTo>
                <a:lnTo>
                  <a:pt x="4591" y="1656"/>
                </a:lnTo>
                <a:lnTo>
                  <a:pt x="4589" y="1656"/>
                </a:lnTo>
                <a:lnTo>
                  <a:pt x="4585" y="1656"/>
                </a:lnTo>
                <a:lnTo>
                  <a:pt x="4580" y="1654"/>
                </a:lnTo>
                <a:lnTo>
                  <a:pt x="4578" y="1654"/>
                </a:lnTo>
                <a:close/>
                <a:moveTo>
                  <a:pt x="4580" y="1646"/>
                </a:moveTo>
                <a:lnTo>
                  <a:pt x="4578" y="1644"/>
                </a:lnTo>
                <a:lnTo>
                  <a:pt x="4576" y="1642"/>
                </a:lnTo>
                <a:lnTo>
                  <a:pt x="4576" y="1642"/>
                </a:lnTo>
                <a:lnTo>
                  <a:pt x="4574" y="1642"/>
                </a:lnTo>
                <a:lnTo>
                  <a:pt x="4574" y="1642"/>
                </a:lnTo>
                <a:lnTo>
                  <a:pt x="4572" y="1642"/>
                </a:lnTo>
                <a:lnTo>
                  <a:pt x="4570" y="1640"/>
                </a:lnTo>
                <a:lnTo>
                  <a:pt x="4570" y="1642"/>
                </a:lnTo>
                <a:lnTo>
                  <a:pt x="4570" y="1642"/>
                </a:lnTo>
                <a:lnTo>
                  <a:pt x="4570" y="1642"/>
                </a:lnTo>
                <a:lnTo>
                  <a:pt x="4570" y="1642"/>
                </a:lnTo>
                <a:lnTo>
                  <a:pt x="4572" y="1642"/>
                </a:lnTo>
                <a:lnTo>
                  <a:pt x="4572" y="1644"/>
                </a:lnTo>
                <a:lnTo>
                  <a:pt x="4574" y="1644"/>
                </a:lnTo>
                <a:lnTo>
                  <a:pt x="4576" y="1646"/>
                </a:lnTo>
                <a:lnTo>
                  <a:pt x="4576" y="1648"/>
                </a:lnTo>
                <a:lnTo>
                  <a:pt x="4576" y="1648"/>
                </a:lnTo>
                <a:lnTo>
                  <a:pt x="4578" y="1648"/>
                </a:lnTo>
                <a:lnTo>
                  <a:pt x="4580" y="1648"/>
                </a:lnTo>
                <a:lnTo>
                  <a:pt x="4580" y="1648"/>
                </a:lnTo>
                <a:lnTo>
                  <a:pt x="4582" y="1648"/>
                </a:lnTo>
                <a:lnTo>
                  <a:pt x="4582" y="1646"/>
                </a:lnTo>
                <a:lnTo>
                  <a:pt x="4582" y="1646"/>
                </a:lnTo>
                <a:lnTo>
                  <a:pt x="4580" y="1646"/>
                </a:lnTo>
                <a:close/>
                <a:moveTo>
                  <a:pt x="4629" y="1111"/>
                </a:moveTo>
                <a:lnTo>
                  <a:pt x="4629" y="1111"/>
                </a:lnTo>
                <a:lnTo>
                  <a:pt x="4626" y="1111"/>
                </a:lnTo>
                <a:lnTo>
                  <a:pt x="4626" y="1111"/>
                </a:lnTo>
                <a:lnTo>
                  <a:pt x="4626" y="1113"/>
                </a:lnTo>
                <a:lnTo>
                  <a:pt x="4629" y="1113"/>
                </a:lnTo>
                <a:lnTo>
                  <a:pt x="4629" y="1111"/>
                </a:lnTo>
                <a:close/>
                <a:moveTo>
                  <a:pt x="4610" y="1495"/>
                </a:moveTo>
                <a:lnTo>
                  <a:pt x="4610" y="1493"/>
                </a:lnTo>
                <a:lnTo>
                  <a:pt x="4610" y="1493"/>
                </a:lnTo>
                <a:lnTo>
                  <a:pt x="4610" y="1493"/>
                </a:lnTo>
                <a:lnTo>
                  <a:pt x="4610" y="1493"/>
                </a:lnTo>
                <a:lnTo>
                  <a:pt x="4608" y="1495"/>
                </a:lnTo>
                <a:lnTo>
                  <a:pt x="4608" y="1495"/>
                </a:lnTo>
                <a:lnTo>
                  <a:pt x="4608" y="1495"/>
                </a:lnTo>
                <a:lnTo>
                  <a:pt x="4610" y="1495"/>
                </a:lnTo>
                <a:lnTo>
                  <a:pt x="4610" y="1495"/>
                </a:lnTo>
                <a:close/>
                <a:moveTo>
                  <a:pt x="4553" y="1661"/>
                </a:moveTo>
                <a:lnTo>
                  <a:pt x="4553" y="1661"/>
                </a:lnTo>
                <a:lnTo>
                  <a:pt x="4553" y="1663"/>
                </a:lnTo>
                <a:lnTo>
                  <a:pt x="4555" y="1663"/>
                </a:lnTo>
                <a:lnTo>
                  <a:pt x="4555" y="1661"/>
                </a:lnTo>
                <a:lnTo>
                  <a:pt x="4555" y="1661"/>
                </a:lnTo>
                <a:lnTo>
                  <a:pt x="4555" y="1661"/>
                </a:lnTo>
                <a:lnTo>
                  <a:pt x="4553" y="1661"/>
                </a:lnTo>
                <a:close/>
                <a:moveTo>
                  <a:pt x="4528" y="1122"/>
                </a:moveTo>
                <a:lnTo>
                  <a:pt x="4528" y="1122"/>
                </a:lnTo>
                <a:lnTo>
                  <a:pt x="4528" y="1122"/>
                </a:lnTo>
                <a:lnTo>
                  <a:pt x="4528" y="1122"/>
                </a:lnTo>
                <a:lnTo>
                  <a:pt x="4528" y="1122"/>
                </a:lnTo>
                <a:lnTo>
                  <a:pt x="4526" y="1122"/>
                </a:lnTo>
                <a:lnTo>
                  <a:pt x="4528" y="1122"/>
                </a:lnTo>
                <a:lnTo>
                  <a:pt x="4528" y="1122"/>
                </a:lnTo>
                <a:close/>
                <a:moveTo>
                  <a:pt x="4553" y="1118"/>
                </a:moveTo>
                <a:lnTo>
                  <a:pt x="4553" y="1115"/>
                </a:lnTo>
                <a:lnTo>
                  <a:pt x="4553" y="1115"/>
                </a:lnTo>
                <a:lnTo>
                  <a:pt x="4553" y="1115"/>
                </a:lnTo>
                <a:lnTo>
                  <a:pt x="4555" y="1115"/>
                </a:lnTo>
                <a:lnTo>
                  <a:pt x="4553" y="1115"/>
                </a:lnTo>
                <a:lnTo>
                  <a:pt x="4551" y="1115"/>
                </a:lnTo>
                <a:lnTo>
                  <a:pt x="4551" y="1115"/>
                </a:lnTo>
                <a:lnTo>
                  <a:pt x="4553" y="1115"/>
                </a:lnTo>
                <a:lnTo>
                  <a:pt x="4553" y="1118"/>
                </a:lnTo>
                <a:close/>
                <a:moveTo>
                  <a:pt x="4564" y="1115"/>
                </a:moveTo>
                <a:lnTo>
                  <a:pt x="4561" y="1115"/>
                </a:lnTo>
                <a:lnTo>
                  <a:pt x="4561" y="1115"/>
                </a:lnTo>
                <a:lnTo>
                  <a:pt x="4559" y="1118"/>
                </a:lnTo>
                <a:lnTo>
                  <a:pt x="4559" y="1120"/>
                </a:lnTo>
                <a:lnTo>
                  <a:pt x="4559" y="1120"/>
                </a:lnTo>
                <a:lnTo>
                  <a:pt x="4559" y="1120"/>
                </a:lnTo>
                <a:lnTo>
                  <a:pt x="4561" y="1120"/>
                </a:lnTo>
                <a:lnTo>
                  <a:pt x="4561" y="1120"/>
                </a:lnTo>
                <a:lnTo>
                  <a:pt x="4561" y="1118"/>
                </a:lnTo>
                <a:lnTo>
                  <a:pt x="4564" y="1115"/>
                </a:lnTo>
                <a:lnTo>
                  <a:pt x="4564" y="1115"/>
                </a:lnTo>
                <a:close/>
                <a:moveTo>
                  <a:pt x="4561" y="1644"/>
                </a:moveTo>
                <a:lnTo>
                  <a:pt x="4561" y="1646"/>
                </a:lnTo>
                <a:lnTo>
                  <a:pt x="4561" y="1646"/>
                </a:lnTo>
                <a:lnTo>
                  <a:pt x="4561" y="1648"/>
                </a:lnTo>
                <a:lnTo>
                  <a:pt x="4561" y="1648"/>
                </a:lnTo>
                <a:lnTo>
                  <a:pt x="4564" y="1648"/>
                </a:lnTo>
                <a:lnTo>
                  <a:pt x="4564" y="1646"/>
                </a:lnTo>
                <a:lnTo>
                  <a:pt x="4564" y="1646"/>
                </a:lnTo>
                <a:lnTo>
                  <a:pt x="4564" y="1646"/>
                </a:lnTo>
                <a:lnTo>
                  <a:pt x="4561" y="1644"/>
                </a:lnTo>
                <a:close/>
                <a:moveTo>
                  <a:pt x="4633" y="1139"/>
                </a:moveTo>
                <a:lnTo>
                  <a:pt x="4635" y="1139"/>
                </a:lnTo>
                <a:lnTo>
                  <a:pt x="4633" y="1139"/>
                </a:lnTo>
                <a:lnTo>
                  <a:pt x="4633" y="1139"/>
                </a:lnTo>
                <a:lnTo>
                  <a:pt x="4633" y="1139"/>
                </a:lnTo>
                <a:lnTo>
                  <a:pt x="4633" y="1139"/>
                </a:lnTo>
                <a:lnTo>
                  <a:pt x="4633" y="1139"/>
                </a:lnTo>
                <a:lnTo>
                  <a:pt x="4633" y="1139"/>
                </a:lnTo>
                <a:close/>
                <a:moveTo>
                  <a:pt x="4557" y="1522"/>
                </a:moveTo>
                <a:lnTo>
                  <a:pt x="4557" y="1522"/>
                </a:lnTo>
                <a:lnTo>
                  <a:pt x="4557" y="1522"/>
                </a:lnTo>
                <a:lnTo>
                  <a:pt x="4557" y="1524"/>
                </a:lnTo>
                <a:lnTo>
                  <a:pt x="4557" y="1524"/>
                </a:lnTo>
                <a:lnTo>
                  <a:pt x="4557" y="1524"/>
                </a:lnTo>
                <a:lnTo>
                  <a:pt x="4557" y="1524"/>
                </a:lnTo>
                <a:lnTo>
                  <a:pt x="4557" y="1524"/>
                </a:lnTo>
                <a:lnTo>
                  <a:pt x="4559" y="1520"/>
                </a:lnTo>
                <a:lnTo>
                  <a:pt x="4559" y="1520"/>
                </a:lnTo>
                <a:lnTo>
                  <a:pt x="4557" y="1522"/>
                </a:lnTo>
                <a:lnTo>
                  <a:pt x="4557" y="1522"/>
                </a:lnTo>
                <a:close/>
                <a:moveTo>
                  <a:pt x="4668" y="1239"/>
                </a:moveTo>
                <a:lnTo>
                  <a:pt x="4666" y="1239"/>
                </a:lnTo>
                <a:lnTo>
                  <a:pt x="4666" y="1239"/>
                </a:lnTo>
                <a:lnTo>
                  <a:pt x="4666" y="1239"/>
                </a:lnTo>
                <a:lnTo>
                  <a:pt x="4668" y="1239"/>
                </a:lnTo>
                <a:lnTo>
                  <a:pt x="4668" y="1239"/>
                </a:lnTo>
                <a:lnTo>
                  <a:pt x="4668" y="1239"/>
                </a:lnTo>
                <a:close/>
                <a:moveTo>
                  <a:pt x="4721" y="1367"/>
                </a:moveTo>
                <a:lnTo>
                  <a:pt x="4721" y="1367"/>
                </a:lnTo>
                <a:lnTo>
                  <a:pt x="4719" y="1369"/>
                </a:lnTo>
                <a:lnTo>
                  <a:pt x="4719" y="1369"/>
                </a:lnTo>
                <a:lnTo>
                  <a:pt x="4721" y="1367"/>
                </a:lnTo>
                <a:lnTo>
                  <a:pt x="4721" y="1367"/>
                </a:lnTo>
                <a:close/>
                <a:moveTo>
                  <a:pt x="4717" y="1413"/>
                </a:moveTo>
                <a:lnTo>
                  <a:pt x="4717" y="1415"/>
                </a:lnTo>
                <a:lnTo>
                  <a:pt x="4717" y="1415"/>
                </a:lnTo>
                <a:lnTo>
                  <a:pt x="4719" y="1415"/>
                </a:lnTo>
                <a:lnTo>
                  <a:pt x="4719" y="1413"/>
                </a:lnTo>
                <a:lnTo>
                  <a:pt x="4717" y="1413"/>
                </a:lnTo>
                <a:lnTo>
                  <a:pt x="4717" y="1413"/>
                </a:lnTo>
                <a:close/>
                <a:moveTo>
                  <a:pt x="4723" y="1696"/>
                </a:moveTo>
                <a:lnTo>
                  <a:pt x="4721" y="1698"/>
                </a:lnTo>
                <a:lnTo>
                  <a:pt x="4721" y="1698"/>
                </a:lnTo>
                <a:lnTo>
                  <a:pt x="4721" y="1698"/>
                </a:lnTo>
                <a:lnTo>
                  <a:pt x="4723" y="1700"/>
                </a:lnTo>
                <a:lnTo>
                  <a:pt x="4723" y="1698"/>
                </a:lnTo>
                <a:lnTo>
                  <a:pt x="4723" y="1698"/>
                </a:lnTo>
                <a:lnTo>
                  <a:pt x="4723" y="1696"/>
                </a:lnTo>
                <a:lnTo>
                  <a:pt x="4723" y="1696"/>
                </a:lnTo>
                <a:lnTo>
                  <a:pt x="4723" y="1696"/>
                </a:lnTo>
                <a:close/>
                <a:moveTo>
                  <a:pt x="4719" y="1413"/>
                </a:moveTo>
                <a:lnTo>
                  <a:pt x="4719" y="1413"/>
                </a:lnTo>
                <a:lnTo>
                  <a:pt x="4719" y="1413"/>
                </a:lnTo>
                <a:lnTo>
                  <a:pt x="4719" y="1413"/>
                </a:lnTo>
                <a:lnTo>
                  <a:pt x="4721" y="1411"/>
                </a:lnTo>
                <a:lnTo>
                  <a:pt x="4721" y="1411"/>
                </a:lnTo>
                <a:lnTo>
                  <a:pt x="4721" y="1411"/>
                </a:lnTo>
                <a:lnTo>
                  <a:pt x="4721" y="1411"/>
                </a:lnTo>
                <a:lnTo>
                  <a:pt x="4719" y="1411"/>
                </a:lnTo>
                <a:lnTo>
                  <a:pt x="4719" y="1413"/>
                </a:lnTo>
                <a:close/>
                <a:moveTo>
                  <a:pt x="4712" y="1428"/>
                </a:moveTo>
                <a:lnTo>
                  <a:pt x="4712" y="1426"/>
                </a:lnTo>
                <a:lnTo>
                  <a:pt x="4712" y="1426"/>
                </a:lnTo>
                <a:lnTo>
                  <a:pt x="4712" y="1426"/>
                </a:lnTo>
                <a:lnTo>
                  <a:pt x="4710" y="1426"/>
                </a:lnTo>
                <a:lnTo>
                  <a:pt x="4710" y="1428"/>
                </a:lnTo>
                <a:lnTo>
                  <a:pt x="4710" y="1428"/>
                </a:lnTo>
                <a:lnTo>
                  <a:pt x="4712" y="1428"/>
                </a:lnTo>
                <a:close/>
                <a:moveTo>
                  <a:pt x="4704" y="1440"/>
                </a:moveTo>
                <a:lnTo>
                  <a:pt x="4704" y="1440"/>
                </a:lnTo>
                <a:lnTo>
                  <a:pt x="4706" y="1438"/>
                </a:lnTo>
                <a:lnTo>
                  <a:pt x="4708" y="1434"/>
                </a:lnTo>
                <a:lnTo>
                  <a:pt x="4706" y="1434"/>
                </a:lnTo>
                <a:lnTo>
                  <a:pt x="4706" y="1434"/>
                </a:lnTo>
                <a:lnTo>
                  <a:pt x="4706" y="1434"/>
                </a:lnTo>
                <a:lnTo>
                  <a:pt x="4706" y="1436"/>
                </a:lnTo>
                <a:lnTo>
                  <a:pt x="4704" y="1436"/>
                </a:lnTo>
                <a:lnTo>
                  <a:pt x="4704" y="1438"/>
                </a:lnTo>
                <a:lnTo>
                  <a:pt x="4704" y="1438"/>
                </a:lnTo>
                <a:lnTo>
                  <a:pt x="4704" y="1440"/>
                </a:lnTo>
                <a:close/>
                <a:moveTo>
                  <a:pt x="4717" y="1394"/>
                </a:moveTo>
                <a:lnTo>
                  <a:pt x="4719" y="1394"/>
                </a:lnTo>
                <a:lnTo>
                  <a:pt x="4719" y="1394"/>
                </a:lnTo>
                <a:lnTo>
                  <a:pt x="4719" y="1394"/>
                </a:lnTo>
                <a:lnTo>
                  <a:pt x="4719" y="1394"/>
                </a:lnTo>
                <a:lnTo>
                  <a:pt x="4719" y="1394"/>
                </a:lnTo>
                <a:lnTo>
                  <a:pt x="4717" y="1394"/>
                </a:lnTo>
                <a:lnTo>
                  <a:pt x="4717" y="1394"/>
                </a:lnTo>
                <a:close/>
                <a:moveTo>
                  <a:pt x="4719" y="1359"/>
                </a:moveTo>
                <a:lnTo>
                  <a:pt x="4719" y="1359"/>
                </a:lnTo>
                <a:lnTo>
                  <a:pt x="4719" y="1359"/>
                </a:lnTo>
                <a:lnTo>
                  <a:pt x="4719" y="1359"/>
                </a:lnTo>
                <a:lnTo>
                  <a:pt x="4719" y="1359"/>
                </a:lnTo>
                <a:lnTo>
                  <a:pt x="4719" y="1359"/>
                </a:lnTo>
                <a:lnTo>
                  <a:pt x="4719" y="1359"/>
                </a:lnTo>
                <a:close/>
                <a:moveTo>
                  <a:pt x="4392" y="1648"/>
                </a:moveTo>
                <a:lnTo>
                  <a:pt x="4392" y="1648"/>
                </a:lnTo>
                <a:lnTo>
                  <a:pt x="4390" y="1648"/>
                </a:lnTo>
                <a:lnTo>
                  <a:pt x="4388" y="1648"/>
                </a:lnTo>
                <a:lnTo>
                  <a:pt x="4388" y="1650"/>
                </a:lnTo>
                <a:lnTo>
                  <a:pt x="4388" y="1652"/>
                </a:lnTo>
                <a:lnTo>
                  <a:pt x="4388" y="1654"/>
                </a:lnTo>
                <a:lnTo>
                  <a:pt x="4388" y="1654"/>
                </a:lnTo>
                <a:lnTo>
                  <a:pt x="4390" y="1652"/>
                </a:lnTo>
                <a:lnTo>
                  <a:pt x="4392" y="1650"/>
                </a:lnTo>
                <a:lnTo>
                  <a:pt x="4392" y="1650"/>
                </a:lnTo>
                <a:lnTo>
                  <a:pt x="4392" y="1652"/>
                </a:lnTo>
                <a:lnTo>
                  <a:pt x="4392" y="1654"/>
                </a:lnTo>
                <a:lnTo>
                  <a:pt x="4392" y="1654"/>
                </a:lnTo>
                <a:lnTo>
                  <a:pt x="4392" y="1654"/>
                </a:lnTo>
                <a:lnTo>
                  <a:pt x="4394" y="1654"/>
                </a:lnTo>
                <a:lnTo>
                  <a:pt x="4394" y="1654"/>
                </a:lnTo>
                <a:lnTo>
                  <a:pt x="4394" y="1652"/>
                </a:lnTo>
                <a:lnTo>
                  <a:pt x="4394" y="1652"/>
                </a:lnTo>
                <a:lnTo>
                  <a:pt x="4396" y="1652"/>
                </a:lnTo>
                <a:lnTo>
                  <a:pt x="4396" y="1652"/>
                </a:lnTo>
                <a:lnTo>
                  <a:pt x="4398" y="1652"/>
                </a:lnTo>
                <a:lnTo>
                  <a:pt x="4398" y="1650"/>
                </a:lnTo>
                <a:lnTo>
                  <a:pt x="4398" y="1650"/>
                </a:lnTo>
                <a:lnTo>
                  <a:pt x="4396" y="1650"/>
                </a:lnTo>
                <a:lnTo>
                  <a:pt x="4396" y="1648"/>
                </a:lnTo>
                <a:lnTo>
                  <a:pt x="4394" y="1650"/>
                </a:lnTo>
                <a:lnTo>
                  <a:pt x="4394" y="1650"/>
                </a:lnTo>
                <a:lnTo>
                  <a:pt x="4392" y="1650"/>
                </a:lnTo>
                <a:lnTo>
                  <a:pt x="4394" y="1648"/>
                </a:lnTo>
                <a:lnTo>
                  <a:pt x="4392" y="1648"/>
                </a:lnTo>
                <a:close/>
                <a:moveTo>
                  <a:pt x="4788" y="1956"/>
                </a:moveTo>
                <a:lnTo>
                  <a:pt x="4788" y="1956"/>
                </a:lnTo>
                <a:lnTo>
                  <a:pt x="4788" y="1956"/>
                </a:lnTo>
                <a:lnTo>
                  <a:pt x="4788" y="1956"/>
                </a:lnTo>
                <a:lnTo>
                  <a:pt x="4788" y="1956"/>
                </a:lnTo>
                <a:lnTo>
                  <a:pt x="4788" y="1956"/>
                </a:lnTo>
                <a:lnTo>
                  <a:pt x="4788" y="1956"/>
                </a:lnTo>
                <a:lnTo>
                  <a:pt x="4788" y="1956"/>
                </a:lnTo>
                <a:close/>
                <a:moveTo>
                  <a:pt x="4779" y="1954"/>
                </a:moveTo>
                <a:lnTo>
                  <a:pt x="4779" y="1956"/>
                </a:lnTo>
                <a:lnTo>
                  <a:pt x="4779" y="1954"/>
                </a:lnTo>
                <a:lnTo>
                  <a:pt x="4779" y="1954"/>
                </a:lnTo>
                <a:lnTo>
                  <a:pt x="4779" y="1952"/>
                </a:lnTo>
                <a:lnTo>
                  <a:pt x="4779" y="1954"/>
                </a:lnTo>
                <a:lnTo>
                  <a:pt x="4779" y="1954"/>
                </a:lnTo>
                <a:close/>
                <a:moveTo>
                  <a:pt x="4683" y="1753"/>
                </a:moveTo>
                <a:lnTo>
                  <a:pt x="4683" y="1753"/>
                </a:lnTo>
                <a:lnTo>
                  <a:pt x="4685" y="1753"/>
                </a:lnTo>
                <a:lnTo>
                  <a:pt x="4685" y="1755"/>
                </a:lnTo>
                <a:lnTo>
                  <a:pt x="4687" y="1757"/>
                </a:lnTo>
                <a:lnTo>
                  <a:pt x="4687" y="1755"/>
                </a:lnTo>
                <a:lnTo>
                  <a:pt x="4685" y="1753"/>
                </a:lnTo>
                <a:lnTo>
                  <a:pt x="4683" y="1753"/>
                </a:lnTo>
                <a:lnTo>
                  <a:pt x="4683" y="1753"/>
                </a:lnTo>
                <a:close/>
                <a:moveTo>
                  <a:pt x="2364" y="1145"/>
                </a:moveTo>
                <a:lnTo>
                  <a:pt x="2366" y="1145"/>
                </a:lnTo>
                <a:lnTo>
                  <a:pt x="2366" y="1143"/>
                </a:lnTo>
                <a:lnTo>
                  <a:pt x="2366" y="1143"/>
                </a:lnTo>
                <a:lnTo>
                  <a:pt x="2361" y="1143"/>
                </a:lnTo>
                <a:lnTo>
                  <a:pt x="2361" y="1143"/>
                </a:lnTo>
                <a:lnTo>
                  <a:pt x="2359" y="1143"/>
                </a:lnTo>
                <a:lnTo>
                  <a:pt x="2357" y="1143"/>
                </a:lnTo>
                <a:lnTo>
                  <a:pt x="2357" y="1143"/>
                </a:lnTo>
                <a:lnTo>
                  <a:pt x="2359" y="1145"/>
                </a:lnTo>
                <a:lnTo>
                  <a:pt x="2361" y="1145"/>
                </a:lnTo>
                <a:lnTo>
                  <a:pt x="2364" y="1145"/>
                </a:lnTo>
                <a:close/>
                <a:moveTo>
                  <a:pt x="4765" y="1923"/>
                </a:moveTo>
                <a:lnTo>
                  <a:pt x="4765" y="1923"/>
                </a:lnTo>
                <a:lnTo>
                  <a:pt x="4765" y="1925"/>
                </a:lnTo>
                <a:lnTo>
                  <a:pt x="4765" y="1925"/>
                </a:lnTo>
                <a:lnTo>
                  <a:pt x="4765" y="1925"/>
                </a:lnTo>
                <a:lnTo>
                  <a:pt x="4765" y="1925"/>
                </a:lnTo>
                <a:lnTo>
                  <a:pt x="4767" y="1923"/>
                </a:lnTo>
                <a:lnTo>
                  <a:pt x="4765" y="1923"/>
                </a:lnTo>
                <a:close/>
                <a:moveTo>
                  <a:pt x="4767" y="1927"/>
                </a:moveTo>
                <a:lnTo>
                  <a:pt x="4767" y="1927"/>
                </a:lnTo>
                <a:lnTo>
                  <a:pt x="4767" y="1927"/>
                </a:lnTo>
                <a:lnTo>
                  <a:pt x="4767" y="1925"/>
                </a:lnTo>
                <a:lnTo>
                  <a:pt x="4767" y="1925"/>
                </a:lnTo>
                <a:lnTo>
                  <a:pt x="4765" y="1927"/>
                </a:lnTo>
                <a:lnTo>
                  <a:pt x="4767" y="1927"/>
                </a:lnTo>
                <a:lnTo>
                  <a:pt x="4767" y="1927"/>
                </a:lnTo>
                <a:close/>
                <a:moveTo>
                  <a:pt x="4591" y="1858"/>
                </a:moveTo>
                <a:lnTo>
                  <a:pt x="4591" y="1858"/>
                </a:lnTo>
                <a:lnTo>
                  <a:pt x="4591" y="1858"/>
                </a:lnTo>
                <a:lnTo>
                  <a:pt x="4591" y="1856"/>
                </a:lnTo>
                <a:lnTo>
                  <a:pt x="4591" y="1856"/>
                </a:lnTo>
                <a:lnTo>
                  <a:pt x="4591" y="1858"/>
                </a:lnTo>
                <a:close/>
                <a:moveTo>
                  <a:pt x="4823" y="1763"/>
                </a:moveTo>
                <a:lnTo>
                  <a:pt x="4823" y="1761"/>
                </a:lnTo>
                <a:lnTo>
                  <a:pt x="4823" y="1761"/>
                </a:lnTo>
                <a:lnTo>
                  <a:pt x="4823" y="1761"/>
                </a:lnTo>
                <a:lnTo>
                  <a:pt x="4821" y="1761"/>
                </a:lnTo>
                <a:lnTo>
                  <a:pt x="4821" y="1761"/>
                </a:lnTo>
                <a:lnTo>
                  <a:pt x="4819" y="1761"/>
                </a:lnTo>
                <a:lnTo>
                  <a:pt x="4819" y="1759"/>
                </a:lnTo>
                <a:lnTo>
                  <a:pt x="4817" y="1761"/>
                </a:lnTo>
                <a:lnTo>
                  <a:pt x="4817" y="1761"/>
                </a:lnTo>
                <a:lnTo>
                  <a:pt x="4819" y="1761"/>
                </a:lnTo>
                <a:lnTo>
                  <a:pt x="4819" y="1763"/>
                </a:lnTo>
                <a:lnTo>
                  <a:pt x="4819" y="1763"/>
                </a:lnTo>
                <a:lnTo>
                  <a:pt x="4821" y="1763"/>
                </a:lnTo>
                <a:lnTo>
                  <a:pt x="4821" y="1763"/>
                </a:lnTo>
                <a:lnTo>
                  <a:pt x="4823" y="1763"/>
                </a:lnTo>
                <a:lnTo>
                  <a:pt x="4823" y="1763"/>
                </a:lnTo>
                <a:lnTo>
                  <a:pt x="4823" y="1763"/>
                </a:lnTo>
                <a:lnTo>
                  <a:pt x="4823" y="1763"/>
                </a:lnTo>
                <a:lnTo>
                  <a:pt x="4823" y="1763"/>
                </a:lnTo>
                <a:close/>
                <a:moveTo>
                  <a:pt x="4798" y="1774"/>
                </a:moveTo>
                <a:lnTo>
                  <a:pt x="4798" y="1774"/>
                </a:lnTo>
                <a:lnTo>
                  <a:pt x="4796" y="1776"/>
                </a:lnTo>
                <a:lnTo>
                  <a:pt x="4796" y="1776"/>
                </a:lnTo>
                <a:lnTo>
                  <a:pt x="4796" y="1776"/>
                </a:lnTo>
                <a:lnTo>
                  <a:pt x="4796" y="1774"/>
                </a:lnTo>
                <a:lnTo>
                  <a:pt x="4794" y="1772"/>
                </a:lnTo>
                <a:lnTo>
                  <a:pt x="4792" y="1772"/>
                </a:lnTo>
                <a:lnTo>
                  <a:pt x="4792" y="1772"/>
                </a:lnTo>
                <a:lnTo>
                  <a:pt x="4792" y="1772"/>
                </a:lnTo>
                <a:lnTo>
                  <a:pt x="4794" y="1774"/>
                </a:lnTo>
                <a:lnTo>
                  <a:pt x="4794" y="1774"/>
                </a:lnTo>
                <a:lnTo>
                  <a:pt x="4794" y="1776"/>
                </a:lnTo>
                <a:lnTo>
                  <a:pt x="4794" y="1776"/>
                </a:lnTo>
                <a:lnTo>
                  <a:pt x="4798" y="1778"/>
                </a:lnTo>
                <a:lnTo>
                  <a:pt x="4798" y="1778"/>
                </a:lnTo>
                <a:lnTo>
                  <a:pt x="4800" y="1774"/>
                </a:lnTo>
                <a:lnTo>
                  <a:pt x="4798" y="1774"/>
                </a:lnTo>
                <a:close/>
                <a:moveTo>
                  <a:pt x="4790" y="1780"/>
                </a:moveTo>
                <a:lnTo>
                  <a:pt x="4790" y="1780"/>
                </a:lnTo>
                <a:lnTo>
                  <a:pt x="4794" y="1778"/>
                </a:lnTo>
                <a:lnTo>
                  <a:pt x="4790" y="1778"/>
                </a:lnTo>
                <a:lnTo>
                  <a:pt x="4788" y="1778"/>
                </a:lnTo>
                <a:lnTo>
                  <a:pt x="4786" y="1778"/>
                </a:lnTo>
                <a:lnTo>
                  <a:pt x="4786" y="1778"/>
                </a:lnTo>
                <a:lnTo>
                  <a:pt x="4784" y="1778"/>
                </a:lnTo>
                <a:lnTo>
                  <a:pt x="4781" y="1776"/>
                </a:lnTo>
                <a:lnTo>
                  <a:pt x="4779" y="1776"/>
                </a:lnTo>
                <a:lnTo>
                  <a:pt x="4779" y="1776"/>
                </a:lnTo>
                <a:lnTo>
                  <a:pt x="4779" y="1776"/>
                </a:lnTo>
                <a:lnTo>
                  <a:pt x="4777" y="1774"/>
                </a:lnTo>
                <a:lnTo>
                  <a:pt x="4777" y="1774"/>
                </a:lnTo>
                <a:lnTo>
                  <a:pt x="4777" y="1772"/>
                </a:lnTo>
                <a:lnTo>
                  <a:pt x="4779" y="1772"/>
                </a:lnTo>
                <a:lnTo>
                  <a:pt x="4779" y="1772"/>
                </a:lnTo>
                <a:lnTo>
                  <a:pt x="4781" y="1772"/>
                </a:lnTo>
                <a:lnTo>
                  <a:pt x="4781" y="1770"/>
                </a:lnTo>
                <a:lnTo>
                  <a:pt x="4779" y="1770"/>
                </a:lnTo>
                <a:lnTo>
                  <a:pt x="4779" y="1770"/>
                </a:lnTo>
                <a:lnTo>
                  <a:pt x="4777" y="1770"/>
                </a:lnTo>
                <a:lnTo>
                  <a:pt x="4773" y="1770"/>
                </a:lnTo>
                <a:lnTo>
                  <a:pt x="4773" y="1770"/>
                </a:lnTo>
                <a:lnTo>
                  <a:pt x="4771" y="1767"/>
                </a:lnTo>
                <a:lnTo>
                  <a:pt x="4769" y="1767"/>
                </a:lnTo>
                <a:lnTo>
                  <a:pt x="4769" y="1765"/>
                </a:lnTo>
                <a:lnTo>
                  <a:pt x="4771" y="1763"/>
                </a:lnTo>
                <a:lnTo>
                  <a:pt x="4769" y="1761"/>
                </a:lnTo>
                <a:lnTo>
                  <a:pt x="4769" y="1761"/>
                </a:lnTo>
                <a:lnTo>
                  <a:pt x="4769" y="1761"/>
                </a:lnTo>
                <a:lnTo>
                  <a:pt x="4767" y="1761"/>
                </a:lnTo>
                <a:lnTo>
                  <a:pt x="4763" y="1761"/>
                </a:lnTo>
                <a:lnTo>
                  <a:pt x="4763" y="1761"/>
                </a:lnTo>
                <a:lnTo>
                  <a:pt x="4761" y="1761"/>
                </a:lnTo>
                <a:lnTo>
                  <a:pt x="4758" y="1759"/>
                </a:lnTo>
                <a:lnTo>
                  <a:pt x="4758" y="1757"/>
                </a:lnTo>
                <a:lnTo>
                  <a:pt x="4758" y="1755"/>
                </a:lnTo>
                <a:lnTo>
                  <a:pt x="4756" y="1755"/>
                </a:lnTo>
                <a:lnTo>
                  <a:pt x="4754" y="1753"/>
                </a:lnTo>
                <a:lnTo>
                  <a:pt x="4754" y="1753"/>
                </a:lnTo>
                <a:lnTo>
                  <a:pt x="4754" y="1751"/>
                </a:lnTo>
                <a:lnTo>
                  <a:pt x="4754" y="1749"/>
                </a:lnTo>
                <a:lnTo>
                  <a:pt x="4754" y="1749"/>
                </a:lnTo>
                <a:lnTo>
                  <a:pt x="4750" y="1747"/>
                </a:lnTo>
                <a:lnTo>
                  <a:pt x="4750" y="1744"/>
                </a:lnTo>
                <a:lnTo>
                  <a:pt x="4748" y="1744"/>
                </a:lnTo>
                <a:lnTo>
                  <a:pt x="4746" y="1742"/>
                </a:lnTo>
                <a:lnTo>
                  <a:pt x="4744" y="1740"/>
                </a:lnTo>
                <a:lnTo>
                  <a:pt x="4742" y="1740"/>
                </a:lnTo>
                <a:lnTo>
                  <a:pt x="4742" y="1738"/>
                </a:lnTo>
                <a:lnTo>
                  <a:pt x="4740" y="1738"/>
                </a:lnTo>
                <a:lnTo>
                  <a:pt x="4740" y="1734"/>
                </a:lnTo>
                <a:lnTo>
                  <a:pt x="4737" y="1730"/>
                </a:lnTo>
                <a:lnTo>
                  <a:pt x="4737" y="1730"/>
                </a:lnTo>
                <a:lnTo>
                  <a:pt x="4737" y="1730"/>
                </a:lnTo>
                <a:lnTo>
                  <a:pt x="4740" y="1728"/>
                </a:lnTo>
                <a:lnTo>
                  <a:pt x="4742" y="1728"/>
                </a:lnTo>
                <a:lnTo>
                  <a:pt x="4748" y="1728"/>
                </a:lnTo>
                <a:lnTo>
                  <a:pt x="4750" y="1728"/>
                </a:lnTo>
                <a:lnTo>
                  <a:pt x="4750" y="1728"/>
                </a:lnTo>
                <a:lnTo>
                  <a:pt x="4750" y="1726"/>
                </a:lnTo>
                <a:lnTo>
                  <a:pt x="4750" y="1723"/>
                </a:lnTo>
                <a:lnTo>
                  <a:pt x="4748" y="1721"/>
                </a:lnTo>
                <a:lnTo>
                  <a:pt x="4748" y="1721"/>
                </a:lnTo>
                <a:lnTo>
                  <a:pt x="4748" y="1721"/>
                </a:lnTo>
                <a:lnTo>
                  <a:pt x="4746" y="1719"/>
                </a:lnTo>
                <a:lnTo>
                  <a:pt x="4746" y="1717"/>
                </a:lnTo>
                <a:lnTo>
                  <a:pt x="4746" y="1717"/>
                </a:lnTo>
                <a:lnTo>
                  <a:pt x="4744" y="1717"/>
                </a:lnTo>
                <a:lnTo>
                  <a:pt x="4744" y="1717"/>
                </a:lnTo>
                <a:lnTo>
                  <a:pt x="4742" y="1717"/>
                </a:lnTo>
                <a:lnTo>
                  <a:pt x="4740" y="1717"/>
                </a:lnTo>
                <a:lnTo>
                  <a:pt x="4737" y="1717"/>
                </a:lnTo>
                <a:lnTo>
                  <a:pt x="4729" y="1711"/>
                </a:lnTo>
                <a:lnTo>
                  <a:pt x="4725" y="1711"/>
                </a:lnTo>
                <a:lnTo>
                  <a:pt x="4723" y="1711"/>
                </a:lnTo>
                <a:lnTo>
                  <a:pt x="4721" y="1709"/>
                </a:lnTo>
                <a:lnTo>
                  <a:pt x="4719" y="1709"/>
                </a:lnTo>
                <a:lnTo>
                  <a:pt x="4721" y="1705"/>
                </a:lnTo>
                <a:lnTo>
                  <a:pt x="4721" y="1700"/>
                </a:lnTo>
                <a:lnTo>
                  <a:pt x="4719" y="1700"/>
                </a:lnTo>
                <a:lnTo>
                  <a:pt x="4712" y="1694"/>
                </a:lnTo>
                <a:lnTo>
                  <a:pt x="4712" y="1694"/>
                </a:lnTo>
                <a:lnTo>
                  <a:pt x="4710" y="1694"/>
                </a:lnTo>
                <a:lnTo>
                  <a:pt x="4708" y="1692"/>
                </a:lnTo>
                <a:lnTo>
                  <a:pt x="4708" y="1692"/>
                </a:lnTo>
                <a:lnTo>
                  <a:pt x="4706" y="1690"/>
                </a:lnTo>
                <a:lnTo>
                  <a:pt x="4704" y="1690"/>
                </a:lnTo>
                <a:lnTo>
                  <a:pt x="4704" y="1688"/>
                </a:lnTo>
                <a:lnTo>
                  <a:pt x="4702" y="1688"/>
                </a:lnTo>
                <a:lnTo>
                  <a:pt x="4702" y="1686"/>
                </a:lnTo>
                <a:lnTo>
                  <a:pt x="4700" y="1686"/>
                </a:lnTo>
                <a:lnTo>
                  <a:pt x="4700" y="1686"/>
                </a:lnTo>
                <a:lnTo>
                  <a:pt x="4700" y="1686"/>
                </a:lnTo>
                <a:lnTo>
                  <a:pt x="4698" y="1686"/>
                </a:lnTo>
                <a:lnTo>
                  <a:pt x="4696" y="1686"/>
                </a:lnTo>
                <a:lnTo>
                  <a:pt x="4696" y="1686"/>
                </a:lnTo>
                <a:lnTo>
                  <a:pt x="4693" y="1686"/>
                </a:lnTo>
                <a:lnTo>
                  <a:pt x="4691" y="1684"/>
                </a:lnTo>
                <a:lnTo>
                  <a:pt x="4691" y="1684"/>
                </a:lnTo>
                <a:lnTo>
                  <a:pt x="4689" y="1682"/>
                </a:lnTo>
                <a:lnTo>
                  <a:pt x="4687" y="1679"/>
                </a:lnTo>
                <a:lnTo>
                  <a:pt x="4685" y="1679"/>
                </a:lnTo>
                <a:lnTo>
                  <a:pt x="4681" y="1679"/>
                </a:lnTo>
                <a:lnTo>
                  <a:pt x="4679" y="1679"/>
                </a:lnTo>
                <a:lnTo>
                  <a:pt x="4679" y="1679"/>
                </a:lnTo>
                <a:lnTo>
                  <a:pt x="4673" y="1677"/>
                </a:lnTo>
                <a:lnTo>
                  <a:pt x="4668" y="1675"/>
                </a:lnTo>
                <a:lnTo>
                  <a:pt x="4664" y="1673"/>
                </a:lnTo>
                <a:lnTo>
                  <a:pt x="4664" y="1673"/>
                </a:lnTo>
                <a:lnTo>
                  <a:pt x="4664" y="1673"/>
                </a:lnTo>
                <a:lnTo>
                  <a:pt x="4662" y="1673"/>
                </a:lnTo>
                <a:lnTo>
                  <a:pt x="4660" y="1671"/>
                </a:lnTo>
                <a:lnTo>
                  <a:pt x="4654" y="1669"/>
                </a:lnTo>
                <a:lnTo>
                  <a:pt x="4652" y="1669"/>
                </a:lnTo>
                <a:lnTo>
                  <a:pt x="4647" y="1669"/>
                </a:lnTo>
                <a:lnTo>
                  <a:pt x="4647" y="1667"/>
                </a:lnTo>
                <a:lnTo>
                  <a:pt x="4645" y="1667"/>
                </a:lnTo>
                <a:lnTo>
                  <a:pt x="4645" y="1667"/>
                </a:lnTo>
                <a:lnTo>
                  <a:pt x="4641" y="1667"/>
                </a:lnTo>
                <a:lnTo>
                  <a:pt x="4639" y="1665"/>
                </a:lnTo>
                <a:lnTo>
                  <a:pt x="4639" y="1665"/>
                </a:lnTo>
                <a:lnTo>
                  <a:pt x="4639" y="1665"/>
                </a:lnTo>
                <a:lnTo>
                  <a:pt x="4635" y="1665"/>
                </a:lnTo>
                <a:lnTo>
                  <a:pt x="4633" y="1665"/>
                </a:lnTo>
                <a:lnTo>
                  <a:pt x="4629" y="1663"/>
                </a:lnTo>
                <a:lnTo>
                  <a:pt x="4624" y="1661"/>
                </a:lnTo>
                <a:lnTo>
                  <a:pt x="4624" y="1661"/>
                </a:lnTo>
                <a:lnTo>
                  <a:pt x="4622" y="1661"/>
                </a:lnTo>
                <a:lnTo>
                  <a:pt x="4620" y="1658"/>
                </a:lnTo>
                <a:lnTo>
                  <a:pt x="4618" y="1658"/>
                </a:lnTo>
                <a:lnTo>
                  <a:pt x="4618" y="1658"/>
                </a:lnTo>
                <a:lnTo>
                  <a:pt x="4616" y="1656"/>
                </a:lnTo>
                <a:lnTo>
                  <a:pt x="4608" y="1654"/>
                </a:lnTo>
                <a:lnTo>
                  <a:pt x="4608" y="1654"/>
                </a:lnTo>
                <a:lnTo>
                  <a:pt x="4605" y="1652"/>
                </a:lnTo>
                <a:lnTo>
                  <a:pt x="4603" y="1652"/>
                </a:lnTo>
                <a:lnTo>
                  <a:pt x="4601" y="1654"/>
                </a:lnTo>
                <a:lnTo>
                  <a:pt x="4597" y="1656"/>
                </a:lnTo>
                <a:lnTo>
                  <a:pt x="4595" y="1656"/>
                </a:lnTo>
                <a:lnTo>
                  <a:pt x="4595" y="1658"/>
                </a:lnTo>
                <a:lnTo>
                  <a:pt x="4595" y="1658"/>
                </a:lnTo>
                <a:lnTo>
                  <a:pt x="4595" y="1658"/>
                </a:lnTo>
                <a:lnTo>
                  <a:pt x="4595" y="1661"/>
                </a:lnTo>
                <a:lnTo>
                  <a:pt x="4593" y="1661"/>
                </a:lnTo>
                <a:lnTo>
                  <a:pt x="4591" y="1663"/>
                </a:lnTo>
                <a:lnTo>
                  <a:pt x="4587" y="1663"/>
                </a:lnTo>
                <a:lnTo>
                  <a:pt x="4585" y="1665"/>
                </a:lnTo>
                <a:lnTo>
                  <a:pt x="4582" y="1665"/>
                </a:lnTo>
                <a:lnTo>
                  <a:pt x="4582" y="1667"/>
                </a:lnTo>
                <a:lnTo>
                  <a:pt x="4582" y="1667"/>
                </a:lnTo>
                <a:lnTo>
                  <a:pt x="4582" y="1669"/>
                </a:lnTo>
                <a:lnTo>
                  <a:pt x="4578" y="1671"/>
                </a:lnTo>
                <a:lnTo>
                  <a:pt x="4578" y="1671"/>
                </a:lnTo>
                <a:lnTo>
                  <a:pt x="4576" y="1673"/>
                </a:lnTo>
                <a:lnTo>
                  <a:pt x="4576" y="1673"/>
                </a:lnTo>
                <a:lnTo>
                  <a:pt x="4572" y="1677"/>
                </a:lnTo>
                <a:lnTo>
                  <a:pt x="4572" y="1677"/>
                </a:lnTo>
                <a:lnTo>
                  <a:pt x="4570" y="1679"/>
                </a:lnTo>
                <a:lnTo>
                  <a:pt x="4570" y="1679"/>
                </a:lnTo>
                <a:lnTo>
                  <a:pt x="4568" y="1679"/>
                </a:lnTo>
                <a:lnTo>
                  <a:pt x="4566" y="1679"/>
                </a:lnTo>
                <a:lnTo>
                  <a:pt x="4564" y="1679"/>
                </a:lnTo>
                <a:lnTo>
                  <a:pt x="4561" y="1677"/>
                </a:lnTo>
                <a:lnTo>
                  <a:pt x="4561" y="1677"/>
                </a:lnTo>
                <a:lnTo>
                  <a:pt x="4561" y="1675"/>
                </a:lnTo>
                <a:lnTo>
                  <a:pt x="4561" y="1673"/>
                </a:lnTo>
                <a:lnTo>
                  <a:pt x="4561" y="1673"/>
                </a:lnTo>
                <a:lnTo>
                  <a:pt x="4559" y="1673"/>
                </a:lnTo>
                <a:lnTo>
                  <a:pt x="4559" y="1673"/>
                </a:lnTo>
                <a:lnTo>
                  <a:pt x="4559" y="1669"/>
                </a:lnTo>
                <a:lnTo>
                  <a:pt x="4557" y="1669"/>
                </a:lnTo>
                <a:lnTo>
                  <a:pt x="4557" y="1667"/>
                </a:lnTo>
                <a:lnTo>
                  <a:pt x="4557" y="1667"/>
                </a:lnTo>
                <a:lnTo>
                  <a:pt x="4557" y="1667"/>
                </a:lnTo>
                <a:lnTo>
                  <a:pt x="4555" y="1669"/>
                </a:lnTo>
                <a:lnTo>
                  <a:pt x="4555" y="1671"/>
                </a:lnTo>
                <a:lnTo>
                  <a:pt x="4555" y="1671"/>
                </a:lnTo>
                <a:lnTo>
                  <a:pt x="4555" y="1669"/>
                </a:lnTo>
                <a:lnTo>
                  <a:pt x="4551" y="1665"/>
                </a:lnTo>
                <a:lnTo>
                  <a:pt x="4551" y="1663"/>
                </a:lnTo>
                <a:lnTo>
                  <a:pt x="4551" y="1661"/>
                </a:lnTo>
                <a:lnTo>
                  <a:pt x="4551" y="1658"/>
                </a:lnTo>
                <a:lnTo>
                  <a:pt x="4551" y="1658"/>
                </a:lnTo>
                <a:lnTo>
                  <a:pt x="4551" y="1656"/>
                </a:lnTo>
                <a:lnTo>
                  <a:pt x="4551" y="1654"/>
                </a:lnTo>
                <a:lnTo>
                  <a:pt x="4553" y="1652"/>
                </a:lnTo>
                <a:lnTo>
                  <a:pt x="4553" y="1652"/>
                </a:lnTo>
                <a:lnTo>
                  <a:pt x="4553" y="1650"/>
                </a:lnTo>
                <a:lnTo>
                  <a:pt x="4553" y="1650"/>
                </a:lnTo>
                <a:lnTo>
                  <a:pt x="4551" y="1648"/>
                </a:lnTo>
                <a:lnTo>
                  <a:pt x="4551" y="1648"/>
                </a:lnTo>
                <a:lnTo>
                  <a:pt x="4551" y="1646"/>
                </a:lnTo>
                <a:lnTo>
                  <a:pt x="4551" y="1644"/>
                </a:lnTo>
                <a:lnTo>
                  <a:pt x="4551" y="1644"/>
                </a:lnTo>
                <a:lnTo>
                  <a:pt x="4549" y="1642"/>
                </a:lnTo>
                <a:lnTo>
                  <a:pt x="4549" y="1642"/>
                </a:lnTo>
                <a:lnTo>
                  <a:pt x="4547" y="1642"/>
                </a:lnTo>
                <a:lnTo>
                  <a:pt x="4545" y="1642"/>
                </a:lnTo>
                <a:lnTo>
                  <a:pt x="4541" y="1642"/>
                </a:lnTo>
                <a:lnTo>
                  <a:pt x="4538" y="1640"/>
                </a:lnTo>
                <a:lnTo>
                  <a:pt x="4536" y="1638"/>
                </a:lnTo>
                <a:lnTo>
                  <a:pt x="4532" y="1638"/>
                </a:lnTo>
                <a:lnTo>
                  <a:pt x="4530" y="1635"/>
                </a:lnTo>
                <a:lnTo>
                  <a:pt x="4528" y="1635"/>
                </a:lnTo>
                <a:lnTo>
                  <a:pt x="4526" y="1635"/>
                </a:lnTo>
                <a:lnTo>
                  <a:pt x="4522" y="1638"/>
                </a:lnTo>
                <a:lnTo>
                  <a:pt x="4522" y="1638"/>
                </a:lnTo>
                <a:lnTo>
                  <a:pt x="4522" y="1640"/>
                </a:lnTo>
                <a:lnTo>
                  <a:pt x="4520" y="1640"/>
                </a:lnTo>
                <a:lnTo>
                  <a:pt x="4517" y="1640"/>
                </a:lnTo>
                <a:lnTo>
                  <a:pt x="4517" y="1642"/>
                </a:lnTo>
                <a:lnTo>
                  <a:pt x="4511" y="1642"/>
                </a:lnTo>
                <a:lnTo>
                  <a:pt x="4509" y="1644"/>
                </a:lnTo>
                <a:lnTo>
                  <a:pt x="4509" y="1644"/>
                </a:lnTo>
                <a:lnTo>
                  <a:pt x="4509" y="1644"/>
                </a:lnTo>
                <a:lnTo>
                  <a:pt x="4509" y="1644"/>
                </a:lnTo>
                <a:lnTo>
                  <a:pt x="4509" y="1646"/>
                </a:lnTo>
                <a:lnTo>
                  <a:pt x="4509" y="1648"/>
                </a:lnTo>
                <a:lnTo>
                  <a:pt x="4507" y="1648"/>
                </a:lnTo>
                <a:lnTo>
                  <a:pt x="4507" y="1650"/>
                </a:lnTo>
                <a:lnTo>
                  <a:pt x="4507" y="1650"/>
                </a:lnTo>
                <a:lnTo>
                  <a:pt x="4505" y="1650"/>
                </a:lnTo>
                <a:lnTo>
                  <a:pt x="4505" y="1652"/>
                </a:lnTo>
                <a:lnTo>
                  <a:pt x="4507" y="1652"/>
                </a:lnTo>
                <a:lnTo>
                  <a:pt x="4507" y="1652"/>
                </a:lnTo>
                <a:lnTo>
                  <a:pt x="4509" y="1652"/>
                </a:lnTo>
                <a:lnTo>
                  <a:pt x="4509" y="1652"/>
                </a:lnTo>
                <a:lnTo>
                  <a:pt x="4509" y="1652"/>
                </a:lnTo>
                <a:lnTo>
                  <a:pt x="4515" y="1654"/>
                </a:lnTo>
                <a:lnTo>
                  <a:pt x="4517" y="1654"/>
                </a:lnTo>
                <a:lnTo>
                  <a:pt x="4520" y="1654"/>
                </a:lnTo>
                <a:lnTo>
                  <a:pt x="4520" y="1656"/>
                </a:lnTo>
                <a:lnTo>
                  <a:pt x="4520" y="1658"/>
                </a:lnTo>
                <a:lnTo>
                  <a:pt x="4520" y="1661"/>
                </a:lnTo>
                <a:lnTo>
                  <a:pt x="4522" y="1661"/>
                </a:lnTo>
                <a:lnTo>
                  <a:pt x="4522" y="1661"/>
                </a:lnTo>
                <a:lnTo>
                  <a:pt x="4524" y="1663"/>
                </a:lnTo>
                <a:lnTo>
                  <a:pt x="4524" y="1663"/>
                </a:lnTo>
                <a:lnTo>
                  <a:pt x="4526" y="1663"/>
                </a:lnTo>
                <a:lnTo>
                  <a:pt x="4528" y="1663"/>
                </a:lnTo>
                <a:lnTo>
                  <a:pt x="4530" y="1663"/>
                </a:lnTo>
                <a:lnTo>
                  <a:pt x="4532" y="1665"/>
                </a:lnTo>
                <a:lnTo>
                  <a:pt x="4534" y="1665"/>
                </a:lnTo>
                <a:lnTo>
                  <a:pt x="4538" y="1663"/>
                </a:lnTo>
                <a:lnTo>
                  <a:pt x="4541" y="1663"/>
                </a:lnTo>
                <a:lnTo>
                  <a:pt x="4541" y="1663"/>
                </a:lnTo>
                <a:lnTo>
                  <a:pt x="4545" y="1663"/>
                </a:lnTo>
                <a:lnTo>
                  <a:pt x="4547" y="1661"/>
                </a:lnTo>
                <a:lnTo>
                  <a:pt x="4547" y="1663"/>
                </a:lnTo>
                <a:lnTo>
                  <a:pt x="4547" y="1663"/>
                </a:lnTo>
                <a:lnTo>
                  <a:pt x="4547" y="1663"/>
                </a:lnTo>
                <a:lnTo>
                  <a:pt x="4547" y="1665"/>
                </a:lnTo>
                <a:lnTo>
                  <a:pt x="4547" y="1665"/>
                </a:lnTo>
                <a:lnTo>
                  <a:pt x="4547" y="1665"/>
                </a:lnTo>
                <a:lnTo>
                  <a:pt x="4547" y="1667"/>
                </a:lnTo>
                <a:lnTo>
                  <a:pt x="4547" y="1667"/>
                </a:lnTo>
                <a:lnTo>
                  <a:pt x="4545" y="1667"/>
                </a:lnTo>
                <a:lnTo>
                  <a:pt x="4545" y="1667"/>
                </a:lnTo>
                <a:lnTo>
                  <a:pt x="4545" y="1669"/>
                </a:lnTo>
                <a:lnTo>
                  <a:pt x="4545" y="1669"/>
                </a:lnTo>
                <a:lnTo>
                  <a:pt x="4543" y="1667"/>
                </a:lnTo>
                <a:lnTo>
                  <a:pt x="4543" y="1667"/>
                </a:lnTo>
                <a:lnTo>
                  <a:pt x="4541" y="1667"/>
                </a:lnTo>
                <a:lnTo>
                  <a:pt x="4538" y="1667"/>
                </a:lnTo>
                <a:lnTo>
                  <a:pt x="4536" y="1667"/>
                </a:lnTo>
                <a:lnTo>
                  <a:pt x="4536" y="1667"/>
                </a:lnTo>
                <a:lnTo>
                  <a:pt x="4534" y="1667"/>
                </a:lnTo>
                <a:lnTo>
                  <a:pt x="4532" y="1669"/>
                </a:lnTo>
                <a:lnTo>
                  <a:pt x="4530" y="1671"/>
                </a:lnTo>
                <a:lnTo>
                  <a:pt x="4530" y="1671"/>
                </a:lnTo>
                <a:lnTo>
                  <a:pt x="4528" y="1671"/>
                </a:lnTo>
                <a:lnTo>
                  <a:pt x="4524" y="1669"/>
                </a:lnTo>
                <a:lnTo>
                  <a:pt x="4524" y="1669"/>
                </a:lnTo>
                <a:lnTo>
                  <a:pt x="4522" y="1671"/>
                </a:lnTo>
                <a:lnTo>
                  <a:pt x="4520" y="1671"/>
                </a:lnTo>
                <a:lnTo>
                  <a:pt x="4520" y="1673"/>
                </a:lnTo>
                <a:lnTo>
                  <a:pt x="4522" y="1673"/>
                </a:lnTo>
                <a:lnTo>
                  <a:pt x="4522" y="1673"/>
                </a:lnTo>
                <a:lnTo>
                  <a:pt x="4524" y="1673"/>
                </a:lnTo>
                <a:lnTo>
                  <a:pt x="4526" y="1673"/>
                </a:lnTo>
                <a:lnTo>
                  <a:pt x="4528" y="1675"/>
                </a:lnTo>
                <a:lnTo>
                  <a:pt x="4530" y="1679"/>
                </a:lnTo>
                <a:lnTo>
                  <a:pt x="4532" y="1679"/>
                </a:lnTo>
                <a:lnTo>
                  <a:pt x="4532" y="1682"/>
                </a:lnTo>
                <a:lnTo>
                  <a:pt x="4530" y="1684"/>
                </a:lnTo>
                <a:lnTo>
                  <a:pt x="4532" y="1686"/>
                </a:lnTo>
                <a:lnTo>
                  <a:pt x="4532" y="1688"/>
                </a:lnTo>
                <a:lnTo>
                  <a:pt x="4532" y="1688"/>
                </a:lnTo>
                <a:lnTo>
                  <a:pt x="4534" y="1690"/>
                </a:lnTo>
                <a:lnTo>
                  <a:pt x="4534" y="1690"/>
                </a:lnTo>
                <a:lnTo>
                  <a:pt x="4536" y="1690"/>
                </a:lnTo>
                <a:lnTo>
                  <a:pt x="4536" y="1690"/>
                </a:lnTo>
                <a:lnTo>
                  <a:pt x="4538" y="1690"/>
                </a:lnTo>
                <a:lnTo>
                  <a:pt x="4541" y="1688"/>
                </a:lnTo>
                <a:lnTo>
                  <a:pt x="4541" y="1686"/>
                </a:lnTo>
                <a:lnTo>
                  <a:pt x="4541" y="1686"/>
                </a:lnTo>
                <a:lnTo>
                  <a:pt x="4541" y="1686"/>
                </a:lnTo>
                <a:lnTo>
                  <a:pt x="4543" y="1684"/>
                </a:lnTo>
                <a:lnTo>
                  <a:pt x="4543" y="1682"/>
                </a:lnTo>
                <a:lnTo>
                  <a:pt x="4543" y="1679"/>
                </a:lnTo>
                <a:lnTo>
                  <a:pt x="4543" y="1679"/>
                </a:lnTo>
                <a:lnTo>
                  <a:pt x="4545" y="1679"/>
                </a:lnTo>
                <a:lnTo>
                  <a:pt x="4545" y="1677"/>
                </a:lnTo>
                <a:lnTo>
                  <a:pt x="4545" y="1675"/>
                </a:lnTo>
                <a:lnTo>
                  <a:pt x="4545" y="1675"/>
                </a:lnTo>
                <a:lnTo>
                  <a:pt x="4545" y="1675"/>
                </a:lnTo>
                <a:lnTo>
                  <a:pt x="4547" y="1675"/>
                </a:lnTo>
                <a:lnTo>
                  <a:pt x="4547" y="1677"/>
                </a:lnTo>
                <a:lnTo>
                  <a:pt x="4545" y="1677"/>
                </a:lnTo>
                <a:lnTo>
                  <a:pt x="4545" y="1679"/>
                </a:lnTo>
                <a:lnTo>
                  <a:pt x="4545" y="1682"/>
                </a:lnTo>
                <a:lnTo>
                  <a:pt x="4545" y="1682"/>
                </a:lnTo>
                <a:lnTo>
                  <a:pt x="4547" y="1684"/>
                </a:lnTo>
                <a:lnTo>
                  <a:pt x="4547" y="1684"/>
                </a:lnTo>
                <a:lnTo>
                  <a:pt x="4547" y="1684"/>
                </a:lnTo>
                <a:lnTo>
                  <a:pt x="4549" y="1686"/>
                </a:lnTo>
                <a:lnTo>
                  <a:pt x="4549" y="1686"/>
                </a:lnTo>
                <a:lnTo>
                  <a:pt x="4549" y="1686"/>
                </a:lnTo>
                <a:lnTo>
                  <a:pt x="4551" y="1686"/>
                </a:lnTo>
                <a:lnTo>
                  <a:pt x="4551" y="1686"/>
                </a:lnTo>
                <a:lnTo>
                  <a:pt x="4551" y="1686"/>
                </a:lnTo>
                <a:lnTo>
                  <a:pt x="4551" y="1688"/>
                </a:lnTo>
                <a:lnTo>
                  <a:pt x="4553" y="1688"/>
                </a:lnTo>
                <a:lnTo>
                  <a:pt x="4555" y="1688"/>
                </a:lnTo>
                <a:lnTo>
                  <a:pt x="4555" y="1688"/>
                </a:lnTo>
                <a:lnTo>
                  <a:pt x="4557" y="1688"/>
                </a:lnTo>
                <a:lnTo>
                  <a:pt x="4557" y="1688"/>
                </a:lnTo>
                <a:lnTo>
                  <a:pt x="4559" y="1688"/>
                </a:lnTo>
                <a:lnTo>
                  <a:pt x="4559" y="1688"/>
                </a:lnTo>
                <a:lnTo>
                  <a:pt x="4561" y="1688"/>
                </a:lnTo>
                <a:lnTo>
                  <a:pt x="4559" y="1688"/>
                </a:lnTo>
                <a:lnTo>
                  <a:pt x="4559" y="1688"/>
                </a:lnTo>
                <a:lnTo>
                  <a:pt x="4559" y="1690"/>
                </a:lnTo>
                <a:lnTo>
                  <a:pt x="4559" y="1692"/>
                </a:lnTo>
                <a:lnTo>
                  <a:pt x="4566" y="1694"/>
                </a:lnTo>
                <a:lnTo>
                  <a:pt x="4568" y="1694"/>
                </a:lnTo>
                <a:lnTo>
                  <a:pt x="4568" y="1694"/>
                </a:lnTo>
                <a:lnTo>
                  <a:pt x="4570" y="1694"/>
                </a:lnTo>
                <a:lnTo>
                  <a:pt x="4574" y="1696"/>
                </a:lnTo>
                <a:lnTo>
                  <a:pt x="4578" y="1696"/>
                </a:lnTo>
                <a:lnTo>
                  <a:pt x="4580" y="1696"/>
                </a:lnTo>
                <a:lnTo>
                  <a:pt x="4580" y="1698"/>
                </a:lnTo>
                <a:lnTo>
                  <a:pt x="4585" y="1698"/>
                </a:lnTo>
                <a:lnTo>
                  <a:pt x="4587" y="1700"/>
                </a:lnTo>
                <a:lnTo>
                  <a:pt x="4591" y="1700"/>
                </a:lnTo>
                <a:lnTo>
                  <a:pt x="4591" y="1702"/>
                </a:lnTo>
                <a:lnTo>
                  <a:pt x="4593" y="1702"/>
                </a:lnTo>
                <a:lnTo>
                  <a:pt x="4593" y="1702"/>
                </a:lnTo>
                <a:lnTo>
                  <a:pt x="4593" y="1702"/>
                </a:lnTo>
                <a:lnTo>
                  <a:pt x="4595" y="1702"/>
                </a:lnTo>
                <a:lnTo>
                  <a:pt x="4595" y="1702"/>
                </a:lnTo>
                <a:lnTo>
                  <a:pt x="4595" y="1702"/>
                </a:lnTo>
                <a:lnTo>
                  <a:pt x="4597" y="1702"/>
                </a:lnTo>
                <a:lnTo>
                  <a:pt x="4597" y="1702"/>
                </a:lnTo>
                <a:lnTo>
                  <a:pt x="4603" y="1707"/>
                </a:lnTo>
                <a:lnTo>
                  <a:pt x="4603" y="1707"/>
                </a:lnTo>
                <a:lnTo>
                  <a:pt x="4605" y="1709"/>
                </a:lnTo>
                <a:lnTo>
                  <a:pt x="4605" y="1709"/>
                </a:lnTo>
                <a:lnTo>
                  <a:pt x="4605" y="1709"/>
                </a:lnTo>
                <a:lnTo>
                  <a:pt x="4608" y="1709"/>
                </a:lnTo>
                <a:lnTo>
                  <a:pt x="4608" y="1709"/>
                </a:lnTo>
                <a:lnTo>
                  <a:pt x="4608" y="1711"/>
                </a:lnTo>
                <a:lnTo>
                  <a:pt x="4608" y="1713"/>
                </a:lnTo>
                <a:lnTo>
                  <a:pt x="4608" y="1713"/>
                </a:lnTo>
                <a:lnTo>
                  <a:pt x="4608" y="1713"/>
                </a:lnTo>
                <a:lnTo>
                  <a:pt x="4610" y="1713"/>
                </a:lnTo>
                <a:lnTo>
                  <a:pt x="4610" y="1713"/>
                </a:lnTo>
                <a:lnTo>
                  <a:pt x="4610" y="1713"/>
                </a:lnTo>
                <a:lnTo>
                  <a:pt x="4612" y="1713"/>
                </a:lnTo>
                <a:lnTo>
                  <a:pt x="4610" y="1713"/>
                </a:lnTo>
                <a:lnTo>
                  <a:pt x="4610" y="1715"/>
                </a:lnTo>
                <a:lnTo>
                  <a:pt x="4612" y="1715"/>
                </a:lnTo>
                <a:lnTo>
                  <a:pt x="4612" y="1715"/>
                </a:lnTo>
                <a:lnTo>
                  <a:pt x="4612" y="1715"/>
                </a:lnTo>
                <a:lnTo>
                  <a:pt x="4612" y="1717"/>
                </a:lnTo>
                <a:lnTo>
                  <a:pt x="4612" y="1719"/>
                </a:lnTo>
                <a:lnTo>
                  <a:pt x="4614" y="1721"/>
                </a:lnTo>
                <a:lnTo>
                  <a:pt x="4614" y="1723"/>
                </a:lnTo>
                <a:lnTo>
                  <a:pt x="4616" y="1726"/>
                </a:lnTo>
                <a:lnTo>
                  <a:pt x="4618" y="1726"/>
                </a:lnTo>
                <a:lnTo>
                  <a:pt x="4618" y="1728"/>
                </a:lnTo>
                <a:lnTo>
                  <a:pt x="4618" y="1730"/>
                </a:lnTo>
                <a:lnTo>
                  <a:pt x="4620" y="1730"/>
                </a:lnTo>
                <a:lnTo>
                  <a:pt x="4616" y="1730"/>
                </a:lnTo>
                <a:lnTo>
                  <a:pt x="4616" y="1730"/>
                </a:lnTo>
                <a:lnTo>
                  <a:pt x="4616" y="1732"/>
                </a:lnTo>
                <a:lnTo>
                  <a:pt x="4618" y="1732"/>
                </a:lnTo>
                <a:lnTo>
                  <a:pt x="4620" y="1734"/>
                </a:lnTo>
                <a:lnTo>
                  <a:pt x="4622" y="1734"/>
                </a:lnTo>
                <a:lnTo>
                  <a:pt x="4622" y="1734"/>
                </a:lnTo>
                <a:lnTo>
                  <a:pt x="4624" y="1734"/>
                </a:lnTo>
                <a:lnTo>
                  <a:pt x="4622" y="1736"/>
                </a:lnTo>
                <a:lnTo>
                  <a:pt x="4622" y="1736"/>
                </a:lnTo>
                <a:lnTo>
                  <a:pt x="4620" y="1734"/>
                </a:lnTo>
                <a:lnTo>
                  <a:pt x="4620" y="1734"/>
                </a:lnTo>
                <a:lnTo>
                  <a:pt x="4618" y="1734"/>
                </a:lnTo>
                <a:lnTo>
                  <a:pt x="4618" y="1736"/>
                </a:lnTo>
                <a:lnTo>
                  <a:pt x="4618" y="1736"/>
                </a:lnTo>
                <a:lnTo>
                  <a:pt x="4620" y="1736"/>
                </a:lnTo>
                <a:lnTo>
                  <a:pt x="4620" y="1738"/>
                </a:lnTo>
                <a:lnTo>
                  <a:pt x="4620" y="1738"/>
                </a:lnTo>
                <a:lnTo>
                  <a:pt x="4620" y="1738"/>
                </a:lnTo>
                <a:lnTo>
                  <a:pt x="4622" y="1740"/>
                </a:lnTo>
                <a:lnTo>
                  <a:pt x="4622" y="1740"/>
                </a:lnTo>
                <a:lnTo>
                  <a:pt x="4622" y="1740"/>
                </a:lnTo>
                <a:lnTo>
                  <a:pt x="4622" y="1742"/>
                </a:lnTo>
                <a:lnTo>
                  <a:pt x="4622" y="1744"/>
                </a:lnTo>
                <a:lnTo>
                  <a:pt x="4620" y="1744"/>
                </a:lnTo>
                <a:lnTo>
                  <a:pt x="4620" y="1747"/>
                </a:lnTo>
                <a:lnTo>
                  <a:pt x="4620" y="1747"/>
                </a:lnTo>
                <a:lnTo>
                  <a:pt x="4620" y="1749"/>
                </a:lnTo>
                <a:lnTo>
                  <a:pt x="4620" y="1749"/>
                </a:lnTo>
                <a:lnTo>
                  <a:pt x="4620" y="1749"/>
                </a:lnTo>
                <a:lnTo>
                  <a:pt x="4620" y="1751"/>
                </a:lnTo>
                <a:lnTo>
                  <a:pt x="4622" y="1749"/>
                </a:lnTo>
                <a:lnTo>
                  <a:pt x="4624" y="1747"/>
                </a:lnTo>
                <a:lnTo>
                  <a:pt x="4624" y="1747"/>
                </a:lnTo>
                <a:lnTo>
                  <a:pt x="4624" y="1747"/>
                </a:lnTo>
                <a:lnTo>
                  <a:pt x="4626" y="1749"/>
                </a:lnTo>
                <a:lnTo>
                  <a:pt x="4626" y="1749"/>
                </a:lnTo>
                <a:lnTo>
                  <a:pt x="4626" y="1749"/>
                </a:lnTo>
                <a:lnTo>
                  <a:pt x="4629" y="1749"/>
                </a:lnTo>
                <a:lnTo>
                  <a:pt x="4631" y="1749"/>
                </a:lnTo>
                <a:lnTo>
                  <a:pt x="4633" y="1749"/>
                </a:lnTo>
                <a:lnTo>
                  <a:pt x="4635" y="1749"/>
                </a:lnTo>
                <a:lnTo>
                  <a:pt x="4637" y="1747"/>
                </a:lnTo>
                <a:lnTo>
                  <a:pt x="4637" y="1744"/>
                </a:lnTo>
                <a:lnTo>
                  <a:pt x="4637" y="1747"/>
                </a:lnTo>
                <a:lnTo>
                  <a:pt x="4635" y="1749"/>
                </a:lnTo>
                <a:lnTo>
                  <a:pt x="4635" y="1749"/>
                </a:lnTo>
                <a:lnTo>
                  <a:pt x="4637" y="1749"/>
                </a:lnTo>
                <a:lnTo>
                  <a:pt x="4637" y="1751"/>
                </a:lnTo>
                <a:lnTo>
                  <a:pt x="4643" y="1755"/>
                </a:lnTo>
                <a:lnTo>
                  <a:pt x="4645" y="1757"/>
                </a:lnTo>
                <a:lnTo>
                  <a:pt x="4645" y="1759"/>
                </a:lnTo>
                <a:lnTo>
                  <a:pt x="4647" y="1761"/>
                </a:lnTo>
                <a:lnTo>
                  <a:pt x="4649" y="1761"/>
                </a:lnTo>
                <a:lnTo>
                  <a:pt x="4652" y="1763"/>
                </a:lnTo>
                <a:lnTo>
                  <a:pt x="4654" y="1763"/>
                </a:lnTo>
                <a:lnTo>
                  <a:pt x="4654" y="1763"/>
                </a:lnTo>
                <a:lnTo>
                  <a:pt x="4656" y="1763"/>
                </a:lnTo>
                <a:lnTo>
                  <a:pt x="4658" y="1763"/>
                </a:lnTo>
                <a:lnTo>
                  <a:pt x="4660" y="1763"/>
                </a:lnTo>
                <a:lnTo>
                  <a:pt x="4660" y="1763"/>
                </a:lnTo>
                <a:lnTo>
                  <a:pt x="4664" y="1763"/>
                </a:lnTo>
                <a:lnTo>
                  <a:pt x="4668" y="1763"/>
                </a:lnTo>
                <a:lnTo>
                  <a:pt x="4668" y="1763"/>
                </a:lnTo>
                <a:lnTo>
                  <a:pt x="4670" y="1763"/>
                </a:lnTo>
                <a:lnTo>
                  <a:pt x="4670" y="1763"/>
                </a:lnTo>
                <a:lnTo>
                  <a:pt x="4673" y="1765"/>
                </a:lnTo>
                <a:lnTo>
                  <a:pt x="4675" y="1765"/>
                </a:lnTo>
                <a:lnTo>
                  <a:pt x="4677" y="1763"/>
                </a:lnTo>
                <a:lnTo>
                  <a:pt x="4681" y="1761"/>
                </a:lnTo>
                <a:lnTo>
                  <a:pt x="4683" y="1761"/>
                </a:lnTo>
                <a:lnTo>
                  <a:pt x="4685" y="1759"/>
                </a:lnTo>
                <a:lnTo>
                  <a:pt x="4685" y="1759"/>
                </a:lnTo>
                <a:lnTo>
                  <a:pt x="4685" y="1757"/>
                </a:lnTo>
                <a:lnTo>
                  <a:pt x="4685" y="1757"/>
                </a:lnTo>
                <a:lnTo>
                  <a:pt x="4683" y="1755"/>
                </a:lnTo>
                <a:lnTo>
                  <a:pt x="4683" y="1755"/>
                </a:lnTo>
                <a:lnTo>
                  <a:pt x="4681" y="1753"/>
                </a:lnTo>
                <a:lnTo>
                  <a:pt x="4681" y="1753"/>
                </a:lnTo>
                <a:lnTo>
                  <a:pt x="4679" y="1753"/>
                </a:lnTo>
                <a:lnTo>
                  <a:pt x="4677" y="1751"/>
                </a:lnTo>
                <a:lnTo>
                  <a:pt x="4673" y="1751"/>
                </a:lnTo>
                <a:lnTo>
                  <a:pt x="4673" y="1751"/>
                </a:lnTo>
                <a:lnTo>
                  <a:pt x="4670" y="1751"/>
                </a:lnTo>
                <a:lnTo>
                  <a:pt x="4670" y="1751"/>
                </a:lnTo>
                <a:lnTo>
                  <a:pt x="4670" y="1749"/>
                </a:lnTo>
                <a:lnTo>
                  <a:pt x="4668" y="1749"/>
                </a:lnTo>
                <a:lnTo>
                  <a:pt x="4668" y="1749"/>
                </a:lnTo>
                <a:lnTo>
                  <a:pt x="4670" y="1749"/>
                </a:lnTo>
                <a:lnTo>
                  <a:pt x="4670" y="1749"/>
                </a:lnTo>
                <a:lnTo>
                  <a:pt x="4670" y="1751"/>
                </a:lnTo>
                <a:lnTo>
                  <a:pt x="4670" y="1751"/>
                </a:lnTo>
                <a:lnTo>
                  <a:pt x="4673" y="1751"/>
                </a:lnTo>
                <a:lnTo>
                  <a:pt x="4675" y="1751"/>
                </a:lnTo>
                <a:lnTo>
                  <a:pt x="4675" y="1751"/>
                </a:lnTo>
                <a:lnTo>
                  <a:pt x="4677" y="1751"/>
                </a:lnTo>
                <a:lnTo>
                  <a:pt x="4679" y="1751"/>
                </a:lnTo>
                <a:lnTo>
                  <a:pt x="4681" y="1751"/>
                </a:lnTo>
                <a:lnTo>
                  <a:pt x="4683" y="1751"/>
                </a:lnTo>
                <a:lnTo>
                  <a:pt x="4685" y="1751"/>
                </a:lnTo>
                <a:lnTo>
                  <a:pt x="4689" y="1749"/>
                </a:lnTo>
                <a:lnTo>
                  <a:pt x="4687" y="1749"/>
                </a:lnTo>
                <a:lnTo>
                  <a:pt x="4687" y="1747"/>
                </a:lnTo>
                <a:lnTo>
                  <a:pt x="4687" y="1747"/>
                </a:lnTo>
                <a:lnTo>
                  <a:pt x="4687" y="1747"/>
                </a:lnTo>
                <a:lnTo>
                  <a:pt x="4689" y="1747"/>
                </a:lnTo>
                <a:lnTo>
                  <a:pt x="4691" y="1747"/>
                </a:lnTo>
                <a:lnTo>
                  <a:pt x="4691" y="1747"/>
                </a:lnTo>
                <a:lnTo>
                  <a:pt x="4691" y="1747"/>
                </a:lnTo>
                <a:lnTo>
                  <a:pt x="4691" y="1744"/>
                </a:lnTo>
                <a:lnTo>
                  <a:pt x="4691" y="1747"/>
                </a:lnTo>
                <a:lnTo>
                  <a:pt x="4693" y="1744"/>
                </a:lnTo>
                <a:lnTo>
                  <a:pt x="4689" y="1740"/>
                </a:lnTo>
                <a:lnTo>
                  <a:pt x="4689" y="1738"/>
                </a:lnTo>
                <a:lnTo>
                  <a:pt x="4689" y="1738"/>
                </a:lnTo>
                <a:lnTo>
                  <a:pt x="4691" y="1740"/>
                </a:lnTo>
                <a:lnTo>
                  <a:pt x="4691" y="1740"/>
                </a:lnTo>
                <a:lnTo>
                  <a:pt x="4691" y="1742"/>
                </a:lnTo>
                <a:lnTo>
                  <a:pt x="4693" y="1742"/>
                </a:lnTo>
                <a:lnTo>
                  <a:pt x="4696" y="1742"/>
                </a:lnTo>
                <a:lnTo>
                  <a:pt x="4698" y="1742"/>
                </a:lnTo>
                <a:lnTo>
                  <a:pt x="4698" y="1742"/>
                </a:lnTo>
                <a:lnTo>
                  <a:pt x="4698" y="1742"/>
                </a:lnTo>
                <a:lnTo>
                  <a:pt x="4700" y="1742"/>
                </a:lnTo>
                <a:lnTo>
                  <a:pt x="4700" y="1742"/>
                </a:lnTo>
                <a:lnTo>
                  <a:pt x="4700" y="1742"/>
                </a:lnTo>
                <a:lnTo>
                  <a:pt x="4700" y="1740"/>
                </a:lnTo>
                <a:lnTo>
                  <a:pt x="4702" y="1740"/>
                </a:lnTo>
                <a:lnTo>
                  <a:pt x="4702" y="1740"/>
                </a:lnTo>
                <a:lnTo>
                  <a:pt x="4704" y="1740"/>
                </a:lnTo>
                <a:lnTo>
                  <a:pt x="4706" y="1740"/>
                </a:lnTo>
                <a:lnTo>
                  <a:pt x="4706" y="1740"/>
                </a:lnTo>
                <a:lnTo>
                  <a:pt x="4706" y="1742"/>
                </a:lnTo>
                <a:lnTo>
                  <a:pt x="4708" y="1742"/>
                </a:lnTo>
                <a:lnTo>
                  <a:pt x="4708" y="1742"/>
                </a:lnTo>
                <a:lnTo>
                  <a:pt x="4710" y="1744"/>
                </a:lnTo>
                <a:lnTo>
                  <a:pt x="4710" y="1744"/>
                </a:lnTo>
                <a:lnTo>
                  <a:pt x="4712" y="1744"/>
                </a:lnTo>
                <a:lnTo>
                  <a:pt x="4714" y="1744"/>
                </a:lnTo>
                <a:lnTo>
                  <a:pt x="4717" y="1744"/>
                </a:lnTo>
                <a:lnTo>
                  <a:pt x="4719" y="1747"/>
                </a:lnTo>
                <a:lnTo>
                  <a:pt x="4719" y="1747"/>
                </a:lnTo>
                <a:lnTo>
                  <a:pt x="4721" y="1747"/>
                </a:lnTo>
                <a:lnTo>
                  <a:pt x="4723" y="1747"/>
                </a:lnTo>
                <a:lnTo>
                  <a:pt x="4725" y="1749"/>
                </a:lnTo>
                <a:lnTo>
                  <a:pt x="4725" y="1749"/>
                </a:lnTo>
                <a:lnTo>
                  <a:pt x="4725" y="1749"/>
                </a:lnTo>
                <a:lnTo>
                  <a:pt x="4725" y="1751"/>
                </a:lnTo>
                <a:lnTo>
                  <a:pt x="4727" y="1751"/>
                </a:lnTo>
                <a:lnTo>
                  <a:pt x="4727" y="1753"/>
                </a:lnTo>
                <a:lnTo>
                  <a:pt x="4729" y="1755"/>
                </a:lnTo>
                <a:lnTo>
                  <a:pt x="4731" y="1757"/>
                </a:lnTo>
                <a:lnTo>
                  <a:pt x="4731" y="1759"/>
                </a:lnTo>
                <a:lnTo>
                  <a:pt x="4733" y="1761"/>
                </a:lnTo>
                <a:lnTo>
                  <a:pt x="4735" y="1761"/>
                </a:lnTo>
                <a:lnTo>
                  <a:pt x="4735" y="1761"/>
                </a:lnTo>
                <a:lnTo>
                  <a:pt x="4737" y="1761"/>
                </a:lnTo>
                <a:lnTo>
                  <a:pt x="4735" y="1763"/>
                </a:lnTo>
                <a:lnTo>
                  <a:pt x="4735" y="1763"/>
                </a:lnTo>
                <a:lnTo>
                  <a:pt x="4737" y="1765"/>
                </a:lnTo>
                <a:lnTo>
                  <a:pt x="4737" y="1767"/>
                </a:lnTo>
                <a:lnTo>
                  <a:pt x="4742" y="1770"/>
                </a:lnTo>
                <a:lnTo>
                  <a:pt x="4744" y="1770"/>
                </a:lnTo>
                <a:lnTo>
                  <a:pt x="4744" y="1772"/>
                </a:lnTo>
                <a:lnTo>
                  <a:pt x="4746" y="1774"/>
                </a:lnTo>
                <a:lnTo>
                  <a:pt x="4746" y="1774"/>
                </a:lnTo>
                <a:lnTo>
                  <a:pt x="4748" y="1776"/>
                </a:lnTo>
                <a:lnTo>
                  <a:pt x="4748" y="1776"/>
                </a:lnTo>
                <a:lnTo>
                  <a:pt x="4750" y="1776"/>
                </a:lnTo>
                <a:lnTo>
                  <a:pt x="4752" y="1778"/>
                </a:lnTo>
                <a:lnTo>
                  <a:pt x="4754" y="1778"/>
                </a:lnTo>
                <a:lnTo>
                  <a:pt x="4754" y="1776"/>
                </a:lnTo>
                <a:lnTo>
                  <a:pt x="4756" y="1778"/>
                </a:lnTo>
                <a:lnTo>
                  <a:pt x="4756" y="1778"/>
                </a:lnTo>
                <a:lnTo>
                  <a:pt x="4758" y="1778"/>
                </a:lnTo>
                <a:lnTo>
                  <a:pt x="4761" y="1778"/>
                </a:lnTo>
                <a:lnTo>
                  <a:pt x="4761" y="1778"/>
                </a:lnTo>
                <a:lnTo>
                  <a:pt x="4763" y="1778"/>
                </a:lnTo>
                <a:lnTo>
                  <a:pt x="4765" y="1778"/>
                </a:lnTo>
                <a:lnTo>
                  <a:pt x="4765" y="1778"/>
                </a:lnTo>
                <a:lnTo>
                  <a:pt x="4771" y="1780"/>
                </a:lnTo>
                <a:lnTo>
                  <a:pt x="4775" y="1780"/>
                </a:lnTo>
                <a:lnTo>
                  <a:pt x="4775" y="1780"/>
                </a:lnTo>
                <a:lnTo>
                  <a:pt x="4777" y="1780"/>
                </a:lnTo>
                <a:lnTo>
                  <a:pt x="4779" y="1780"/>
                </a:lnTo>
                <a:lnTo>
                  <a:pt x="4779" y="1782"/>
                </a:lnTo>
                <a:lnTo>
                  <a:pt x="4781" y="1782"/>
                </a:lnTo>
                <a:lnTo>
                  <a:pt x="4781" y="1784"/>
                </a:lnTo>
                <a:lnTo>
                  <a:pt x="4784" y="1784"/>
                </a:lnTo>
                <a:lnTo>
                  <a:pt x="4786" y="1784"/>
                </a:lnTo>
                <a:lnTo>
                  <a:pt x="4788" y="1784"/>
                </a:lnTo>
                <a:lnTo>
                  <a:pt x="4788" y="1784"/>
                </a:lnTo>
                <a:lnTo>
                  <a:pt x="4790" y="1784"/>
                </a:lnTo>
                <a:lnTo>
                  <a:pt x="4790" y="1782"/>
                </a:lnTo>
                <a:lnTo>
                  <a:pt x="4790" y="1782"/>
                </a:lnTo>
                <a:lnTo>
                  <a:pt x="4788" y="1782"/>
                </a:lnTo>
                <a:lnTo>
                  <a:pt x="4788" y="1780"/>
                </a:lnTo>
                <a:lnTo>
                  <a:pt x="4788" y="1780"/>
                </a:lnTo>
                <a:lnTo>
                  <a:pt x="4790" y="1780"/>
                </a:lnTo>
                <a:close/>
                <a:moveTo>
                  <a:pt x="4687" y="1753"/>
                </a:moveTo>
                <a:lnTo>
                  <a:pt x="4687" y="1753"/>
                </a:lnTo>
                <a:lnTo>
                  <a:pt x="4687" y="1753"/>
                </a:lnTo>
                <a:lnTo>
                  <a:pt x="4687" y="1751"/>
                </a:lnTo>
                <a:lnTo>
                  <a:pt x="4683" y="1751"/>
                </a:lnTo>
                <a:lnTo>
                  <a:pt x="4685" y="1753"/>
                </a:lnTo>
                <a:lnTo>
                  <a:pt x="4687" y="1753"/>
                </a:lnTo>
                <a:lnTo>
                  <a:pt x="4687" y="1753"/>
                </a:lnTo>
                <a:close/>
                <a:moveTo>
                  <a:pt x="4629" y="1879"/>
                </a:moveTo>
                <a:lnTo>
                  <a:pt x="4626" y="1879"/>
                </a:lnTo>
                <a:lnTo>
                  <a:pt x="4629" y="1879"/>
                </a:lnTo>
                <a:lnTo>
                  <a:pt x="4629" y="1879"/>
                </a:lnTo>
                <a:lnTo>
                  <a:pt x="4631" y="1879"/>
                </a:lnTo>
                <a:lnTo>
                  <a:pt x="4629" y="1879"/>
                </a:lnTo>
                <a:lnTo>
                  <a:pt x="4629" y="1877"/>
                </a:lnTo>
                <a:lnTo>
                  <a:pt x="4629" y="1879"/>
                </a:lnTo>
                <a:close/>
                <a:moveTo>
                  <a:pt x="4616" y="1751"/>
                </a:moveTo>
                <a:lnTo>
                  <a:pt x="4620" y="1753"/>
                </a:lnTo>
                <a:lnTo>
                  <a:pt x="4620" y="1753"/>
                </a:lnTo>
                <a:lnTo>
                  <a:pt x="4620" y="1751"/>
                </a:lnTo>
                <a:lnTo>
                  <a:pt x="4618" y="1749"/>
                </a:lnTo>
                <a:lnTo>
                  <a:pt x="4618" y="1749"/>
                </a:lnTo>
                <a:lnTo>
                  <a:pt x="4616" y="1749"/>
                </a:lnTo>
                <a:lnTo>
                  <a:pt x="4616" y="1751"/>
                </a:lnTo>
                <a:lnTo>
                  <a:pt x="4616" y="1751"/>
                </a:lnTo>
                <a:lnTo>
                  <a:pt x="4616" y="1751"/>
                </a:lnTo>
                <a:lnTo>
                  <a:pt x="4616" y="1751"/>
                </a:lnTo>
                <a:close/>
                <a:moveTo>
                  <a:pt x="4620" y="1744"/>
                </a:moveTo>
                <a:lnTo>
                  <a:pt x="4622" y="1742"/>
                </a:lnTo>
                <a:lnTo>
                  <a:pt x="4620" y="1740"/>
                </a:lnTo>
                <a:lnTo>
                  <a:pt x="4620" y="1738"/>
                </a:lnTo>
                <a:lnTo>
                  <a:pt x="4618" y="1738"/>
                </a:lnTo>
                <a:lnTo>
                  <a:pt x="4618" y="1738"/>
                </a:lnTo>
                <a:lnTo>
                  <a:pt x="4614" y="1738"/>
                </a:lnTo>
                <a:lnTo>
                  <a:pt x="4612" y="1738"/>
                </a:lnTo>
                <a:lnTo>
                  <a:pt x="4610" y="1738"/>
                </a:lnTo>
                <a:lnTo>
                  <a:pt x="4608" y="1740"/>
                </a:lnTo>
                <a:lnTo>
                  <a:pt x="4608" y="1740"/>
                </a:lnTo>
                <a:lnTo>
                  <a:pt x="4605" y="1744"/>
                </a:lnTo>
                <a:lnTo>
                  <a:pt x="4603" y="1751"/>
                </a:lnTo>
                <a:lnTo>
                  <a:pt x="4601" y="1753"/>
                </a:lnTo>
                <a:lnTo>
                  <a:pt x="4603" y="1753"/>
                </a:lnTo>
                <a:lnTo>
                  <a:pt x="4605" y="1751"/>
                </a:lnTo>
                <a:lnTo>
                  <a:pt x="4608" y="1751"/>
                </a:lnTo>
                <a:lnTo>
                  <a:pt x="4612" y="1753"/>
                </a:lnTo>
                <a:lnTo>
                  <a:pt x="4614" y="1751"/>
                </a:lnTo>
                <a:lnTo>
                  <a:pt x="4616" y="1749"/>
                </a:lnTo>
                <a:lnTo>
                  <a:pt x="4618" y="1747"/>
                </a:lnTo>
                <a:lnTo>
                  <a:pt x="4620" y="1744"/>
                </a:lnTo>
                <a:close/>
                <a:moveTo>
                  <a:pt x="4591" y="1837"/>
                </a:moveTo>
                <a:lnTo>
                  <a:pt x="4591" y="1837"/>
                </a:lnTo>
                <a:lnTo>
                  <a:pt x="4591" y="1837"/>
                </a:lnTo>
                <a:lnTo>
                  <a:pt x="4591" y="1837"/>
                </a:lnTo>
                <a:lnTo>
                  <a:pt x="4589" y="1837"/>
                </a:lnTo>
                <a:lnTo>
                  <a:pt x="4589" y="1835"/>
                </a:lnTo>
                <a:lnTo>
                  <a:pt x="4589" y="1835"/>
                </a:lnTo>
                <a:lnTo>
                  <a:pt x="4589" y="1832"/>
                </a:lnTo>
                <a:lnTo>
                  <a:pt x="4591" y="1832"/>
                </a:lnTo>
                <a:lnTo>
                  <a:pt x="4591" y="1832"/>
                </a:lnTo>
                <a:lnTo>
                  <a:pt x="4591" y="1830"/>
                </a:lnTo>
                <a:lnTo>
                  <a:pt x="4591" y="1830"/>
                </a:lnTo>
                <a:lnTo>
                  <a:pt x="4591" y="1830"/>
                </a:lnTo>
                <a:lnTo>
                  <a:pt x="4591" y="1830"/>
                </a:lnTo>
                <a:lnTo>
                  <a:pt x="4589" y="1830"/>
                </a:lnTo>
                <a:lnTo>
                  <a:pt x="4589" y="1830"/>
                </a:lnTo>
                <a:lnTo>
                  <a:pt x="4589" y="1830"/>
                </a:lnTo>
                <a:lnTo>
                  <a:pt x="4589" y="1830"/>
                </a:lnTo>
                <a:lnTo>
                  <a:pt x="4589" y="1828"/>
                </a:lnTo>
                <a:lnTo>
                  <a:pt x="4587" y="1828"/>
                </a:lnTo>
                <a:lnTo>
                  <a:pt x="4587" y="1828"/>
                </a:lnTo>
                <a:lnTo>
                  <a:pt x="4587" y="1830"/>
                </a:lnTo>
                <a:lnTo>
                  <a:pt x="4585" y="1830"/>
                </a:lnTo>
                <a:lnTo>
                  <a:pt x="4585" y="1835"/>
                </a:lnTo>
                <a:lnTo>
                  <a:pt x="4585" y="1835"/>
                </a:lnTo>
                <a:lnTo>
                  <a:pt x="4585" y="1837"/>
                </a:lnTo>
                <a:lnTo>
                  <a:pt x="4582" y="1837"/>
                </a:lnTo>
                <a:lnTo>
                  <a:pt x="4582" y="1837"/>
                </a:lnTo>
                <a:lnTo>
                  <a:pt x="4585" y="1837"/>
                </a:lnTo>
                <a:lnTo>
                  <a:pt x="4587" y="1837"/>
                </a:lnTo>
                <a:lnTo>
                  <a:pt x="4589" y="1837"/>
                </a:lnTo>
                <a:lnTo>
                  <a:pt x="4591" y="1837"/>
                </a:lnTo>
                <a:lnTo>
                  <a:pt x="4591" y="1837"/>
                </a:lnTo>
                <a:close/>
                <a:moveTo>
                  <a:pt x="4828" y="1998"/>
                </a:moveTo>
                <a:lnTo>
                  <a:pt x="4825" y="2000"/>
                </a:lnTo>
                <a:lnTo>
                  <a:pt x="4825" y="2002"/>
                </a:lnTo>
                <a:lnTo>
                  <a:pt x="4825" y="2002"/>
                </a:lnTo>
                <a:lnTo>
                  <a:pt x="4823" y="2004"/>
                </a:lnTo>
                <a:lnTo>
                  <a:pt x="4823" y="2006"/>
                </a:lnTo>
                <a:lnTo>
                  <a:pt x="4823" y="2009"/>
                </a:lnTo>
                <a:lnTo>
                  <a:pt x="4825" y="2009"/>
                </a:lnTo>
                <a:lnTo>
                  <a:pt x="4825" y="2009"/>
                </a:lnTo>
                <a:lnTo>
                  <a:pt x="4825" y="2009"/>
                </a:lnTo>
                <a:lnTo>
                  <a:pt x="4825" y="2004"/>
                </a:lnTo>
                <a:lnTo>
                  <a:pt x="4830" y="1998"/>
                </a:lnTo>
                <a:lnTo>
                  <a:pt x="4830" y="1998"/>
                </a:lnTo>
                <a:lnTo>
                  <a:pt x="4828" y="1996"/>
                </a:lnTo>
                <a:lnTo>
                  <a:pt x="4828" y="1994"/>
                </a:lnTo>
                <a:lnTo>
                  <a:pt x="4828" y="1994"/>
                </a:lnTo>
                <a:lnTo>
                  <a:pt x="4828" y="1994"/>
                </a:lnTo>
                <a:lnTo>
                  <a:pt x="4828" y="1994"/>
                </a:lnTo>
                <a:lnTo>
                  <a:pt x="4825" y="1994"/>
                </a:lnTo>
                <a:lnTo>
                  <a:pt x="4828" y="1994"/>
                </a:lnTo>
                <a:lnTo>
                  <a:pt x="4828" y="1996"/>
                </a:lnTo>
                <a:lnTo>
                  <a:pt x="4828" y="1998"/>
                </a:lnTo>
                <a:lnTo>
                  <a:pt x="4828" y="1998"/>
                </a:lnTo>
                <a:close/>
                <a:moveTo>
                  <a:pt x="4631" y="1868"/>
                </a:moveTo>
                <a:lnTo>
                  <a:pt x="4631" y="1868"/>
                </a:lnTo>
                <a:lnTo>
                  <a:pt x="4629" y="1870"/>
                </a:lnTo>
                <a:lnTo>
                  <a:pt x="4626" y="1870"/>
                </a:lnTo>
                <a:lnTo>
                  <a:pt x="4624" y="1870"/>
                </a:lnTo>
                <a:lnTo>
                  <a:pt x="4624" y="1872"/>
                </a:lnTo>
                <a:lnTo>
                  <a:pt x="4624" y="1872"/>
                </a:lnTo>
                <a:lnTo>
                  <a:pt x="4624" y="1874"/>
                </a:lnTo>
                <a:lnTo>
                  <a:pt x="4624" y="1872"/>
                </a:lnTo>
                <a:lnTo>
                  <a:pt x="4626" y="1872"/>
                </a:lnTo>
                <a:lnTo>
                  <a:pt x="4626" y="1872"/>
                </a:lnTo>
                <a:lnTo>
                  <a:pt x="4626" y="1872"/>
                </a:lnTo>
                <a:lnTo>
                  <a:pt x="4629" y="1872"/>
                </a:lnTo>
                <a:lnTo>
                  <a:pt x="4629" y="1870"/>
                </a:lnTo>
                <a:lnTo>
                  <a:pt x="4629" y="1870"/>
                </a:lnTo>
                <a:lnTo>
                  <a:pt x="4631" y="1870"/>
                </a:lnTo>
                <a:lnTo>
                  <a:pt x="4631" y="1868"/>
                </a:lnTo>
                <a:close/>
                <a:moveTo>
                  <a:pt x="4668" y="1778"/>
                </a:moveTo>
                <a:lnTo>
                  <a:pt x="4668" y="1776"/>
                </a:lnTo>
                <a:lnTo>
                  <a:pt x="4666" y="1776"/>
                </a:lnTo>
                <a:lnTo>
                  <a:pt x="4666" y="1776"/>
                </a:lnTo>
                <a:lnTo>
                  <a:pt x="4666" y="1778"/>
                </a:lnTo>
                <a:lnTo>
                  <a:pt x="4668" y="1778"/>
                </a:lnTo>
                <a:close/>
                <a:moveTo>
                  <a:pt x="4668" y="1786"/>
                </a:moveTo>
                <a:lnTo>
                  <a:pt x="4668" y="1786"/>
                </a:lnTo>
                <a:lnTo>
                  <a:pt x="4668" y="1784"/>
                </a:lnTo>
                <a:lnTo>
                  <a:pt x="4666" y="1784"/>
                </a:lnTo>
                <a:lnTo>
                  <a:pt x="4666" y="1784"/>
                </a:lnTo>
                <a:lnTo>
                  <a:pt x="4666" y="1786"/>
                </a:lnTo>
                <a:lnTo>
                  <a:pt x="4668" y="1786"/>
                </a:lnTo>
                <a:close/>
                <a:moveTo>
                  <a:pt x="4670" y="1778"/>
                </a:moveTo>
                <a:lnTo>
                  <a:pt x="4668" y="1778"/>
                </a:lnTo>
                <a:lnTo>
                  <a:pt x="4668" y="1778"/>
                </a:lnTo>
                <a:lnTo>
                  <a:pt x="4668" y="1778"/>
                </a:lnTo>
                <a:lnTo>
                  <a:pt x="4668" y="1778"/>
                </a:lnTo>
                <a:lnTo>
                  <a:pt x="4668" y="1778"/>
                </a:lnTo>
                <a:lnTo>
                  <a:pt x="4670" y="1778"/>
                </a:lnTo>
                <a:close/>
                <a:moveTo>
                  <a:pt x="4798" y="1975"/>
                </a:moveTo>
                <a:lnTo>
                  <a:pt x="4798" y="1975"/>
                </a:lnTo>
                <a:lnTo>
                  <a:pt x="4798" y="1975"/>
                </a:lnTo>
                <a:lnTo>
                  <a:pt x="4796" y="1975"/>
                </a:lnTo>
                <a:lnTo>
                  <a:pt x="4796" y="1975"/>
                </a:lnTo>
                <a:lnTo>
                  <a:pt x="4798" y="1979"/>
                </a:lnTo>
                <a:lnTo>
                  <a:pt x="4798" y="1979"/>
                </a:lnTo>
                <a:lnTo>
                  <a:pt x="4798" y="1979"/>
                </a:lnTo>
                <a:lnTo>
                  <a:pt x="4800" y="1977"/>
                </a:lnTo>
                <a:lnTo>
                  <a:pt x="4798" y="1977"/>
                </a:lnTo>
                <a:lnTo>
                  <a:pt x="4798" y="1977"/>
                </a:lnTo>
                <a:lnTo>
                  <a:pt x="4798" y="1975"/>
                </a:lnTo>
                <a:lnTo>
                  <a:pt x="4798" y="1975"/>
                </a:lnTo>
                <a:close/>
                <a:moveTo>
                  <a:pt x="4746" y="937"/>
                </a:moveTo>
                <a:lnTo>
                  <a:pt x="4746" y="937"/>
                </a:lnTo>
                <a:lnTo>
                  <a:pt x="4744" y="939"/>
                </a:lnTo>
                <a:lnTo>
                  <a:pt x="4742" y="941"/>
                </a:lnTo>
                <a:lnTo>
                  <a:pt x="4740" y="941"/>
                </a:lnTo>
                <a:lnTo>
                  <a:pt x="4740" y="944"/>
                </a:lnTo>
                <a:lnTo>
                  <a:pt x="4737" y="946"/>
                </a:lnTo>
                <a:lnTo>
                  <a:pt x="4735" y="946"/>
                </a:lnTo>
                <a:lnTo>
                  <a:pt x="4735" y="948"/>
                </a:lnTo>
                <a:lnTo>
                  <a:pt x="4740" y="946"/>
                </a:lnTo>
                <a:lnTo>
                  <a:pt x="4740" y="946"/>
                </a:lnTo>
                <a:lnTo>
                  <a:pt x="4742" y="944"/>
                </a:lnTo>
                <a:lnTo>
                  <a:pt x="4746" y="941"/>
                </a:lnTo>
                <a:lnTo>
                  <a:pt x="4746" y="939"/>
                </a:lnTo>
                <a:lnTo>
                  <a:pt x="4746" y="939"/>
                </a:lnTo>
                <a:lnTo>
                  <a:pt x="4746" y="939"/>
                </a:lnTo>
                <a:lnTo>
                  <a:pt x="4748" y="939"/>
                </a:lnTo>
                <a:lnTo>
                  <a:pt x="4750" y="937"/>
                </a:lnTo>
                <a:lnTo>
                  <a:pt x="4752" y="937"/>
                </a:lnTo>
                <a:lnTo>
                  <a:pt x="4756" y="933"/>
                </a:lnTo>
                <a:lnTo>
                  <a:pt x="4758" y="933"/>
                </a:lnTo>
                <a:lnTo>
                  <a:pt x="4761" y="933"/>
                </a:lnTo>
                <a:lnTo>
                  <a:pt x="4763" y="933"/>
                </a:lnTo>
                <a:lnTo>
                  <a:pt x="4765" y="931"/>
                </a:lnTo>
                <a:lnTo>
                  <a:pt x="4763" y="931"/>
                </a:lnTo>
                <a:lnTo>
                  <a:pt x="4765" y="929"/>
                </a:lnTo>
                <a:lnTo>
                  <a:pt x="4765" y="929"/>
                </a:lnTo>
                <a:lnTo>
                  <a:pt x="4763" y="929"/>
                </a:lnTo>
                <a:lnTo>
                  <a:pt x="4763" y="929"/>
                </a:lnTo>
                <a:lnTo>
                  <a:pt x="4763" y="929"/>
                </a:lnTo>
                <a:lnTo>
                  <a:pt x="4761" y="929"/>
                </a:lnTo>
                <a:lnTo>
                  <a:pt x="4756" y="933"/>
                </a:lnTo>
                <a:lnTo>
                  <a:pt x="4754" y="933"/>
                </a:lnTo>
                <a:lnTo>
                  <a:pt x="4752" y="933"/>
                </a:lnTo>
                <a:lnTo>
                  <a:pt x="4752" y="931"/>
                </a:lnTo>
                <a:lnTo>
                  <a:pt x="4750" y="931"/>
                </a:lnTo>
                <a:lnTo>
                  <a:pt x="4750" y="933"/>
                </a:lnTo>
                <a:lnTo>
                  <a:pt x="4750" y="933"/>
                </a:lnTo>
                <a:lnTo>
                  <a:pt x="4748" y="935"/>
                </a:lnTo>
                <a:lnTo>
                  <a:pt x="4746" y="937"/>
                </a:lnTo>
                <a:close/>
                <a:moveTo>
                  <a:pt x="4662" y="799"/>
                </a:moveTo>
                <a:lnTo>
                  <a:pt x="4662" y="801"/>
                </a:lnTo>
                <a:lnTo>
                  <a:pt x="4660" y="801"/>
                </a:lnTo>
                <a:lnTo>
                  <a:pt x="4660" y="803"/>
                </a:lnTo>
                <a:lnTo>
                  <a:pt x="4660" y="809"/>
                </a:lnTo>
                <a:lnTo>
                  <a:pt x="4660" y="811"/>
                </a:lnTo>
                <a:lnTo>
                  <a:pt x="4662" y="814"/>
                </a:lnTo>
                <a:lnTo>
                  <a:pt x="4662" y="814"/>
                </a:lnTo>
                <a:lnTo>
                  <a:pt x="4660" y="814"/>
                </a:lnTo>
                <a:lnTo>
                  <a:pt x="4662" y="816"/>
                </a:lnTo>
                <a:lnTo>
                  <a:pt x="4662" y="816"/>
                </a:lnTo>
                <a:lnTo>
                  <a:pt x="4664" y="818"/>
                </a:lnTo>
                <a:lnTo>
                  <a:pt x="4666" y="820"/>
                </a:lnTo>
                <a:lnTo>
                  <a:pt x="4668" y="824"/>
                </a:lnTo>
                <a:lnTo>
                  <a:pt x="4668" y="828"/>
                </a:lnTo>
                <a:lnTo>
                  <a:pt x="4666" y="830"/>
                </a:lnTo>
                <a:lnTo>
                  <a:pt x="4666" y="832"/>
                </a:lnTo>
                <a:lnTo>
                  <a:pt x="4666" y="835"/>
                </a:lnTo>
                <a:lnTo>
                  <a:pt x="4666" y="837"/>
                </a:lnTo>
                <a:lnTo>
                  <a:pt x="4666" y="841"/>
                </a:lnTo>
                <a:lnTo>
                  <a:pt x="4666" y="843"/>
                </a:lnTo>
                <a:lnTo>
                  <a:pt x="4666" y="856"/>
                </a:lnTo>
                <a:lnTo>
                  <a:pt x="4666" y="858"/>
                </a:lnTo>
                <a:lnTo>
                  <a:pt x="4666" y="860"/>
                </a:lnTo>
                <a:lnTo>
                  <a:pt x="4664" y="864"/>
                </a:lnTo>
                <a:lnTo>
                  <a:pt x="4664" y="866"/>
                </a:lnTo>
                <a:lnTo>
                  <a:pt x="4662" y="870"/>
                </a:lnTo>
                <a:lnTo>
                  <a:pt x="4662" y="870"/>
                </a:lnTo>
                <a:lnTo>
                  <a:pt x="4664" y="872"/>
                </a:lnTo>
                <a:lnTo>
                  <a:pt x="4666" y="874"/>
                </a:lnTo>
                <a:lnTo>
                  <a:pt x="4666" y="879"/>
                </a:lnTo>
                <a:lnTo>
                  <a:pt x="4668" y="883"/>
                </a:lnTo>
                <a:lnTo>
                  <a:pt x="4666" y="885"/>
                </a:lnTo>
                <a:lnTo>
                  <a:pt x="4666" y="887"/>
                </a:lnTo>
                <a:lnTo>
                  <a:pt x="4664" y="889"/>
                </a:lnTo>
                <a:lnTo>
                  <a:pt x="4664" y="891"/>
                </a:lnTo>
                <a:lnTo>
                  <a:pt x="4664" y="893"/>
                </a:lnTo>
                <a:lnTo>
                  <a:pt x="4664" y="895"/>
                </a:lnTo>
                <a:lnTo>
                  <a:pt x="4664" y="897"/>
                </a:lnTo>
                <a:lnTo>
                  <a:pt x="4666" y="900"/>
                </a:lnTo>
                <a:lnTo>
                  <a:pt x="4664" y="902"/>
                </a:lnTo>
                <a:lnTo>
                  <a:pt x="4662" y="908"/>
                </a:lnTo>
                <a:lnTo>
                  <a:pt x="4662" y="912"/>
                </a:lnTo>
                <a:lnTo>
                  <a:pt x="4664" y="916"/>
                </a:lnTo>
                <a:lnTo>
                  <a:pt x="4664" y="918"/>
                </a:lnTo>
                <a:lnTo>
                  <a:pt x="4664" y="921"/>
                </a:lnTo>
                <a:lnTo>
                  <a:pt x="4664" y="921"/>
                </a:lnTo>
                <a:lnTo>
                  <a:pt x="4666" y="923"/>
                </a:lnTo>
                <a:lnTo>
                  <a:pt x="4666" y="921"/>
                </a:lnTo>
                <a:lnTo>
                  <a:pt x="4668" y="918"/>
                </a:lnTo>
                <a:lnTo>
                  <a:pt x="4668" y="914"/>
                </a:lnTo>
                <a:lnTo>
                  <a:pt x="4670" y="912"/>
                </a:lnTo>
                <a:lnTo>
                  <a:pt x="4670" y="910"/>
                </a:lnTo>
                <a:lnTo>
                  <a:pt x="4673" y="908"/>
                </a:lnTo>
                <a:lnTo>
                  <a:pt x="4673" y="908"/>
                </a:lnTo>
                <a:lnTo>
                  <a:pt x="4675" y="908"/>
                </a:lnTo>
                <a:lnTo>
                  <a:pt x="4675" y="908"/>
                </a:lnTo>
                <a:lnTo>
                  <a:pt x="4677" y="908"/>
                </a:lnTo>
                <a:lnTo>
                  <a:pt x="4677" y="908"/>
                </a:lnTo>
                <a:lnTo>
                  <a:pt x="4677" y="910"/>
                </a:lnTo>
                <a:lnTo>
                  <a:pt x="4681" y="910"/>
                </a:lnTo>
                <a:lnTo>
                  <a:pt x="4683" y="910"/>
                </a:lnTo>
                <a:lnTo>
                  <a:pt x="4685" y="912"/>
                </a:lnTo>
                <a:lnTo>
                  <a:pt x="4685" y="914"/>
                </a:lnTo>
                <a:lnTo>
                  <a:pt x="4685" y="916"/>
                </a:lnTo>
                <a:lnTo>
                  <a:pt x="4685" y="921"/>
                </a:lnTo>
                <a:lnTo>
                  <a:pt x="4685" y="918"/>
                </a:lnTo>
                <a:lnTo>
                  <a:pt x="4687" y="918"/>
                </a:lnTo>
                <a:lnTo>
                  <a:pt x="4687" y="916"/>
                </a:lnTo>
                <a:lnTo>
                  <a:pt x="4687" y="916"/>
                </a:lnTo>
                <a:lnTo>
                  <a:pt x="4687" y="914"/>
                </a:lnTo>
                <a:lnTo>
                  <a:pt x="4687" y="912"/>
                </a:lnTo>
                <a:lnTo>
                  <a:pt x="4687" y="910"/>
                </a:lnTo>
                <a:lnTo>
                  <a:pt x="4687" y="906"/>
                </a:lnTo>
                <a:lnTo>
                  <a:pt x="4685" y="906"/>
                </a:lnTo>
                <a:lnTo>
                  <a:pt x="4685" y="906"/>
                </a:lnTo>
                <a:lnTo>
                  <a:pt x="4683" y="906"/>
                </a:lnTo>
                <a:lnTo>
                  <a:pt x="4683" y="906"/>
                </a:lnTo>
                <a:lnTo>
                  <a:pt x="4681" y="906"/>
                </a:lnTo>
                <a:lnTo>
                  <a:pt x="4681" y="902"/>
                </a:lnTo>
                <a:lnTo>
                  <a:pt x="4679" y="897"/>
                </a:lnTo>
                <a:lnTo>
                  <a:pt x="4679" y="895"/>
                </a:lnTo>
                <a:lnTo>
                  <a:pt x="4679" y="895"/>
                </a:lnTo>
                <a:lnTo>
                  <a:pt x="4677" y="895"/>
                </a:lnTo>
                <a:lnTo>
                  <a:pt x="4677" y="895"/>
                </a:lnTo>
                <a:lnTo>
                  <a:pt x="4677" y="893"/>
                </a:lnTo>
                <a:lnTo>
                  <a:pt x="4675" y="893"/>
                </a:lnTo>
                <a:lnTo>
                  <a:pt x="4673" y="889"/>
                </a:lnTo>
                <a:lnTo>
                  <a:pt x="4673" y="889"/>
                </a:lnTo>
                <a:lnTo>
                  <a:pt x="4673" y="887"/>
                </a:lnTo>
                <a:lnTo>
                  <a:pt x="4673" y="883"/>
                </a:lnTo>
                <a:lnTo>
                  <a:pt x="4675" y="879"/>
                </a:lnTo>
                <a:lnTo>
                  <a:pt x="4679" y="866"/>
                </a:lnTo>
                <a:lnTo>
                  <a:pt x="4679" y="864"/>
                </a:lnTo>
                <a:lnTo>
                  <a:pt x="4681" y="862"/>
                </a:lnTo>
                <a:lnTo>
                  <a:pt x="4683" y="860"/>
                </a:lnTo>
                <a:lnTo>
                  <a:pt x="4685" y="860"/>
                </a:lnTo>
                <a:lnTo>
                  <a:pt x="4689" y="860"/>
                </a:lnTo>
                <a:lnTo>
                  <a:pt x="4691" y="860"/>
                </a:lnTo>
                <a:lnTo>
                  <a:pt x="4693" y="860"/>
                </a:lnTo>
                <a:lnTo>
                  <a:pt x="4696" y="862"/>
                </a:lnTo>
                <a:lnTo>
                  <a:pt x="4696" y="862"/>
                </a:lnTo>
                <a:lnTo>
                  <a:pt x="4698" y="864"/>
                </a:lnTo>
                <a:lnTo>
                  <a:pt x="4700" y="866"/>
                </a:lnTo>
                <a:lnTo>
                  <a:pt x="4702" y="868"/>
                </a:lnTo>
                <a:lnTo>
                  <a:pt x="4702" y="868"/>
                </a:lnTo>
                <a:lnTo>
                  <a:pt x="4704" y="872"/>
                </a:lnTo>
                <a:lnTo>
                  <a:pt x="4704" y="872"/>
                </a:lnTo>
                <a:lnTo>
                  <a:pt x="4704" y="868"/>
                </a:lnTo>
                <a:lnTo>
                  <a:pt x="4704" y="868"/>
                </a:lnTo>
                <a:lnTo>
                  <a:pt x="4702" y="866"/>
                </a:lnTo>
                <a:lnTo>
                  <a:pt x="4700" y="864"/>
                </a:lnTo>
                <a:lnTo>
                  <a:pt x="4700" y="862"/>
                </a:lnTo>
                <a:lnTo>
                  <a:pt x="4698" y="860"/>
                </a:lnTo>
                <a:lnTo>
                  <a:pt x="4698" y="858"/>
                </a:lnTo>
                <a:lnTo>
                  <a:pt x="4698" y="856"/>
                </a:lnTo>
                <a:lnTo>
                  <a:pt x="4696" y="853"/>
                </a:lnTo>
                <a:lnTo>
                  <a:pt x="4696" y="849"/>
                </a:lnTo>
                <a:lnTo>
                  <a:pt x="4691" y="841"/>
                </a:lnTo>
                <a:lnTo>
                  <a:pt x="4689" y="837"/>
                </a:lnTo>
                <a:lnTo>
                  <a:pt x="4687" y="824"/>
                </a:lnTo>
                <a:lnTo>
                  <a:pt x="4687" y="822"/>
                </a:lnTo>
                <a:lnTo>
                  <a:pt x="4687" y="822"/>
                </a:lnTo>
                <a:lnTo>
                  <a:pt x="4685" y="820"/>
                </a:lnTo>
                <a:lnTo>
                  <a:pt x="4685" y="820"/>
                </a:lnTo>
                <a:lnTo>
                  <a:pt x="4685" y="818"/>
                </a:lnTo>
                <a:lnTo>
                  <a:pt x="4683" y="818"/>
                </a:lnTo>
                <a:lnTo>
                  <a:pt x="4683" y="816"/>
                </a:lnTo>
                <a:lnTo>
                  <a:pt x="4683" y="814"/>
                </a:lnTo>
                <a:lnTo>
                  <a:pt x="4683" y="811"/>
                </a:lnTo>
                <a:lnTo>
                  <a:pt x="4683" y="809"/>
                </a:lnTo>
                <a:lnTo>
                  <a:pt x="4681" y="807"/>
                </a:lnTo>
                <a:lnTo>
                  <a:pt x="4681" y="803"/>
                </a:lnTo>
                <a:lnTo>
                  <a:pt x="4683" y="801"/>
                </a:lnTo>
                <a:lnTo>
                  <a:pt x="4683" y="799"/>
                </a:lnTo>
                <a:lnTo>
                  <a:pt x="4683" y="799"/>
                </a:lnTo>
                <a:lnTo>
                  <a:pt x="4685" y="797"/>
                </a:lnTo>
                <a:lnTo>
                  <a:pt x="4685" y="795"/>
                </a:lnTo>
                <a:lnTo>
                  <a:pt x="4685" y="791"/>
                </a:lnTo>
                <a:lnTo>
                  <a:pt x="4683" y="786"/>
                </a:lnTo>
                <a:lnTo>
                  <a:pt x="4683" y="786"/>
                </a:lnTo>
                <a:lnTo>
                  <a:pt x="4683" y="784"/>
                </a:lnTo>
                <a:lnTo>
                  <a:pt x="4681" y="780"/>
                </a:lnTo>
                <a:lnTo>
                  <a:pt x="4679" y="774"/>
                </a:lnTo>
                <a:lnTo>
                  <a:pt x="4679" y="774"/>
                </a:lnTo>
                <a:lnTo>
                  <a:pt x="4679" y="772"/>
                </a:lnTo>
                <a:lnTo>
                  <a:pt x="4679" y="772"/>
                </a:lnTo>
                <a:lnTo>
                  <a:pt x="4679" y="770"/>
                </a:lnTo>
                <a:lnTo>
                  <a:pt x="4679" y="767"/>
                </a:lnTo>
                <a:lnTo>
                  <a:pt x="4679" y="767"/>
                </a:lnTo>
                <a:lnTo>
                  <a:pt x="4677" y="763"/>
                </a:lnTo>
                <a:lnTo>
                  <a:pt x="4675" y="761"/>
                </a:lnTo>
                <a:lnTo>
                  <a:pt x="4675" y="763"/>
                </a:lnTo>
                <a:lnTo>
                  <a:pt x="4675" y="763"/>
                </a:lnTo>
                <a:lnTo>
                  <a:pt x="4673" y="765"/>
                </a:lnTo>
                <a:lnTo>
                  <a:pt x="4670" y="765"/>
                </a:lnTo>
                <a:lnTo>
                  <a:pt x="4673" y="767"/>
                </a:lnTo>
                <a:lnTo>
                  <a:pt x="4675" y="772"/>
                </a:lnTo>
                <a:lnTo>
                  <a:pt x="4675" y="772"/>
                </a:lnTo>
                <a:lnTo>
                  <a:pt x="4675" y="774"/>
                </a:lnTo>
                <a:lnTo>
                  <a:pt x="4675" y="776"/>
                </a:lnTo>
                <a:lnTo>
                  <a:pt x="4675" y="776"/>
                </a:lnTo>
                <a:lnTo>
                  <a:pt x="4675" y="776"/>
                </a:lnTo>
                <a:lnTo>
                  <a:pt x="4673" y="776"/>
                </a:lnTo>
                <a:lnTo>
                  <a:pt x="4673" y="778"/>
                </a:lnTo>
                <a:lnTo>
                  <a:pt x="4673" y="780"/>
                </a:lnTo>
                <a:lnTo>
                  <a:pt x="4673" y="780"/>
                </a:lnTo>
                <a:lnTo>
                  <a:pt x="4670" y="782"/>
                </a:lnTo>
                <a:lnTo>
                  <a:pt x="4670" y="782"/>
                </a:lnTo>
                <a:lnTo>
                  <a:pt x="4670" y="782"/>
                </a:lnTo>
                <a:lnTo>
                  <a:pt x="4668" y="780"/>
                </a:lnTo>
                <a:lnTo>
                  <a:pt x="4666" y="780"/>
                </a:lnTo>
                <a:lnTo>
                  <a:pt x="4664" y="780"/>
                </a:lnTo>
                <a:lnTo>
                  <a:pt x="4662" y="782"/>
                </a:lnTo>
                <a:lnTo>
                  <a:pt x="4662" y="782"/>
                </a:lnTo>
                <a:lnTo>
                  <a:pt x="4662" y="786"/>
                </a:lnTo>
                <a:lnTo>
                  <a:pt x="4662" y="788"/>
                </a:lnTo>
                <a:lnTo>
                  <a:pt x="4662" y="793"/>
                </a:lnTo>
                <a:lnTo>
                  <a:pt x="4662" y="799"/>
                </a:lnTo>
                <a:close/>
                <a:moveTo>
                  <a:pt x="4731" y="1663"/>
                </a:moveTo>
                <a:lnTo>
                  <a:pt x="4731" y="1663"/>
                </a:lnTo>
                <a:lnTo>
                  <a:pt x="4731" y="1663"/>
                </a:lnTo>
                <a:lnTo>
                  <a:pt x="4731" y="1663"/>
                </a:lnTo>
                <a:lnTo>
                  <a:pt x="4733" y="1663"/>
                </a:lnTo>
                <a:lnTo>
                  <a:pt x="4733" y="1663"/>
                </a:lnTo>
                <a:lnTo>
                  <a:pt x="4735" y="1663"/>
                </a:lnTo>
                <a:lnTo>
                  <a:pt x="4737" y="1663"/>
                </a:lnTo>
                <a:lnTo>
                  <a:pt x="4740" y="1663"/>
                </a:lnTo>
                <a:lnTo>
                  <a:pt x="4740" y="1663"/>
                </a:lnTo>
                <a:lnTo>
                  <a:pt x="4742" y="1661"/>
                </a:lnTo>
                <a:lnTo>
                  <a:pt x="4742" y="1661"/>
                </a:lnTo>
                <a:lnTo>
                  <a:pt x="4744" y="1661"/>
                </a:lnTo>
                <a:lnTo>
                  <a:pt x="4744" y="1661"/>
                </a:lnTo>
                <a:lnTo>
                  <a:pt x="4744" y="1661"/>
                </a:lnTo>
                <a:lnTo>
                  <a:pt x="4744" y="1661"/>
                </a:lnTo>
                <a:lnTo>
                  <a:pt x="4744" y="1661"/>
                </a:lnTo>
                <a:lnTo>
                  <a:pt x="4744" y="1661"/>
                </a:lnTo>
                <a:lnTo>
                  <a:pt x="4744" y="1661"/>
                </a:lnTo>
                <a:lnTo>
                  <a:pt x="4737" y="1658"/>
                </a:lnTo>
                <a:lnTo>
                  <a:pt x="4735" y="1658"/>
                </a:lnTo>
                <a:lnTo>
                  <a:pt x="4733" y="1661"/>
                </a:lnTo>
                <a:lnTo>
                  <a:pt x="4733" y="1658"/>
                </a:lnTo>
                <a:lnTo>
                  <a:pt x="4731" y="1661"/>
                </a:lnTo>
                <a:lnTo>
                  <a:pt x="4731" y="1661"/>
                </a:lnTo>
                <a:lnTo>
                  <a:pt x="4731" y="1663"/>
                </a:lnTo>
                <a:lnTo>
                  <a:pt x="4731" y="1663"/>
                </a:lnTo>
                <a:close/>
                <a:moveTo>
                  <a:pt x="4790" y="667"/>
                </a:moveTo>
                <a:lnTo>
                  <a:pt x="4792" y="667"/>
                </a:lnTo>
                <a:lnTo>
                  <a:pt x="4792" y="665"/>
                </a:lnTo>
                <a:lnTo>
                  <a:pt x="4790" y="665"/>
                </a:lnTo>
                <a:lnTo>
                  <a:pt x="4790" y="667"/>
                </a:lnTo>
                <a:lnTo>
                  <a:pt x="4788" y="667"/>
                </a:lnTo>
                <a:lnTo>
                  <a:pt x="4788" y="667"/>
                </a:lnTo>
                <a:lnTo>
                  <a:pt x="4788" y="669"/>
                </a:lnTo>
                <a:lnTo>
                  <a:pt x="4790" y="667"/>
                </a:lnTo>
                <a:close/>
                <a:moveTo>
                  <a:pt x="4784" y="1665"/>
                </a:moveTo>
                <a:lnTo>
                  <a:pt x="4781" y="1665"/>
                </a:lnTo>
                <a:lnTo>
                  <a:pt x="4779" y="1667"/>
                </a:lnTo>
                <a:lnTo>
                  <a:pt x="4781" y="1667"/>
                </a:lnTo>
                <a:lnTo>
                  <a:pt x="4781" y="1667"/>
                </a:lnTo>
                <a:lnTo>
                  <a:pt x="4781" y="1669"/>
                </a:lnTo>
                <a:lnTo>
                  <a:pt x="4784" y="1669"/>
                </a:lnTo>
                <a:lnTo>
                  <a:pt x="4784" y="1669"/>
                </a:lnTo>
                <a:lnTo>
                  <a:pt x="4788" y="1669"/>
                </a:lnTo>
                <a:lnTo>
                  <a:pt x="4788" y="1669"/>
                </a:lnTo>
                <a:lnTo>
                  <a:pt x="4788" y="1667"/>
                </a:lnTo>
                <a:lnTo>
                  <a:pt x="4788" y="1667"/>
                </a:lnTo>
                <a:lnTo>
                  <a:pt x="4788" y="1667"/>
                </a:lnTo>
                <a:lnTo>
                  <a:pt x="4784" y="1665"/>
                </a:lnTo>
                <a:close/>
                <a:moveTo>
                  <a:pt x="4786" y="916"/>
                </a:moveTo>
                <a:lnTo>
                  <a:pt x="4779" y="921"/>
                </a:lnTo>
                <a:lnTo>
                  <a:pt x="4777" y="923"/>
                </a:lnTo>
                <a:lnTo>
                  <a:pt x="4775" y="923"/>
                </a:lnTo>
                <a:lnTo>
                  <a:pt x="4773" y="927"/>
                </a:lnTo>
                <a:lnTo>
                  <a:pt x="4773" y="927"/>
                </a:lnTo>
                <a:lnTo>
                  <a:pt x="4777" y="927"/>
                </a:lnTo>
                <a:lnTo>
                  <a:pt x="4779" y="925"/>
                </a:lnTo>
                <a:lnTo>
                  <a:pt x="4779" y="923"/>
                </a:lnTo>
                <a:lnTo>
                  <a:pt x="4781" y="923"/>
                </a:lnTo>
                <a:lnTo>
                  <a:pt x="4784" y="921"/>
                </a:lnTo>
                <a:lnTo>
                  <a:pt x="4784" y="921"/>
                </a:lnTo>
                <a:lnTo>
                  <a:pt x="4788" y="916"/>
                </a:lnTo>
                <a:lnTo>
                  <a:pt x="4786" y="916"/>
                </a:lnTo>
                <a:lnTo>
                  <a:pt x="4786" y="916"/>
                </a:lnTo>
                <a:close/>
                <a:moveTo>
                  <a:pt x="4641" y="975"/>
                </a:moveTo>
                <a:lnTo>
                  <a:pt x="4639" y="977"/>
                </a:lnTo>
                <a:lnTo>
                  <a:pt x="4637" y="977"/>
                </a:lnTo>
                <a:lnTo>
                  <a:pt x="4637" y="979"/>
                </a:lnTo>
                <a:lnTo>
                  <a:pt x="4635" y="979"/>
                </a:lnTo>
                <a:lnTo>
                  <a:pt x="4635" y="979"/>
                </a:lnTo>
                <a:lnTo>
                  <a:pt x="4635" y="981"/>
                </a:lnTo>
                <a:lnTo>
                  <a:pt x="4633" y="983"/>
                </a:lnTo>
                <a:lnTo>
                  <a:pt x="4633" y="983"/>
                </a:lnTo>
                <a:lnTo>
                  <a:pt x="4633" y="986"/>
                </a:lnTo>
                <a:lnTo>
                  <a:pt x="4635" y="988"/>
                </a:lnTo>
                <a:lnTo>
                  <a:pt x="4637" y="990"/>
                </a:lnTo>
                <a:lnTo>
                  <a:pt x="4637" y="990"/>
                </a:lnTo>
                <a:lnTo>
                  <a:pt x="4637" y="992"/>
                </a:lnTo>
                <a:lnTo>
                  <a:pt x="4637" y="994"/>
                </a:lnTo>
                <a:lnTo>
                  <a:pt x="4637" y="996"/>
                </a:lnTo>
                <a:lnTo>
                  <a:pt x="4635" y="998"/>
                </a:lnTo>
                <a:lnTo>
                  <a:pt x="4637" y="998"/>
                </a:lnTo>
                <a:lnTo>
                  <a:pt x="4637" y="1000"/>
                </a:lnTo>
                <a:lnTo>
                  <a:pt x="4637" y="1000"/>
                </a:lnTo>
                <a:lnTo>
                  <a:pt x="4639" y="1000"/>
                </a:lnTo>
                <a:lnTo>
                  <a:pt x="4639" y="1000"/>
                </a:lnTo>
                <a:lnTo>
                  <a:pt x="4641" y="998"/>
                </a:lnTo>
                <a:lnTo>
                  <a:pt x="4643" y="998"/>
                </a:lnTo>
                <a:lnTo>
                  <a:pt x="4643" y="996"/>
                </a:lnTo>
                <a:lnTo>
                  <a:pt x="4645" y="994"/>
                </a:lnTo>
                <a:lnTo>
                  <a:pt x="4645" y="994"/>
                </a:lnTo>
                <a:lnTo>
                  <a:pt x="4647" y="994"/>
                </a:lnTo>
                <a:lnTo>
                  <a:pt x="4649" y="994"/>
                </a:lnTo>
                <a:lnTo>
                  <a:pt x="4649" y="994"/>
                </a:lnTo>
                <a:lnTo>
                  <a:pt x="4652" y="994"/>
                </a:lnTo>
                <a:lnTo>
                  <a:pt x="4652" y="994"/>
                </a:lnTo>
                <a:lnTo>
                  <a:pt x="4652" y="994"/>
                </a:lnTo>
                <a:lnTo>
                  <a:pt x="4649" y="992"/>
                </a:lnTo>
                <a:lnTo>
                  <a:pt x="4647" y="988"/>
                </a:lnTo>
                <a:lnTo>
                  <a:pt x="4645" y="988"/>
                </a:lnTo>
                <a:lnTo>
                  <a:pt x="4645" y="988"/>
                </a:lnTo>
                <a:lnTo>
                  <a:pt x="4643" y="988"/>
                </a:lnTo>
                <a:lnTo>
                  <a:pt x="4641" y="988"/>
                </a:lnTo>
                <a:lnTo>
                  <a:pt x="4641" y="986"/>
                </a:lnTo>
                <a:lnTo>
                  <a:pt x="4641" y="986"/>
                </a:lnTo>
                <a:lnTo>
                  <a:pt x="4641" y="983"/>
                </a:lnTo>
                <a:lnTo>
                  <a:pt x="4641" y="983"/>
                </a:lnTo>
                <a:lnTo>
                  <a:pt x="4641" y="981"/>
                </a:lnTo>
                <a:lnTo>
                  <a:pt x="4643" y="981"/>
                </a:lnTo>
                <a:lnTo>
                  <a:pt x="4643" y="981"/>
                </a:lnTo>
                <a:lnTo>
                  <a:pt x="4645" y="981"/>
                </a:lnTo>
                <a:lnTo>
                  <a:pt x="4645" y="981"/>
                </a:lnTo>
                <a:lnTo>
                  <a:pt x="4647" y="981"/>
                </a:lnTo>
                <a:lnTo>
                  <a:pt x="4649" y="983"/>
                </a:lnTo>
                <a:lnTo>
                  <a:pt x="4649" y="986"/>
                </a:lnTo>
                <a:lnTo>
                  <a:pt x="4656" y="981"/>
                </a:lnTo>
                <a:lnTo>
                  <a:pt x="4662" y="981"/>
                </a:lnTo>
                <a:lnTo>
                  <a:pt x="4666" y="981"/>
                </a:lnTo>
                <a:lnTo>
                  <a:pt x="4673" y="986"/>
                </a:lnTo>
                <a:lnTo>
                  <a:pt x="4679" y="988"/>
                </a:lnTo>
                <a:lnTo>
                  <a:pt x="4681" y="990"/>
                </a:lnTo>
                <a:lnTo>
                  <a:pt x="4683" y="990"/>
                </a:lnTo>
                <a:lnTo>
                  <a:pt x="4683" y="990"/>
                </a:lnTo>
                <a:lnTo>
                  <a:pt x="4683" y="990"/>
                </a:lnTo>
                <a:lnTo>
                  <a:pt x="4685" y="988"/>
                </a:lnTo>
                <a:lnTo>
                  <a:pt x="4685" y="988"/>
                </a:lnTo>
                <a:lnTo>
                  <a:pt x="4685" y="986"/>
                </a:lnTo>
                <a:lnTo>
                  <a:pt x="4685" y="983"/>
                </a:lnTo>
                <a:lnTo>
                  <a:pt x="4687" y="979"/>
                </a:lnTo>
                <a:lnTo>
                  <a:pt x="4691" y="977"/>
                </a:lnTo>
                <a:lnTo>
                  <a:pt x="4693" y="975"/>
                </a:lnTo>
                <a:lnTo>
                  <a:pt x="4698" y="973"/>
                </a:lnTo>
                <a:lnTo>
                  <a:pt x="4698" y="973"/>
                </a:lnTo>
                <a:lnTo>
                  <a:pt x="4702" y="975"/>
                </a:lnTo>
                <a:lnTo>
                  <a:pt x="4704" y="975"/>
                </a:lnTo>
                <a:lnTo>
                  <a:pt x="4706" y="973"/>
                </a:lnTo>
                <a:lnTo>
                  <a:pt x="4708" y="973"/>
                </a:lnTo>
                <a:lnTo>
                  <a:pt x="4708" y="973"/>
                </a:lnTo>
                <a:lnTo>
                  <a:pt x="4710" y="971"/>
                </a:lnTo>
                <a:lnTo>
                  <a:pt x="4712" y="971"/>
                </a:lnTo>
                <a:lnTo>
                  <a:pt x="4712" y="971"/>
                </a:lnTo>
                <a:lnTo>
                  <a:pt x="4714" y="971"/>
                </a:lnTo>
                <a:lnTo>
                  <a:pt x="4717" y="971"/>
                </a:lnTo>
                <a:lnTo>
                  <a:pt x="4717" y="969"/>
                </a:lnTo>
                <a:lnTo>
                  <a:pt x="4717" y="969"/>
                </a:lnTo>
                <a:lnTo>
                  <a:pt x="4719" y="967"/>
                </a:lnTo>
                <a:lnTo>
                  <a:pt x="4721" y="967"/>
                </a:lnTo>
                <a:lnTo>
                  <a:pt x="4719" y="967"/>
                </a:lnTo>
                <a:lnTo>
                  <a:pt x="4719" y="967"/>
                </a:lnTo>
                <a:lnTo>
                  <a:pt x="4717" y="967"/>
                </a:lnTo>
                <a:lnTo>
                  <a:pt x="4714" y="969"/>
                </a:lnTo>
                <a:lnTo>
                  <a:pt x="4714" y="969"/>
                </a:lnTo>
                <a:lnTo>
                  <a:pt x="4712" y="969"/>
                </a:lnTo>
                <a:lnTo>
                  <a:pt x="4712" y="965"/>
                </a:lnTo>
                <a:lnTo>
                  <a:pt x="4712" y="962"/>
                </a:lnTo>
                <a:lnTo>
                  <a:pt x="4710" y="962"/>
                </a:lnTo>
                <a:lnTo>
                  <a:pt x="4710" y="960"/>
                </a:lnTo>
                <a:lnTo>
                  <a:pt x="4710" y="958"/>
                </a:lnTo>
                <a:lnTo>
                  <a:pt x="4712" y="954"/>
                </a:lnTo>
                <a:lnTo>
                  <a:pt x="4714" y="952"/>
                </a:lnTo>
                <a:lnTo>
                  <a:pt x="4714" y="950"/>
                </a:lnTo>
                <a:lnTo>
                  <a:pt x="4714" y="950"/>
                </a:lnTo>
                <a:lnTo>
                  <a:pt x="4712" y="950"/>
                </a:lnTo>
                <a:lnTo>
                  <a:pt x="4710" y="952"/>
                </a:lnTo>
                <a:lnTo>
                  <a:pt x="4706" y="956"/>
                </a:lnTo>
                <a:lnTo>
                  <a:pt x="4706" y="956"/>
                </a:lnTo>
                <a:lnTo>
                  <a:pt x="4704" y="956"/>
                </a:lnTo>
                <a:lnTo>
                  <a:pt x="4702" y="956"/>
                </a:lnTo>
                <a:lnTo>
                  <a:pt x="4702" y="956"/>
                </a:lnTo>
                <a:lnTo>
                  <a:pt x="4696" y="954"/>
                </a:lnTo>
                <a:lnTo>
                  <a:pt x="4693" y="954"/>
                </a:lnTo>
                <a:lnTo>
                  <a:pt x="4693" y="954"/>
                </a:lnTo>
                <a:lnTo>
                  <a:pt x="4691" y="954"/>
                </a:lnTo>
                <a:lnTo>
                  <a:pt x="4691" y="954"/>
                </a:lnTo>
                <a:lnTo>
                  <a:pt x="4689" y="952"/>
                </a:lnTo>
                <a:lnTo>
                  <a:pt x="4687" y="950"/>
                </a:lnTo>
                <a:lnTo>
                  <a:pt x="4683" y="948"/>
                </a:lnTo>
                <a:lnTo>
                  <a:pt x="4681" y="946"/>
                </a:lnTo>
                <a:lnTo>
                  <a:pt x="4677" y="944"/>
                </a:lnTo>
                <a:lnTo>
                  <a:pt x="4675" y="941"/>
                </a:lnTo>
                <a:lnTo>
                  <a:pt x="4670" y="935"/>
                </a:lnTo>
                <a:lnTo>
                  <a:pt x="4668" y="933"/>
                </a:lnTo>
                <a:lnTo>
                  <a:pt x="4664" y="931"/>
                </a:lnTo>
                <a:lnTo>
                  <a:pt x="4664" y="929"/>
                </a:lnTo>
                <a:lnTo>
                  <a:pt x="4664" y="929"/>
                </a:lnTo>
                <a:lnTo>
                  <a:pt x="4664" y="929"/>
                </a:lnTo>
                <a:lnTo>
                  <a:pt x="4662" y="931"/>
                </a:lnTo>
                <a:lnTo>
                  <a:pt x="4662" y="931"/>
                </a:lnTo>
                <a:lnTo>
                  <a:pt x="4660" y="931"/>
                </a:lnTo>
                <a:lnTo>
                  <a:pt x="4660" y="931"/>
                </a:lnTo>
                <a:lnTo>
                  <a:pt x="4660" y="931"/>
                </a:lnTo>
                <a:lnTo>
                  <a:pt x="4660" y="933"/>
                </a:lnTo>
                <a:lnTo>
                  <a:pt x="4658" y="935"/>
                </a:lnTo>
                <a:lnTo>
                  <a:pt x="4660" y="937"/>
                </a:lnTo>
                <a:lnTo>
                  <a:pt x="4660" y="939"/>
                </a:lnTo>
                <a:lnTo>
                  <a:pt x="4662" y="944"/>
                </a:lnTo>
                <a:lnTo>
                  <a:pt x="4662" y="948"/>
                </a:lnTo>
                <a:lnTo>
                  <a:pt x="4660" y="950"/>
                </a:lnTo>
                <a:lnTo>
                  <a:pt x="4660" y="952"/>
                </a:lnTo>
                <a:lnTo>
                  <a:pt x="4660" y="956"/>
                </a:lnTo>
                <a:lnTo>
                  <a:pt x="4660" y="956"/>
                </a:lnTo>
                <a:lnTo>
                  <a:pt x="4658" y="960"/>
                </a:lnTo>
                <a:lnTo>
                  <a:pt x="4656" y="962"/>
                </a:lnTo>
                <a:lnTo>
                  <a:pt x="4656" y="965"/>
                </a:lnTo>
                <a:lnTo>
                  <a:pt x="4656" y="967"/>
                </a:lnTo>
                <a:lnTo>
                  <a:pt x="4656" y="969"/>
                </a:lnTo>
                <a:lnTo>
                  <a:pt x="4654" y="969"/>
                </a:lnTo>
                <a:lnTo>
                  <a:pt x="4654" y="971"/>
                </a:lnTo>
                <a:lnTo>
                  <a:pt x="4652" y="971"/>
                </a:lnTo>
                <a:lnTo>
                  <a:pt x="4649" y="969"/>
                </a:lnTo>
                <a:lnTo>
                  <a:pt x="4647" y="969"/>
                </a:lnTo>
                <a:lnTo>
                  <a:pt x="4647" y="969"/>
                </a:lnTo>
                <a:lnTo>
                  <a:pt x="4645" y="967"/>
                </a:lnTo>
                <a:lnTo>
                  <a:pt x="4643" y="967"/>
                </a:lnTo>
                <a:lnTo>
                  <a:pt x="4641" y="969"/>
                </a:lnTo>
                <a:lnTo>
                  <a:pt x="4641" y="969"/>
                </a:lnTo>
                <a:lnTo>
                  <a:pt x="4641" y="971"/>
                </a:lnTo>
                <a:lnTo>
                  <a:pt x="4643" y="973"/>
                </a:lnTo>
                <a:lnTo>
                  <a:pt x="4643" y="973"/>
                </a:lnTo>
                <a:lnTo>
                  <a:pt x="4641" y="975"/>
                </a:lnTo>
                <a:close/>
                <a:moveTo>
                  <a:pt x="4629" y="990"/>
                </a:moveTo>
                <a:lnTo>
                  <a:pt x="4629" y="990"/>
                </a:lnTo>
                <a:lnTo>
                  <a:pt x="4629" y="986"/>
                </a:lnTo>
                <a:lnTo>
                  <a:pt x="4629" y="986"/>
                </a:lnTo>
                <a:lnTo>
                  <a:pt x="4629" y="988"/>
                </a:lnTo>
                <a:lnTo>
                  <a:pt x="4626" y="988"/>
                </a:lnTo>
                <a:lnTo>
                  <a:pt x="4629" y="990"/>
                </a:lnTo>
                <a:lnTo>
                  <a:pt x="4629" y="990"/>
                </a:lnTo>
                <a:lnTo>
                  <a:pt x="4629" y="990"/>
                </a:lnTo>
                <a:close/>
                <a:moveTo>
                  <a:pt x="4652" y="931"/>
                </a:moveTo>
                <a:lnTo>
                  <a:pt x="4652" y="931"/>
                </a:lnTo>
                <a:lnTo>
                  <a:pt x="4652" y="931"/>
                </a:lnTo>
                <a:lnTo>
                  <a:pt x="4649" y="929"/>
                </a:lnTo>
                <a:lnTo>
                  <a:pt x="4649" y="929"/>
                </a:lnTo>
                <a:lnTo>
                  <a:pt x="4649" y="931"/>
                </a:lnTo>
                <a:lnTo>
                  <a:pt x="4652" y="933"/>
                </a:lnTo>
                <a:lnTo>
                  <a:pt x="4652" y="931"/>
                </a:lnTo>
                <a:close/>
                <a:moveTo>
                  <a:pt x="4825" y="889"/>
                </a:moveTo>
                <a:lnTo>
                  <a:pt x="4825" y="887"/>
                </a:lnTo>
                <a:lnTo>
                  <a:pt x="4825" y="887"/>
                </a:lnTo>
                <a:lnTo>
                  <a:pt x="4823" y="889"/>
                </a:lnTo>
                <a:lnTo>
                  <a:pt x="4823" y="889"/>
                </a:lnTo>
                <a:lnTo>
                  <a:pt x="4825" y="889"/>
                </a:lnTo>
                <a:lnTo>
                  <a:pt x="4825" y="889"/>
                </a:lnTo>
                <a:close/>
                <a:moveTo>
                  <a:pt x="4654" y="935"/>
                </a:moveTo>
                <a:lnTo>
                  <a:pt x="4654" y="935"/>
                </a:lnTo>
                <a:lnTo>
                  <a:pt x="4656" y="935"/>
                </a:lnTo>
                <a:lnTo>
                  <a:pt x="4656" y="935"/>
                </a:lnTo>
                <a:lnTo>
                  <a:pt x="4654" y="933"/>
                </a:lnTo>
                <a:lnTo>
                  <a:pt x="4654" y="933"/>
                </a:lnTo>
                <a:lnTo>
                  <a:pt x="4652" y="935"/>
                </a:lnTo>
                <a:lnTo>
                  <a:pt x="4652" y="935"/>
                </a:lnTo>
                <a:lnTo>
                  <a:pt x="4654" y="935"/>
                </a:lnTo>
                <a:close/>
                <a:moveTo>
                  <a:pt x="4811" y="1671"/>
                </a:moveTo>
                <a:lnTo>
                  <a:pt x="4809" y="1671"/>
                </a:lnTo>
                <a:lnTo>
                  <a:pt x="4809" y="1671"/>
                </a:lnTo>
                <a:lnTo>
                  <a:pt x="4809" y="1671"/>
                </a:lnTo>
                <a:lnTo>
                  <a:pt x="4809" y="1671"/>
                </a:lnTo>
                <a:lnTo>
                  <a:pt x="4811" y="1671"/>
                </a:lnTo>
                <a:lnTo>
                  <a:pt x="4811" y="1671"/>
                </a:lnTo>
                <a:close/>
                <a:moveTo>
                  <a:pt x="4813" y="900"/>
                </a:moveTo>
                <a:lnTo>
                  <a:pt x="4813" y="900"/>
                </a:lnTo>
                <a:lnTo>
                  <a:pt x="4811" y="902"/>
                </a:lnTo>
                <a:lnTo>
                  <a:pt x="4809" y="904"/>
                </a:lnTo>
                <a:lnTo>
                  <a:pt x="4807" y="904"/>
                </a:lnTo>
                <a:lnTo>
                  <a:pt x="4807" y="906"/>
                </a:lnTo>
                <a:lnTo>
                  <a:pt x="4807" y="906"/>
                </a:lnTo>
                <a:lnTo>
                  <a:pt x="4807" y="906"/>
                </a:lnTo>
                <a:lnTo>
                  <a:pt x="4811" y="904"/>
                </a:lnTo>
                <a:lnTo>
                  <a:pt x="4813" y="900"/>
                </a:lnTo>
                <a:lnTo>
                  <a:pt x="4813" y="900"/>
                </a:lnTo>
                <a:close/>
                <a:moveTo>
                  <a:pt x="4809" y="1524"/>
                </a:moveTo>
                <a:lnTo>
                  <a:pt x="4809" y="1524"/>
                </a:lnTo>
                <a:lnTo>
                  <a:pt x="4809" y="1524"/>
                </a:lnTo>
                <a:lnTo>
                  <a:pt x="4809" y="1524"/>
                </a:lnTo>
                <a:lnTo>
                  <a:pt x="4809" y="1524"/>
                </a:lnTo>
                <a:lnTo>
                  <a:pt x="4809" y="1524"/>
                </a:lnTo>
                <a:lnTo>
                  <a:pt x="4809" y="1524"/>
                </a:lnTo>
                <a:lnTo>
                  <a:pt x="4809" y="1524"/>
                </a:lnTo>
                <a:lnTo>
                  <a:pt x="4809" y="1524"/>
                </a:lnTo>
                <a:close/>
                <a:moveTo>
                  <a:pt x="4819" y="1675"/>
                </a:moveTo>
                <a:lnTo>
                  <a:pt x="4819" y="1675"/>
                </a:lnTo>
                <a:lnTo>
                  <a:pt x="4817" y="1675"/>
                </a:lnTo>
                <a:lnTo>
                  <a:pt x="4817" y="1675"/>
                </a:lnTo>
                <a:lnTo>
                  <a:pt x="4819" y="1677"/>
                </a:lnTo>
                <a:lnTo>
                  <a:pt x="4819" y="1677"/>
                </a:lnTo>
                <a:lnTo>
                  <a:pt x="4819" y="1675"/>
                </a:lnTo>
                <a:close/>
                <a:moveTo>
                  <a:pt x="4775" y="1650"/>
                </a:moveTo>
                <a:lnTo>
                  <a:pt x="4775" y="1652"/>
                </a:lnTo>
                <a:lnTo>
                  <a:pt x="4775" y="1652"/>
                </a:lnTo>
                <a:lnTo>
                  <a:pt x="4775" y="1654"/>
                </a:lnTo>
                <a:lnTo>
                  <a:pt x="4777" y="1654"/>
                </a:lnTo>
                <a:lnTo>
                  <a:pt x="4777" y="1654"/>
                </a:lnTo>
                <a:lnTo>
                  <a:pt x="4777" y="1654"/>
                </a:lnTo>
                <a:lnTo>
                  <a:pt x="4777" y="1652"/>
                </a:lnTo>
                <a:lnTo>
                  <a:pt x="4775" y="1650"/>
                </a:lnTo>
                <a:lnTo>
                  <a:pt x="4775" y="1650"/>
                </a:lnTo>
                <a:close/>
                <a:moveTo>
                  <a:pt x="4792" y="1671"/>
                </a:moveTo>
                <a:lnTo>
                  <a:pt x="4794" y="1671"/>
                </a:lnTo>
                <a:lnTo>
                  <a:pt x="4794" y="1671"/>
                </a:lnTo>
                <a:lnTo>
                  <a:pt x="4796" y="1671"/>
                </a:lnTo>
                <a:lnTo>
                  <a:pt x="4800" y="1675"/>
                </a:lnTo>
                <a:lnTo>
                  <a:pt x="4802" y="1675"/>
                </a:lnTo>
                <a:lnTo>
                  <a:pt x="4805" y="1677"/>
                </a:lnTo>
                <a:lnTo>
                  <a:pt x="4807" y="1679"/>
                </a:lnTo>
                <a:lnTo>
                  <a:pt x="4809" y="1679"/>
                </a:lnTo>
                <a:lnTo>
                  <a:pt x="4809" y="1682"/>
                </a:lnTo>
                <a:lnTo>
                  <a:pt x="4811" y="1682"/>
                </a:lnTo>
                <a:lnTo>
                  <a:pt x="4811" y="1682"/>
                </a:lnTo>
                <a:lnTo>
                  <a:pt x="4813" y="1682"/>
                </a:lnTo>
                <a:lnTo>
                  <a:pt x="4813" y="1682"/>
                </a:lnTo>
                <a:lnTo>
                  <a:pt x="4815" y="1684"/>
                </a:lnTo>
                <a:lnTo>
                  <a:pt x="4819" y="1688"/>
                </a:lnTo>
                <a:lnTo>
                  <a:pt x="4819" y="1690"/>
                </a:lnTo>
                <a:lnTo>
                  <a:pt x="4819" y="1692"/>
                </a:lnTo>
                <a:lnTo>
                  <a:pt x="4819" y="1694"/>
                </a:lnTo>
                <a:lnTo>
                  <a:pt x="4819" y="1694"/>
                </a:lnTo>
                <a:lnTo>
                  <a:pt x="4819" y="1696"/>
                </a:lnTo>
                <a:lnTo>
                  <a:pt x="4821" y="1698"/>
                </a:lnTo>
                <a:lnTo>
                  <a:pt x="4821" y="1698"/>
                </a:lnTo>
                <a:lnTo>
                  <a:pt x="4821" y="1700"/>
                </a:lnTo>
                <a:lnTo>
                  <a:pt x="4823" y="1700"/>
                </a:lnTo>
                <a:lnTo>
                  <a:pt x="4823" y="1700"/>
                </a:lnTo>
                <a:lnTo>
                  <a:pt x="4825" y="1698"/>
                </a:lnTo>
                <a:lnTo>
                  <a:pt x="4825" y="1696"/>
                </a:lnTo>
                <a:lnTo>
                  <a:pt x="4825" y="1696"/>
                </a:lnTo>
                <a:lnTo>
                  <a:pt x="4825" y="1694"/>
                </a:lnTo>
                <a:lnTo>
                  <a:pt x="4825" y="1694"/>
                </a:lnTo>
                <a:lnTo>
                  <a:pt x="4825" y="1692"/>
                </a:lnTo>
                <a:lnTo>
                  <a:pt x="4825" y="1690"/>
                </a:lnTo>
                <a:lnTo>
                  <a:pt x="4815" y="1682"/>
                </a:lnTo>
                <a:lnTo>
                  <a:pt x="4815" y="1682"/>
                </a:lnTo>
                <a:lnTo>
                  <a:pt x="4813" y="1679"/>
                </a:lnTo>
                <a:lnTo>
                  <a:pt x="4811" y="1677"/>
                </a:lnTo>
                <a:lnTo>
                  <a:pt x="4811" y="1677"/>
                </a:lnTo>
                <a:lnTo>
                  <a:pt x="4807" y="1677"/>
                </a:lnTo>
                <a:lnTo>
                  <a:pt x="4805" y="1675"/>
                </a:lnTo>
                <a:lnTo>
                  <a:pt x="4805" y="1675"/>
                </a:lnTo>
                <a:lnTo>
                  <a:pt x="4802" y="1673"/>
                </a:lnTo>
                <a:lnTo>
                  <a:pt x="4800" y="1673"/>
                </a:lnTo>
                <a:lnTo>
                  <a:pt x="4798" y="1673"/>
                </a:lnTo>
                <a:lnTo>
                  <a:pt x="4798" y="1671"/>
                </a:lnTo>
                <a:lnTo>
                  <a:pt x="4796" y="1669"/>
                </a:lnTo>
                <a:lnTo>
                  <a:pt x="4792" y="1669"/>
                </a:lnTo>
                <a:lnTo>
                  <a:pt x="4792" y="1669"/>
                </a:lnTo>
                <a:lnTo>
                  <a:pt x="4792" y="1671"/>
                </a:lnTo>
                <a:lnTo>
                  <a:pt x="4792" y="1671"/>
                </a:lnTo>
                <a:close/>
                <a:moveTo>
                  <a:pt x="4769" y="1711"/>
                </a:moveTo>
                <a:lnTo>
                  <a:pt x="4769" y="1711"/>
                </a:lnTo>
                <a:lnTo>
                  <a:pt x="4767" y="1711"/>
                </a:lnTo>
                <a:lnTo>
                  <a:pt x="4763" y="1711"/>
                </a:lnTo>
                <a:lnTo>
                  <a:pt x="4763" y="1711"/>
                </a:lnTo>
                <a:lnTo>
                  <a:pt x="4761" y="1711"/>
                </a:lnTo>
                <a:lnTo>
                  <a:pt x="4761" y="1711"/>
                </a:lnTo>
                <a:lnTo>
                  <a:pt x="4761" y="1711"/>
                </a:lnTo>
                <a:lnTo>
                  <a:pt x="4758" y="1709"/>
                </a:lnTo>
                <a:lnTo>
                  <a:pt x="4756" y="1711"/>
                </a:lnTo>
                <a:lnTo>
                  <a:pt x="4756" y="1713"/>
                </a:lnTo>
                <a:lnTo>
                  <a:pt x="4758" y="1713"/>
                </a:lnTo>
                <a:lnTo>
                  <a:pt x="4758" y="1715"/>
                </a:lnTo>
                <a:lnTo>
                  <a:pt x="4761" y="1715"/>
                </a:lnTo>
                <a:lnTo>
                  <a:pt x="4763" y="1715"/>
                </a:lnTo>
                <a:lnTo>
                  <a:pt x="4763" y="1717"/>
                </a:lnTo>
                <a:lnTo>
                  <a:pt x="4767" y="1719"/>
                </a:lnTo>
                <a:lnTo>
                  <a:pt x="4769" y="1719"/>
                </a:lnTo>
                <a:lnTo>
                  <a:pt x="4771" y="1719"/>
                </a:lnTo>
                <a:lnTo>
                  <a:pt x="4771" y="1719"/>
                </a:lnTo>
                <a:lnTo>
                  <a:pt x="4773" y="1719"/>
                </a:lnTo>
                <a:lnTo>
                  <a:pt x="4775" y="1721"/>
                </a:lnTo>
                <a:lnTo>
                  <a:pt x="4775" y="1721"/>
                </a:lnTo>
                <a:lnTo>
                  <a:pt x="4777" y="1721"/>
                </a:lnTo>
                <a:lnTo>
                  <a:pt x="4779" y="1721"/>
                </a:lnTo>
                <a:lnTo>
                  <a:pt x="4784" y="1721"/>
                </a:lnTo>
                <a:lnTo>
                  <a:pt x="4788" y="1721"/>
                </a:lnTo>
                <a:lnTo>
                  <a:pt x="4788" y="1721"/>
                </a:lnTo>
                <a:lnTo>
                  <a:pt x="4790" y="1719"/>
                </a:lnTo>
                <a:lnTo>
                  <a:pt x="4792" y="1719"/>
                </a:lnTo>
                <a:lnTo>
                  <a:pt x="4792" y="1719"/>
                </a:lnTo>
                <a:lnTo>
                  <a:pt x="4792" y="1719"/>
                </a:lnTo>
                <a:lnTo>
                  <a:pt x="4794" y="1717"/>
                </a:lnTo>
                <a:lnTo>
                  <a:pt x="4796" y="1717"/>
                </a:lnTo>
                <a:lnTo>
                  <a:pt x="4796" y="1717"/>
                </a:lnTo>
                <a:lnTo>
                  <a:pt x="4798" y="1717"/>
                </a:lnTo>
                <a:lnTo>
                  <a:pt x="4800" y="1715"/>
                </a:lnTo>
                <a:lnTo>
                  <a:pt x="4802" y="1713"/>
                </a:lnTo>
                <a:lnTo>
                  <a:pt x="4802" y="1713"/>
                </a:lnTo>
                <a:lnTo>
                  <a:pt x="4802" y="1713"/>
                </a:lnTo>
                <a:lnTo>
                  <a:pt x="4802" y="1711"/>
                </a:lnTo>
                <a:lnTo>
                  <a:pt x="4802" y="1711"/>
                </a:lnTo>
                <a:lnTo>
                  <a:pt x="4805" y="1711"/>
                </a:lnTo>
                <a:lnTo>
                  <a:pt x="4809" y="1711"/>
                </a:lnTo>
                <a:lnTo>
                  <a:pt x="4809" y="1711"/>
                </a:lnTo>
                <a:lnTo>
                  <a:pt x="4811" y="1709"/>
                </a:lnTo>
                <a:lnTo>
                  <a:pt x="4811" y="1709"/>
                </a:lnTo>
                <a:lnTo>
                  <a:pt x="4811" y="1707"/>
                </a:lnTo>
                <a:lnTo>
                  <a:pt x="4809" y="1705"/>
                </a:lnTo>
                <a:lnTo>
                  <a:pt x="4809" y="1705"/>
                </a:lnTo>
                <a:lnTo>
                  <a:pt x="4811" y="1702"/>
                </a:lnTo>
                <a:lnTo>
                  <a:pt x="4813" y="1702"/>
                </a:lnTo>
                <a:lnTo>
                  <a:pt x="4813" y="1702"/>
                </a:lnTo>
                <a:lnTo>
                  <a:pt x="4813" y="1702"/>
                </a:lnTo>
                <a:lnTo>
                  <a:pt x="4815" y="1700"/>
                </a:lnTo>
                <a:lnTo>
                  <a:pt x="4815" y="1698"/>
                </a:lnTo>
                <a:lnTo>
                  <a:pt x="4815" y="1698"/>
                </a:lnTo>
                <a:lnTo>
                  <a:pt x="4815" y="1696"/>
                </a:lnTo>
                <a:lnTo>
                  <a:pt x="4815" y="1696"/>
                </a:lnTo>
                <a:lnTo>
                  <a:pt x="4815" y="1694"/>
                </a:lnTo>
                <a:lnTo>
                  <a:pt x="4815" y="1694"/>
                </a:lnTo>
                <a:lnTo>
                  <a:pt x="4813" y="1692"/>
                </a:lnTo>
                <a:lnTo>
                  <a:pt x="4811" y="1692"/>
                </a:lnTo>
                <a:lnTo>
                  <a:pt x="4809" y="1694"/>
                </a:lnTo>
                <a:lnTo>
                  <a:pt x="4809" y="1692"/>
                </a:lnTo>
                <a:lnTo>
                  <a:pt x="4809" y="1692"/>
                </a:lnTo>
                <a:lnTo>
                  <a:pt x="4807" y="1692"/>
                </a:lnTo>
                <a:lnTo>
                  <a:pt x="4805" y="1692"/>
                </a:lnTo>
                <a:lnTo>
                  <a:pt x="4805" y="1692"/>
                </a:lnTo>
                <a:lnTo>
                  <a:pt x="4802" y="1692"/>
                </a:lnTo>
                <a:lnTo>
                  <a:pt x="4802" y="1692"/>
                </a:lnTo>
                <a:lnTo>
                  <a:pt x="4802" y="1694"/>
                </a:lnTo>
                <a:lnTo>
                  <a:pt x="4805" y="1698"/>
                </a:lnTo>
                <a:lnTo>
                  <a:pt x="4805" y="1700"/>
                </a:lnTo>
                <a:lnTo>
                  <a:pt x="4805" y="1700"/>
                </a:lnTo>
                <a:lnTo>
                  <a:pt x="4805" y="1702"/>
                </a:lnTo>
                <a:lnTo>
                  <a:pt x="4802" y="1702"/>
                </a:lnTo>
                <a:lnTo>
                  <a:pt x="4800" y="1702"/>
                </a:lnTo>
                <a:lnTo>
                  <a:pt x="4800" y="1702"/>
                </a:lnTo>
                <a:lnTo>
                  <a:pt x="4798" y="1705"/>
                </a:lnTo>
                <a:lnTo>
                  <a:pt x="4796" y="1707"/>
                </a:lnTo>
                <a:lnTo>
                  <a:pt x="4796" y="1707"/>
                </a:lnTo>
                <a:lnTo>
                  <a:pt x="4794" y="1709"/>
                </a:lnTo>
                <a:lnTo>
                  <a:pt x="4794" y="1709"/>
                </a:lnTo>
                <a:lnTo>
                  <a:pt x="4792" y="1709"/>
                </a:lnTo>
                <a:lnTo>
                  <a:pt x="4792" y="1709"/>
                </a:lnTo>
                <a:lnTo>
                  <a:pt x="4792" y="1711"/>
                </a:lnTo>
                <a:lnTo>
                  <a:pt x="4790" y="1711"/>
                </a:lnTo>
                <a:lnTo>
                  <a:pt x="4788" y="1709"/>
                </a:lnTo>
                <a:lnTo>
                  <a:pt x="4786" y="1709"/>
                </a:lnTo>
                <a:lnTo>
                  <a:pt x="4786" y="1711"/>
                </a:lnTo>
                <a:lnTo>
                  <a:pt x="4784" y="1711"/>
                </a:lnTo>
                <a:lnTo>
                  <a:pt x="4781" y="1709"/>
                </a:lnTo>
                <a:lnTo>
                  <a:pt x="4781" y="1707"/>
                </a:lnTo>
                <a:lnTo>
                  <a:pt x="4781" y="1707"/>
                </a:lnTo>
                <a:lnTo>
                  <a:pt x="4781" y="1705"/>
                </a:lnTo>
                <a:lnTo>
                  <a:pt x="4784" y="1705"/>
                </a:lnTo>
                <a:lnTo>
                  <a:pt x="4784" y="1702"/>
                </a:lnTo>
                <a:lnTo>
                  <a:pt x="4781" y="1702"/>
                </a:lnTo>
                <a:lnTo>
                  <a:pt x="4781" y="1702"/>
                </a:lnTo>
                <a:lnTo>
                  <a:pt x="4781" y="1705"/>
                </a:lnTo>
                <a:lnTo>
                  <a:pt x="4779" y="1709"/>
                </a:lnTo>
                <a:lnTo>
                  <a:pt x="4779" y="1711"/>
                </a:lnTo>
                <a:lnTo>
                  <a:pt x="4775" y="1711"/>
                </a:lnTo>
                <a:lnTo>
                  <a:pt x="4775" y="1711"/>
                </a:lnTo>
                <a:lnTo>
                  <a:pt x="4773" y="1711"/>
                </a:lnTo>
                <a:lnTo>
                  <a:pt x="4771" y="1711"/>
                </a:lnTo>
                <a:lnTo>
                  <a:pt x="4769" y="1711"/>
                </a:lnTo>
                <a:close/>
                <a:moveTo>
                  <a:pt x="4805" y="1526"/>
                </a:moveTo>
                <a:lnTo>
                  <a:pt x="4805" y="1526"/>
                </a:lnTo>
                <a:lnTo>
                  <a:pt x="4805" y="1526"/>
                </a:lnTo>
                <a:lnTo>
                  <a:pt x="4805" y="1526"/>
                </a:lnTo>
                <a:lnTo>
                  <a:pt x="4805" y="1526"/>
                </a:lnTo>
                <a:lnTo>
                  <a:pt x="4805" y="1524"/>
                </a:lnTo>
                <a:lnTo>
                  <a:pt x="4805" y="1524"/>
                </a:lnTo>
                <a:lnTo>
                  <a:pt x="4805" y="1524"/>
                </a:lnTo>
                <a:lnTo>
                  <a:pt x="4805" y="1524"/>
                </a:lnTo>
                <a:lnTo>
                  <a:pt x="4805" y="1524"/>
                </a:lnTo>
                <a:lnTo>
                  <a:pt x="4805" y="1524"/>
                </a:lnTo>
                <a:lnTo>
                  <a:pt x="4805" y="1526"/>
                </a:lnTo>
                <a:lnTo>
                  <a:pt x="4805" y="1526"/>
                </a:lnTo>
                <a:close/>
                <a:moveTo>
                  <a:pt x="4811" y="1673"/>
                </a:moveTo>
                <a:lnTo>
                  <a:pt x="4811" y="1673"/>
                </a:lnTo>
                <a:lnTo>
                  <a:pt x="4811" y="1673"/>
                </a:lnTo>
                <a:lnTo>
                  <a:pt x="4811" y="1673"/>
                </a:lnTo>
                <a:lnTo>
                  <a:pt x="4809" y="1671"/>
                </a:lnTo>
                <a:lnTo>
                  <a:pt x="4809" y="1673"/>
                </a:lnTo>
                <a:lnTo>
                  <a:pt x="4809" y="1673"/>
                </a:lnTo>
                <a:lnTo>
                  <a:pt x="4811" y="1673"/>
                </a:lnTo>
                <a:close/>
                <a:moveTo>
                  <a:pt x="4559" y="1726"/>
                </a:moveTo>
                <a:lnTo>
                  <a:pt x="4559" y="1723"/>
                </a:lnTo>
                <a:lnTo>
                  <a:pt x="4557" y="1723"/>
                </a:lnTo>
                <a:lnTo>
                  <a:pt x="4559" y="1726"/>
                </a:lnTo>
                <a:lnTo>
                  <a:pt x="4559" y="1726"/>
                </a:lnTo>
                <a:lnTo>
                  <a:pt x="4559" y="1726"/>
                </a:lnTo>
                <a:close/>
                <a:moveTo>
                  <a:pt x="4377" y="1757"/>
                </a:moveTo>
                <a:lnTo>
                  <a:pt x="4379" y="1757"/>
                </a:lnTo>
                <a:lnTo>
                  <a:pt x="4381" y="1757"/>
                </a:lnTo>
                <a:lnTo>
                  <a:pt x="4381" y="1757"/>
                </a:lnTo>
                <a:lnTo>
                  <a:pt x="4383" y="1757"/>
                </a:lnTo>
                <a:lnTo>
                  <a:pt x="4385" y="1755"/>
                </a:lnTo>
                <a:lnTo>
                  <a:pt x="4385" y="1755"/>
                </a:lnTo>
                <a:lnTo>
                  <a:pt x="4388" y="1755"/>
                </a:lnTo>
                <a:lnTo>
                  <a:pt x="4388" y="1755"/>
                </a:lnTo>
                <a:lnTo>
                  <a:pt x="4388" y="1753"/>
                </a:lnTo>
                <a:lnTo>
                  <a:pt x="4388" y="1753"/>
                </a:lnTo>
                <a:lnTo>
                  <a:pt x="4388" y="1751"/>
                </a:lnTo>
                <a:lnTo>
                  <a:pt x="4390" y="1751"/>
                </a:lnTo>
                <a:lnTo>
                  <a:pt x="4390" y="1751"/>
                </a:lnTo>
                <a:lnTo>
                  <a:pt x="4390" y="1749"/>
                </a:lnTo>
                <a:lnTo>
                  <a:pt x="4388" y="1749"/>
                </a:lnTo>
                <a:lnTo>
                  <a:pt x="4388" y="1747"/>
                </a:lnTo>
                <a:lnTo>
                  <a:pt x="4388" y="1749"/>
                </a:lnTo>
                <a:lnTo>
                  <a:pt x="4385" y="1749"/>
                </a:lnTo>
                <a:lnTo>
                  <a:pt x="4388" y="1749"/>
                </a:lnTo>
                <a:lnTo>
                  <a:pt x="4388" y="1751"/>
                </a:lnTo>
                <a:lnTo>
                  <a:pt x="4385" y="1751"/>
                </a:lnTo>
                <a:lnTo>
                  <a:pt x="4383" y="1753"/>
                </a:lnTo>
                <a:lnTo>
                  <a:pt x="4383" y="1753"/>
                </a:lnTo>
                <a:lnTo>
                  <a:pt x="4383" y="1753"/>
                </a:lnTo>
                <a:lnTo>
                  <a:pt x="4381" y="1753"/>
                </a:lnTo>
                <a:lnTo>
                  <a:pt x="4381" y="1755"/>
                </a:lnTo>
                <a:lnTo>
                  <a:pt x="4381" y="1755"/>
                </a:lnTo>
                <a:lnTo>
                  <a:pt x="4379" y="1755"/>
                </a:lnTo>
                <a:lnTo>
                  <a:pt x="4379" y="1755"/>
                </a:lnTo>
                <a:lnTo>
                  <a:pt x="4377" y="1753"/>
                </a:lnTo>
                <a:lnTo>
                  <a:pt x="4375" y="1753"/>
                </a:lnTo>
                <a:lnTo>
                  <a:pt x="4375" y="1753"/>
                </a:lnTo>
                <a:lnTo>
                  <a:pt x="4373" y="1753"/>
                </a:lnTo>
                <a:lnTo>
                  <a:pt x="4373" y="1753"/>
                </a:lnTo>
                <a:lnTo>
                  <a:pt x="4371" y="1753"/>
                </a:lnTo>
                <a:lnTo>
                  <a:pt x="4371" y="1753"/>
                </a:lnTo>
                <a:lnTo>
                  <a:pt x="4369" y="1753"/>
                </a:lnTo>
                <a:lnTo>
                  <a:pt x="4369" y="1755"/>
                </a:lnTo>
                <a:lnTo>
                  <a:pt x="4369" y="1755"/>
                </a:lnTo>
                <a:lnTo>
                  <a:pt x="4367" y="1755"/>
                </a:lnTo>
                <a:lnTo>
                  <a:pt x="4367" y="1755"/>
                </a:lnTo>
                <a:lnTo>
                  <a:pt x="4365" y="1753"/>
                </a:lnTo>
                <a:lnTo>
                  <a:pt x="4362" y="1753"/>
                </a:lnTo>
                <a:lnTo>
                  <a:pt x="4360" y="1751"/>
                </a:lnTo>
                <a:lnTo>
                  <a:pt x="4358" y="1751"/>
                </a:lnTo>
                <a:lnTo>
                  <a:pt x="4356" y="1751"/>
                </a:lnTo>
                <a:lnTo>
                  <a:pt x="4356" y="1751"/>
                </a:lnTo>
                <a:lnTo>
                  <a:pt x="4354" y="1751"/>
                </a:lnTo>
                <a:lnTo>
                  <a:pt x="4354" y="1751"/>
                </a:lnTo>
                <a:lnTo>
                  <a:pt x="4354" y="1751"/>
                </a:lnTo>
                <a:lnTo>
                  <a:pt x="4352" y="1751"/>
                </a:lnTo>
                <a:lnTo>
                  <a:pt x="4352" y="1751"/>
                </a:lnTo>
                <a:lnTo>
                  <a:pt x="4350" y="1751"/>
                </a:lnTo>
                <a:lnTo>
                  <a:pt x="4348" y="1751"/>
                </a:lnTo>
                <a:lnTo>
                  <a:pt x="4346" y="1753"/>
                </a:lnTo>
                <a:lnTo>
                  <a:pt x="4346" y="1753"/>
                </a:lnTo>
                <a:lnTo>
                  <a:pt x="4344" y="1753"/>
                </a:lnTo>
                <a:lnTo>
                  <a:pt x="4344" y="1753"/>
                </a:lnTo>
                <a:lnTo>
                  <a:pt x="4344" y="1753"/>
                </a:lnTo>
                <a:lnTo>
                  <a:pt x="4344" y="1755"/>
                </a:lnTo>
                <a:lnTo>
                  <a:pt x="4344" y="1755"/>
                </a:lnTo>
                <a:lnTo>
                  <a:pt x="4344" y="1757"/>
                </a:lnTo>
                <a:lnTo>
                  <a:pt x="4344" y="1757"/>
                </a:lnTo>
                <a:lnTo>
                  <a:pt x="4344" y="1757"/>
                </a:lnTo>
                <a:lnTo>
                  <a:pt x="4346" y="1759"/>
                </a:lnTo>
                <a:lnTo>
                  <a:pt x="4346" y="1757"/>
                </a:lnTo>
                <a:lnTo>
                  <a:pt x="4348" y="1757"/>
                </a:lnTo>
                <a:lnTo>
                  <a:pt x="4350" y="1759"/>
                </a:lnTo>
                <a:lnTo>
                  <a:pt x="4354" y="1757"/>
                </a:lnTo>
                <a:lnTo>
                  <a:pt x="4358" y="1759"/>
                </a:lnTo>
                <a:lnTo>
                  <a:pt x="4360" y="1759"/>
                </a:lnTo>
                <a:lnTo>
                  <a:pt x="4360" y="1759"/>
                </a:lnTo>
                <a:lnTo>
                  <a:pt x="4362" y="1759"/>
                </a:lnTo>
                <a:lnTo>
                  <a:pt x="4362" y="1759"/>
                </a:lnTo>
                <a:lnTo>
                  <a:pt x="4362" y="1759"/>
                </a:lnTo>
                <a:lnTo>
                  <a:pt x="4365" y="1759"/>
                </a:lnTo>
                <a:lnTo>
                  <a:pt x="4367" y="1757"/>
                </a:lnTo>
                <a:lnTo>
                  <a:pt x="4369" y="1757"/>
                </a:lnTo>
                <a:lnTo>
                  <a:pt x="4369" y="1759"/>
                </a:lnTo>
                <a:lnTo>
                  <a:pt x="4369" y="1759"/>
                </a:lnTo>
                <a:lnTo>
                  <a:pt x="4371" y="1759"/>
                </a:lnTo>
                <a:lnTo>
                  <a:pt x="4371" y="1759"/>
                </a:lnTo>
                <a:lnTo>
                  <a:pt x="4373" y="1759"/>
                </a:lnTo>
                <a:lnTo>
                  <a:pt x="4377" y="1757"/>
                </a:lnTo>
                <a:lnTo>
                  <a:pt x="4377" y="1757"/>
                </a:lnTo>
                <a:close/>
                <a:moveTo>
                  <a:pt x="4413" y="1851"/>
                </a:moveTo>
                <a:lnTo>
                  <a:pt x="4411" y="1851"/>
                </a:lnTo>
                <a:lnTo>
                  <a:pt x="4411" y="1851"/>
                </a:lnTo>
                <a:lnTo>
                  <a:pt x="4411" y="1853"/>
                </a:lnTo>
                <a:lnTo>
                  <a:pt x="4413" y="1853"/>
                </a:lnTo>
                <a:lnTo>
                  <a:pt x="4413" y="1853"/>
                </a:lnTo>
                <a:lnTo>
                  <a:pt x="4413" y="1853"/>
                </a:lnTo>
                <a:lnTo>
                  <a:pt x="4413" y="1853"/>
                </a:lnTo>
                <a:lnTo>
                  <a:pt x="4413" y="1853"/>
                </a:lnTo>
                <a:lnTo>
                  <a:pt x="4413" y="1853"/>
                </a:lnTo>
                <a:lnTo>
                  <a:pt x="4413" y="1851"/>
                </a:lnTo>
                <a:close/>
                <a:moveTo>
                  <a:pt x="4398" y="1753"/>
                </a:moveTo>
                <a:lnTo>
                  <a:pt x="4400" y="1753"/>
                </a:lnTo>
                <a:lnTo>
                  <a:pt x="4400" y="1751"/>
                </a:lnTo>
                <a:lnTo>
                  <a:pt x="4402" y="1751"/>
                </a:lnTo>
                <a:lnTo>
                  <a:pt x="4402" y="1749"/>
                </a:lnTo>
                <a:lnTo>
                  <a:pt x="4402" y="1749"/>
                </a:lnTo>
                <a:lnTo>
                  <a:pt x="4400" y="1749"/>
                </a:lnTo>
                <a:lnTo>
                  <a:pt x="4398" y="1751"/>
                </a:lnTo>
                <a:lnTo>
                  <a:pt x="4398" y="1751"/>
                </a:lnTo>
                <a:lnTo>
                  <a:pt x="4398" y="1751"/>
                </a:lnTo>
                <a:lnTo>
                  <a:pt x="4396" y="1751"/>
                </a:lnTo>
                <a:lnTo>
                  <a:pt x="4396" y="1751"/>
                </a:lnTo>
                <a:lnTo>
                  <a:pt x="4396" y="1751"/>
                </a:lnTo>
                <a:lnTo>
                  <a:pt x="4396" y="1751"/>
                </a:lnTo>
                <a:lnTo>
                  <a:pt x="4396" y="1751"/>
                </a:lnTo>
                <a:lnTo>
                  <a:pt x="4396" y="1751"/>
                </a:lnTo>
                <a:lnTo>
                  <a:pt x="4394" y="1753"/>
                </a:lnTo>
                <a:lnTo>
                  <a:pt x="4394" y="1755"/>
                </a:lnTo>
                <a:lnTo>
                  <a:pt x="4394" y="1755"/>
                </a:lnTo>
                <a:lnTo>
                  <a:pt x="4394" y="1755"/>
                </a:lnTo>
                <a:lnTo>
                  <a:pt x="4396" y="1755"/>
                </a:lnTo>
                <a:lnTo>
                  <a:pt x="4396" y="1755"/>
                </a:lnTo>
                <a:lnTo>
                  <a:pt x="4396" y="1755"/>
                </a:lnTo>
                <a:lnTo>
                  <a:pt x="4398" y="1755"/>
                </a:lnTo>
                <a:lnTo>
                  <a:pt x="4398" y="1755"/>
                </a:lnTo>
                <a:lnTo>
                  <a:pt x="4398" y="1753"/>
                </a:lnTo>
                <a:lnTo>
                  <a:pt x="4398" y="1753"/>
                </a:lnTo>
                <a:lnTo>
                  <a:pt x="4398" y="1753"/>
                </a:lnTo>
                <a:lnTo>
                  <a:pt x="4398" y="1753"/>
                </a:lnTo>
                <a:close/>
                <a:moveTo>
                  <a:pt x="4310" y="1751"/>
                </a:moveTo>
                <a:lnTo>
                  <a:pt x="4310" y="1751"/>
                </a:lnTo>
                <a:lnTo>
                  <a:pt x="4312" y="1749"/>
                </a:lnTo>
                <a:lnTo>
                  <a:pt x="4312" y="1749"/>
                </a:lnTo>
                <a:lnTo>
                  <a:pt x="4310" y="1749"/>
                </a:lnTo>
                <a:lnTo>
                  <a:pt x="4310" y="1749"/>
                </a:lnTo>
                <a:lnTo>
                  <a:pt x="4310" y="1749"/>
                </a:lnTo>
                <a:lnTo>
                  <a:pt x="4310" y="1751"/>
                </a:lnTo>
                <a:lnTo>
                  <a:pt x="4310" y="1751"/>
                </a:lnTo>
                <a:lnTo>
                  <a:pt x="4310" y="1751"/>
                </a:lnTo>
                <a:close/>
                <a:moveTo>
                  <a:pt x="4331" y="1757"/>
                </a:moveTo>
                <a:lnTo>
                  <a:pt x="4331" y="1757"/>
                </a:lnTo>
                <a:lnTo>
                  <a:pt x="4331" y="1757"/>
                </a:lnTo>
                <a:lnTo>
                  <a:pt x="4331" y="1757"/>
                </a:lnTo>
                <a:lnTo>
                  <a:pt x="4333" y="1757"/>
                </a:lnTo>
                <a:lnTo>
                  <a:pt x="4333" y="1757"/>
                </a:lnTo>
                <a:lnTo>
                  <a:pt x="4333" y="1755"/>
                </a:lnTo>
                <a:lnTo>
                  <a:pt x="4333" y="1755"/>
                </a:lnTo>
                <a:lnTo>
                  <a:pt x="4333" y="1755"/>
                </a:lnTo>
                <a:lnTo>
                  <a:pt x="4333" y="1755"/>
                </a:lnTo>
                <a:lnTo>
                  <a:pt x="4333" y="1753"/>
                </a:lnTo>
                <a:lnTo>
                  <a:pt x="4331" y="1751"/>
                </a:lnTo>
                <a:lnTo>
                  <a:pt x="4331" y="1751"/>
                </a:lnTo>
                <a:lnTo>
                  <a:pt x="4329" y="1751"/>
                </a:lnTo>
                <a:lnTo>
                  <a:pt x="4329" y="1751"/>
                </a:lnTo>
                <a:lnTo>
                  <a:pt x="4329" y="1751"/>
                </a:lnTo>
                <a:lnTo>
                  <a:pt x="4327" y="1753"/>
                </a:lnTo>
                <a:lnTo>
                  <a:pt x="4327" y="1753"/>
                </a:lnTo>
                <a:lnTo>
                  <a:pt x="4327" y="1751"/>
                </a:lnTo>
                <a:lnTo>
                  <a:pt x="4327" y="1751"/>
                </a:lnTo>
                <a:lnTo>
                  <a:pt x="4325" y="1751"/>
                </a:lnTo>
                <a:lnTo>
                  <a:pt x="4325" y="1751"/>
                </a:lnTo>
                <a:lnTo>
                  <a:pt x="4323" y="1751"/>
                </a:lnTo>
                <a:lnTo>
                  <a:pt x="4323" y="1751"/>
                </a:lnTo>
                <a:lnTo>
                  <a:pt x="4321" y="1751"/>
                </a:lnTo>
                <a:lnTo>
                  <a:pt x="4321" y="1751"/>
                </a:lnTo>
                <a:lnTo>
                  <a:pt x="4321" y="1751"/>
                </a:lnTo>
                <a:lnTo>
                  <a:pt x="4318" y="1749"/>
                </a:lnTo>
                <a:lnTo>
                  <a:pt x="4318" y="1749"/>
                </a:lnTo>
                <a:lnTo>
                  <a:pt x="4316" y="1747"/>
                </a:lnTo>
                <a:lnTo>
                  <a:pt x="4316" y="1749"/>
                </a:lnTo>
                <a:lnTo>
                  <a:pt x="4314" y="1749"/>
                </a:lnTo>
                <a:lnTo>
                  <a:pt x="4314" y="1749"/>
                </a:lnTo>
                <a:lnTo>
                  <a:pt x="4314" y="1751"/>
                </a:lnTo>
                <a:lnTo>
                  <a:pt x="4314" y="1751"/>
                </a:lnTo>
                <a:lnTo>
                  <a:pt x="4316" y="1753"/>
                </a:lnTo>
                <a:lnTo>
                  <a:pt x="4318" y="1753"/>
                </a:lnTo>
                <a:lnTo>
                  <a:pt x="4318" y="1753"/>
                </a:lnTo>
                <a:lnTo>
                  <a:pt x="4318" y="1753"/>
                </a:lnTo>
                <a:lnTo>
                  <a:pt x="4321" y="1753"/>
                </a:lnTo>
                <a:lnTo>
                  <a:pt x="4321" y="1755"/>
                </a:lnTo>
                <a:lnTo>
                  <a:pt x="4321" y="1755"/>
                </a:lnTo>
                <a:lnTo>
                  <a:pt x="4318" y="1755"/>
                </a:lnTo>
                <a:lnTo>
                  <a:pt x="4316" y="1757"/>
                </a:lnTo>
                <a:lnTo>
                  <a:pt x="4316" y="1757"/>
                </a:lnTo>
                <a:lnTo>
                  <a:pt x="4314" y="1757"/>
                </a:lnTo>
                <a:lnTo>
                  <a:pt x="4312" y="1755"/>
                </a:lnTo>
                <a:lnTo>
                  <a:pt x="4312" y="1755"/>
                </a:lnTo>
                <a:lnTo>
                  <a:pt x="4312" y="1755"/>
                </a:lnTo>
                <a:lnTo>
                  <a:pt x="4312" y="1753"/>
                </a:lnTo>
                <a:lnTo>
                  <a:pt x="4310" y="1753"/>
                </a:lnTo>
                <a:lnTo>
                  <a:pt x="4310" y="1753"/>
                </a:lnTo>
                <a:lnTo>
                  <a:pt x="4308" y="1753"/>
                </a:lnTo>
                <a:lnTo>
                  <a:pt x="4306" y="1751"/>
                </a:lnTo>
                <a:lnTo>
                  <a:pt x="4306" y="1751"/>
                </a:lnTo>
                <a:lnTo>
                  <a:pt x="4304" y="1753"/>
                </a:lnTo>
                <a:lnTo>
                  <a:pt x="4302" y="1753"/>
                </a:lnTo>
                <a:lnTo>
                  <a:pt x="4302" y="1753"/>
                </a:lnTo>
                <a:lnTo>
                  <a:pt x="4300" y="1755"/>
                </a:lnTo>
                <a:lnTo>
                  <a:pt x="4300" y="1755"/>
                </a:lnTo>
                <a:lnTo>
                  <a:pt x="4300" y="1755"/>
                </a:lnTo>
                <a:lnTo>
                  <a:pt x="4300" y="1757"/>
                </a:lnTo>
                <a:lnTo>
                  <a:pt x="4300" y="1759"/>
                </a:lnTo>
                <a:lnTo>
                  <a:pt x="4300" y="1759"/>
                </a:lnTo>
                <a:lnTo>
                  <a:pt x="4300" y="1761"/>
                </a:lnTo>
                <a:lnTo>
                  <a:pt x="4302" y="1761"/>
                </a:lnTo>
                <a:lnTo>
                  <a:pt x="4302" y="1761"/>
                </a:lnTo>
                <a:lnTo>
                  <a:pt x="4304" y="1761"/>
                </a:lnTo>
                <a:lnTo>
                  <a:pt x="4306" y="1761"/>
                </a:lnTo>
                <a:lnTo>
                  <a:pt x="4306" y="1761"/>
                </a:lnTo>
                <a:lnTo>
                  <a:pt x="4306" y="1761"/>
                </a:lnTo>
                <a:lnTo>
                  <a:pt x="4308" y="1761"/>
                </a:lnTo>
                <a:lnTo>
                  <a:pt x="4308" y="1761"/>
                </a:lnTo>
                <a:lnTo>
                  <a:pt x="4310" y="1761"/>
                </a:lnTo>
                <a:lnTo>
                  <a:pt x="4314" y="1759"/>
                </a:lnTo>
                <a:lnTo>
                  <a:pt x="4314" y="1759"/>
                </a:lnTo>
                <a:lnTo>
                  <a:pt x="4314" y="1759"/>
                </a:lnTo>
                <a:lnTo>
                  <a:pt x="4318" y="1759"/>
                </a:lnTo>
                <a:lnTo>
                  <a:pt x="4318" y="1759"/>
                </a:lnTo>
                <a:lnTo>
                  <a:pt x="4321" y="1759"/>
                </a:lnTo>
                <a:lnTo>
                  <a:pt x="4321" y="1757"/>
                </a:lnTo>
                <a:lnTo>
                  <a:pt x="4323" y="1755"/>
                </a:lnTo>
                <a:lnTo>
                  <a:pt x="4323" y="1757"/>
                </a:lnTo>
                <a:lnTo>
                  <a:pt x="4323" y="1757"/>
                </a:lnTo>
                <a:lnTo>
                  <a:pt x="4323" y="1759"/>
                </a:lnTo>
                <a:lnTo>
                  <a:pt x="4325" y="1759"/>
                </a:lnTo>
                <a:lnTo>
                  <a:pt x="4327" y="1757"/>
                </a:lnTo>
                <a:lnTo>
                  <a:pt x="4327" y="1757"/>
                </a:lnTo>
                <a:lnTo>
                  <a:pt x="4329" y="1759"/>
                </a:lnTo>
                <a:lnTo>
                  <a:pt x="4329" y="1759"/>
                </a:lnTo>
                <a:lnTo>
                  <a:pt x="4329" y="1757"/>
                </a:lnTo>
                <a:lnTo>
                  <a:pt x="4329" y="1757"/>
                </a:lnTo>
                <a:lnTo>
                  <a:pt x="4329" y="1757"/>
                </a:lnTo>
                <a:lnTo>
                  <a:pt x="4329" y="1757"/>
                </a:lnTo>
                <a:lnTo>
                  <a:pt x="4329" y="1757"/>
                </a:lnTo>
                <a:lnTo>
                  <a:pt x="4331" y="1757"/>
                </a:lnTo>
                <a:close/>
                <a:moveTo>
                  <a:pt x="4585" y="1858"/>
                </a:moveTo>
                <a:lnTo>
                  <a:pt x="4585" y="1858"/>
                </a:lnTo>
                <a:lnTo>
                  <a:pt x="4587" y="1858"/>
                </a:lnTo>
                <a:lnTo>
                  <a:pt x="4587" y="1858"/>
                </a:lnTo>
                <a:lnTo>
                  <a:pt x="4587" y="1856"/>
                </a:lnTo>
                <a:lnTo>
                  <a:pt x="4587" y="1856"/>
                </a:lnTo>
                <a:lnTo>
                  <a:pt x="4585" y="1856"/>
                </a:lnTo>
                <a:lnTo>
                  <a:pt x="4585" y="1858"/>
                </a:lnTo>
                <a:close/>
                <a:moveTo>
                  <a:pt x="4455" y="1677"/>
                </a:moveTo>
                <a:lnTo>
                  <a:pt x="4455" y="1677"/>
                </a:lnTo>
                <a:lnTo>
                  <a:pt x="4455" y="1679"/>
                </a:lnTo>
                <a:lnTo>
                  <a:pt x="4457" y="1679"/>
                </a:lnTo>
                <a:lnTo>
                  <a:pt x="4457" y="1679"/>
                </a:lnTo>
                <a:lnTo>
                  <a:pt x="4455" y="1677"/>
                </a:lnTo>
                <a:lnTo>
                  <a:pt x="4455" y="1677"/>
                </a:lnTo>
                <a:close/>
                <a:moveTo>
                  <a:pt x="4461" y="1654"/>
                </a:moveTo>
                <a:lnTo>
                  <a:pt x="4463" y="1656"/>
                </a:lnTo>
                <a:lnTo>
                  <a:pt x="4463" y="1656"/>
                </a:lnTo>
                <a:lnTo>
                  <a:pt x="4465" y="1654"/>
                </a:lnTo>
                <a:lnTo>
                  <a:pt x="4465" y="1654"/>
                </a:lnTo>
                <a:lnTo>
                  <a:pt x="4463" y="1652"/>
                </a:lnTo>
                <a:lnTo>
                  <a:pt x="4461" y="1652"/>
                </a:lnTo>
                <a:lnTo>
                  <a:pt x="4459" y="1650"/>
                </a:lnTo>
                <a:lnTo>
                  <a:pt x="4457" y="1650"/>
                </a:lnTo>
                <a:lnTo>
                  <a:pt x="4457" y="1650"/>
                </a:lnTo>
                <a:lnTo>
                  <a:pt x="4455" y="1652"/>
                </a:lnTo>
                <a:lnTo>
                  <a:pt x="4453" y="1654"/>
                </a:lnTo>
                <a:lnTo>
                  <a:pt x="4453" y="1654"/>
                </a:lnTo>
                <a:lnTo>
                  <a:pt x="4455" y="1656"/>
                </a:lnTo>
                <a:lnTo>
                  <a:pt x="4457" y="1656"/>
                </a:lnTo>
                <a:lnTo>
                  <a:pt x="4459" y="1656"/>
                </a:lnTo>
                <a:lnTo>
                  <a:pt x="4461" y="1654"/>
                </a:lnTo>
                <a:close/>
                <a:moveTo>
                  <a:pt x="4425" y="1765"/>
                </a:moveTo>
                <a:lnTo>
                  <a:pt x="4429" y="1763"/>
                </a:lnTo>
                <a:lnTo>
                  <a:pt x="4432" y="1763"/>
                </a:lnTo>
                <a:lnTo>
                  <a:pt x="4432" y="1763"/>
                </a:lnTo>
                <a:lnTo>
                  <a:pt x="4432" y="1763"/>
                </a:lnTo>
                <a:lnTo>
                  <a:pt x="4434" y="1761"/>
                </a:lnTo>
                <a:lnTo>
                  <a:pt x="4436" y="1761"/>
                </a:lnTo>
                <a:lnTo>
                  <a:pt x="4438" y="1761"/>
                </a:lnTo>
                <a:lnTo>
                  <a:pt x="4438" y="1759"/>
                </a:lnTo>
                <a:lnTo>
                  <a:pt x="4440" y="1759"/>
                </a:lnTo>
                <a:lnTo>
                  <a:pt x="4442" y="1759"/>
                </a:lnTo>
                <a:lnTo>
                  <a:pt x="4442" y="1757"/>
                </a:lnTo>
                <a:lnTo>
                  <a:pt x="4444" y="1757"/>
                </a:lnTo>
                <a:lnTo>
                  <a:pt x="4446" y="1757"/>
                </a:lnTo>
                <a:lnTo>
                  <a:pt x="4448" y="1755"/>
                </a:lnTo>
                <a:lnTo>
                  <a:pt x="4453" y="1753"/>
                </a:lnTo>
                <a:lnTo>
                  <a:pt x="4450" y="1753"/>
                </a:lnTo>
                <a:lnTo>
                  <a:pt x="4450" y="1751"/>
                </a:lnTo>
                <a:lnTo>
                  <a:pt x="4448" y="1751"/>
                </a:lnTo>
                <a:lnTo>
                  <a:pt x="4446" y="1751"/>
                </a:lnTo>
                <a:lnTo>
                  <a:pt x="4446" y="1751"/>
                </a:lnTo>
                <a:lnTo>
                  <a:pt x="4446" y="1751"/>
                </a:lnTo>
                <a:lnTo>
                  <a:pt x="4444" y="1753"/>
                </a:lnTo>
                <a:lnTo>
                  <a:pt x="4442" y="1753"/>
                </a:lnTo>
                <a:lnTo>
                  <a:pt x="4440" y="1753"/>
                </a:lnTo>
                <a:lnTo>
                  <a:pt x="4436" y="1753"/>
                </a:lnTo>
                <a:lnTo>
                  <a:pt x="4432" y="1753"/>
                </a:lnTo>
                <a:lnTo>
                  <a:pt x="4429" y="1753"/>
                </a:lnTo>
                <a:lnTo>
                  <a:pt x="4423" y="1755"/>
                </a:lnTo>
                <a:lnTo>
                  <a:pt x="4423" y="1755"/>
                </a:lnTo>
                <a:lnTo>
                  <a:pt x="4421" y="1755"/>
                </a:lnTo>
                <a:lnTo>
                  <a:pt x="4421" y="1757"/>
                </a:lnTo>
                <a:lnTo>
                  <a:pt x="4419" y="1759"/>
                </a:lnTo>
                <a:lnTo>
                  <a:pt x="4417" y="1761"/>
                </a:lnTo>
                <a:lnTo>
                  <a:pt x="4415" y="1761"/>
                </a:lnTo>
                <a:lnTo>
                  <a:pt x="4413" y="1763"/>
                </a:lnTo>
                <a:lnTo>
                  <a:pt x="4413" y="1763"/>
                </a:lnTo>
                <a:lnTo>
                  <a:pt x="4406" y="1765"/>
                </a:lnTo>
                <a:lnTo>
                  <a:pt x="4404" y="1765"/>
                </a:lnTo>
                <a:lnTo>
                  <a:pt x="4402" y="1767"/>
                </a:lnTo>
                <a:lnTo>
                  <a:pt x="4400" y="1770"/>
                </a:lnTo>
                <a:lnTo>
                  <a:pt x="4400" y="1772"/>
                </a:lnTo>
                <a:lnTo>
                  <a:pt x="4398" y="1774"/>
                </a:lnTo>
                <a:lnTo>
                  <a:pt x="4398" y="1774"/>
                </a:lnTo>
                <a:lnTo>
                  <a:pt x="4398" y="1776"/>
                </a:lnTo>
                <a:lnTo>
                  <a:pt x="4400" y="1776"/>
                </a:lnTo>
                <a:lnTo>
                  <a:pt x="4400" y="1778"/>
                </a:lnTo>
                <a:lnTo>
                  <a:pt x="4398" y="1778"/>
                </a:lnTo>
                <a:lnTo>
                  <a:pt x="4398" y="1778"/>
                </a:lnTo>
                <a:lnTo>
                  <a:pt x="4398" y="1780"/>
                </a:lnTo>
                <a:lnTo>
                  <a:pt x="4398" y="1780"/>
                </a:lnTo>
                <a:lnTo>
                  <a:pt x="4400" y="1780"/>
                </a:lnTo>
                <a:lnTo>
                  <a:pt x="4402" y="1780"/>
                </a:lnTo>
                <a:lnTo>
                  <a:pt x="4404" y="1780"/>
                </a:lnTo>
                <a:lnTo>
                  <a:pt x="4406" y="1778"/>
                </a:lnTo>
                <a:lnTo>
                  <a:pt x="4409" y="1778"/>
                </a:lnTo>
                <a:lnTo>
                  <a:pt x="4411" y="1778"/>
                </a:lnTo>
                <a:lnTo>
                  <a:pt x="4411" y="1776"/>
                </a:lnTo>
                <a:lnTo>
                  <a:pt x="4413" y="1776"/>
                </a:lnTo>
                <a:lnTo>
                  <a:pt x="4415" y="1774"/>
                </a:lnTo>
                <a:lnTo>
                  <a:pt x="4417" y="1772"/>
                </a:lnTo>
                <a:lnTo>
                  <a:pt x="4419" y="1770"/>
                </a:lnTo>
                <a:lnTo>
                  <a:pt x="4419" y="1770"/>
                </a:lnTo>
                <a:lnTo>
                  <a:pt x="4421" y="1767"/>
                </a:lnTo>
                <a:lnTo>
                  <a:pt x="4425" y="1765"/>
                </a:lnTo>
                <a:close/>
                <a:moveTo>
                  <a:pt x="4421" y="1841"/>
                </a:moveTo>
                <a:lnTo>
                  <a:pt x="4421" y="1841"/>
                </a:lnTo>
                <a:lnTo>
                  <a:pt x="4419" y="1843"/>
                </a:lnTo>
                <a:lnTo>
                  <a:pt x="4421" y="1843"/>
                </a:lnTo>
                <a:lnTo>
                  <a:pt x="4421" y="1841"/>
                </a:lnTo>
                <a:lnTo>
                  <a:pt x="4421" y="1841"/>
                </a:lnTo>
                <a:lnTo>
                  <a:pt x="4421" y="1841"/>
                </a:lnTo>
                <a:lnTo>
                  <a:pt x="4421" y="1841"/>
                </a:lnTo>
                <a:close/>
                <a:moveTo>
                  <a:pt x="4333" y="1749"/>
                </a:moveTo>
                <a:lnTo>
                  <a:pt x="4333" y="1749"/>
                </a:lnTo>
                <a:lnTo>
                  <a:pt x="4333" y="1749"/>
                </a:lnTo>
                <a:lnTo>
                  <a:pt x="4333" y="1749"/>
                </a:lnTo>
                <a:lnTo>
                  <a:pt x="4333" y="1749"/>
                </a:lnTo>
                <a:lnTo>
                  <a:pt x="4333" y="1749"/>
                </a:lnTo>
                <a:lnTo>
                  <a:pt x="4331" y="1749"/>
                </a:lnTo>
                <a:lnTo>
                  <a:pt x="4333" y="1751"/>
                </a:lnTo>
                <a:lnTo>
                  <a:pt x="4333" y="1749"/>
                </a:lnTo>
                <a:lnTo>
                  <a:pt x="4333" y="1749"/>
                </a:lnTo>
                <a:close/>
                <a:moveTo>
                  <a:pt x="4379" y="1707"/>
                </a:moveTo>
                <a:lnTo>
                  <a:pt x="4379" y="1709"/>
                </a:lnTo>
                <a:lnTo>
                  <a:pt x="4381" y="1709"/>
                </a:lnTo>
                <a:lnTo>
                  <a:pt x="4381" y="1709"/>
                </a:lnTo>
                <a:lnTo>
                  <a:pt x="4381" y="1709"/>
                </a:lnTo>
                <a:lnTo>
                  <a:pt x="4383" y="1709"/>
                </a:lnTo>
                <a:lnTo>
                  <a:pt x="4383" y="1709"/>
                </a:lnTo>
                <a:lnTo>
                  <a:pt x="4383" y="1709"/>
                </a:lnTo>
                <a:lnTo>
                  <a:pt x="4385" y="1707"/>
                </a:lnTo>
                <a:lnTo>
                  <a:pt x="4383" y="1705"/>
                </a:lnTo>
                <a:lnTo>
                  <a:pt x="4385" y="1702"/>
                </a:lnTo>
                <a:lnTo>
                  <a:pt x="4385" y="1698"/>
                </a:lnTo>
                <a:lnTo>
                  <a:pt x="4385" y="1698"/>
                </a:lnTo>
                <a:lnTo>
                  <a:pt x="4385" y="1698"/>
                </a:lnTo>
                <a:lnTo>
                  <a:pt x="4383" y="1698"/>
                </a:lnTo>
                <a:lnTo>
                  <a:pt x="4381" y="1700"/>
                </a:lnTo>
                <a:lnTo>
                  <a:pt x="4379" y="1700"/>
                </a:lnTo>
                <a:lnTo>
                  <a:pt x="4381" y="1702"/>
                </a:lnTo>
                <a:lnTo>
                  <a:pt x="4381" y="1705"/>
                </a:lnTo>
                <a:lnTo>
                  <a:pt x="4379" y="1705"/>
                </a:lnTo>
                <a:lnTo>
                  <a:pt x="4379" y="1707"/>
                </a:lnTo>
                <a:close/>
                <a:moveTo>
                  <a:pt x="4612" y="1061"/>
                </a:moveTo>
                <a:lnTo>
                  <a:pt x="4610" y="1061"/>
                </a:lnTo>
                <a:lnTo>
                  <a:pt x="4610" y="1061"/>
                </a:lnTo>
                <a:lnTo>
                  <a:pt x="4612" y="1061"/>
                </a:lnTo>
                <a:lnTo>
                  <a:pt x="4614" y="1059"/>
                </a:lnTo>
                <a:lnTo>
                  <a:pt x="4616" y="1057"/>
                </a:lnTo>
                <a:lnTo>
                  <a:pt x="4614" y="1057"/>
                </a:lnTo>
                <a:lnTo>
                  <a:pt x="4614" y="1057"/>
                </a:lnTo>
                <a:lnTo>
                  <a:pt x="4614" y="1055"/>
                </a:lnTo>
                <a:lnTo>
                  <a:pt x="4614" y="1053"/>
                </a:lnTo>
                <a:lnTo>
                  <a:pt x="4614" y="1053"/>
                </a:lnTo>
                <a:lnTo>
                  <a:pt x="4612" y="1055"/>
                </a:lnTo>
                <a:lnTo>
                  <a:pt x="4610" y="1057"/>
                </a:lnTo>
                <a:lnTo>
                  <a:pt x="4610" y="1059"/>
                </a:lnTo>
                <a:lnTo>
                  <a:pt x="4612" y="1059"/>
                </a:lnTo>
                <a:lnTo>
                  <a:pt x="4612" y="1059"/>
                </a:lnTo>
                <a:lnTo>
                  <a:pt x="4612" y="1059"/>
                </a:lnTo>
                <a:lnTo>
                  <a:pt x="4612" y="1061"/>
                </a:lnTo>
                <a:close/>
                <a:moveTo>
                  <a:pt x="4373" y="1707"/>
                </a:moveTo>
                <a:lnTo>
                  <a:pt x="4373" y="1707"/>
                </a:lnTo>
                <a:lnTo>
                  <a:pt x="4373" y="1709"/>
                </a:lnTo>
                <a:lnTo>
                  <a:pt x="4375" y="1709"/>
                </a:lnTo>
                <a:lnTo>
                  <a:pt x="4375" y="1709"/>
                </a:lnTo>
                <a:lnTo>
                  <a:pt x="4375" y="1707"/>
                </a:lnTo>
                <a:lnTo>
                  <a:pt x="4375" y="1705"/>
                </a:lnTo>
                <a:lnTo>
                  <a:pt x="4375" y="1705"/>
                </a:lnTo>
                <a:lnTo>
                  <a:pt x="4375" y="1705"/>
                </a:lnTo>
                <a:lnTo>
                  <a:pt x="4373" y="1705"/>
                </a:lnTo>
                <a:lnTo>
                  <a:pt x="4373" y="1705"/>
                </a:lnTo>
                <a:lnTo>
                  <a:pt x="4373" y="1705"/>
                </a:lnTo>
                <a:lnTo>
                  <a:pt x="4373" y="1705"/>
                </a:lnTo>
                <a:lnTo>
                  <a:pt x="4373" y="1707"/>
                </a:lnTo>
                <a:close/>
                <a:moveTo>
                  <a:pt x="4398" y="1654"/>
                </a:moveTo>
                <a:lnTo>
                  <a:pt x="4398" y="1652"/>
                </a:lnTo>
                <a:lnTo>
                  <a:pt x="4398" y="1652"/>
                </a:lnTo>
                <a:lnTo>
                  <a:pt x="4396" y="1652"/>
                </a:lnTo>
                <a:lnTo>
                  <a:pt x="4396" y="1654"/>
                </a:lnTo>
                <a:lnTo>
                  <a:pt x="4398" y="1656"/>
                </a:lnTo>
                <a:lnTo>
                  <a:pt x="4398" y="1656"/>
                </a:lnTo>
                <a:lnTo>
                  <a:pt x="4398" y="1654"/>
                </a:lnTo>
                <a:lnTo>
                  <a:pt x="4398" y="1654"/>
                </a:lnTo>
                <a:lnTo>
                  <a:pt x="4398" y="1654"/>
                </a:lnTo>
                <a:close/>
                <a:moveTo>
                  <a:pt x="4331" y="1770"/>
                </a:moveTo>
                <a:lnTo>
                  <a:pt x="4333" y="1770"/>
                </a:lnTo>
                <a:lnTo>
                  <a:pt x="4333" y="1772"/>
                </a:lnTo>
                <a:lnTo>
                  <a:pt x="4337" y="1772"/>
                </a:lnTo>
                <a:lnTo>
                  <a:pt x="4337" y="1772"/>
                </a:lnTo>
                <a:lnTo>
                  <a:pt x="4339" y="1772"/>
                </a:lnTo>
                <a:lnTo>
                  <a:pt x="4339" y="1772"/>
                </a:lnTo>
                <a:lnTo>
                  <a:pt x="4344" y="1774"/>
                </a:lnTo>
                <a:lnTo>
                  <a:pt x="4346" y="1774"/>
                </a:lnTo>
                <a:lnTo>
                  <a:pt x="4346" y="1776"/>
                </a:lnTo>
                <a:lnTo>
                  <a:pt x="4348" y="1778"/>
                </a:lnTo>
                <a:lnTo>
                  <a:pt x="4348" y="1778"/>
                </a:lnTo>
                <a:lnTo>
                  <a:pt x="4350" y="1778"/>
                </a:lnTo>
                <a:lnTo>
                  <a:pt x="4352" y="1778"/>
                </a:lnTo>
                <a:lnTo>
                  <a:pt x="4352" y="1780"/>
                </a:lnTo>
                <a:lnTo>
                  <a:pt x="4354" y="1778"/>
                </a:lnTo>
                <a:lnTo>
                  <a:pt x="4356" y="1778"/>
                </a:lnTo>
                <a:lnTo>
                  <a:pt x="4356" y="1778"/>
                </a:lnTo>
                <a:lnTo>
                  <a:pt x="4358" y="1776"/>
                </a:lnTo>
                <a:lnTo>
                  <a:pt x="4358" y="1776"/>
                </a:lnTo>
                <a:lnTo>
                  <a:pt x="4358" y="1774"/>
                </a:lnTo>
                <a:lnTo>
                  <a:pt x="4356" y="1774"/>
                </a:lnTo>
                <a:lnTo>
                  <a:pt x="4356" y="1772"/>
                </a:lnTo>
                <a:lnTo>
                  <a:pt x="4354" y="1772"/>
                </a:lnTo>
                <a:lnTo>
                  <a:pt x="4354" y="1770"/>
                </a:lnTo>
                <a:lnTo>
                  <a:pt x="4352" y="1770"/>
                </a:lnTo>
                <a:lnTo>
                  <a:pt x="4352" y="1770"/>
                </a:lnTo>
                <a:lnTo>
                  <a:pt x="4350" y="1770"/>
                </a:lnTo>
                <a:lnTo>
                  <a:pt x="4350" y="1770"/>
                </a:lnTo>
                <a:lnTo>
                  <a:pt x="4350" y="1767"/>
                </a:lnTo>
                <a:lnTo>
                  <a:pt x="4350" y="1767"/>
                </a:lnTo>
                <a:lnTo>
                  <a:pt x="4348" y="1767"/>
                </a:lnTo>
                <a:lnTo>
                  <a:pt x="4346" y="1765"/>
                </a:lnTo>
                <a:lnTo>
                  <a:pt x="4346" y="1765"/>
                </a:lnTo>
                <a:lnTo>
                  <a:pt x="4346" y="1765"/>
                </a:lnTo>
                <a:lnTo>
                  <a:pt x="4344" y="1765"/>
                </a:lnTo>
                <a:lnTo>
                  <a:pt x="4344" y="1765"/>
                </a:lnTo>
                <a:lnTo>
                  <a:pt x="4341" y="1765"/>
                </a:lnTo>
                <a:lnTo>
                  <a:pt x="4337" y="1765"/>
                </a:lnTo>
                <a:lnTo>
                  <a:pt x="4335" y="1765"/>
                </a:lnTo>
                <a:lnTo>
                  <a:pt x="4335" y="1765"/>
                </a:lnTo>
                <a:lnTo>
                  <a:pt x="4333" y="1767"/>
                </a:lnTo>
                <a:lnTo>
                  <a:pt x="4331" y="1767"/>
                </a:lnTo>
                <a:lnTo>
                  <a:pt x="4331" y="1767"/>
                </a:lnTo>
                <a:lnTo>
                  <a:pt x="4331" y="1770"/>
                </a:lnTo>
                <a:lnTo>
                  <a:pt x="4331" y="1770"/>
                </a:lnTo>
                <a:close/>
                <a:moveTo>
                  <a:pt x="4339" y="1755"/>
                </a:moveTo>
                <a:lnTo>
                  <a:pt x="4339" y="1755"/>
                </a:lnTo>
                <a:lnTo>
                  <a:pt x="4339" y="1753"/>
                </a:lnTo>
                <a:lnTo>
                  <a:pt x="4339" y="1753"/>
                </a:lnTo>
                <a:lnTo>
                  <a:pt x="4339" y="1753"/>
                </a:lnTo>
                <a:lnTo>
                  <a:pt x="4339" y="1753"/>
                </a:lnTo>
                <a:lnTo>
                  <a:pt x="4339" y="1753"/>
                </a:lnTo>
                <a:lnTo>
                  <a:pt x="4337" y="1753"/>
                </a:lnTo>
                <a:lnTo>
                  <a:pt x="4337" y="1753"/>
                </a:lnTo>
                <a:lnTo>
                  <a:pt x="4337" y="1755"/>
                </a:lnTo>
                <a:lnTo>
                  <a:pt x="4337" y="1755"/>
                </a:lnTo>
                <a:lnTo>
                  <a:pt x="4337" y="1755"/>
                </a:lnTo>
                <a:lnTo>
                  <a:pt x="4337" y="1757"/>
                </a:lnTo>
                <a:lnTo>
                  <a:pt x="4337" y="1757"/>
                </a:lnTo>
                <a:lnTo>
                  <a:pt x="4339" y="1757"/>
                </a:lnTo>
                <a:lnTo>
                  <a:pt x="4337" y="1755"/>
                </a:lnTo>
                <a:lnTo>
                  <a:pt x="4339" y="1755"/>
                </a:lnTo>
                <a:lnTo>
                  <a:pt x="4339" y="1755"/>
                </a:lnTo>
                <a:close/>
                <a:moveTo>
                  <a:pt x="4358" y="1734"/>
                </a:moveTo>
                <a:lnTo>
                  <a:pt x="4358" y="1732"/>
                </a:lnTo>
                <a:lnTo>
                  <a:pt x="4356" y="1732"/>
                </a:lnTo>
                <a:lnTo>
                  <a:pt x="4356" y="1732"/>
                </a:lnTo>
                <a:lnTo>
                  <a:pt x="4356" y="1734"/>
                </a:lnTo>
                <a:lnTo>
                  <a:pt x="4356" y="1734"/>
                </a:lnTo>
                <a:lnTo>
                  <a:pt x="4358" y="1734"/>
                </a:lnTo>
                <a:close/>
                <a:moveTo>
                  <a:pt x="4465" y="1686"/>
                </a:moveTo>
                <a:lnTo>
                  <a:pt x="4465" y="1684"/>
                </a:lnTo>
                <a:lnTo>
                  <a:pt x="4465" y="1684"/>
                </a:lnTo>
                <a:lnTo>
                  <a:pt x="4465" y="1684"/>
                </a:lnTo>
                <a:lnTo>
                  <a:pt x="4467" y="1684"/>
                </a:lnTo>
                <a:lnTo>
                  <a:pt x="4467" y="1682"/>
                </a:lnTo>
                <a:lnTo>
                  <a:pt x="4467" y="1682"/>
                </a:lnTo>
                <a:lnTo>
                  <a:pt x="4465" y="1682"/>
                </a:lnTo>
                <a:lnTo>
                  <a:pt x="4463" y="1684"/>
                </a:lnTo>
                <a:lnTo>
                  <a:pt x="4463" y="1684"/>
                </a:lnTo>
                <a:lnTo>
                  <a:pt x="4461" y="1684"/>
                </a:lnTo>
                <a:lnTo>
                  <a:pt x="4461" y="1684"/>
                </a:lnTo>
                <a:lnTo>
                  <a:pt x="4461" y="1686"/>
                </a:lnTo>
                <a:lnTo>
                  <a:pt x="4461" y="1686"/>
                </a:lnTo>
                <a:lnTo>
                  <a:pt x="4463" y="1684"/>
                </a:lnTo>
                <a:lnTo>
                  <a:pt x="4463" y="1684"/>
                </a:lnTo>
                <a:lnTo>
                  <a:pt x="4465" y="1684"/>
                </a:lnTo>
                <a:lnTo>
                  <a:pt x="4465" y="1684"/>
                </a:lnTo>
                <a:lnTo>
                  <a:pt x="4465" y="1686"/>
                </a:lnTo>
                <a:lnTo>
                  <a:pt x="4465" y="1686"/>
                </a:lnTo>
                <a:close/>
                <a:moveTo>
                  <a:pt x="4352" y="1721"/>
                </a:moveTo>
                <a:lnTo>
                  <a:pt x="4352" y="1723"/>
                </a:lnTo>
                <a:lnTo>
                  <a:pt x="4354" y="1723"/>
                </a:lnTo>
                <a:lnTo>
                  <a:pt x="4354" y="1721"/>
                </a:lnTo>
                <a:lnTo>
                  <a:pt x="4354" y="1717"/>
                </a:lnTo>
                <a:lnTo>
                  <a:pt x="4354" y="1715"/>
                </a:lnTo>
                <a:lnTo>
                  <a:pt x="4354" y="1715"/>
                </a:lnTo>
                <a:lnTo>
                  <a:pt x="4352" y="1715"/>
                </a:lnTo>
                <a:lnTo>
                  <a:pt x="4352" y="1719"/>
                </a:lnTo>
                <a:lnTo>
                  <a:pt x="4352" y="1719"/>
                </a:lnTo>
                <a:lnTo>
                  <a:pt x="4352" y="1721"/>
                </a:lnTo>
                <a:close/>
                <a:moveTo>
                  <a:pt x="4373" y="1782"/>
                </a:moveTo>
                <a:lnTo>
                  <a:pt x="4371" y="1782"/>
                </a:lnTo>
                <a:lnTo>
                  <a:pt x="4371" y="1784"/>
                </a:lnTo>
                <a:lnTo>
                  <a:pt x="4373" y="1784"/>
                </a:lnTo>
                <a:lnTo>
                  <a:pt x="4373" y="1784"/>
                </a:lnTo>
                <a:lnTo>
                  <a:pt x="4375" y="1782"/>
                </a:lnTo>
                <a:lnTo>
                  <a:pt x="4375" y="1782"/>
                </a:lnTo>
                <a:lnTo>
                  <a:pt x="4375" y="1782"/>
                </a:lnTo>
                <a:lnTo>
                  <a:pt x="4373" y="1782"/>
                </a:lnTo>
                <a:lnTo>
                  <a:pt x="4373" y="1782"/>
                </a:lnTo>
                <a:close/>
                <a:moveTo>
                  <a:pt x="4559" y="1719"/>
                </a:moveTo>
                <a:lnTo>
                  <a:pt x="4559" y="1719"/>
                </a:lnTo>
                <a:lnTo>
                  <a:pt x="4559" y="1717"/>
                </a:lnTo>
                <a:lnTo>
                  <a:pt x="4559" y="1717"/>
                </a:lnTo>
                <a:lnTo>
                  <a:pt x="4559" y="1715"/>
                </a:lnTo>
                <a:lnTo>
                  <a:pt x="4559" y="1715"/>
                </a:lnTo>
                <a:lnTo>
                  <a:pt x="4559" y="1713"/>
                </a:lnTo>
                <a:lnTo>
                  <a:pt x="4559" y="1713"/>
                </a:lnTo>
                <a:lnTo>
                  <a:pt x="4559" y="1711"/>
                </a:lnTo>
                <a:lnTo>
                  <a:pt x="4559" y="1711"/>
                </a:lnTo>
                <a:lnTo>
                  <a:pt x="4559" y="1711"/>
                </a:lnTo>
                <a:lnTo>
                  <a:pt x="4559" y="1711"/>
                </a:lnTo>
                <a:lnTo>
                  <a:pt x="4557" y="1709"/>
                </a:lnTo>
                <a:lnTo>
                  <a:pt x="4557" y="1709"/>
                </a:lnTo>
                <a:lnTo>
                  <a:pt x="4557" y="1709"/>
                </a:lnTo>
                <a:lnTo>
                  <a:pt x="4555" y="1711"/>
                </a:lnTo>
                <a:lnTo>
                  <a:pt x="4555" y="1711"/>
                </a:lnTo>
                <a:lnTo>
                  <a:pt x="4553" y="1713"/>
                </a:lnTo>
                <a:lnTo>
                  <a:pt x="4553" y="1713"/>
                </a:lnTo>
                <a:lnTo>
                  <a:pt x="4551" y="1713"/>
                </a:lnTo>
                <a:lnTo>
                  <a:pt x="4553" y="1713"/>
                </a:lnTo>
                <a:lnTo>
                  <a:pt x="4553" y="1715"/>
                </a:lnTo>
                <a:lnTo>
                  <a:pt x="4553" y="1717"/>
                </a:lnTo>
                <a:lnTo>
                  <a:pt x="4553" y="1717"/>
                </a:lnTo>
                <a:lnTo>
                  <a:pt x="4553" y="1717"/>
                </a:lnTo>
                <a:lnTo>
                  <a:pt x="4551" y="1717"/>
                </a:lnTo>
                <a:lnTo>
                  <a:pt x="4551" y="1719"/>
                </a:lnTo>
                <a:lnTo>
                  <a:pt x="4551" y="1719"/>
                </a:lnTo>
                <a:lnTo>
                  <a:pt x="4553" y="1719"/>
                </a:lnTo>
                <a:lnTo>
                  <a:pt x="4553" y="1719"/>
                </a:lnTo>
                <a:lnTo>
                  <a:pt x="4553" y="1721"/>
                </a:lnTo>
                <a:lnTo>
                  <a:pt x="4555" y="1721"/>
                </a:lnTo>
                <a:lnTo>
                  <a:pt x="4557" y="1723"/>
                </a:lnTo>
                <a:lnTo>
                  <a:pt x="4559" y="1721"/>
                </a:lnTo>
                <a:lnTo>
                  <a:pt x="4559" y="1721"/>
                </a:lnTo>
                <a:lnTo>
                  <a:pt x="4559" y="1721"/>
                </a:lnTo>
                <a:lnTo>
                  <a:pt x="4559" y="1719"/>
                </a:lnTo>
                <a:lnTo>
                  <a:pt x="4559" y="1719"/>
                </a:lnTo>
                <a:close/>
                <a:moveTo>
                  <a:pt x="4557" y="1728"/>
                </a:moveTo>
                <a:lnTo>
                  <a:pt x="4559" y="1728"/>
                </a:lnTo>
                <a:lnTo>
                  <a:pt x="4559" y="1728"/>
                </a:lnTo>
                <a:lnTo>
                  <a:pt x="4559" y="1728"/>
                </a:lnTo>
                <a:lnTo>
                  <a:pt x="4559" y="1726"/>
                </a:lnTo>
                <a:lnTo>
                  <a:pt x="4559" y="1726"/>
                </a:lnTo>
                <a:lnTo>
                  <a:pt x="4559" y="1728"/>
                </a:lnTo>
                <a:lnTo>
                  <a:pt x="4557" y="1728"/>
                </a:lnTo>
                <a:lnTo>
                  <a:pt x="4557" y="1728"/>
                </a:lnTo>
                <a:close/>
                <a:moveTo>
                  <a:pt x="4534" y="1711"/>
                </a:moveTo>
                <a:lnTo>
                  <a:pt x="4534" y="1713"/>
                </a:lnTo>
                <a:lnTo>
                  <a:pt x="4534" y="1715"/>
                </a:lnTo>
                <a:lnTo>
                  <a:pt x="4532" y="1717"/>
                </a:lnTo>
                <a:lnTo>
                  <a:pt x="4534" y="1715"/>
                </a:lnTo>
                <a:lnTo>
                  <a:pt x="4534" y="1713"/>
                </a:lnTo>
                <a:lnTo>
                  <a:pt x="4536" y="1711"/>
                </a:lnTo>
                <a:lnTo>
                  <a:pt x="4536" y="1709"/>
                </a:lnTo>
                <a:lnTo>
                  <a:pt x="4536" y="1707"/>
                </a:lnTo>
                <a:lnTo>
                  <a:pt x="4536" y="1707"/>
                </a:lnTo>
                <a:lnTo>
                  <a:pt x="4534" y="1711"/>
                </a:lnTo>
                <a:close/>
                <a:moveTo>
                  <a:pt x="4473" y="1684"/>
                </a:moveTo>
                <a:lnTo>
                  <a:pt x="4473" y="1682"/>
                </a:lnTo>
                <a:lnTo>
                  <a:pt x="4471" y="1682"/>
                </a:lnTo>
                <a:lnTo>
                  <a:pt x="4471" y="1682"/>
                </a:lnTo>
                <a:lnTo>
                  <a:pt x="4471" y="1682"/>
                </a:lnTo>
                <a:lnTo>
                  <a:pt x="4471" y="1682"/>
                </a:lnTo>
                <a:lnTo>
                  <a:pt x="4471" y="1684"/>
                </a:lnTo>
                <a:lnTo>
                  <a:pt x="4471" y="1684"/>
                </a:lnTo>
                <a:lnTo>
                  <a:pt x="4471" y="1684"/>
                </a:lnTo>
                <a:lnTo>
                  <a:pt x="4473" y="1684"/>
                </a:lnTo>
                <a:close/>
                <a:moveTo>
                  <a:pt x="4541" y="1692"/>
                </a:moveTo>
                <a:lnTo>
                  <a:pt x="4538" y="1690"/>
                </a:lnTo>
                <a:lnTo>
                  <a:pt x="4538" y="1692"/>
                </a:lnTo>
                <a:lnTo>
                  <a:pt x="4543" y="1692"/>
                </a:lnTo>
                <a:lnTo>
                  <a:pt x="4543" y="1692"/>
                </a:lnTo>
                <a:lnTo>
                  <a:pt x="4543" y="1692"/>
                </a:lnTo>
                <a:lnTo>
                  <a:pt x="4541" y="1692"/>
                </a:lnTo>
                <a:close/>
                <a:moveTo>
                  <a:pt x="4398" y="1707"/>
                </a:moveTo>
                <a:lnTo>
                  <a:pt x="4398" y="1707"/>
                </a:lnTo>
                <a:lnTo>
                  <a:pt x="4398" y="1707"/>
                </a:lnTo>
                <a:lnTo>
                  <a:pt x="4398" y="1709"/>
                </a:lnTo>
                <a:lnTo>
                  <a:pt x="4398" y="1709"/>
                </a:lnTo>
                <a:lnTo>
                  <a:pt x="4398" y="1707"/>
                </a:lnTo>
                <a:lnTo>
                  <a:pt x="4398" y="1707"/>
                </a:lnTo>
                <a:lnTo>
                  <a:pt x="4398" y="1707"/>
                </a:lnTo>
                <a:close/>
                <a:moveTo>
                  <a:pt x="4561" y="1723"/>
                </a:moveTo>
                <a:lnTo>
                  <a:pt x="4561" y="1723"/>
                </a:lnTo>
                <a:lnTo>
                  <a:pt x="4561" y="1723"/>
                </a:lnTo>
                <a:lnTo>
                  <a:pt x="4561" y="1721"/>
                </a:lnTo>
                <a:lnTo>
                  <a:pt x="4561" y="1721"/>
                </a:lnTo>
                <a:lnTo>
                  <a:pt x="4561" y="1721"/>
                </a:lnTo>
                <a:lnTo>
                  <a:pt x="4561" y="1723"/>
                </a:lnTo>
                <a:close/>
                <a:moveTo>
                  <a:pt x="4589" y="1793"/>
                </a:moveTo>
                <a:lnTo>
                  <a:pt x="4589" y="1793"/>
                </a:lnTo>
                <a:lnTo>
                  <a:pt x="4587" y="1793"/>
                </a:lnTo>
                <a:lnTo>
                  <a:pt x="4587" y="1795"/>
                </a:lnTo>
                <a:lnTo>
                  <a:pt x="4585" y="1795"/>
                </a:lnTo>
                <a:lnTo>
                  <a:pt x="4587" y="1797"/>
                </a:lnTo>
                <a:lnTo>
                  <a:pt x="4587" y="1795"/>
                </a:lnTo>
                <a:lnTo>
                  <a:pt x="4589" y="1793"/>
                </a:lnTo>
                <a:lnTo>
                  <a:pt x="4589" y="1791"/>
                </a:lnTo>
                <a:lnTo>
                  <a:pt x="4589" y="1791"/>
                </a:lnTo>
                <a:lnTo>
                  <a:pt x="4589" y="1791"/>
                </a:lnTo>
                <a:lnTo>
                  <a:pt x="4589" y="1793"/>
                </a:lnTo>
                <a:close/>
                <a:moveTo>
                  <a:pt x="4593" y="1860"/>
                </a:moveTo>
                <a:lnTo>
                  <a:pt x="4593" y="1860"/>
                </a:lnTo>
                <a:lnTo>
                  <a:pt x="4593" y="1860"/>
                </a:lnTo>
                <a:lnTo>
                  <a:pt x="4593" y="1860"/>
                </a:lnTo>
                <a:lnTo>
                  <a:pt x="4593" y="1858"/>
                </a:lnTo>
                <a:lnTo>
                  <a:pt x="4593" y="1858"/>
                </a:lnTo>
                <a:lnTo>
                  <a:pt x="4593" y="1858"/>
                </a:lnTo>
                <a:lnTo>
                  <a:pt x="4593" y="1858"/>
                </a:lnTo>
                <a:lnTo>
                  <a:pt x="4591" y="1858"/>
                </a:lnTo>
                <a:lnTo>
                  <a:pt x="4593" y="1860"/>
                </a:lnTo>
                <a:lnTo>
                  <a:pt x="4593" y="1860"/>
                </a:lnTo>
                <a:close/>
                <a:moveTo>
                  <a:pt x="4580" y="1799"/>
                </a:moveTo>
                <a:lnTo>
                  <a:pt x="4582" y="1799"/>
                </a:lnTo>
                <a:lnTo>
                  <a:pt x="4582" y="1799"/>
                </a:lnTo>
                <a:lnTo>
                  <a:pt x="4585" y="1797"/>
                </a:lnTo>
                <a:lnTo>
                  <a:pt x="4585" y="1797"/>
                </a:lnTo>
                <a:lnTo>
                  <a:pt x="4585" y="1797"/>
                </a:lnTo>
                <a:lnTo>
                  <a:pt x="4582" y="1799"/>
                </a:lnTo>
                <a:lnTo>
                  <a:pt x="4580" y="1799"/>
                </a:lnTo>
                <a:close/>
                <a:moveTo>
                  <a:pt x="4551" y="1723"/>
                </a:moveTo>
                <a:lnTo>
                  <a:pt x="4551" y="1723"/>
                </a:lnTo>
                <a:lnTo>
                  <a:pt x="4549" y="1728"/>
                </a:lnTo>
                <a:lnTo>
                  <a:pt x="4551" y="1730"/>
                </a:lnTo>
                <a:lnTo>
                  <a:pt x="4551" y="1730"/>
                </a:lnTo>
                <a:lnTo>
                  <a:pt x="4553" y="1730"/>
                </a:lnTo>
                <a:lnTo>
                  <a:pt x="4553" y="1730"/>
                </a:lnTo>
                <a:lnTo>
                  <a:pt x="4555" y="1728"/>
                </a:lnTo>
                <a:lnTo>
                  <a:pt x="4557" y="1726"/>
                </a:lnTo>
                <a:lnTo>
                  <a:pt x="4557" y="1726"/>
                </a:lnTo>
                <a:lnTo>
                  <a:pt x="4557" y="1723"/>
                </a:lnTo>
                <a:lnTo>
                  <a:pt x="4555" y="1723"/>
                </a:lnTo>
                <a:lnTo>
                  <a:pt x="4553" y="1721"/>
                </a:lnTo>
                <a:lnTo>
                  <a:pt x="4553" y="1721"/>
                </a:lnTo>
                <a:lnTo>
                  <a:pt x="4551" y="1719"/>
                </a:lnTo>
                <a:lnTo>
                  <a:pt x="4551" y="1719"/>
                </a:lnTo>
                <a:lnTo>
                  <a:pt x="4551" y="1721"/>
                </a:lnTo>
                <a:lnTo>
                  <a:pt x="4551" y="1723"/>
                </a:lnTo>
                <a:lnTo>
                  <a:pt x="4551" y="1723"/>
                </a:lnTo>
                <a:lnTo>
                  <a:pt x="4551" y="1723"/>
                </a:lnTo>
                <a:lnTo>
                  <a:pt x="4551" y="1723"/>
                </a:lnTo>
                <a:close/>
                <a:moveTo>
                  <a:pt x="4490" y="1679"/>
                </a:moveTo>
                <a:lnTo>
                  <a:pt x="4490" y="1682"/>
                </a:lnTo>
                <a:lnTo>
                  <a:pt x="4492" y="1682"/>
                </a:lnTo>
                <a:lnTo>
                  <a:pt x="4494" y="1682"/>
                </a:lnTo>
                <a:lnTo>
                  <a:pt x="4497" y="1684"/>
                </a:lnTo>
                <a:lnTo>
                  <a:pt x="4499" y="1686"/>
                </a:lnTo>
                <a:lnTo>
                  <a:pt x="4503" y="1686"/>
                </a:lnTo>
                <a:lnTo>
                  <a:pt x="4503" y="1682"/>
                </a:lnTo>
                <a:lnTo>
                  <a:pt x="4503" y="1682"/>
                </a:lnTo>
                <a:lnTo>
                  <a:pt x="4503" y="1679"/>
                </a:lnTo>
                <a:lnTo>
                  <a:pt x="4501" y="1679"/>
                </a:lnTo>
                <a:lnTo>
                  <a:pt x="4501" y="1679"/>
                </a:lnTo>
                <a:lnTo>
                  <a:pt x="4501" y="1679"/>
                </a:lnTo>
                <a:lnTo>
                  <a:pt x="4501" y="1677"/>
                </a:lnTo>
                <a:lnTo>
                  <a:pt x="4499" y="1675"/>
                </a:lnTo>
                <a:lnTo>
                  <a:pt x="4497" y="1673"/>
                </a:lnTo>
                <a:lnTo>
                  <a:pt x="4494" y="1673"/>
                </a:lnTo>
                <a:lnTo>
                  <a:pt x="4492" y="1673"/>
                </a:lnTo>
                <a:lnTo>
                  <a:pt x="4490" y="1673"/>
                </a:lnTo>
                <a:lnTo>
                  <a:pt x="4488" y="1673"/>
                </a:lnTo>
                <a:lnTo>
                  <a:pt x="4486" y="1671"/>
                </a:lnTo>
                <a:lnTo>
                  <a:pt x="4484" y="1671"/>
                </a:lnTo>
                <a:lnTo>
                  <a:pt x="4484" y="1671"/>
                </a:lnTo>
                <a:lnTo>
                  <a:pt x="4482" y="1671"/>
                </a:lnTo>
                <a:lnTo>
                  <a:pt x="4482" y="1671"/>
                </a:lnTo>
                <a:lnTo>
                  <a:pt x="4480" y="1673"/>
                </a:lnTo>
                <a:lnTo>
                  <a:pt x="4480" y="1673"/>
                </a:lnTo>
                <a:lnTo>
                  <a:pt x="4478" y="1673"/>
                </a:lnTo>
                <a:lnTo>
                  <a:pt x="4478" y="1673"/>
                </a:lnTo>
                <a:lnTo>
                  <a:pt x="4478" y="1671"/>
                </a:lnTo>
                <a:lnTo>
                  <a:pt x="4476" y="1671"/>
                </a:lnTo>
                <a:lnTo>
                  <a:pt x="4476" y="1671"/>
                </a:lnTo>
                <a:lnTo>
                  <a:pt x="4473" y="1673"/>
                </a:lnTo>
                <a:lnTo>
                  <a:pt x="4469" y="1671"/>
                </a:lnTo>
                <a:lnTo>
                  <a:pt x="4465" y="1673"/>
                </a:lnTo>
                <a:lnTo>
                  <a:pt x="4463" y="1673"/>
                </a:lnTo>
                <a:lnTo>
                  <a:pt x="4461" y="1677"/>
                </a:lnTo>
                <a:lnTo>
                  <a:pt x="4461" y="1677"/>
                </a:lnTo>
                <a:lnTo>
                  <a:pt x="4461" y="1679"/>
                </a:lnTo>
                <a:lnTo>
                  <a:pt x="4461" y="1679"/>
                </a:lnTo>
                <a:lnTo>
                  <a:pt x="4461" y="1682"/>
                </a:lnTo>
                <a:lnTo>
                  <a:pt x="4461" y="1682"/>
                </a:lnTo>
                <a:lnTo>
                  <a:pt x="4461" y="1682"/>
                </a:lnTo>
                <a:lnTo>
                  <a:pt x="4463" y="1679"/>
                </a:lnTo>
                <a:lnTo>
                  <a:pt x="4463" y="1679"/>
                </a:lnTo>
                <a:lnTo>
                  <a:pt x="4463" y="1677"/>
                </a:lnTo>
                <a:lnTo>
                  <a:pt x="4463" y="1677"/>
                </a:lnTo>
                <a:lnTo>
                  <a:pt x="4463" y="1677"/>
                </a:lnTo>
                <a:lnTo>
                  <a:pt x="4465" y="1677"/>
                </a:lnTo>
                <a:lnTo>
                  <a:pt x="4465" y="1677"/>
                </a:lnTo>
                <a:lnTo>
                  <a:pt x="4465" y="1677"/>
                </a:lnTo>
                <a:lnTo>
                  <a:pt x="4467" y="1679"/>
                </a:lnTo>
                <a:lnTo>
                  <a:pt x="4469" y="1682"/>
                </a:lnTo>
                <a:lnTo>
                  <a:pt x="4469" y="1682"/>
                </a:lnTo>
                <a:lnTo>
                  <a:pt x="4471" y="1679"/>
                </a:lnTo>
                <a:lnTo>
                  <a:pt x="4471" y="1679"/>
                </a:lnTo>
                <a:lnTo>
                  <a:pt x="4473" y="1679"/>
                </a:lnTo>
                <a:lnTo>
                  <a:pt x="4473" y="1677"/>
                </a:lnTo>
                <a:lnTo>
                  <a:pt x="4476" y="1677"/>
                </a:lnTo>
                <a:lnTo>
                  <a:pt x="4476" y="1677"/>
                </a:lnTo>
                <a:lnTo>
                  <a:pt x="4476" y="1677"/>
                </a:lnTo>
                <a:lnTo>
                  <a:pt x="4476" y="1677"/>
                </a:lnTo>
                <a:lnTo>
                  <a:pt x="4476" y="1679"/>
                </a:lnTo>
                <a:lnTo>
                  <a:pt x="4476" y="1679"/>
                </a:lnTo>
                <a:lnTo>
                  <a:pt x="4478" y="1679"/>
                </a:lnTo>
                <a:lnTo>
                  <a:pt x="4480" y="1679"/>
                </a:lnTo>
                <a:lnTo>
                  <a:pt x="4482" y="1679"/>
                </a:lnTo>
                <a:lnTo>
                  <a:pt x="4484" y="1682"/>
                </a:lnTo>
                <a:lnTo>
                  <a:pt x="4484" y="1679"/>
                </a:lnTo>
                <a:lnTo>
                  <a:pt x="4484" y="1679"/>
                </a:lnTo>
                <a:lnTo>
                  <a:pt x="4484" y="1679"/>
                </a:lnTo>
                <a:lnTo>
                  <a:pt x="4484" y="1679"/>
                </a:lnTo>
                <a:lnTo>
                  <a:pt x="4486" y="1679"/>
                </a:lnTo>
                <a:lnTo>
                  <a:pt x="4488" y="1679"/>
                </a:lnTo>
                <a:lnTo>
                  <a:pt x="4490" y="1679"/>
                </a:lnTo>
                <a:close/>
                <a:moveTo>
                  <a:pt x="4530" y="1715"/>
                </a:moveTo>
                <a:lnTo>
                  <a:pt x="4530" y="1715"/>
                </a:lnTo>
                <a:lnTo>
                  <a:pt x="4530" y="1717"/>
                </a:lnTo>
                <a:lnTo>
                  <a:pt x="4532" y="1715"/>
                </a:lnTo>
                <a:lnTo>
                  <a:pt x="4532" y="1715"/>
                </a:lnTo>
                <a:lnTo>
                  <a:pt x="4530" y="1713"/>
                </a:lnTo>
                <a:lnTo>
                  <a:pt x="4530" y="1713"/>
                </a:lnTo>
                <a:lnTo>
                  <a:pt x="4530" y="1711"/>
                </a:lnTo>
                <a:lnTo>
                  <a:pt x="4530" y="1711"/>
                </a:lnTo>
                <a:lnTo>
                  <a:pt x="4530" y="1713"/>
                </a:lnTo>
                <a:lnTo>
                  <a:pt x="4530" y="1715"/>
                </a:lnTo>
                <a:lnTo>
                  <a:pt x="4530" y="1715"/>
                </a:lnTo>
                <a:close/>
                <a:moveTo>
                  <a:pt x="4471" y="1734"/>
                </a:moveTo>
                <a:lnTo>
                  <a:pt x="4471" y="1732"/>
                </a:lnTo>
                <a:lnTo>
                  <a:pt x="4471" y="1734"/>
                </a:lnTo>
                <a:lnTo>
                  <a:pt x="4469" y="1734"/>
                </a:lnTo>
                <a:lnTo>
                  <a:pt x="4469" y="1734"/>
                </a:lnTo>
                <a:lnTo>
                  <a:pt x="4471" y="1734"/>
                </a:lnTo>
                <a:lnTo>
                  <a:pt x="4471" y="1734"/>
                </a:lnTo>
                <a:lnTo>
                  <a:pt x="4471" y="1734"/>
                </a:lnTo>
                <a:lnTo>
                  <a:pt x="4471" y="1734"/>
                </a:lnTo>
                <a:lnTo>
                  <a:pt x="4471" y="1734"/>
                </a:lnTo>
                <a:close/>
                <a:moveTo>
                  <a:pt x="4469" y="1682"/>
                </a:moveTo>
                <a:lnTo>
                  <a:pt x="4469" y="1682"/>
                </a:lnTo>
                <a:lnTo>
                  <a:pt x="4467" y="1684"/>
                </a:lnTo>
                <a:lnTo>
                  <a:pt x="4469" y="1684"/>
                </a:lnTo>
                <a:lnTo>
                  <a:pt x="4469" y="1682"/>
                </a:lnTo>
                <a:lnTo>
                  <a:pt x="4469" y="1682"/>
                </a:lnTo>
                <a:close/>
                <a:moveTo>
                  <a:pt x="4486" y="1742"/>
                </a:moveTo>
                <a:lnTo>
                  <a:pt x="4486" y="1744"/>
                </a:lnTo>
                <a:lnTo>
                  <a:pt x="4486" y="1744"/>
                </a:lnTo>
                <a:lnTo>
                  <a:pt x="4486" y="1747"/>
                </a:lnTo>
                <a:lnTo>
                  <a:pt x="4488" y="1747"/>
                </a:lnTo>
                <a:lnTo>
                  <a:pt x="4488" y="1747"/>
                </a:lnTo>
                <a:lnTo>
                  <a:pt x="4488" y="1744"/>
                </a:lnTo>
                <a:lnTo>
                  <a:pt x="4488" y="1744"/>
                </a:lnTo>
                <a:lnTo>
                  <a:pt x="4486" y="1742"/>
                </a:lnTo>
                <a:lnTo>
                  <a:pt x="4486" y="1742"/>
                </a:lnTo>
                <a:close/>
                <a:moveTo>
                  <a:pt x="4515" y="1734"/>
                </a:moveTo>
                <a:lnTo>
                  <a:pt x="4517" y="1734"/>
                </a:lnTo>
                <a:lnTo>
                  <a:pt x="4517" y="1734"/>
                </a:lnTo>
                <a:lnTo>
                  <a:pt x="4517" y="1734"/>
                </a:lnTo>
                <a:lnTo>
                  <a:pt x="4520" y="1736"/>
                </a:lnTo>
                <a:lnTo>
                  <a:pt x="4520" y="1736"/>
                </a:lnTo>
                <a:lnTo>
                  <a:pt x="4520" y="1734"/>
                </a:lnTo>
                <a:lnTo>
                  <a:pt x="4520" y="1734"/>
                </a:lnTo>
                <a:lnTo>
                  <a:pt x="4515" y="1734"/>
                </a:lnTo>
                <a:close/>
                <a:moveTo>
                  <a:pt x="4515" y="1734"/>
                </a:moveTo>
                <a:lnTo>
                  <a:pt x="4515" y="1734"/>
                </a:lnTo>
                <a:lnTo>
                  <a:pt x="4513" y="1734"/>
                </a:lnTo>
                <a:lnTo>
                  <a:pt x="4513" y="1734"/>
                </a:lnTo>
                <a:lnTo>
                  <a:pt x="4513" y="1734"/>
                </a:lnTo>
                <a:lnTo>
                  <a:pt x="4513" y="1736"/>
                </a:lnTo>
                <a:lnTo>
                  <a:pt x="4511" y="1736"/>
                </a:lnTo>
                <a:lnTo>
                  <a:pt x="4511" y="1736"/>
                </a:lnTo>
                <a:lnTo>
                  <a:pt x="4511" y="1738"/>
                </a:lnTo>
                <a:lnTo>
                  <a:pt x="4509" y="1738"/>
                </a:lnTo>
                <a:lnTo>
                  <a:pt x="4509" y="1738"/>
                </a:lnTo>
                <a:lnTo>
                  <a:pt x="4509" y="1740"/>
                </a:lnTo>
                <a:lnTo>
                  <a:pt x="4509" y="1742"/>
                </a:lnTo>
                <a:lnTo>
                  <a:pt x="4507" y="1742"/>
                </a:lnTo>
                <a:lnTo>
                  <a:pt x="4507" y="1742"/>
                </a:lnTo>
                <a:lnTo>
                  <a:pt x="4507" y="1744"/>
                </a:lnTo>
                <a:lnTo>
                  <a:pt x="4507" y="1744"/>
                </a:lnTo>
                <a:lnTo>
                  <a:pt x="4507" y="1747"/>
                </a:lnTo>
                <a:lnTo>
                  <a:pt x="4509" y="1747"/>
                </a:lnTo>
                <a:lnTo>
                  <a:pt x="4509" y="1747"/>
                </a:lnTo>
                <a:lnTo>
                  <a:pt x="4511" y="1747"/>
                </a:lnTo>
                <a:lnTo>
                  <a:pt x="4511" y="1747"/>
                </a:lnTo>
                <a:lnTo>
                  <a:pt x="4511" y="1744"/>
                </a:lnTo>
                <a:lnTo>
                  <a:pt x="4511" y="1744"/>
                </a:lnTo>
                <a:lnTo>
                  <a:pt x="4513" y="1742"/>
                </a:lnTo>
                <a:lnTo>
                  <a:pt x="4513" y="1742"/>
                </a:lnTo>
                <a:lnTo>
                  <a:pt x="4513" y="1742"/>
                </a:lnTo>
                <a:lnTo>
                  <a:pt x="4515" y="1740"/>
                </a:lnTo>
                <a:lnTo>
                  <a:pt x="4515" y="1738"/>
                </a:lnTo>
                <a:lnTo>
                  <a:pt x="4515" y="1736"/>
                </a:lnTo>
                <a:lnTo>
                  <a:pt x="4515" y="1734"/>
                </a:lnTo>
                <a:lnTo>
                  <a:pt x="4515" y="1734"/>
                </a:lnTo>
                <a:close/>
                <a:moveTo>
                  <a:pt x="4528" y="1795"/>
                </a:moveTo>
                <a:lnTo>
                  <a:pt x="4528" y="1795"/>
                </a:lnTo>
                <a:lnTo>
                  <a:pt x="4530" y="1793"/>
                </a:lnTo>
                <a:lnTo>
                  <a:pt x="4528" y="1791"/>
                </a:lnTo>
                <a:lnTo>
                  <a:pt x="4528" y="1791"/>
                </a:lnTo>
                <a:lnTo>
                  <a:pt x="4528" y="1788"/>
                </a:lnTo>
                <a:lnTo>
                  <a:pt x="4528" y="1791"/>
                </a:lnTo>
                <a:lnTo>
                  <a:pt x="4528" y="1791"/>
                </a:lnTo>
                <a:lnTo>
                  <a:pt x="4528" y="1791"/>
                </a:lnTo>
                <a:lnTo>
                  <a:pt x="4528" y="1793"/>
                </a:lnTo>
                <a:lnTo>
                  <a:pt x="4528" y="1795"/>
                </a:lnTo>
                <a:close/>
                <a:moveTo>
                  <a:pt x="5364" y="508"/>
                </a:moveTo>
                <a:lnTo>
                  <a:pt x="5362" y="508"/>
                </a:lnTo>
                <a:lnTo>
                  <a:pt x="5356" y="508"/>
                </a:lnTo>
                <a:lnTo>
                  <a:pt x="5358" y="508"/>
                </a:lnTo>
                <a:lnTo>
                  <a:pt x="5358" y="505"/>
                </a:lnTo>
                <a:lnTo>
                  <a:pt x="5356" y="505"/>
                </a:lnTo>
                <a:lnTo>
                  <a:pt x="5356" y="505"/>
                </a:lnTo>
                <a:lnTo>
                  <a:pt x="5356" y="505"/>
                </a:lnTo>
                <a:lnTo>
                  <a:pt x="5353" y="505"/>
                </a:lnTo>
                <a:lnTo>
                  <a:pt x="5351" y="505"/>
                </a:lnTo>
                <a:lnTo>
                  <a:pt x="5351" y="505"/>
                </a:lnTo>
                <a:lnTo>
                  <a:pt x="5353" y="503"/>
                </a:lnTo>
                <a:lnTo>
                  <a:pt x="5353" y="503"/>
                </a:lnTo>
                <a:lnTo>
                  <a:pt x="5351" y="503"/>
                </a:lnTo>
                <a:lnTo>
                  <a:pt x="5347" y="499"/>
                </a:lnTo>
                <a:lnTo>
                  <a:pt x="5343" y="497"/>
                </a:lnTo>
                <a:lnTo>
                  <a:pt x="5341" y="495"/>
                </a:lnTo>
                <a:lnTo>
                  <a:pt x="5337" y="493"/>
                </a:lnTo>
                <a:lnTo>
                  <a:pt x="5335" y="489"/>
                </a:lnTo>
                <a:lnTo>
                  <a:pt x="5330" y="489"/>
                </a:lnTo>
                <a:lnTo>
                  <a:pt x="5326" y="489"/>
                </a:lnTo>
                <a:lnTo>
                  <a:pt x="5324" y="489"/>
                </a:lnTo>
                <a:lnTo>
                  <a:pt x="5322" y="487"/>
                </a:lnTo>
                <a:lnTo>
                  <a:pt x="5316" y="487"/>
                </a:lnTo>
                <a:lnTo>
                  <a:pt x="5316" y="487"/>
                </a:lnTo>
                <a:lnTo>
                  <a:pt x="5322" y="489"/>
                </a:lnTo>
                <a:lnTo>
                  <a:pt x="5324" y="489"/>
                </a:lnTo>
                <a:lnTo>
                  <a:pt x="5324" y="489"/>
                </a:lnTo>
                <a:lnTo>
                  <a:pt x="5322" y="489"/>
                </a:lnTo>
                <a:lnTo>
                  <a:pt x="5318" y="489"/>
                </a:lnTo>
                <a:lnTo>
                  <a:pt x="5316" y="489"/>
                </a:lnTo>
                <a:lnTo>
                  <a:pt x="5314" y="489"/>
                </a:lnTo>
                <a:lnTo>
                  <a:pt x="5314" y="489"/>
                </a:lnTo>
                <a:lnTo>
                  <a:pt x="5314" y="489"/>
                </a:lnTo>
                <a:lnTo>
                  <a:pt x="5314" y="491"/>
                </a:lnTo>
                <a:lnTo>
                  <a:pt x="5314" y="491"/>
                </a:lnTo>
                <a:lnTo>
                  <a:pt x="5314" y="491"/>
                </a:lnTo>
                <a:lnTo>
                  <a:pt x="5312" y="491"/>
                </a:lnTo>
                <a:lnTo>
                  <a:pt x="5312" y="491"/>
                </a:lnTo>
                <a:lnTo>
                  <a:pt x="5312" y="489"/>
                </a:lnTo>
                <a:lnTo>
                  <a:pt x="5314" y="487"/>
                </a:lnTo>
                <a:lnTo>
                  <a:pt x="5314" y="487"/>
                </a:lnTo>
                <a:lnTo>
                  <a:pt x="5314" y="487"/>
                </a:lnTo>
                <a:lnTo>
                  <a:pt x="5309" y="484"/>
                </a:lnTo>
                <a:lnTo>
                  <a:pt x="5307" y="484"/>
                </a:lnTo>
                <a:lnTo>
                  <a:pt x="5307" y="484"/>
                </a:lnTo>
                <a:lnTo>
                  <a:pt x="5303" y="484"/>
                </a:lnTo>
                <a:lnTo>
                  <a:pt x="5295" y="484"/>
                </a:lnTo>
                <a:lnTo>
                  <a:pt x="5295" y="487"/>
                </a:lnTo>
                <a:lnTo>
                  <a:pt x="5295" y="487"/>
                </a:lnTo>
                <a:lnTo>
                  <a:pt x="5295" y="487"/>
                </a:lnTo>
                <a:lnTo>
                  <a:pt x="5295" y="487"/>
                </a:lnTo>
                <a:lnTo>
                  <a:pt x="5297" y="487"/>
                </a:lnTo>
                <a:lnTo>
                  <a:pt x="5299" y="489"/>
                </a:lnTo>
                <a:lnTo>
                  <a:pt x="5299" y="489"/>
                </a:lnTo>
                <a:lnTo>
                  <a:pt x="5301" y="489"/>
                </a:lnTo>
                <a:lnTo>
                  <a:pt x="5301" y="491"/>
                </a:lnTo>
                <a:lnTo>
                  <a:pt x="5301" y="493"/>
                </a:lnTo>
                <a:lnTo>
                  <a:pt x="5301" y="493"/>
                </a:lnTo>
                <a:lnTo>
                  <a:pt x="5301" y="495"/>
                </a:lnTo>
                <a:lnTo>
                  <a:pt x="5301" y="497"/>
                </a:lnTo>
                <a:lnTo>
                  <a:pt x="5299" y="497"/>
                </a:lnTo>
                <a:lnTo>
                  <a:pt x="5299" y="497"/>
                </a:lnTo>
                <a:lnTo>
                  <a:pt x="5301" y="499"/>
                </a:lnTo>
                <a:lnTo>
                  <a:pt x="5303" y="499"/>
                </a:lnTo>
                <a:lnTo>
                  <a:pt x="5305" y="499"/>
                </a:lnTo>
                <a:lnTo>
                  <a:pt x="5305" y="501"/>
                </a:lnTo>
                <a:lnTo>
                  <a:pt x="5305" y="503"/>
                </a:lnTo>
                <a:lnTo>
                  <a:pt x="5303" y="505"/>
                </a:lnTo>
                <a:lnTo>
                  <a:pt x="5303" y="505"/>
                </a:lnTo>
                <a:lnTo>
                  <a:pt x="5303" y="505"/>
                </a:lnTo>
                <a:lnTo>
                  <a:pt x="5301" y="505"/>
                </a:lnTo>
                <a:lnTo>
                  <a:pt x="5301" y="505"/>
                </a:lnTo>
                <a:lnTo>
                  <a:pt x="5301" y="503"/>
                </a:lnTo>
                <a:lnTo>
                  <a:pt x="5301" y="501"/>
                </a:lnTo>
                <a:lnTo>
                  <a:pt x="5299" y="501"/>
                </a:lnTo>
                <a:lnTo>
                  <a:pt x="5299" y="501"/>
                </a:lnTo>
                <a:lnTo>
                  <a:pt x="5297" y="503"/>
                </a:lnTo>
                <a:lnTo>
                  <a:pt x="5297" y="503"/>
                </a:lnTo>
                <a:lnTo>
                  <a:pt x="5297" y="503"/>
                </a:lnTo>
                <a:lnTo>
                  <a:pt x="5295" y="501"/>
                </a:lnTo>
                <a:lnTo>
                  <a:pt x="5295" y="499"/>
                </a:lnTo>
                <a:lnTo>
                  <a:pt x="5295" y="499"/>
                </a:lnTo>
                <a:lnTo>
                  <a:pt x="5293" y="497"/>
                </a:lnTo>
                <a:lnTo>
                  <a:pt x="5293" y="497"/>
                </a:lnTo>
                <a:lnTo>
                  <a:pt x="5291" y="497"/>
                </a:lnTo>
                <a:lnTo>
                  <a:pt x="5289" y="497"/>
                </a:lnTo>
                <a:lnTo>
                  <a:pt x="5289" y="495"/>
                </a:lnTo>
                <a:lnTo>
                  <a:pt x="5291" y="493"/>
                </a:lnTo>
                <a:lnTo>
                  <a:pt x="5291" y="491"/>
                </a:lnTo>
                <a:lnTo>
                  <a:pt x="5291" y="489"/>
                </a:lnTo>
                <a:lnTo>
                  <a:pt x="5289" y="489"/>
                </a:lnTo>
                <a:lnTo>
                  <a:pt x="5289" y="487"/>
                </a:lnTo>
                <a:lnTo>
                  <a:pt x="5289" y="482"/>
                </a:lnTo>
                <a:lnTo>
                  <a:pt x="5289" y="482"/>
                </a:lnTo>
                <a:lnTo>
                  <a:pt x="5291" y="480"/>
                </a:lnTo>
                <a:lnTo>
                  <a:pt x="5289" y="478"/>
                </a:lnTo>
                <a:lnTo>
                  <a:pt x="5289" y="478"/>
                </a:lnTo>
                <a:lnTo>
                  <a:pt x="5286" y="478"/>
                </a:lnTo>
                <a:lnTo>
                  <a:pt x="5286" y="478"/>
                </a:lnTo>
                <a:lnTo>
                  <a:pt x="5284" y="478"/>
                </a:lnTo>
                <a:lnTo>
                  <a:pt x="5282" y="478"/>
                </a:lnTo>
                <a:lnTo>
                  <a:pt x="5284" y="476"/>
                </a:lnTo>
                <a:lnTo>
                  <a:pt x="5284" y="476"/>
                </a:lnTo>
                <a:lnTo>
                  <a:pt x="5284" y="474"/>
                </a:lnTo>
                <a:lnTo>
                  <a:pt x="5282" y="474"/>
                </a:lnTo>
                <a:lnTo>
                  <a:pt x="5282" y="472"/>
                </a:lnTo>
                <a:lnTo>
                  <a:pt x="5259" y="461"/>
                </a:lnTo>
                <a:lnTo>
                  <a:pt x="5257" y="459"/>
                </a:lnTo>
                <a:lnTo>
                  <a:pt x="5255" y="457"/>
                </a:lnTo>
                <a:lnTo>
                  <a:pt x="5253" y="457"/>
                </a:lnTo>
                <a:lnTo>
                  <a:pt x="5251" y="457"/>
                </a:lnTo>
                <a:lnTo>
                  <a:pt x="5251" y="457"/>
                </a:lnTo>
                <a:lnTo>
                  <a:pt x="5249" y="457"/>
                </a:lnTo>
                <a:lnTo>
                  <a:pt x="5251" y="457"/>
                </a:lnTo>
                <a:lnTo>
                  <a:pt x="5251" y="455"/>
                </a:lnTo>
                <a:lnTo>
                  <a:pt x="5249" y="455"/>
                </a:lnTo>
                <a:lnTo>
                  <a:pt x="5240" y="451"/>
                </a:lnTo>
                <a:lnTo>
                  <a:pt x="5238" y="449"/>
                </a:lnTo>
                <a:lnTo>
                  <a:pt x="5240" y="451"/>
                </a:lnTo>
                <a:lnTo>
                  <a:pt x="5247" y="455"/>
                </a:lnTo>
                <a:lnTo>
                  <a:pt x="5247" y="455"/>
                </a:lnTo>
                <a:lnTo>
                  <a:pt x="5245" y="457"/>
                </a:lnTo>
                <a:lnTo>
                  <a:pt x="5242" y="457"/>
                </a:lnTo>
                <a:lnTo>
                  <a:pt x="5245" y="455"/>
                </a:lnTo>
                <a:lnTo>
                  <a:pt x="5242" y="453"/>
                </a:lnTo>
                <a:lnTo>
                  <a:pt x="5242" y="453"/>
                </a:lnTo>
                <a:lnTo>
                  <a:pt x="5240" y="451"/>
                </a:lnTo>
                <a:lnTo>
                  <a:pt x="5238" y="451"/>
                </a:lnTo>
                <a:lnTo>
                  <a:pt x="5234" y="451"/>
                </a:lnTo>
                <a:lnTo>
                  <a:pt x="5234" y="449"/>
                </a:lnTo>
                <a:lnTo>
                  <a:pt x="5234" y="447"/>
                </a:lnTo>
                <a:lnTo>
                  <a:pt x="5236" y="449"/>
                </a:lnTo>
                <a:lnTo>
                  <a:pt x="5236" y="449"/>
                </a:lnTo>
                <a:lnTo>
                  <a:pt x="5234" y="447"/>
                </a:lnTo>
                <a:lnTo>
                  <a:pt x="5232" y="445"/>
                </a:lnTo>
                <a:lnTo>
                  <a:pt x="5226" y="443"/>
                </a:lnTo>
                <a:lnTo>
                  <a:pt x="5224" y="443"/>
                </a:lnTo>
                <a:lnTo>
                  <a:pt x="5224" y="440"/>
                </a:lnTo>
                <a:lnTo>
                  <a:pt x="5221" y="440"/>
                </a:lnTo>
                <a:lnTo>
                  <a:pt x="5221" y="440"/>
                </a:lnTo>
                <a:lnTo>
                  <a:pt x="5217" y="440"/>
                </a:lnTo>
                <a:lnTo>
                  <a:pt x="5215" y="438"/>
                </a:lnTo>
                <a:lnTo>
                  <a:pt x="5215" y="438"/>
                </a:lnTo>
                <a:lnTo>
                  <a:pt x="5213" y="438"/>
                </a:lnTo>
                <a:lnTo>
                  <a:pt x="5205" y="432"/>
                </a:lnTo>
                <a:lnTo>
                  <a:pt x="5201" y="430"/>
                </a:lnTo>
                <a:lnTo>
                  <a:pt x="5201" y="430"/>
                </a:lnTo>
                <a:lnTo>
                  <a:pt x="5201" y="430"/>
                </a:lnTo>
                <a:lnTo>
                  <a:pt x="5198" y="428"/>
                </a:lnTo>
                <a:lnTo>
                  <a:pt x="5192" y="428"/>
                </a:lnTo>
                <a:lnTo>
                  <a:pt x="5186" y="426"/>
                </a:lnTo>
                <a:lnTo>
                  <a:pt x="5177" y="424"/>
                </a:lnTo>
                <a:lnTo>
                  <a:pt x="5171" y="422"/>
                </a:lnTo>
                <a:lnTo>
                  <a:pt x="5163" y="419"/>
                </a:lnTo>
                <a:lnTo>
                  <a:pt x="5159" y="417"/>
                </a:lnTo>
                <a:lnTo>
                  <a:pt x="5157" y="415"/>
                </a:lnTo>
                <a:lnTo>
                  <a:pt x="5154" y="415"/>
                </a:lnTo>
                <a:lnTo>
                  <a:pt x="5148" y="417"/>
                </a:lnTo>
                <a:lnTo>
                  <a:pt x="5140" y="417"/>
                </a:lnTo>
                <a:lnTo>
                  <a:pt x="5133" y="415"/>
                </a:lnTo>
                <a:lnTo>
                  <a:pt x="5127" y="415"/>
                </a:lnTo>
                <a:lnTo>
                  <a:pt x="5125" y="415"/>
                </a:lnTo>
                <a:lnTo>
                  <a:pt x="5121" y="415"/>
                </a:lnTo>
                <a:lnTo>
                  <a:pt x="5119" y="415"/>
                </a:lnTo>
                <a:lnTo>
                  <a:pt x="5119" y="417"/>
                </a:lnTo>
                <a:lnTo>
                  <a:pt x="5115" y="417"/>
                </a:lnTo>
                <a:lnTo>
                  <a:pt x="5113" y="415"/>
                </a:lnTo>
                <a:lnTo>
                  <a:pt x="5108" y="413"/>
                </a:lnTo>
                <a:lnTo>
                  <a:pt x="5100" y="413"/>
                </a:lnTo>
                <a:lnTo>
                  <a:pt x="5089" y="411"/>
                </a:lnTo>
                <a:lnTo>
                  <a:pt x="5083" y="411"/>
                </a:lnTo>
                <a:lnTo>
                  <a:pt x="5077" y="411"/>
                </a:lnTo>
                <a:lnTo>
                  <a:pt x="5079" y="415"/>
                </a:lnTo>
                <a:lnTo>
                  <a:pt x="5077" y="417"/>
                </a:lnTo>
                <a:lnTo>
                  <a:pt x="5075" y="419"/>
                </a:lnTo>
                <a:lnTo>
                  <a:pt x="5073" y="422"/>
                </a:lnTo>
                <a:lnTo>
                  <a:pt x="5073" y="422"/>
                </a:lnTo>
                <a:lnTo>
                  <a:pt x="5079" y="424"/>
                </a:lnTo>
                <a:lnTo>
                  <a:pt x="5081" y="428"/>
                </a:lnTo>
                <a:lnTo>
                  <a:pt x="5083" y="432"/>
                </a:lnTo>
                <a:lnTo>
                  <a:pt x="5085" y="434"/>
                </a:lnTo>
                <a:lnTo>
                  <a:pt x="5085" y="436"/>
                </a:lnTo>
                <a:lnTo>
                  <a:pt x="5079" y="443"/>
                </a:lnTo>
                <a:lnTo>
                  <a:pt x="5071" y="443"/>
                </a:lnTo>
                <a:lnTo>
                  <a:pt x="5064" y="445"/>
                </a:lnTo>
                <a:lnTo>
                  <a:pt x="5062" y="440"/>
                </a:lnTo>
                <a:lnTo>
                  <a:pt x="5060" y="436"/>
                </a:lnTo>
                <a:lnTo>
                  <a:pt x="5056" y="434"/>
                </a:lnTo>
                <a:lnTo>
                  <a:pt x="5050" y="432"/>
                </a:lnTo>
                <a:lnTo>
                  <a:pt x="5048" y="432"/>
                </a:lnTo>
                <a:lnTo>
                  <a:pt x="5045" y="432"/>
                </a:lnTo>
                <a:lnTo>
                  <a:pt x="5045" y="428"/>
                </a:lnTo>
                <a:lnTo>
                  <a:pt x="5043" y="424"/>
                </a:lnTo>
                <a:lnTo>
                  <a:pt x="5041" y="422"/>
                </a:lnTo>
                <a:lnTo>
                  <a:pt x="5041" y="422"/>
                </a:lnTo>
                <a:lnTo>
                  <a:pt x="5039" y="419"/>
                </a:lnTo>
                <a:lnTo>
                  <a:pt x="5037" y="419"/>
                </a:lnTo>
                <a:lnTo>
                  <a:pt x="5029" y="424"/>
                </a:lnTo>
                <a:lnTo>
                  <a:pt x="5025" y="426"/>
                </a:lnTo>
                <a:lnTo>
                  <a:pt x="5025" y="426"/>
                </a:lnTo>
                <a:lnTo>
                  <a:pt x="5012" y="424"/>
                </a:lnTo>
                <a:lnTo>
                  <a:pt x="5010" y="424"/>
                </a:lnTo>
                <a:lnTo>
                  <a:pt x="4991" y="424"/>
                </a:lnTo>
                <a:lnTo>
                  <a:pt x="4987" y="419"/>
                </a:lnTo>
                <a:lnTo>
                  <a:pt x="4983" y="419"/>
                </a:lnTo>
                <a:lnTo>
                  <a:pt x="4978" y="419"/>
                </a:lnTo>
                <a:lnTo>
                  <a:pt x="4976" y="422"/>
                </a:lnTo>
                <a:lnTo>
                  <a:pt x="4972" y="419"/>
                </a:lnTo>
                <a:lnTo>
                  <a:pt x="4968" y="422"/>
                </a:lnTo>
                <a:lnTo>
                  <a:pt x="4960" y="422"/>
                </a:lnTo>
                <a:lnTo>
                  <a:pt x="4957" y="424"/>
                </a:lnTo>
                <a:lnTo>
                  <a:pt x="4953" y="424"/>
                </a:lnTo>
                <a:lnTo>
                  <a:pt x="4947" y="428"/>
                </a:lnTo>
                <a:lnTo>
                  <a:pt x="4947" y="430"/>
                </a:lnTo>
                <a:lnTo>
                  <a:pt x="4947" y="434"/>
                </a:lnTo>
                <a:lnTo>
                  <a:pt x="4949" y="436"/>
                </a:lnTo>
                <a:lnTo>
                  <a:pt x="4949" y="440"/>
                </a:lnTo>
                <a:lnTo>
                  <a:pt x="4947" y="443"/>
                </a:lnTo>
                <a:lnTo>
                  <a:pt x="4945" y="443"/>
                </a:lnTo>
                <a:lnTo>
                  <a:pt x="4943" y="447"/>
                </a:lnTo>
                <a:lnTo>
                  <a:pt x="4941" y="449"/>
                </a:lnTo>
                <a:lnTo>
                  <a:pt x="4939" y="449"/>
                </a:lnTo>
                <a:lnTo>
                  <a:pt x="4941" y="449"/>
                </a:lnTo>
                <a:lnTo>
                  <a:pt x="4943" y="447"/>
                </a:lnTo>
                <a:lnTo>
                  <a:pt x="4945" y="440"/>
                </a:lnTo>
                <a:lnTo>
                  <a:pt x="4945" y="438"/>
                </a:lnTo>
                <a:lnTo>
                  <a:pt x="4943" y="438"/>
                </a:lnTo>
                <a:lnTo>
                  <a:pt x="4941" y="436"/>
                </a:lnTo>
                <a:lnTo>
                  <a:pt x="4941" y="430"/>
                </a:lnTo>
                <a:lnTo>
                  <a:pt x="4939" y="426"/>
                </a:lnTo>
                <a:lnTo>
                  <a:pt x="4939" y="424"/>
                </a:lnTo>
                <a:lnTo>
                  <a:pt x="4937" y="422"/>
                </a:lnTo>
                <a:lnTo>
                  <a:pt x="4928" y="419"/>
                </a:lnTo>
                <a:lnTo>
                  <a:pt x="4924" y="417"/>
                </a:lnTo>
                <a:lnTo>
                  <a:pt x="4922" y="415"/>
                </a:lnTo>
                <a:lnTo>
                  <a:pt x="4924" y="413"/>
                </a:lnTo>
                <a:lnTo>
                  <a:pt x="4924" y="411"/>
                </a:lnTo>
                <a:lnTo>
                  <a:pt x="4924" y="409"/>
                </a:lnTo>
                <a:lnTo>
                  <a:pt x="4926" y="407"/>
                </a:lnTo>
                <a:lnTo>
                  <a:pt x="4926" y="405"/>
                </a:lnTo>
                <a:lnTo>
                  <a:pt x="4926" y="403"/>
                </a:lnTo>
                <a:lnTo>
                  <a:pt x="4924" y="401"/>
                </a:lnTo>
                <a:lnTo>
                  <a:pt x="4922" y="396"/>
                </a:lnTo>
                <a:lnTo>
                  <a:pt x="4922" y="396"/>
                </a:lnTo>
                <a:lnTo>
                  <a:pt x="4916" y="392"/>
                </a:lnTo>
                <a:lnTo>
                  <a:pt x="4907" y="388"/>
                </a:lnTo>
                <a:lnTo>
                  <a:pt x="4897" y="386"/>
                </a:lnTo>
                <a:lnTo>
                  <a:pt x="4888" y="386"/>
                </a:lnTo>
                <a:lnTo>
                  <a:pt x="4878" y="384"/>
                </a:lnTo>
                <a:lnTo>
                  <a:pt x="4865" y="384"/>
                </a:lnTo>
                <a:lnTo>
                  <a:pt x="4861" y="386"/>
                </a:lnTo>
                <a:lnTo>
                  <a:pt x="4853" y="386"/>
                </a:lnTo>
                <a:lnTo>
                  <a:pt x="4844" y="388"/>
                </a:lnTo>
                <a:lnTo>
                  <a:pt x="4836" y="390"/>
                </a:lnTo>
                <a:lnTo>
                  <a:pt x="4832" y="390"/>
                </a:lnTo>
                <a:lnTo>
                  <a:pt x="4821" y="392"/>
                </a:lnTo>
                <a:lnTo>
                  <a:pt x="4817" y="392"/>
                </a:lnTo>
                <a:lnTo>
                  <a:pt x="4807" y="388"/>
                </a:lnTo>
                <a:lnTo>
                  <a:pt x="4809" y="386"/>
                </a:lnTo>
                <a:lnTo>
                  <a:pt x="4811" y="386"/>
                </a:lnTo>
                <a:lnTo>
                  <a:pt x="4807" y="382"/>
                </a:lnTo>
                <a:lnTo>
                  <a:pt x="4805" y="380"/>
                </a:lnTo>
                <a:lnTo>
                  <a:pt x="4798" y="378"/>
                </a:lnTo>
                <a:lnTo>
                  <a:pt x="4794" y="378"/>
                </a:lnTo>
                <a:lnTo>
                  <a:pt x="4792" y="378"/>
                </a:lnTo>
                <a:lnTo>
                  <a:pt x="4784" y="380"/>
                </a:lnTo>
                <a:lnTo>
                  <a:pt x="4781" y="382"/>
                </a:lnTo>
                <a:lnTo>
                  <a:pt x="4786" y="378"/>
                </a:lnTo>
                <a:lnTo>
                  <a:pt x="4788" y="378"/>
                </a:lnTo>
                <a:lnTo>
                  <a:pt x="4790" y="375"/>
                </a:lnTo>
                <a:lnTo>
                  <a:pt x="4790" y="373"/>
                </a:lnTo>
                <a:lnTo>
                  <a:pt x="4790" y="373"/>
                </a:lnTo>
                <a:lnTo>
                  <a:pt x="4781" y="373"/>
                </a:lnTo>
                <a:lnTo>
                  <a:pt x="4781" y="373"/>
                </a:lnTo>
                <a:lnTo>
                  <a:pt x="4779" y="371"/>
                </a:lnTo>
                <a:lnTo>
                  <a:pt x="4779" y="371"/>
                </a:lnTo>
                <a:lnTo>
                  <a:pt x="4773" y="369"/>
                </a:lnTo>
                <a:lnTo>
                  <a:pt x="4769" y="369"/>
                </a:lnTo>
                <a:lnTo>
                  <a:pt x="4767" y="369"/>
                </a:lnTo>
                <a:lnTo>
                  <a:pt x="4765" y="367"/>
                </a:lnTo>
                <a:lnTo>
                  <a:pt x="4765" y="367"/>
                </a:lnTo>
                <a:lnTo>
                  <a:pt x="4767" y="367"/>
                </a:lnTo>
                <a:lnTo>
                  <a:pt x="4767" y="365"/>
                </a:lnTo>
                <a:lnTo>
                  <a:pt x="4771" y="365"/>
                </a:lnTo>
                <a:lnTo>
                  <a:pt x="4779" y="365"/>
                </a:lnTo>
                <a:lnTo>
                  <a:pt x="4781" y="363"/>
                </a:lnTo>
                <a:lnTo>
                  <a:pt x="4781" y="361"/>
                </a:lnTo>
                <a:lnTo>
                  <a:pt x="4779" y="361"/>
                </a:lnTo>
                <a:lnTo>
                  <a:pt x="4777" y="359"/>
                </a:lnTo>
                <a:lnTo>
                  <a:pt x="4773" y="357"/>
                </a:lnTo>
                <a:lnTo>
                  <a:pt x="4767" y="354"/>
                </a:lnTo>
                <a:lnTo>
                  <a:pt x="4758" y="352"/>
                </a:lnTo>
                <a:lnTo>
                  <a:pt x="4744" y="350"/>
                </a:lnTo>
                <a:lnTo>
                  <a:pt x="4742" y="352"/>
                </a:lnTo>
                <a:lnTo>
                  <a:pt x="4740" y="352"/>
                </a:lnTo>
                <a:lnTo>
                  <a:pt x="4735" y="354"/>
                </a:lnTo>
                <a:lnTo>
                  <a:pt x="4729" y="363"/>
                </a:lnTo>
                <a:lnTo>
                  <a:pt x="4725" y="365"/>
                </a:lnTo>
                <a:lnTo>
                  <a:pt x="4721" y="367"/>
                </a:lnTo>
                <a:lnTo>
                  <a:pt x="4710" y="369"/>
                </a:lnTo>
                <a:lnTo>
                  <a:pt x="4710" y="369"/>
                </a:lnTo>
                <a:lnTo>
                  <a:pt x="4708" y="367"/>
                </a:lnTo>
                <a:lnTo>
                  <a:pt x="4708" y="365"/>
                </a:lnTo>
                <a:lnTo>
                  <a:pt x="4710" y="365"/>
                </a:lnTo>
                <a:lnTo>
                  <a:pt x="4710" y="365"/>
                </a:lnTo>
                <a:lnTo>
                  <a:pt x="4708" y="363"/>
                </a:lnTo>
                <a:lnTo>
                  <a:pt x="4710" y="363"/>
                </a:lnTo>
                <a:lnTo>
                  <a:pt x="4710" y="363"/>
                </a:lnTo>
                <a:lnTo>
                  <a:pt x="4712" y="363"/>
                </a:lnTo>
                <a:lnTo>
                  <a:pt x="4714" y="363"/>
                </a:lnTo>
                <a:lnTo>
                  <a:pt x="4719" y="363"/>
                </a:lnTo>
                <a:lnTo>
                  <a:pt x="4719" y="361"/>
                </a:lnTo>
                <a:lnTo>
                  <a:pt x="4719" y="359"/>
                </a:lnTo>
                <a:lnTo>
                  <a:pt x="4719" y="357"/>
                </a:lnTo>
                <a:lnTo>
                  <a:pt x="4719" y="354"/>
                </a:lnTo>
                <a:lnTo>
                  <a:pt x="4719" y="354"/>
                </a:lnTo>
                <a:lnTo>
                  <a:pt x="4721" y="354"/>
                </a:lnTo>
                <a:lnTo>
                  <a:pt x="4723" y="357"/>
                </a:lnTo>
                <a:lnTo>
                  <a:pt x="4725" y="357"/>
                </a:lnTo>
                <a:lnTo>
                  <a:pt x="4727" y="357"/>
                </a:lnTo>
                <a:lnTo>
                  <a:pt x="4723" y="363"/>
                </a:lnTo>
                <a:lnTo>
                  <a:pt x="4725" y="363"/>
                </a:lnTo>
                <a:lnTo>
                  <a:pt x="4729" y="359"/>
                </a:lnTo>
                <a:lnTo>
                  <a:pt x="4731" y="357"/>
                </a:lnTo>
                <a:lnTo>
                  <a:pt x="4735" y="354"/>
                </a:lnTo>
                <a:lnTo>
                  <a:pt x="4735" y="352"/>
                </a:lnTo>
                <a:lnTo>
                  <a:pt x="4731" y="352"/>
                </a:lnTo>
                <a:lnTo>
                  <a:pt x="4708" y="354"/>
                </a:lnTo>
                <a:lnTo>
                  <a:pt x="4700" y="357"/>
                </a:lnTo>
                <a:lnTo>
                  <a:pt x="4698" y="354"/>
                </a:lnTo>
                <a:lnTo>
                  <a:pt x="4696" y="354"/>
                </a:lnTo>
                <a:lnTo>
                  <a:pt x="4700" y="352"/>
                </a:lnTo>
                <a:lnTo>
                  <a:pt x="4702" y="352"/>
                </a:lnTo>
                <a:lnTo>
                  <a:pt x="4706" y="350"/>
                </a:lnTo>
                <a:lnTo>
                  <a:pt x="4706" y="350"/>
                </a:lnTo>
                <a:lnTo>
                  <a:pt x="4712" y="350"/>
                </a:lnTo>
                <a:lnTo>
                  <a:pt x="4714" y="350"/>
                </a:lnTo>
                <a:lnTo>
                  <a:pt x="4727" y="350"/>
                </a:lnTo>
                <a:lnTo>
                  <a:pt x="4727" y="348"/>
                </a:lnTo>
                <a:lnTo>
                  <a:pt x="4725" y="348"/>
                </a:lnTo>
                <a:lnTo>
                  <a:pt x="4719" y="346"/>
                </a:lnTo>
                <a:lnTo>
                  <a:pt x="4714" y="346"/>
                </a:lnTo>
                <a:lnTo>
                  <a:pt x="4710" y="346"/>
                </a:lnTo>
                <a:lnTo>
                  <a:pt x="4702" y="344"/>
                </a:lnTo>
                <a:lnTo>
                  <a:pt x="4698" y="344"/>
                </a:lnTo>
                <a:lnTo>
                  <a:pt x="4689" y="342"/>
                </a:lnTo>
                <a:lnTo>
                  <a:pt x="4687" y="342"/>
                </a:lnTo>
                <a:lnTo>
                  <a:pt x="4666" y="342"/>
                </a:lnTo>
                <a:lnTo>
                  <a:pt x="4658" y="340"/>
                </a:lnTo>
                <a:lnTo>
                  <a:pt x="4656" y="338"/>
                </a:lnTo>
                <a:lnTo>
                  <a:pt x="4647" y="336"/>
                </a:lnTo>
                <a:lnTo>
                  <a:pt x="4645" y="336"/>
                </a:lnTo>
                <a:lnTo>
                  <a:pt x="4645" y="338"/>
                </a:lnTo>
                <a:lnTo>
                  <a:pt x="4645" y="338"/>
                </a:lnTo>
                <a:lnTo>
                  <a:pt x="4649" y="342"/>
                </a:lnTo>
                <a:lnTo>
                  <a:pt x="4649" y="344"/>
                </a:lnTo>
                <a:lnTo>
                  <a:pt x="4652" y="344"/>
                </a:lnTo>
                <a:lnTo>
                  <a:pt x="4645" y="346"/>
                </a:lnTo>
                <a:lnTo>
                  <a:pt x="4643" y="348"/>
                </a:lnTo>
                <a:lnTo>
                  <a:pt x="4631" y="346"/>
                </a:lnTo>
                <a:lnTo>
                  <a:pt x="4629" y="348"/>
                </a:lnTo>
                <a:lnTo>
                  <a:pt x="4624" y="352"/>
                </a:lnTo>
                <a:lnTo>
                  <a:pt x="4624" y="352"/>
                </a:lnTo>
                <a:lnTo>
                  <a:pt x="4624" y="357"/>
                </a:lnTo>
                <a:lnTo>
                  <a:pt x="4629" y="357"/>
                </a:lnTo>
                <a:lnTo>
                  <a:pt x="4629" y="354"/>
                </a:lnTo>
                <a:lnTo>
                  <a:pt x="4631" y="354"/>
                </a:lnTo>
                <a:lnTo>
                  <a:pt x="4637" y="354"/>
                </a:lnTo>
                <a:lnTo>
                  <a:pt x="4639" y="354"/>
                </a:lnTo>
                <a:lnTo>
                  <a:pt x="4637" y="357"/>
                </a:lnTo>
                <a:lnTo>
                  <a:pt x="4633" y="357"/>
                </a:lnTo>
                <a:lnTo>
                  <a:pt x="4631" y="361"/>
                </a:lnTo>
                <a:lnTo>
                  <a:pt x="4626" y="361"/>
                </a:lnTo>
                <a:lnTo>
                  <a:pt x="4629" y="363"/>
                </a:lnTo>
                <a:lnTo>
                  <a:pt x="4633" y="363"/>
                </a:lnTo>
                <a:lnTo>
                  <a:pt x="4631" y="369"/>
                </a:lnTo>
                <a:lnTo>
                  <a:pt x="4635" y="371"/>
                </a:lnTo>
                <a:lnTo>
                  <a:pt x="4635" y="373"/>
                </a:lnTo>
                <a:lnTo>
                  <a:pt x="4631" y="373"/>
                </a:lnTo>
                <a:lnTo>
                  <a:pt x="4626" y="375"/>
                </a:lnTo>
                <a:lnTo>
                  <a:pt x="4624" y="375"/>
                </a:lnTo>
                <a:lnTo>
                  <a:pt x="4622" y="371"/>
                </a:lnTo>
                <a:lnTo>
                  <a:pt x="4618" y="371"/>
                </a:lnTo>
                <a:lnTo>
                  <a:pt x="4616" y="369"/>
                </a:lnTo>
                <a:lnTo>
                  <a:pt x="4614" y="371"/>
                </a:lnTo>
                <a:lnTo>
                  <a:pt x="4612" y="371"/>
                </a:lnTo>
                <a:lnTo>
                  <a:pt x="4610" y="371"/>
                </a:lnTo>
                <a:lnTo>
                  <a:pt x="4610" y="371"/>
                </a:lnTo>
                <a:lnTo>
                  <a:pt x="4608" y="373"/>
                </a:lnTo>
                <a:lnTo>
                  <a:pt x="4608" y="375"/>
                </a:lnTo>
                <a:lnTo>
                  <a:pt x="4605" y="375"/>
                </a:lnTo>
                <a:lnTo>
                  <a:pt x="4605" y="378"/>
                </a:lnTo>
                <a:lnTo>
                  <a:pt x="4608" y="378"/>
                </a:lnTo>
                <a:lnTo>
                  <a:pt x="4608" y="378"/>
                </a:lnTo>
                <a:lnTo>
                  <a:pt x="4612" y="378"/>
                </a:lnTo>
                <a:lnTo>
                  <a:pt x="4608" y="380"/>
                </a:lnTo>
                <a:lnTo>
                  <a:pt x="4608" y="380"/>
                </a:lnTo>
                <a:lnTo>
                  <a:pt x="4608" y="380"/>
                </a:lnTo>
                <a:lnTo>
                  <a:pt x="4605" y="382"/>
                </a:lnTo>
                <a:lnTo>
                  <a:pt x="4605" y="382"/>
                </a:lnTo>
                <a:lnTo>
                  <a:pt x="4608" y="382"/>
                </a:lnTo>
                <a:lnTo>
                  <a:pt x="4608" y="384"/>
                </a:lnTo>
                <a:lnTo>
                  <a:pt x="4605" y="384"/>
                </a:lnTo>
                <a:lnTo>
                  <a:pt x="4603" y="382"/>
                </a:lnTo>
                <a:lnTo>
                  <a:pt x="4601" y="382"/>
                </a:lnTo>
                <a:lnTo>
                  <a:pt x="4599" y="380"/>
                </a:lnTo>
                <a:lnTo>
                  <a:pt x="4597" y="378"/>
                </a:lnTo>
                <a:lnTo>
                  <a:pt x="4595" y="375"/>
                </a:lnTo>
                <a:lnTo>
                  <a:pt x="4585" y="371"/>
                </a:lnTo>
                <a:lnTo>
                  <a:pt x="4578" y="371"/>
                </a:lnTo>
                <a:lnTo>
                  <a:pt x="4576" y="371"/>
                </a:lnTo>
                <a:lnTo>
                  <a:pt x="4572" y="371"/>
                </a:lnTo>
                <a:lnTo>
                  <a:pt x="4568" y="373"/>
                </a:lnTo>
                <a:lnTo>
                  <a:pt x="4564" y="373"/>
                </a:lnTo>
                <a:lnTo>
                  <a:pt x="4561" y="375"/>
                </a:lnTo>
                <a:lnTo>
                  <a:pt x="4559" y="378"/>
                </a:lnTo>
                <a:lnTo>
                  <a:pt x="4551" y="378"/>
                </a:lnTo>
                <a:lnTo>
                  <a:pt x="4545" y="375"/>
                </a:lnTo>
                <a:lnTo>
                  <a:pt x="4541" y="373"/>
                </a:lnTo>
                <a:lnTo>
                  <a:pt x="4536" y="371"/>
                </a:lnTo>
                <a:lnTo>
                  <a:pt x="4532" y="367"/>
                </a:lnTo>
                <a:lnTo>
                  <a:pt x="4532" y="367"/>
                </a:lnTo>
                <a:lnTo>
                  <a:pt x="4532" y="365"/>
                </a:lnTo>
                <a:lnTo>
                  <a:pt x="4530" y="363"/>
                </a:lnTo>
                <a:lnTo>
                  <a:pt x="4530" y="363"/>
                </a:lnTo>
                <a:lnTo>
                  <a:pt x="4528" y="363"/>
                </a:lnTo>
                <a:lnTo>
                  <a:pt x="4524" y="367"/>
                </a:lnTo>
                <a:lnTo>
                  <a:pt x="4524" y="369"/>
                </a:lnTo>
                <a:lnTo>
                  <a:pt x="4522" y="373"/>
                </a:lnTo>
                <a:lnTo>
                  <a:pt x="4520" y="378"/>
                </a:lnTo>
                <a:lnTo>
                  <a:pt x="4520" y="380"/>
                </a:lnTo>
                <a:lnTo>
                  <a:pt x="4520" y="380"/>
                </a:lnTo>
                <a:lnTo>
                  <a:pt x="4520" y="382"/>
                </a:lnTo>
                <a:lnTo>
                  <a:pt x="4517" y="384"/>
                </a:lnTo>
                <a:lnTo>
                  <a:pt x="4513" y="390"/>
                </a:lnTo>
                <a:lnTo>
                  <a:pt x="4511" y="392"/>
                </a:lnTo>
                <a:lnTo>
                  <a:pt x="4509" y="392"/>
                </a:lnTo>
                <a:lnTo>
                  <a:pt x="4507" y="394"/>
                </a:lnTo>
                <a:lnTo>
                  <a:pt x="4505" y="394"/>
                </a:lnTo>
                <a:lnTo>
                  <a:pt x="4505" y="392"/>
                </a:lnTo>
                <a:lnTo>
                  <a:pt x="4503" y="388"/>
                </a:lnTo>
                <a:lnTo>
                  <a:pt x="4503" y="388"/>
                </a:lnTo>
                <a:lnTo>
                  <a:pt x="4501" y="390"/>
                </a:lnTo>
                <a:lnTo>
                  <a:pt x="4499" y="390"/>
                </a:lnTo>
                <a:lnTo>
                  <a:pt x="4494" y="388"/>
                </a:lnTo>
                <a:lnTo>
                  <a:pt x="4492" y="386"/>
                </a:lnTo>
                <a:lnTo>
                  <a:pt x="4488" y="384"/>
                </a:lnTo>
                <a:lnTo>
                  <a:pt x="4482" y="375"/>
                </a:lnTo>
                <a:lnTo>
                  <a:pt x="4480" y="373"/>
                </a:lnTo>
                <a:lnTo>
                  <a:pt x="4478" y="371"/>
                </a:lnTo>
                <a:lnTo>
                  <a:pt x="4476" y="371"/>
                </a:lnTo>
                <a:lnTo>
                  <a:pt x="4473" y="369"/>
                </a:lnTo>
                <a:lnTo>
                  <a:pt x="4476" y="369"/>
                </a:lnTo>
                <a:lnTo>
                  <a:pt x="4480" y="367"/>
                </a:lnTo>
                <a:lnTo>
                  <a:pt x="4484" y="367"/>
                </a:lnTo>
                <a:lnTo>
                  <a:pt x="4480" y="365"/>
                </a:lnTo>
                <a:lnTo>
                  <a:pt x="4480" y="363"/>
                </a:lnTo>
                <a:lnTo>
                  <a:pt x="4478" y="361"/>
                </a:lnTo>
                <a:lnTo>
                  <a:pt x="4480" y="363"/>
                </a:lnTo>
                <a:lnTo>
                  <a:pt x="4478" y="365"/>
                </a:lnTo>
                <a:lnTo>
                  <a:pt x="4478" y="367"/>
                </a:lnTo>
                <a:lnTo>
                  <a:pt x="4476" y="367"/>
                </a:lnTo>
                <a:lnTo>
                  <a:pt x="4467" y="359"/>
                </a:lnTo>
                <a:lnTo>
                  <a:pt x="4463" y="354"/>
                </a:lnTo>
                <a:lnTo>
                  <a:pt x="4459" y="352"/>
                </a:lnTo>
                <a:lnTo>
                  <a:pt x="4459" y="350"/>
                </a:lnTo>
                <a:lnTo>
                  <a:pt x="4459" y="348"/>
                </a:lnTo>
                <a:lnTo>
                  <a:pt x="4465" y="352"/>
                </a:lnTo>
                <a:lnTo>
                  <a:pt x="4469" y="354"/>
                </a:lnTo>
                <a:lnTo>
                  <a:pt x="4476" y="359"/>
                </a:lnTo>
                <a:lnTo>
                  <a:pt x="4480" y="359"/>
                </a:lnTo>
                <a:lnTo>
                  <a:pt x="4482" y="357"/>
                </a:lnTo>
                <a:lnTo>
                  <a:pt x="4482" y="352"/>
                </a:lnTo>
                <a:lnTo>
                  <a:pt x="4480" y="348"/>
                </a:lnTo>
                <a:lnTo>
                  <a:pt x="4478" y="348"/>
                </a:lnTo>
                <a:lnTo>
                  <a:pt x="4469" y="346"/>
                </a:lnTo>
                <a:lnTo>
                  <a:pt x="4467" y="346"/>
                </a:lnTo>
                <a:lnTo>
                  <a:pt x="4469" y="346"/>
                </a:lnTo>
                <a:lnTo>
                  <a:pt x="4471" y="346"/>
                </a:lnTo>
                <a:lnTo>
                  <a:pt x="4473" y="344"/>
                </a:lnTo>
                <a:lnTo>
                  <a:pt x="4478" y="342"/>
                </a:lnTo>
                <a:lnTo>
                  <a:pt x="4480" y="342"/>
                </a:lnTo>
                <a:lnTo>
                  <a:pt x="4480" y="340"/>
                </a:lnTo>
                <a:lnTo>
                  <a:pt x="4478" y="338"/>
                </a:lnTo>
                <a:lnTo>
                  <a:pt x="4471" y="336"/>
                </a:lnTo>
                <a:lnTo>
                  <a:pt x="4471" y="336"/>
                </a:lnTo>
                <a:lnTo>
                  <a:pt x="4473" y="336"/>
                </a:lnTo>
                <a:lnTo>
                  <a:pt x="4473" y="333"/>
                </a:lnTo>
                <a:lnTo>
                  <a:pt x="4478" y="331"/>
                </a:lnTo>
                <a:lnTo>
                  <a:pt x="4478" y="329"/>
                </a:lnTo>
                <a:lnTo>
                  <a:pt x="4478" y="331"/>
                </a:lnTo>
                <a:lnTo>
                  <a:pt x="4476" y="329"/>
                </a:lnTo>
                <a:lnTo>
                  <a:pt x="4476" y="329"/>
                </a:lnTo>
                <a:lnTo>
                  <a:pt x="4476" y="327"/>
                </a:lnTo>
                <a:lnTo>
                  <a:pt x="4473" y="327"/>
                </a:lnTo>
                <a:lnTo>
                  <a:pt x="4471" y="325"/>
                </a:lnTo>
                <a:lnTo>
                  <a:pt x="4465" y="325"/>
                </a:lnTo>
                <a:lnTo>
                  <a:pt x="4465" y="325"/>
                </a:lnTo>
                <a:lnTo>
                  <a:pt x="4467" y="325"/>
                </a:lnTo>
                <a:lnTo>
                  <a:pt x="4465" y="323"/>
                </a:lnTo>
                <a:lnTo>
                  <a:pt x="4463" y="323"/>
                </a:lnTo>
                <a:lnTo>
                  <a:pt x="4463" y="321"/>
                </a:lnTo>
                <a:lnTo>
                  <a:pt x="4461" y="321"/>
                </a:lnTo>
                <a:lnTo>
                  <a:pt x="4459" y="321"/>
                </a:lnTo>
                <a:lnTo>
                  <a:pt x="4448" y="319"/>
                </a:lnTo>
                <a:lnTo>
                  <a:pt x="4446" y="319"/>
                </a:lnTo>
                <a:lnTo>
                  <a:pt x="4446" y="321"/>
                </a:lnTo>
                <a:lnTo>
                  <a:pt x="4442" y="325"/>
                </a:lnTo>
                <a:lnTo>
                  <a:pt x="4438" y="323"/>
                </a:lnTo>
                <a:lnTo>
                  <a:pt x="4438" y="323"/>
                </a:lnTo>
                <a:lnTo>
                  <a:pt x="4438" y="321"/>
                </a:lnTo>
                <a:lnTo>
                  <a:pt x="4438" y="321"/>
                </a:lnTo>
                <a:lnTo>
                  <a:pt x="4438" y="319"/>
                </a:lnTo>
                <a:lnTo>
                  <a:pt x="4438" y="319"/>
                </a:lnTo>
                <a:lnTo>
                  <a:pt x="4436" y="319"/>
                </a:lnTo>
                <a:lnTo>
                  <a:pt x="4434" y="319"/>
                </a:lnTo>
                <a:lnTo>
                  <a:pt x="4432" y="319"/>
                </a:lnTo>
                <a:lnTo>
                  <a:pt x="4429" y="321"/>
                </a:lnTo>
                <a:lnTo>
                  <a:pt x="4427" y="321"/>
                </a:lnTo>
                <a:lnTo>
                  <a:pt x="4427" y="319"/>
                </a:lnTo>
                <a:lnTo>
                  <a:pt x="4415" y="315"/>
                </a:lnTo>
                <a:lnTo>
                  <a:pt x="4413" y="313"/>
                </a:lnTo>
                <a:lnTo>
                  <a:pt x="4411" y="313"/>
                </a:lnTo>
                <a:lnTo>
                  <a:pt x="4404" y="315"/>
                </a:lnTo>
                <a:lnTo>
                  <a:pt x="4402" y="315"/>
                </a:lnTo>
                <a:lnTo>
                  <a:pt x="4400" y="317"/>
                </a:lnTo>
                <a:lnTo>
                  <a:pt x="4396" y="315"/>
                </a:lnTo>
                <a:lnTo>
                  <a:pt x="4396" y="317"/>
                </a:lnTo>
                <a:lnTo>
                  <a:pt x="4394" y="319"/>
                </a:lnTo>
                <a:lnTo>
                  <a:pt x="4394" y="321"/>
                </a:lnTo>
                <a:lnTo>
                  <a:pt x="4394" y="323"/>
                </a:lnTo>
                <a:lnTo>
                  <a:pt x="4396" y="323"/>
                </a:lnTo>
                <a:lnTo>
                  <a:pt x="4396" y="325"/>
                </a:lnTo>
                <a:lnTo>
                  <a:pt x="4398" y="327"/>
                </a:lnTo>
                <a:lnTo>
                  <a:pt x="4398" y="329"/>
                </a:lnTo>
                <a:lnTo>
                  <a:pt x="4398" y="329"/>
                </a:lnTo>
                <a:lnTo>
                  <a:pt x="4396" y="329"/>
                </a:lnTo>
                <a:lnTo>
                  <a:pt x="4396" y="331"/>
                </a:lnTo>
                <a:lnTo>
                  <a:pt x="4394" y="333"/>
                </a:lnTo>
                <a:lnTo>
                  <a:pt x="4392" y="336"/>
                </a:lnTo>
                <a:lnTo>
                  <a:pt x="4390" y="333"/>
                </a:lnTo>
                <a:lnTo>
                  <a:pt x="4383" y="333"/>
                </a:lnTo>
                <a:lnTo>
                  <a:pt x="4383" y="333"/>
                </a:lnTo>
                <a:lnTo>
                  <a:pt x="4383" y="333"/>
                </a:lnTo>
                <a:lnTo>
                  <a:pt x="4385" y="336"/>
                </a:lnTo>
                <a:lnTo>
                  <a:pt x="4385" y="336"/>
                </a:lnTo>
                <a:lnTo>
                  <a:pt x="4385" y="336"/>
                </a:lnTo>
                <a:lnTo>
                  <a:pt x="4383" y="338"/>
                </a:lnTo>
                <a:lnTo>
                  <a:pt x="4379" y="336"/>
                </a:lnTo>
                <a:lnTo>
                  <a:pt x="4375" y="336"/>
                </a:lnTo>
                <a:lnTo>
                  <a:pt x="4373" y="333"/>
                </a:lnTo>
                <a:lnTo>
                  <a:pt x="4371" y="333"/>
                </a:lnTo>
                <a:lnTo>
                  <a:pt x="4367" y="333"/>
                </a:lnTo>
                <a:lnTo>
                  <a:pt x="4360" y="336"/>
                </a:lnTo>
                <a:lnTo>
                  <a:pt x="4354" y="333"/>
                </a:lnTo>
                <a:lnTo>
                  <a:pt x="4346" y="333"/>
                </a:lnTo>
                <a:lnTo>
                  <a:pt x="4344" y="333"/>
                </a:lnTo>
                <a:lnTo>
                  <a:pt x="4337" y="331"/>
                </a:lnTo>
                <a:lnTo>
                  <a:pt x="4331" y="329"/>
                </a:lnTo>
                <a:lnTo>
                  <a:pt x="4323" y="327"/>
                </a:lnTo>
                <a:lnTo>
                  <a:pt x="4323" y="323"/>
                </a:lnTo>
                <a:lnTo>
                  <a:pt x="4325" y="321"/>
                </a:lnTo>
                <a:lnTo>
                  <a:pt x="4329" y="321"/>
                </a:lnTo>
                <a:lnTo>
                  <a:pt x="4331" y="321"/>
                </a:lnTo>
                <a:lnTo>
                  <a:pt x="4331" y="319"/>
                </a:lnTo>
                <a:lnTo>
                  <a:pt x="4329" y="319"/>
                </a:lnTo>
                <a:lnTo>
                  <a:pt x="4325" y="317"/>
                </a:lnTo>
                <a:lnTo>
                  <a:pt x="4308" y="317"/>
                </a:lnTo>
                <a:lnTo>
                  <a:pt x="4295" y="315"/>
                </a:lnTo>
                <a:lnTo>
                  <a:pt x="4279" y="315"/>
                </a:lnTo>
                <a:lnTo>
                  <a:pt x="4270" y="317"/>
                </a:lnTo>
                <a:lnTo>
                  <a:pt x="4260" y="317"/>
                </a:lnTo>
                <a:lnTo>
                  <a:pt x="4258" y="319"/>
                </a:lnTo>
                <a:lnTo>
                  <a:pt x="4251" y="319"/>
                </a:lnTo>
                <a:lnTo>
                  <a:pt x="4253" y="321"/>
                </a:lnTo>
                <a:lnTo>
                  <a:pt x="4256" y="323"/>
                </a:lnTo>
                <a:lnTo>
                  <a:pt x="4256" y="323"/>
                </a:lnTo>
                <a:lnTo>
                  <a:pt x="4258" y="323"/>
                </a:lnTo>
                <a:lnTo>
                  <a:pt x="4258" y="325"/>
                </a:lnTo>
                <a:lnTo>
                  <a:pt x="4256" y="325"/>
                </a:lnTo>
                <a:lnTo>
                  <a:pt x="4253" y="325"/>
                </a:lnTo>
                <a:lnTo>
                  <a:pt x="4253" y="327"/>
                </a:lnTo>
                <a:lnTo>
                  <a:pt x="4253" y="329"/>
                </a:lnTo>
                <a:lnTo>
                  <a:pt x="4253" y="331"/>
                </a:lnTo>
                <a:lnTo>
                  <a:pt x="4251" y="336"/>
                </a:lnTo>
                <a:lnTo>
                  <a:pt x="4249" y="338"/>
                </a:lnTo>
                <a:lnTo>
                  <a:pt x="4247" y="338"/>
                </a:lnTo>
                <a:lnTo>
                  <a:pt x="4249" y="340"/>
                </a:lnTo>
                <a:lnTo>
                  <a:pt x="4251" y="342"/>
                </a:lnTo>
                <a:lnTo>
                  <a:pt x="4253" y="342"/>
                </a:lnTo>
                <a:lnTo>
                  <a:pt x="4256" y="342"/>
                </a:lnTo>
                <a:lnTo>
                  <a:pt x="4253" y="344"/>
                </a:lnTo>
                <a:lnTo>
                  <a:pt x="4249" y="342"/>
                </a:lnTo>
                <a:lnTo>
                  <a:pt x="4247" y="340"/>
                </a:lnTo>
                <a:lnTo>
                  <a:pt x="4247" y="340"/>
                </a:lnTo>
                <a:lnTo>
                  <a:pt x="4247" y="338"/>
                </a:lnTo>
                <a:lnTo>
                  <a:pt x="4249" y="336"/>
                </a:lnTo>
                <a:lnTo>
                  <a:pt x="4249" y="336"/>
                </a:lnTo>
                <a:lnTo>
                  <a:pt x="4251" y="331"/>
                </a:lnTo>
                <a:lnTo>
                  <a:pt x="4251" y="329"/>
                </a:lnTo>
                <a:lnTo>
                  <a:pt x="4251" y="323"/>
                </a:lnTo>
                <a:lnTo>
                  <a:pt x="4249" y="323"/>
                </a:lnTo>
                <a:lnTo>
                  <a:pt x="4247" y="321"/>
                </a:lnTo>
                <a:lnTo>
                  <a:pt x="4249" y="317"/>
                </a:lnTo>
                <a:lnTo>
                  <a:pt x="4251" y="315"/>
                </a:lnTo>
                <a:lnTo>
                  <a:pt x="4249" y="315"/>
                </a:lnTo>
                <a:lnTo>
                  <a:pt x="4247" y="310"/>
                </a:lnTo>
                <a:lnTo>
                  <a:pt x="4245" y="308"/>
                </a:lnTo>
                <a:lnTo>
                  <a:pt x="4243" y="306"/>
                </a:lnTo>
                <a:lnTo>
                  <a:pt x="4243" y="306"/>
                </a:lnTo>
                <a:lnTo>
                  <a:pt x="4243" y="310"/>
                </a:lnTo>
                <a:lnTo>
                  <a:pt x="4243" y="313"/>
                </a:lnTo>
                <a:lnTo>
                  <a:pt x="4241" y="313"/>
                </a:lnTo>
                <a:lnTo>
                  <a:pt x="4237" y="315"/>
                </a:lnTo>
                <a:lnTo>
                  <a:pt x="4233" y="315"/>
                </a:lnTo>
                <a:lnTo>
                  <a:pt x="4228" y="313"/>
                </a:lnTo>
                <a:lnTo>
                  <a:pt x="4222" y="310"/>
                </a:lnTo>
                <a:lnTo>
                  <a:pt x="4220" y="308"/>
                </a:lnTo>
                <a:lnTo>
                  <a:pt x="4220" y="306"/>
                </a:lnTo>
                <a:lnTo>
                  <a:pt x="4222" y="306"/>
                </a:lnTo>
                <a:lnTo>
                  <a:pt x="4224" y="304"/>
                </a:lnTo>
                <a:lnTo>
                  <a:pt x="4220" y="304"/>
                </a:lnTo>
                <a:lnTo>
                  <a:pt x="4218" y="304"/>
                </a:lnTo>
                <a:lnTo>
                  <a:pt x="4216" y="308"/>
                </a:lnTo>
                <a:lnTo>
                  <a:pt x="4214" y="306"/>
                </a:lnTo>
                <a:lnTo>
                  <a:pt x="4205" y="304"/>
                </a:lnTo>
                <a:lnTo>
                  <a:pt x="4203" y="306"/>
                </a:lnTo>
                <a:lnTo>
                  <a:pt x="4199" y="308"/>
                </a:lnTo>
                <a:lnTo>
                  <a:pt x="4199" y="308"/>
                </a:lnTo>
                <a:lnTo>
                  <a:pt x="4197" y="310"/>
                </a:lnTo>
                <a:lnTo>
                  <a:pt x="4197" y="313"/>
                </a:lnTo>
                <a:lnTo>
                  <a:pt x="4197" y="313"/>
                </a:lnTo>
                <a:lnTo>
                  <a:pt x="4203" y="315"/>
                </a:lnTo>
                <a:lnTo>
                  <a:pt x="4207" y="313"/>
                </a:lnTo>
                <a:lnTo>
                  <a:pt x="4212" y="313"/>
                </a:lnTo>
                <a:lnTo>
                  <a:pt x="4214" y="313"/>
                </a:lnTo>
                <a:lnTo>
                  <a:pt x="4214" y="313"/>
                </a:lnTo>
                <a:lnTo>
                  <a:pt x="4212" y="315"/>
                </a:lnTo>
                <a:lnTo>
                  <a:pt x="4207" y="317"/>
                </a:lnTo>
                <a:lnTo>
                  <a:pt x="4199" y="321"/>
                </a:lnTo>
                <a:lnTo>
                  <a:pt x="4197" y="321"/>
                </a:lnTo>
                <a:lnTo>
                  <a:pt x="4191" y="321"/>
                </a:lnTo>
                <a:lnTo>
                  <a:pt x="4189" y="323"/>
                </a:lnTo>
                <a:lnTo>
                  <a:pt x="4189" y="323"/>
                </a:lnTo>
                <a:lnTo>
                  <a:pt x="4180" y="325"/>
                </a:lnTo>
                <a:lnTo>
                  <a:pt x="4178" y="325"/>
                </a:lnTo>
                <a:lnTo>
                  <a:pt x="4176" y="325"/>
                </a:lnTo>
                <a:lnTo>
                  <a:pt x="4174" y="327"/>
                </a:lnTo>
                <a:lnTo>
                  <a:pt x="4172" y="327"/>
                </a:lnTo>
                <a:lnTo>
                  <a:pt x="4170" y="329"/>
                </a:lnTo>
                <a:lnTo>
                  <a:pt x="4163" y="329"/>
                </a:lnTo>
                <a:lnTo>
                  <a:pt x="4159" y="329"/>
                </a:lnTo>
                <a:lnTo>
                  <a:pt x="4151" y="329"/>
                </a:lnTo>
                <a:lnTo>
                  <a:pt x="4149" y="331"/>
                </a:lnTo>
                <a:lnTo>
                  <a:pt x="4147" y="331"/>
                </a:lnTo>
                <a:lnTo>
                  <a:pt x="4147" y="333"/>
                </a:lnTo>
                <a:lnTo>
                  <a:pt x="4144" y="336"/>
                </a:lnTo>
                <a:lnTo>
                  <a:pt x="4138" y="338"/>
                </a:lnTo>
                <a:lnTo>
                  <a:pt x="4134" y="340"/>
                </a:lnTo>
                <a:lnTo>
                  <a:pt x="4132" y="340"/>
                </a:lnTo>
                <a:lnTo>
                  <a:pt x="4134" y="338"/>
                </a:lnTo>
                <a:lnTo>
                  <a:pt x="4138" y="333"/>
                </a:lnTo>
                <a:lnTo>
                  <a:pt x="4147" y="325"/>
                </a:lnTo>
                <a:lnTo>
                  <a:pt x="4153" y="325"/>
                </a:lnTo>
                <a:lnTo>
                  <a:pt x="4155" y="323"/>
                </a:lnTo>
                <a:lnTo>
                  <a:pt x="4161" y="317"/>
                </a:lnTo>
                <a:lnTo>
                  <a:pt x="4161" y="317"/>
                </a:lnTo>
                <a:lnTo>
                  <a:pt x="4170" y="317"/>
                </a:lnTo>
                <a:lnTo>
                  <a:pt x="4176" y="315"/>
                </a:lnTo>
                <a:lnTo>
                  <a:pt x="4189" y="304"/>
                </a:lnTo>
                <a:lnTo>
                  <a:pt x="4195" y="304"/>
                </a:lnTo>
                <a:lnTo>
                  <a:pt x="4199" y="300"/>
                </a:lnTo>
                <a:lnTo>
                  <a:pt x="4199" y="300"/>
                </a:lnTo>
                <a:lnTo>
                  <a:pt x="4199" y="298"/>
                </a:lnTo>
                <a:lnTo>
                  <a:pt x="4199" y="298"/>
                </a:lnTo>
                <a:lnTo>
                  <a:pt x="4199" y="296"/>
                </a:lnTo>
                <a:lnTo>
                  <a:pt x="4205" y="296"/>
                </a:lnTo>
                <a:lnTo>
                  <a:pt x="4207" y="292"/>
                </a:lnTo>
                <a:lnTo>
                  <a:pt x="4214" y="289"/>
                </a:lnTo>
                <a:lnTo>
                  <a:pt x="4220" y="287"/>
                </a:lnTo>
                <a:lnTo>
                  <a:pt x="4228" y="285"/>
                </a:lnTo>
                <a:lnTo>
                  <a:pt x="4233" y="281"/>
                </a:lnTo>
                <a:lnTo>
                  <a:pt x="4243" y="277"/>
                </a:lnTo>
                <a:lnTo>
                  <a:pt x="4253" y="269"/>
                </a:lnTo>
                <a:lnTo>
                  <a:pt x="4256" y="264"/>
                </a:lnTo>
                <a:lnTo>
                  <a:pt x="4253" y="262"/>
                </a:lnTo>
                <a:lnTo>
                  <a:pt x="4249" y="262"/>
                </a:lnTo>
                <a:lnTo>
                  <a:pt x="4249" y="260"/>
                </a:lnTo>
                <a:lnTo>
                  <a:pt x="4247" y="260"/>
                </a:lnTo>
                <a:lnTo>
                  <a:pt x="4245" y="260"/>
                </a:lnTo>
                <a:lnTo>
                  <a:pt x="4241" y="256"/>
                </a:lnTo>
                <a:lnTo>
                  <a:pt x="4237" y="254"/>
                </a:lnTo>
                <a:lnTo>
                  <a:pt x="4237" y="254"/>
                </a:lnTo>
                <a:lnTo>
                  <a:pt x="4237" y="252"/>
                </a:lnTo>
                <a:lnTo>
                  <a:pt x="4239" y="254"/>
                </a:lnTo>
                <a:lnTo>
                  <a:pt x="4247" y="258"/>
                </a:lnTo>
                <a:lnTo>
                  <a:pt x="4251" y="258"/>
                </a:lnTo>
                <a:lnTo>
                  <a:pt x="4251" y="258"/>
                </a:lnTo>
                <a:lnTo>
                  <a:pt x="4251" y="260"/>
                </a:lnTo>
                <a:lnTo>
                  <a:pt x="4251" y="260"/>
                </a:lnTo>
                <a:lnTo>
                  <a:pt x="4253" y="260"/>
                </a:lnTo>
                <a:lnTo>
                  <a:pt x="4253" y="260"/>
                </a:lnTo>
                <a:lnTo>
                  <a:pt x="4256" y="256"/>
                </a:lnTo>
                <a:lnTo>
                  <a:pt x="4258" y="252"/>
                </a:lnTo>
                <a:lnTo>
                  <a:pt x="4258" y="250"/>
                </a:lnTo>
                <a:lnTo>
                  <a:pt x="4253" y="252"/>
                </a:lnTo>
                <a:lnTo>
                  <a:pt x="4251" y="245"/>
                </a:lnTo>
                <a:lnTo>
                  <a:pt x="4249" y="243"/>
                </a:lnTo>
                <a:lnTo>
                  <a:pt x="4249" y="241"/>
                </a:lnTo>
                <a:lnTo>
                  <a:pt x="4245" y="241"/>
                </a:lnTo>
                <a:lnTo>
                  <a:pt x="4245" y="241"/>
                </a:lnTo>
                <a:lnTo>
                  <a:pt x="4245" y="241"/>
                </a:lnTo>
                <a:lnTo>
                  <a:pt x="4247" y="243"/>
                </a:lnTo>
                <a:lnTo>
                  <a:pt x="4245" y="243"/>
                </a:lnTo>
                <a:lnTo>
                  <a:pt x="4245" y="245"/>
                </a:lnTo>
                <a:lnTo>
                  <a:pt x="4243" y="245"/>
                </a:lnTo>
                <a:lnTo>
                  <a:pt x="4239" y="248"/>
                </a:lnTo>
                <a:lnTo>
                  <a:pt x="4241" y="245"/>
                </a:lnTo>
                <a:lnTo>
                  <a:pt x="4241" y="243"/>
                </a:lnTo>
                <a:lnTo>
                  <a:pt x="4241" y="243"/>
                </a:lnTo>
                <a:lnTo>
                  <a:pt x="4241" y="241"/>
                </a:lnTo>
                <a:lnTo>
                  <a:pt x="4239" y="237"/>
                </a:lnTo>
                <a:lnTo>
                  <a:pt x="4237" y="237"/>
                </a:lnTo>
                <a:lnTo>
                  <a:pt x="4235" y="235"/>
                </a:lnTo>
                <a:lnTo>
                  <a:pt x="4233" y="235"/>
                </a:lnTo>
                <a:lnTo>
                  <a:pt x="4230" y="237"/>
                </a:lnTo>
                <a:lnTo>
                  <a:pt x="4230" y="235"/>
                </a:lnTo>
                <a:lnTo>
                  <a:pt x="4233" y="235"/>
                </a:lnTo>
                <a:lnTo>
                  <a:pt x="4230" y="231"/>
                </a:lnTo>
                <a:lnTo>
                  <a:pt x="4226" y="231"/>
                </a:lnTo>
                <a:lnTo>
                  <a:pt x="4224" y="231"/>
                </a:lnTo>
                <a:lnTo>
                  <a:pt x="4222" y="229"/>
                </a:lnTo>
                <a:lnTo>
                  <a:pt x="4218" y="227"/>
                </a:lnTo>
                <a:lnTo>
                  <a:pt x="4207" y="227"/>
                </a:lnTo>
                <a:lnTo>
                  <a:pt x="4201" y="227"/>
                </a:lnTo>
                <a:lnTo>
                  <a:pt x="4193" y="227"/>
                </a:lnTo>
                <a:lnTo>
                  <a:pt x="4182" y="227"/>
                </a:lnTo>
                <a:lnTo>
                  <a:pt x="4178" y="227"/>
                </a:lnTo>
                <a:lnTo>
                  <a:pt x="4176" y="227"/>
                </a:lnTo>
                <a:lnTo>
                  <a:pt x="4172" y="227"/>
                </a:lnTo>
                <a:lnTo>
                  <a:pt x="4172" y="229"/>
                </a:lnTo>
                <a:lnTo>
                  <a:pt x="4172" y="231"/>
                </a:lnTo>
                <a:lnTo>
                  <a:pt x="4168" y="233"/>
                </a:lnTo>
                <a:lnTo>
                  <a:pt x="4168" y="233"/>
                </a:lnTo>
                <a:lnTo>
                  <a:pt x="4159" y="233"/>
                </a:lnTo>
                <a:lnTo>
                  <a:pt x="4155" y="235"/>
                </a:lnTo>
                <a:lnTo>
                  <a:pt x="4153" y="233"/>
                </a:lnTo>
                <a:lnTo>
                  <a:pt x="4149" y="233"/>
                </a:lnTo>
                <a:lnTo>
                  <a:pt x="4149" y="231"/>
                </a:lnTo>
                <a:lnTo>
                  <a:pt x="4151" y="231"/>
                </a:lnTo>
                <a:lnTo>
                  <a:pt x="4153" y="231"/>
                </a:lnTo>
                <a:lnTo>
                  <a:pt x="4157" y="227"/>
                </a:lnTo>
                <a:lnTo>
                  <a:pt x="4161" y="224"/>
                </a:lnTo>
                <a:lnTo>
                  <a:pt x="4163" y="220"/>
                </a:lnTo>
                <a:lnTo>
                  <a:pt x="4161" y="218"/>
                </a:lnTo>
                <a:lnTo>
                  <a:pt x="4157" y="218"/>
                </a:lnTo>
                <a:lnTo>
                  <a:pt x="4155" y="218"/>
                </a:lnTo>
                <a:lnTo>
                  <a:pt x="4153" y="218"/>
                </a:lnTo>
                <a:lnTo>
                  <a:pt x="4149" y="216"/>
                </a:lnTo>
                <a:lnTo>
                  <a:pt x="4144" y="216"/>
                </a:lnTo>
                <a:lnTo>
                  <a:pt x="4140" y="218"/>
                </a:lnTo>
                <a:lnTo>
                  <a:pt x="4138" y="218"/>
                </a:lnTo>
                <a:lnTo>
                  <a:pt x="4138" y="216"/>
                </a:lnTo>
                <a:lnTo>
                  <a:pt x="4134" y="216"/>
                </a:lnTo>
                <a:lnTo>
                  <a:pt x="4117" y="216"/>
                </a:lnTo>
                <a:lnTo>
                  <a:pt x="4119" y="214"/>
                </a:lnTo>
                <a:lnTo>
                  <a:pt x="4128" y="214"/>
                </a:lnTo>
                <a:lnTo>
                  <a:pt x="4134" y="212"/>
                </a:lnTo>
                <a:lnTo>
                  <a:pt x="4140" y="208"/>
                </a:lnTo>
                <a:lnTo>
                  <a:pt x="4144" y="206"/>
                </a:lnTo>
                <a:lnTo>
                  <a:pt x="4142" y="206"/>
                </a:lnTo>
                <a:lnTo>
                  <a:pt x="4142" y="204"/>
                </a:lnTo>
                <a:lnTo>
                  <a:pt x="4138" y="201"/>
                </a:lnTo>
                <a:lnTo>
                  <a:pt x="4134" y="201"/>
                </a:lnTo>
                <a:lnTo>
                  <a:pt x="4128" y="199"/>
                </a:lnTo>
                <a:lnTo>
                  <a:pt x="4126" y="199"/>
                </a:lnTo>
                <a:lnTo>
                  <a:pt x="4117" y="195"/>
                </a:lnTo>
                <a:lnTo>
                  <a:pt x="4115" y="195"/>
                </a:lnTo>
                <a:lnTo>
                  <a:pt x="4109" y="199"/>
                </a:lnTo>
                <a:lnTo>
                  <a:pt x="4105" y="199"/>
                </a:lnTo>
                <a:lnTo>
                  <a:pt x="4103" y="199"/>
                </a:lnTo>
                <a:lnTo>
                  <a:pt x="4094" y="204"/>
                </a:lnTo>
                <a:lnTo>
                  <a:pt x="4077" y="212"/>
                </a:lnTo>
                <a:lnTo>
                  <a:pt x="4075" y="216"/>
                </a:lnTo>
                <a:lnTo>
                  <a:pt x="4073" y="218"/>
                </a:lnTo>
                <a:lnTo>
                  <a:pt x="4071" y="218"/>
                </a:lnTo>
                <a:lnTo>
                  <a:pt x="4069" y="222"/>
                </a:lnTo>
                <a:lnTo>
                  <a:pt x="4069" y="224"/>
                </a:lnTo>
                <a:lnTo>
                  <a:pt x="4071" y="224"/>
                </a:lnTo>
                <a:lnTo>
                  <a:pt x="4073" y="227"/>
                </a:lnTo>
                <a:lnTo>
                  <a:pt x="4071" y="231"/>
                </a:lnTo>
                <a:lnTo>
                  <a:pt x="4069" y="231"/>
                </a:lnTo>
                <a:lnTo>
                  <a:pt x="4071" y="233"/>
                </a:lnTo>
                <a:lnTo>
                  <a:pt x="4073" y="233"/>
                </a:lnTo>
                <a:lnTo>
                  <a:pt x="4082" y="233"/>
                </a:lnTo>
                <a:lnTo>
                  <a:pt x="4080" y="235"/>
                </a:lnTo>
                <a:lnTo>
                  <a:pt x="4075" y="235"/>
                </a:lnTo>
                <a:lnTo>
                  <a:pt x="4071" y="235"/>
                </a:lnTo>
                <a:lnTo>
                  <a:pt x="4069" y="233"/>
                </a:lnTo>
                <a:lnTo>
                  <a:pt x="4061" y="235"/>
                </a:lnTo>
                <a:lnTo>
                  <a:pt x="4056" y="233"/>
                </a:lnTo>
                <a:lnTo>
                  <a:pt x="4050" y="235"/>
                </a:lnTo>
                <a:lnTo>
                  <a:pt x="4040" y="233"/>
                </a:lnTo>
                <a:lnTo>
                  <a:pt x="4040" y="235"/>
                </a:lnTo>
                <a:lnTo>
                  <a:pt x="4042" y="235"/>
                </a:lnTo>
                <a:lnTo>
                  <a:pt x="4044" y="237"/>
                </a:lnTo>
                <a:lnTo>
                  <a:pt x="4048" y="239"/>
                </a:lnTo>
                <a:lnTo>
                  <a:pt x="4050" y="241"/>
                </a:lnTo>
                <a:lnTo>
                  <a:pt x="4054" y="243"/>
                </a:lnTo>
                <a:lnTo>
                  <a:pt x="4054" y="250"/>
                </a:lnTo>
                <a:lnTo>
                  <a:pt x="4052" y="252"/>
                </a:lnTo>
                <a:lnTo>
                  <a:pt x="4050" y="254"/>
                </a:lnTo>
                <a:lnTo>
                  <a:pt x="4050" y="254"/>
                </a:lnTo>
                <a:lnTo>
                  <a:pt x="4048" y="254"/>
                </a:lnTo>
                <a:lnTo>
                  <a:pt x="4050" y="252"/>
                </a:lnTo>
                <a:lnTo>
                  <a:pt x="4052" y="250"/>
                </a:lnTo>
                <a:lnTo>
                  <a:pt x="4052" y="248"/>
                </a:lnTo>
                <a:lnTo>
                  <a:pt x="4052" y="245"/>
                </a:lnTo>
                <a:lnTo>
                  <a:pt x="4050" y="245"/>
                </a:lnTo>
                <a:lnTo>
                  <a:pt x="4050" y="245"/>
                </a:lnTo>
                <a:lnTo>
                  <a:pt x="4044" y="243"/>
                </a:lnTo>
                <a:lnTo>
                  <a:pt x="4042" y="241"/>
                </a:lnTo>
                <a:lnTo>
                  <a:pt x="4038" y="241"/>
                </a:lnTo>
                <a:lnTo>
                  <a:pt x="4038" y="241"/>
                </a:lnTo>
                <a:lnTo>
                  <a:pt x="4031" y="243"/>
                </a:lnTo>
                <a:lnTo>
                  <a:pt x="4029" y="243"/>
                </a:lnTo>
                <a:lnTo>
                  <a:pt x="4027" y="243"/>
                </a:lnTo>
                <a:lnTo>
                  <a:pt x="4027" y="245"/>
                </a:lnTo>
                <a:lnTo>
                  <a:pt x="4023" y="245"/>
                </a:lnTo>
                <a:lnTo>
                  <a:pt x="4023" y="248"/>
                </a:lnTo>
                <a:lnTo>
                  <a:pt x="4021" y="250"/>
                </a:lnTo>
                <a:lnTo>
                  <a:pt x="4019" y="248"/>
                </a:lnTo>
                <a:lnTo>
                  <a:pt x="4017" y="248"/>
                </a:lnTo>
                <a:lnTo>
                  <a:pt x="4010" y="250"/>
                </a:lnTo>
                <a:lnTo>
                  <a:pt x="4006" y="252"/>
                </a:lnTo>
                <a:lnTo>
                  <a:pt x="4006" y="250"/>
                </a:lnTo>
                <a:lnTo>
                  <a:pt x="4006" y="248"/>
                </a:lnTo>
                <a:lnTo>
                  <a:pt x="4006" y="248"/>
                </a:lnTo>
                <a:lnTo>
                  <a:pt x="3998" y="250"/>
                </a:lnTo>
                <a:lnTo>
                  <a:pt x="3996" y="252"/>
                </a:lnTo>
                <a:lnTo>
                  <a:pt x="3994" y="252"/>
                </a:lnTo>
                <a:lnTo>
                  <a:pt x="3998" y="248"/>
                </a:lnTo>
                <a:lnTo>
                  <a:pt x="4000" y="245"/>
                </a:lnTo>
                <a:lnTo>
                  <a:pt x="3998" y="245"/>
                </a:lnTo>
                <a:lnTo>
                  <a:pt x="3992" y="243"/>
                </a:lnTo>
                <a:lnTo>
                  <a:pt x="3989" y="243"/>
                </a:lnTo>
                <a:lnTo>
                  <a:pt x="3985" y="245"/>
                </a:lnTo>
                <a:lnTo>
                  <a:pt x="3977" y="243"/>
                </a:lnTo>
                <a:lnTo>
                  <a:pt x="3977" y="245"/>
                </a:lnTo>
                <a:lnTo>
                  <a:pt x="3975" y="245"/>
                </a:lnTo>
                <a:lnTo>
                  <a:pt x="3971" y="245"/>
                </a:lnTo>
                <a:lnTo>
                  <a:pt x="3966" y="245"/>
                </a:lnTo>
                <a:lnTo>
                  <a:pt x="3964" y="248"/>
                </a:lnTo>
                <a:lnTo>
                  <a:pt x="3960" y="245"/>
                </a:lnTo>
                <a:lnTo>
                  <a:pt x="3958" y="245"/>
                </a:lnTo>
                <a:lnTo>
                  <a:pt x="3956" y="248"/>
                </a:lnTo>
                <a:lnTo>
                  <a:pt x="3954" y="245"/>
                </a:lnTo>
                <a:lnTo>
                  <a:pt x="3954" y="250"/>
                </a:lnTo>
                <a:lnTo>
                  <a:pt x="3954" y="252"/>
                </a:lnTo>
                <a:lnTo>
                  <a:pt x="3954" y="252"/>
                </a:lnTo>
                <a:lnTo>
                  <a:pt x="3956" y="252"/>
                </a:lnTo>
                <a:lnTo>
                  <a:pt x="3956" y="250"/>
                </a:lnTo>
                <a:lnTo>
                  <a:pt x="3958" y="250"/>
                </a:lnTo>
                <a:lnTo>
                  <a:pt x="3960" y="252"/>
                </a:lnTo>
                <a:lnTo>
                  <a:pt x="3962" y="250"/>
                </a:lnTo>
                <a:lnTo>
                  <a:pt x="3964" y="250"/>
                </a:lnTo>
                <a:lnTo>
                  <a:pt x="3964" y="250"/>
                </a:lnTo>
                <a:lnTo>
                  <a:pt x="3973" y="250"/>
                </a:lnTo>
                <a:lnTo>
                  <a:pt x="3971" y="252"/>
                </a:lnTo>
                <a:lnTo>
                  <a:pt x="3962" y="252"/>
                </a:lnTo>
                <a:lnTo>
                  <a:pt x="3950" y="254"/>
                </a:lnTo>
                <a:lnTo>
                  <a:pt x="3945" y="256"/>
                </a:lnTo>
                <a:lnTo>
                  <a:pt x="3939" y="256"/>
                </a:lnTo>
                <a:lnTo>
                  <a:pt x="3933" y="258"/>
                </a:lnTo>
                <a:lnTo>
                  <a:pt x="3927" y="258"/>
                </a:lnTo>
                <a:lnTo>
                  <a:pt x="3914" y="260"/>
                </a:lnTo>
                <a:lnTo>
                  <a:pt x="3906" y="264"/>
                </a:lnTo>
                <a:lnTo>
                  <a:pt x="3901" y="264"/>
                </a:lnTo>
                <a:lnTo>
                  <a:pt x="3893" y="266"/>
                </a:lnTo>
                <a:lnTo>
                  <a:pt x="3889" y="269"/>
                </a:lnTo>
                <a:lnTo>
                  <a:pt x="3878" y="273"/>
                </a:lnTo>
                <a:lnTo>
                  <a:pt x="3870" y="273"/>
                </a:lnTo>
                <a:lnTo>
                  <a:pt x="3868" y="273"/>
                </a:lnTo>
                <a:lnTo>
                  <a:pt x="3868" y="275"/>
                </a:lnTo>
                <a:lnTo>
                  <a:pt x="3868" y="275"/>
                </a:lnTo>
                <a:lnTo>
                  <a:pt x="3870" y="275"/>
                </a:lnTo>
                <a:lnTo>
                  <a:pt x="3872" y="275"/>
                </a:lnTo>
                <a:lnTo>
                  <a:pt x="3874" y="277"/>
                </a:lnTo>
                <a:lnTo>
                  <a:pt x="3874" y="279"/>
                </a:lnTo>
                <a:lnTo>
                  <a:pt x="3868" y="283"/>
                </a:lnTo>
                <a:lnTo>
                  <a:pt x="3866" y="285"/>
                </a:lnTo>
                <a:lnTo>
                  <a:pt x="3864" y="287"/>
                </a:lnTo>
                <a:lnTo>
                  <a:pt x="3857" y="283"/>
                </a:lnTo>
                <a:lnTo>
                  <a:pt x="3855" y="283"/>
                </a:lnTo>
                <a:lnTo>
                  <a:pt x="3855" y="285"/>
                </a:lnTo>
                <a:lnTo>
                  <a:pt x="3851" y="285"/>
                </a:lnTo>
                <a:lnTo>
                  <a:pt x="3851" y="287"/>
                </a:lnTo>
                <a:lnTo>
                  <a:pt x="3855" y="287"/>
                </a:lnTo>
                <a:lnTo>
                  <a:pt x="3860" y="289"/>
                </a:lnTo>
                <a:lnTo>
                  <a:pt x="3864" y="292"/>
                </a:lnTo>
                <a:lnTo>
                  <a:pt x="3866" y="294"/>
                </a:lnTo>
                <a:lnTo>
                  <a:pt x="3870" y="294"/>
                </a:lnTo>
                <a:lnTo>
                  <a:pt x="3872" y="296"/>
                </a:lnTo>
                <a:lnTo>
                  <a:pt x="3866" y="296"/>
                </a:lnTo>
                <a:lnTo>
                  <a:pt x="3864" y="294"/>
                </a:lnTo>
                <a:lnTo>
                  <a:pt x="3862" y="294"/>
                </a:lnTo>
                <a:lnTo>
                  <a:pt x="3860" y="294"/>
                </a:lnTo>
                <a:lnTo>
                  <a:pt x="3855" y="294"/>
                </a:lnTo>
                <a:lnTo>
                  <a:pt x="3853" y="296"/>
                </a:lnTo>
                <a:lnTo>
                  <a:pt x="3855" y="298"/>
                </a:lnTo>
                <a:lnTo>
                  <a:pt x="3862" y="298"/>
                </a:lnTo>
                <a:lnTo>
                  <a:pt x="3864" y="300"/>
                </a:lnTo>
                <a:lnTo>
                  <a:pt x="3872" y="308"/>
                </a:lnTo>
                <a:lnTo>
                  <a:pt x="3872" y="310"/>
                </a:lnTo>
                <a:lnTo>
                  <a:pt x="3876" y="310"/>
                </a:lnTo>
                <a:lnTo>
                  <a:pt x="3876" y="310"/>
                </a:lnTo>
                <a:lnTo>
                  <a:pt x="3874" y="313"/>
                </a:lnTo>
                <a:lnTo>
                  <a:pt x="3872" y="315"/>
                </a:lnTo>
                <a:lnTo>
                  <a:pt x="3870" y="317"/>
                </a:lnTo>
                <a:lnTo>
                  <a:pt x="3860" y="317"/>
                </a:lnTo>
                <a:lnTo>
                  <a:pt x="3855" y="319"/>
                </a:lnTo>
                <a:lnTo>
                  <a:pt x="3855" y="319"/>
                </a:lnTo>
                <a:lnTo>
                  <a:pt x="3853" y="321"/>
                </a:lnTo>
                <a:lnTo>
                  <a:pt x="3853" y="321"/>
                </a:lnTo>
                <a:lnTo>
                  <a:pt x="3853" y="323"/>
                </a:lnTo>
                <a:lnTo>
                  <a:pt x="3853" y="323"/>
                </a:lnTo>
                <a:lnTo>
                  <a:pt x="3855" y="325"/>
                </a:lnTo>
                <a:lnTo>
                  <a:pt x="3864" y="329"/>
                </a:lnTo>
                <a:lnTo>
                  <a:pt x="3864" y="331"/>
                </a:lnTo>
                <a:lnTo>
                  <a:pt x="3862" y="329"/>
                </a:lnTo>
                <a:lnTo>
                  <a:pt x="3857" y="327"/>
                </a:lnTo>
                <a:lnTo>
                  <a:pt x="3855" y="325"/>
                </a:lnTo>
                <a:lnTo>
                  <a:pt x="3851" y="325"/>
                </a:lnTo>
                <a:lnTo>
                  <a:pt x="3851" y="323"/>
                </a:lnTo>
                <a:lnTo>
                  <a:pt x="3851" y="321"/>
                </a:lnTo>
                <a:lnTo>
                  <a:pt x="3851" y="321"/>
                </a:lnTo>
                <a:lnTo>
                  <a:pt x="3851" y="319"/>
                </a:lnTo>
                <a:lnTo>
                  <a:pt x="3855" y="317"/>
                </a:lnTo>
                <a:lnTo>
                  <a:pt x="3860" y="317"/>
                </a:lnTo>
                <a:lnTo>
                  <a:pt x="3864" y="313"/>
                </a:lnTo>
                <a:lnTo>
                  <a:pt x="3868" y="310"/>
                </a:lnTo>
                <a:lnTo>
                  <a:pt x="3868" y="310"/>
                </a:lnTo>
                <a:lnTo>
                  <a:pt x="3866" y="308"/>
                </a:lnTo>
                <a:lnTo>
                  <a:pt x="3862" y="308"/>
                </a:lnTo>
                <a:lnTo>
                  <a:pt x="3853" y="310"/>
                </a:lnTo>
                <a:lnTo>
                  <a:pt x="3847" y="310"/>
                </a:lnTo>
                <a:lnTo>
                  <a:pt x="3845" y="313"/>
                </a:lnTo>
                <a:lnTo>
                  <a:pt x="3843" y="313"/>
                </a:lnTo>
                <a:lnTo>
                  <a:pt x="3841" y="313"/>
                </a:lnTo>
                <a:lnTo>
                  <a:pt x="3834" y="313"/>
                </a:lnTo>
                <a:lnTo>
                  <a:pt x="3830" y="313"/>
                </a:lnTo>
                <a:lnTo>
                  <a:pt x="3820" y="315"/>
                </a:lnTo>
                <a:lnTo>
                  <a:pt x="3818" y="315"/>
                </a:lnTo>
                <a:lnTo>
                  <a:pt x="3792" y="315"/>
                </a:lnTo>
                <a:lnTo>
                  <a:pt x="3788" y="315"/>
                </a:lnTo>
                <a:lnTo>
                  <a:pt x="3776" y="317"/>
                </a:lnTo>
                <a:lnTo>
                  <a:pt x="3776" y="319"/>
                </a:lnTo>
                <a:lnTo>
                  <a:pt x="3776" y="321"/>
                </a:lnTo>
                <a:lnTo>
                  <a:pt x="3774" y="321"/>
                </a:lnTo>
                <a:lnTo>
                  <a:pt x="3772" y="323"/>
                </a:lnTo>
                <a:lnTo>
                  <a:pt x="3774" y="325"/>
                </a:lnTo>
                <a:lnTo>
                  <a:pt x="3774" y="327"/>
                </a:lnTo>
                <a:lnTo>
                  <a:pt x="3774" y="329"/>
                </a:lnTo>
                <a:lnTo>
                  <a:pt x="3774" y="331"/>
                </a:lnTo>
                <a:lnTo>
                  <a:pt x="3776" y="331"/>
                </a:lnTo>
                <a:lnTo>
                  <a:pt x="3778" y="333"/>
                </a:lnTo>
                <a:lnTo>
                  <a:pt x="3778" y="336"/>
                </a:lnTo>
                <a:lnTo>
                  <a:pt x="3778" y="338"/>
                </a:lnTo>
                <a:lnTo>
                  <a:pt x="3776" y="340"/>
                </a:lnTo>
                <a:lnTo>
                  <a:pt x="3776" y="342"/>
                </a:lnTo>
                <a:lnTo>
                  <a:pt x="3778" y="344"/>
                </a:lnTo>
                <a:lnTo>
                  <a:pt x="3778" y="346"/>
                </a:lnTo>
                <a:lnTo>
                  <a:pt x="3778" y="348"/>
                </a:lnTo>
                <a:lnTo>
                  <a:pt x="3782" y="350"/>
                </a:lnTo>
                <a:lnTo>
                  <a:pt x="3786" y="350"/>
                </a:lnTo>
                <a:lnTo>
                  <a:pt x="3790" y="350"/>
                </a:lnTo>
                <a:lnTo>
                  <a:pt x="3792" y="352"/>
                </a:lnTo>
                <a:lnTo>
                  <a:pt x="3797" y="352"/>
                </a:lnTo>
                <a:lnTo>
                  <a:pt x="3799" y="354"/>
                </a:lnTo>
                <a:lnTo>
                  <a:pt x="3799" y="354"/>
                </a:lnTo>
                <a:lnTo>
                  <a:pt x="3799" y="357"/>
                </a:lnTo>
                <a:lnTo>
                  <a:pt x="3801" y="359"/>
                </a:lnTo>
                <a:lnTo>
                  <a:pt x="3805" y="363"/>
                </a:lnTo>
                <a:lnTo>
                  <a:pt x="3807" y="363"/>
                </a:lnTo>
                <a:lnTo>
                  <a:pt x="3813" y="363"/>
                </a:lnTo>
                <a:lnTo>
                  <a:pt x="3816" y="365"/>
                </a:lnTo>
                <a:lnTo>
                  <a:pt x="3818" y="369"/>
                </a:lnTo>
                <a:lnTo>
                  <a:pt x="3818" y="369"/>
                </a:lnTo>
                <a:lnTo>
                  <a:pt x="3818" y="371"/>
                </a:lnTo>
                <a:lnTo>
                  <a:pt x="3818" y="373"/>
                </a:lnTo>
                <a:lnTo>
                  <a:pt x="3818" y="373"/>
                </a:lnTo>
                <a:lnTo>
                  <a:pt x="3818" y="375"/>
                </a:lnTo>
                <a:lnTo>
                  <a:pt x="3813" y="380"/>
                </a:lnTo>
                <a:lnTo>
                  <a:pt x="3811" y="384"/>
                </a:lnTo>
                <a:lnTo>
                  <a:pt x="3816" y="388"/>
                </a:lnTo>
                <a:lnTo>
                  <a:pt x="3818" y="392"/>
                </a:lnTo>
                <a:lnTo>
                  <a:pt x="3820" y="396"/>
                </a:lnTo>
                <a:lnTo>
                  <a:pt x="3822" y="398"/>
                </a:lnTo>
                <a:lnTo>
                  <a:pt x="3820" y="401"/>
                </a:lnTo>
                <a:lnTo>
                  <a:pt x="3820" y="403"/>
                </a:lnTo>
                <a:lnTo>
                  <a:pt x="3818" y="405"/>
                </a:lnTo>
                <a:lnTo>
                  <a:pt x="3813" y="405"/>
                </a:lnTo>
                <a:lnTo>
                  <a:pt x="3811" y="405"/>
                </a:lnTo>
                <a:lnTo>
                  <a:pt x="3811" y="407"/>
                </a:lnTo>
                <a:lnTo>
                  <a:pt x="3811" y="409"/>
                </a:lnTo>
                <a:lnTo>
                  <a:pt x="3811" y="411"/>
                </a:lnTo>
                <a:lnTo>
                  <a:pt x="3811" y="411"/>
                </a:lnTo>
                <a:lnTo>
                  <a:pt x="3809" y="411"/>
                </a:lnTo>
                <a:lnTo>
                  <a:pt x="3807" y="411"/>
                </a:lnTo>
                <a:lnTo>
                  <a:pt x="3807" y="409"/>
                </a:lnTo>
                <a:lnTo>
                  <a:pt x="3805" y="407"/>
                </a:lnTo>
                <a:lnTo>
                  <a:pt x="3807" y="405"/>
                </a:lnTo>
                <a:lnTo>
                  <a:pt x="3809" y="403"/>
                </a:lnTo>
                <a:lnTo>
                  <a:pt x="3811" y="398"/>
                </a:lnTo>
                <a:lnTo>
                  <a:pt x="3811" y="394"/>
                </a:lnTo>
                <a:lnTo>
                  <a:pt x="3811" y="392"/>
                </a:lnTo>
                <a:lnTo>
                  <a:pt x="3809" y="390"/>
                </a:lnTo>
                <a:lnTo>
                  <a:pt x="3809" y="388"/>
                </a:lnTo>
                <a:lnTo>
                  <a:pt x="3807" y="388"/>
                </a:lnTo>
                <a:lnTo>
                  <a:pt x="3805" y="390"/>
                </a:lnTo>
                <a:lnTo>
                  <a:pt x="3803" y="394"/>
                </a:lnTo>
                <a:lnTo>
                  <a:pt x="3799" y="398"/>
                </a:lnTo>
                <a:lnTo>
                  <a:pt x="3799" y="401"/>
                </a:lnTo>
                <a:lnTo>
                  <a:pt x="3799" y="403"/>
                </a:lnTo>
                <a:lnTo>
                  <a:pt x="3799" y="403"/>
                </a:lnTo>
                <a:lnTo>
                  <a:pt x="3799" y="401"/>
                </a:lnTo>
                <a:lnTo>
                  <a:pt x="3799" y="396"/>
                </a:lnTo>
                <a:lnTo>
                  <a:pt x="3799" y="394"/>
                </a:lnTo>
                <a:lnTo>
                  <a:pt x="3801" y="392"/>
                </a:lnTo>
                <a:lnTo>
                  <a:pt x="3801" y="390"/>
                </a:lnTo>
                <a:lnTo>
                  <a:pt x="3799" y="388"/>
                </a:lnTo>
                <a:lnTo>
                  <a:pt x="3799" y="386"/>
                </a:lnTo>
                <a:lnTo>
                  <a:pt x="3799" y="384"/>
                </a:lnTo>
                <a:lnTo>
                  <a:pt x="3801" y="380"/>
                </a:lnTo>
                <a:lnTo>
                  <a:pt x="3803" y="380"/>
                </a:lnTo>
                <a:lnTo>
                  <a:pt x="3809" y="375"/>
                </a:lnTo>
                <a:lnTo>
                  <a:pt x="3809" y="375"/>
                </a:lnTo>
                <a:lnTo>
                  <a:pt x="3811" y="371"/>
                </a:lnTo>
                <a:lnTo>
                  <a:pt x="3813" y="371"/>
                </a:lnTo>
                <a:lnTo>
                  <a:pt x="3813" y="369"/>
                </a:lnTo>
                <a:lnTo>
                  <a:pt x="3811" y="367"/>
                </a:lnTo>
                <a:lnTo>
                  <a:pt x="3809" y="367"/>
                </a:lnTo>
                <a:lnTo>
                  <a:pt x="3807" y="367"/>
                </a:lnTo>
                <a:lnTo>
                  <a:pt x="3803" y="367"/>
                </a:lnTo>
                <a:lnTo>
                  <a:pt x="3797" y="369"/>
                </a:lnTo>
                <a:lnTo>
                  <a:pt x="3790" y="367"/>
                </a:lnTo>
                <a:lnTo>
                  <a:pt x="3788" y="367"/>
                </a:lnTo>
                <a:lnTo>
                  <a:pt x="3780" y="361"/>
                </a:lnTo>
                <a:lnTo>
                  <a:pt x="3778" y="359"/>
                </a:lnTo>
                <a:lnTo>
                  <a:pt x="3778" y="359"/>
                </a:lnTo>
                <a:lnTo>
                  <a:pt x="3778" y="359"/>
                </a:lnTo>
                <a:lnTo>
                  <a:pt x="3774" y="357"/>
                </a:lnTo>
                <a:lnTo>
                  <a:pt x="3765" y="354"/>
                </a:lnTo>
                <a:lnTo>
                  <a:pt x="3759" y="350"/>
                </a:lnTo>
                <a:lnTo>
                  <a:pt x="3744" y="350"/>
                </a:lnTo>
                <a:lnTo>
                  <a:pt x="3740" y="350"/>
                </a:lnTo>
                <a:lnTo>
                  <a:pt x="3738" y="352"/>
                </a:lnTo>
                <a:lnTo>
                  <a:pt x="3734" y="354"/>
                </a:lnTo>
                <a:lnTo>
                  <a:pt x="3732" y="354"/>
                </a:lnTo>
                <a:lnTo>
                  <a:pt x="3730" y="354"/>
                </a:lnTo>
                <a:lnTo>
                  <a:pt x="3730" y="357"/>
                </a:lnTo>
                <a:lnTo>
                  <a:pt x="3730" y="357"/>
                </a:lnTo>
                <a:lnTo>
                  <a:pt x="3730" y="359"/>
                </a:lnTo>
                <a:lnTo>
                  <a:pt x="3734" y="357"/>
                </a:lnTo>
                <a:lnTo>
                  <a:pt x="3738" y="359"/>
                </a:lnTo>
                <a:lnTo>
                  <a:pt x="3740" y="359"/>
                </a:lnTo>
                <a:lnTo>
                  <a:pt x="3740" y="361"/>
                </a:lnTo>
                <a:lnTo>
                  <a:pt x="3740" y="363"/>
                </a:lnTo>
                <a:lnTo>
                  <a:pt x="3734" y="365"/>
                </a:lnTo>
                <a:lnTo>
                  <a:pt x="3732" y="365"/>
                </a:lnTo>
                <a:lnTo>
                  <a:pt x="3723" y="361"/>
                </a:lnTo>
                <a:lnTo>
                  <a:pt x="3721" y="359"/>
                </a:lnTo>
                <a:lnTo>
                  <a:pt x="3715" y="361"/>
                </a:lnTo>
                <a:lnTo>
                  <a:pt x="3711" y="363"/>
                </a:lnTo>
                <a:lnTo>
                  <a:pt x="3709" y="363"/>
                </a:lnTo>
                <a:lnTo>
                  <a:pt x="3711" y="365"/>
                </a:lnTo>
                <a:lnTo>
                  <a:pt x="3713" y="369"/>
                </a:lnTo>
                <a:lnTo>
                  <a:pt x="3713" y="371"/>
                </a:lnTo>
                <a:lnTo>
                  <a:pt x="3715" y="373"/>
                </a:lnTo>
                <a:lnTo>
                  <a:pt x="3721" y="375"/>
                </a:lnTo>
                <a:lnTo>
                  <a:pt x="3725" y="375"/>
                </a:lnTo>
                <a:lnTo>
                  <a:pt x="3730" y="380"/>
                </a:lnTo>
                <a:lnTo>
                  <a:pt x="3734" y="380"/>
                </a:lnTo>
                <a:lnTo>
                  <a:pt x="3736" y="378"/>
                </a:lnTo>
                <a:lnTo>
                  <a:pt x="3740" y="380"/>
                </a:lnTo>
                <a:lnTo>
                  <a:pt x="3744" y="384"/>
                </a:lnTo>
                <a:lnTo>
                  <a:pt x="3744" y="386"/>
                </a:lnTo>
                <a:lnTo>
                  <a:pt x="3746" y="388"/>
                </a:lnTo>
                <a:lnTo>
                  <a:pt x="3748" y="388"/>
                </a:lnTo>
                <a:lnTo>
                  <a:pt x="3748" y="388"/>
                </a:lnTo>
                <a:lnTo>
                  <a:pt x="3751" y="388"/>
                </a:lnTo>
                <a:lnTo>
                  <a:pt x="3753" y="386"/>
                </a:lnTo>
                <a:lnTo>
                  <a:pt x="3753" y="388"/>
                </a:lnTo>
                <a:lnTo>
                  <a:pt x="3751" y="388"/>
                </a:lnTo>
                <a:lnTo>
                  <a:pt x="3744" y="390"/>
                </a:lnTo>
                <a:lnTo>
                  <a:pt x="3742" y="388"/>
                </a:lnTo>
                <a:lnTo>
                  <a:pt x="3738" y="388"/>
                </a:lnTo>
                <a:lnTo>
                  <a:pt x="3732" y="382"/>
                </a:lnTo>
                <a:lnTo>
                  <a:pt x="3723" y="382"/>
                </a:lnTo>
                <a:lnTo>
                  <a:pt x="3721" y="384"/>
                </a:lnTo>
                <a:lnTo>
                  <a:pt x="3719" y="382"/>
                </a:lnTo>
                <a:lnTo>
                  <a:pt x="3711" y="382"/>
                </a:lnTo>
                <a:lnTo>
                  <a:pt x="3704" y="380"/>
                </a:lnTo>
                <a:lnTo>
                  <a:pt x="3698" y="378"/>
                </a:lnTo>
                <a:lnTo>
                  <a:pt x="3698" y="378"/>
                </a:lnTo>
                <a:lnTo>
                  <a:pt x="3698" y="375"/>
                </a:lnTo>
                <a:lnTo>
                  <a:pt x="3700" y="373"/>
                </a:lnTo>
                <a:lnTo>
                  <a:pt x="3700" y="373"/>
                </a:lnTo>
                <a:lnTo>
                  <a:pt x="3702" y="369"/>
                </a:lnTo>
                <a:lnTo>
                  <a:pt x="3698" y="365"/>
                </a:lnTo>
                <a:lnTo>
                  <a:pt x="3698" y="361"/>
                </a:lnTo>
                <a:lnTo>
                  <a:pt x="3700" y="361"/>
                </a:lnTo>
                <a:lnTo>
                  <a:pt x="3702" y="357"/>
                </a:lnTo>
                <a:lnTo>
                  <a:pt x="3704" y="354"/>
                </a:lnTo>
                <a:lnTo>
                  <a:pt x="3704" y="354"/>
                </a:lnTo>
                <a:lnTo>
                  <a:pt x="3704" y="352"/>
                </a:lnTo>
                <a:lnTo>
                  <a:pt x="3704" y="350"/>
                </a:lnTo>
                <a:lnTo>
                  <a:pt x="3704" y="350"/>
                </a:lnTo>
                <a:lnTo>
                  <a:pt x="3702" y="348"/>
                </a:lnTo>
                <a:lnTo>
                  <a:pt x="3702" y="346"/>
                </a:lnTo>
                <a:lnTo>
                  <a:pt x="3702" y="344"/>
                </a:lnTo>
                <a:lnTo>
                  <a:pt x="3700" y="342"/>
                </a:lnTo>
                <a:lnTo>
                  <a:pt x="3700" y="340"/>
                </a:lnTo>
                <a:lnTo>
                  <a:pt x="3696" y="338"/>
                </a:lnTo>
                <a:lnTo>
                  <a:pt x="3694" y="338"/>
                </a:lnTo>
                <a:lnTo>
                  <a:pt x="3692" y="338"/>
                </a:lnTo>
                <a:lnTo>
                  <a:pt x="3692" y="338"/>
                </a:lnTo>
                <a:lnTo>
                  <a:pt x="3692" y="342"/>
                </a:lnTo>
                <a:lnTo>
                  <a:pt x="3694" y="344"/>
                </a:lnTo>
                <a:lnTo>
                  <a:pt x="3696" y="346"/>
                </a:lnTo>
                <a:lnTo>
                  <a:pt x="3696" y="348"/>
                </a:lnTo>
                <a:lnTo>
                  <a:pt x="3696" y="352"/>
                </a:lnTo>
                <a:lnTo>
                  <a:pt x="3694" y="354"/>
                </a:lnTo>
                <a:lnTo>
                  <a:pt x="3694" y="357"/>
                </a:lnTo>
                <a:lnTo>
                  <a:pt x="3692" y="359"/>
                </a:lnTo>
                <a:lnTo>
                  <a:pt x="3688" y="361"/>
                </a:lnTo>
                <a:lnTo>
                  <a:pt x="3684" y="361"/>
                </a:lnTo>
                <a:lnTo>
                  <a:pt x="3679" y="363"/>
                </a:lnTo>
                <a:lnTo>
                  <a:pt x="3675" y="365"/>
                </a:lnTo>
                <a:lnTo>
                  <a:pt x="3667" y="375"/>
                </a:lnTo>
                <a:lnTo>
                  <a:pt x="3667" y="378"/>
                </a:lnTo>
                <a:lnTo>
                  <a:pt x="3671" y="378"/>
                </a:lnTo>
                <a:lnTo>
                  <a:pt x="3673" y="380"/>
                </a:lnTo>
                <a:lnTo>
                  <a:pt x="3673" y="382"/>
                </a:lnTo>
                <a:lnTo>
                  <a:pt x="3675" y="386"/>
                </a:lnTo>
                <a:lnTo>
                  <a:pt x="3684" y="396"/>
                </a:lnTo>
                <a:lnTo>
                  <a:pt x="3686" y="398"/>
                </a:lnTo>
                <a:lnTo>
                  <a:pt x="3684" y="401"/>
                </a:lnTo>
                <a:lnTo>
                  <a:pt x="3679" y="407"/>
                </a:lnTo>
                <a:lnTo>
                  <a:pt x="3677" y="409"/>
                </a:lnTo>
                <a:lnTo>
                  <a:pt x="3673" y="417"/>
                </a:lnTo>
                <a:lnTo>
                  <a:pt x="3673" y="419"/>
                </a:lnTo>
                <a:lnTo>
                  <a:pt x="3675" y="424"/>
                </a:lnTo>
                <a:lnTo>
                  <a:pt x="3677" y="426"/>
                </a:lnTo>
                <a:lnTo>
                  <a:pt x="3677" y="428"/>
                </a:lnTo>
                <a:lnTo>
                  <a:pt x="3677" y="434"/>
                </a:lnTo>
                <a:lnTo>
                  <a:pt x="3677" y="434"/>
                </a:lnTo>
                <a:lnTo>
                  <a:pt x="3679" y="436"/>
                </a:lnTo>
                <a:lnTo>
                  <a:pt x="3686" y="434"/>
                </a:lnTo>
                <a:lnTo>
                  <a:pt x="3692" y="436"/>
                </a:lnTo>
                <a:lnTo>
                  <a:pt x="3694" y="436"/>
                </a:lnTo>
                <a:lnTo>
                  <a:pt x="3700" y="432"/>
                </a:lnTo>
                <a:lnTo>
                  <a:pt x="3702" y="432"/>
                </a:lnTo>
                <a:lnTo>
                  <a:pt x="3709" y="432"/>
                </a:lnTo>
                <a:lnTo>
                  <a:pt x="3717" y="436"/>
                </a:lnTo>
                <a:lnTo>
                  <a:pt x="3728" y="438"/>
                </a:lnTo>
                <a:lnTo>
                  <a:pt x="3730" y="440"/>
                </a:lnTo>
                <a:lnTo>
                  <a:pt x="3732" y="440"/>
                </a:lnTo>
                <a:lnTo>
                  <a:pt x="3734" y="447"/>
                </a:lnTo>
                <a:lnTo>
                  <a:pt x="3736" y="451"/>
                </a:lnTo>
                <a:lnTo>
                  <a:pt x="3738" y="453"/>
                </a:lnTo>
                <a:lnTo>
                  <a:pt x="3738" y="457"/>
                </a:lnTo>
                <a:lnTo>
                  <a:pt x="3736" y="457"/>
                </a:lnTo>
                <a:lnTo>
                  <a:pt x="3734" y="457"/>
                </a:lnTo>
                <a:lnTo>
                  <a:pt x="3734" y="459"/>
                </a:lnTo>
                <a:lnTo>
                  <a:pt x="3732" y="463"/>
                </a:lnTo>
                <a:lnTo>
                  <a:pt x="3732" y="466"/>
                </a:lnTo>
                <a:lnTo>
                  <a:pt x="3732" y="470"/>
                </a:lnTo>
                <a:lnTo>
                  <a:pt x="3740" y="472"/>
                </a:lnTo>
                <a:lnTo>
                  <a:pt x="3746" y="472"/>
                </a:lnTo>
                <a:lnTo>
                  <a:pt x="3751" y="472"/>
                </a:lnTo>
                <a:lnTo>
                  <a:pt x="3751" y="472"/>
                </a:lnTo>
                <a:lnTo>
                  <a:pt x="3751" y="474"/>
                </a:lnTo>
                <a:lnTo>
                  <a:pt x="3746" y="474"/>
                </a:lnTo>
                <a:lnTo>
                  <a:pt x="3738" y="474"/>
                </a:lnTo>
                <a:lnTo>
                  <a:pt x="3734" y="474"/>
                </a:lnTo>
                <a:lnTo>
                  <a:pt x="3734" y="474"/>
                </a:lnTo>
                <a:lnTo>
                  <a:pt x="3732" y="472"/>
                </a:lnTo>
                <a:lnTo>
                  <a:pt x="3730" y="470"/>
                </a:lnTo>
                <a:lnTo>
                  <a:pt x="3728" y="470"/>
                </a:lnTo>
                <a:lnTo>
                  <a:pt x="3725" y="468"/>
                </a:lnTo>
                <a:lnTo>
                  <a:pt x="3728" y="466"/>
                </a:lnTo>
                <a:lnTo>
                  <a:pt x="3728" y="455"/>
                </a:lnTo>
                <a:lnTo>
                  <a:pt x="3728" y="451"/>
                </a:lnTo>
                <a:lnTo>
                  <a:pt x="3725" y="449"/>
                </a:lnTo>
                <a:lnTo>
                  <a:pt x="3719" y="445"/>
                </a:lnTo>
                <a:lnTo>
                  <a:pt x="3717" y="440"/>
                </a:lnTo>
                <a:lnTo>
                  <a:pt x="3715" y="438"/>
                </a:lnTo>
                <a:lnTo>
                  <a:pt x="3713" y="438"/>
                </a:lnTo>
                <a:lnTo>
                  <a:pt x="3711" y="438"/>
                </a:lnTo>
                <a:lnTo>
                  <a:pt x="3702" y="440"/>
                </a:lnTo>
                <a:lnTo>
                  <a:pt x="3696" y="443"/>
                </a:lnTo>
                <a:lnTo>
                  <a:pt x="3688" y="445"/>
                </a:lnTo>
                <a:lnTo>
                  <a:pt x="3688" y="447"/>
                </a:lnTo>
                <a:lnTo>
                  <a:pt x="3686" y="453"/>
                </a:lnTo>
                <a:lnTo>
                  <a:pt x="3688" y="455"/>
                </a:lnTo>
                <a:lnTo>
                  <a:pt x="3690" y="457"/>
                </a:lnTo>
                <a:lnTo>
                  <a:pt x="3690" y="461"/>
                </a:lnTo>
                <a:lnTo>
                  <a:pt x="3692" y="463"/>
                </a:lnTo>
                <a:lnTo>
                  <a:pt x="3692" y="466"/>
                </a:lnTo>
                <a:lnTo>
                  <a:pt x="3692" y="470"/>
                </a:lnTo>
                <a:lnTo>
                  <a:pt x="3690" y="470"/>
                </a:lnTo>
                <a:lnTo>
                  <a:pt x="3681" y="478"/>
                </a:lnTo>
                <a:lnTo>
                  <a:pt x="3679" y="480"/>
                </a:lnTo>
                <a:lnTo>
                  <a:pt x="3677" y="487"/>
                </a:lnTo>
                <a:lnTo>
                  <a:pt x="3677" y="489"/>
                </a:lnTo>
                <a:lnTo>
                  <a:pt x="3673" y="491"/>
                </a:lnTo>
                <a:lnTo>
                  <a:pt x="3671" y="493"/>
                </a:lnTo>
                <a:lnTo>
                  <a:pt x="3656" y="499"/>
                </a:lnTo>
                <a:lnTo>
                  <a:pt x="3656" y="499"/>
                </a:lnTo>
                <a:lnTo>
                  <a:pt x="3656" y="503"/>
                </a:lnTo>
                <a:lnTo>
                  <a:pt x="3652" y="505"/>
                </a:lnTo>
                <a:lnTo>
                  <a:pt x="3650" y="505"/>
                </a:lnTo>
                <a:lnTo>
                  <a:pt x="3644" y="503"/>
                </a:lnTo>
                <a:lnTo>
                  <a:pt x="3642" y="503"/>
                </a:lnTo>
                <a:lnTo>
                  <a:pt x="3637" y="503"/>
                </a:lnTo>
                <a:lnTo>
                  <a:pt x="3627" y="503"/>
                </a:lnTo>
                <a:lnTo>
                  <a:pt x="3621" y="501"/>
                </a:lnTo>
                <a:lnTo>
                  <a:pt x="3616" y="499"/>
                </a:lnTo>
                <a:lnTo>
                  <a:pt x="3612" y="499"/>
                </a:lnTo>
                <a:lnTo>
                  <a:pt x="3610" y="497"/>
                </a:lnTo>
                <a:lnTo>
                  <a:pt x="3610" y="497"/>
                </a:lnTo>
                <a:lnTo>
                  <a:pt x="3608" y="495"/>
                </a:lnTo>
                <a:lnTo>
                  <a:pt x="3608" y="493"/>
                </a:lnTo>
                <a:lnTo>
                  <a:pt x="3608" y="493"/>
                </a:lnTo>
                <a:lnTo>
                  <a:pt x="3608" y="493"/>
                </a:lnTo>
                <a:lnTo>
                  <a:pt x="3610" y="491"/>
                </a:lnTo>
                <a:lnTo>
                  <a:pt x="3619" y="493"/>
                </a:lnTo>
                <a:lnTo>
                  <a:pt x="3621" y="491"/>
                </a:lnTo>
                <a:lnTo>
                  <a:pt x="3621" y="491"/>
                </a:lnTo>
                <a:lnTo>
                  <a:pt x="3623" y="493"/>
                </a:lnTo>
                <a:lnTo>
                  <a:pt x="3625" y="495"/>
                </a:lnTo>
                <a:lnTo>
                  <a:pt x="3629" y="495"/>
                </a:lnTo>
                <a:lnTo>
                  <a:pt x="3631" y="493"/>
                </a:lnTo>
                <a:lnTo>
                  <a:pt x="3631" y="493"/>
                </a:lnTo>
                <a:lnTo>
                  <a:pt x="3631" y="493"/>
                </a:lnTo>
                <a:lnTo>
                  <a:pt x="3629" y="495"/>
                </a:lnTo>
                <a:lnTo>
                  <a:pt x="3629" y="495"/>
                </a:lnTo>
                <a:lnTo>
                  <a:pt x="3627" y="497"/>
                </a:lnTo>
                <a:lnTo>
                  <a:pt x="3627" y="497"/>
                </a:lnTo>
                <a:lnTo>
                  <a:pt x="3629" y="499"/>
                </a:lnTo>
                <a:lnTo>
                  <a:pt x="3633" y="499"/>
                </a:lnTo>
                <a:lnTo>
                  <a:pt x="3635" y="499"/>
                </a:lnTo>
                <a:lnTo>
                  <a:pt x="3637" y="497"/>
                </a:lnTo>
                <a:lnTo>
                  <a:pt x="3642" y="495"/>
                </a:lnTo>
                <a:lnTo>
                  <a:pt x="3644" y="495"/>
                </a:lnTo>
                <a:lnTo>
                  <a:pt x="3644" y="493"/>
                </a:lnTo>
                <a:lnTo>
                  <a:pt x="3644" y="491"/>
                </a:lnTo>
                <a:lnTo>
                  <a:pt x="3642" y="489"/>
                </a:lnTo>
                <a:lnTo>
                  <a:pt x="3646" y="489"/>
                </a:lnTo>
                <a:lnTo>
                  <a:pt x="3648" y="487"/>
                </a:lnTo>
                <a:lnTo>
                  <a:pt x="3658" y="474"/>
                </a:lnTo>
                <a:lnTo>
                  <a:pt x="3665" y="470"/>
                </a:lnTo>
                <a:lnTo>
                  <a:pt x="3667" y="470"/>
                </a:lnTo>
                <a:lnTo>
                  <a:pt x="3667" y="466"/>
                </a:lnTo>
                <a:lnTo>
                  <a:pt x="3667" y="463"/>
                </a:lnTo>
                <a:lnTo>
                  <a:pt x="3667" y="461"/>
                </a:lnTo>
                <a:lnTo>
                  <a:pt x="3667" y="459"/>
                </a:lnTo>
                <a:lnTo>
                  <a:pt x="3669" y="455"/>
                </a:lnTo>
                <a:lnTo>
                  <a:pt x="3671" y="453"/>
                </a:lnTo>
                <a:lnTo>
                  <a:pt x="3673" y="451"/>
                </a:lnTo>
                <a:lnTo>
                  <a:pt x="3673" y="451"/>
                </a:lnTo>
                <a:lnTo>
                  <a:pt x="3673" y="449"/>
                </a:lnTo>
                <a:lnTo>
                  <a:pt x="3669" y="445"/>
                </a:lnTo>
                <a:lnTo>
                  <a:pt x="3663" y="443"/>
                </a:lnTo>
                <a:lnTo>
                  <a:pt x="3660" y="440"/>
                </a:lnTo>
                <a:lnTo>
                  <a:pt x="3658" y="438"/>
                </a:lnTo>
                <a:lnTo>
                  <a:pt x="3658" y="436"/>
                </a:lnTo>
                <a:lnTo>
                  <a:pt x="3658" y="434"/>
                </a:lnTo>
                <a:lnTo>
                  <a:pt x="3658" y="428"/>
                </a:lnTo>
                <a:lnTo>
                  <a:pt x="3660" y="426"/>
                </a:lnTo>
                <a:lnTo>
                  <a:pt x="3660" y="417"/>
                </a:lnTo>
                <a:lnTo>
                  <a:pt x="3658" y="409"/>
                </a:lnTo>
                <a:lnTo>
                  <a:pt x="3658" y="405"/>
                </a:lnTo>
                <a:lnTo>
                  <a:pt x="3658" y="405"/>
                </a:lnTo>
                <a:lnTo>
                  <a:pt x="3660" y="403"/>
                </a:lnTo>
                <a:lnTo>
                  <a:pt x="3660" y="401"/>
                </a:lnTo>
                <a:lnTo>
                  <a:pt x="3660" y="392"/>
                </a:lnTo>
                <a:lnTo>
                  <a:pt x="3660" y="388"/>
                </a:lnTo>
                <a:lnTo>
                  <a:pt x="3658" y="384"/>
                </a:lnTo>
                <a:lnTo>
                  <a:pt x="3652" y="380"/>
                </a:lnTo>
                <a:lnTo>
                  <a:pt x="3648" y="375"/>
                </a:lnTo>
                <a:lnTo>
                  <a:pt x="3650" y="373"/>
                </a:lnTo>
                <a:lnTo>
                  <a:pt x="3650" y="373"/>
                </a:lnTo>
                <a:lnTo>
                  <a:pt x="3652" y="371"/>
                </a:lnTo>
                <a:lnTo>
                  <a:pt x="3654" y="369"/>
                </a:lnTo>
                <a:lnTo>
                  <a:pt x="3656" y="365"/>
                </a:lnTo>
                <a:lnTo>
                  <a:pt x="3658" y="361"/>
                </a:lnTo>
                <a:lnTo>
                  <a:pt x="3660" y="359"/>
                </a:lnTo>
                <a:lnTo>
                  <a:pt x="3663" y="350"/>
                </a:lnTo>
                <a:lnTo>
                  <a:pt x="3663" y="348"/>
                </a:lnTo>
                <a:lnTo>
                  <a:pt x="3663" y="342"/>
                </a:lnTo>
                <a:lnTo>
                  <a:pt x="3660" y="340"/>
                </a:lnTo>
                <a:lnTo>
                  <a:pt x="3656" y="340"/>
                </a:lnTo>
                <a:lnTo>
                  <a:pt x="3652" y="338"/>
                </a:lnTo>
                <a:lnTo>
                  <a:pt x="3650" y="338"/>
                </a:lnTo>
                <a:lnTo>
                  <a:pt x="3646" y="336"/>
                </a:lnTo>
                <a:lnTo>
                  <a:pt x="3644" y="336"/>
                </a:lnTo>
                <a:lnTo>
                  <a:pt x="3631" y="336"/>
                </a:lnTo>
                <a:lnTo>
                  <a:pt x="3625" y="336"/>
                </a:lnTo>
                <a:lnTo>
                  <a:pt x="3621" y="336"/>
                </a:lnTo>
                <a:lnTo>
                  <a:pt x="3619" y="336"/>
                </a:lnTo>
                <a:lnTo>
                  <a:pt x="3616" y="336"/>
                </a:lnTo>
                <a:lnTo>
                  <a:pt x="3616" y="336"/>
                </a:lnTo>
                <a:lnTo>
                  <a:pt x="3619" y="333"/>
                </a:lnTo>
                <a:lnTo>
                  <a:pt x="3616" y="333"/>
                </a:lnTo>
                <a:lnTo>
                  <a:pt x="3616" y="333"/>
                </a:lnTo>
                <a:lnTo>
                  <a:pt x="3612" y="336"/>
                </a:lnTo>
                <a:lnTo>
                  <a:pt x="3608" y="342"/>
                </a:lnTo>
                <a:lnTo>
                  <a:pt x="3604" y="350"/>
                </a:lnTo>
                <a:lnTo>
                  <a:pt x="3602" y="361"/>
                </a:lnTo>
                <a:lnTo>
                  <a:pt x="3600" y="365"/>
                </a:lnTo>
                <a:lnTo>
                  <a:pt x="3598" y="369"/>
                </a:lnTo>
                <a:lnTo>
                  <a:pt x="3591" y="373"/>
                </a:lnTo>
                <a:lnTo>
                  <a:pt x="3587" y="375"/>
                </a:lnTo>
                <a:lnTo>
                  <a:pt x="3583" y="378"/>
                </a:lnTo>
                <a:lnTo>
                  <a:pt x="3577" y="380"/>
                </a:lnTo>
                <a:lnTo>
                  <a:pt x="3575" y="384"/>
                </a:lnTo>
                <a:lnTo>
                  <a:pt x="3572" y="384"/>
                </a:lnTo>
                <a:lnTo>
                  <a:pt x="3575" y="386"/>
                </a:lnTo>
                <a:lnTo>
                  <a:pt x="3577" y="386"/>
                </a:lnTo>
                <a:lnTo>
                  <a:pt x="3575" y="388"/>
                </a:lnTo>
                <a:lnTo>
                  <a:pt x="3572" y="390"/>
                </a:lnTo>
                <a:lnTo>
                  <a:pt x="3575" y="390"/>
                </a:lnTo>
                <a:lnTo>
                  <a:pt x="3575" y="392"/>
                </a:lnTo>
                <a:lnTo>
                  <a:pt x="3577" y="392"/>
                </a:lnTo>
                <a:lnTo>
                  <a:pt x="3581" y="392"/>
                </a:lnTo>
                <a:lnTo>
                  <a:pt x="3581" y="392"/>
                </a:lnTo>
                <a:lnTo>
                  <a:pt x="3583" y="394"/>
                </a:lnTo>
                <a:lnTo>
                  <a:pt x="3581" y="401"/>
                </a:lnTo>
                <a:lnTo>
                  <a:pt x="3581" y="405"/>
                </a:lnTo>
                <a:lnTo>
                  <a:pt x="3581" y="407"/>
                </a:lnTo>
                <a:lnTo>
                  <a:pt x="3581" y="409"/>
                </a:lnTo>
                <a:lnTo>
                  <a:pt x="3581" y="411"/>
                </a:lnTo>
                <a:lnTo>
                  <a:pt x="3581" y="411"/>
                </a:lnTo>
                <a:lnTo>
                  <a:pt x="3579" y="413"/>
                </a:lnTo>
                <a:lnTo>
                  <a:pt x="3577" y="413"/>
                </a:lnTo>
                <a:lnTo>
                  <a:pt x="3577" y="417"/>
                </a:lnTo>
                <a:lnTo>
                  <a:pt x="3575" y="419"/>
                </a:lnTo>
                <a:lnTo>
                  <a:pt x="3575" y="422"/>
                </a:lnTo>
                <a:lnTo>
                  <a:pt x="3577" y="424"/>
                </a:lnTo>
                <a:lnTo>
                  <a:pt x="3577" y="424"/>
                </a:lnTo>
                <a:lnTo>
                  <a:pt x="3577" y="424"/>
                </a:lnTo>
                <a:lnTo>
                  <a:pt x="3579" y="422"/>
                </a:lnTo>
                <a:lnTo>
                  <a:pt x="3579" y="422"/>
                </a:lnTo>
                <a:lnTo>
                  <a:pt x="3587" y="424"/>
                </a:lnTo>
                <a:lnTo>
                  <a:pt x="3589" y="426"/>
                </a:lnTo>
                <a:lnTo>
                  <a:pt x="3593" y="426"/>
                </a:lnTo>
                <a:lnTo>
                  <a:pt x="3593" y="428"/>
                </a:lnTo>
                <a:lnTo>
                  <a:pt x="3596" y="432"/>
                </a:lnTo>
                <a:lnTo>
                  <a:pt x="3598" y="436"/>
                </a:lnTo>
                <a:lnTo>
                  <a:pt x="3600" y="438"/>
                </a:lnTo>
                <a:lnTo>
                  <a:pt x="3602" y="440"/>
                </a:lnTo>
                <a:lnTo>
                  <a:pt x="3604" y="440"/>
                </a:lnTo>
                <a:lnTo>
                  <a:pt x="3606" y="440"/>
                </a:lnTo>
                <a:lnTo>
                  <a:pt x="3610" y="440"/>
                </a:lnTo>
                <a:lnTo>
                  <a:pt x="3608" y="443"/>
                </a:lnTo>
                <a:lnTo>
                  <a:pt x="3604" y="449"/>
                </a:lnTo>
                <a:lnTo>
                  <a:pt x="3600" y="455"/>
                </a:lnTo>
                <a:lnTo>
                  <a:pt x="3598" y="455"/>
                </a:lnTo>
                <a:lnTo>
                  <a:pt x="3596" y="453"/>
                </a:lnTo>
                <a:lnTo>
                  <a:pt x="3589" y="451"/>
                </a:lnTo>
                <a:lnTo>
                  <a:pt x="3587" y="449"/>
                </a:lnTo>
                <a:lnTo>
                  <a:pt x="3581" y="445"/>
                </a:lnTo>
                <a:lnTo>
                  <a:pt x="3579" y="440"/>
                </a:lnTo>
                <a:lnTo>
                  <a:pt x="3575" y="440"/>
                </a:lnTo>
                <a:lnTo>
                  <a:pt x="3570" y="440"/>
                </a:lnTo>
                <a:lnTo>
                  <a:pt x="3564" y="438"/>
                </a:lnTo>
                <a:lnTo>
                  <a:pt x="3562" y="436"/>
                </a:lnTo>
                <a:lnTo>
                  <a:pt x="3560" y="434"/>
                </a:lnTo>
                <a:lnTo>
                  <a:pt x="3558" y="434"/>
                </a:lnTo>
                <a:lnTo>
                  <a:pt x="3554" y="434"/>
                </a:lnTo>
                <a:lnTo>
                  <a:pt x="3549" y="432"/>
                </a:lnTo>
                <a:lnTo>
                  <a:pt x="3547" y="432"/>
                </a:lnTo>
                <a:lnTo>
                  <a:pt x="3547" y="430"/>
                </a:lnTo>
                <a:lnTo>
                  <a:pt x="3543" y="428"/>
                </a:lnTo>
                <a:lnTo>
                  <a:pt x="3537" y="426"/>
                </a:lnTo>
                <a:lnTo>
                  <a:pt x="3526" y="422"/>
                </a:lnTo>
                <a:lnTo>
                  <a:pt x="3516" y="419"/>
                </a:lnTo>
                <a:lnTo>
                  <a:pt x="3503" y="419"/>
                </a:lnTo>
                <a:lnTo>
                  <a:pt x="3491" y="417"/>
                </a:lnTo>
                <a:lnTo>
                  <a:pt x="3491" y="417"/>
                </a:lnTo>
                <a:lnTo>
                  <a:pt x="3489" y="417"/>
                </a:lnTo>
                <a:lnTo>
                  <a:pt x="3484" y="422"/>
                </a:lnTo>
                <a:lnTo>
                  <a:pt x="3480" y="422"/>
                </a:lnTo>
                <a:lnTo>
                  <a:pt x="3480" y="424"/>
                </a:lnTo>
                <a:lnTo>
                  <a:pt x="3482" y="426"/>
                </a:lnTo>
                <a:lnTo>
                  <a:pt x="3487" y="436"/>
                </a:lnTo>
                <a:lnTo>
                  <a:pt x="3489" y="434"/>
                </a:lnTo>
                <a:lnTo>
                  <a:pt x="3491" y="438"/>
                </a:lnTo>
                <a:lnTo>
                  <a:pt x="3489" y="440"/>
                </a:lnTo>
                <a:lnTo>
                  <a:pt x="3487" y="445"/>
                </a:lnTo>
                <a:lnTo>
                  <a:pt x="3484" y="445"/>
                </a:lnTo>
                <a:lnTo>
                  <a:pt x="3480" y="447"/>
                </a:lnTo>
                <a:lnTo>
                  <a:pt x="3476" y="445"/>
                </a:lnTo>
                <a:lnTo>
                  <a:pt x="3474" y="449"/>
                </a:lnTo>
                <a:lnTo>
                  <a:pt x="3476" y="451"/>
                </a:lnTo>
                <a:lnTo>
                  <a:pt x="3476" y="451"/>
                </a:lnTo>
                <a:lnTo>
                  <a:pt x="3476" y="453"/>
                </a:lnTo>
                <a:lnTo>
                  <a:pt x="3474" y="453"/>
                </a:lnTo>
                <a:lnTo>
                  <a:pt x="3474" y="453"/>
                </a:lnTo>
                <a:lnTo>
                  <a:pt x="3472" y="455"/>
                </a:lnTo>
                <a:lnTo>
                  <a:pt x="3472" y="455"/>
                </a:lnTo>
                <a:lnTo>
                  <a:pt x="3468" y="453"/>
                </a:lnTo>
                <a:lnTo>
                  <a:pt x="3464" y="453"/>
                </a:lnTo>
                <a:lnTo>
                  <a:pt x="3464" y="449"/>
                </a:lnTo>
                <a:lnTo>
                  <a:pt x="3466" y="447"/>
                </a:lnTo>
                <a:lnTo>
                  <a:pt x="3468" y="445"/>
                </a:lnTo>
                <a:lnTo>
                  <a:pt x="3468" y="445"/>
                </a:lnTo>
                <a:lnTo>
                  <a:pt x="3466" y="443"/>
                </a:lnTo>
                <a:lnTo>
                  <a:pt x="3464" y="440"/>
                </a:lnTo>
                <a:lnTo>
                  <a:pt x="3464" y="438"/>
                </a:lnTo>
                <a:lnTo>
                  <a:pt x="3464" y="438"/>
                </a:lnTo>
                <a:lnTo>
                  <a:pt x="3461" y="438"/>
                </a:lnTo>
                <a:lnTo>
                  <a:pt x="3453" y="440"/>
                </a:lnTo>
                <a:lnTo>
                  <a:pt x="3451" y="443"/>
                </a:lnTo>
                <a:lnTo>
                  <a:pt x="3451" y="440"/>
                </a:lnTo>
                <a:lnTo>
                  <a:pt x="3440" y="447"/>
                </a:lnTo>
                <a:lnTo>
                  <a:pt x="3436" y="449"/>
                </a:lnTo>
                <a:lnTo>
                  <a:pt x="3432" y="449"/>
                </a:lnTo>
                <a:lnTo>
                  <a:pt x="3428" y="449"/>
                </a:lnTo>
                <a:lnTo>
                  <a:pt x="3424" y="447"/>
                </a:lnTo>
                <a:lnTo>
                  <a:pt x="3420" y="447"/>
                </a:lnTo>
                <a:lnTo>
                  <a:pt x="3417" y="447"/>
                </a:lnTo>
                <a:lnTo>
                  <a:pt x="3413" y="449"/>
                </a:lnTo>
                <a:lnTo>
                  <a:pt x="3411" y="449"/>
                </a:lnTo>
                <a:lnTo>
                  <a:pt x="3407" y="451"/>
                </a:lnTo>
                <a:lnTo>
                  <a:pt x="3403" y="453"/>
                </a:lnTo>
                <a:lnTo>
                  <a:pt x="3403" y="457"/>
                </a:lnTo>
                <a:lnTo>
                  <a:pt x="3401" y="459"/>
                </a:lnTo>
                <a:lnTo>
                  <a:pt x="3399" y="457"/>
                </a:lnTo>
                <a:lnTo>
                  <a:pt x="3396" y="455"/>
                </a:lnTo>
                <a:lnTo>
                  <a:pt x="3396" y="457"/>
                </a:lnTo>
                <a:lnTo>
                  <a:pt x="3394" y="457"/>
                </a:lnTo>
                <a:lnTo>
                  <a:pt x="3392" y="457"/>
                </a:lnTo>
                <a:lnTo>
                  <a:pt x="3390" y="457"/>
                </a:lnTo>
                <a:lnTo>
                  <a:pt x="3388" y="457"/>
                </a:lnTo>
                <a:lnTo>
                  <a:pt x="3384" y="457"/>
                </a:lnTo>
                <a:lnTo>
                  <a:pt x="3382" y="457"/>
                </a:lnTo>
                <a:lnTo>
                  <a:pt x="3380" y="457"/>
                </a:lnTo>
                <a:lnTo>
                  <a:pt x="3380" y="455"/>
                </a:lnTo>
                <a:lnTo>
                  <a:pt x="3380" y="455"/>
                </a:lnTo>
                <a:lnTo>
                  <a:pt x="3384" y="455"/>
                </a:lnTo>
                <a:lnTo>
                  <a:pt x="3386" y="453"/>
                </a:lnTo>
                <a:lnTo>
                  <a:pt x="3388" y="453"/>
                </a:lnTo>
                <a:lnTo>
                  <a:pt x="3388" y="453"/>
                </a:lnTo>
                <a:lnTo>
                  <a:pt x="3388" y="451"/>
                </a:lnTo>
                <a:lnTo>
                  <a:pt x="3386" y="447"/>
                </a:lnTo>
                <a:lnTo>
                  <a:pt x="3388" y="445"/>
                </a:lnTo>
                <a:lnTo>
                  <a:pt x="3388" y="443"/>
                </a:lnTo>
                <a:lnTo>
                  <a:pt x="3388" y="443"/>
                </a:lnTo>
                <a:lnTo>
                  <a:pt x="3390" y="443"/>
                </a:lnTo>
                <a:lnTo>
                  <a:pt x="3388" y="443"/>
                </a:lnTo>
                <a:lnTo>
                  <a:pt x="3388" y="440"/>
                </a:lnTo>
                <a:lnTo>
                  <a:pt x="3388" y="440"/>
                </a:lnTo>
                <a:lnTo>
                  <a:pt x="3388" y="440"/>
                </a:lnTo>
                <a:lnTo>
                  <a:pt x="3396" y="438"/>
                </a:lnTo>
                <a:lnTo>
                  <a:pt x="3396" y="438"/>
                </a:lnTo>
                <a:lnTo>
                  <a:pt x="3392" y="438"/>
                </a:lnTo>
                <a:lnTo>
                  <a:pt x="3388" y="438"/>
                </a:lnTo>
                <a:lnTo>
                  <a:pt x="3382" y="440"/>
                </a:lnTo>
                <a:lnTo>
                  <a:pt x="3371" y="445"/>
                </a:lnTo>
                <a:lnTo>
                  <a:pt x="3365" y="449"/>
                </a:lnTo>
                <a:lnTo>
                  <a:pt x="3367" y="449"/>
                </a:lnTo>
                <a:lnTo>
                  <a:pt x="3369" y="449"/>
                </a:lnTo>
                <a:lnTo>
                  <a:pt x="3371" y="451"/>
                </a:lnTo>
                <a:lnTo>
                  <a:pt x="3371" y="451"/>
                </a:lnTo>
                <a:lnTo>
                  <a:pt x="3371" y="453"/>
                </a:lnTo>
                <a:lnTo>
                  <a:pt x="3367" y="453"/>
                </a:lnTo>
                <a:lnTo>
                  <a:pt x="3367" y="455"/>
                </a:lnTo>
                <a:lnTo>
                  <a:pt x="3365" y="455"/>
                </a:lnTo>
                <a:lnTo>
                  <a:pt x="3365" y="455"/>
                </a:lnTo>
                <a:lnTo>
                  <a:pt x="3363" y="453"/>
                </a:lnTo>
                <a:lnTo>
                  <a:pt x="3365" y="453"/>
                </a:lnTo>
                <a:lnTo>
                  <a:pt x="3365" y="451"/>
                </a:lnTo>
                <a:lnTo>
                  <a:pt x="3363" y="451"/>
                </a:lnTo>
                <a:lnTo>
                  <a:pt x="3361" y="449"/>
                </a:lnTo>
                <a:lnTo>
                  <a:pt x="3361" y="449"/>
                </a:lnTo>
                <a:lnTo>
                  <a:pt x="3355" y="451"/>
                </a:lnTo>
                <a:lnTo>
                  <a:pt x="3350" y="453"/>
                </a:lnTo>
                <a:lnTo>
                  <a:pt x="3348" y="455"/>
                </a:lnTo>
                <a:lnTo>
                  <a:pt x="3344" y="455"/>
                </a:lnTo>
                <a:lnTo>
                  <a:pt x="3342" y="455"/>
                </a:lnTo>
                <a:lnTo>
                  <a:pt x="3338" y="457"/>
                </a:lnTo>
                <a:lnTo>
                  <a:pt x="3336" y="459"/>
                </a:lnTo>
                <a:lnTo>
                  <a:pt x="3332" y="461"/>
                </a:lnTo>
                <a:lnTo>
                  <a:pt x="3319" y="466"/>
                </a:lnTo>
                <a:lnTo>
                  <a:pt x="3317" y="468"/>
                </a:lnTo>
                <a:lnTo>
                  <a:pt x="3315" y="466"/>
                </a:lnTo>
                <a:lnTo>
                  <a:pt x="3315" y="466"/>
                </a:lnTo>
                <a:lnTo>
                  <a:pt x="3313" y="466"/>
                </a:lnTo>
                <a:lnTo>
                  <a:pt x="3315" y="468"/>
                </a:lnTo>
                <a:lnTo>
                  <a:pt x="3315" y="470"/>
                </a:lnTo>
                <a:lnTo>
                  <a:pt x="3315" y="472"/>
                </a:lnTo>
                <a:lnTo>
                  <a:pt x="3313" y="470"/>
                </a:lnTo>
                <a:lnTo>
                  <a:pt x="3306" y="472"/>
                </a:lnTo>
                <a:lnTo>
                  <a:pt x="3302" y="474"/>
                </a:lnTo>
                <a:lnTo>
                  <a:pt x="3302" y="476"/>
                </a:lnTo>
                <a:lnTo>
                  <a:pt x="3302" y="476"/>
                </a:lnTo>
                <a:lnTo>
                  <a:pt x="3300" y="478"/>
                </a:lnTo>
                <a:lnTo>
                  <a:pt x="3300" y="480"/>
                </a:lnTo>
                <a:lnTo>
                  <a:pt x="3298" y="487"/>
                </a:lnTo>
                <a:lnTo>
                  <a:pt x="3298" y="489"/>
                </a:lnTo>
                <a:lnTo>
                  <a:pt x="3296" y="489"/>
                </a:lnTo>
                <a:lnTo>
                  <a:pt x="3283" y="493"/>
                </a:lnTo>
                <a:lnTo>
                  <a:pt x="3281" y="493"/>
                </a:lnTo>
                <a:lnTo>
                  <a:pt x="3281" y="493"/>
                </a:lnTo>
                <a:lnTo>
                  <a:pt x="3281" y="493"/>
                </a:lnTo>
                <a:lnTo>
                  <a:pt x="3279" y="491"/>
                </a:lnTo>
                <a:lnTo>
                  <a:pt x="3275" y="491"/>
                </a:lnTo>
                <a:lnTo>
                  <a:pt x="3273" y="491"/>
                </a:lnTo>
                <a:lnTo>
                  <a:pt x="3273" y="491"/>
                </a:lnTo>
                <a:lnTo>
                  <a:pt x="3271" y="489"/>
                </a:lnTo>
                <a:lnTo>
                  <a:pt x="3269" y="482"/>
                </a:lnTo>
                <a:lnTo>
                  <a:pt x="3262" y="480"/>
                </a:lnTo>
                <a:lnTo>
                  <a:pt x="3258" y="478"/>
                </a:lnTo>
                <a:lnTo>
                  <a:pt x="3258" y="478"/>
                </a:lnTo>
                <a:lnTo>
                  <a:pt x="3258" y="476"/>
                </a:lnTo>
                <a:lnTo>
                  <a:pt x="3264" y="472"/>
                </a:lnTo>
                <a:lnTo>
                  <a:pt x="3267" y="470"/>
                </a:lnTo>
                <a:lnTo>
                  <a:pt x="3277" y="468"/>
                </a:lnTo>
                <a:lnTo>
                  <a:pt x="3281" y="468"/>
                </a:lnTo>
                <a:lnTo>
                  <a:pt x="3283" y="468"/>
                </a:lnTo>
                <a:lnTo>
                  <a:pt x="3283" y="463"/>
                </a:lnTo>
                <a:lnTo>
                  <a:pt x="3281" y="459"/>
                </a:lnTo>
                <a:lnTo>
                  <a:pt x="3277" y="455"/>
                </a:lnTo>
                <a:lnTo>
                  <a:pt x="3273" y="451"/>
                </a:lnTo>
                <a:lnTo>
                  <a:pt x="3267" y="449"/>
                </a:lnTo>
                <a:lnTo>
                  <a:pt x="3260" y="449"/>
                </a:lnTo>
                <a:lnTo>
                  <a:pt x="3248" y="449"/>
                </a:lnTo>
                <a:lnTo>
                  <a:pt x="3246" y="449"/>
                </a:lnTo>
                <a:lnTo>
                  <a:pt x="3237" y="447"/>
                </a:lnTo>
                <a:lnTo>
                  <a:pt x="3237" y="447"/>
                </a:lnTo>
                <a:lnTo>
                  <a:pt x="3235" y="447"/>
                </a:lnTo>
                <a:lnTo>
                  <a:pt x="3235" y="447"/>
                </a:lnTo>
                <a:lnTo>
                  <a:pt x="3237" y="449"/>
                </a:lnTo>
                <a:lnTo>
                  <a:pt x="3248" y="455"/>
                </a:lnTo>
                <a:lnTo>
                  <a:pt x="3248" y="457"/>
                </a:lnTo>
                <a:lnTo>
                  <a:pt x="3248" y="459"/>
                </a:lnTo>
                <a:lnTo>
                  <a:pt x="3248" y="461"/>
                </a:lnTo>
                <a:lnTo>
                  <a:pt x="3248" y="461"/>
                </a:lnTo>
                <a:lnTo>
                  <a:pt x="3248" y="463"/>
                </a:lnTo>
                <a:lnTo>
                  <a:pt x="3246" y="472"/>
                </a:lnTo>
                <a:lnTo>
                  <a:pt x="3244" y="476"/>
                </a:lnTo>
                <a:lnTo>
                  <a:pt x="3241" y="480"/>
                </a:lnTo>
                <a:lnTo>
                  <a:pt x="3241" y="482"/>
                </a:lnTo>
                <a:lnTo>
                  <a:pt x="3244" y="482"/>
                </a:lnTo>
                <a:lnTo>
                  <a:pt x="3246" y="484"/>
                </a:lnTo>
                <a:lnTo>
                  <a:pt x="3250" y="484"/>
                </a:lnTo>
                <a:lnTo>
                  <a:pt x="3252" y="487"/>
                </a:lnTo>
                <a:lnTo>
                  <a:pt x="3252" y="489"/>
                </a:lnTo>
                <a:lnTo>
                  <a:pt x="3252" y="493"/>
                </a:lnTo>
                <a:lnTo>
                  <a:pt x="3252" y="495"/>
                </a:lnTo>
                <a:lnTo>
                  <a:pt x="3250" y="499"/>
                </a:lnTo>
                <a:lnTo>
                  <a:pt x="3248" y="501"/>
                </a:lnTo>
                <a:lnTo>
                  <a:pt x="3246" y="505"/>
                </a:lnTo>
                <a:lnTo>
                  <a:pt x="3248" y="510"/>
                </a:lnTo>
                <a:lnTo>
                  <a:pt x="3248" y="510"/>
                </a:lnTo>
                <a:lnTo>
                  <a:pt x="3246" y="512"/>
                </a:lnTo>
                <a:lnTo>
                  <a:pt x="3246" y="510"/>
                </a:lnTo>
                <a:lnTo>
                  <a:pt x="3244" y="510"/>
                </a:lnTo>
                <a:lnTo>
                  <a:pt x="3244" y="508"/>
                </a:lnTo>
                <a:lnTo>
                  <a:pt x="3241" y="508"/>
                </a:lnTo>
                <a:lnTo>
                  <a:pt x="3239" y="508"/>
                </a:lnTo>
                <a:lnTo>
                  <a:pt x="3239" y="510"/>
                </a:lnTo>
                <a:lnTo>
                  <a:pt x="3239" y="508"/>
                </a:lnTo>
                <a:lnTo>
                  <a:pt x="3239" y="505"/>
                </a:lnTo>
                <a:lnTo>
                  <a:pt x="3239" y="505"/>
                </a:lnTo>
                <a:lnTo>
                  <a:pt x="3239" y="503"/>
                </a:lnTo>
                <a:lnTo>
                  <a:pt x="3233" y="501"/>
                </a:lnTo>
                <a:lnTo>
                  <a:pt x="3231" y="501"/>
                </a:lnTo>
                <a:lnTo>
                  <a:pt x="3229" y="501"/>
                </a:lnTo>
                <a:lnTo>
                  <a:pt x="3225" y="501"/>
                </a:lnTo>
                <a:lnTo>
                  <a:pt x="3223" y="499"/>
                </a:lnTo>
                <a:lnTo>
                  <a:pt x="3220" y="499"/>
                </a:lnTo>
                <a:lnTo>
                  <a:pt x="3218" y="499"/>
                </a:lnTo>
                <a:lnTo>
                  <a:pt x="3218" y="501"/>
                </a:lnTo>
                <a:lnTo>
                  <a:pt x="3212" y="505"/>
                </a:lnTo>
                <a:lnTo>
                  <a:pt x="3208" y="510"/>
                </a:lnTo>
                <a:lnTo>
                  <a:pt x="3204" y="512"/>
                </a:lnTo>
                <a:lnTo>
                  <a:pt x="3197" y="512"/>
                </a:lnTo>
                <a:lnTo>
                  <a:pt x="3197" y="512"/>
                </a:lnTo>
                <a:lnTo>
                  <a:pt x="3195" y="516"/>
                </a:lnTo>
                <a:lnTo>
                  <a:pt x="3191" y="518"/>
                </a:lnTo>
                <a:lnTo>
                  <a:pt x="3185" y="520"/>
                </a:lnTo>
                <a:lnTo>
                  <a:pt x="3185" y="522"/>
                </a:lnTo>
                <a:lnTo>
                  <a:pt x="3183" y="524"/>
                </a:lnTo>
                <a:lnTo>
                  <a:pt x="3185" y="526"/>
                </a:lnTo>
                <a:lnTo>
                  <a:pt x="3185" y="528"/>
                </a:lnTo>
                <a:lnTo>
                  <a:pt x="3189" y="533"/>
                </a:lnTo>
                <a:lnTo>
                  <a:pt x="3191" y="535"/>
                </a:lnTo>
                <a:lnTo>
                  <a:pt x="3193" y="537"/>
                </a:lnTo>
                <a:lnTo>
                  <a:pt x="3193" y="541"/>
                </a:lnTo>
                <a:lnTo>
                  <a:pt x="3193" y="541"/>
                </a:lnTo>
                <a:lnTo>
                  <a:pt x="3191" y="541"/>
                </a:lnTo>
                <a:lnTo>
                  <a:pt x="3189" y="541"/>
                </a:lnTo>
                <a:lnTo>
                  <a:pt x="3185" y="543"/>
                </a:lnTo>
                <a:lnTo>
                  <a:pt x="3185" y="543"/>
                </a:lnTo>
                <a:lnTo>
                  <a:pt x="3183" y="545"/>
                </a:lnTo>
                <a:lnTo>
                  <a:pt x="3181" y="545"/>
                </a:lnTo>
                <a:lnTo>
                  <a:pt x="3174" y="541"/>
                </a:lnTo>
                <a:lnTo>
                  <a:pt x="3168" y="541"/>
                </a:lnTo>
                <a:lnTo>
                  <a:pt x="3166" y="539"/>
                </a:lnTo>
                <a:lnTo>
                  <a:pt x="3164" y="539"/>
                </a:lnTo>
                <a:lnTo>
                  <a:pt x="3164" y="539"/>
                </a:lnTo>
                <a:lnTo>
                  <a:pt x="3162" y="539"/>
                </a:lnTo>
                <a:lnTo>
                  <a:pt x="3160" y="539"/>
                </a:lnTo>
                <a:lnTo>
                  <a:pt x="3158" y="539"/>
                </a:lnTo>
                <a:lnTo>
                  <a:pt x="3151" y="533"/>
                </a:lnTo>
                <a:lnTo>
                  <a:pt x="3145" y="531"/>
                </a:lnTo>
                <a:lnTo>
                  <a:pt x="3145" y="531"/>
                </a:lnTo>
                <a:lnTo>
                  <a:pt x="3143" y="531"/>
                </a:lnTo>
                <a:lnTo>
                  <a:pt x="3141" y="535"/>
                </a:lnTo>
                <a:lnTo>
                  <a:pt x="3139" y="537"/>
                </a:lnTo>
                <a:lnTo>
                  <a:pt x="3137" y="537"/>
                </a:lnTo>
                <a:lnTo>
                  <a:pt x="3137" y="539"/>
                </a:lnTo>
                <a:lnTo>
                  <a:pt x="3137" y="539"/>
                </a:lnTo>
                <a:lnTo>
                  <a:pt x="3139" y="541"/>
                </a:lnTo>
                <a:lnTo>
                  <a:pt x="3141" y="543"/>
                </a:lnTo>
                <a:lnTo>
                  <a:pt x="3145" y="547"/>
                </a:lnTo>
                <a:lnTo>
                  <a:pt x="3147" y="549"/>
                </a:lnTo>
                <a:lnTo>
                  <a:pt x="3147" y="549"/>
                </a:lnTo>
                <a:lnTo>
                  <a:pt x="3149" y="549"/>
                </a:lnTo>
                <a:lnTo>
                  <a:pt x="3153" y="549"/>
                </a:lnTo>
                <a:lnTo>
                  <a:pt x="3156" y="549"/>
                </a:lnTo>
                <a:lnTo>
                  <a:pt x="3158" y="552"/>
                </a:lnTo>
                <a:lnTo>
                  <a:pt x="3158" y="554"/>
                </a:lnTo>
                <a:lnTo>
                  <a:pt x="3160" y="556"/>
                </a:lnTo>
                <a:lnTo>
                  <a:pt x="3160" y="558"/>
                </a:lnTo>
                <a:lnTo>
                  <a:pt x="3158" y="560"/>
                </a:lnTo>
                <a:lnTo>
                  <a:pt x="3153" y="560"/>
                </a:lnTo>
                <a:lnTo>
                  <a:pt x="3149" y="562"/>
                </a:lnTo>
                <a:lnTo>
                  <a:pt x="3149" y="562"/>
                </a:lnTo>
                <a:lnTo>
                  <a:pt x="3143" y="560"/>
                </a:lnTo>
                <a:lnTo>
                  <a:pt x="3139" y="560"/>
                </a:lnTo>
                <a:lnTo>
                  <a:pt x="3135" y="558"/>
                </a:lnTo>
                <a:lnTo>
                  <a:pt x="3135" y="558"/>
                </a:lnTo>
                <a:lnTo>
                  <a:pt x="3130" y="554"/>
                </a:lnTo>
                <a:lnTo>
                  <a:pt x="3126" y="552"/>
                </a:lnTo>
                <a:lnTo>
                  <a:pt x="3124" y="549"/>
                </a:lnTo>
                <a:lnTo>
                  <a:pt x="3122" y="549"/>
                </a:lnTo>
                <a:lnTo>
                  <a:pt x="3120" y="549"/>
                </a:lnTo>
                <a:lnTo>
                  <a:pt x="3116" y="547"/>
                </a:lnTo>
                <a:lnTo>
                  <a:pt x="3114" y="545"/>
                </a:lnTo>
                <a:lnTo>
                  <a:pt x="3114" y="541"/>
                </a:lnTo>
                <a:lnTo>
                  <a:pt x="3114" y="541"/>
                </a:lnTo>
                <a:lnTo>
                  <a:pt x="3114" y="541"/>
                </a:lnTo>
                <a:lnTo>
                  <a:pt x="3112" y="539"/>
                </a:lnTo>
                <a:lnTo>
                  <a:pt x="3112" y="537"/>
                </a:lnTo>
                <a:lnTo>
                  <a:pt x="3112" y="535"/>
                </a:lnTo>
                <a:lnTo>
                  <a:pt x="3109" y="531"/>
                </a:lnTo>
                <a:lnTo>
                  <a:pt x="3107" y="528"/>
                </a:lnTo>
                <a:lnTo>
                  <a:pt x="3105" y="526"/>
                </a:lnTo>
                <a:lnTo>
                  <a:pt x="3107" y="524"/>
                </a:lnTo>
                <a:lnTo>
                  <a:pt x="3109" y="522"/>
                </a:lnTo>
                <a:lnTo>
                  <a:pt x="3112" y="520"/>
                </a:lnTo>
                <a:lnTo>
                  <a:pt x="3112" y="518"/>
                </a:lnTo>
                <a:lnTo>
                  <a:pt x="3112" y="518"/>
                </a:lnTo>
                <a:lnTo>
                  <a:pt x="3112" y="516"/>
                </a:lnTo>
                <a:lnTo>
                  <a:pt x="3112" y="514"/>
                </a:lnTo>
                <a:lnTo>
                  <a:pt x="3109" y="512"/>
                </a:lnTo>
                <a:lnTo>
                  <a:pt x="3105" y="508"/>
                </a:lnTo>
                <a:lnTo>
                  <a:pt x="3101" y="505"/>
                </a:lnTo>
                <a:lnTo>
                  <a:pt x="3095" y="503"/>
                </a:lnTo>
                <a:lnTo>
                  <a:pt x="3093" y="503"/>
                </a:lnTo>
                <a:lnTo>
                  <a:pt x="3091" y="503"/>
                </a:lnTo>
                <a:lnTo>
                  <a:pt x="3093" y="503"/>
                </a:lnTo>
                <a:lnTo>
                  <a:pt x="3095" y="503"/>
                </a:lnTo>
                <a:lnTo>
                  <a:pt x="3095" y="501"/>
                </a:lnTo>
                <a:lnTo>
                  <a:pt x="3093" y="501"/>
                </a:lnTo>
                <a:lnTo>
                  <a:pt x="3093" y="499"/>
                </a:lnTo>
                <a:lnTo>
                  <a:pt x="3088" y="499"/>
                </a:lnTo>
                <a:lnTo>
                  <a:pt x="3088" y="497"/>
                </a:lnTo>
                <a:lnTo>
                  <a:pt x="3088" y="497"/>
                </a:lnTo>
                <a:lnTo>
                  <a:pt x="3088" y="495"/>
                </a:lnTo>
                <a:lnTo>
                  <a:pt x="3084" y="495"/>
                </a:lnTo>
                <a:lnTo>
                  <a:pt x="3084" y="495"/>
                </a:lnTo>
                <a:lnTo>
                  <a:pt x="3084" y="493"/>
                </a:lnTo>
                <a:lnTo>
                  <a:pt x="3082" y="491"/>
                </a:lnTo>
                <a:lnTo>
                  <a:pt x="3078" y="489"/>
                </a:lnTo>
                <a:lnTo>
                  <a:pt x="3078" y="487"/>
                </a:lnTo>
                <a:lnTo>
                  <a:pt x="3076" y="487"/>
                </a:lnTo>
                <a:lnTo>
                  <a:pt x="3074" y="484"/>
                </a:lnTo>
                <a:lnTo>
                  <a:pt x="3072" y="484"/>
                </a:lnTo>
                <a:lnTo>
                  <a:pt x="3070" y="484"/>
                </a:lnTo>
                <a:lnTo>
                  <a:pt x="3078" y="484"/>
                </a:lnTo>
                <a:lnTo>
                  <a:pt x="3084" y="484"/>
                </a:lnTo>
                <a:lnTo>
                  <a:pt x="3084" y="487"/>
                </a:lnTo>
                <a:lnTo>
                  <a:pt x="3084" y="487"/>
                </a:lnTo>
                <a:lnTo>
                  <a:pt x="3086" y="491"/>
                </a:lnTo>
                <a:lnTo>
                  <a:pt x="3088" y="491"/>
                </a:lnTo>
                <a:lnTo>
                  <a:pt x="3093" y="493"/>
                </a:lnTo>
                <a:lnTo>
                  <a:pt x="3093" y="493"/>
                </a:lnTo>
                <a:lnTo>
                  <a:pt x="3095" y="493"/>
                </a:lnTo>
                <a:lnTo>
                  <a:pt x="3097" y="493"/>
                </a:lnTo>
                <a:lnTo>
                  <a:pt x="3099" y="495"/>
                </a:lnTo>
                <a:lnTo>
                  <a:pt x="3103" y="495"/>
                </a:lnTo>
                <a:lnTo>
                  <a:pt x="3107" y="497"/>
                </a:lnTo>
                <a:lnTo>
                  <a:pt x="3107" y="497"/>
                </a:lnTo>
                <a:lnTo>
                  <a:pt x="3105" y="497"/>
                </a:lnTo>
                <a:lnTo>
                  <a:pt x="3107" y="499"/>
                </a:lnTo>
                <a:lnTo>
                  <a:pt x="3109" y="499"/>
                </a:lnTo>
                <a:lnTo>
                  <a:pt x="3112" y="497"/>
                </a:lnTo>
                <a:lnTo>
                  <a:pt x="3120" y="501"/>
                </a:lnTo>
                <a:lnTo>
                  <a:pt x="3122" y="501"/>
                </a:lnTo>
                <a:lnTo>
                  <a:pt x="3135" y="505"/>
                </a:lnTo>
                <a:lnTo>
                  <a:pt x="3141" y="505"/>
                </a:lnTo>
                <a:lnTo>
                  <a:pt x="3143" y="505"/>
                </a:lnTo>
                <a:lnTo>
                  <a:pt x="3147" y="505"/>
                </a:lnTo>
                <a:lnTo>
                  <a:pt x="3153" y="508"/>
                </a:lnTo>
                <a:lnTo>
                  <a:pt x="3158" y="510"/>
                </a:lnTo>
                <a:lnTo>
                  <a:pt x="3164" y="510"/>
                </a:lnTo>
                <a:lnTo>
                  <a:pt x="3168" y="510"/>
                </a:lnTo>
                <a:lnTo>
                  <a:pt x="3176" y="508"/>
                </a:lnTo>
                <a:lnTo>
                  <a:pt x="3189" y="505"/>
                </a:lnTo>
                <a:lnTo>
                  <a:pt x="3195" y="501"/>
                </a:lnTo>
                <a:lnTo>
                  <a:pt x="3204" y="493"/>
                </a:lnTo>
                <a:lnTo>
                  <a:pt x="3206" y="489"/>
                </a:lnTo>
                <a:lnTo>
                  <a:pt x="3206" y="484"/>
                </a:lnTo>
                <a:lnTo>
                  <a:pt x="3208" y="482"/>
                </a:lnTo>
                <a:lnTo>
                  <a:pt x="3206" y="482"/>
                </a:lnTo>
                <a:lnTo>
                  <a:pt x="3204" y="480"/>
                </a:lnTo>
                <a:lnTo>
                  <a:pt x="3204" y="478"/>
                </a:lnTo>
                <a:lnTo>
                  <a:pt x="3202" y="476"/>
                </a:lnTo>
                <a:lnTo>
                  <a:pt x="3202" y="470"/>
                </a:lnTo>
                <a:lnTo>
                  <a:pt x="3197" y="470"/>
                </a:lnTo>
                <a:lnTo>
                  <a:pt x="3197" y="470"/>
                </a:lnTo>
                <a:lnTo>
                  <a:pt x="3195" y="468"/>
                </a:lnTo>
                <a:lnTo>
                  <a:pt x="3193" y="468"/>
                </a:lnTo>
                <a:lnTo>
                  <a:pt x="3191" y="466"/>
                </a:lnTo>
                <a:lnTo>
                  <a:pt x="3187" y="463"/>
                </a:lnTo>
                <a:lnTo>
                  <a:pt x="3185" y="461"/>
                </a:lnTo>
                <a:lnTo>
                  <a:pt x="3185" y="459"/>
                </a:lnTo>
                <a:lnTo>
                  <a:pt x="3183" y="459"/>
                </a:lnTo>
                <a:lnTo>
                  <a:pt x="3185" y="461"/>
                </a:lnTo>
                <a:lnTo>
                  <a:pt x="3185" y="461"/>
                </a:lnTo>
                <a:lnTo>
                  <a:pt x="3181" y="461"/>
                </a:lnTo>
                <a:lnTo>
                  <a:pt x="3170" y="455"/>
                </a:lnTo>
                <a:lnTo>
                  <a:pt x="3168" y="455"/>
                </a:lnTo>
                <a:lnTo>
                  <a:pt x="3168" y="455"/>
                </a:lnTo>
                <a:lnTo>
                  <a:pt x="3164" y="455"/>
                </a:lnTo>
                <a:lnTo>
                  <a:pt x="3164" y="453"/>
                </a:lnTo>
                <a:lnTo>
                  <a:pt x="3153" y="447"/>
                </a:lnTo>
                <a:lnTo>
                  <a:pt x="3139" y="438"/>
                </a:lnTo>
                <a:lnTo>
                  <a:pt x="3126" y="434"/>
                </a:lnTo>
                <a:lnTo>
                  <a:pt x="3120" y="432"/>
                </a:lnTo>
                <a:lnTo>
                  <a:pt x="3118" y="432"/>
                </a:lnTo>
                <a:lnTo>
                  <a:pt x="3118" y="432"/>
                </a:lnTo>
                <a:lnTo>
                  <a:pt x="3116" y="432"/>
                </a:lnTo>
                <a:lnTo>
                  <a:pt x="3114" y="432"/>
                </a:lnTo>
                <a:lnTo>
                  <a:pt x="3105" y="430"/>
                </a:lnTo>
                <a:lnTo>
                  <a:pt x="3103" y="430"/>
                </a:lnTo>
                <a:lnTo>
                  <a:pt x="3095" y="430"/>
                </a:lnTo>
                <a:lnTo>
                  <a:pt x="3095" y="430"/>
                </a:lnTo>
                <a:lnTo>
                  <a:pt x="3093" y="434"/>
                </a:lnTo>
                <a:lnTo>
                  <a:pt x="3091" y="436"/>
                </a:lnTo>
                <a:lnTo>
                  <a:pt x="3088" y="436"/>
                </a:lnTo>
                <a:lnTo>
                  <a:pt x="3088" y="436"/>
                </a:lnTo>
                <a:lnTo>
                  <a:pt x="3091" y="434"/>
                </a:lnTo>
                <a:lnTo>
                  <a:pt x="3093" y="432"/>
                </a:lnTo>
                <a:lnTo>
                  <a:pt x="3093" y="430"/>
                </a:lnTo>
                <a:lnTo>
                  <a:pt x="3093" y="428"/>
                </a:lnTo>
                <a:lnTo>
                  <a:pt x="3093" y="428"/>
                </a:lnTo>
                <a:lnTo>
                  <a:pt x="3091" y="428"/>
                </a:lnTo>
                <a:lnTo>
                  <a:pt x="3088" y="428"/>
                </a:lnTo>
                <a:lnTo>
                  <a:pt x="3086" y="430"/>
                </a:lnTo>
                <a:lnTo>
                  <a:pt x="3084" y="428"/>
                </a:lnTo>
                <a:lnTo>
                  <a:pt x="3086" y="428"/>
                </a:lnTo>
                <a:lnTo>
                  <a:pt x="3086" y="426"/>
                </a:lnTo>
                <a:lnTo>
                  <a:pt x="3084" y="426"/>
                </a:lnTo>
                <a:lnTo>
                  <a:pt x="3080" y="426"/>
                </a:lnTo>
                <a:lnTo>
                  <a:pt x="3076" y="426"/>
                </a:lnTo>
                <a:lnTo>
                  <a:pt x="3076" y="424"/>
                </a:lnTo>
                <a:lnTo>
                  <a:pt x="3074" y="424"/>
                </a:lnTo>
                <a:lnTo>
                  <a:pt x="3072" y="422"/>
                </a:lnTo>
                <a:lnTo>
                  <a:pt x="3074" y="422"/>
                </a:lnTo>
                <a:lnTo>
                  <a:pt x="3082" y="424"/>
                </a:lnTo>
                <a:lnTo>
                  <a:pt x="3084" y="424"/>
                </a:lnTo>
                <a:lnTo>
                  <a:pt x="3086" y="422"/>
                </a:lnTo>
                <a:lnTo>
                  <a:pt x="3086" y="422"/>
                </a:lnTo>
                <a:lnTo>
                  <a:pt x="3086" y="419"/>
                </a:lnTo>
                <a:lnTo>
                  <a:pt x="3084" y="419"/>
                </a:lnTo>
                <a:lnTo>
                  <a:pt x="3080" y="417"/>
                </a:lnTo>
                <a:lnTo>
                  <a:pt x="3078" y="415"/>
                </a:lnTo>
                <a:lnTo>
                  <a:pt x="3072" y="413"/>
                </a:lnTo>
                <a:lnTo>
                  <a:pt x="3072" y="415"/>
                </a:lnTo>
                <a:lnTo>
                  <a:pt x="3072" y="417"/>
                </a:lnTo>
                <a:lnTo>
                  <a:pt x="3072" y="417"/>
                </a:lnTo>
                <a:lnTo>
                  <a:pt x="3070" y="417"/>
                </a:lnTo>
                <a:lnTo>
                  <a:pt x="3068" y="417"/>
                </a:lnTo>
                <a:lnTo>
                  <a:pt x="3065" y="419"/>
                </a:lnTo>
                <a:lnTo>
                  <a:pt x="3065" y="422"/>
                </a:lnTo>
                <a:lnTo>
                  <a:pt x="3063" y="422"/>
                </a:lnTo>
                <a:lnTo>
                  <a:pt x="3057" y="419"/>
                </a:lnTo>
                <a:lnTo>
                  <a:pt x="3055" y="419"/>
                </a:lnTo>
                <a:lnTo>
                  <a:pt x="3053" y="417"/>
                </a:lnTo>
                <a:lnTo>
                  <a:pt x="3051" y="417"/>
                </a:lnTo>
                <a:lnTo>
                  <a:pt x="3049" y="417"/>
                </a:lnTo>
                <a:lnTo>
                  <a:pt x="3049" y="419"/>
                </a:lnTo>
                <a:lnTo>
                  <a:pt x="3049" y="419"/>
                </a:lnTo>
                <a:lnTo>
                  <a:pt x="3047" y="417"/>
                </a:lnTo>
                <a:lnTo>
                  <a:pt x="3047" y="417"/>
                </a:lnTo>
                <a:lnTo>
                  <a:pt x="3044" y="417"/>
                </a:lnTo>
                <a:lnTo>
                  <a:pt x="3044" y="419"/>
                </a:lnTo>
                <a:lnTo>
                  <a:pt x="3044" y="419"/>
                </a:lnTo>
                <a:lnTo>
                  <a:pt x="3042" y="419"/>
                </a:lnTo>
                <a:lnTo>
                  <a:pt x="3040" y="419"/>
                </a:lnTo>
                <a:lnTo>
                  <a:pt x="3038" y="419"/>
                </a:lnTo>
                <a:lnTo>
                  <a:pt x="3036" y="419"/>
                </a:lnTo>
                <a:lnTo>
                  <a:pt x="3036" y="417"/>
                </a:lnTo>
                <a:lnTo>
                  <a:pt x="3036" y="415"/>
                </a:lnTo>
                <a:lnTo>
                  <a:pt x="3038" y="415"/>
                </a:lnTo>
                <a:lnTo>
                  <a:pt x="3036" y="413"/>
                </a:lnTo>
                <a:lnTo>
                  <a:pt x="3026" y="411"/>
                </a:lnTo>
                <a:lnTo>
                  <a:pt x="3026" y="409"/>
                </a:lnTo>
                <a:lnTo>
                  <a:pt x="3040" y="411"/>
                </a:lnTo>
                <a:lnTo>
                  <a:pt x="3047" y="409"/>
                </a:lnTo>
                <a:lnTo>
                  <a:pt x="3049" y="407"/>
                </a:lnTo>
                <a:lnTo>
                  <a:pt x="3055" y="405"/>
                </a:lnTo>
                <a:lnTo>
                  <a:pt x="3057" y="405"/>
                </a:lnTo>
                <a:lnTo>
                  <a:pt x="3055" y="403"/>
                </a:lnTo>
                <a:lnTo>
                  <a:pt x="3051" y="398"/>
                </a:lnTo>
                <a:lnTo>
                  <a:pt x="3049" y="398"/>
                </a:lnTo>
                <a:lnTo>
                  <a:pt x="3044" y="398"/>
                </a:lnTo>
                <a:lnTo>
                  <a:pt x="3044" y="398"/>
                </a:lnTo>
                <a:lnTo>
                  <a:pt x="3047" y="396"/>
                </a:lnTo>
                <a:lnTo>
                  <a:pt x="3042" y="394"/>
                </a:lnTo>
                <a:lnTo>
                  <a:pt x="3042" y="394"/>
                </a:lnTo>
                <a:lnTo>
                  <a:pt x="3040" y="396"/>
                </a:lnTo>
                <a:lnTo>
                  <a:pt x="3038" y="396"/>
                </a:lnTo>
                <a:lnTo>
                  <a:pt x="3038" y="396"/>
                </a:lnTo>
                <a:lnTo>
                  <a:pt x="3036" y="394"/>
                </a:lnTo>
                <a:lnTo>
                  <a:pt x="3034" y="394"/>
                </a:lnTo>
                <a:lnTo>
                  <a:pt x="3032" y="392"/>
                </a:lnTo>
                <a:lnTo>
                  <a:pt x="3032" y="392"/>
                </a:lnTo>
                <a:lnTo>
                  <a:pt x="3030" y="390"/>
                </a:lnTo>
                <a:lnTo>
                  <a:pt x="3026" y="390"/>
                </a:lnTo>
                <a:lnTo>
                  <a:pt x="3024" y="390"/>
                </a:lnTo>
                <a:lnTo>
                  <a:pt x="3021" y="392"/>
                </a:lnTo>
                <a:lnTo>
                  <a:pt x="3019" y="396"/>
                </a:lnTo>
                <a:lnTo>
                  <a:pt x="3019" y="401"/>
                </a:lnTo>
                <a:lnTo>
                  <a:pt x="3017" y="401"/>
                </a:lnTo>
                <a:lnTo>
                  <a:pt x="3017" y="403"/>
                </a:lnTo>
                <a:lnTo>
                  <a:pt x="3015" y="407"/>
                </a:lnTo>
                <a:lnTo>
                  <a:pt x="3015" y="405"/>
                </a:lnTo>
                <a:lnTo>
                  <a:pt x="3015" y="403"/>
                </a:lnTo>
                <a:lnTo>
                  <a:pt x="3015" y="401"/>
                </a:lnTo>
                <a:lnTo>
                  <a:pt x="3017" y="398"/>
                </a:lnTo>
                <a:lnTo>
                  <a:pt x="3017" y="396"/>
                </a:lnTo>
                <a:lnTo>
                  <a:pt x="3017" y="394"/>
                </a:lnTo>
                <a:lnTo>
                  <a:pt x="3013" y="396"/>
                </a:lnTo>
                <a:lnTo>
                  <a:pt x="3011" y="394"/>
                </a:lnTo>
                <a:lnTo>
                  <a:pt x="3013" y="394"/>
                </a:lnTo>
                <a:lnTo>
                  <a:pt x="3017" y="392"/>
                </a:lnTo>
                <a:lnTo>
                  <a:pt x="3017" y="392"/>
                </a:lnTo>
                <a:lnTo>
                  <a:pt x="3019" y="390"/>
                </a:lnTo>
                <a:lnTo>
                  <a:pt x="3019" y="388"/>
                </a:lnTo>
                <a:lnTo>
                  <a:pt x="3015" y="386"/>
                </a:lnTo>
                <a:lnTo>
                  <a:pt x="3011" y="386"/>
                </a:lnTo>
                <a:lnTo>
                  <a:pt x="3009" y="384"/>
                </a:lnTo>
                <a:lnTo>
                  <a:pt x="3007" y="384"/>
                </a:lnTo>
                <a:lnTo>
                  <a:pt x="3005" y="388"/>
                </a:lnTo>
                <a:lnTo>
                  <a:pt x="3003" y="388"/>
                </a:lnTo>
                <a:lnTo>
                  <a:pt x="3003" y="390"/>
                </a:lnTo>
                <a:lnTo>
                  <a:pt x="3007" y="392"/>
                </a:lnTo>
                <a:lnTo>
                  <a:pt x="3007" y="392"/>
                </a:lnTo>
                <a:lnTo>
                  <a:pt x="3003" y="392"/>
                </a:lnTo>
                <a:lnTo>
                  <a:pt x="3000" y="394"/>
                </a:lnTo>
                <a:lnTo>
                  <a:pt x="3000" y="394"/>
                </a:lnTo>
                <a:lnTo>
                  <a:pt x="3000" y="396"/>
                </a:lnTo>
                <a:lnTo>
                  <a:pt x="2998" y="401"/>
                </a:lnTo>
                <a:lnTo>
                  <a:pt x="2994" y="403"/>
                </a:lnTo>
                <a:lnTo>
                  <a:pt x="2992" y="403"/>
                </a:lnTo>
                <a:lnTo>
                  <a:pt x="2992" y="401"/>
                </a:lnTo>
                <a:lnTo>
                  <a:pt x="2992" y="401"/>
                </a:lnTo>
                <a:lnTo>
                  <a:pt x="2994" y="398"/>
                </a:lnTo>
                <a:lnTo>
                  <a:pt x="2994" y="396"/>
                </a:lnTo>
                <a:lnTo>
                  <a:pt x="2992" y="396"/>
                </a:lnTo>
                <a:lnTo>
                  <a:pt x="2994" y="394"/>
                </a:lnTo>
                <a:lnTo>
                  <a:pt x="2994" y="390"/>
                </a:lnTo>
                <a:lnTo>
                  <a:pt x="2994" y="388"/>
                </a:lnTo>
                <a:lnTo>
                  <a:pt x="2992" y="390"/>
                </a:lnTo>
                <a:lnTo>
                  <a:pt x="2988" y="392"/>
                </a:lnTo>
                <a:lnTo>
                  <a:pt x="2984" y="396"/>
                </a:lnTo>
                <a:lnTo>
                  <a:pt x="2977" y="405"/>
                </a:lnTo>
                <a:lnTo>
                  <a:pt x="2975" y="407"/>
                </a:lnTo>
                <a:lnTo>
                  <a:pt x="2973" y="409"/>
                </a:lnTo>
                <a:lnTo>
                  <a:pt x="2971" y="411"/>
                </a:lnTo>
                <a:lnTo>
                  <a:pt x="2969" y="409"/>
                </a:lnTo>
                <a:lnTo>
                  <a:pt x="2969" y="407"/>
                </a:lnTo>
                <a:lnTo>
                  <a:pt x="2971" y="405"/>
                </a:lnTo>
                <a:lnTo>
                  <a:pt x="2973" y="401"/>
                </a:lnTo>
                <a:lnTo>
                  <a:pt x="2973" y="398"/>
                </a:lnTo>
                <a:lnTo>
                  <a:pt x="2977" y="396"/>
                </a:lnTo>
                <a:lnTo>
                  <a:pt x="2980" y="392"/>
                </a:lnTo>
                <a:lnTo>
                  <a:pt x="2982" y="392"/>
                </a:lnTo>
                <a:lnTo>
                  <a:pt x="2982" y="390"/>
                </a:lnTo>
                <a:lnTo>
                  <a:pt x="2980" y="390"/>
                </a:lnTo>
                <a:lnTo>
                  <a:pt x="2980" y="390"/>
                </a:lnTo>
                <a:lnTo>
                  <a:pt x="2977" y="390"/>
                </a:lnTo>
                <a:lnTo>
                  <a:pt x="2975" y="390"/>
                </a:lnTo>
                <a:lnTo>
                  <a:pt x="2975" y="390"/>
                </a:lnTo>
                <a:lnTo>
                  <a:pt x="2975" y="390"/>
                </a:lnTo>
                <a:lnTo>
                  <a:pt x="2973" y="390"/>
                </a:lnTo>
                <a:lnTo>
                  <a:pt x="2973" y="390"/>
                </a:lnTo>
                <a:lnTo>
                  <a:pt x="2971" y="388"/>
                </a:lnTo>
                <a:lnTo>
                  <a:pt x="2967" y="388"/>
                </a:lnTo>
                <a:lnTo>
                  <a:pt x="2967" y="386"/>
                </a:lnTo>
                <a:lnTo>
                  <a:pt x="2965" y="386"/>
                </a:lnTo>
                <a:lnTo>
                  <a:pt x="2963" y="390"/>
                </a:lnTo>
                <a:lnTo>
                  <a:pt x="2959" y="392"/>
                </a:lnTo>
                <a:lnTo>
                  <a:pt x="2959" y="392"/>
                </a:lnTo>
                <a:lnTo>
                  <a:pt x="2961" y="394"/>
                </a:lnTo>
                <a:lnTo>
                  <a:pt x="2961" y="394"/>
                </a:lnTo>
                <a:lnTo>
                  <a:pt x="2961" y="394"/>
                </a:lnTo>
                <a:lnTo>
                  <a:pt x="2959" y="396"/>
                </a:lnTo>
                <a:lnTo>
                  <a:pt x="2956" y="401"/>
                </a:lnTo>
                <a:lnTo>
                  <a:pt x="2954" y="401"/>
                </a:lnTo>
                <a:lnTo>
                  <a:pt x="2950" y="403"/>
                </a:lnTo>
                <a:lnTo>
                  <a:pt x="2946" y="407"/>
                </a:lnTo>
                <a:lnTo>
                  <a:pt x="2946" y="407"/>
                </a:lnTo>
                <a:lnTo>
                  <a:pt x="2946" y="411"/>
                </a:lnTo>
                <a:lnTo>
                  <a:pt x="2946" y="411"/>
                </a:lnTo>
                <a:lnTo>
                  <a:pt x="2946" y="413"/>
                </a:lnTo>
                <a:lnTo>
                  <a:pt x="2946" y="413"/>
                </a:lnTo>
                <a:lnTo>
                  <a:pt x="2944" y="413"/>
                </a:lnTo>
                <a:lnTo>
                  <a:pt x="2944" y="411"/>
                </a:lnTo>
                <a:lnTo>
                  <a:pt x="2942" y="411"/>
                </a:lnTo>
                <a:lnTo>
                  <a:pt x="2940" y="407"/>
                </a:lnTo>
                <a:lnTo>
                  <a:pt x="2940" y="405"/>
                </a:lnTo>
                <a:lnTo>
                  <a:pt x="2940" y="405"/>
                </a:lnTo>
                <a:lnTo>
                  <a:pt x="2936" y="403"/>
                </a:lnTo>
                <a:lnTo>
                  <a:pt x="2933" y="405"/>
                </a:lnTo>
                <a:lnTo>
                  <a:pt x="2931" y="405"/>
                </a:lnTo>
                <a:lnTo>
                  <a:pt x="2931" y="407"/>
                </a:lnTo>
                <a:lnTo>
                  <a:pt x="2929" y="405"/>
                </a:lnTo>
                <a:lnTo>
                  <a:pt x="2927" y="405"/>
                </a:lnTo>
                <a:lnTo>
                  <a:pt x="2927" y="405"/>
                </a:lnTo>
                <a:lnTo>
                  <a:pt x="2923" y="407"/>
                </a:lnTo>
                <a:lnTo>
                  <a:pt x="2919" y="407"/>
                </a:lnTo>
                <a:lnTo>
                  <a:pt x="2917" y="407"/>
                </a:lnTo>
                <a:lnTo>
                  <a:pt x="2917" y="407"/>
                </a:lnTo>
                <a:lnTo>
                  <a:pt x="2919" y="409"/>
                </a:lnTo>
                <a:lnTo>
                  <a:pt x="2921" y="411"/>
                </a:lnTo>
                <a:lnTo>
                  <a:pt x="2923" y="411"/>
                </a:lnTo>
                <a:lnTo>
                  <a:pt x="2925" y="413"/>
                </a:lnTo>
                <a:lnTo>
                  <a:pt x="2925" y="417"/>
                </a:lnTo>
                <a:lnTo>
                  <a:pt x="2925" y="417"/>
                </a:lnTo>
                <a:lnTo>
                  <a:pt x="2923" y="415"/>
                </a:lnTo>
                <a:lnTo>
                  <a:pt x="2921" y="415"/>
                </a:lnTo>
                <a:lnTo>
                  <a:pt x="2919" y="413"/>
                </a:lnTo>
                <a:lnTo>
                  <a:pt x="2917" y="413"/>
                </a:lnTo>
                <a:lnTo>
                  <a:pt x="2915" y="415"/>
                </a:lnTo>
                <a:lnTo>
                  <a:pt x="2912" y="415"/>
                </a:lnTo>
                <a:lnTo>
                  <a:pt x="2912" y="415"/>
                </a:lnTo>
                <a:lnTo>
                  <a:pt x="2910" y="415"/>
                </a:lnTo>
                <a:lnTo>
                  <a:pt x="2906" y="415"/>
                </a:lnTo>
                <a:lnTo>
                  <a:pt x="2906" y="417"/>
                </a:lnTo>
                <a:lnTo>
                  <a:pt x="2906" y="422"/>
                </a:lnTo>
                <a:lnTo>
                  <a:pt x="2906" y="422"/>
                </a:lnTo>
                <a:lnTo>
                  <a:pt x="2906" y="424"/>
                </a:lnTo>
                <a:lnTo>
                  <a:pt x="2908" y="426"/>
                </a:lnTo>
                <a:lnTo>
                  <a:pt x="2908" y="426"/>
                </a:lnTo>
                <a:lnTo>
                  <a:pt x="2904" y="424"/>
                </a:lnTo>
                <a:lnTo>
                  <a:pt x="2900" y="430"/>
                </a:lnTo>
                <a:lnTo>
                  <a:pt x="2900" y="430"/>
                </a:lnTo>
                <a:lnTo>
                  <a:pt x="2898" y="430"/>
                </a:lnTo>
                <a:lnTo>
                  <a:pt x="2898" y="430"/>
                </a:lnTo>
                <a:lnTo>
                  <a:pt x="2902" y="426"/>
                </a:lnTo>
                <a:lnTo>
                  <a:pt x="2902" y="424"/>
                </a:lnTo>
                <a:lnTo>
                  <a:pt x="2902" y="422"/>
                </a:lnTo>
                <a:lnTo>
                  <a:pt x="2904" y="415"/>
                </a:lnTo>
                <a:lnTo>
                  <a:pt x="2902" y="415"/>
                </a:lnTo>
                <a:lnTo>
                  <a:pt x="2902" y="415"/>
                </a:lnTo>
                <a:lnTo>
                  <a:pt x="2900" y="415"/>
                </a:lnTo>
                <a:lnTo>
                  <a:pt x="2900" y="415"/>
                </a:lnTo>
                <a:lnTo>
                  <a:pt x="2898" y="415"/>
                </a:lnTo>
                <a:lnTo>
                  <a:pt x="2898" y="417"/>
                </a:lnTo>
                <a:lnTo>
                  <a:pt x="2896" y="419"/>
                </a:lnTo>
                <a:lnTo>
                  <a:pt x="2894" y="426"/>
                </a:lnTo>
                <a:lnTo>
                  <a:pt x="2892" y="428"/>
                </a:lnTo>
                <a:lnTo>
                  <a:pt x="2892" y="426"/>
                </a:lnTo>
                <a:lnTo>
                  <a:pt x="2894" y="424"/>
                </a:lnTo>
                <a:lnTo>
                  <a:pt x="2894" y="419"/>
                </a:lnTo>
                <a:lnTo>
                  <a:pt x="2894" y="417"/>
                </a:lnTo>
                <a:lnTo>
                  <a:pt x="2885" y="419"/>
                </a:lnTo>
                <a:lnTo>
                  <a:pt x="2883" y="422"/>
                </a:lnTo>
                <a:lnTo>
                  <a:pt x="2883" y="422"/>
                </a:lnTo>
                <a:lnTo>
                  <a:pt x="2883" y="424"/>
                </a:lnTo>
                <a:lnTo>
                  <a:pt x="2883" y="424"/>
                </a:lnTo>
                <a:lnTo>
                  <a:pt x="2881" y="426"/>
                </a:lnTo>
                <a:lnTo>
                  <a:pt x="2879" y="426"/>
                </a:lnTo>
                <a:lnTo>
                  <a:pt x="2879" y="426"/>
                </a:lnTo>
                <a:lnTo>
                  <a:pt x="2877" y="426"/>
                </a:lnTo>
                <a:lnTo>
                  <a:pt x="2877" y="428"/>
                </a:lnTo>
                <a:lnTo>
                  <a:pt x="2879" y="428"/>
                </a:lnTo>
                <a:lnTo>
                  <a:pt x="2881" y="430"/>
                </a:lnTo>
                <a:lnTo>
                  <a:pt x="2881" y="430"/>
                </a:lnTo>
                <a:lnTo>
                  <a:pt x="2877" y="430"/>
                </a:lnTo>
                <a:lnTo>
                  <a:pt x="2875" y="430"/>
                </a:lnTo>
                <a:lnTo>
                  <a:pt x="2875" y="428"/>
                </a:lnTo>
                <a:lnTo>
                  <a:pt x="2873" y="426"/>
                </a:lnTo>
                <a:lnTo>
                  <a:pt x="2873" y="426"/>
                </a:lnTo>
                <a:lnTo>
                  <a:pt x="2871" y="428"/>
                </a:lnTo>
                <a:lnTo>
                  <a:pt x="2871" y="430"/>
                </a:lnTo>
                <a:lnTo>
                  <a:pt x="2871" y="432"/>
                </a:lnTo>
                <a:lnTo>
                  <a:pt x="2871" y="434"/>
                </a:lnTo>
                <a:lnTo>
                  <a:pt x="2871" y="434"/>
                </a:lnTo>
                <a:lnTo>
                  <a:pt x="2864" y="436"/>
                </a:lnTo>
                <a:lnTo>
                  <a:pt x="2862" y="438"/>
                </a:lnTo>
                <a:lnTo>
                  <a:pt x="2860" y="440"/>
                </a:lnTo>
                <a:lnTo>
                  <a:pt x="2860" y="443"/>
                </a:lnTo>
                <a:lnTo>
                  <a:pt x="2856" y="447"/>
                </a:lnTo>
                <a:lnTo>
                  <a:pt x="2852" y="447"/>
                </a:lnTo>
                <a:lnTo>
                  <a:pt x="2850" y="447"/>
                </a:lnTo>
                <a:lnTo>
                  <a:pt x="2848" y="449"/>
                </a:lnTo>
                <a:lnTo>
                  <a:pt x="2848" y="451"/>
                </a:lnTo>
                <a:lnTo>
                  <a:pt x="2848" y="451"/>
                </a:lnTo>
                <a:lnTo>
                  <a:pt x="2848" y="451"/>
                </a:lnTo>
                <a:lnTo>
                  <a:pt x="2856" y="451"/>
                </a:lnTo>
                <a:lnTo>
                  <a:pt x="2860" y="451"/>
                </a:lnTo>
                <a:lnTo>
                  <a:pt x="2860" y="451"/>
                </a:lnTo>
                <a:lnTo>
                  <a:pt x="2862" y="451"/>
                </a:lnTo>
                <a:lnTo>
                  <a:pt x="2862" y="453"/>
                </a:lnTo>
                <a:lnTo>
                  <a:pt x="2862" y="453"/>
                </a:lnTo>
                <a:lnTo>
                  <a:pt x="2860" y="453"/>
                </a:lnTo>
                <a:lnTo>
                  <a:pt x="2858" y="453"/>
                </a:lnTo>
                <a:lnTo>
                  <a:pt x="2856" y="455"/>
                </a:lnTo>
                <a:lnTo>
                  <a:pt x="2854" y="455"/>
                </a:lnTo>
                <a:lnTo>
                  <a:pt x="2852" y="455"/>
                </a:lnTo>
                <a:lnTo>
                  <a:pt x="2848" y="453"/>
                </a:lnTo>
                <a:lnTo>
                  <a:pt x="2845" y="453"/>
                </a:lnTo>
                <a:lnTo>
                  <a:pt x="2843" y="455"/>
                </a:lnTo>
                <a:lnTo>
                  <a:pt x="2841" y="457"/>
                </a:lnTo>
                <a:lnTo>
                  <a:pt x="2843" y="459"/>
                </a:lnTo>
                <a:lnTo>
                  <a:pt x="2843" y="461"/>
                </a:lnTo>
                <a:lnTo>
                  <a:pt x="2845" y="461"/>
                </a:lnTo>
                <a:lnTo>
                  <a:pt x="2845" y="461"/>
                </a:lnTo>
                <a:lnTo>
                  <a:pt x="2843" y="461"/>
                </a:lnTo>
                <a:lnTo>
                  <a:pt x="2843" y="463"/>
                </a:lnTo>
                <a:lnTo>
                  <a:pt x="2843" y="466"/>
                </a:lnTo>
                <a:lnTo>
                  <a:pt x="2843" y="466"/>
                </a:lnTo>
                <a:lnTo>
                  <a:pt x="2841" y="463"/>
                </a:lnTo>
                <a:lnTo>
                  <a:pt x="2841" y="457"/>
                </a:lnTo>
                <a:lnTo>
                  <a:pt x="2839" y="457"/>
                </a:lnTo>
                <a:lnTo>
                  <a:pt x="2839" y="457"/>
                </a:lnTo>
                <a:lnTo>
                  <a:pt x="2837" y="459"/>
                </a:lnTo>
                <a:lnTo>
                  <a:pt x="2835" y="459"/>
                </a:lnTo>
                <a:lnTo>
                  <a:pt x="2833" y="461"/>
                </a:lnTo>
                <a:lnTo>
                  <a:pt x="2829" y="461"/>
                </a:lnTo>
                <a:lnTo>
                  <a:pt x="2829" y="461"/>
                </a:lnTo>
                <a:lnTo>
                  <a:pt x="2831" y="463"/>
                </a:lnTo>
                <a:lnTo>
                  <a:pt x="2833" y="463"/>
                </a:lnTo>
                <a:lnTo>
                  <a:pt x="2835" y="463"/>
                </a:lnTo>
                <a:lnTo>
                  <a:pt x="2833" y="466"/>
                </a:lnTo>
                <a:lnTo>
                  <a:pt x="2831" y="466"/>
                </a:lnTo>
                <a:lnTo>
                  <a:pt x="2829" y="463"/>
                </a:lnTo>
                <a:lnTo>
                  <a:pt x="2827" y="463"/>
                </a:lnTo>
                <a:lnTo>
                  <a:pt x="2827" y="463"/>
                </a:lnTo>
                <a:lnTo>
                  <a:pt x="2822" y="468"/>
                </a:lnTo>
                <a:lnTo>
                  <a:pt x="2822" y="470"/>
                </a:lnTo>
                <a:lnTo>
                  <a:pt x="2822" y="472"/>
                </a:lnTo>
                <a:lnTo>
                  <a:pt x="2822" y="472"/>
                </a:lnTo>
                <a:lnTo>
                  <a:pt x="2827" y="472"/>
                </a:lnTo>
                <a:lnTo>
                  <a:pt x="2829" y="470"/>
                </a:lnTo>
                <a:lnTo>
                  <a:pt x="2831" y="470"/>
                </a:lnTo>
                <a:lnTo>
                  <a:pt x="2829" y="470"/>
                </a:lnTo>
                <a:lnTo>
                  <a:pt x="2829" y="472"/>
                </a:lnTo>
                <a:lnTo>
                  <a:pt x="2829" y="474"/>
                </a:lnTo>
                <a:lnTo>
                  <a:pt x="2831" y="474"/>
                </a:lnTo>
                <a:lnTo>
                  <a:pt x="2833" y="476"/>
                </a:lnTo>
                <a:lnTo>
                  <a:pt x="2835" y="474"/>
                </a:lnTo>
                <a:lnTo>
                  <a:pt x="2835" y="474"/>
                </a:lnTo>
                <a:lnTo>
                  <a:pt x="2833" y="476"/>
                </a:lnTo>
                <a:lnTo>
                  <a:pt x="2833" y="478"/>
                </a:lnTo>
                <a:lnTo>
                  <a:pt x="2833" y="478"/>
                </a:lnTo>
                <a:lnTo>
                  <a:pt x="2831" y="476"/>
                </a:lnTo>
                <a:lnTo>
                  <a:pt x="2831" y="476"/>
                </a:lnTo>
                <a:lnTo>
                  <a:pt x="2829" y="476"/>
                </a:lnTo>
                <a:lnTo>
                  <a:pt x="2827" y="474"/>
                </a:lnTo>
                <a:lnTo>
                  <a:pt x="2824" y="474"/>
                </a:lnTo>
                <a:lnTo>
                  <a:pt x="2822" y="476"/>
                </a:lnTo>
                <a:lnTo>
                  <a:pt x="2818" y="478"/>
                </a:lnTo>
                <a:lnTo>
                  <a:pt x="2818" y="480"/>
                </a:lnTo>
                <a:lnTo>
                  <a:pt x="2816" y="480"/>
                </a:lnTo>
                <a:lnTo>
                  <a:pt x="2816" y="480"/>
                </a:lnTo>
                <a:lnTo>
                  <a:pt x="2818" y="482"/>
                </a:lnTo>
                <a:lnTo>
                  <a:pt x="2818" y="480"/>
                </a:lnTo>
                <a:lnTo>
                  <a:pt x="2822" y="480"/>
                </a:lnTo>
                <a:lnTo>
                  <a:pt x="2829" y="482"/>
                </a:lnTo>
                <a:lnTo>
                  <a:pt x="2831" y="482"/>
                </a:lnTo>
                <a:lnTo>
                  <a:pt x="2831" y="482"/>
                </a:lnTo>
                <a:lnTo>
                  <a:pt x="2822" y="482"/>
                </a:lnTo>
                <a:lnTo>
                  <a:pt x="2818" y="482"/>
                </a:lnTo>
                <a:lnTo>
                  <a:pt x="2818" y="484"/>
                </a:lnTo>
                <a:lnTo>
                  <a:pt x="2816" y="484"/>
                </a:lnTo>
                <a:lnTo>
                  <a:pt x="2814" y="484"/>
                </a:lnTo>
                <a:lnTo>
                  <a:pt x="2812" y="484"/>
                </a:lnTo>
                <a:lnTo>
                  <a:pt x="2810" y="487"/>
                </a:lnTo>
                <a:lnTo>
                  <a:pt x="2810" y="489"/>
                </a:lnTo>
                <a:lnTo>
                  <a:pt x="2808" y="489"/>
                </a:lnTo>
                <a:lnTo>
                  <a:pt x="2806" y="489"/>
                </a:lnTo>
                <a:lnTo>
                  <a:pt x="2806" y="491"/>
                </a:lnTo>
                <a:lnTo>
                  <a:pt x="2806" y="491"/>
                </a:lnTo>
                <a:lnTo>
                  <a:pt x="2810" y="493"/>
                </a:lnTo>
                <a:lnTo>
                  <a:pt x="2810" y="493"/>
                </a:lnTo>
                <a:lnTo>
                  <a:pt x="2808" y="493"/>
                </a:lnTo>
                <a:lnTo>
                  <a:pt x="2806" y="493"/>
                </a:lnTo>
                <a:lnTo>
                  <a:pt x="2804" y="493"/>
                </a:lnTo>
                <a:lnTo>
                  <a:pt x="2804" y="495"/>
                </a:lnTo>
                <a:lnTo>
                  <a:pt x="2801" y="495"/>
                </a:lnTo>
                <a:lnTo>
                  <a:pt x="2799" y="497"/>
                </a:lnTo>
                <a:lnTo>
                  <a:pt x="2799" y="499"/>
                </a:lnTo>
                <a:lnTo>
                  <a:pt x="2797" y="499"/>
                </a:lnTo>
                <a:lnTo>
                  <a:pt x="2797" y="501"/>
                </a:lnTo>
                <a:lnTo>
                  <a:pt x="2797" y="505"/>
                </a:lnTo>
                <a:lnTo>
                  <a:pt x="2801" y="505"/>
                </a:lnTo>
                <a:lnTo>
                  <a:pt x="2801" y="505"/>
                </a:lnTo>
                <a:lnTo>
                  <a:pt x="2804" y="505"/>
                </a:lnTo>
                <a:lnTo>
                  <a:pt x="2806" y="505"/>
                </a:lnTo>
                <a:lnTo>
                  <a:pt x="2810" y="503"/>
                </a:lnTo>
                <a:lnTo>
                  <a:pt x="2812" y="505"/>
                </a:lnTo>
                <a:lnTo>
                  <a:pt x="2810" y="505"/>
                </a:lnTo>
                <a:lnTo>
                  <a:pt x="2808" y="505"/>
                </a:lnTo>
                <a:lnTo>
                  <a:pt x="2806" y="508"/>
                </a:lnTo>
                <a:lnTo>
                  <a:pt x="2801" y="508"/>
                </a:lnTo>
                <a:lnTo>
                  <a:pt x="2793" y="510"/>
                </a:lnTo>
                <a:lnTo>
                  <a:pt x="2793" y="510"/>
                </a:lnTo>
                <a:lnTo>
                  <a:pt x="2795" y="512"/>
                </a:lnTo>
                <a:lnTo>
                  <a:pt x="2797" y="512"/>
                </a:lnTo>
                <a:lnTo>
                  <a:pt x="2795" y="514"/>
                </a:lnTo>
                <a:lnTo>
                  <a:pt x="2793" y="512"/>
                </a:lnTo>
                <a:lnTo>
                  <a:pt x="2791" y="514"/>
                </a:lnTo>
                <a:lnTo>
                  <a:pt x="2791" y="516"/>
                </a:lnTo>
                <a:lnTo>
                  <a:pt x="2787" y="520"/>
                </a:lnTo>
                <a:lnTo>
                  <a:pt x="2785" y="522"/>
                </a:lnTo>
                <a:lnTo>
                  <a:pt x="2785" y="524"/>
                </a:lnTo>
                <a:lnTo>
                  <a:pt x="2783" y="526"/>
                </a:lnTo>
                <a:lnTo>
                  <a:pt x="2783" y="528"/>
                </a:lnTo>
                <a:lnTo>
                  <a:pt x="2785" y="528"/>
                </a:lnTo>
                <a:lnTo>
                  <a:pt x="2785" y="528"/>
                </a:lnTo>
                <a:lnTo>
                  <a:pt x="2787" y="528"/>
                </a:lnTo>
                <a:lnTo>
                  <a:pt x="2787" y="531"/>
                </a:lnTo>
                <a:lnTo>
                  <a:pt x="2787" y="531"/>
                </a:lnTo>
                <a:lnTo>
                  <a:pt x="2789" y="531"/>
                </a:lnTo>
                <a:lnTo>
                  <a:pt x="2791" y="528"/>
                </a:lnTo>
                <a:lnTo>
                  <a:pt x="2793" y="528"/>
                </a:lnTo>
                <a:lnTo>
                  <a:pt x="2795" y="526"/>
                </a:lnTo>
                <a:lnTo>
                  <a:pt x="2793" y="531"/>
                </a:lnTo>
                <a:lnTo>
                  <a:pt x="2789" y="533"/>
                </a:lnTo>
                <a:lnTo>
                  <a:pt x="2787" y="533"/>
                </a:lnTo>
                <a:lnTo>
                  <a:pt x="2785" y="533"/>
                </a:lnTo>
                <a:lnTo>
                  <a:pt x="2785" y="531"/>
                </a:lnTo>
                <a:lnTo>
                  <a:pt x="2774" y="535"/>
                </a:lnTo>
                <a:lnTo>
                  <a:pt x="2772" y="537"/>
                </a:lnTo>
                <a:lnTo>
                  <a:pt x="2772" y="539"/>
                </a:lnTo>
                <a:lnTo>
                  <a:pt x="2772" y="541"/>
                </a:lnTo>
                <a:lnTo>
                  <a:pt x="2772" y="541"/>
                </a:lnTo>
                <a:lnTo>
                  <a:pt x="2774" y="539"/>
                </a:lnTo>
                <a:lnTo>
                  <a:pt x="2776" y="539"/>
                </a:lnTo>
                <a:lnTo>
                  <a:pt x="2774" y="541"/>
                </a:lnTo>
                <a:lnTo>
                  <a:pt x="2772" y="543"/>
                </a:lnTo>
                <a:lnTo>
                  <a:pt x="2770" y="543"/>
                </a:lnTo>
                <a:lnTo>
                  <a:pt x="2768" y="543"/>
                </a:lnTo>
                <a:lnTo>
                  <a:pt x="2766" y="545"/>
                </a:lnTo>
                <a:lnTo>
                  <a:pt x="2764" y="547"/>
                </a:lnTo>
                <a:lnTo>
                  <a:pt x="2762" y="549"/>
                </a:lnTo>
                <a:lnTo>
                  <a:pt x="2755" y="554"/>
                </a:lnTo>
                <a:lnTo>
                  <a:pt x="2753" y="556"/>
                </a:lnTo>
                <a:lnTo>
                  <a:pt x="2751" y="558"/>
                </a:lnTo>
                <a:lnTo>
                  <a:pt x="2751" y="560"/>
                </a:lnTo>
                <a:lnTo>
                  <a:pt x="2749" y="562"/>
                </a:lnTo>
                <a:lnTo>
                  <a:pt x="2747" y="562"/>
                </a:lnTo>
                <a:lnTo>
                  <a:pt x="2747" y="564"/>
                </a:lnTo>
                <a:lnTo>
                  <a:pt x="2747" y="566"/>
                </a:lnTo>
                <a:lnTo>
                  <a:pt x="2747" y="564"/>
                </a:lnTo>
                <a:lnTo>
                  <a:pt x="2749" y="564"/>
                </a:lnTo>
                <a:lnTo>
                  <a:pt x="2751" y="566"/>
                </a:lnTo>
                <a:lnTo>
                  <a:pt x="2751" y="568"/>
                </a:lnTo>
                <a:lnTo>
                  <a:pt x="2751" y="568"/>
                </a:lnTo>
                <a:lnTo>
                  <a:pt x="2753" y="568"/>
                </a:lnTo>
                <a:lnTo>
                  <a:pt x="2757" y="568"/>
                </a:lnTo>
                <a:lnTo>
                  <a:pt x="2766" y="564"/>
                </a:lnTo>
                <a:lnTo>
                  <a:pt x="2768" y="562"/>
                </a:lnTo>
                <a:lnTo>
                  <a:pt x="2766" y="560"/>
                </a:lnTo>
                <a:lnTo>
                  <a:pt x="2766" y="560"/>
                </a:lnTo>
                <a:lnTo>
                  <a:pt x="2768" y="558"/>
                </a:lnTo>
                <a:lnTo>
                  <a:pt x="2770" y="558"/>
                </a:lnTo>
                <a:lnTo>
                  <a:pt x="2772" y="558"/>
                </a:lnTo>
                <a:lnTo>
                  <a:pt x="2774" y="558"/>
                </a:lnTo>
                <a:lnTo>
                  <a:pt x="2774" y="558"/>
                </a:lnTo>
                <a:lnTo>
                  <a:pt x="2772" y="560"/>
                </a:lnTo>
                <a:lnTo>
                  <a:pt x="2770" y="560"/>
                </a:lnTo>
                <a:lnTo>
                  <a:pt x="2770" y="562"/>
                </a:lnTo>
                <a:lnTo>
                  <a:pt x="2772" y="562"/>
                </a:lnTo>
                <a:lnTo>
                  <a:pt x="2772" y="562"/>
                </a:lnTo>
                <a:lnTo>
                  <a:pt x="2772" y="562"/>
                </a:lnTo>
                <a:lnTo>
                  <a:pt x="2770" y="564"/>
                </a:lnTo>
                <a:lnTo>
                  <a:pt x="2768" y="564"/>
                </a:lnTo>
                <a:lnTo>
                  <a:pt x="2766" y="564"/>
                </a:lnTo>
                <a:lnTo>
                  <a:pt x="2764" y="566"/>
                </a:lnTo>
                <a:lnTo>
                  <a:pt x="2764" y="566"/>
                </a:lnTo>
                <a:lnTo>
                  <a:pt x="2762" y="568"/>
                </a:lnTo>
                <a:lnTo>
                  <a:pt x="2764" y="568"/>
                </a:lnTo>
                <a:lnTo>
                  <a:pt x="2764" y="570"/>
                </a:lnTo>
                <a:lnTo>
                  <a:pt x="2764" y="570"/>
                </a:lnTo>
                <a:lnTo>
                  <a:pt x="2762" y="570"/>
                </a:lnTo>
                <a:lnTo>
                  <a:pt x="2757" y="570"/>
                </a:lnTo>
                <a:lnTo>
                  <a:pt x="2755" y="570"/>
                </a:lnTo>
                <a:lnTo>
                  <a:pt x="2753" y="570"/>
                </a:lnTo>
                <a:lnTo>
                  <a:pt x="2753" y="572"/>
                </a:lnTo>
                <a:lnTo>
                  <a:pt x="2753" y="572"/>
                </a:lnTo>
                <a:lnTo>
                  <a:pt x="2751" y="570"/>
                </a:lnTo>
                <a:lnTo>
                  <a:pt x="2751" y="570"/>
                </a:lnTo>
                <a:lnTo>
                  <a:pt x="2751" y="568"/>
                </a:lnTo>
                <a:lnTo>
                  <a:pt x="2749" y="566"/>
                </a:lnTo>
                <a:lnTo>
                  <a:pt x="2747" y="566"/>
                </a:lnTo>
                <a:lnTo>
                  <a:pt x="2745" y="568"/>
                </a:lnTo>
                <a:lnTo>
                  <a:pt x="2743" y="568"/>
                </a:lnTo>
                <a:lnTo>
                  <a:pt x="2741" y="570"/>
                </a:lnTo>
                <a:lnTo>
                  <a:pt x="2739" y="570"/>
                </a:lnTo>
                <a:lnTo>
                  <a:pt x="2739" y="570"/>
                </a:lnTo>
                <a:lnTo>
                  <a:pt x="2741" y="568"/>
                </a:lnTo>
                <a:lnTo>
                  <a:pt x="2741" y="568"/>
                </a:lnTo>
                <a:lnTo>
                  <a:pt x="2736" y="566"/>
                </a:lnTo>
                <a:lnTo>
                  <a:pt x="2734" y="566"/>
                </a:lnTo>
                <a:lnTo>
                  <a:pt x="2732" y="568"/>
                </a:lnTo>
                <a:lnTo>
                  <a:pt x="2730" y="568"/>
                </a:lnTo>
                <a:lnTo>
                  <a:pt x="2728" y="570"/>
                </a:lnTo>
                <a:lnTo>
                  <a:pt x="2730" y="570"/>
                </a:lnTo>
                <a:lnTo>
                  <a:pt x="2730" y="570"/>
                </a:lnTo>
                <a:lnTo>
                  <a:pt x="2732" y="570"/>
                </a:lnTo>
                <a:lnTo>
                  <a:pt x="2732" y="572"/>
                </a:lnTo>
                <a:lnTo>
                  <a:pt x="2732" y="572"/>
                </a:lnTo>
                <a:lnTo>
                  <a:pt x="2732" y="575"/>
                </a:lnTo>
                <a:lnTo>
                  <a:pt x="2728" y="575"/>
                </a:lnTo>
                <a:lnTo>
                  <a:pt x="2726" y="575"/>
                </a:lnTo>
                <a:lnTo>
                  <a:pt x="2726" y="577"/>
                </a:lnTo>
                <a:lnTo>
                  <a:pt x="2726" y="579"/>
                </a:lnTo>
                <a:lnTo>
                  <a:pt x="2728" y="581"/>
                </a:lnTo>
                <a:lnTo>
                  <a:pt x="2732" y="583"/>
                </a:lnTo>
                <a:lnTo>
                  <a:pt x="2732" y="585"/>
                </a:lnTo>
                <a:lnTo>
                  <a:pt x="2728" y="581"/>
                </a:lnTo>
                <a:lnTo>
                  <a:pt x="2726" y="581"/>
                </a:lnTo>
                <a:lnTo>
                  <a:pt x="2726" y="579"/>
                </a:lnTo>
                <a:lnTo>
                  <a:pt x="2722" y="579"/>
                </a:lnTo>
                <a:lnTo>
                  <a:pt x="2720" y="579"/>
                </a:lnTo>
                <a:lnTo>
                  <a:pt x="2718" y="579"/>
                </a:lnTo>
                <a:lnTo>
                  <a:pt x="2718" y="579"/>
                </a:lnTo>
                <a:lnTo>
                  <a:pt x="2716" y="581"/>
                </a:lnTo>
                <a:lnTo>
                  <a:pt x="2709" y="581"/>
                </a:lnTo>
                <a:lnTo>
                  <a:pt x="2709" y="583"/>
                </a:lnTo>
                <a:lnTo>
                  <a:pt x="2707" y="583"/>
                </a:lnTo>
                <a:lnTo>
                  <a:pt x="2705" y="585"/>
                </a:lnTo>
                <a:lnTo>
                  <a:pt x="2705" y="587"/>
                </a:lnTo>
                <a:lnTo>
                  <a:pt x="2705" y="587"/>
                </a:lnTo>
                <a:lnTo>
                  <a:pt x="2709" y="587"/>
                </a:lnTo>
                <a:lnTo>
                  <a:pt x="2711" y="587"/>
                </a:lnTo>
                <a:lnTo>
                  <a:pt x="2713" y="587"/>
                </a:lnTo>
                <a:lnTo>
                  <a:pt x="2716" y="587"/>
                </a:lnTo>
                <a:lnTo>
                  <a:pt x="2724" y="585"/>
                </a:lnTo>
                <a:lnTo>
                  <a:pt x="2726" y="587"/>
                </a:lnTo>
                <a:lnTo>
                  <a:pt x="2722" y="587"/>
                </a:lnTo>
                <a:lnTo>
                  <a:pt x="2718" y="589"/>
                </a:lnTo>
                <a:lnTo>
                  <a:pt x="2718" y="589"/>
                </a:lnTo>
                <a:lnTo>
                  <a:pt x="2718" y="589"/>
                </a:lnTo>
                <a:lnTo>
                  <a:pt x="2720" y="589"/>
                </a:lnTo>
                <a:lnTo>
                  <a:pt x="2718" y="591"/>
                </a:lnTo>
                <a:lnTo>
                  <a:pt x="2718" y="591"/>
                </a:lnTo>
                <a:lnTo>
                  <a:pt x="2716" y="591"/>
                </a:lnTo>
                <a:lnTo>
                  <a:pt x="2713" y="589"/>
                </a:lnTo>
                <a:lnTo>
                  <a:pt x="2709" y="589"/>
                </a:lnTo>
                <a:lnTo>
                  <a:pt x="2705" y="589"/>
                </a:lnTo>
                <a:lnTo>
                  <a:pt x="2703" y="589"/>
                </a:lnTo>
                <a:lnTo>
                  <a:pt x="2701" y="589"/>
                </a:lnTo>
                <a:lnTo>
                  <a:pt x="2699" y="589"/>
                </a:lnTo>
                <a:lnTo>
                  <a:pt x="2699" y="589"/>
                </a:lnTo>
                <a:lnTo>
                  <a:pt x="2699" y="591"/>
                </a:lnTo>
                <a:lnTo>
                  <a:pt x="2697" y="593"/>
                </a:lnTo>
                <a:lnTo>
                  <a:pt x="2697" y="593"/>
                </a:lnTo>
                <a:lnTo>
                  <a:pt x="2697" y="593"/>
                </a:lnTo>
                <a:lnTo>
                  <a:pt x="2699" y="593"/>
                </a:lnTo>
                <a:lnTo>
                  <a:pt x="2701" y="593"/>
                </a:lnTo>
                <a:lnTo>
                  <a:pt x="2705" y="593"/>
                </a:lnTo>
                <a:lnTo>
                  <a:pt x="2703" y="593"/>
                </a:lnTo>
                <a:lnTo>
                  <a:pt x="2703" y="593"/>
                </a:lnTo>
                <a:lnTo>
                  <a:pt x="2697" y="596"/>
                </a:lnTo>
                <a:lnTo>
                  <a:pt x="2697" y="596"/>
                </a:lnTo>
                <a:lnTo>
                  <a:pt x="2695" y="596"/>
                </a:lnTo>
                <a:lnTo>
                  <a:pt x="2695" y="593"/>
                </a:lnTo>
                <a:lnTo>
                  <a:pt x="2692" y="593"/>
                </a:lnTo>
                <a:lnTo>
                  <a:pt x="2692" y="596"/>
                </a:lnTo>
                <a:lnTo>
                  <a:pt x="2690" y="596"/>
                </a:lnTo>
                <a:lnTo>
                  <a:pt x="2688" y="596"/>
                </a:lnTo>
                <a:lnTo>
                  <a:pt x="2686" y="598"/>
                </a:lnTo>
                <a:lnTo>
                  <a:pt x="2686" y="598"/>
                </a:lnTo>
                <a:lnTo>
                  <a:pt x="2686" y="600"/>
                </a:lnTo>
                <a:lnTo>
                  <a:pt x="2684" y="600"/>
                </a:lnTo>
                <a:lnTo>
                  <a:pt x="2684" y="600"/>
                </a:lnTo>
                <a:lnTo>
                  <a:pt x="2682" y="600"/>
                </a:lnTo>
                <a:lnTo>
                  <a:pt x="2682" y="602"/>
                </a:lnTo>
                <a:lnTo>
                  <a:pt x="2682" y="604"/>
                </a:lnTo>
                <a:lnTo>
                  <a:pt x="2684" y="604"/>
                </a:lnTo>
                <a:lnTo>
                  <a:pt x="2686" y="604"/>
                </a:lnTo>
                <a:lnTo>
                  <a:pt x="2690" y="604"/>
                </a:lnTo>
                <a:lnTo>
                  <a:pt x="2697" y="606"/>
                </a:lnTo>
                <a:lnTo>
                  <a:pt x="2701" y="606"/>
                </a:lnTo>
                <a:lnTo>
                  <a:pt x="2705" y="606"/>
                </a:lnTo>
                <a:lnTo>
                  <a:pt x="2705" y="606"/>
                </a:lnTo>
                <a:lnTo>
                  <a:pt x="2701" y="608"/>
                </a:lnTo>
                <a:lnTo>
                  <a:pt x="2695" y="608"/>
                </a:lnTo>
                <a:lnTo>
                  <a:pt x="2692" y="606"/>
                </a:lnTo>
                <a:lnTo>
                  <a:pt x="2686" y="606"/>
                </a:lnTo>
                <a:lnTo>
                  <a:pt x="2682" y="606"/>
                </a:lnTo>
                <a:lnTo>
                  <a:pt x="2680" y="606"/>
                </a:lnTo>
                <a:lnTo>
                  <a:pt x="2680" y="606"/>
                </a:lnTo>
                <a:lnTo>
                  <a:pt x="2678" y="608"/>
                </a:lnTo>
                <a:lnTo>
                  <a:pt x="2680" y="610"/>
                </a:lnTo>
                <a:lnTo>
                  <a:pt x="2680" y="610"/>
                </a:lnTo>
                <a:lnTo>
                  <a:pt x="2682" y="612"/>
                </a:lnTo>
                <a:lnTo>
                  <a:pt x="2682" y="612"/>
                </a:lnTo>
                <a:lnTo>
                  <a:pt x="2684" y="614"/>
                </a:lnTo>
                <a:lnTo>
                  <a:pt x="2684" y="614"/>
                </a:lnTo>
                <a:lnTo>
                  <a:pt x="2684" y="614"/>
                </a:lnTo>
                <a:lnTo>
                  <a:pt x="2682" y="614"/>
                </a:lnTo>
                <a:lnTo>
                  <a:pt x="2680" y="617"/>
                </a:lnTo>
                <a:lnTo>
                  <a:pt x="2680" y="617"/>
                </a:lnTo>
                <a:lnTo>
                  <a:pt x="2680" y="621"/>
                </a:lnTo>
                <a:lnTo>
                  <a:pt x="2682" y="621"/>
                </a:lnTo>
                <a:lnTo>
                  <a:pt x="2684" y="623"/>
                </a:lnTo>
                <a:lnTo>
                  <a:pt x="2686" y="623"/>
                </a:lnTo>
                <a:lnTo>
                  <a:pt x="2690" y="623"/>
                </a:lnTo>
                <a:lnTo>
                  <a:pt x="2697" y="621"/>
                </a:lnTo>
                <a:lnTo>
                  <a:pt x="2701" y="623"/>
                </a:lnTo>
                <a:lnTo>
                  <a:pt x="2701" y="623"/>
                </a:lnTo>
                <a:lnTo>
                  <a:pt x="2703" y="621"/>
                </a:lnTo>
                <a:lnTo>
                  <a:pt x="2703" y="619"/>
                </a:lnTo>
                <a:lnTo>
                  <a:pt x="2703" y="619"/>
                </a:lnTo>
                <a:lnTo>
                  <a:pt x="2703" y="621"/>
                </a:lnTo>
                <a:lnTo>
                  <a:pt x="2705" y="621"/>
                </a:lnTo>
                <a:lnTo>
                  <a:pt x="2707" y="621"/>
                </a:lnTo>
                <a:lnTo>
                  <a:pt x="2709" y="621"/>
                </a:lnTo>
                <a:lnTo>
                  <a:pt x="2711" y="621"/>
                </a:lnTo>
                <a:lnTo>
                  <a:pt x="2713" y="621"/>
                </a:lnTo>
                <a:lnTo>
                  <a:pt x="2713" y="621"/>
                </a:lnTo>
                <a:lnTo>
                  <a:pt x="2713" y="619"/>
                </a:lnTo>
                <a:lnTo>
                  <a:pt x="2713" y="617"/>
                </a:lnTo>
                <a:lnTo>
                  <a:pt x="2716" y="617"/>
                </a:lnTo>
                <a:lnTo>
                  <a:pt x="2716" y="617"/>
                </a:lnTo>
                <a:lnTo>
                  <a:pt x="2713" y="619"/>
                </a:lnTo>
                <a:lnTo>
                  <a:pt x="2716" y="621"/>
                </a:lnTo>
                <a:lnTo>
                  <a:pt x="2718" y="621"/>
                </a:lnTo>
                <a:lnTo>
                  <a:pt x="2718" y="621"/>
                </a:lnTo>
                <a:lnTo>
                  <a:pt x="2709" y="623"/>
                </a:lnTo>
                <a:lnTo>
                  <a:pt x="2709" y="625"/>
                </a:lnTo>
                <a:lnTo>
                  <a:pt x="2709" y="625"/>
                </a:lnTo>
                <a:lnTo>
                  <a:pt x="2709" y="627"/>
                </a:lnTo>
                <a:lnTo>
                  <a:pt x="2709" y="625"/>
                </a:lnTo>
                <a:lnTo>
                  <a:pt x="2709" y="625"/>
                </a:lnTo>
                <a:lnTo>
                  <a:pt x="2707" y="623"/>
                </a:lnTo>
                <a:lnTo>
                  <a:pt x="2705" y="623"/>
                </a:lnTo>
                <a:lnTo>
                  <a:pt x="2703" y="623"/>
                </a:lnTo>
                <a:lnTo>
                  <a:pt x="2701" y="623"/>
                </a:lnTo>
                <a:lnTo>
                  <a:pt x="2699" y="623"/>
                </a:lnTo>
                <a:lnTo>
                  <a:pt x="2695" y="623"/>
                </a:lnTo>
                <a:lnTo>
                  <a:pt x="2688" y="625"/>
                </a:lnTo>
                <a:lnTo>
                  <a:pt x="2684" y="625"/>
                </a:lnTo>
                <a:lnTo>
                  <a:pt x="2682" y="625"/>
                </a:lnTo>
                <a:lnTo>
                  <a:pt x="2682" y="623"/>
                </a:lnTo>
                <a:lnTo>
                  <a:pt x="2680" y="625"/>
                </a:lnTo>
                <a:lnTo>
                  <a:pt x="2680" y="627"/>
                </a:lnTo>
                <a:lnTo>
                  <a:pt x="2680" y="629"/>
                </a:lnTo>
                <a:lnTo>
                  <a:pt x="2680" y="631"/>
                </a:lnTo>
                <a:lnTo>
                  <a:pt x="2682" y="633"/>
                </a:lnTo>
                <a:lnTo>
                  <a:pt x="2684" y="635"/>
                </a:lnTo>
                <a:lnTo>
                  <a:pt x="2686" y="633"/>
                </a:lnTo>
                <a:lnTo>
                  <a:pt x="2688" y="631"/>
                </a:lnTo>
                <a:lnTo>
                  <a:pt x="2690" y="631"/>
                </a:lnTo>
                <a:lnTo>
                  <a:pt x="2688" y="633"/>
                </a:lnTo>
                <a:lnTo>
                  <a:pt x="2682" y="635"/>
                </a:lnTo>
                <a:lnTo>
                  <a:pt x="2682" y="637"/>
                </a:lnTo>
                <a:lnTo>
                  <a:pt x="2682" y="640"/>
                </a:lnTo>
                <a:lnTo>
                  <a:pt x="2684" y="642"/>
                </a:lnTo>
                <a:lnTo>
                  <a:pt x="2686" y="644"/>
                </a:lnTo>
                <a:lnTo>
                  <a:pt x="2688" y="644"/>
                </a:lnTo>
                <a:lnTo>
                  <a:pt x="2690" y="644"/>
                </a:lnTo>
                <a:lnTo>
                  <a:pt x="2690" y="644"/>
                </a:lnTo>
                <a:lnTo>
                  <a:pt x="2688" y="646"/>
                </a:lnTo>
                <a:lnTo>
                  <a:pt x="2686" y="646"/>
                </a:lnTo>
                <a:lnTo>
                  <a:pt x="2684" y="646"/>
                </a:lnTo>
                <a:lnTo>
                  <a:pt x="2684" y="646"/>
                </a:lnTo>
                <a:lnTo>
                  <a:pt x="2682" y="646"/>
                </a:lnTo>
                <a:lnTo>
                  <a:pt x="2684" y="648"/>
                </a:lnTo>
                <a:lnTo>
                  <a:pt x="2682" y="648"/>
                </a:lnTo>
                <a:lnTo>
                  <a:pt x="2682" y="650"/>
                </a:lnTo>
                <a:lnTo>
                  <a:pt x="2682" y="652"/>
                </a:lnTo>
                <a:lnTo>
                  <a:pt x="2682" y="654"/>
                </a:lnTo>
                <a:lnTo>
                  <a:pt x="2682" y="654"/>
                </a:lnTo>
                <a:lnTo>
                  <a:pt x="2682" y="654"/>
                </a:lnTo>
                <a:lnTo>
                  <a:pt x="2684" y="654"/>
                </a:lnTo>
                <a:lnTo>
                  <a:pt x="2684" y="652"/>
                </a:lnTo>
                <a:lnTo>
                  <a:pt x="2686" y="652"/>
                </a:lnTo>
                <a:lnTo>
                  <a:pt x="2688" y="650"/>
                </a:lnTo>
                <a:lnTo>
                  <a:pt x="2688" y="648"/>
                </a:lnTo>
                <a:lnTo>
                  <a:pt x="2690" y="646"/>
                </a:lnTo>
                <a:lnTo>
                  <a:pt x="2692" y="646"/>
                </a:lnTo>
                <a:lnTo>
                  <a:pt x="2692" y="646"/>
                </a:lnTo>
                <a:lnTo>
                  <a:pt x="2692" y="644"/>
                </a:lnTo>
                <a:lnTo>
                  <a:pt x="2695" y="642"/>
                </a:lnTo>
                <a:lnTo>
                  <a:pt x="2697" y="640"/>
                </a:lnTo>
                <a:lnTo>
                  <a:pt x="2697" y="640"/>
                </a:lnTo>
                <a:lnTo>
                  <a:pt x="2699" y="637"/>
                </a:lnTo>
                <a:lnTo>
                  <a:pt x="2707" y="635"/>
                </a:lnTo>
                <a:lnTo>
                  <a:pt x="2709" y="635"/>
                </a:lnTo>
                <a:lnTo>
                  <a:pt x="2709" y="637"/>
                </a:lnTo>
                <a:lnTo>
                  <a:pt x="2705" y="637"/>
                </a:lnTo>
                <a:lnTo>
                  <a:pt x="2705" y="637"/>
                </a:lnTo>
                <a:lnTo>
                  <a:pt x="2705" y="640"/>
                </a:lnTo>
                <a:lnTo>
                  <a:pt x="2703" y="644"/>
                </a:lnTo>
                <a:lnTo>
                  <a:pt x="2703" y="642"/>
                </a:lnTo>
                <a:lnTo>
                  <a:pt x="2703" y="640"/>
                </a:lnTo>
                <a:lnTo>
                  <a:pt x="2703" y="637"/>
                </a:lnTo>
                <a:lnTo>
                  <a:pt x="2699" y="640"/>
                </a:lnTo>
                <a:lnTo>
                  <a:pt x="2697" y="642"/>
                </a:lnTo>
                <a:lnTo>
                  <a:pt x="2697" y="644"/>
                </a:lnTo>
                <a:lnTo>
                  <a:pt x="2697" y="644"/>
                </a:lnTo>
                <a:lnTo>
                  <a:pt x="2697" y="646"/>
                </a:lnTo>
                <a:lnTo>
                  <a:pt x="2695" y="646"/>
                </a:lnTo>
                <a:lnTo>
                  <a:pt x="2692" y="648"/>
                </a:lnTo>
                <a:lnTo>
                  <a:pt x="2690" y="650"/>
                </a:lnTo>
                <a:lnTo>
                  <a:pt x="2690" y="650"/>
                </a:lnTo>
                <a:lnTo>
                  <a:pt x="2692" y="652"/>
                </a:lnTo>
                <a:lnTo>
                  <a:pt x="2695" y="650"/>
                </a:lnTo>
                <a:lnTo>
                  <a:pt x="2695" y="650"/>
                </a:lnTo>
                <a:lnTo>
                  <a:pt x="2697" y="650"/>
                </a:lnTo>
                <a:lnTo>
                  <a:pt x="2699" y="650"/>
                </a:lnTo>
                <a:lnTo>
                  <a:pt x="2695" y="652"/>
                </a:lnTo>
                <a:lnTo>
                  <a:pt x="2692" y="652"/>
                </a:lnTo>
                <a:lnTo>
                  <a:pt x="2690" y="654"/>
                </a:lnTo>
                <a:lnTo>
                  <a:pt x="2688" y="654"/>
                </a:lnTo>
                <a:lnTo>
                  <a:pt x="2688" y="652"/>
                </a:lnTo>
                <a:lnTo>
                  <a:pt x="2686" y="652"/>
                </a:lnTo>
                <a:lnTo>
                  <a:pt x="2686" y="654"/>
                </a:lnTo>
                <a:lnTo>
                  <a:pt x="2684" y="654"/>
                </a:lnTo>
                <a:lnTo>
                  <a:pt x="2684" y="656"/>
                </a:lnTo>
                <a:lnTo>
                  <a:pt x="2682" y="658"/>
                </a:lnTo>
                <a:lnTo>
                  <a:pt x="2682" y="663"/>
                </a:lnTo>
                <a:lnTo>
                  <a:pt x="2682" y="665"/>
                </a:lnTo>
                <a:lnTo>
                  <a:pt x="2686" y="665"/>
                </a:lnTo>
                <a:lnTo>
                  <a:pt x="2686" y="665"/>
                </a:lnTo>
                <a:lnTo>
                  <a:pt x="2688" y="663"/>
                </a:lnTo>
                <a:lnTo>
                  <a:pt x="2690" y="661"/>
                </a:lnTo>
                <a:lnTo>
                  <a:pt x="2690" y="661"/>
                </a:lnTo>
                <a:lnTo>
                  <a:pt x="2692" y="661"/>
                </a:lnTo>
                <a:lnTo>
                  <a:pt x="2695" y="658"/>
                </a:lnTo>
                <a:lnTo>
                  <a:pt x="2697" y="658"/>
                </a:lnTo>
                <a:lnTo>
                  <a:pt x="2699" y="656"/>
                </a:lnTo>
                <a:lnTo>
                  <a:pt x="2701" y="656"/>
                </a:lnTo>
                <a:lnTo>
                  <a:pt x="2701" y="656"/>
                </a:lnTo>
                <a:lnTo>
                  <a:pt x="2699" y="656"/>
                </a:lnTo>
                <a:lnTo>
                  <a:pt x="2697" y="658"/>
                </a:lnTo>
                <a:lnTo>
                  <a:pt x="2695" y="661"/>
                </a:lnTo>
                <a:lnTo>
                  <a:pt x="2695" y="663"/>
                </a:lnTo>
                <a:lnTo>
                  <a:pt x="2695" y="663"/>
                </a:lnTo>
                <a:lnTo>
                  <a:pt x="2695" y="665"/>
                </a:lnTo>
                <a:lnTo>
                  <a:pt x="2695" y="665"/>
                </a:lnTo>
                <a:lnTo>
                  <a:pt x="2692" y="667"/>
                </a:lnTo>
                <a:lnTo>
                  <a:pt x="2692" y="667"/>
                </a:lnTo>
                <a:lnTo>
                  <a:pt x="2695" y="669"/>
                </a:lnTo>
                <a:lnTo>
                  <a:pt x="2697" y="669"/>
                </a:lnTo>
                <a:lnTo>
                  <a:pt x="2699" y="667"/>
                </a:lnTo>
                <a:lnTo>
                  <a:pt x="2701" y="669"/>
                </a:lnTo>
                <a:lnTo>
                  <a:pt x="2699" y="669"/>
                </a:lnTo>
                <a:lnTo>
                  <a:pt x="2697" y="671"/>
                </a:lnTo>
                <a:lnTo>
                  <a:pt x="2697" y="671"/>
                </a:lnTo>
                <a:lnTo>
                  <a:pt x="2692" y="669"/>
                </a:lnTo>
                <a:lnTo>
                  <a:pt x="2688" y="667"/>
                </a:lnTo>
                <a:lnTo>
                  <a:pt x="2688" y="669"/>
                </a:lnTo>
                <a:lnTo>
                  <a:pt x="2688" y="671"/>
                </a:lnTo>
                <a:lnTo>
                  <a:pt x="2688" y="673"/>
                </a:lnTo>
                <a:lnTo>
                  <a:pt x="2688" y="675"/>
                </a:lnTo>
                <a:lnTo>
                  <a:pt x="2690" y="677"/>
                </a:lnTo>
                <a:lnTo>
                  <a:pt x="2695" y="679"/>
                </a:lnTo>
                <a:lnTo>
                  <a:pt x="2695" y="682"/>
                </a:lnTo>
                <a:lnTo>
                  <a:pt x="2701" y="684"/>
                </a:lnTo>
                <a:lnTo>
                  <a:pt x="2701" y="684"/>
                </a:lnTo>
                <a:lnTo>
                  <a:pt x="2703" y="684"/>
                </a:lnTo>
                <a:lnTo>
                  <a:pt x="2705" y="684"/>
                </a:lnTo>
                <a:lnTo>
                  <a:pt x="2705" y="684"/>
                </a:lnTo>
                <a:lnTo>
                  <a:pt x="2705" y="684"/>
                </a:lnTo>
                <a:lnTo>
                  <a:pt x="2703" y="686"/>
                </a:lnTo>
                <a:lnTo>
                  <a:pt x="2703" y="686"/>
                </a:lnTo>
                <a:lnTo>
                  <a:pt x="2703" y="688"/>
                </a:lnTo>
                <a:lnTo>
                  <a:pt x="2705" y="688"/>
                </a:lnTo>
                <a:lnTo>
                  <a:pt x="2705" y="688"/>
                </a:lnTo>
                <a:lnTo>
                  <a:pt x="2705" y="686"/>
                </a:lnTo>
                <a:lnTo>
                  <a:pt x="2707" y="686"/>
                </a:lnTo>
                <a:lnTo>
                  <a:pt x="2707" y="686"/>
                </a:lnTo>
                <a:lnTo>
                  <a:pt x="2707" y="686"/>
                </a:lnTo>
                <a:lnTo>
                  <a:pt x="2707" y="686"/>
                </a:lnTo>
                <a:lnTo>
                  <a:pt x="2707" y="688"/>
                </a:lnTo>
                <a:lnTo>
                  <a:pt x="2707" y="688"/>
                </a:lnTo>
                <a:lnTo>
                  <a:pt x="2709" y="688"/>
                </a:lnTo>
                <a:lnTo>
                  <a:pt x="2711" y="688"/>
                </a:lnTo>
                <a:lnTo>
                  <a:pt x="2716" y="688"/>
                </a:lnTo>
                <a:lnTo>
                  <a:pt x="2722" y="688"/>
                </a:lnTo>
                <a:lnTo>
                  <a:pt x="2724" y="686"/>
                </a:lnTo>
                <a:lnTo>
                  <a:pt x="2726" y="686"/>
                </a:lnTo>
                <a:lnTo>
                  <a:pt x="2728" y="684"/>
                </a:lnTo>
                <a:lnTo>
                  <a:pt x="2730" y="684"/>
                </a:lnTo>
                <a:lnTo>
                  <a:pt x="2736" y="677"/>
                </a:lnTo>
                <a:lnTo>
                  <a:pt x="2741" y="675"/>
                </a:lnTo>
                <a:lnTo>
                  <a:pt x="2741" y="675"/>
                </a:lnTo>
                <a:lnTo>
                  <a:pt x="2741" y="673"/>
                </a:lnTo>
                <a:lnTo>
                  <a:pt x="2743" y="673"/>
                </a:lnTo>
                <a:lnTo>
                  <a:pt x="2745" y="673"/>
                </a:lnTo>
                <a:lnTo>
                  <a:pt x="2743" y="671"/>
                </a:lnTo>
                <a:lnTo>
                  <a:pt x="2747" y="669"/>
                </a:lnTo>
                <a:lnTo>
                  <a:pt x="2747" y="669"/>
                </a:lnTo>
                <a:lnTo>
                  <a:pt x="2747" y="669"/>
                </a:lnTo>
                <a:lnTo>
                  <a:pt x="2749" y="669"/>
                </a:lnTo>
                <a:lnTo>
                  <a:pt x="2747" y="667"/>
                </a:lnTo>
                <a:lnTo>
                  <a:pt x="2747" y="665"/>
                </a:lnTo>
                <a:lnTo>
                  <a:pt x="2747" y="665"/>
                </a:lnTo>
                <a:lnTo>
                  <a:pt x="2749" y="667"/>
                </a:lnTo>
                <a:lnTo>
                  <a:pt x="2751" y="669"/>
                </a:lnTo>
                <a:lnTo>
                  <a:pt x="2751" y="669"/>
                </a:lnTo>
                <a:lnTo>
                  <a:pt x="2753" y="667"/>
                </a:lnTo>
                <a:lnTo>
                  <a:pt x="2755" y="669"/>
                </a:lnTo>
                <a:lnTo>
                  <a:pt x="2755" y="667"/>
                </a:lnTo>
                <a:lnTo>
                  <a:pt x="2755" y="667"/>
                </a:lnTo>
                <a:lnTo>
                  <a:pt x="2760" y="663"/>
                </a:lnTo>
                <a:lnTo>
                  <a:pt x="2760" y="661"/>
                </a:lnTo>
                <a:lnTo>
                  <a:pt x="2760" y="658"/>
                </a:lnTo>
                <a:lnTo>
                  <a:pt x="2760" y="658"/>
                </a:lnTo>
                <a:lnTo>
                  <a:pt x="2757" y="656"/>
                </a:lnTo>
                <a:lnTo>
                  <a:pt x="2760" y="656"/>
                </a:lnTo>
                <a:lnTo>
                  <a:pt x="2762" y="656"/>
                </a:lnTo>
                <a:lnTo>
                  <a:pt x="2760" y="654"/>
                </a:lnTo>
                <a:lnTo>
                  <a:pt x="2762" y="652"/>
                </a:lnTo>
                <a:lnTo>
                  <a:pt x="2762" y="654"/>
                </a:lnTo>
                <a:lnTo>
                  <a:pt x="2762" y="656"/>
                </a:lnTo>
                <a:lnTo>
                  <a:pt x="2762" y="658"/>
                </a:lnTo>
                <a:lnTo>
                  <a:pt x="2762" y="661"/>
                </a:lnTo>
                <a:lnTo>
                  <a:pt x="2764" y="663"/>
                </a:lnTo>
                <a:lnTo>
                  <a:pt x="2764" y="665"/>
                </a:lnTo>
                <a:lnTo>
                  <a:pt x="2766" y="665"/>
                </a:lnTo>
                <a:lnTo>
                  <a:pt x="2768" y="665"/>
                </a:lnTo>
                <a:lnTo>
                  <a:pt x="2768" y="665"/>
                </a:lnTo>
                <a:lnTo>
                  <a:pt x="2770" y="665"/>
                </a:lnTo>
                <a:lnTo>
                  <a:pt x="2772" y="667"/>
                </a:lnTo>
                <a:lnTo>
                  <a:pt x="2772" y="667"/>
                </a:lnTo>
                <a:lnTo>
                  <a:pt x="2772" y="667"/>
                </a:lnTo>
                <a:lnTo>
                  <a:pt x="2772" y="667"/>
                </a:lnTo>
                <a:lnTo>
                  <a:pt x="2770" y="667"/>
                </a:lnTo>
                <a:lnTo>
                  <a:pt x="2770" y="667"/>
                </a:lnTo>
                <a:lnTo>
                  <a:pt x="2770" y="669"/>
                </a:lnTo>
                <a:lnTo>
                  <a:pt x="2770" y="669"/>
                </a:lnTo>
                <a:lnTo>
                  <a:pt x="2770" y="671"/>
                </a:lnTo>
                <a:lnTo>
                  <a:pt x="2770" y="675"/>
                </a:lnTo>
                <a:lnTo>
                  <a:pt x="2770" y="679"/>
                </a:lnTo>
                <a:lnTo>
                  <a:pt x="2770" y="679"/>
                </a:lnTo>
                <a:lnTo>
                  <a:pt x="2770" y="682"/>
                </a:lnTo>
                <a:lnTo>
                  <a:pt x="2772" y="682"/>
                </a:lnTo>
                <a:lnTo>
                  <a:pt x="2774" y="682"/>
                </a:lnTo>
                <a:lnTo>
                  <a:pt x="2774" y="686"/>
                </a:lnTo>
                <a:lnTo>
                  <a:pt x="2774" y="690"/>
                </a:lnTo>
                <a:lnTo>
                  <a:pt x="2776" y="690"/>
                </a:lnTo>
                <a:lnTo>
                  <a:pt x="2778" y="694"/>
                </a:lnTo>
                <a:lnTo>
                  <a:pt x="2778" y="694"/>
                </a:lnTo>
                <a:lnTo>
                  <a:pt x="2780" y="696"/>
                </a:lnTo>
                <a:lnTo>
                  <a:pt x="2780" y="696"/>
                </a:lnTo>
                <a:lnTo>
                  <a:pt x="2780" y="698"/>
                </a:lnTo>
                <a:lnTo>
                  <a:pt x="2780" y="700"/>
                </a:lnTo>
                <a:lnTo>
                  <a:pt x="2783" y="700"/>
                </a:lnTo>
                <a:lnTo>
                  <a:pt x="2785" y="705"/>
                </a:lnTo>
                <a:lnTo>
                  <a:pt x="2787" y="711"/>
                </a:lnTo>
                <a:lnTo>
                  <a:pt x="2789" y="713"/>
                </a:lnTo>
                <a:lnTo>
                  <a:pt x="2791" y="717"/>
                </a:lnTo>
                <a:lnTo>
                  <a:pt x="2793" y="717"/>
                </a:lnTo>
                <a:lnTo>
                  <a:pt x="2795" y="717"/>
                </a:lnTo>
                <a:lnTo>
                  <a:pt x="2795" y="719"/>
                </a:lnTo>
                <a:lnTo>
                  <a:pt x="2793" y="721"/>
                </a:lnTo>
                <a:lnTo>
                  <a:pt x="2793" y="721"/>
                </a:lnTo>
                <a:lnTo>
                  <a:pt x="2791" y="721"/>
                </a:lnTo>
                <a:lnTo>
                  <a:pt x="2791" y="721"/>
                </a:lnTo>
                <a:lnTo>
                  <a:pt x="2793" y="723"/>
                </a:lnTo>
                <a:lnTo>
                  <a:pt x="2793" y="726"/>
                </a:lnTo>
                <a:lnTo>
                  <a:pt x="2793" y="726"/>
                </a:lnTo>
                <a:lnTo>
                  <a:pt x="2791" y="726"/>
                </a:lnTo>
                <a:lnTo>
                  <a:pt x="2789" y="723"/>
                </a:lnTo>
                <a:lnTo>
                  <a:pt x="2789" y="723"/>
                </a:lnTo>
                <a:lnTo>
                  <a:pt x="2789" y="726"/>
                </a:lnTo>
                <a:lnTo>
                  <a:pt x="2791" y="728"/>
                </a:lnTo>
                <a:lnTo>
                  <a:pt x="2793" y="732"/>
                </a:lnTo>
                <a:lnTo>
                  <a:pt x="2795" y="734"/>
                </a:lnTo>
                <a:lnTo>
                  <a:pt x="2795" y="736"/>
                </a:lnTo>
                <a:lnTo>
                  <a:pt x="2795" y="736"/>
                </a:lnTo>
                <a:lnTo>
                  <a:pt x="2795" y="738"/>
                </a:lnTo>
                <a:lnTo>
                  <a:pt x="2795" y="740"/>
                </a:lnTo>
                <a:lnTo>
                  <a:pt x="2795" y="740"/>
                </a:lnTo>
                <a:lnTo>
                  <a:pt x="2795" y="742"/>
                </a:lnTo>
                <a:lnTo>
                  <a:pt x="2801" y="742"/>
                </a:lnTo>
                <a:lnTo>
                  <a:pt x="2808" y="742"/>
                </a:lnTo>
                <a:lnTo>
                  <a:pt x="2812" y="742"/>
                </a:lnTo>
                <a:lnTo>
                  <a:pt x="2814" y="742"/>
                </a:lnTo>
                <a:lnTo>
                  <a:pt x="2816" y="740"/>
                </a:lnTo>
                <a:lnTo>
                  <a:pt x="2814" y="738"/>
                </a:lnTo>
                <a:lnTo>
                  <a:pt x="2814" y="736"/>
                </a:lnTo>
                <a:lnTo>
                  <a:pt x="2814" y="734"/>
                </a:lnTo>
                <a:lnTo>
                  <a:pt x="2814" y="732"/>
                </a:lnTo>
                <a:lnTo>
                  <a:pt x="2816" y="730"/>
                </a:lnTo>
                <a:lnTo>
                  <a:pt x="2818" y="730"/>
                </a:lnTo>
                <a:lnTo>
                  <a:pt x="2818" y="730"/>
                </a:lnTo>
                <a:lnTo>
                  <a:pt x="2820" y="730"/>
                </a:lnTo>
                <a:lnTo>
                  <a:pt x="2822" y="730"/>
                </a:lnTo>
                <a:lnTo>
                  <a:pt x="2820" y="728"/>
                </a:lnTo>
                <a:lnTo>
                  <a:pt x="2822" y="728"/>
                </a:lnTo>
                <a:lnTo>
                  <a:pt x="2827" y="728"/>
                </a:lnTo>
                <a:lnTo>
                  <a:pt x="2831" y="728"/>
                </a:lnTo>
                <a:lnTo>
                  <a:pt x="2833" y="726"/>
                </a:lnTo>
                <a:lnTo>
                  <a:pt x="2835" y="726"/>
                </a:lnTo>
                <a:lnTo>
                  <a:pt x="2835" y="728"/>
                </a:lnTo>
                <a:lnTo>
                  <a:pt x="2837" y="728"/>
                </a:lnTo>
                <a:lnTo>
                  <a:pt x="2839" y="728"/>
                </a:lnTo>
                <a:lnTo>
                  <a:pt x="2839" y="726"/>
                </a:lnTo>
                <a:lnTo>
                  <a:pt x="2841" y="719"/>
                </a:lnTo>
                <a:lnTo>
                  <a:pt x="2843" y="717"/>
                </a:lnTo>
                <a:lnTo>
                  <a:pt x="2845" y="715"/>
                </a:lnTo>
                <a:lnTo>
                  <a:pt x="2845" y="713"/>
                </a:lnTo>
                <a:lnTo>
                  <a:pt x="2845" y="711"/>
                </a:lnTo>
                <a:lnTo>
                  <a:pt x="2848" y="709"/>
                </a:lnTo>
                <a:lnTo>
                  <a:pt x="2848" y="707"/>
                </a:lnTo>
                <a:lnTo>
                  <a:pt x="2845" y="707"/>
                </a:lnTo>
                <a:lnTo>
                  <a:pt x="2845" y="705"/>
                </a:lnTo>
                <a:lnTo>
                  <a:pt x="2850" y="700"/>
                </a:lnTo>
                <a:lnTo>
                  <a:pt x="2850" y="700"/>
                </a:lnTo>
                <a:lnTo>
                  <a:pt x="2848" y="698"/>
                </a:lnTo>
                <a:lnTo>
                  <a:pt x="2848" y="696"/>
                </a:lnTo>
                <a:lnTo>
                  <a:pt x="2848" y="694"/>
                </a:lnTo>
                <a:lnTo>
                  <a:pt x="2848" y="692"/>
                </a:lnTo>
                <a:lnTo>
                  <a:pt x="2848" y="690"/>
                </a:lnTo>
                <a:lnTo>
                  <a:pt x="2850" y="690"/>
                </a:lnTo>
                <a:lnTo>
                  <a:pt x="2850" y="686"/>
                </a:lnTo>
                <a:lnTo>
                  <a:pt x="2850" y="684"/>
                </a:lnTo>
                <a:lnTo>
                  <a:pt x="2850" y="684"/>
                </a:lnTo>
                <a:lnTo>
                  <a:pt x="2850" y="679"/>
                </a:lnTo>
                <a:lnTo>
                  <a:pt x="2852" y="679"/>
                </a:lnTo>
                <a:lnTo>
                  <a:pt x="2854" y="679"/>
                </a:lnTo>
                <a:lnTo>
                  <a:pt x="2852" y="677"/>
                </a:lnTo>
                <a:lnTo>
                  <a:pt x="2850" y="677"/>
                </a:lnTo>
                <a:lnTo>
                  <a:pt x="2845" y="675"/>
                </a:lnTo>
                <a:lnTo>
                  <a:pt x="2845" y="677"/>
                </a:lnTo>
                <a:lnTo>
                  <a:pt x="2843" y="675"/>
                </a:lnTo>
                <a:lnTo>
                  <a:pt x="2843" y="675"/>
                </a:lnTo>
                <a:lnTo>
                  <a:pt x="2843" y="675"/>
                </a:lnTo>
                <a:lnTo>
                  <a:pt x="2850" y="675"/>
                </a:lnTo>
                <a:lnTo>
                  <a:pt x="2854" y="675"/>
                </a:lnTo>
                <a:lnTo>
                  <a:pt x="2856" y="675"/>
                </a:lnTo>
                <a:lnTo>
                  <a:pt x="2858" y="673"/>
                </a:lnTo>
                <a:lnTo>
                  <a:pt x="2860" y="671"/>
                </a:lnTo>
                <a:lnTo>
                  <a:pt x="2864" y="669"/>
                </a:lnTo>
                <a:lnTo>
                  <a:pt x="2864" y="669"/>
                </a:lnTo>
                <a:lnTo>
                  <a:pt x="2866" y="669"/>
                </a:lnTo>
                <a:lnTo>
                  <a:pt x="2868" y="669"/>
                </a:lnTo>
                <a:lnTo>
                  <a:pt x="2871" y="667"/>
                </a:lnTo>
                <a:lnTo>
                  <a:pt x="2873" y="667"/>
                </a:lnTo>
                <a:lnTo>
                  <a:pt x="2873" y="665"/>
                </a:lnTo>
                <a:lnTo>
                  <a:pt x="2875" y="665"/>
                </a:lnTo>
                <a:lnTo>
                  <a:pt x="2875" y="663"/>
                </a:lnTo>
                <a:lnTo>
                  <a:pt x="2875" y="663"/>
                </a:lnTo>
                <a:lnTo>
                  <a:pt x="2877" y="661"/>
                </a:lnTo>
                <a:lnTo>
                  <a:pt x="2877" y="661"/>
                </a:lnTo>
                <a:lnTo>
                  <a:pt x="2877" y="658"/>
                </a:lnTo>
                <a:lnTo>
                  <a:pt x="2875" y="661"/>
                </a:lnTo>
                <a:lnTo>
                  <a:pt x="2875" y="661"/>
                </a:lnTo>
                <a:lnTo>
                  <a:pt x="2873" y="661"/>
                </a:lnTo>
                <a:lnTo>
                  <a:pt x="2873" y="661"/>
                </a:lnTo>
                <a:lnTo>
                  <a:pt x="2871" y="661"/>
                </a:lnTo>
                <a:lnTo>
                  <a:pt x="2871" y="661"/>
                </a:lnTo>
                <a:lnTo>
                  <a:pt x="2868" y="661"/>
                </a:lnTo>
                <a:lnTo>
                  <a:pt x="2868" y="661"/>
                </a:lnTo>
                <a:lnTo>
                  <a:pt x="2871" y="658"/>
                </a:lnTo>
                <a:lnTo>
                  <a:pt x="2871" y="658"/>
                </a:lnTo>
                <a:lnTo>
                  <a:pt x="2873" y="658"/>
                </a:lnTo>
                <a:lnTo>
                  <a:pt x="2873" y="658"/>
                </a:lnTo>
                <a:lnTo>
                  <a:pt x="2875" y="658"/>
                </a:lnTo>
                <a:lnTo>
                  <a:pt x="2877" y="656"/>
                </a:lnTo>
                <a:lnTo>
                  <a:pt x="2877" y="656"/>
                </a:lnTo>
                <a:lnTo>
                  <a:pt x="2879" y="654"/>
                </a:lnTo>
                <a:lnTo>
                  <a:pt x="2881" y="652"/>
                </a:lnTo>
                <a:lnTo>
                  <a:pt x="2883" y="652"/>
                </a:lnTo>
                <a:lnTo>
                  <a:pt x="2883" y="650"/>
                </a:lnTo>
                <a:lnTo>
                  <a:pt x="2881" y="648"/>
                </a:lnTo>
                <a:lnTo>
                  <a:pt x="2881" y="648"/>
                </a:lnTo>
                <a:lnTo>
                  <a:pt x="2881" y="646"/>
                </a:lnTo>
                <a:lnTo>
                  <a:pt x="2879" y="646"/>
                </a:lnTo>
                <a:lnTo>
                  <a:pt x="2877" y="644"/>
                </a:lnTo>
                <a:lnTo>
                  <a:pt x="2877" y="644"/>
                </a:lnTo>
                <a:lnTo>
                  <a:pt x="2877" y="642"/>
                </a:lnTo>
                <a:lnTo>
                  <a:pt x="2875" y="640"/>
                </a:lnTo>
                <a:lnTo>
                  <a:pt x="2873" y="640"/>
                </a:lnTo>
                <a:lnTo>
                  <a:pt x="2871" y="637"/>
                </a:lnTo>
                <a:lnTo>
                  <a:pt x="2868" y="635"/>
                </a:lnTo>
                <a:lnTo>
                  <a:pt x="2868" y="633"/>
                </a:lnTo>
                <a:lnTo>
                  <a:pt x="2866" y="633"/>
                </a:lnTo>
                <a:lnTo>
                  <a:pt x="2864" y="635"/>
                </a:lnTo>
                <a:lnTo>
                  <a:pt x="2864" y="635"/>
                </a:lnTo>
                <a:lnTo>
                  <a:pt x="2862" y="633"/>
                </a:lnTo>
                <a:lnTo>
                  <a:pt x="2862" y="633"/>
                </a:lnTo>
                <a:lnTo>
                  <a:pt x="2862" y="633"/>
                </a:lnTo>
                <a:lnTo>
                  <a:pt x="2860" y="633"/>
                </a:lnTo>
                <a:lnTo>
                  <a:pt x="2860" y="633"/>
                </a:lnTo>
                <a:lnTo>
                  <a:pt x="2858" y="631"/>
                </a:lnTo>
                <a:lnTo>
                  <a:pt x="2858" y="631"/>
                </a:lnTo>
                <a:lnTo>
                  <a:pt x="2858" y="629"/>
                </a:lnTo>
                <a:lnTo>
                  <a:pt x="2856" y="627"/>
                </a:lnTo>
                <a:lnTo>
                  <a:pt x="2858" y="625"/>
                </a:lnTo>
                <a:lnTo>
                  <a:pt x="2856" y="623"/>
                </a:lnTo>
                <a:lnTo>
                  <a:pt x="2856" y="621"/>
                </a:lnTo>
                <a:lnTo>
                  <a:pt x="2856" y="619"/>
                </a:lnTo>
                <a:lnTo>
                  <a:pt x="2856" y="619"/>
                </a:lnTo>
                <a:lnTo>
                  <a:pt x="2856" y="617"/>
                </a:lnTo>
                <a:lnTo>
                  <a:pt x="2856" y="617"/>
                </a:lnTo>
                <a:lnTo>
                  <a:pt x="2856" y="614"/>
                </a:lnTo>
                <a:lnTo>
                  <a:pt x="2856" y="614"/>
                </a:lnTo>
                <a:lnTo>
                  <a:pt x="2856" y="612"/>
                </a:lnTo>
                <a:lnTo>
                  <a:pt x="2858" y="610"/>
                </a:lnTo>
                <a:lnTo>
                  <a:pt x="2856" y="610"/>
                </a:lnTo>
                <a:lnTo>
                  <a:pt x="2858" y="610"/>
                </a:lnTo>
                <a:lnTo>
                  <a:pt x="2860" y="610"/>
                </a:lnTo>
                <a:lnTo>
                  <a:pt x="2860" y="608"/>
                </a:lnTo>
                <a:lnTo>
                  <a:pt x="2860" y="608"/>
                </a:lnTo>
                <a:lnTo>
                  <a:pt x="2860" y="606"/>
                </a:lnTo>
                <a:lnTo>
                  <a:pt x="2860" y="604"/>
                </a:lnTo>
                <a:lnTo>
                  <a:pt x="2860" y="602"/>
                </a:lnTo>
                <a:lnTo>
                  <a:pt x="2862" y="600"/>
                </a:lnTo>
                <a:lnTo>
                  <a:pt x="2862" y="598"/>
                </a:lnTo>
                <a:lnTo>
                  <a:pt x="2862" y="598"/>
                </a:lnTo>
                <a:lnTo>
                  <a:pt x="2862" y="598"/>
                </a:lnTo>
                <a:lnTo>
                  <a:pt x="2860" y="596"/>
                </a:lnTo>
                <a:lnTo>
                  <a:pt x="2860" y="593"/>
                </a:lnTo>
                <a:lnTo>
                  <a:pt x="2860" y="593"/>
                </a:lnTo>
                <a:lnTo>
                  <a:pt x="2860" y="591"/>
                </a:lnTo>
                <a:lnTo>
                  <a:pt x="2862" y="593"/>
                </a:lnTo>
                <a:lnTo>
                  <a:pt x="2862" y="593"/>
                </a:lnTo>
                <a:lnTo>
                  <a:pt x="2864" y="593"/>
                </a:lnTo>
                <a:lnTo>
                  <a:pt x="2864" y="591"/>
                </a:lnTo>
                <a:lnTo>
                  <a:pt x="2866" y="591"/>
                </a:lnTo>
                <a:lnTo>
                  <a:pt x="2868" y="591"/>
                </a:lnTo>
                <a:lnTo>
                  <a:pt x="2868" y="589"/>
                </a:lnTo>
                <a:lnTo>
                  <a:pt x="2868" y="589"/>
                </a:lnTo>
                <a:lnTo>
                  <a:pt x="2868" y="589"/>
                </a:lnTo>
                <a:lnTo>
                  <a:pt x="2866" y="589"/>
                </a:lnTo>
                <a:lnTo>
                  <a:pt x="2868" y="587"/>
                </a:lnTo>
                <a:lnTo>
                  <a:pt x="2868" y="587"/>
                </a:lnTo>
                <a:lnTo>
                  <a:pt x="2868" y="585"/>
                </a:lnTo>
                <a:lnTo>
                  <a:pt x="2866" y="585"/>
                </a:lnTo>
                <a:lnTo>
                  <a:pt x="2866" y="583"/>
                </a:lnTo>
                <a:lnTo>
                  <a:pt x="2866" y="583"/>
                </a:lnTo>
                <a:lnTo>
                  <a:pt x="2868" y="585"/>
                </a:lnTo>
                <a:lnTo>
                  <a:pt x="2871" y="585"/>
                </a:lnTo>
                <a:lnTo>
                  <a:pt x="2871" y="585"/>
                </a:lnTo>
                <a:lnTo>
                  <a:pt x="2871" y="585"/>
                </a:lnTo>
                <a:lnTo>
                  <a:pt x="2871" y="585"/>
                </a:lnTo>
                <a:lnTo>
                  <a:pt x="2871" y="585"/>
                </a:lnTo>
                <a:lnTo>
                  <a:pt x="2873" y="585"/>
                </a:lnTo>
                <a:lnTo>
                  <a:pt x="2875" y="583"/>
                </a:lnTo>
                <a:lnTo>
                  <a:pt x="2875" y="583"/>
                </a:lnTo>
                <a:lnTo>
                  <a:pt x="2875" y="581"/>
                </a:lnTo>
                <a:lnTo>
                  <a:pt x="2875" y="581"/>
                </a:lnTo>
                <a:lnTo>
                  <a:pt x="2873" y="581"/>
                </a:lnTo>
                <a:lnTo>
                  <a:pt x="2873" y="581"/>
                </a:lnTo>
                <a:lnTo>
                  <a:pt x="2875" y="581"/>
                </a:lnTo>
                <a:lnTo>
                  <a:pt x="2877" y="579"/>
                </a:lnTo>
                <a:lnTo>
                  <a:pt x="2877" y="579"/>
                </a:lnTo>
                <a:lnTo>
                  <a:pt x="2877" y="577"/>
                </a:lnTo>
                <a:lnTo>
                  <a:pt x="2879" y="577"/>
                </a:lnTo>
                <a:lnTo>
                  <a:pt x="2879" y="577"/>
                </a:lnTo>
                <a:lnTo>
                  <a:pt x="2881" y="577"/>
                </a:lnTo>
                <a:lnTo>
                  <a:pt x="2881" y="577"/>
                </a:lnTo>
                <a:lnTo>
                  <a:pt x="2881" y="577"/>
                </a:lnTo>
                <a:lnTo>
                  <a:pt x="2879" y="575"/>
                </a:lnTo>
                <a:lnTo>
                  <a:pt x="2881" y="575"/>
                </a:lnTo>
                <a:lnTo>
                  <a:pt x="2883" y="575"/>
                </a:lnTo>
                <a:lnTo>
                  <a:pt x="2887" y="572"/>
                </a:lnTo>
                <a:lnTo>
                  <a:pt x="2887" y="570"/>
                </a:lnTo>
                <a:lnTo>
                  <a:pt x="2887" y="570"/>
                </a:lnTo>
                <a:lnTo>
                  <a:pt x="2889" y="570"/>
                </a:lnTo>
                <a:lnTo>
                  <a:pt x="2889" y="570"/>
                </a:lnTo>
                <a:lnTo>
                  <a:pt x="2889" y="570"/>
                </a:lnTo>
                <a:lnTo>
                  <a:pt x="2892" y="570"/>
                </a:lnTo>
                <a:lnTo>
                  <a:pt x="2892" y="570"/>
                </a:lnTo>
                <a:lnTo>
                  <a:pt x="2894" y="570"/>
                </a:lnTo>
                <a:lnTo>
                  <a:pt x="2894" y="568"/>
                </a:lnTo>
                <a:lnTo>
                  <a:pt x="2896" y="566"/>
                </a:lnTo>
                <a:lnTo>
                  <a:pt x="2900" y="566"/>
                </a:lnTo>
                <a:lnTo>
                  <a:pt x="2902" y="564"/>
                </a:lnTo>
                <a:lnTo>
                  <a:pt x="2904" y="564"/>
                </a:lnTo>
                <a:lnTo>
                  <a:pt x="2908" y="562"/>
                </a:lnTo>
                <a:lnTo>
                  <a:pt x="2908" y="562"/>
                </a:lnTo>
                <a:lnTo>
                  <a:pt x="2912" y="554"/>
                </a:lnTo>
                <a:lnTo>
                  <a:pt x="2917" y="552"/>
                </a:lnTo>
                <a:lnTo>
                  <a:pt x="2919" y="549"/>
                </a:lnTo>
                <a:lnTo>
                  <a:pt x="2919" y="549"/>
                </a:lnTo>
                <a:lnTo>
                  <a:pt x="2919" y="547"/>
                </a:lnTo>
                <a:lnTo>
                  <a:pt x="2917" y="545"/>
                </a:lnTo>
                <a:lnTo>
                  <a:pt x="2917" y="543"/>
                </a:lnTo>
                <a:lnTo>
                  <a:pt x="2917" y="541"/>
                </a:lnTo>
                <a:lnTo>
                  <a:pt x="2915" y="541"/>
                </a:lnTo>
                <a:lnTo>
                  <a:pt x="2915" y="539"/>
                </a:lnTo>
                <a:lnTo>
                  <a:pt x="2915" y="539"/>
                </a:lnTo>
                <a:lnTo>
                  <a:pt x="2917" y="537"/>
                </a:lnTo>
                <a:lnTo>
                  <a:pt x="2919" y="535"/>
                </a:lnTo>
                <a:lnTo>
                  <a:pt x="2921" y="533"/>
                </a:lnTo>
                <a:lnTo>
                  <a:pt x="2921" y="531"/>
                </a:lnTo>
                <a:lnTo>
                  <a:pt x="2921" y="531"/>
                </a:lnTo>
                <a:lnTo>
                  <a:pt x="2919" y="528"/>
                </a:lnTo>
                <a:lnTo>
                  <a:pt x="2919" y="528"/>
                </a:lnTo>
                <a:lnTo>
                  <a:pt x="2919" y="528"/>
                </a:lnTo>
                <a:lnTo>
                  <a:pt x="2919" y="528"/>
                </a:lnTo>
                <a:lnTo>
                  <a:pt x="2921" y="528"/>
                </a:lnTo>
                <a:lnTo>
                  <a:pt x="2921" y="528"/>
                </a:lnTo>
                <a:lnTo>
                  <a:pt x="2921" y="528"/>
                </a:lnTo>
                <a:lnTo>
                  <a:pt x="2921" y="528"/>
                </a:lnTo>
                <a:lnTo>
                  <a:pt x="2921" y="526"/>
                </a:lnTo>
                <a:lnTo>
                  <a:pt x="2919" y="526"/>
                </a:lnTo>
                <a:lnTo>
                  <a:pt x="2919" y="526"/>
                </a:lnTo>
                <a:lnTo>
                  <a:pt x="2921" y="526"/>
                </a:lnTo>
                <a:lnTo>
                  <a:pt x="2921" y="526"/>
                </a:lnTo>
                <a:lnTo>
                  <a:pt x="2925" y="524"/>
                </a:lnTo>
                <a:lnTo>
                  <a:pt x="2925" y="524"/>
                </a:lnTo>
                <a:lnTo>
                  <a:pt x="2925" y="524"/>
                </a:lnTo>
                <a:lnTo>
                  <a:pt x="2925" y="522"/>
                </a:lnTo>
                <a:lnTo>
                  <a:pt x="2925" y="522"/>
                </a:lnTo>
                <a:lnTo>
                  <a:pt x="2927" y="522"/>
                </a:lnTo>
                <a:lnTo>
                  <a:pt x="2929" y="522"/>
                </a:lnTo>
                <a:lnTo>
                  <a:pt x="2929" y="522"/>
                </a:lnTo>
                <a:lnTo>
                  <a:pt x="2927" y="522"/>
                </a:lnTo>
                <a:lnTo>
                  <a:pt x="2927" y="520"/>
                </a:lnTo>
                <a:lnTo>
                  <a:pt x="2929" y="520"/>
                </a:lnTo>
                <a:lnTo>
                  <a:pt x="2931" y="520"/>
                </a:lnTo>
                <a:lnTo>
                  <a:pt x="2931" y="518"/>
                </a:lnTo>
                <a:lnTo>
                  <a:pt x="2931" y="518"/>
                </a:lnTo>
                <a:lnTo>
                  <a:pt x="2931" y="516"/>
                </a:lnTo>
                <a:lnTo>
                  <a:pt x="2931" y="516"/>
                </a:lnTo>
                <a:lnTo>
                  <a:pt x="2931" y="514"/>
                </a:lnTo>
                <a:lnTo>
                  <a:pt x="2933" y="516"/>
                </a:lnTo>
                <a:lnTo>
                  <a:pt x="2933" y="516"/>
                </a:lnTo>
                <a:lnTo>
                  <a:pt x="2936" y="516"/>
                </a:lnTo>
                <a:lnTo>
                  <a:pt x="2938" y="514"/>
                </a:lnTo>
                <a:lnTo>
                  <a:pt x="2940" y="516"/>
                </a:lnTo>
                <a:lnTo>
                  <a:pt x="2942" y="518"/>
                </a:lnTo>
                <a:lnTo>
                  <a:pt x="2944" y="518"/>
                </a:lnTo>
                <a:lnTo>
                  <a:pt x="2944" y="516"/>
                </a:lnTo>
                <a:lnTo>
                  <a:pt x="2946" y="516"/>
                </a:lnTo>
                <a:lnTo>
                  <a:pt x="2950" y="516"/>
                </a:lnTo>
                <a:lnTo>
                  <a:pt x="2950" y="516"/>
                </a:lnTo>
                <a:lnTo>
                  <a:pt x="2954" y="516"/>
                </a:lnTo>
                <a:lnTo>
                  <a:pt x="2959" y="516"/>
                </a:lnTo>
                <a:lnTo>
                  <a:pt x="2959" y="516"/>
                </a:lnTo>
                <a:lnTo>
                  <a:pt x="2961" y="516"/>
                </a:lnTo>
                <a:lnTo>
                  <a:pt x="2963" y="516"/>
                </a:lnTo>
                <a:lnTo>
                  <a:pt x="2965" y="516"/>
                </a:lnTo>
                <a:lnTo>
                  <a:pt x="2965" y="516"/>
                </a:lnTo>
                <a:lnTo>
                  <a:pt x="2965" y="516"/>
                </a:lnTo>
                <a:lnTo>
                  <a:pt x="2965" y="518"/>
                </a:lnTo>
                <a:lnTo>
                  <a:pt x="2965" y="520"/>
                </a:lnTo>
                <a:lnTo>
                  <a:pt x="2967" y="520"/>
                </a:lnTo>
                <a:lnTo>
                  <a:pt x="2967" y="520"/>
                </a:lnTo>
                <a:lnTo>
                  <a:pt x="2973" y="522"/>
                </a:lnTo>
                <a:lnTo>
                  <a:pt x="2975" y="524"/>
                </a:lnTo>
                <a:lnTo>
                  <a:pt x="2975" y="526"/>
                </a:lnTo>
                <a:lnTo>
                  <a:pt x="2973" y="528"/>
                </a:lnTo>
                <a:lnTo>
                  <a:pt x="2973" y="533"/>
                </a:lnTo>
                <a:lnTo>
                  <a:pt x="2975" y="533"/>
                </a:lnTo>
                <a:lnTo>
                  <a:pt x="2975" y="533"/>
                </a:lnTo>
                <a:lnTo>
                  <a:pt x="2975" y="535"/>
                </a:lnTo>
                <a:lnTo>
                  <a:pt x="2973" y="535"/>
                </a:lnTo>
                <a:lnTo>
                  <a:pt x="2973" y="537"/>
                </a:lnTo>
                <a:lnTo>
                  <a:pt x="2973" y="537"/>
                </a:lnTo>
                <a:lnTo>
                  <a:pt x="2973" y="539"/>
                </a:lnTo>
                <a:lnTo>
                  <a:pt x="2973" y="539"/>
                </a:lnTo>
                <a:lnTo>
                  <a:pt x="2971" y="539"/>
                </a:lnTo>
                <a:lnTo>
                  <a:pt x="2969" y="537"/>
                </a:lnTo>
                <a:lnTo>
                  <a:pt x="2967" y="539"/>
                </a:lnTo>
                <a:lnTo>
                  <a:pt x="2965" y="539"/>
                </a:lnTo>
                <a:lnTo>
                  <a:pt x="2963" y="539"/>
                </a:lnTo>
                <a:lnTo>
                  <a:pt x="2963" y="541"/>
                </a:lnTo>
                <a:lnTo>
                  <a:pt x="2963" y="543"/>
                </a:lnTo>
                <a:lnTo>
                  <a:pt x="2959" y="547"/>
                </a:lnTo>
                <a:lnTo>
                  <a:pt x="2956" y="549"/>
                </a:lnTo>
                <a:lnTo>
                  <a:pt x="2954" y="552"/>
                </a:lnTo>
                <a:lnTo>
                  <a:pt x="2954" y="552"/>
                </a:lnTo>
                <a:lnTo>
                  <a:pt x="2950" y="556"/>
                </a:lnTo>
                <a:lnTo>
                  <a:pt x="2950" y="558"/>
                </a:lnTo>
                <a:lnTo>
                  <a:pt x="2948" y="558"/>
                </a:lnTo>
                <a:lnTo>
                  <a:pt x="2944" y="560"/>
                </a:lnTo>
                <a:lnTo>
                  <a:pt x="2942" y="562"/>
                </a:lnTo>
                <a:lnTo>
                  <a:pt x="2942" y="562"/>
                </a:lnTo>
                <a:lnTo>
                  <a:pt x="2938" y="566"/>
                </a:lnTo>
                <a:lnTo>
                  <a:pt x="2933" y="566"/>
                </a:lnTo>
                <a:lnTo>
                  <a:pt x="2933" y="568"/>
                </a:lnTo>
                <a:lnTo>
                  <a:pt x="2931" y="570"/>
                </a:lnTo>
                <a:lnTo>
                  <a:pt x="2931" y="570"/>
                </a:lnTo>
                <a:lnTo>
                  <a:pt x="2931" y="570"/>
                </a:lnTo>
                <a:lnTo>
                  <a:pt x="2931" y="570"/>
                </a:lnTo>
                <a:lnTo>
                  <a:pt x="2931" y="570"/>
                </a:lnTo>
                <a:lnTo>
                  <a:pt x="2929" y="570"/>
                </a:lnTo>
                <a:lnTo>
                  <a:pt x="2931" y="572"/>
                </a:lnTo>
                <a:lnTo>
                  <a:pt x="2931" y="572"/>
                </a:lnTo>
                <a:lnTo>
                  <a:pt x="2931" y="575"/>
                </a:lnTo>
                <a:lnTo>
                  <a:pt x="2927" y="575"/>
                </a:lnTo>
                <a:lnTo>
                  <a:pt x="2925" y="577"/>
                </a:lnTo>
                <a:lnTo>
                  <a:pt x="2923" y="575"/>
                </a:lnTo>
                <a:lnTo>
                  <a:pt x="2921" y="577"/>
                </a:lnTo>
                <a:lnTo>
                  <a:pt x="2921" y="577"/>
                </a:lnTo>
                <a:lnTo>
                  <a:pt x="2921" y="579"/>
                </a:lnTo>
                <a:lnTo>
                  <a:pt x="2921" y="581"/>
                </a:lnTo>
                <a:lnTo>
                  <a:pt x="2919" y="581"/>
                </a:lnTo>
                <a:lnTo>
                  <a:pt x="2919" y="583"/>
                </a:lnTo>
                <a:lnTo>
                  <a:pt x="2915" y="585"/>
                </a:lnTo>
                <a:lnTo>
                  <a:pt x="2915" y="587"/>
                </a:lnTo>
                <a:lnTo>
                  <a:pt x="2915" y="587"/>
                </a:lnTo>
                <a:lnTo>
                  <a:pt x="2912" y="589"/>
                </a:lnTo>
                <a:lnTo>
                  <a:pt x="2915" y="591"/>
                </a:lnTo>
                <a:lnTo>
                  <a:pt x="2915" y="593"/>
                </a:lnTo>
                <a:lnTo>
                  <a:pt x="2917" y="596"/>
                </a:lnTo>
                <a:lnTo>
                  <a:pt x="2917" y="598"/>
                </a:lnTo>
                <a:lnTo>
                  <a:pt x="2917" y="598"/>
                </a:lnTo>
                <a:lnTo>
                  <a:pt x="2917" y="600"/>
                </a:lnTo>
                <a:lnTo>
                  <a:pt x="2917" y="604"/>
                </a:lnTo>
                <a:lnTo>
                  <a:pt x="2917" y="606"/>
                </a:lnTo>
                <a:lnTo>
                  <a:pt x="2919" y="608"/>
                </a:lnTo>
                <a:lnTo>
                  <a:pt x="2921" y="610"/>
                </a:lnTo>
                <a:lnTo>
                  <a:pt x="2921" y="610"/>
                </a:lnTo>
                <a:lnTo>
                  <a:pt x="2921" y="612"/>
                </a:lnTo>
                <a:lnTo>
                  <a:pt x="2921" y="612"/>
                </a:lnTo>
                <a:lnTo>
                  <a:pt x="2921" y="612"/>
                </a:lnTo>
                <a:lnTo>
                  <a:pt x="2919" y="612"/>
                </a:lnTo>
                <a:lnTo>
                  <a:pt x="2919" y="612"/>
                </a:lnTo>
                <a:lnTo>
                  <a:pt x="2919" y="614"/>
                </a:lnTo>
                <a:lnTo>
                  <a:pt x="2921" y="614"/>
                </a:lnTo>
                <a:lnTo>
                  <a:pt x="2921" y="614"/>
                </a:lnTo>
                <a:lnTo>
                  <a:pt x="2919" y="614"/>
                </a:lnTo>
                <a:lnTo>
                  <a:pt x="2919" y="614"/>
                </a:lnTo>
                <a:lnTo>
                  <a:pt x="2919" y="617"/>
                </a:lnTo>
                <a:lnTo>
                  <a:pt x="2919" y="619"/>
                </a:lnTo>
                <a:lnTo>
                  <a:pt x="2919" y="621"/>
                </a:lnTo>
                <a:lnTo>
                  <a:pt x="2919" y="623"/>
                </a:lnTo>
                <a:lnTo>
                  <a:pt x="2917" y="625"/>
                </a:lnTo>
                <a:lnTo>
                  <a:pt x="2917" y="625"/>
                </a:lnTo>
                <a:lnTo>
                  <a:pt x="2917" y="629"/>
                </a:lnTo>
                <a:lnTo>
                  <a:pt x="2919" y="631"/>
                </a:lnTo>
                <a:lnTo>
                  <a:pt x="2919" y="631"/>
                </a:lnTo>
                <a:lnTo>
                  <a:pt x="2919" y="633"/>
                </a:lnTo>
                <a:lnTo>
                  <a:pt x="2919" y="633"/>
                </a:lnTo>
                <a:lnTo>
                  <a:pt x="2919" y="635"/>
                </a:lnTo>
                <a:lnTo>
                  <a:pt x="2921" y="635"/>
                </a:lnTo>
                <a:lnTo>
                  <a:pt x="2923" y="633"/>
                </a:lnTo>
                <a:lnTo>
                  <a:pt x="2923" y="633"/>
                </a:lnTo>
                <a:lnTo>
                  <a:pt x="2925" y="635"/>
                </a:lnTo>
                <a:lnTo>
                  <a:pt x="2925" y="635"/>
                </a:lnTo>
                <a:lnTo>
                  <a:pt x="2929" y="637"/>
                </a:lnTo>
                <a:lnTo>
                  <a:pt x="2933" y="640"/>
                </a:lnTo>
                <a:lnTo>
                  <a:pt x="2936" y="640"/>
                </a:lnTo>
                <a:lnTo>
                  <a:pt x="2936" y="640"/>
                </a:lnTo>
                <a:lnTo>
                  <a:pt x="2936" y="640"/>
                </a:lnTo>
                <a:lnTo>
                  <a:pt x="2933" y="642"/>
                </a:lnTo>
                <a:lnTo>
                  <a:pt x="2933" y="642"/>
                </a:lnTo>
                <a:lnTo>
                  <a:pt x="2936" y="642"/>
                </a:lnTo>
                <a:lnTo>
                  <a:pt x="2936" y="642"/>
                </a:lnTo>
                <a:lnTo>
                  <a:pt x="2936" y="642"/>
                </a:lnTo>
                <a:lnTo>
                  <a:pt x="2933" y="642"/>
                </a:lnTo>
                <a:lnTo>
                  <a:pt x="2933" y="642"/>
                </a:lnTo>
                <a:lnTo>
                  <a:pt x="2933" y="644"/>
                </a:lnTo>
                <a:lnTo>
                  <a:pt x="2933" y="644"/>
                </a:lnTo>
                <a:lnTo>
                  <a:pt x="2933" y="646"/>
                </a:lnTo>
                <a:lnTo>
                  <a:pt x="2933" y="646"/>
                </a:lnTo>
                <a:lnTo>
                  <a:pt x="2933" y="646"/>
                </a:lnTo>
                <a:lnTo>
                  <a:pt x="2936" y="646"/>
                </a:lnTo>
                <a:lnTo>
                  <a:pt x="2936" y="646"/>
                </a:lnTo>
                <a:lnTo>
                  <a:pt x="2938" y="646"/>
                </a:lnTo>
                <a:lnTo>
                  <a:pt x="2938" y="646"/>
                </a:lnTo>
                <a:lnTo>
                  <a:pt x="2938" y="644"/>
                </a:lnTo>
                <a:lnTo>
                  <a:pt x="2940" y="644"/>
                </a:lnTo>
                <a:lnTo>
                  <a:pt x="2940" y="642"/>
                </a:lnTo>
                <a:lnTo>
                  <a:pt x="2940" y="642"/>
                </a:lnTo>
                <a:lnTo>
                  <a:pt x="2942" y="644"/>
                </a:lnTo>
                <a:lnTo>
                  <a:pt x="2942" y="646"/>
                </a:lnTo>
                <a:lnTo>
                  <a:pt x="2944" y="646"/>
                </a:lnTo>
                <a:lnTo>
                  <a:pt x="2944" y="646"/>
                </a:lnTo>
                <a:lnTo>
                  <a:pt x="2944" y="648"/>
                </a:lnTo>
                <a:lnTo>
                  <a:pt x="2942" y="648"/>
                </a:lnTo>
                <a:lnTo>
                  <a:pt x="2942" y="650"/>
                </a:lnTo>
                <a:lnTo>
                  <a:pt x="2940" y="650"/>
                </a:lnTo>
                <a:lnTo>
                  <a:pt x="2942" y="650"/>
                </a:lnTo>
                <a:lnTo>
                  <a:pt x="2944" y="650"/>
                </a:lnTo>
                <a:lnTo>
                  <a:pt x="2946" y="648"/>
                </a:lnTo>
                <a:lnTo>
                  <a:pt x="2948" y="648"/>
                </a:lnTo>
                <a:lnTo>
                  <a:pt x="2950" y="648"/>
                </a:lnTo>
                <a:lnTo>
                  <a:pt x="2952" y="648"/>
                </a:lnTo>
                <a:lnTo>
                  <a:pt x="2956" y="646"/>
                </a:lnTo>
                <a:lnTo>
                  <a:pt x="2961" y="646"/>
                </a:lnTo>
                <a:lnTo>
                  <a:pt x="2963" y="646"/>
                </a:lnTo>
                <a:lnTo>
                  <a:pt x="2963" y="646"/>
                </a:lnTo>
                <a:lnTo>
                  <a:pt x="2965" y="644"/>
                </a:lnTo>
                <a:lnTo>
                  <a:pt x="2967" y="644"/>
                </a:lnTo>
                <a:lnTo>
                  <a:pt x="2969" y="644"/>
                </a:lnTo>
                <a:lnTo>
                  <a:pt x="2971" y="642"/>
                </a:lnTo>
                <a:lnTo>
                  <a:pt x="2973" y="642"/>
                </a:lnTo>
                <a:lnTo>
                  <a:pt x="2977" y="642"/>
                </a:lnTo>
                <a:lnTo>
                  <a:pt x="2977" y="640"/>
                </a:lnTo>
                <a:lnTo>
                  <a:pt x="2980" y="640"/>
                </a:lnTo>
                <a:lnTo>
                  <a:pt x="2980" y="642"/>
                </a:lnTo>
                <a:lnTo>
                  <a:pt x="2982" y="642"/>
                </a:lnTo>
                <a:lnTo>
                  <a:pt x="2982" y="640"/>
                </a:lnTo>
                <a:lnTo>
                  <a:pt x="2984" y="640"/>
                </a:lnTo>
                <a:lnTo>
                  <a:pt x="2986" y="640"/>
                </a:lnTo>
                <a:lnTo>
                  <a:pt x="2986" y="640"/>
                </a:lnTo>
                <a:lnTo>
                  <a:pt x="2984" y="637"/>
                </a:lnTo>
                <a:lnTo>
                  <a:pt x="2984" y="637"/>
                </a:lnTo>
                <a:lnTo>
                  <a:pt x="2986" y="637"/>
                </a:lnTo>
                <a:lnTo>
                  <a:pt x="2988" y="637"/>
                </a:lnTo>
                <a:lnTo>
                  <a:pt x="2990" y="637"/>
                </a:lnTo>
                <a:lnTo>
                  <a:pt x="2990" y="637"/>
                </a:lnTo>
                <a:lnTo>
                  <a:pt x="2992" y="635"/>
                </a:lnTo>
                <a:lnTo>
                  <a:pt x="2992" y="633"/>
                </a:lnTo>
                <a:lnTo>
                  <a:pt x="2994" y="633"/>
                </a:lnTo>
                <a:lnTo>
                  <a:pt x="2992" y="633"/>
                </a:lnTo>
                <a:lnTo>
                  <a:pt x="2992" y="635"/>
                </a:lnTo>
                <a:lnTo>
                  <a:pt x="2992" y="637"/>
                </a:lnTo>
                <a:lnTo>
                  <a:pt x="2992" y="637"/>
                </a:lnTo>
                <a:lnTo>
                  <a:pt x="2994" y="637"/>
                </a:lnTo>
                <a:lnTo>
                  <a:pt x="2994" y="637"/>
                </a:lnTo>
                <a:lnTo>
                  <a:pt x="2998" y="637"/>
                </a:lnTo>
                <a:lnTo>
                  <a:pt x="3000" y="635"/>
                </a:lnTo>
                <a:lnTo>
                  <a:pt x="3003" y="635"/>
                </a:lnTo>
                <a:lnTo>
                  <a:pt x="3003" y="635"/>
                </a:lnTo>
                <a:lnTo>
                  <a:pt x="3005" y="637"/>
                </a:lnTo>
                <a:lnTo>
                  <a:pt x="3007" y="635"/>
                </a:lnTo>
                <a:lnTo>
                  <a:pt x="3009" y="635"/>
                </a:lnTo>
                <a:lnTo>
                  <a:pt x="3009" y="635"/>
                </a:lnTo>
                <a:lnTo>
                  <a:pt x="3011" y="635"/>
                </a:lnTo>
                <a:lnTo>
                  <a:pt x="3015" y="635"/>
                </a:lnTo>
                <a:lnTo>
                  <a:pt x="3021" y="631"/>
                </a:lnTo>
                <a:lnTo>
                  <a:pt x="3021" y="633"/>
                </a:lnTo>
                <a:lnTo>
                  <a:pt x="3024" y="633"/>
                </a:lnTo>
                <a:lnTo>
                  <a:pt x="3024" y="635"/>
                </a:lnTo>
                <a:lnTo>
                  <a:pt x="3021" y="635"/>
                </a:lnTo>
                <a:lnTo>
                  <a:pt x="3021" y="635"/>
                </a:lnTo>
                <a:lnTo>
                  <a:pt x="3021" y="635"/>
                </a:lnTo>
                <a:lnTo>
                  <a:pt x="3024" y="640"/>
                </a:lnTo>
                <a:lnTo>
                  <a:pt x="3026" y="640"/>
                </a:lnTo>
                <a:lnTo>
                  <a:pt x="3030" y="642"/>
                </a:lnTo>
                <a:lnTo>
                  <a:pt x="3034" y="644"/>
                </a:lnTo>
                <a:lnTo>
                  <a:pt x="3036" y="642"/>
                </a:lnTo>
                <a:lnTo>
                  <a:pt x="3038" y="642"/>
                </a:lnTo>
                <a:lnTo>
                  <a:pt x="3040" y="644"/>
                </a:lnTo>
                <a:lnTo>
                  <a:pt x="3042" y="646"/>
                </a:lnTo>
                <a:lnTo>
                  <a:pt x="3042" y="646"/>
                </a:lnTo>
                <a:lnTo>
                  <a:pt x="3044" y="648"/>
                </a:lnTo>
                <a:lnTo>
                  <a:pt x="3044" y="648"/>
                </a:lnTo>
                <a:lnTo>
                  <a:pt x="3044" y="650"/>
                </a:lnTo>
                <a:lnTo>
                  <a:pt x="3038" y="648"/>
                </a:lnTo>
                <a:lnTo>
                  <a:pt x="3030" y="646"/>
                </a:lnTo>
                <a:lnTo>
                  <a:pt x="3030" y="648"/>
                </a:lnTo>
                <a:lnTo>
                  <a:pt x="3028" y="648"/>
                </a:lnTo>
                <a:lnTo>
                  <a:pt x="3028" y="650"/>
                </a:lnTo>
                <a:lnTo>
                  <a:pt x="3028" y="650"/>
                </a:lnTo>
                <a:lnTo>
                  <a:pt x="3026" y="650"/>
                </a:lnTo>
                <a:lnTo>
                  <a:pt x="3024" y="650"/>
                </a:lnTo>
                <a:lnTo>
                  <a:pt x="3021" y="650"/>
                </a:lnTo>
                <a:lnTo>
                  <a:pt x="3021" y="650"/>
                </a:lnTo>
                <a:lnTo>
                  <a:pt x="3019" y="650"/>
                </a:lnTo>
                <a:lnTo>
                  <a:pt x="3019" y="652"/>
                </a:lnTo>
                <a:lnTo>
                  <a:pt x="3017" y="654"/>
                </a:lnTo>
                <a:lnTo>
                  <a:pt x="3017" y="652"/>
                </a:lnTo>
                <a:lnTo>
                  <a:pt x="3015" y="652"/>
                </a:lnTo>
                <a:lnTo>
                  <a:pt x="3015" y="652"/>
                </a:lnTo>
                <a:lnTo>
                  <a:pt x="3013" y="652"/>
                </a:lnTo>
                <a:lnTo>
                  <a:pt x="3013" y="654"/>
                </a:lnTo>
                <a:lnTo>
                  <a:pt x="3015" y="656"/>
                </a:lnTo>
                <a:lnTo>
                  <a:pt x="3013" y="658"/>
                </a:lnTo>
                <a:lnTo>
                  <a:pt x="3013" y="658"/>
                </a:lnTo>
                <a:lnTo>
                  <a:pt x="3011" y="658"/>
                </a:lnTo>
                <a:lnTo>
                  <a:pt x="3005" y="658"/>
                </a:lnTo>
                <a:lnTo>
                  <a:pt x="2998" y="658"/>
                </a:lnTo>
                <a:lnTo>
                  <a:pt x="2996" y="658"/>
                </a:lnTo>
                <a:lnTo>
                  <a:pt x="2994" y="656"/>
                </a:lnTo>
                <a:lnTo>
                  <a:pt x="2992" y="656"/>
                </a:lnTo>
                <a:lnTo>
                  <a:pt x="2982" y="654"/>
                </a:lnTo>
                <a:lnTo>
                  <a:pt x="2980" y="654"/>
                </a:lnTo>
                <a:lnTo>
                  <a:pt x="2977" y="654"/>
                </a:lnTo>
                <a:lnTo>
                  <a:pt x="2977" y="656"/>
                </a:lnTo>
                <a:lnTo>
                  <a:pt x="2977" y="656"/>
                </a:lnTo>
                <a:lnTo>
                  <a:pt x="2975" y="656"/>
                </a:lnTo>
                <a:lnTo>
                  <a:pt x="2969" y="656"/>
                </a:lnTo>
                <a:lnTo>
                  <a:pt x="2965" y="658"/>
                </a:lnTo>
                <a:lnTo>
                  <a:pt x="2961" y="658"/>
                </a:lnTo>
                <a:lnTo>
                  <a:pt x="2959" y="661"/>
                </a:lnTo>
                <a:lnTo>
                  <a:pt x="2956" y="661"/>
                </a:lnTo>
                <a:lnTo>
                  <a:pt x="2956" y="663"/>
                </a:lnTo>
                <a:lnTo>
                  <a:pt x="2952" y="663"/>
                </a:lnTo>
                <a:lnTo>
                  <a:pt x="2950" y="663"/>
                </a:lnTo>
                <a:lnTo>
                  <a:pt x="2948" y="665"/>
                </a:lnTo>
                <a:lnTo>
                  <a:pt x="2948" y="667"/>
                </a:lnTo>
                <a:lnTo>
                  <a:pt x="2948" y="667"/>
                </a:lnTo>
                <a:lnTo>
                  <a:pt x="2948" y="667"/>
                </a:lnTo>
                <a:lnTo>
                  <a:pt x="2948" y="669"/>
                </a:lnTo>
                <a:lnTo>
                  <a:pt x="2948" y="669"/>
                </a:lnTo>
                <a:lnTo>
                  <a:pt x="2948" y="669"/>
                </a:lnTo>
                <a:lnTo>
                  <a:pt x="2948" y="671"/>
                </a:lnTo>
                <a:lnTo>
                  <a:pt x="2948" y="673"/>
                </a:lnTo>
                <a:lnTo>
                  <a:pt x="2948" y="673"/>
                </a:lnTo>
                <a:lnTo>
                  <a:pt x="2950" y="673"/>
                </a:lnTo>
                <a:lnTo>
                  <a:pt x="2950" y="673"/>
                </a:lnTo>
                <a:lnTo>
                  <a:pt x="2948" y="673"/>
                </a:lnTo>
                <a:lnTo>
                  <a:pt x="2948" y="675"/>
                </a:lnTo>
                <a:lnTo>
                  <a:pt x="2948" y="677"/>
                </a:lnTo>
                <a:lnTo>
                  <a:pt x="2950" y="679"/>
                </a:lnTo>
                <a:lnTo>
                  <a:pt x="2950" y="679"/>
                </a:lnTo>
                <a:lnTo>
                  <a:pt x="2952" y="682"/>
                </a:lnTo>
                <a:lnTo>
                  <a:pt x="2956" y="684"/>
                </a:lnTo>
                <a:lnTo>
                  <a:pt x="2956" y="684"/>
                </a:lnTo>
                <a:lnTo>
                  <a:pt x="2959" y="684"/>
                </a:lnTo>
                <a:lnTo>
                  <a:pt x="2959" y="682"/>
                </a:lnTo>
                <a:lnTo>
                  <a:pt x="2961" y="682"/>
                </a:lnTo>
                <a:lnTo>
                  <a:pt x="2961" y="682"/>
                </a:lnTo>
                <a:lnTo>
                  <a:pt x="2963" y="682"/>
                </a:lnTo>
                <a:lnTo>
                  <a:pt x="2963" y="684"/>
                </a:lnTo>
                <a:lnTo>
                  <a:pt x="2963" y="684"/>
                </a:lnTo>
                <a:lnTo>
                  <a:pt x="2963" y="684"/>
                </a:lnTo>
                <a:lnTo>
                  <a:pt x="2963" y="688"/>
                </a:lnTo>
                <a:lnTo>
                  <a:pt x="2961" y="692"/>
                </a:lnTo>
                <a:lnTo>
                  <a:pt x="2961" y="692"/>
                </a:lnTo>
                <a:lnTo>
                  <a:pt x="2961" y="694"/>
                </a:lnTo>
                <a:lnTo>
                  <a:pt x="2961" y="696"/>
                </a:lnTo>
                <a:lnTo>
                  <a:pt x="2961" y="702"/>
                </a:lnTo>
                <a:lnTo>
                  <a:pt x="2961" y="705"/>
                </a:lnTo>
                <a:lnTo>
                  <a:pt x="2959" y="707"/>
                </a:lnTo>
                <a:lnTo>
                  <a:pt x="2956" y="709"/>
                </a:lnTo>
                <a:lnTo>
                  <a:pt x="2954" y="709"/>
                </a:lnTo>
                <a:lnTo>
                  <a:pt x="2950" y="711"/>
                </a:lnTo>
                <a:lnTo>
                  <a:pt x="2946" y="709"/>
                </a:lnTo>
                <a:lnTo>
                  <a:pt x="2944" y="702"/>
                </a:lnTo>
                <a:lnTo>
                  <a:pt x="2942" y="702"/>
                </a:lnTo>
                <a:lnTo>
                  <a:pt x="2936" y="698"/>
                </a:lnTo>
                <a:lnTo>
                  <a:pt x="2936" y="696"/>
                </a:lnTo>
                <a:lnTo>
                  <a:pt x="2933" y="694"/>
                </a:lnTo>
                <a:lnTo>
                  <a:pt x="2929" y="696"/>
                </a:lnTo>
                <a:lnTo>
                  <a:pt x="2925" y="698"/>
                </a:lnTo>
                <a:lnTo>
                  <a:pt x="2923" y="698"/>
                </a:lnTo>
                <a:lnTo>
                  <a:pt x="2919" y="702"/>
                </a:lnTo>
                <a:lnTo>
                  <a:pt x="2919" y="705"/>
                </a:lnTo>
                <a:lnTo>
                  <a:pt x="2919" y="707"/>
                </a:lnTo>
                <a:lnTo>
                  <a:pt x="2917" y="709"/>
                </a:lnTo>
                <a:lnTo>
                  <a:pt x="2917" y="711"/>
                </a:lnTo>
                <a:lnTo>
                  <a:pt x="2912" y="713"/>
                </a:lnTo>
                <a:lnTo>
                  <a:pt x="2912" y="717"/>
                </a:lnTo>
                <a:lnTo>
                  <a:pt x="2912" y="726"/>
                </a:lnTo>
                <a:lnTo>
                  <a:pt x="2912" y="730"/>
                </a:lnTo>
                <a:lnTo>
                  <a:pt x="2912" y="730"/>
                </a:lnTo>
                <a:lnTo>
                  <a:pt x="2912" y="734"/>
                </a:lnTo>
                <a:lnTo>
                  <a:pt x="2915" y="738"/>
                </a:lnTo>
                <a:lnTo>
                  <a:pt x="2915" y="740"/>
                </a:lnTo>
                <a:lnTo>
                  <a:pt x="2915" y="742"/>
                </a:lnTo>
                <a:lnTo>
                  <a:pt x="2915" y="744"/>
                </a:lnTo>
                <a:lnTo>
                  <a:pt x="2915" y="749"/>
                </a:lnTo>
                <a:lnTo>
                  <a:pt x="2915" y="751"/>
                </a:lnTo>
                <a:lnTo>
                  <a:pt x="2912" y="753"/>
                </a:lnTo>
                <a:lnTo>
                  <a:pt x="2910" y="753"/>
                </a:lnTo>
                <a:lnTo>
                  <a:pt x="2908" y="751"/>
                </a:lnTo>
                <a:lnTo>
                  <a:pt x="2908" y="751"/>
                </a:lnTo>
                <a:lnTo>
                  <a:pt x="2906" y="751"/>
                </a:lnTo>
                <a:lnTo>
                  <a:pt x="2910" y="747"/>
                </a:lnTo>
                <a:lnTo>
                  <a:pt x="2912" y="742"/>
                </a:lnTo>
                <a:lnTo>
                  <a:pt x="2912" y="740"/>
                </a:lnTo>
                <a:lnTo>
                  <a:pt x="2915" y="738"/>
                </a:lnTo>
                <a:lnTo>
                  <a:pt x="2915" y="738"/>
                </a:lnTo>
                <a:lnTo>
                  <a:pt x="2912" y="738"/>
                </a:lnTo>
                <a:lnTo>
                  <a:pt x="2912" y="740"/>
                </a:lnTo>
                <a:lnTo>
                  <a:pt x="2912" y="742"/>
                </a:lnTo>
                <a:lnTo>
                  <a:pt x="2910" y="744"/>
                </a:lnTo>
                <a:lnTo>
                  <a:pt x="2910" y="747"/>
                </a:lnTo>
                <a:lnTo>
                  <a:pt x="2908" y="749"/>
                </a:lnTo>
                <a:lnTo>
                  <a:pt x="2904" y="751"/>
                </a:lnTo>
                <a:lnTo>
                  <a:pt x="2904" y="751"/>
                </a:lnTo>
                <a:lnTo>
                  <a:pt x="2900" y="751"/>
                </a:lnTo>
                <a:lnTo>
                  <a:pt x="2898" y="753"/>
                </a:lnTo>
                <a:lnTo>
                  <a:pt x="2898" y="753"/>
                </a:lnTo>
                <a:lnTo>
                  <a:pt x="2896" y="755"/>
                </a:lnTo>
                <a:lnTo>
                  <a:pt x="2896" y="757"/>
                </a:lnTo>
                <a:lnTo>
                  <a:pt x="2894" y="759"/>
                </a:lnTo>
                <a:lnTo>
                  <a:pt x="2892" y="761"/>
                </a:lnTo>
                <a:lnTo>
                  <a:pt x="2892" y="761"/>
                </a:lnTo>
                <a:lnTo>
                  <a:pt x="2889" y="763"/>
                </a:lnTo>
                <a:lnTo>
                  <a:pt x="2883" y="763"/>
                </a:lnTo>
                <a:lnTo>
                  <a:pt x="2881" y="763"/>
                </a:lnTo>
                <a:lnTo>
                  <a:pt x="2879" y="761"/>
                </a:lnTo>
                <a:lnTo>
                  <a:pt x="2877" y="759"/>
                </a:lnTo>
                <a:lnTo>
                  <a:pt x="2875" y="755"/>
                </a:lnTo>
                <a:lnTo>
                  <a:pt x="2875" y="755"/>
                </a:lnTo>
                <a:lnTo>
                  <a:pt x="2879" y="757"/>
                </a:lnTo>
                <a:lnTo>
                  <a:pt x="2881" y="757"/>
                </a:lnTo>
                <a:lnTo>
                  <a:pt x="2879" y="757"/>
                </a:lnTo>
                <a:lnTo>
                  <a:pt x="2877" y="755"/>
                </a:lnTo>
                <a:lnTo>
                  <a:pt x="2873" y="753"/>
                </a:lnTo>
                <a:lnTo>
                  <a:pt x="2871" y="753"/>
                </a:lnTo>
                <a:lnTo>
                  <a:pt x="2866" y="755"/>
                </a:lnTo>
                <a:lnTo>
                  <a:pt x="2858" y="755"/>
                </a:lnTo>
                <a:lnTo>
                  <a:pt x="2854" y="757"/>
                </a:lnTo>
                <a:lnTo>
                  <a:pt x="2852" y="759"/>
                </a:lnTo>
                <a:lnTo>
                  <a:pt x="2848" y="759"/>
                </a:lnTo>
                <a:lnTo>
                  <a:pt x="2845" y="761"/>
                </a:lnTo>
                <a:lnTo>
                  <a:pt x="2843" y="763"/>
                </a:lnTo>
                <a:lnTo>
                  <a:pt x="2843" y="763"/>
                </a:lnTo>
                <a:lnTo>
                  <a:pt x="2841" y="763"/>
                </a:lnTo>
                <a:lnTo>
                  <a:pt x="2839" y="765"/>
                </a:lnTo>
                <a:lnTo>
                  <a:pt x="2837" y="765"/>
                </a:lnTo>
                <a:lnTo>
                  <a:pt x="2829" y="767"/>
                </a:lnTo>
                <a:lnTo>
                  <a:pt x="2820" y="770"/>
                </a:lnTo>
                <a:lnTo>
                  <a:pt x="2816" y="772"/>
                </a:lnTo>
                <a:lnTo>
                  <a:pt x="2814" y="772"/>
                </a:lnTo>
                <a:lnTo>
                  <a:pt x="2814" y="772"/>
                </a:lnTo>
                <a:lnTo>
                  <a:pt x="2812" y="770"/>
                </a:lnTo>
                <a:lnTo>
                  <a:pt x="2808" y="767"/>
                </a:lnTo>
                <a:lnTo>
                  <a:pt x="2808" y="767"/>
                </a:lnTo>
                <a:lnTo>
                  <a:pt x="2808" y="770"/>
                </a:lnTo>
                <a:lnTo>
                  <a:pt x="2808" y="770"/>
                </a:lnTo>
                <a:lnTo>
                  <a:pt x="2810" y="770"/>
                </a:lnTo>
                <a:lnTo>
                  <a:pt x="2810" y="772"/>
                </a:lnTo>
                <a:lnTo>
                  <a:pt x="2810" y="772"/>
                </a:lnTo>
                <a:lnTo>
                  <a:pt x="2812" y="774"/>
                </a:lnTo>
                <a:lnTo>
                  <a:pt x="2814" y="772"/>
                </a:lnTo>
                <a:lnTo>
                  <a:pt x="2816" y="774"/>
                </a:lnTo>
                <a:lnTo>
                  <a:pt x="2818" y="774"/>
                </a:lnTo>
                <a:lnTo>
                  <a:pt x="2818" y="776"/>
                </a:lnTo>
                <a:lnTo>
                  <a:pt x="2818" y="776"/>
                </a:lnTo>
                <a:lnTo>
                  <a:pt x="2818" y="776"/>
                </a:lnTo>
                <a:lnTo>
                  <a:pt x="2818" y="778"/>
                </a:lnTo>
                <a:lnTo>
                  <a:pt x="2818" y="776"/>
                </a:lnTo>
                <a:lnTo>
                  <a:pt x="2814" y="776"/>
                </a:lnTo>
                <a:lnTo>
                  <a:pt x="2812" y="774"/>
                </a:lnTo>
                <a:lnTo>
                  <a:pt x="2810" y="774"/>
                </a:lnTo>
                <a:lnTo>
                  <a:pt x="2808" y="774"/>
                </a:lnTo>
                <a:lnTo>
                  <a:pt x="2808" y="770"/>
                </a:lnTo>
                <a:lnTo>
                  <a:pt x="2806" y="767"/>
                </a:lnTo>
                <a:lnTo>
                  <a:pt x="2804" y="767"/>
                </a:lnTo>
                <a:lnTo>
                  <a:pt x="2797" y="765"/>
                </a:lnTo>
                <a:lnTo>
                  <a:pt x="2797" y="761"/>
                </a:lnTo>
                <a:lnTo>
                  <a:pt x="2795" y="761"/>
                </a:lnTo>
                <a:lnTo>
                  <a:pt x="2793" y="761"/>
                </a:lnTo>
                <a:lnTo>
                  <a:pt x="2789" y="761"/>
                </a:lnTo>
                <a:lnTo>
                  <a:pt x="2787" y="763"/>
                </a:lnTo>
                <a:lnTo>
                  <a:pt x="2787" y="765"/>
                </a:lnTo>
                <a:lnTo>
                  <a:pt x="2785" y="765"/>
                </a:lnTo>
                <a:lnTo>
                  <a:pt x="2783" y="767"/>
                </a:lnTo>
                <a:lnTo>
                  <a:pt x="2778" y="767"/>
                </a:lnTo>
                <a:lnTo>
                  <a:pt x="2776" y="767"/>
                </a:lnTo>
                <a:lnTo>
                  <a:pt x="2774" y="772"/>
                </a:lnTo>
                <a:lnTo>
                  <a:pt x="2772" y="772"/>
                </a:lnTo>
                <a:lnTo>
                  <a:pt x="2768" y="770"/>
                </a:lnTo>
                <a:lnTo>
                  <a:pt x="2766" y="770"/>
                </a:lnTo>
                <a:lnTo>
                  <a:pt x="2766" y="770"/>
                </a:lnTo>
                <a:lnTo>
                  <a:pt x="2764" y="770"/>
                </a:lnTo>
                <a:lnTo>
                  <a:pt x="2768" y="767"/>
                </a:lnTo>
                <a:lnTo>
                  <a:pt x="2768" y="765"/>
                </a:lnTo>
                <a:lnTo>
                  <a:pt x="2768" y="763"/>
                </a:lnTo>
                <a:lnTo>
                  <a:pt x="2766" y="763"/>
                </a:lnTo>
                <a:lnTo>
                  <a:pt x="2764" y="763"/>
                </a:lnTo>
                <a:lnTo>
                  <a:pt x="2757" y="761"/>
                </a:lnTo>
                <a:lnTo>
                  <a:pt x="2755" y="761"/>
                </a:lnTo>
                <a:lnTo>
                  <a:pt x="2755" y="761"/>
                </a:lnTo>
                <a:lnTo>
                  <a:pt x="2755" y="761"/>
                </a:lnTo>
                <a:lnTo>
                  <a:pt x="2751" y="761"/>
                </a:lnTo>
                <a:lnTo>
                  <a:pt x="2751" y="759"/>
                </a:lnTo>
                <a:lnTo>
                  <a:pt x="2753" y="759"/>
                </a:lnTo>
                <a:lnTo>
                  <a:pt x="2753" y="757"/>
                </a:lnTo>
                <a:lnTo>
                  <a:pt x="2751" y="755"/>
                </a:lnTo>
                <a:lnTo>
                  <a:pt x="2751" y="755"/>
                </a:lnTo>
                <a:lnTo>
                  <a:pt x="2749" y="755"/>
                </a:lnTo>
                <a:lnTo>
                  <a:pt x="2749" y="751"/>
                </a:lnTo>
                <a:lnTo>
                  <a:pt x="2749" y="751"/>
                </a:lnTo>
                <a:lnTo>
                  <a:pt x="2749" y="751"/>
                </a:lnTo>
                <a:lnTo>
                  <a:pt x="2747" y="751"/>
                </a:lnTo>
                <a:lnTo>
                  <a:pt x="2747" y="749"/>
                </a:lnTo>
                <a:lnTo>
                  <a:pt x="2745" y="749"/>
                </a:lnTo>
                <a:lnTo>
                  <a:pt x="2745" y="749"/>
                </a:lnTo>
                <a:lnTo>
                  <a:pt x="2747" y="747"/>
                </a:lnTo>
                <a:lnTo>
                  <a:pt x="2747" y="744"/>
                </a:lnTo>
                <a:lnTo>
                  <a:pt x="2747" y="742"/>
                </a:lnTo>
                <a:lnTo>
                  <a:pt x="2747" y="742"/>
                </a:lnTo>
                <a:lnTo>
                  <a:pt x="2747" y="740"/>
                </a:lnTo>
                <a:lnTo>
                  <a:pt x="2747" y="738"/>
                </a:lnTo>
                <a:lnTo>
                  <a:pt x="2749" y="738"/>
                </a:lnTo>
                <a:lnTo>
                  <a:pt x="2749" y="738"/>
                </a:lnTo>
                <a:lnTo>
                  <a:pt x="2751" y="736"/>
                </a:lnTo>
                <a:lnTo>
                  <a:pt x="2753" y="736"/>
                </a:lnTo>
                <a:lnTo>
                  <a:pt x="2753" y="734"/>
                </a:lnTo>
                <a:lnTo>
                  <a:pt x="2751" y="734"/>
                </a:lnTo>
                <a:lnTo>
                  <a:pt x="2751" y="734"/>
                </a:lnTo>
                <a:lnTo>
                  <a:pt x="2753" y="732"/>
                </a:lnTo>
                <a:lnTo>
                  <a:pt x="2753" y="732"/>
                </a:lnTo>
                <a:lnTo>
                  <a:pt x="2755" y="734"/>
                </a:lnTo>
                <a:lnTo>
                  <a:pt x="2755" y="732"/>
                </a:lnTo>
                <a:lnTo>
                  <a:pt x="2755" y="730"/>
                </a:lnTo>
                <a:lnTo>
                  <a:pt x="2757" y="726"/>
                </a:lnTo>
                <a:lnTo>
                  <a:pt x="2757" y="726"/>
                </a:lnTo>
                <a:lnTo>
                  <a:pt x="2760" y="726"/>
                </a:lnTo>
                <a:lnTo>
                  <a:pt x="2760" y="726"/>
                </a:lnTo>
                <a:lnTo>
                  <a:pt x="2762" y="726"/>
                </a:lnTo>
                <a:lnTo>
                  <a:pt x="2764" y="726"/>
                </a:lnTo>
                <a:lnTo>
                  <a:pt x="2766" y="723"/>
                </a:lnTo>
                <a:lnTo>
                  <a:pt x="2766" y="723"/>
                </a:lnTo>
                <a:lnTo>
                  <a:pt x="2766" y="721"/>
                </a:lnTo>
                <a:lnTo>
                  <a:pt x="2766" y="719"/>
                </a:lnTo>
                <a:lnTo>
                  <a:pt x="2766" y="719"/>
                </a:lnTo>
                <a:lnTo>
                  <a:pt x="2760" y="719"/>
                </a:lnTo>
                <a:lnTo>
                  <a:pt x="2757" y="719"/>
                </a:lnTo>
                <a:lnTo>
                  <a:pt x="2757" y="717"/>
                </a:lnTo>
                <a:lnTo>
                  <a:pt x="2757" y="715"/>
                </a:lnTo>
                <a:lnTo>
                  <a:pt x="2757" y="713"/>
                </a:lnTo>
                <a:lnTo>
                  <a:pt x="2757" y="709"/>
                </a:lnTo>
                <a:lnTo>
                  <a:pt x="2757" y="709"/>
                </a:lnTo>
                <a:lnTo>
                  <a:pt x="2760" y="707"/>
                </a:lnTo>
                <a:lnTo>
                  <a:pt x="2760" y="705"/>
                </a:lnTo>
                <a:lnTo>
                  <a:pt x="2760" y="702"/>
                </a:lnTo>
                <a:lnTo>
                  <a:pt x="2760" y="700"/>
                </a:lnTo>
                <a:lnTo>
                  <a:pt x="2760" y="698"/>
                </a:lnTo>
                <a:lnTo>
                  <a:pt x="2760" y="696"/>
                </a:lnTo>
                <a:lnTo>
                  <a:pt x="2760" y="696"/>
                </a:lnTo>
                <a:lnTo>
                  <a:pt x="2762" y="694"/>
                </a:lnTo>
                <a:lnTo>
                  <a:pt x="2760" y="694"/>
                </a:lnTo>
                <a:lnTo>
                  <a:pt x="2755" y="696"/>
                </a:lnTo>
                <a:lnTo>
                  <a:pt x="2751" y="698"/>
                </a:lnTo>
                <a:lnTo>
                  <a:pt x="2749" y="700"/>
                </a:lnTo>
                <a:lnTo>
                  <a:pt x="2747" y="705"/>
                </a:lnTo>
                <a:lnTo>
                  <a:pt x="2745" y="707"/>
                </a:lnTo>
                <a:lnTo>
                  <a:pt x="2743" y="707"/>
                </a:lnTo>
                <a:lnTo>
                  <a:pt x="2739" y="707"/>
                </a:lnTo>
                <a:lnTo>
                  <a:pt x="2736" y="707"/>
                </a:lnTo>
                <a:lnTo>
                  <a:pt x="2734" y="707"/>
                </a:lnTo>
                <a:lnTo>
                  <a:pt x="2732" y="707"/>
                </a:lnTo>
                <a:lnTo>
                  <a:pt x="2730" y="711"/>
                </a:lnTo>
                <a:lnTo>
                  <a:pt x="2728" y="713"/>
                </a:lnTo>
                <a:lnTo>
                  <a:pt x="2728" y="713"/>
                </a:lnTo>
                <a:lnTo>
                  <a:pt x="2728" y="715"/>
                </a:lnTo>
                <a:lnTo>
                  <a:pt x="2728" y="715"/>
                </a:lnTo>
                <a:lnTo>
                  <a:pt x="2730" y="717"/>
                </a:lnTo>
                <a:lnTo>
                  <a:pt x="2732" y="715"/>
                </a:lnTo>
                <a:lnTo>
                  <a:pt x="2734" y="715"/>
                </a:lnTo>
                <a:lnTo>
                  <a:pt x="2736" y="713"/>
                </a:lnTo>
                <a:lnTo>
                  <a:pt x="2739" y="709"/>
                </a:lnTo>
                <a:lnTo>
                  <a:pt x="2741" y="709"/>
                </a:lnTo>
                <a:lnTo>
                  <a:pt x="2743" y="709"/>
                </a:lnTo>
                <a:lnTo>
                  <a:pt x="2741" y="713"/>
                </a:lnTo>
                <a:lnTo>
                  <a:pt x="2741" y="715"/>
                </a:lnTo>
                <a:lnTo>
                  <a:pt x="2741" y="715"/>
                </a:lnTo>
                <a:lnTo>
                  <a:pt x="2739" y="713"/>
                </a:lnTo>
                <a:lnTo>
                  <a:pt x="2739" y="715"/>
                </a:lnTo>
                <a:lnTo>
                  <a:pt x="2736" y="715"/>
                </a:lnTo>
                <a:lnTo>
                  <a:pt x="2734" y="717"/>
                </a:lnTo>
                <a:lnTo>
                  <a:pt x="2734" y="719"/>
                </a:lnTo>
                <a:lnTo>
                  <a:pt x="2734" y="719"/>
                </a:lnTo>
                <a:lnTo>
                  <a:pt x="2732" y="719"/>
                </a:lnTo>
                <a:lnTo>
                  <a:pt x="2732" y="719"/>
                </a:lnTo>
                <a:lnTo>
                  <a:pt x="2730" y="719"/>
                </a:lnTo>
                <a:lnTo>
                  <a:pt x="2728" y="717"/>
                </a:lnTo>
                <a:lnTo>
                  <a:pt x="2726" y="717"/>
                </a:lnTo>
                <a:lnTo>
                  <a:pt x="2726" y="717"/>
                </a:lnTo>
                <a:lnTo>
                  <a:pt x="2726" y="723"/>
                </a:lnTo>
                <a:lnTo>
                  <a:pt x="2726" y="728"/>
                </a:lnTo>
                <a:lnTo>
                  <a:pt x="2726" y="730"/>
                </a:lnTo>
                <a:lnTo>
                  <a:pt x="2726" y="732"/>
                </a:lnTo>
                <a:lnTo>
                  <a:pt x="2726" y="738"/>
                </a:lnTo>
                <a:lnTo>
                  <a:pt x="2728" y="740"/>
                </a:lnTo>
                <a:lnTo>
                  <a:pt x="2732" y="742"/>
                </a:lnTo>
                <a:lnTo>
                  <a:pt x="2732" y="744"/>
                </a:lnTo>
                <a:lnTo>
                  <a:pt x="2732" y="747"/>
                </a:lnTo>
                <a:lnTo>
                  <a:pt x="2732" y="747"/>
                </a:lnTo>
                <a:lnTo>
                  <a:pt x="2732" y="749"/>
                </a:lnTo>
                <a:lnTo>
                  <a:pt x="2732" y="751"/>
                </a:lnTo>
                <a:lnTo>
                  <a:pt x="2734" y="755"/>
                </a:lnTo>
                <a:lnTo>
                  <a:pt x="2734" y="757"/>
                </a:lnTo>
                <a:lnTo>
                  <a:pt x="2736" y="759"/>
                </a:lnTo>
                <a:lnTo>
                  <a:pt x="2736" y="759"/>
                </a:lnTo>
                <a:lnTo>
                  <a:pt x="2736" y="761"/>
                </a:lnTo>
                <a:lnTo>
                  <a:pt x="2736" y="761"/>
                </a:lnTo>
                <a:lnTo>
                  <a:pt x="2732" y="761"/>
                </a:lnTo>
                <a:lnTo>
                  <a:pt x="2732" y="763"/>
                </a:lnTo>
                <a:lnTo>
                  <a:pt x="2732" y="763"/>
                </a:lnTo>
                <a:lnTo>
                  <a:pt x="2734" y="763"/>
                </a:lnTo>
                <a:lnTo>
                  <a:pt x="2734" y="763"/>
                </a:lnTo>
                <a:lnTo>
                  <a:pt x="2736" y="763"/>
                </a:lnTo>
                <a:lnTo>
                  <a:pt x="2736" y="765"/>
                </a:lnTo>
                <a:lnTo>
                  <a:pt x="2736" y="770"/>
                </a:lnTo>
                <a:lnTo>
                  <a:pt x="2736" y="772"/>
                </a:lnTo>
                <a:lnTo>
                  <a:pt x="2739" y="772"/>
                </a:lnTo>
                <a:lnTo>
                  <a:pt x="2739" y="772"/>
                </a:lnTo>
                <a:lnTo>
                  <a:pt x="2741" y="772"/>
                </a:lnTo>
                <a:lnTo>
                  <a:pt x="2743" y="774"/>
                </a:lnTo>
                <a:lnTo>
                  <a:pt x="2747" y="778"/>
                </a:lnTo>
                <a:lnTo>
                  <a:pt x="2749" y="778"/>
                </a:lnTo>
                <a:lnTo>
                  <a:pt x="2747" y="778"/>
                </a:lnTo>
                <a:lnTo>
                  <a:pt x="2747" y="778"/>
                </a:lnTo>
                <a:lnTo>
                  <a:pt x="2743" y="774"/>
                </a:lnTo>
                <a:lnTo>
                  <a:pt x="2741" y="774"/>
                </a:lnTo>
                <a:lnTo>
                  <a:pt x="2736" y="774"/>
                </a:lnTo>
                <a:lnTo>
                  <a:pt x="2732" y="772"/>
                </a:lnTo>
                <a:lnTo>
                  <a:pt x="2732" y="774"/>
                </a:lnTo>
                <a:lnTo>
                  <a:pt x="2732" y="774"/>
                </a:lnTo>
                <a:lnTo>
                  <a:pt x="2730" y="776"/>
                </a:lnTo>
                <a:lnTo>
                  <a:pt x="2732" y="778"/>
                </a:lnTo>
                <a:lnTo>
                  <a:pt x="2730" y="782"/>
                </a:lnTo>
                <a:lnTo>
                  <a:pt x="2730" y="780"/>
                </a:lnTo>
                <a:lnTo>
                  <a:pt x="2730" y="778"/>
                </a:lnTo>
                <a:lnTo>
                  <a:pt x="2728" y="778"/>
                </a:lnTo>
                <a:lnTo>
                  <a:pt x="2728" y="778"/>
                </a:lnTo>
                <a:lnTo>
                  <a:pt x="2728" y="780"/>
                </a:lnTo>
                <a:lnTo>
                  <a:pt x="2728" y="780"/>
                </a:lnTo>
                <a:lnTo>
                  <a:pt x="2726" y="782"/>
                </a:lnTo>
                <a:lnTo>
                  <a:pt x="2726" y="780"/>
                </a:lnTo>
                <a:lnTo>
                  <a:pt x="2726" y="778"/>
                </a:lnTo>
                <a:lnTo>
                  <a:pt x="2724" y="776"/>
                </a:lnTo>
                <a:lnTo>
                  <a:pt x="2718" y="776"/>
                </a:lnTo>
                <a:lnTo>
                  <a:pt x="2713" y="776"/>
                </a:lnTo>
                <a:lnTo>
                  <a:pt x="2711" y="776"/>
                </a:lnTo>
                <a:lnTo>
                  <a:pt x="2711" y="778"/>
                </a:lnTo>
                <a:lnTo>
                  <a:pt x="2709" y="780"/>
                </a:lnTo>
                <a:lnTo>
                  <a:pt x="2709" y="782"/>
                </a:lnTo>
                <a:lnTo>
                  <a:pt x="2711" y="784"/>
                </a:lnTo>
                <a:lnTo>
                  <a:pt x="2711" y="784"/>
                </a:lnTo>
                <a:lnTo>
                  <a:pt x="2709" y="784"/>
                </a:lnTo>
                <a:lnTo>
                  <a:pt x="2709" y="784"/>
                </a:lnTo>
                <a:lnTo>
                  <a:pt x="2707" y="782"/>
                </a:lnTo>
                <a:lnTo>
                  <a:pt x="2707" y="780"/>
                </a:lnTo>
                <a:lnTo>
                  <a:pt x="2703" y="782"/>
                </a:lnTo>
                <a:lnTo>
                  <a:pt x="2699" y="782"/>
                </a:lnTo>
                <a:lnTo>
                  <a:pt x="2695" y="782"/>
                </a:lnTo>
                <a:lnTo>
                  <a:pt x="2692" y="782"/>
                </a:lnTo>
                <a:lnTo>
                  <a:pt x="2688" y="784"/>
                </a:lnTo>
                <a:lnTo>
                  <a:pt x="2686" y="786"/>
                </a:lnTo>
                <a:lnTo>
                  <a:pt x="2686" y="788"/>
                </a:lnTo>
                <a:lnTo>
                  <a:pt x="2682" y="791"/>
                </a:lnTo>
                <a:lnTo>
                  <a:pt x="2678" y="791"/>
                </a:lnTo>
                <a:lnTo>
                  <a:pt x="2678" y="791"/>
                </a:lnTo>
                <a:lnTo>
                  <a:pt x="2678" y="791"/>
                </a:lnTo>
                <a:lnTo>
                  <a:pt x="2676" y="793"/>
                </a:lnTo>
                <a:lnTo>
                  <a:pt x="2676" y="793"/>
                </a:lnTo>
                <a:lnTo>
                  <a:pt x="2674" y="801"/>
                </a:lnTo>
                <a:lnTo>
                  <a:pt x="2674" y="803"/>
                </a:lnTo>
                <a:lnTo>
                  <a:pt x="2672" y="805"/>
                </a:lnTo>
                <a:lnTo>
                  <a:pt x="2669" y="807"/>
                </a:lnTo>
                <a:lnTo>
                  <a:pt x="2667" y="809"/>
                </a:lnTo>
                <a:lnTo>
                  <a:pt x="2667" y="809"/>
                </a:lnTo>
                <a:lnTo>
                  <a:pt x="2665" y="809"/>
                </a:lnTo>
                <a:lnTo>
                  <a:pt x="2665" y="811"/>
                </a:lnTo>
                <a:lnTo>
                  <a:pt x="2665" y="814"/>
                </a:lnTo>
                <a:lnTo>
                  <a:pt x="2667" y="816"/>
                </a:lnTo>
                <a:lnTo>
                  <a:pt x="2667" y="816"/>
                </a:lnTo>
                <a:lnTo>
                  <a:pt x="2667" y="816"/>
                </a:lnTo>
                <a:lnTo>
                  <a:pt x="2665" y="816"/>
                </a:lnTo>
                <a:lnTo>
                  <a:pt x="2667" y="818"/>
                </a:lnTo>
                <a:lnTo>
                  <a:pt x="2667" y="818"/>
                </a:lnTo>
                <a:lnTo>
                  <a:pt x="2669" y="818"/>
                </a:lnTo>
                <a:lnTo>
                  <a:pt x="2669" y="820"/>
                </a:lnTo>
                <a:lnTo>
                  <a:pt x="2669" y="820"/>
                </a:lnTo>
                <a:lnTo>
                  <a:pt x="2667" y="820"/>
                </a:lnTo>
                <a:lnTo>
                  <a:pt x="2663" y="818"/>
                </a:lnTo>
                <a:lnTo>
                  <a:pt x="2661" y="816"/>
                </a:lnTo>
                <a:lnTo>
                  <a:pt x="2659" y="818"/>
                </a:lnTo>
                <a:lnTo>
                  <a:pt x="2659" y="818"/>
                </a:lnTo>
                <a:lnTo>
                  <a:pt x="2657" y="818"/>
                </a:lnTo>
                <a:lnTo>
                  <a:pt x="2659" y="818"/>
                </a:lnTo>
                <a:lnTo>
                  <a:pt x="2659" y="820"/>
                </a:lnTo>
                <a:lnTo>
                  <a:pt x="2661" y="820"/>
                </a:lnTo>
                <a:lnTo>
                  <a:pt x="2663" y="820"/>
                </a:lnTo>
                <a:lnTo>
                  <a:pt x="2665" y="820"/>
                </a:lnTo>
                <a:lnTo>
                  <a:pt x="2667" y="820"/>
                </a:lnTo>
                <a:lnTo>
                  <a:pt x="2669" y="820"/>
                </a:lnTo>
                <a:lnTo>
                  <a:pt x="2667" y="822"/>
                </a:lnTo>
                <a:lnTo>
                  <a:pt x="2665" y="820"/>
                </a:lnTo>
                <a:lnTo>
                  <a:pt x="2663" y="822"/>
                </a:lnTo>
                <a:lnTo>
                  <a:pt x="2661" y="822"/>
                </a:lnTo>
                <a:lnTo>
                  <a:pt x="2659" y="820"/>
                </a:lnTo>
                <a:lnTo>
                  <a:pt x="2657" y="820"/>
                </a:lnTo>
                <a:lnTo>
                  <a:pt x="2657" y="820"/>
                </a:lnTo>
                <a:lnTo>
                  <a:pt x="2655" y="822"/>
                </a:lnTo>
                <a:lnTo>
                  <a:pt x="2651" y="822"/>
                </a:lnTo>
                <a:lnTo>
                  <a:pt x="2642" y="826"/>
                </a:lnTo>
                <a:lnTo>
                  <a:pt x="2636" y="828"/>
                </a:lnTo>
                <a:lnTo>
                  <a:pt x="2634" y="828"/>
                </a:lnTo>
                <a:lnTo>
                  <a:pt x="2632" y="830"/>
                </a:lnTo>
                <a:lnTo>
                  <a:pt x="2632" y="830"/>
                </a:lnTo>
                <a:lnTo>
                  <a:pt x="2630" y="832"/>
                </a:lnTo>
                <a:lnTo>
                  <a:pt x="2630" y="841"/>
                </a:lnTo>
                <a:lnTo>
                  <a:pt x="2632" y="843"/>
                </a:lnTo>
                <a:lnTo>
                  <a:pt x="2630" y="843"/>
                </a:lnTo>
                <a:lnTo>
                  <a:pt x="2630" y="843"/>
                </a:lnTo>
                <a:lnTo>
                  <a:pt x="2628" y="845"/>
                </a:lnTo>
                <a:lnTo>
                  <a:pt x="2625" y="847"/>
                </a:lnTo>
                <a:lnTo>
                  <a:pt x="2621" y="849"/>
                </a:lnTo>
                <a:lnTo>
                  <a:pt x="2617" y="849"/>
                </a:lnTo>
                <a:lnTo>
                  <a:pt x="2611" y="853"/>
                </a:lnTo>
                <a:lnTo>
                  <a:pt x="2609" y="853"/>
                </a:lnTo>
                <a:lnTo>
                  <a:pt x="2609" y="856"/>
                </a:lnTo>
                <a:lnTo>
                  <a:pt x="2609" y="856"/>
                </a:lnTo>
                <a:lnTo>
                  <a:pt x="2611" y="858"/>
                </a:lnTo>
                <a:lnTo>
                  <a:pt x="2615" y="858"/>
                </a:lnTo>
                <a:lnTo>
                  <a:pt x="2613" y="858"/>
                </a:lnTo>
                <a:lnTo>
                  <a:pt x="2609" y="858"/>
                </a:lnTo>
                <a:lnTo>
                  <a:pt x="2607" y="860"/>
                </a:lnTo>
                <a:lnTo>
                  <a:pt x="2604" y="860"/>
                </a:lnTo>
                <a:lnTo>
                  <a:pt x="2600" y="860"/>
                </a:lnTo>
                <a:lnTo>
                  <a:pt x="2596" y="860"/>
                </a:lnTo>
                <a:lnTo>
                  <a:pt x="2594" y="858"/>
                </a:lnTo>
                <a:lnTo>
                  <a:pt x="2592" y="858"/>
                </a:lnTo>
                <a:lnTo>
                  <a:pt x="2590" y="858"/>
                </a:lnTo>
                <a:lnTo>
                  <a:pt x="2590" y="856"/>
                </a:lnTo>
                <a:lnTo>
                  <a:pt x="2590" y="853"/>
                </a:lnTo>
                <a:lnTo>
                  <a:pt x="2590" y="853"/>
                </a:lnTo>
                <a:lnTo>
                  <a:pt x="2588" y="851"/>
                </a:lnTo>
                <a:lnTo>
                  <a:pt x="2586" y="853"/>
                </a:lnTo>
                <a:lnTo>
                  <a:pt x="2584" y="853"/>
                </a:lnTo>
                <a:lnTo>
                  <a:pt x="2581" y="853"/>
                </a:lnTo>
                <a:lnTo>
                  <a:pt x="2581" y="853"/>
                </a:lnTo>
                <a:lnTo>
                  <a:pt x="2581" y="853"/>
                </a:lnTo>
                <a:lnTo>
                  <a:pt x="2581" y="856"/>
                </a:lnTo>
                <a:lnTo>
                  <a:pt x="2584" y="860"/>
                </a:lnTo>
                <a:lnTo>
                  <a:pt x="2586" y="862"/>
                </a:lnTo>
                <a:lnTo>
                  <a:pt x="2586" y="868"/>
                </a:lnTo>
                <a:lnTo>
                  <a:pt x="2586" y="870"/>
                </a:lnTo>
                <a:lnTo>
                  <a:pt x="2588" y="872"/>
                </a:lnTo>
                <a:lnTo>
                  <a:pt x="2588" y="872"/>
                </a:lnTo>
                <a:lnTo>
                  <a:pt x="2581" y="872"/>
                </a:lnTo>
                <a:lnTo>
                  <a:pt x="2581" y="872"/>
                </a:lnTo>
                <a:lnTo>
                  <a:pt x="2579" y="870"/>
                </a:lnTo>
                <a:lnTo>
                  <a:pt x="2579" y="872"/>
                </a:lnTo>
                <a:lnTo>
                  <a:pt x="2579" y="872"/>
                </a:lnTo>
                <a:lnTo>
                  <a:pt x="2577" y="872"/>
                </a:lnTo>
                <a:lnTo>
                  <a:pt x="2573" y="872"/>
                </a:lnTo>
                <a:lnTo>
                  <a:pt x="2569" y="874"/>
                </a:lnTo>
                <a:lnTo>
                  <a:pt x="2567" y="872"/>
                </a:lnTo>
                <a:lnTo>
                  <a:pt x="2565" y="870"/>
                </a:lnTo>
                <a:lnTo>
                  <a:pt x="2560" y="868"/>
                </a:lnTo>
                <a:lnTo>
                  <a:pt x="2558" y="868"/>
                </a:lnTo>
                <a:lnTo>
                  <a:pt x="2556" y="870"/>
                </a:lnTo>
                <a:lnTo>
                  <a:pt x="2554" y="870"/>
                </a:lnTo>
                <a:lnTo>
                  <a:pt x="2552" y="870"/>
                </a:lnTo>
                <a:lnTo>
                  <a:pt x="2548" y="870"/>
                </a:lnTo>
                <a:lnTo>
                  <a:pt x="2542" y="872"/>
                </a:lnTo>
                <a:lnTo>
                  <a:pt x="2540" y="874"/>
                </a:lnTo>
                <a:lnTo>
                  <a:pt x="2540" y="876"/>
                </a:lnTo>
                <a:lnTo>
                  <a:pt x="2540" y="876"/>
                </a:lnTo>
                <a:lnTo>
                  <a:pt x="2540" y="876"/>
                </a:lnTo>
                <a:lnTo>
                  <a:pt x="2542" y="876"/>
                </a:lnTo>
                <a:lnTo>
                  <a:pt x="2542" y="876"/>
                </a:lnTo>
                <a:lnTo>
                  <a:pt x="2544" y="876"/>
                </a:lnTo>
                <a:lnTo>
                  <a:pt x="2544" y="876"/>
                </a:lnTo>
                <a:lnTo>
                  <a:pt x="2546" y="876"/>
                </a:lnTo>
                <a:lnTo>
                  <a:pt x="2546" y="879"/>
                </a:lnTo>
                <a:lnTo>
                  <a:pt x="2544" y="879"/>
                </a:lnTo>
                <a:lnTo>
                  <a:pt x="2542" y="879"/>
                </a:lnTo>
                <a:lnTo>
                  <a:pt x="2542" y="879"/>
                </a:lnTo>
                <a:lnTo>
                  <a:pt x="2542" y="879"/>
                </a:lnTo>
                <a:lnTo>
                  <a:pt x="2542" y="879"/>
                </a:lnTo>
                <a:lnTo>
                  <a:pt x="2542" y="881"/>
                </a:lnTo>
                <a:lnTo>
                  <a:pt x="2544" y="881"/>
                </a:lnTo>
                <a:lnTo>
                  <a:pt x="2546" y="881"/>
                </a:lnTo>
                <a:lnTo>
                  <a:pt x="2544" y="881"/>
                </a:lnTo>
                <a:lnTo>
                  <a:pt x="2542" y="883"/>
                </a:lnTo>
                <a:lnTo>
                  <a:pt x="2542" y="883"/>
                </a:lnTo>
                <a:lnTo>
                  <a:pt x="2540" y="883"/>
                </a:lnTo>
                <a:lnTo>
                  <a:pt x="2544" y="885"/>
                </a:lnTo>
                <a:lnTo>
                  <a:pt x="2544" y="887"/>
                </a:lnTo>
                <a:lnTo>
                  <a:pt x="2546" y="887"/>
                </a:lnTo>
                <a:lnTo>
                  <a:pt x="2546" y="887"/>
                </a:lnTo>
                <a:lnTo>
                  <a:pt x="2548" y="887"/>
                </a:lnTo>
                <a:lnTo>
                  <a:pt x="2552" y="887"/>
                </a:lnTo>
                <a:lnTo>
                  <a:pt x="2556" y="889"/>
                </a:lnTo>
                <a:lnTo>
                  <a:pt x="2558" y="889"/>
                </a:lnTo>
                <a:lnTo>
                  <a:pt x="2558" y="889"/>
                </a:lnTo>
                <a:lnTo>
                  <a:pt x="2560" y="889"/>
                </a:lnTo>
                <a:lnTo>
                  <a:pt x="2560" y="889"/>
                </a:lnTo>
                <a:lnTo>
                  <a:pt x="2560" y="889"/>
                </a:lnTo>
                <a:lnTo>
                  <a:pt x="2563" y="889"/>
                </a:lnTo>
                <a:lnTo>
                  <a:pt x="2563" y="891"/>
                </a:lnTo>
                <a:lnTo>
                  <a:pt x="2565" y="891"/>
                </a:lnTo>
                <a:lnTo>
                  <a:pt x="2567" y="891"/>
                </a:lnTo>
                <a:lnTo>
                  <a:pt x="2567" y="891"/>
                </a:lnTo>
                <a:lnTo>
                  <a:pt x="2569" y="891"/>
                </a:lnTo>
                <a:lnTo>
                  <a:pt x="2567" y="893"/>
                </a:lnTo>
                <a:lnTo>
                  <a:pt x="2567" y="893"/>
                </a:lnTo>
                <a:lnTo>
                  <a:pt x="2569" y="893"/>
                </a:lnTo>
                <a:lnTo>
                  <a:pt x="2571" y="893"/>
                </a:lnTo>
                <a:lnTo>
                  <a:pt x="2571" y="893"/>
                </a:lnTo>
                <a:lnTo>
                  <a:pt x="2573" y="893"/>
                </a:lnTo>
                <a:lnTo>
                  <a:pt x="2571" y="895"/>
                </a:lnTo>
                <a:lnTo>
                  <a:pt x="2571" y="895"/>
                </a:lnTo>
                <a:lnTo>
                  <a:pt x="2571" y="897"/>
                </a:lnTo>
                <a:lnTo>
                  <a:pt x="2573" y="897"/>
                </a:lnTo>
                <a:lnTo>
                  <a:pt x="2573" y="897"/>
                </a:lnTo>
                <a:lnTo>
                  <a:pt x="2579" y="897"/>
                </a:lnTo>
                <a:lnTo>
                  <a:pt x="2581" y="897"/>
                </a:lnTo>
                <a:lnTo>
                  <a:pt x="2581" y="897"/>
                </a:lnTo>
                <a:lnTo>
                  <a:pt x="2579" y="897"/>
                </a:lnTo>
                <a:lnTo>
                  <a:pt x="2579" y="897"/>
                </a:lnTo>
                <a:lnTo>
                  <a:pt x="2577" y="897"/>
                </a:lnTo>
                <a:lnTo>
                  <a:pt x="2577" y="897"/>
                </a:lnTo>
                <a:lnTo>
                  <a:pt x="2575" y="900"/>
                </a:lnTo>
                <a:lnTo>
                  <a:pt x="2577" y="900"/>
                </a:lnTo>
                <a:lnTo>
                  <a:pt x="2577" y="900"/>
                </a:lnTo>
                <a:lnTo>
                  <a:pt x="2579" y="902"/>
                </a:lnTo>
                <a:lnTo>
                  <a:pt x="2577" y="904"/>
                </a:lnTo>
                <a:lnTo>
                  <a:pt x="2577" y="904"/>
                </a:lnTo>
                <a:lnTo>
                  <a:pt x="2577" y="906"/>
                </a:lnTo>
                <a:lnTo>
                  <a:pt x="2579" y="908"/>
                </a:lnTo>
                <a:lnTo>
                  <a:pt x="2581" y="910"/>
                </a:lnTo>
                <a:lnTo>
                  <a:pt x="2588" y="914"/>
                </a:lnTo>
                <a:lnTo>
                  <a:pt x="2588" y="914"/>
                </a:lnTo>
                <a:lnTo>
                  <a:pt x="2590" y="914"/>
                </a:lnTo>
                <a:lnTo>
                  <a:pt x="2592" y="914"/>
                </a:lnTo>
                <a:lnTo>
                  <a:pt x="2592" y="916"/>
                </a:lnTo>
                <a:lnTo>
                  <a:pt x="2592" y="916"/>
                </a:lnTo>
                <a:lnTo>
                  <a:pt x="2592" y="921"/>
                </a:lnTo>
                <a:lnTo>
                  <a:pt x="2592" y="923"/>
                </a:lnTo>
                <a:lnTo>
                  <a:pt x="2592" y="925"/>
                </a:lnTo>
                <a:lnTo>
                  <a:pt x="2592" y="925"/>
                </a:lnTo>
                <a:lnTo>
                  <a:pt x="2592" y="925"/>
                </a:lnTo>
                <a:lnTo>
                  <a:pt x="2590" y="925"/>
                </a:lnTo>
                <a:lnTo>
                  <a:pt x="2590" y="925"/>
                </a:lnTo>
                <a:lnTo>
                  <a:pt x="2590" y="925"/>
                </a:lnTo>
                <a:lnTo>
                  <a:pt x="2594" y="929"/>
                </a:lnTo>
                <a:lnTo>
                  <a:pt x="2596" y="929"/>
                </a:lnTo>
                <a:lnTo>
                  <a:pt x="2596" y="931"/>
                </a:lnTo>
                <a:lnTo>
                  <a:pt x="2598" y="937"/>
                </a:lnTo>
                <a:lnTo>
                  <a:pt x="2600" y="937"/>
                </a:lnTo>
                <a:lnTo>
                  <a:pt x="2600" y="937"/>
                </a:lnTo>
                <a:lnTo>
                  <a:pt x="2598" y="937"/>
                </a:lnTo>
                <a:lnTo>
                  <a:pt x="2598" y="937"/>
                </a:lnTo>
                <a:lnTo>
                  <a:pt x="2596" y="933"/>
                </a:lnTo>
                <a:lnTo>
                  <a:pt x="2596" y="931"/>
                </a:lnTo>
                <a:lnTo>
                  <a:pt x="2594" y="929"/>
                </a:lnTo>
                <a:lnTo>
                  <a:pt x="2592" y="929"/>
                </a:lnTo>
                <a:lnTo>
                  <a:pt x="2592" y="931"/>
                </a:lnTo>
                <a:lnTo>
                  <a:pt x="2590" y="935"/>
                </a:lnTo>
                <a:lnTo>
                  <a:pt x="2590" y="944"/>
                </a:lnTo>
                <a:lnTo>
                  <a:pt x="2590" y="944"/>
                </a:lnTo>
                <a:lnTo>
                  <a:pt x="2590" y="944"/>
                </a:lnTo>
                <a:lnTo>
                  <a:pt x="2592" y="941"/>
                </a:lnTo>
                <a:lnTo>
                  <a:pt x="2592" y="944"/>
                </a:lnTo>
                <a:lnTo>
                  <a:pt x="2590" y="944"/>
                </a:lnTo>
                <a:lnTo>
                  <a:pt x="2590" y="946"/>
                </a:lnTo>
                <a:lnTo>
                  <a:pt x="2588" y="956"/>
                </a:lnTo>
                <a:lnTo>
                  <a:pt x="2586" y="962"/>
                </a:lnTo>
                <a:lnTo>
                  <a:pt x="2584" y="965"/>
                </a:lnTo>
                <a:lnTo>
                  <a:pt x="2581" y="967"/>
                </a:lnTo>
                <a:lnTo>
                  <a:pt x="2581" y="967"/>
                </a:lnTo>
                <a:lnTo>
                  <a:pt x="2579" y="967"/>
                </a:lnTo>
                <a:lnTo>
                  <a:pt x="2575" y="967"/>
                </a:lnTo>
                <a:lnTo>
                  <a:pt x="2573" y="967"/>
                </a:lnTo>
                <a:lnTo>
                  <a:pt x="2571" y="967"/>
                </a:lnTo>
                <a:lnTo>
                  <a:pt x="2567" y="965"/>
                </a:lnTo>
                <a:lnTo>
                  <a:pt x="2565" y="965"/>
                </a:lnTo>
                <a:lnTo>
                  <a:pt x="2563" y="967"/>
                </a:lnTo>
                <a:lnTo>
                  <a:pt x="2558" y="965"/>
                </a:lnTo>
                <a:lnTo>
                  <a:pt x="2556" y="965"/>
                </a:lnTo>
                <a:lnTo>
                  <a:pt x="2556" y="965"/>
                </a:lnTo>
                <a:lnTo>
                  <a:pt x="2552" y="965"/>
                </a:lnTo>
                <a:lnTo>
                  <a:pt x="2552" y="965"/>
                </a:lnTo>
                <a:lnTo>
                  <a:pt x="2550" y="965"/>
                </a:lnTo>
                <a:lnTo>
                  <a:pt x="2546" y="967"/>
                </a:lnTo>
                <a:lnTo>
                  <a:pt x="2542" y="967"/>
                </a:lnTo>
                <a:lnTo>
                  <a:pt x="2533" y="965"/>
                </a:lnTo>
                <a:lnTo>
                  <a:pt x="2531" y="962"/>
                </a:lnTo>
                <a:lnTo>
                  <a:pt x="2525" y="962"/>
                </a:lnTo>
                <a:lnTo>
                  <a:pt x="2523" y="962"/>
                </a:lnTo>
                <a:lnTo>
                  <a:pt x="2521" y="962"/>
                </a:lnTo>
                <a:lnTo>
                  <a:pt x="2519" y="962"/>
                </a:lnTo>
                <a:lnTo>
                  <a:pt x="2514" y="962"/>
                </a:lnTo>
                <a:lnTo>
                  <a:pt x="2512" y="962"/>
                </a:lnTo>
                <a:lnTo>
                  <a:pt x="2508" y="962"/>
                </a:lnTo>
                <a:lnTo>
                  <a:pt x="2506" y="962"/>
                </a:lnTo>
                <a:lnTo>
                  <a:pt x="2502" y="962"/>
                </a:lnTo>
                <a:lnTo>
                  <a:pt x="2500" y="960"/>
                </a:lnTo>
                <a:lnTo>
                  <a:pt x="2500" y="960"/>
                </a:lnTo>
                <a:lnTo>
                  <a:pt x="2498" y="960"/>
                </a:lnTo>
                <a:lnTo>
                  <a:pt x="2496" y="960"/>
                </a:lnTo>
                <a:lnTo>
                  <a:pt x="2493" y="960"/>
                </a:lnTo>
                <a:lnTo>
                  <a:pt x="2491" y="960"/>
                </a:lnTo>
                <a:lnTo>
                  <a:pt x="2489" y="962"/>
                </a:lnTo>
                <a:lnTo>
                  <a:pt x="2487" y="962"/>
                </a:lnTo>
                <a:lnTo>
                  <a:pt x="2487" y="965"/>
                </a:lnTo>
                <a:lnTo>
                  <a:pt x="2487" y="965"/>
                </a:lnTo>
                <a:lnTo>
                  <a:pt x="2489" y="965"/>
                </a:lnTo>
                <a:lnTo>
                  <a:pt x="2487" y="967"/>
                </a:lnTo>
                <a:lnTo>
                  <a:pt x="2485" y="967"/>
                </a:lnTo>
                <a:lnTo>
                  <a:pt x="2485" y="967"/>
                </a:lnTo>
                <a:lnTo>
                  <a:pt x="2483" y="967"/>
                </a:lnTo>
                <a:lnTo>
                  <a:pt x="2479" y="967"/>
                </a:lnTo>
                <a:lnTo>
                  <a:pt x="2477" y="969"/>
                </a:lnTo>
                <a:lnTo>
                  <a:pt x="2477" y="969"/>
                </a:lnTo>
                <a:lnTo>
                  <a:pt x="2475" y="971"/>
                </a:lnTo>
                <a:lnTo>
                  <a:pt x="2475" y="973"/>
                </a:lnTo>
                <a:lnTo>
                  <a:pt x="2475" y="973"/>
                </a:lnTo>
                <a:lnTo>
                  <a:pt x="2475" y="975"/>
                </a:lnTo>
                <a:lnTo>
                  <a:pt x="2475" y="975"/>
                </a:lnTo>
                <a:lnTo>
                  <a:pt x="2477" y="977"/>
                </a:lnTo>
                <a:lnTo>
                  <a:pt x="2479" y="977"/>
                </a:lnTo>
                <a:lnTo>
                  <a:pt x="2479" y="977"/>
                </a:lnTo>
                <a:lnTo>
                  <a:pt x="2477" y="979"/>
                </a:lnTo>
                <a:lnTo>
                  <a:pt x="2477" y="979"/>
                </a:lnTo>
                <a:lnTo>
                  <a:pt x="2477" y="981"/>
                </a:lnTo>
                <a:lnTo>
                  <a:pt x="2481" y="979"/>
                </a:lnTo>
                <a:lnTo>
                  <a:pt x="2481" y="979"/>
                </a:lnTo>
                <a:lnTo>
                  <a:pt x="2481" y="981"/>
                </a:lnTo>
                <a:lnTo>
                  <a:pt x="2481" y="981"/>
                </a:lnTo>
                <a:lnTo>
                  <a:pt x="2481" y="983"/>
                </a:lnTo>
                <a:lnTo>
                  <a:pt x="2481" y="983"/>
                </a:lnTo>
                <a:lnTo>
                  <a:pt x="2481" y="983"/>
                </a:lnTo>
                <a:lnTo>
                  <a:pt x="2481" y="986"/>
                </a:lnTo>
                <a:lnTo>
                  <a:pt x="2481" y="986"/>
                </a:lnTo>
                <a:lnTo>
                  <a:pt x="2481" y="986"/>
                </a:lnTo>
                <a:lnTo>
                  <a:pt x="2481" y="986"/>
                </a:lnTo>
                <a:lnTo>
                  <a:pt x="2481" y="988"/>
                </a:lnTo>
                <a:lnTo>
                  <a:pt x="2479" y="988"/>
                </a:lnTo>
                <a:lnTo>
                  <a:pt x="2479" y="992"/>
                </a:lnTo>
                <a:lnTo>
                  <a:pt x="2479" y="992"/>
                </a:lnTo>
                <a:lnTo>
                  <a:pt x="2481" y="992"/>
                </a:lnTo>
                <a:lnTo>
                  <a:pt x="2479" y="994"/>
                </a:lnTo>
                <a:lnTo>
                  <a:pt x="2479" y="994"/>
                </a:lnTo>
                <a:lnTo>
                  <a:pt x="2479" y="996"/>
                </a:lnTo>
                <a:lnTo>
                  <a:pt x="2481" y="996"/>
                </a:lnTo>
                <a:lnTo>
                  <a:pt x="2481" y="996"/>
                </a:lnTo>
                <a:lnTo>
                  <a:pt x="2481" y="998"/>
                </a:lnTo>
                <a:lnTo>
                  <a:pt x="2481" y="1002"/>
                </a:lnTo>
                <a:lnTo>
                  <a:pt x="2483" y="1004"/>
                </a:lnTo>
                <a:lnTo>
                  <a:pt x="2483" y="1006"/>
                </a:lnTo>
                <a:lnTo>
                  <a:pt x="2483" y="1006"/>
                </a:lnTo>
                <a:lnTo>
                  <a:pt x="2483" y="1009"/>
                </a:lnTo>
                <a:lnTo>
                  <a:pt x="2481" y="1013"/>
                </a:lnTo>
                <a:lnTo>
                  <a:pt x="2481" y="1013"/>
                </a:lnTo>
                <a:lnTo>
                  <a:pt x="2481" y="1015"/>
                </a:lnTo>
                <a:lnTo>
                  <a:pt x="2479" y="1021"/>
                </a:lnTo>
                <a:lnTo>
                  <a:pt x="2479" y="1021"/>
                </a:lnTo>
                <a:lnTo>
                  <a:pt x="2479" y="1021"/>
                </a:lnTo>
                <a:lnTo>
                  <a:pt x="2479" y="1023"/>
                </a:lnTo>
                <a:lnTo>
                  <a:pt x="2477" y="1027"/>
                </a:lnTo>
                <a:lnTo>
                  <a:pt x="2475" y="1032"/>
                </a:lnTo>
                <a:lnTo>
                  <a:pt x="2475" y="1034"/>
                </a:lnTo>
                <a:lnTo>
                  <a:pt x="2472" y="1036"/>
                </a:lnTo>
                <a:lnTo>
                  <a:pt x="2472" y="1036"/>
                </a:lnTo>
                <a:lnTo>
                  <a:pt x="2472" y="1036"/>
                </a:lnTo>
                <a:lnTo>
                  <a:pt x="2472" y="1038"/>
                </a:lnTo>
                <a:lnTo>
                  <a:pt x="2470" y="1040"/>
                </a:lnTo>
                <a:lnTo>
                  <a:pt x="2470" y="1042"/>
                </a:lnTo>
                <a:lnTo>
                  <a:pt x="2470" y="1044"/>
                </a:lnTo>
                <a:lnTo>
                  <a:pt x="2470" y="1044"/>
                </a:lnTo>
                <a:lnTo>
                  <a:pt x="2470" y="1046"/>
                </a:lnTo>
                <a:lnTo>
                  <a:pt x="2470" y="1046"/>
                </a:lnTo>
                <a:lnTo>
                  <a:pt x="2472" y="1046"/>
                </a:lnTo>
                <a:lnTo>
                  <a:pt x="2475" y="1046"/>
                </a:lnTo>
                <a:lnTo>
                  <a:pt x="2475" y="1046"/>
                </a:lnTo>
                <a:lnTo>
                  <a:pt x="2477" y="1044"/>
                </a:lnTo>
                <a:lnTo>
                  <a:pt x="2479" y="1042"/>
                </a:lnTo>
                <a:lnTo>
                  <a:pt x="2479" y="1040"/>
                </a:lnTo>
                <a:lnTo>
                  <a:pt x="2481" y="1040"/>
                </a:lnTo>
                <a:lnTo>
                  <a:pt x="2479" y="1042"/>
                </a:lnTo>
                <a:lnTo>
                  <a:pt x="2477" y="1042"/>
                </a:lnTo>
                <a:lnTo>
                  <a:pt x="2477" y="1044"/>
                </a:lnTo>
                <a:lnTo>
                  <a:pt x="2477" y="1046"/>
                </a:lnTo>
                <a:lnTo>
                  <a:pt x="2477" y="1046"/>
                </a:lnTo>
                <a:lnTo>
                  <a:pt x="2475" y="1046"/>
                </a:lnTo>
                <a:lnTo>
                  <a:pt x="2475" y="1046"/>
                </a:lnTo>
                <a:lnTo>
                  <a:pt x="2475" y="1048"/>
                </a:lnTo>
                <a:lnTo>
                  <a:pt x="2475" y="1050"/>
                </a:lnTo>
                <a:lnTo>
                  <a:pt x="2475" y="1050"/>
                </a:lnTo>
                <a:lnTo>
                  <a:pt x="2477" y="1050"/>
                </a:lnTo>
                <a:lnTo>
                  <a:pt x="2479" y="1050"/>
                </a:lnTo>
                <a:lnTo>
                  <a:pt x="2479" y="1050"/>
                </a:lnTo>
                <a:lnTo>
                  <a:pt x="2481" y="1050"/>
                </a:lnTo>
                <a:lnTo>
                  <a:pt x="2481" y="1050"/>
                </a:lnTo>
                <a:lnTo>
                  <a:pt x="2483" y="1050"/>
                </a:lnTo>
                <a:lnTo>
                  <a:pt x="2479" y="1050"/>
                </a:lnTo>
                <a:lnTo>
                  <a:pt x="2481" y="1053"/>
                </a:lnTo>
                <a:lnTo>
                  <a:pt x="2481" y="1055"/>
                </a:lnTo>
                <a:lnTo>
                  <a:pt x="2479" y="1059"/>
                </a:lnTo>
                <a:lnTo>
                  <a:pt x="2481" y="1061"/>
                </a:lnTo>
                <a:lnTo>
                  <a:pt x="2481" y="1063"/>
                </a:lnTo>
                <a:lnTo>
                  <a:pt x="2481" y="1065"/>
                </a:lnTo>
                <a:lnTo>
                  <a:pt x="2481" y="1067"/>
                </a:lnTo>
                <a:lnTo>
                  <a:pt x="2479" y="1071"/>
                </a:lnTo>
                <a:lnTo>
                  <a:pt x="2477" y="1074"/>
                </a:lnTo>
                <a:lnTo>
                  <a:pt x="2479" y="1074"/>
                </a:lnTo>
                <a:lnTo>
                  <a:pt x="2479" y="1074"/>
                </a:lnTo>
                <a:lnTo>
                  <a:pt x="2481" y="1074"/>
                </a:lnTo>
                <a:lnTo>
                  <a:pt x="2483" y="1074"/>
                </a:lnTo>
                <a:lnTo>
                  <a:pt x="2485" y="1074"/>
                </a:lnTo>
                <a:lnTo>
                  <a:pt x="2489" y="1074"/>
                </a:lnTo>
                <a:lnTo>
                  <a:pt x="2493" y="1076"/>
                </a:lnTo>
                <a:lnTo>
                  <a:pt x="2493" y="1076"/>
                </a:lnTo>
                <a:lnTo>
                  <a:pt x="2500" y="1071"/>
                </a:lnTo>
                <a:lnTo>
                  <a:pt x="2500" y="1071"/>
                </a:lnTo>
                <a:lnTo>
                  <a:pt x="2504" y="1071"/>
                </a:lnTo>
                <a:lnTo>
                  <a:pt x="2506" y="1071"/>
                </a:lnTo>
                <a:lnTo>
                  <a:pt x="2508" y="1071"/>
                </a:lnTo>
                <a:lnTo>
                  <a:pt x="2508" y="1069"/>
                </a:lnTo>
                <a:lnTo>
                  <a:pt x="2508" y="1071"/>
                </a:lnTo>
                <a:lnTo>
                  <a:pt x="2508" y="1071"/>
                </a:lnTo>
                <a:lnTo>
                  <a:pt x="2514" y="1076"/>
                </a:lnTo>
                <a:lnTo>
                  <a:pt x="2514" y="1078"/>
                </a:lnTo>
                <a:lnTo>
                  <a:pt x="2516" y="1076"/>
                </a:lnTo>
                <a:lnTo>
                  <a:pt x="2519" y="1076"/>
                </a:lnTo>
                <a:lnTo>
                  <a:pt x="2516" y="1076"/>
                </a:lnTo>
                <a:lnTo>
                  <a:pt x="2516" y="1078"/>
                </a:lnTo>
                <a:lnTo>
                  <a:pt x="2514" y="1080"/>
                </a:lnTo>
                <a:lnTo>
                  <a:pt x="2514" y="1080"/>
                </a:lnTo>
                <a:lnTo>
                  <a:pt x="2516" y="1082"/>
                </a:lnTo>
                <a:lnTo>
                  <a:pt x="2516" y="1082"/>
                </a:lnTo>
                <a:lnTo>
                  <a:pt x="2516" y="1082"/>
                </a:lnTo>
                <a:lnTo>
                  <a:pt x="2516" y="1084"/>
                </a:lnTo>
                <a:lnTo>
                  <a:pt x="2519" y="1086"/>
                </a:lnTo>
                <a:lnTo>
                  <a:pt x="2521" y="1088"/>
                </a:lnTo>
                <a:lnTo>
                  <a:pt x="2521" y="1088"/>
                </a:lnTo>
                <a:lnTo>
                  <a:pt x="2523" y="1090"/>
                </a:lnTo>
                <a:lnTo>
                  <a:pt x="2527" y="1090"/>
                </a:lnTo>
                <a:lnTo>
                  <a:pt x="2527" y="1090"/>
                </a:lnTo>
                <a:lnTo>
                  <a:pt x="2529" y="1090"/>
                </a:lnTo>
                <a:lnTo>
                  <a:pt x="2529" y="1088"/>
                </a:lnTo>
                <a:lnTo>
                  <a:pt x="2529" y="1088"/>
                </a:lnTo>
                <a:lnTo>
                  <a:pt x="2529" y="1088"/>
                </a:lnTo>
                <a:lnTo>
                  <a:pt x="2529" y="1088"/>
                </a:lnTo>
                <a:lnTo>
                  <a:pt x="2531" y="1088"/>
                </a:lnTo>
                <a:lnTo>
                  <a:pt x="2531" y="1084"/>
                </a:lnTo>
                <a:lnTo>
                  <a:pt x="2533" y="1084"/>
                </a:lnTo>
                <a:lnTo>
                  <a:pt x="2535" y="1082"/>
                </a:lnTo>
                <a:lnTo>
                  <a:pt x="2540" y="1082"/>
                </a:lnTo>
                <a:lnTo>
                  <a:pt x="2542" y="1080"/>
                </a:lnTo>
                <a:lnTo>
                  <a:pt x="2544" y="1080"/>
                </a:lnTo>
                <a:lnTo>
                  <a:pt x="2544" y="1080"/>
                </a:lnTo>
                <a:lnTo>
                  <a:pt x="2552" y="1078"/>
                </a:lnTo>
                <a:lnTo>
                  <a:pt x="2556" y="1080"/>
                </a:lnTo>
                <a:lnTo>
                  <a:pt x="2558" y="1080"/>
                </a:lnTo>
                <a:lnTo>
                  <a:pt x="2560" y="1078"/>
                </a:lnTo>
                <a:lnTo>
                  <a:pt x="2563" y="1078"/>
                </a:lnTo>
                <a:lnTo>
                  <a:pt x="2565" y="1080"/>
                </a:lnTo>
                <a:lnTo>
                  <a:pt x="2567" y="1080"/>
                </a:lnTo>
                <a:lnTo>
                  <a:pt x="2569" y="1080"/>
                </a:lnTo>
                <a:lnTo>
                  <a:pt x="2571" y="1078"/>
                </a:lnTo>
                <a:lnTo>
                  <a:pt x="2573" y="1078"/>
                </a:lnTo>
                <a:lnTo>
                  <a:pt x="2575" y="1078"/>
                </a:lnTo>
                <a:lnTo>
                  <a:pt x="2575" y="1080"/>
                </a:lnTo>
                <a:lnTo>
                  <a:pt x="2577" y="1078"/>
                </a:lnTo>
                <a:lnTo>
                  <a:pt x="2579" y="1076"/>
                </a:lnTo>
                <a:lnTo>
                  <a:pt x="2581" y="1071"/>
                </a:lnTo>
                <a:lnTo>
                  <a:pt x="2584" y="1067"/>
                </a:lnTo>
                <a:lnTo>
                  <a:pt x="2588" y="1065"/>
                </a:lnTo>
                <a:lnTo>
                  <a:pt x="2594" y="1065"/>
                </a:lnTo>
                <a:lnTo>
                  <a:pt x="2596" y="1065"/>
                </a:lnTo>
                <a:lnTo>
                  <a:pt x="2596" y="1065"/>
                </a:lnTo>
                <a:lnTo>
                  <a:pt x="2598" y="1065"/>
                </a:lnTo>
                <a:lnTo>
                  <a:pt x="2596" y="1063"/>
                </a:lnTo>
                <a:lnTo>
                  <a:pt x="2596" y="1061"/>
                </a:lnTo>
                <a:lnTo>
                  <a:pt x="2596" y="1061"/>
                </a:lnTo>
                <a:lnTo>
                  <a:pt x="2596" y="1061"/>
                </a:lnTo>
                <a:lnTo>
                  <a:pt x="2598" y="1059"/>
                </a:lnTo>
                <a:lnTo>
                  <a:pt x="2598" y="1055"/>
                </a:lnTo>
                <a:lnTo>
                  <a:pt x="2600" y="1055"/>
                </a:lnTo>
                <a:lnTo>
                  <a:pt x="2600" y="1053"/>
                </a:lnTo>
                <a:lnTo>
                  <a:pt x="2602" y="1050"/>
                </a:lnTo>
                <a:lnTo>
                  <a:pt x="2607" y="1048"/>
                </a:lnTo>
                <a:lnTo>
                  <a:pt x="2609" y="1046"/>
                </a:lnTo>
                <a:lnTo>
                  <a:pt x="2611" y="1046"/>
                </a:lnTo>
                <a:lnTo>
                  <a:pt x="2611" y="1044"/>
                </a:lnTo>
                <a:lnTo>
                  <a:pt x="2607" y="1044"/>
                </a:lnTo>
                <a:lnTo>
                  <a:pt x="2607" y="1042"/>
                </a:lnTo>
                <a:lnTo>
                  <a:pt x="2604" y="1040"/>
                </a:lnTo>
                <a:lnTo>
                  <a:pt x="2602" y="1034"/>
                </a:lnTo>
                <a:lnTo>
                  <a:pt x="2602" y="1034"/>
                </a:lnTo>
                <a:lnTo>
                  <a:pt x="2607" y="1027"/>
                </a:lnTo>
                <a:lnTo>
                  <a:pt x="2609" y="1025"/>
                </a:lnTo>
                <a:lnTo>
                  <a:pt x="2611" y="1023"/>
                </a:lnTo>
                <a:lnTo>
                  <a:pt x="2613" y="1019"/>
                </a:lnTo>
                <a:lnTo>
                  <a:pt x="2617" y="1015"/>
                </a:lnTo>
                <a:lnTo>
                  <a:pt x="2617" y="1015"/>
                </a:lnTo>
                <a:lnTo>
                  <a:pt x="2617" y="1015"/>
                </a:lnTo>
                <a:lnTo>
                  <a:pt x="2619" y="1015"/>
                </a:lnTo>
                <a:lnTo>
                  <a:pt x="2619" y="1013"/>
                </a:lnTo>
                <a:lnTo>
                  <a:pt x="2621" y="1013"/>
                </a:lnTo>
                <a:lnTo>
                  <a:pt x="2619" y="1011"/>
                </a:lnTo>
                <a:lnTo>
                  <a:pt x="2617" y="1011"/>
                </a:lnTo>
                <a:lnTo>
                  <a:pt x="2619" y="1009"/>
                </a:lnTo>
                <a:lnTo>
                  <a:pt x="2623" y="1006"/>
                </a:lnTo>
                <a:lnTo>
                  <a:pt x="2625" y="1006"/>
                </a:lnTo>
                <a:lnTo>
                  <a:pt x="2630" y="1004"/>
                </a:lnTo>
                <a:lnTo>
                  <a:pt x="2638" y="1002"/>
                </a:lnTo>
                <a:lnTo>
                  <a:pt x="2638" y="1002"/>
                </a:lnTo>
                <a:lnTo>
                  <a:pt x="2642" y="1000"/>
                </a:lnTo>
                <a:lnTo>
                  <a:pt x="2651" y="994"/>
                </a:lnTo>
                <a:lnTo>
                  <a:pt x="2653" y="992"/>
                </a:lnTo>
                <a:lnTo>
                  <a:pt x="2655" y="992"/>
                </a:lnTo>
                <a:lnTo>
                  <a:pt x="2655" y="990"/>
                </a:lnTo>
                <a:lnTo>
                  <a:pt x="2655" y="988"/>
                </a:lnTo>
                <a:lnTo>
                  <a:pt x="2655" y="988"/>
                </a:lnTo>
                <a:lnTo>
                  <a:pt x="2653" y="988"/>
                </a:lnTo>
                <a:lnTo>
                  <a:pt x="2653" y="986"/>
                </a:lnTo>
                <a:lnTo>
                  <a:pt x="2655" y="986"/>
                </a:lnTo>
                <a:lnTo>
                  <a:pt x="2655" y="986"/>
                </a:lnTo>
                <a:lnTo>
                  <a:pt x="2655" y="986"/>
                </a:lnTo>
                <a:lnTo>
                  <a:pt x="2655" y="983"/>
                </a:lnTo>
                <a:lnTo>
                  <a:pt x="2655" y="983"/>
                </a:lnTo>
                <a:lnTo>
                  <a:pt x="2655" y="983"/>
                </a:lnTo>
                <a:lnTo>
                  <a:pt x="2653" y="979"/>
                </a:lnTo>
                <a:lnTo>
                  <a:pt x="2653" y="975"/>
                </a:lnTo>
                <a:lnTo>
                  <a:pt x="2653" y="975"/>
                </a:lnTo>
                <a:lnTo>
                  <a:pt x="2653" y="971"/>
                </a:lnTo>
                <a:lnTo>
                  <a:pt x="2655" y="969"/>
                </a:lnTo>
                <a:lnTo>
                  <a:pt x="2663" y="965"/>
                </a:lnTo>
                <a:lnTo>
                  <a:pt x="2663" y="965"/>
                </a:lnTo>
                <a:lnTo>
                  <a:pt x="2665" y="962"/>
                </a:lnTo>
                <a:lnTo>
                  <a:pt x="2667" y="962"/>
                </a:lnTo>
                <a:lnTo>
                  <a:pt x="2667" y="962"/>
                </a:lnTo>
                <a:lnTo>
                  <a:pt x="2667" y="962"/>
                </a:lnTo>
                <a:lnTo>
                  <a:pt x="2667" y="965"/>
                </a:lnTo>
                <a:lnTo>
                  <a:pt x="2669" y="965"/>
                </a:lnTo>
                <a:lnTo>
                  <a:pt x="2672" y="965"/>
                </a:lnTo>
                <a:lnTo>
                  <a:pt x="2672" y="965"/>
                </a:lnTo>
                <a:lnTo>
                  <a:pt x="2676" y="967"/>
                </a:lnTo>
                <a:lnTo>
                  <a:pt x="2676" y="967"/>
                </a:lnTo>
                <a:lnTo>
                  <a:pt x="2678" y="967"/>
                </a:lnTo>
                <a:lnTo>
                  <a:pt x="2678" y="967"/>
                </a:lnTo>
                <a:lnTo>
                  <a:pt x="2678" y="967"/>
                </a:lnTo>
                <a:lnTo>
                  <a:pt x="2678" y="967"/>
                </a:lnTo>
                <a:lnTo>
                  <a:pt x="2678" y="967"/>
                </a:lnTo>
                <a:lnTo>
                  <a:pt x="2680" y="967"/>
                </a:lnTo>
                <a:lnTo>
                  <a:pt x="2680" y="967"/>
                </a:lnTo>
                <a:lnTo>
                  <a:pt x="2682" y="965"/>
                </a:lnTo>
                <a:lnTo>
                  <a:pt x="2682" y="967"/>
                </a:lnTo>
                <a:lnTo>
                  <a:pt x="2682" y="967"/>
                </a:lnTo>
                <a:lnTo>
                  <a:pt x="2682" y="967"/>
                </a:lnTo>
                <a:lnTo>
                  <a:pt x="2682" y="967"/>
                </a:lnTo>
                <a:lnTo>
                  <a:pt x="2684" y="967"/>
                </a:lnTo>
                <a:lnTo>
                  <a:pt x="2686" y="969"/>
                </a:lnTo>
                <a:lnTo>
                  <a:pt x="2690" y="971"/>
                </a:lnTo>
                <a:lnTo>
                  <a:pt x="2692" y="971"/>
                </a:lnTo>
                <a:lnTo>
                  <a:pt x="2695" y="971"/>
                </a:lnTo>
                <a:lnTo>
                  <a:pt x="2697" y="971"/>
                </a:lnTo>
                <a:lnTo>
                  <a:pt x="2699" y="971"/>
                </a:lnTo>
                <a:lnTo>
                  <a:pt x="2701" y="971"/>
                </a:lnTo>
                <a:lnTo>
                  <a:pt x="2703" y="969"/>
                </a:lnTo>
                <a:lnTo>
                  <a:pt x="2705" y="969"/>
                </a:lnTo>
                <a:lnTo>
                  <a:pt x="2705" y="967"/>
                </a:lnTo>
                <a:lnTo>
                  <a:pt x="2705" y="967"/>
                </a:lnTo>
                <a:lnTo>
                  <a:pt x="2707" y="965"/>
                </a:lnTo>
                <a:lnTo>
                  <a:pt x="2711" y="962"/>
                </a:lnTo>
                <a:lnTo>
                  <a:pt x="2713" y="960"/>
                </a:lnTo>
                <a:lnTo>
                  <a:pt x="2716" y="960"/>
                </a:lnTo>
                <a:lnTo>
                  <a:pt x="2720" y="958"/>
                </a:lnTo>
                <a:lnTo>
                  <a:pt x="2724" y="958"/>
                </a:lnTo>
                <a:lnTo>
                  <a:pt x="2724" y="956"/>
                </a:lnTo>
                <a:lnTo>
                  <a:pt x="2728" y="954"/>
                </a:lnTo>
                <a:lnTo>
                  <a:pt x="2732" y="950"/>
                </a:lnTo>
                <a:lnTo>
                  <a:pt x="2734" y="948"/>
                </a:lnTo>
                <a:lnTo>
                  <a:pt x="2736" y="948"/>
                </a:lnTo>
                <a:lnTo>
                  <a:pt x="2741" y="950"/>
                </a:lnTo>
                <a:lnTo>
                  <a:pt x="2743" y="950"/>
                </a:lnTo>
                <a:lnTo>
                  <a:pt x="2749" y="954"/>
                </a:lnTo>
                <a:lnTo>
                  <a:pt x="2753" y="956"/>
                </a:lnTo>
                <a:lnTo>
                  <a:pt x="2755" y="956"/>
                </a:lnTo>
                <a:lnTo>
                  <a:pt x="2755" y="958"/>
                </a:lnTo>
                <a:lnTo>
                  <a:pt x="2757" y="965"/>
                </a:lnTo>
                <a:lnTo>
                  <a:pt x="2760" y="967"/>
                </a:lnTo>
                <a:lnTo>
                  <a:pt x="2760" y="969"/>
                </a:lnTo>
                <a:lnTo>
                  <a:pt x="2760" y="971"/>
                </a:lnTo>
                <a:lnTo>
                  <a:pt x="2760" y="973"/>
                </a:lnTo>
                <a:lnTo>
                  <a:pt x="2760" y="973"/>
                </a:lnTo>
                <a:lnTo>
                  <a:pt x="2762" y="973"/>
                </a:lnTo>
                <a:lnTo>
                  <a:pt x="2762" y="973"/>
                </a:lnTo>
                <a:lnTo>
                  <a:pt x="2764" y="975"/>
                </a:lnTo>
                <a:lnTo>
                  <a:pt x="2764" y="975"/>
                </a:lnTo>
                <a:lnTo>
                  <a:pt x="2764" y="975"/>
                </a:lnTo>
                <a:lnTo>
                  <a:pt x="2764" y="977"/>
                </a:lnTo>
                <a:lnTo>
                  <a:pt x="2766" y="977"/>
                </a:lnTo>
                <a:lnTo>
                  <a:pt x="2770" y="981"/>
                </a:lnTo>
                <a:lnTo>
                  <a:pt x="2770" y="983"/>
                </a:lnTo>
                <a:lnTo>
                  <a:pt x="2770" y="983"/>
                </a:lnTo>
                <a:lnTo>
                  <a:pt x="2768" y="983"/>
                </a:lnTo>
                <a:lnTo>
                  <a:pt x="2770" y="983"/>
                </a:lnTo>
                <a:lnTo>
                  <a:pt x="2770" y="983"/>
                </a:lnTo>
                <a:lnTo>
                  <a:pt x="2770" y="983"/>
                </a:lnTo>
                <a:lnTo>
                  <a:pt x="2772" y="983"/>
                </a:lnTo>
                <a:lnTo>
                  <a:pt x="2774" y="983"/>
                </a:lnTo>
                <a:lnTo>
                  <a:pt x="2776" y="986"/>
                </a:lnTo>
                <a:lnTo>
                  <a:pt x="2778" y="990"/>
                </a:lnTo>
                <a:lnTo>
                  <a:pt x="2783" y="992"/>
                </a:lnTo>
                <a:lnTo>
                  <a:pt x="2785" y="994"/>
                </a:lnTo>
                <a:lnTo>
                  <a:pt x="2791" y="1000"/>
                </a:lnTo>
                <a:lnTo>
                  <a:pt x="2793" y="1000"/>
                </a:lnTo>
                <a:lnTo>
                  <a:pt x="2797" y="1002"/>
                </a:lnTo>
                <a:lnTo>
                  <a:pt x="2797" y="1002"/>
                </a:lnTo>
                <a:lnTo>
                  <a:pt x="2797" y="1004"/>
                </a:lnTo>
                <a:lnTo>
                  <a:pt x="2799" y="1002"/>
                </a:lnTo>
                <a:lnTo>
                  <a:pt x="2799" y="1002"/>
                </a:lnTo>
                <a:lnTo>
                  <a:pt x="2801" y="1002"/>
                </a:lnTo>
                <a:lnTo>
                  <a:pt x="2804" y="1004"/>
                </a:lnTo>
                <a:lnTo>
                  <a:pt x="2806" y="1002"/>
                </a:lnTo>
                <a:lnTo>
                  <a:pt x="2808" y="1004"/>
                </a:lnTo>
                <a:lnTo>
                  <a:pt x="2808" y="1004"/>
                </a:lnTo>
                <a:lnTo>
                  <a:pt x="2812" y="1011"/>
                </a:lnTo>
                <a:lnTo>
                  <a:pt x="2812" y="1011"/>
                </a:lnTo>
                <a:lnTo>
                  <a:pt x="2812" y="1011"/>
                </a:lnTo>
                <a:lnTo>
                  <a:pt x="2812" y="1011"/>
                </a:lnTo>
                <a:lnTo>
                  <a:pt x="2812" y="1011"/>
                </a:lnTo>
                <a:lnTo>
                  <a:pt x="2814" y="1011"/>
                </a:lnTo>
                <a:lnTo>
                  <a:pt x="2816" y="1011"/>
                </a:lnTo>
                <a:lnTo>
                  <a:pt x="2818" y="1013"/>
                </a:lnTo>
                <a:lnTo>
                  <a:pt x="2816" y="1015"/>
                </a:lnTo>
                <a:lnTo>
                  <a:pt x="2816" y="1015"/>
                </a:lnTo>
                <a:lnTo>
                  <a:pt x="2818" y="1015"/>
                </a:lnTo>
                <a:lnTo>
                  <a:pt x="2818" y="1015"/>
                </a:lnTo>
                <a:lnTo>
                  <a:pt x="2820" y="1013"/>
                </a:lnTo>
                <a:lnTo>
                  <a:pt x="2822" y="1013"/>
                </a:lnTo>
                <a:lnTo>
                  <a:pt x="2822" y="1015"/>
                </a:lnTo>
                <a:lnTo>
                  <a:pt x="2824" y="1015"/>
                </a:lnTo>
                <a:lnTo>
                  <a:pt x="2824" y="1017"/>
                </a:lnTo>
                <a:lnTo>
                  <a:pt x="2824" y="1019"/>
                </a:lnTo>
                <a:lnTo>
                  <a:pt x="2824" y="1019"/>
                </a:lnTo>
                <a:lnTo>
                  <a:pt x="2824" y="1019"/>
                </a:lnTo>
                <a:lnTo>
                  <a:pt x="2824" y="1021"/>
                </a:lnTo>
                <a:lnTo>
                  <a:pt x="2829" y="1023"/>
                </a:lnTo>
                <a:lnTo>
                  <a:pt x="2831" y="1023"/>
                </a:lnTo>
                <a:lnTo>
                  <a:pt x="2833" y="1023"/>
                </a:lnTo>
                <a:lnTo>
                  <a:pt x="2835" y="1025"/>
                </a:lnTo>
                <a:lnTo>
                  <a:pt x="2837" y="1027"/>
                </a:lnTo>
                <a:lnTo>
                  <a:pt x="2837" y="1032"/>
                </a:lnTo>
                <a:lnTo>
                  <a:pt x="2839" y="1036"/>
                </a:lnTo>
                <a:lnTo>
                  <a:pt x="2841" y="1040"/>
                </a:lnTo>
                <a:lnTo>
                  <a:pt x="2841" y="1040"/>
                </a:lnTo>
                <a:lnTo>
                  <a:pt x="2843" y="1042"/>
                </a:lnTo>
                <a:lnTo>
                  <a:pt x="2843" y="1046"/>
                </a:lnTo>
                <a:lnTo>
                  <a:pt x="2841" y="1046"/>
                </a:lnTo>
                <a:lnTo>
                  <a:pt x="2839" y="1046"/>
                </a:lnTo>
                <a:lnTo>
                  <a:pt x="2839" y="1046"/>
                </a:lnTo>
                <a:lnTo>
                  <a:pt x="2837" y="1048"/>
                </a:lnTo>
                <a:lnTo>
                  <a:pt x="2839" y="1050"/>
                </a:lnTo>
                <a:lnTo>
                  <a:pt x="2837" y="1053"/>
                </a:lnTo>
                <a:lnTo>
                  <a:pt x="2835" y="1055"/>
                </a:lnTo>
                <a:lnTo>
                  <a:pt x="2835" y="1055"/>
                </a:lnTo>
                <a:lnTo>
                  <a:pt x="2835" y="1057"/>
                </a:lnTo>
                <a:lnTo>
                  <a:pt x="2835" y="1059"/>
                </a:lnTo>
                <a:lnTo>
                  <a:pt x="2841" y="1059"/>
                </a:lnTo>
                <a:lnTo>
                  <a:pt x="2841" y="1057"/>
                </a:lnTo>
                <a:lnTo>
                  <a:pt x="2841" y="1057"/>
                </a:lnTo>
                <a:lnTo>
                  <a:pt x="2843" y="1055"/>
                </a:lnTo>
                <a:lnTo>
                  <a:pt x="2848" y="1050"/>
                </a:lnTo>
                <a:lnTo>
                  <a:pt x="2848" y="1050"/>
                </a:lnTo>
                <a:lnTo>
                  <a:pt x="2848" y="1046"/>
                </a:lnTo>
                <a:lnTo>
                  <a:pt x="2848" y="1044"/>
                </a:lnTo>
                <a:lnTo>
                  <a:pt x="2850" y="1044"/>
                </a:lnTo>
                <a:lnTo>
                  <a:pt x="2854" y="1042"/>
                </a:lnTo>
                <a:lnTo>
                  <a:pt x="2856" y="1042"/>
                </a:lnTo>
                <a:lnTo>
                  <a:pt x="2856" y="1042"/>
                </a:lnTo>
                <a:lnTo>
                  <a:pt x="2856" y="1040"/>
                </a:lnTo>
                <a:lnTo>
                  <a:pt x="2856" y="1036"/>
                </a:lnTo>
                <a:lnTo>
                  <a:pt x="2854" y="1034"/>
                </a:lnTo>
                <a:lnTo>
                  <a:pt x="2852" y="1032"/>
                </a:lnTo>
                <a:lnTo>
                  <a:pt x="2848" y="1032"/>
                </a:lnTo>
                <a:lnTo>
                  <a:pt x="2848" y="1030"/>
                </a:lnTo>
                <a:lnTo>
                  <a:pt x="2848" y="1027"/>
                </a:lnTo>
                <a:lnTo>
                  <a:pt x="2850" y="1023"/>
                </a:lnTo>
                <a:lnTo>
                  <a:pt x="2852" y="1019"/>
                </a:lnTo>
                <a:lnTo>
                  <a:pt x="2854" y="1017"/>
                </a:lnTo>
                <a:lnTo>
                  <a:pt x="2854" y="1015"/>
                </a:lnTo>
                <a:lnTo>
                  <a:pt x="2856" y="1017"/>
                </a:lnTo>
                <a:lnTo>
                  <a:pt x="2858" y="1017"/>
                </a:lnTo>
                <a:lnTo>
                  <a:pt x="2858" y="1017"/>
                </a:lnTo>
                <a:lnTo>
                  <a:pt x="2858" y="1017"/>
                </a:lnTo>
                <a:lnTo>
                  <a:pt x="2860" y="1019"/>
                </a:lnTo>
                <a:lnTo>
                  <a:pt x="2860" y="1019"/>
                </a:lnTo>
                <a:lnTo>
                  <a:pt x="2866" y="1019"/>
                </a:lnTo>
                <a:lnTo>
                  <a:pt x="2871" y="1025"/>
                </a:lnTo>
                <a:lnTo>
                  <a:pt x="2873" y="1027"/>
                </a:lnTo>
                <a:lnTo>
                  <a:pt x="2873" y="1027"/>
                </a:lnTo>
                <a:lnTo>
                  <a:pt x="2875" y="1025"/>
                </a:lnTo>
                <a:lnTo>
                  <a:pt x="2875" y="1025"/>
                </a:lnTo>
                <a:lnTo>
                  <a:pt x="2875" y="1023"/>
                </a:lnTo>
                <a:lnTo>
                  <a:pt x="2875" y="1021"/>
                </a:lnTo>
                <a:lnTo>
                  <a:pt x="2873" y="1019"/>
                </a:lnTo>
                <a:lnTo>
                  <a:pt x="2868" y="1015"/>
                </a:lnTo>
                <a:lnTo>
                  <a:pt x="2868" y="1013"/>
                </a:lnTo>
                <a:lnTo>
                  <a:pt x="2860" y="1011"/>
                </a:lnTo>
                <a:lnTo>
                  <a:pt x="2858" y="1009"/>
                </a:lnTo>
                <a:lnTo>
                  <a:pt x="2856" y="1006"/>
                </a:lnTo>
                <a:lnTo>
                  <a:pt x="2848" y="1004"/>
                </a:lnTo>
                <a:lnTo>
                  <a:pt x="2839" y="1000"/>
                </a:lnTo>
                <a:lnTo>
                  <a:pt x="2837" y="998"/>
                </a:lnTo>
                <a:lnTo>
                  <a:pt x="2839" y="996"/>
                </a:lnTo>
                <a:lnTo>
                  <a:pt x="2839" y="996"/>
                </a:lnTo>
                <a:lnTo>
                  <a:pt x="2841" y="994"/>
                </a:lnTo>
                <a:lnTo>
                  <a:pt x="2841" y="994"/>
                </a:lnTo>
                <a:lnTo>
                  <a:pt x="2841" y="992"/>
                </a:lnTo>
                <a:lnTo>
                  <a:pt x="2841" y="992"/>
                </a:lnTo>
                <a:lnTo>
                  <a:pt x="2839" y="992"/>
                </a:lnTo>
                <a:lnTo>
                  <a:pt x="2831" y="992"/>
                </a:lnTo>
                <a:lnTo>
                  <a:pt x="2827" y="992"/>
                </a:lnTo>
                <a:lnTo>
                  <a:pt x="2822" y="990"/>
                </a:lnTo>
                <a:lnTo>
                  <a:pt x="2818" y="986"/>
                </a:lnTo>
                <a:lnTo>
                  <a:pt x="2814" y="981"/>
                </a:lnTo>
                <a:lnTo>
                  <a:pt x="2810" y="979"/>
                </a:lnTo>
                <a:lnTo>
                  <a:pt x="2810" y="975"/>
                </a:lnTo>
                <a:lnTo>
                  <a:pt x="2808" y="971"/>
                </a:lnTo>
                <a:lnTo>
                  <a:pt x="2806" y="967"/>
                </a:lnTo>
                <a:lnTo>
                  <a:pt x="2804" y="962"/>
                </a:lnTo>
                <a:lnTo>
                  <a:pt x="2804" y="962"/>
                </a:lnTo>
                <a:lnTo>
                  <a:pt x="2799" y="960"/>
                </a:lnTo>
                <a:lnTo>
                  <a:pt x="2795" y="956"/>
                </a:lnTo>
                <a:lnTo>
                  <a:pt x="2791" y="956"/>
                </a:lnTo>
                <a:lnTo>
                  <a:pt x="2789" y="954"/>
                </a:lnTo>
                <a:lnTo>
                  <a:pt x="2787" y="952"/>
                </a:lnTo>
                <a:lnTo>
                  <a:pt x="2787" y="948"/>
                </a:lnTo>
                <a:lnTo>
                  <a:pt x="2785" y="944"/>
                </a:lnTo>
                <a:lnTo>
                  <a:pt x="2785" y="941"/>
                </a:lnTo>
                <a:lnTo>
                  <a:pt x="2787" y="941"/>
                </a:lnTo>
                <a:lnTo>
                  <a:pt x="2787" y="941"/>
                </a:lnTo>
                <a:lnTo>
                  <a:pt x="2789" y="941"/>
                </a:lnTo>
                <a:lnTo>
                  <a:pt x="2789" y="939"/>
                </a:lnTo>
                <a:lnTo>
                  <a:pt x="2789" y="939"/>
                </a:lnTo>
                <a:lnTo>
                  <a:pt x="2787" y="937"/>
                </a:lnTo>
                <a:lnTo>
                  <a:pt x="2785" y="935"/>
                </a:lnTo>
                <a:lnTo>
                  <a:pt x="2785" y="933"/>
                </a:lnTo>
                <a:lnTo>
                  <a:pt x="2785" y="931"/>
                </a:lnTo>
                <a:lnTo>
                  <a:pt x="2785" y="931"/>
                </a:lnTo>
                <a:lnTo>
                  <a:pt x="2787" y="929"/>
                </a:lnTo>
                <a:lnTo>
                  <a:pt x="2789" y="929"/>
                </a:lnTo>
                <a:lnTo>
                  <a:pt x="2789" y="929"/>
                </a:lnTo>
                <a:lnTo>
                  <a:pt x="2789" y="929"/>
                </a:lnTo>
                <a:lnTo>
                  <a:pt x="2789" y="929"/>
                </a:lnTo>
                <a:lnTo>
                  <a:pt x="2791" y="929"/>
                </a:lnTo>
                <a:lnTo>
                  <a:pt x="2793" y="929"/>
                </a:lnTo>
                <a:lnTo>
                  <a:pt x="2795" y="927"/>
                </a:lnTo>
                <a:lnTo>
                  <a:pt x="2797" y="927"/>
                </a:lnTo>
                <a:lnTo>
                  <a:pt x="2797" y="925"/>
                </a:lnTo>
                <a:lnTo>
                  <a:pt x="2799" y="925"/>
                </a:lnTo>
                <a:lnTo>
                  <a:pt x="2799" y="925"/>
                </a:lnTo>
                <a:lnTo>
                  <a:pt x="2804" y="925"/>
                </a:lnTo>
                <a:lnTo>
                  <a:pt x="2804" y="925"/>
                </a:lnTo>
                <a:lnTo>
                  <a:pt x="2806" y="925"/>
                </a:lnTo>
                <a:lnTo>
                  <a:pt x="2808" y="927"/>
                </a:lnTo>
                <a:lnTo>
                  <a:pt x="2806" y="927"/>
                </a:lnTo>
                <a:lnTo>
                  <a:pt x="2806" y="929"/>
                </a:lnTo>
                <a:lnTo>
                  <a:pt x="2804" y="929"/>
                </a:lnTo>
                <a:lnTo>
                  <a:pt x="2804" y="929"/>
                </a:lnTo>
                <a:lnTo>
                  <a:pt x="2806" y="933"/>
                </a:lnTo>
                <a:lnTo>
                  <a:pt x="2806" y="935"/>
                </a:lnTo>
                <a:lnTo>
                  <a:pt x="2806" y="935"/>
                </a:lnTo>
                <a:lnTo>
                  <a:pt x="2808" y="937"/>
                </a:lnTo>
                <a:lnTo>
                  <a:pt x="2808" y="941"/>
                </a:lnTo>
                <a:lnTo>
                  <a:pt x="2810" y="941"/>
                </a:lnTo>
                <a:lnTo>
                  <a:pt x="2810" y="941"/>
                </a:lnTo>
                <a:lnTo>
                  <a:pt x="2812" y="939"/>
                </a:lnTo>
                <a:lnTo>
                  <a:pt x="2812" y="937"/>
                </a:lnTo>
                <a:lnTo>
                  <a:pt x="2814" y="935"/>
                </a:lnTo>
                <a:lnTo>
                  <a:pt x="2814" y="933"/>
                </a:lnTo>
                <a:lnTo>
                  <a:pt x="2816" y="931"/>
                </a:lnTo>
                <a:lnTo>
                  <a:pt x="2816" y="931"/>
                </a:lnTo>
                <a:lnTo>
                  <a:pt x="2818" y="933"/>
                </a:lnTo>
                <a:lnTo>
                  <a:pt x="2820" y="933"/>
                </a:lnTo>
                <a:lnTo>
                  <a:pt x="2822" y="937"/>
                </a:lnTo>
                <a:lnTo>
                  <a:pt x="2824" y="939"/>
                </a:lnTo>
                <a:lnTo>
                  <a:pt x="2822" y="941"/>
                </a:lnTo>
                <a:lnTo>
                  <a:pt x="2824" y="944"/>
                </a:lnTo>
                <a:lnTo>
                  <a:pt x="2824" y="946"/>
                </a:lnTo>
                <a:lnTo>
                  <a:pt x="2829" y="950"/>
                </a:lnTo>
                <a:lnTo>
                  <a:pt x="2831" y="950"/>
                </a:lnTo>
                <a:lnTo>
                  <a:pt x="2833" y="950"/>
                </a:lnTo>
                <a:lnTo>
                  <a:pt x="2831" y="950"/>
                </a:lnTo>
                <a:lnTo>
                  <a:pt x="2829" y="950"/>
                </a:lnTo>
                <a:lnTo>
                  <a:pt x="2829" y="950"/>
                </a:lnTo>
                <a:lnTo>
                  <a:pt x="2829" y="950"/>
                </a:lnTo>
                <a:lnTo>
                  <a:pt x="2827" y="952"/>
                </a:lnTo>
                <a:lnTo>
                  <a:pt x="2829" y="952"/>
                </a:lnTo>
                <a:lnTo>
                  <a:pt x="2833" y="958"/>
                </a:lnTo>
                <a:lnTo>
                  <a:pt x="2835" y="958"/>
                </a:lnTo>
                <a:lnTo>
                  <a:pt x="2837" y="960"/>
                </a:lnTo>
                <a:lnTo>
                  <a:pt x="2839" y="962"/>
                </a:lnTo>
                <a:lnTo>
                  <a:pt x="2839" y="962"/>
                </a:lnTo>
                <a:lnTo>
                  <a:pt x="2839" y="962"/>
                </a:lnTo>
                <a:lnTo>
                  <a:pt x="2839" y="965"/>
                </a:lnTo>
                <a:lnTo>
                  <a:pt x="2839" y="965"/>
                </a:lnTo>
                <a:lnTo>
                  <a:pt x="2841" y="965"/>
                </a:lnTo>
                <a:lnTo>
                  <a:pt x="2843" y="965"/>
                </a:lnTo>
                <a:lnTo>
                  <a:pt x="2845" y="965"/>
                </a:lnTo>
                <a:lnTo>
                  <a:pt x="2848" y="965"/>
                </a:lnTo>
                <a:lnTo>
                  <a:pt x="2852" y="967"/>
                </a:lnTo>
                <a:lnTo>
                  <a:pt x="2856" y="969"/>
                </a:lnTo>
                <a:lnTo>
                  <a:pt x="2858" y="971"/>
                </a:lnTo>
                <a:lnTo>
                  <a:pt x="2862" y="973"/>
                </a:lnTo>
                <a:lnTo>
                  <a:pt x="2862" y="975"/>
                </a:lnTo>
                <a:lnTo>
                  <a:pt x="2864" y="975"/>
                </a:lnTo>
                <a:lnTo>
                  <a:pt x="2864" y="975"/>
                </a:lnTo>
                <a:lnTo>
                  <a:pt x="2858" y="973"/>
                </a:lnTo>
                <a:lnTo>
                  <a:pt x="2856" y="973"/>
                </a:lnTo>
                <a:lnTo>
                  <a:pt x="2854" y="973"/>
                </a:lnTo>
                <a:lnTo>
                  <a:pt x="2858" y="973"/>
                </a:lnTo>
                <a:lnTo>
                  <a:pt x="2862" y="975"/>
                </a:lnTo>
                <a:lnTo>
                  <a:pt x="2866" y="977"/>
                </a:lnTo>
                <a:lnTo>
                  <a:pt x="2871" y="979"/>
                </a:lnTo>
                <a:lnTo>
                  <a:pt x="2873" y="981"/>
                </a:lnTo>
                <a:lnTo>
                  <a:pt x="2877" y="983"/>
                </a:lnTo>
                <a:lnTo>
                  <a:pt x="2877" y="983"/>
                </a:lnTo>
                <a:lnTo>
                  <a:pt x="2877" y="983"/>
                </a:lnTo>
                <a:lnTo>
                  <a:pt x="2877" y="983"/>
                </a:lnTo>
                <a:lnTo>
                  <a:pt x="2877" y="983"/>
                </a:lnTo>
                <a:lnTo>
                  <a:pt x="2877" y="983"/>
                </a:lnTo>
                <a:lnTo>
                  <a:pt x="2877" y="983"/>
                </a:lnTo>
                <a:lnTo>
                  <a:pt x="2881" y="986"/>
                </a:lnTo>
                <a:lnTo>
                  <a:pt x="2885" y="990"/>
                </a:lnTo>
                <a:lnTo>
                  <a:pt x="2885" y="992"/>
                </a:lnTo>
                <a:lnTo>
                  <a:pt x="2887" y="992"/>
                </a:lnTo>
                <a:lnTo>
                  <a:pt x="2889" y="994"/>
                </a:lnTo>
                <a:lnTo>
                  <a:pt x="2892" y="994"/>
                </a:lnTo>
                <a:lnTo>
                  <a:pt x="2892" y="996"/>
                </a:lnTo>
                <a:lnTo>
                  <a:pt x="2892" y="998"/>
                </a:lnTo>
                <a:lnTo>
                  <a:pt x="2889" y="998"/>
                </a:lnTo>
                <a:lnTo>
                  <a:pt x="2889" y="1000"/>
                </a:lnTo>
                <a:lnTo>
                  <a:pt x="2889" y="1002"/>
                </a:lnTo>
                <a:lnTo>
                  <a:pt x="2889" y="1004"/>
                </a:lnTo>
                <a:lnTo>
                  <a:pt x="2889" y="1006"/>
                </a:lnTo>
                <a:lnTo>
                  <a:pt x="2889" y="1009"/>
                </a:lnTo>
                <a:lnTo>
                  <a:pt x="2889" y="1011"/>
                </a:lnTo>
                <a:lnTo>
                  <a:pt x="2887" y="1013"/>
                </a:lnTo>
                <a:lnTo>
                  <a:pt x="2887" y="1015"/>
                </a:lnTo>
                <a:lnTo>
                  <a:pt x="2889" y="1017"/>
                </a:lnTo>
                <a:lnTo>
                  <a:pt x="2889" y="1017"/>
                </a:lnTo>
                <a:lnTo>
                  <a:pt x="2889" y="1019"/>
                </a:lnTo>
                <a:lnTo>
                  <a:pt x="2889" y="1017"/>
                </a:lnTo>
                <a:lnTo>
                  <a:pt x="2887" y="1017"/>
                </a:lnTo>
                <a:lnTo>
                  <a:pt x="2887" y="1017"/>
                </a:lnTo>
                <a:lnTo>
                  <a:pt x="2887" y="1019"/>
                </a:lnTo>
                <a:lnTo>
                  <a:pt x="2889" y="1019"/>
                </a:lnTo>
                <a:lnTo>
                  <a:pt x="2889" y="1021"/>
                </a:lnTo>
                <a:lnTo>
                  <a:pt x="2896" y="1023"/>
                </a:lnTo>
                <a:lnTo>
                  <a:pt x="2898" y="1027"/>
                </a:lnTo>
                <a:lnTo>
                  <a:pt x="2898" y="1027"/>
                </a:lnTo>
                <a:lnTo>
                  <a:pt x="2898" y="1030"/>
                </a:lnTo>
                <a:lnTo>
                  <a:pt x="2900" y="1032"/>
                </a:lnTo>
                <a:lnTo>
                  <a:pt x="2900" y="1032"/>
                </a:lnTo>
                <a:lnTo>
                  <a:pt x="2902" y="1036"/>
                </a:lnTo>
                <a:lnTo>
                  <a:pt x="2904" y="1038"/>
                </a:lnTo>
                <a:lnTo>
                  <a:pt x="2906" y="1038"/>
                </a:lnTo>
                <a:lnTo>
                  <a:pt x="2908" y="1040"/>
                </a:lnTo>
                <a:lnTo>
                  <a:pt x="2908" y="1040"/>
                </a:lnTo>
                <a:lnTo>
                  <a:pt x="2908" y="1042"/>
                </a:lnTo>
                <a:lnTo>
                  <a:pt x="2910" y="1040"/>
                </a:lnTo>
                <a:lnTo>
                  <a:pt x="2912" y="1040"/>
                </a:lnTo>
                <a:lnTo>
                  <a:pt x="2912" y="1040"/>
                </a:lnTo>
                <a:lnTo>
                  <a:pt x="2915" y="1040"/>
                </a:lnTo>
                <a:lnTo>
                  <a:pt x="2915" y="1042"/>
                </a:lnTo>
                <a:lnTo>
                  <a:pt x="2915" y="1042"/>
                </a:lnTo>
                <a:lnTo>
                  <a:pt x="2915" y="1042"/>
                </a:lnTo>
                <a:lnTo>
                  <a:pt x="2912" y="1044"/>
                </a:lnTo>
                <a:lnTo>
                  <a:pt x="2910" y="1042"/>
                </a:lnTo>
                <a:lnTo>
                  <a:pt x="2908" y="1042"/>
                </a:lnTo>
                <a:lnTo>
                  <a:pt x="2908" y="1044"/>
                </a:lnTo>
                <a:lnTo>
                  <a:pt x="2908" y="1044"/>
                </a:lnTo>
                <a:lnTo>
                  <a:pt x="2910" y="1044"/>
                </a:lnTo>
                <a:lnTo>
                  <a:pt x="2912" y="1046"/>
                </a:lnTo>
                <a:lnTo>
                  <a:pt x="2912" y="1050"/>
                </a:lnTo>
                <a:lnTo>
                  <a:pt x="2915" y="1053"/>
                </a:lnTo>
                <a:lnTo>
                  <a:pt x="2915" y="1053"/>
                </a:lnTo>
                <a:lnTo>
                  <a:pt x="2917" y="1053"/>
                </a:lnTo>
                <a:lnTo>
                  <a:pt x="2917" y="1050"/>
                </a:lnTo>
                <a:lnTo>
                  <a:pt x="2917" y="1050"/>
                </a:lnTo>
                <a:lnTo>
                  <a:pt x="2917" y="1050"/>
                </a:lnTo>
                <a:lnTo>
                  <a:pt x="2917" y="1050"/>
                </a:lnTo>
                <a:lnTo>
                  <a:pt x="2919" y="1053"/>
                </a:lnTo>
                <a:lnTo>
                  <a:pt x="2921" y="1053"/>
                </a:lnTo>
                <a:lnTo>
                  <a:pt x="2921" y="1053"/>
                </a:lnTo>
                <a:lnTo>
                  <a:pt x="2923" y="1053"/>
                </a:lnTo>
                <a:lnTo>
                  <a:pt x="2923" y="1053"/>
                </a:lnTo>
                <a:lnTo>
                  <a:pt x="2925" y="1050"/>
                </a:lnTo>
                <a:lnTo>
                  <a:pt x="2929" y="1053"/>
                </a:lnTo>
                <a:lnTo>
                  <a:pt x="2931" y="1053"/>
                </a:lnTo>
                <a:lnTo>
                  <a:pt x="2931" y="1053"/>
                </a:lnTo>
                <a:lnTo>
                  <a:pt x="2933" y="1050"/>
                </a:lnTo>
                <a:lnTo>
                  <a:pt x="2936" y="1053"/>
                </a:lnTo>
                <a:lnTo>
                  <a:pt x="2938" y="1053"/>
                </a:lnTo>
                <a:lnTo>
                  <a:pt x="2938" y="1055"/>
                </a:lnTo>
                <a:lnTo>
                  <a:pt x="2938" y="1055"/>
                </a:lnTo>
                <a:lnTo>
                  <a:pt x="2940" y="1055"/>
                </a:lnTo>
                <a:lnTo>
                  <a:pt x="2942" y="1055"/>
                </a:lnTo>
                <a:lnTo>
                  <a:pt x="2942" y="1055"/>
                </a:lnTo>
                <a:lnTo>
                  <a:pt x="2942" y="1055"/>
                </a:lnTo>
                <a:lnTo>
                  <a:pt x="2944" y="1055"/>
                </a:lnTo>
                <a:lnTo>
                  <a:pt x="2944" y="1057"/>
                </a:lnTo>
                <a:lnTo>
                  <a:pt x="2944" y="1057"/>
                </a:lnTo>
                <a:lnTo>
                  <a:pt x="2942" y="1057"/>
                </a:lnTo>
                <a:lnTo>
                  <a:pt x="2940" y="1057"/>
                </a:lnTo>
                <a:lnTo>
                  <a:pt x="2940" y="1057"/>
                </a:lnTo>
                <a:lnTo>
                  <a:pt x="2940" y="1059"/>
                </a:lnTo>
                <a:lnTo>
                  <a:pt x="2940" y="1059"/>
                </a:lnTo>
                <a:lnTo>
                  <a:pt x="2940" y="1059"/>
                </a:lnTo>
                <a:lnTo>
                  <a:pt x="2938" y="1059"/>
                </a:lnTo>
                <a:lnTo>
                  <a:pt x="2938" y="1057"/>
                </a:lnTo>
                <a:lnTo>
                  <a:pt x="2933" y="1057"/>
                </a:lnTo>
                <a:lnTo>
                  <a:pt x="2929" y="1055"/>
                </a:lnTo>
                <a:lnTo>
                  <a:pt x="2925" y="1053"/>
                </a:lnTo>
                <a:lnTo>
                  <a:pt x="2923" y="1053"/>
                </a:lnTo>
                <a:lnTo>
                  <a:pt x="2923" y="1053"/>
                </a:lnTo>
                <a:lnTo>
                  <a:pt x="2921" y="1055"/>
                </a:lnTo>
                <a:lnTo>
                  <a:pt x="2921" y="1055"/>
                </a:lnTo>
                <a:lnTo>
                  <a:pt x="2919" y="1055"/>
                </a:lnTo>
                <a:lnTo>
                  <a:pt x="2919" y="1055"/>
                </a:lnTo>
                <a:lnTo>
                  <a:pt x="2917" y="1057"/>
                </a:lnTo>
                <a:lnTo>
                  <a:pt x="2915" y="1059"/>
                </a:lnTo>
                <a:lnTo>
                  <a:pt x="2915" y="1061"/>
                </a:lnTo>
                <a:lnTo>
                  <a:pt x="2915" y="1061"/>
                </a:lnTo>
                <a:lnTo>
                  <a:pt x="2915" y="1061"/>
                </a:lnTo>
                <a:lnTo>
                  <a:pt x="2917" y="1061"/>
                </a:lnTo>
                <a:lnTo>
                  <a:pt x="2917" y="1063"/>
                </a:lnTo>
                <a:lnTo>
                  <a:pt x="2919" y="1063"/>
                </a:lnTo>
                <a:lnTo>
                  <a:pt x="2921" y="1065"/>
                </a:lnTo>
                <a:lnTo>
                  <a:pt x="2921" y="1067"/>
                </a:lnTo>
                <a:lnTo>
                  <a:pt x="2923" y="1069"/>
                </a:lnTo>
                <a:lnTo>
                  <a:pt x="2921" y="1071"/>
                </a:lnTo>
                <a:lnTo>
                  <a:pt x="2921" y="1074"/>
                </a:lnTo>
                <a:lnTo>
                  <a:pt x="2923" y="1078"/>
                </a:lnTo>
                <a:lnTo>
                  <a:pt x="2925" y="1080"/>
                </a:lnTo>
                <a:lnTo>
                  <a:pt x="2925" y="1078"/>
                </a:lnTo>
                <a:lnTo>
                  <a:pt x="2925" y="1076"/>
                </a:lnTo>
                <a:lnTo>
                  <a:pt x="2925" y="1076"/>
                </a:lnTo>
                <a:lnTo>
                  <a:pt x="2927" y="1074"/>
                </a:lnTo>
                <a:lnTo>
                  <a:pt x="2927" y="1074"/>
                </a:lnTo>
                <a:lnTo>
                  <a:pt x="2929" y="1076"/>
                </a:lnTo>
                <a:lnTo>
                  <a:pt x="2929" y="1076"/>
                </a:lnTo>
                <a:lnTo>
                  <a:pt x="2929" y="1076"/>
                </a:lnTo>
                <a:lnTo>
                  <a:pt x="2931" y="1080"/>
                </a:lnTo>
                <a:lnTo>
                  <a:pt x="2931" y="1080"/>
                </a:lnTo>
                <a:lnTo>
                  <a:pt x="2931" y="1082"/>
                </a:lnTo>
                <a:lnTo>
                  <a:pt x="2933" y="1084"/>
                </a:lnTo>
                <a:lnTo>
                  <a:pt x="2933" y="1084"/>
                </a:lnTo>
                <a:lnTo>
                  <a:pt x="2933" y="1082"/>
                </a:lnTo>
                <a:lnTo>
                  <a:pt x="2936" y="1078"/>
                </a:lnTo>
                <a:lnTo>
                  <a:pt x="2938" y="1078"/>
                </a:lnTo>
                <a:lnTo>
                  <a:pt x="2938" y="1078"/>
                </a:lnTo>
                <a:lnTo>
                  <a:pt x="2938" y="1080"/>
                </a:lnTo>
                <a:lnTo>
                  <a:pt x="2940" y="1082"/>
                </a:lnTo>
                <a:lnTo>
                  <a:pt x="2942" y="1084"/>
                </a:lnTo>
                <a:lnTo>
                  <a:pt x="2942" y="1084"/>
                </a:lnTo>
                <a:lnTo>
                  <a:pt x="2944" y="1084"/>
                </a:lnTo>
                <a:lnTo>
                  <a:pt x="2942" y="1082"/>
                </a:lnTo>
                <a:lnTo>
                  <a:pt x="2942" y="1080"/>
                </a:lnTo>
                <a:lnTo>
                  <a:pt x="2942" y="1078"/>
                </a:lnTo>
                <a:lnTo>
                  <a:pt x="2942" y="1078"/>
                </a:lnTo>
                <a:lnTo>
                  <a:pt x="2942" y="1074"/>
                </a:lnTo>
                <a:lnTo>
                  <a:pt x="2940" y="1069"/>
                </a:lnTo>
                <a:lnTo>
                  <a:pt x="2938" y="1067"/>
                </a:lnTo>
                <a:lnTo>
                  <a:pt x="2938" y="1065"/>
                </a:lnTo>
                <a:lnTo>
                  <a:pt x="2938" y="1065"/>
                </a:lnTo>
                <a:lnTo>
                  <a:pt x="2940" y="1065"/>
                </a:lnTo>
                <a:lnTo>
                  <a:pt x="2940" y="1065"/>
                </a:lnTo>
                <a:lnTo>
                  <a:pt x="2942" y="1067"/>
                </a:lnTo>
                <a:lnTo>
                  <a:pt x="2942" y="1067"/>
                </a:lnTo>
                <a:lnTo>
                  <a:pt x="2942" y="1069"/>
                </a:lnTo>
                <a:lnTo>
                  <a:pt x="2944" y="1069"/>
                </a:lnTo>
                <a:lnTo>
                  <a:pt x="2944" y="1069"/>
                </a:lnTo>
                <a:lnTo>
                  <a:pt x="2944" y="1069"/>
                </a:lnTo>
                <a:lnTo>
                  <a:pt x="2948" y="1067"/>
                </a:lnTo>
                <a:lnTo>
                  <a:pt x="2948" y="1067"/>
                </a:lnTo>
                <a:lnTo>
                  <a:pt x="2948" y="1067"/>
                </a:lnTo>
                <a:lnTo>
                  <a:pt x="2946" y="1065"/>
                </a:lnTo>
                <a:lnTo>
                  <a:pt x="2946" y="1065"/>
                </a:lnTo>
                <a:lnTo>
                  <a:pt x="2946" y="1065"/>
                </a:lnTo>
                <a:lnTo>
                  <a:pt x="2944" y="1065"/>
                </a:lnTo>
                <a:lnTo>
                  <a:pt x="2944" y="1065"/>
                </a:lnTo>
                <a:lnTo>
                  <a:pt x="2944" y="1063"/>
                </a:lnTo>
                <a:lnTo>
                  <a:pt x="2944" y="1061"/>
                </a:lnTo>
                <a:lnTo>
                  <a:pt x="2942" y="1061"/>
                </a:lnTo>
                <a:lnTo>
                  <a:pt x="2942" y="1061"/>
                </a:lnTo>
                <a:lnTo>
                  <a:pt x="2942" y="1059"/>
                </a:lnTo>
                <a:lnTo>
                  <a:pt x="2942" y="1059"/>
                </a:lnTo>
                <a:lnTo>
                  <a:pt x="2944" y="1059"/>
                </a:lnTo>
                <a:lnTo>
                  <a:pt x="2946" y="1059"/>
                </a:lnTo>
                <a:lnTo>
                  <a:pt x="2948" y="1057"/>
                </a:lnTo>
                <a:lnTo>
                  <a:pt x="2948" y="1057"/>
                </a:lnTo>
                <a:lnTo>
                  <a:pt x="2950" y="1059"/>
                </a:lnTo>
                <a:lnTo>
                  <a:pt x="2952" y="1061"/>
                </a:lnTo>
                <a:lnTo>
                  <a:pt x="2954" y="1061"/>
                </a:lnTo>
                <a:lnTo>
                  <a:pt x="2954" y="1063"/>
                </a:lnTo>
                <a:lnTo>
                  <a:pt x="2956" y="1063"/>
                </a:lnTo>
                <a:lnTo>
                  <a:pt x="2956" y="1063"/>
                </a:lnTo>
                <a:lnTo>
                  <a:pt x="2956" y="1061"/>
                </a:lnTo>
                <a:lnTo>
                  <a:pt x="2956" y="1061"/>
                </a:lnTo>
                <a:lnTo>
                  <a:pt x="2956" y="1059"/>
                </a:lnTo>
                <a:lnTo>
                  <a:pt x="2956" y="1057"/>
                </a:lnTo>
                <a:lnTo>
                  <a:pt x="2956" y="1055"/>
                </a:lnTo>
                <a:lnTo>
                  <a:pt x="2954" y="1053"/>
                </a:lnTo>
                <a:lnTo>
                  <a:pt x="2952" y="1053"/>
                </a:lnTo>
                <a:lnTo>
                  <a:pt x="2950" y="1053"/>
                </a:lnTo>
                <a:lnTo>
                  <a:pt x="2950" y="1050"/>
                </a:lnTo>
                <a:lnTo>
                  <a:pt x="2946" y="1048"/>
                </a:lnTo>
                <a:lnTo>
                  <a:pt x="2944" y="1046"/>
                </a:lnTo>
                <a:lnTo>
                  <a:pt x="2944" y="1046"/>
                </a:lnTo>
                <a:lnTo>
                  <a:pt x="2942" y="1046"/>
                </a:lnTo>
                <a:lnTo>
                  <a:pt x="2938" y="1044"/>
                </a:lnTo>
                <a:lnTo>
                  <a:pt x="2936" y="1044"/>
                </a:lnTo>
                <a:lnTo>
                  <a:pt x="2936" y="1044"/>
                </a:lnTo>
                <a:lnTo>
                  <a:pt x="2936" y="1044"/>
                </a:lnTo>
                <a:lnTo>
                  <a:pt x="2936" y="1044"/>
                </a:lnTo>
                <a:lnTo>
                  <a:pt x="2936" y="1042"/>
                </a:lnTo>
                <a:lnTo>
                  <a:pt x="2938" y="1042"/>
                </a:lnTo>
                <a:lnTo>
                  <a:pt x="2940" y="1042"/>
                </a:lnTo>
                <a:lnTo>
                  <a:pt x="2942" y="1040"/>
                </a:lnTo>
                <a:lnTo>
                  <a:pt x="2940" y="1040"/>
                </a:lnTo>
                <a:lnTo>
                  <a:pt x="2940" y="1040"/>
                </a:lnTo>
                <a:lnTo>
                  <a:pt x="2940" y="1038"/>
                </a:lnTo>
                <a:lnTo>
                  <a:pt x="2938" y="1038"/>
                </a:lnTo>
                <a:lnTo>
                  <a:pt x="2940" y="1036"/>
                </a:lnTo>
                <a:lnTo>
                  <a:pt x="2942" y="1036"/>
                </a:lnTo>
                <a:lnTo>
                  <a:pt x="2944" y="1038"/>
                </a:lnTo>
                <a:lnTo>
                  <a:pt x="2944" y="1038"/>
                </a:lnTo>
                <a:lnTo>
                  <a:pt x="2942" y="1040"/>
                </a:lnTo>
                <a:lnTo>
                  <a:pt x="2944" y="1040"/>
                </a:lnTo>
                <a:lnTo>
                  <a:pt x="2944" y="1040"/>
                </a:lnTo>
                <a:lnTo>
                  <a:pt x="2946" y="1038"/>
                </a:lnTo>
                <a:lnTo>
                  <a:pt x="2946" y="1036"/>
                </a:lnTo>
                <a:lnTo>
                  <a:pt x="2944" y="1036"/>
                </a:lnTo>
                <a:lnTo>
                  <a:pt x="2942" y="1034"/>
                </a:lnTo>
                <a:lnTo>
                  <a:pt x="2940" y="1032"/>
                </a:lnTo>
                <a:lnTo>
                  <a:pt x="2940" y="1032"/>
                </a:lnTo>
                <a:lnTo>
                  <a:pt x="2938" y="1027"/>
                </a:lnTo>
                <a:lnTo>
                  <a:pt x="2936" y="1023"/>
                </a:lnTo>
                <a:lnTo>
                  <a:pt x="2936" y="1023"/>
                </a:lnTo>
                <a:lnTo>
                  <a:pt x="2936" y="1019"/>
                </a:lnTo>
                <a:lnTo>
                  <a:pt x="2936" y="1019"/>
                </a:lnTo>
                <a:lnTo>
                  <a:pt x="2936" y="1017"/>
                </a:lnTo>
                <a:lnTo>
                  <a:pt x="2936" y="1017"/>
                </a:lnTo>
                <a:lnTo>
                  <a:pt x="2938" y="1015"/>
                </a:lnTo>
                <a:lnTo>
                  <a:pt x="2938" y="1015"/>
                </a:lnTo>
                <a:lnTo>
                  <a:pt x="2940" y="1015"/>
                </a:lnTo>
                <a:lnTo>
                  <a:pt x="2940" y="1015"/>
                </a:lnTo>
                <a:lnTo>
                  <a:pt x="2940" y="1017"/>
                </a:lnTo>
                <a:lnTo>
                  <a:pt x="2940" y="1017"/>
                </a:lnTo>
                <a:lnTo>
                  <a:pt x="2942" y="1019"/>
                </a:lnTo>
                <a:lnTo>
                  <a:pt x="2946" y="1021"/>
                </a:lnTo>
                <a:lnTo>
                  <a:pt x="2946" y="1023"/>
                </a:lnTo>
                <a:lnTo>
                  <a:pt x="2946" y="1025"/>
                </a:lnTo>
                <a:lnTo>
                  <a:pt x="2950" y="1025"/>
                </a:lnTo>
                <a:lnTo>
                  <a:pt x="2950" y="1025"/>
                </a:lnTo>
                <a:lnTo>
                  <a:pt x="2950" y="1025"/>
                </a:lnTo>
                <a:lnTo>
                  <a:pt x="2948" y="1023"/>
                </a:lnTo>
                <a:lnTo>
                  <a:pt x="2948" y="1023"/>
                </a:lnTo>
                <a:lnTo>
                  <a:pt x="2946" y="1021"/>
                </a:lnTo>
                <a:lnTo>
                  <a:pt x="2948" y="1019"/>
                </a:lnTo>
                <a:lnTo>
                  <a:pt x="2950" y="1021"/>
                </a:lnTo>
                <a:lnTo>
                  <a:pt x="2952" y="1023"/>
                </a:lnTo>
                <a:lnTo>
                  <a:pt x="2954" y="1025"/>
                </a:lnTo>
                <a:lnTo>
                  <a:pt x="2954" y="1025"/>
                </a:lnTo>
                <a:lnTo>
                  <a:pt x="2954" y="1023"/>
                </a:lnTo>
                <a:lnTo>
                  <a:pt x="2954" y="1023"/>
                </a:lnTo>
                <a:lnTo>
                  <a:pt x="2954" y="1021"/>
                </a:lnTo>
                <a:lnTo>
                  <a:pt x="2952" y="1021"/>
                </a:lnTo>
                <a:lnTo>
                  <a:pt x="2952" y="1019"/>
                </a:lnTo>
                <a:lnTo>
                  <a:pt x="2952" y="1019"/>
                </a:lnTo>
                <a:lnTo>
                  <a:pt x="2952" y="1019"/>
                </a:lnTo>
                <a:lnTo>
                  <a:pt x="2954" y="1019"/>
                </a:lnTo>
                <a:lnTo>
                  <a:pt x="2956" y="1019"/>
                </a:lnTo>
                <a:lnTo>
                  <a:pt x="2959" y="1019"/>
                </a:lnTo>
                <a:lnTo>
                  <a:pt x="2959" y="1021"/>
                </a:lnTo>
                <a:lnTo>
                  <a:pt x="2961" y="1021"/>
                </a:lnTo>
                <a:lnTo>
                  <a:pt x="2961" y="1021"/>
                </a:lnTo>
                <a:lnTo>
                  <a:pt x="2959" y="1019"/>
                </a:lnTo>
                <a:lnTo>
                  <a:pt x="2956" y="1017"/>
                </a:lnTo>
                <a:lnTo>
                  <a:pt x="2954" y="1017"/>
                </a:lnTo>
                <a:lnTo>
                  <a:pt x="2954" y="1017"/>
                </a:lnTo>
                <a:lnTo>
                  <a:pt x="2952" y="1017"/>
                </a:lnTo>
                <a:lnTo>
                  <a:pt x="2954" y="1015"/>
                </a:lnTo>
                <a:lnTo>
                  <a:pt x="2952" y="1015"/>
                </a:lnTo>
                <a:lnTo>
                  <a:pt x="2952" y="1013"/>
                </a:lnTo>
                <a:lnTo>
                  <a:pt x="2952" y="1013"/>
                </a:lnTo>
                <a:lnTo>
                  <a:pt x="2954" y="1013"/>
                </a:lnTo>
                <a:lnTo>
                  <a:pt x="2956" y="1013"/>
                </a:lnTo>
                <a:lnTo>
                  <a:pt x="2959" y="1011"/>
                </a:lnTo>
                <a:lnTo>
                  <a:pt x="2961" y="1009"/>
                </a:lnTo>
                <a:lnTo>
                  <a:pt x="2963" y="1009"/>
                </a:lnTo>
                <a:lnTo>
                  <a:pt x="2963" y="1009"/>
                </a:lnTo>
                <a:lnTo>
                  <a:pt x="2965" y="1011"/>
                </a:lnTo>
                <a:lnTo>
                  <a:pt x="2967" y="1011"/>
                </a:lnTo>
                <a:lnTo>
                  <a:pt x="2969" y="1009"/>
                </a:lnTo>
                <a:lnTo>
                  <a:pt x="2971" y="1009"/>
                </a:lnTo>
                <a:lnTo>
                  <a:pt x="2973" y="1009"/>
                </a:lnTo>
                <a:lnTo>
                  <a:pt x="2975" y="1009"/>
                </a:lnTo>
                <a:lnTo>
                  <a:pt x="2977" y="1009"/>
                </a:lnTo>
                <a:lnTo>
                  <a:pt x="2982" y="1011"/>
                </a:lnTo>
                <a:lnTo>
                  <a:pt x="2984" y="1011"/>
                </a:lnTo>
                <a:lnTo>
                  <a:pt x="2986" y="1013"/>
                </a:lnTo>
                <a:lnTo>
                  <a:pt x="2986" y="1013"/>
                </a:lnTo>
                <a:lnTo>
                  <a:pt x="2986" y="1015"/>
                </a:lnTo>
                <a:lnTo>
                  <a:pt x="2988" y="1015"/>
                </a:lnTo>
                <a:lnTo>
                  <a:pt x="2990" y="1015"/>
                </a:lnTo>
                <a:lnTo>
                  <a:pt x="2992" y="1015"/>
                </a:lnTo>
                <a:lnTo>
                  <a:pt x="2996" y="1015"/>
                </a:lnTo>
                <a:lnTo>
                  <a:pt x="2994" y="1015"/>
                </a:lnTo>
                <a:lnTo>
                  <a:pt x="2990" y="1017"/>
                </a:lnTo>
                <a:lnTo>
                  <a:pt x="2990" y="1017"/>
                </a:lnTo>
                <a:lnTo>
                  <a:pt x="2988" y="1019"/>
                </a:lnTo>
                <a:lnTo>
                  <a:pt x="2988" y="1021"/>
                </a:lnTo>
                <a:lnTo>
                  <a:pt x="2988" y="1021"/>
                </a:lnTo>
                <a:lnTo>
                  <a:pt x="2988" y="1021"/>
                </a:lnTo>
                <a:lnTo>
                  <a:pt x="2988" y="1023"/>
                </a:lnTo>
                <a:lnTo>
                  <a:pt x="2988" y="1023"/>
                </a:lnTo>
                <a:lnTo>
                  <a:pt x="2990" y="1023"/>
                </a:lnTo>
                <a:lnTo>
                  <a:pt x="2992" y="1021"/>
                </a:lnTo>
                <a:lnTo>
                  <a:pt x="2996" y="1017"/>
                </a:lnTo>
                <a:lnTo>
                  <a:pt x="2998" y="1015"/>
                </a:lnTo>
                <a:lnTo>
                  <a:pt x="3003" y="1013"/>
                </a:lnTo>
                <a:lnTo>
                  <a:pt x="3005" y="1011"/>
                </a:lnTo>
                <a:lnTo>
                  <a:pt x="3007" y="1009"/>
                </a:lnTo>
                <a:lnTo>
                  <a:pt x="3009" y="1006"/>
                </a:lnTo>
                <a:lnTo>
                  <a:pt x="3013" y="1009"/>
                </a:lnTo>
                <a:lnTo>
                  <a:pt x="3015" y="1006"/>
                </a:lnTo>
                <a:lnTo>
                  <a:pt x="3015" y="1006"/>
                </a:lnTo>
                <a:lnTo>
                  <a:pt x="3017" y="1006"/>
                </a:lnTo>
                <a:lnTo>
                  <a:pt x="3026" y="1009"/>
                </a:lnTo>
                <a:lnTo>
                  <a:pt x="3028" y="1006"/>
                </a:lnTo>
                <a:lnTo>
                  <a:pt x="3028" y="1006"/>
                </a:lnTo>
                <a:lnTo>
                  <a:pt x="3028" y="1004"/>
                </a:lnTo>
                <a:lnTo>
                  <a:pt x="3028" y="1004"/>
                </a:lnTo>
                <a:lnTo>
                  <a:pt x="3028" y="1002"/>
                </a:lnTo>
                <a:lnTo>
                  <a:pt x="3019" y="1000"/>
                </a:lnTo>
                <a:lnTo>
                  <a:pt x="3017" y="998"/>
                </a:lnTo>
                <a:lnTo>
                  <a:pt x="3013" y="996"/>
                </a:lnTo>
                <a:lnTo>
                  <a:pt x="3013" y="994"/>
                </a:lnTo>
                <a:lnTo>
                  <a:pt x="3013" y="992"/>
                </a:lnTo>
                <a:lnTo>
                  <a:pt x="3013" y="990"/>
                </a:lnTo>
                <a:lnTo>
                  <a:pt x="3011" y="988"/>
                </a:lnTo>
                <a:lnTo>
                  <a:pt x="3009" y="983"/>
                </a:lnTo>
                <a:lnTo>
                  <a:pt x="3009" y="983"/>
                </a:lnTo>
                <a:lnTo>
                  <a:pt x="3007" y="981"/>
                </a:lnTo>
                <a:lnTo>
                  <a:pt x="3009" y="979"/>
                </a:lnTo>
                <a:lnTo>
                  <a:pt x="3011" y="977"/>
                </a:lnTo>
                <a:lnTo>
                  <a:pt x="3011" y="977"/>
                </a:lnTo>
                <a:lnTo>
                  <a:pt x="3011" y="973"/>
                </a:lnTo>
                <a:lnTo>
                  <a:pt x="3013" y="971"/>
                </a:lnTo>
                <a:lnTo>
                  <a:pt x="3013" y="969"/>
                </a:lnTo>
                <a:lnTo>
                  <a:pt x="3013" y="969"/>
                </a:lnTo>
                <a:lnTo>
                  <a:pt x="3015" y="967"/>
                </a:lnTo>
                <a:lnTo>
                  <a:pt x="3017" y="967"/>
                </a:lnTo>
                <a:lnTo>
                  <a:pt x="3019" y="967"/>
                </a:lnTo>
                <a:lnTo>
                  <a:pt x="3021" y="965"/>
                </a:lnTo>
                <a:lnTo>
                  <a:pt x="3021" y="960"/>
                </a:lnTo>
                <a:lnTo>
                  <a:pt x="3021" y="958"/>
                </a:lnTo>
                <a:lnTo>
                  <a:pt x="3024" y="956"/>
                </a:lnTo>
                <a:lnTo>
                  <a:pt x="3024" y="950"/>
                </a:lnTo>
                <a:lnTo>
                  <a:pt x="3024" y="950"/>
                </a:lnTo>
                <a:lnTo>
                  <a:pt x="3026" y="946"/>
                </a:lnTo>
                <a:lnTo>
                  <a:pt x="3026" y="946"/>
                </a:lnTo>
                <a:lnTo>
                  <a:pt x="3026" y="946"/>
                </a:lnTo>
                <a:lnTo>
                  <a:pt x="3026" y="946"/>
                </a:lnTo>
                <a:lnTo>
                  <a:pt x="3026" y="944"/>
                </a:lnTo>
                <a:lnTo>
                  <a:pt x="3026" y="944"/>
                </a:lnTo>
                <a:lnTo>
                  <a:pt x="3026" y="941"/>
                </a:lnTo>
                <a:lnTo>
                  <a:pt x="3028" y="941"/>
                </a:lnTo>
                <a:lnTo>
                  <a:pt x="3026" y="939"/>
                </a:lnTo>
                <a:lnTo>
                  <a:pt x="3028" y="939"/>
                </a:lnTo>
                <a:lnTo>
                  <a:pt x="3028" y="937"/>
                </a:lnTo>
                <a:lnTo>
                  <a:pt x="3030" y="939"/>
                </a:lnTo>
                <a:lnTo>
                  <a:pt x="3028" y="939"/>
                </a:lnTo>
                <a:lnTo>
                  <a:pt x="3030" y="939"/>
                </a:lnTo>
                <a:lnTo>
                  <a:pt x="3030" y="941"/>
                </a:lnTo>
                <a:lnTo>
                  <a:pt x="3028" y="941"/>
                </a:lnTo>
                <a:lnTo>
                  <a:pt x="3036" y="941"/>
                </a:lnTo>
                <a:lnTo>
                  <a:pt x="3036" y="939"/>
                </a:lnTo>
                <a:lnTo>
                  <a:pt x="3036" y="937"/>
                </a:lnTo>
                <a:lnTo>
                  <a:pt x="3038" y="935"/>
                </a:lnTo>
                <a:lnTo>
                  <a:pt x="3038" y="935"/>
                </a:lnTo>
                <a:lnTo>
                  <a:pt x="3038" y="933"/>
                </a:lnTo>
                <a:lnTo>
                  <a:pt x="3038" y="931"/>
                </a:lnTo>
                <a:lnTo>
                  <a:pt x="3038" y="929"/>
                </a:lnTo>
                <a:lnTo>
                  <a:pt x="3036" y="927"/>
                </a:lnTo>
                <a:lnTo>
                  <a:pt x="3036" y="927"/>
                </a:lnTo>
                <a:lnTo>
                  <a:pt x="3036" y="925"/>
                </a:lnTo>
                <a:lnTo>
                  <a:pt x="3038" y="925"/>
                </a:lnTo>
                <a:lnTo>
                  <a:pt x="3040" y="925"/>
                </a:lnTo>
                <a:lnTo>
                  <a:pt x="3040" y="925"/>
                </a:lnTo>
                <a:lnTo>
                  <a:pt x="3042" y="925"/>
                </a:lnTo>
                <a:lnTo>
                  <a:pt x="3044" y="923"/>
                </a:lnTo>
                <a:lnTo>
                  <a:pt x="3044" y="923"/>
                </a:lnTo>
                <a:lnTo>
                  <a:pt x="3049" y="918"/>
                </a:lnTo>
                <a:lnTo>
                  <a:pt x="3051" y="918"/>
                </a:lnTo>
                <a:lnTo>
                  <a:pt x="3053" y="916"/>
                </a:lnTo>
                <a:lnTo>
                  <a:pt x="3053" y="914"/>
                </a:lnTo>
                <a:lnTo>
                  <a:pt x="3053" y="914"/>
                </a:lnTo>
                <a:lnTo>
                  <a:pt x="3053" y="912"/>
                </a:lnTo>
                <a:lnTo>
                  <a:pt x="3053" y="910"/>
                </a:lnTo>
                <a:lnTo>
                  <a:pt x="3059" y="908"/>
                </a:lnTo>
                <a:lnTo>
                  <a:pt x="3061" y="910"/>
                </a:lnTo>
                <a:lnTo>
                  <a:pt x="3063" y="908"/>
                </a:lnTo>
                <a:lnTo>
                  <a:pt x="3063" y="906"/>
                </a:lnTo>
                <a:lnTo>
                  <a:pt x="3065" y="906"/>
                </a:lnTo>
                <a:lnTo>
                  <a:pt x="3065" y="908"/>
                </a:lnTo>
                <a:lnTo>
                  <a:pt x="3065" y="908"/>
                </a:lnTo>
                <a:lnTo>
                  <a:pt x="3068" y="908"/>
                </a:lnTo>
                <a:lnTo>
                  <a:pt x="3070" y="908"/>
                </a:lnTo>
                <a:lnTo>
                  <a:pt x="3070" y="908"/>
                </a:lnTo>
                <a:lnTo>
                  <a:pt x="3070" y="904"/>
                </a:lnTo>
                <a:lnTo>
                  <a:pt x="3070" y="902"/>
                </a:lnTo>
                <a:lnTo>
                  <a:pt x="3070" y="900"/>
                </a:lnTo>
                <a:lnTo>
                  <a:pt x="3068" y="897"/>
                </a:lnTo>
                <a:lnTo>
                  <a:pt x="3070" y="900"/>
                </a:lnTo>
                <a:lnTo>
                  <a:pt x="3070" y="900"/>
                </a:lnTo>
                <a:lnTo>
                  <a:pt x="3070" y="902"/>
                </a:lnTo>
                <a:lnTo>
                  <a:pt x="3072" y="904"/>
                </a:lnTo>
                <a:lnTo>
                  <a:pt x="3070" y="906"/>
                </a:lnTo>
                <a:lnTo>
                  <a:pt x="3072" y="908"/>
                </a:lnTo>
                <a:lnTo>
                  <a:pt x="3072" y="908"/>
                </a:lnTo>
                <a:lnTo>
                  <a:pt x="3074" y="910"/>
                </a:lnTo>
                <a:lnTo>
                  <a:pt x="3076" y="910"/>
                </a:lnTo>
                <a:lnTo>
                  <a:pt x="3080" y="910"/>
                </a:lnTo>
                <a:lnTo>
                  <a:pt x="3080" y="910"/>
                </a:lnTo>
                <a:lnTo>
                  <a:pt x="3078" y="910"/>
                </a:lnTo>
                <a:lnTo>
                  <a:pt x="3076" y="912"/>
                </a:lnTo>
                <a:lnTo>
                  <a:pt x="3074" y="910"/>
                </a:lnTo>
                <a:lnTo>
                  <a:pt x="3070" y="910"/>
                </a:lnTo>
                <a:lnTo>
                  <a:pt x="3068" y="910"/>
                </a:lnTo>
                <a:lnTo>
                  <a:pt x="3065" y="910"/>
                </a:lnTo>
                <a:lnTo>
                  <a:pt x="3065" y="910"/>
                </a:lnTo>
                <a:lnTo>
                  <a:pt x="3068" y="912"/>
                </a:lnTo>
                <a:lnTo>
                  <a:pt x="3070" y="912"/>
                </a:lnTo>
                <a:lnTo>
                  <a:pt x="3072" y="912"/>
                </a:lnTo>
                <a:lnTo>
                  <a:pt x="3072" y="912"/>
                </a:lnTo>
                <a:lnTo>
                  <a:pt x="3072" y="914"/>
                </a:lnTo>
                <a:lnTo>
                  <a:pt x="3070" y="914"/>
                </a:lnTo>
                <a:lnTo>
                  <a:pt x="3070" y="914"/>
                </a:lnTo>
                <a:lnTo>
                  <a:pt x="3068" y="914"/>
                </a:lnTo>
                <a:lnTo>
                  <a:pt x="3070" y="914"/>
                </a:lnTo>
                <a:lnTo>
                  <a:pt x="3070" y="914"/>
                </a:lnTo>
                <a:lnTo>
                  <a:pt x="3072" y="916"/>
                </a:lnTo>
                <a:lnTo>
                  <a:pt x="3076" y="918"/>
                </a:lnTo>
                <a:lnTo>
                  <a:pt x="3078" y="918"/>
                </a:lnTo>
                <a:lnTo>
                  <a:pt x="3082" y="918"/>
                </a:lnTo>
                <a:lnTo>
                  <a:pt x="3084" y="918"/>
                </a:lnTo>
                <a:lnTo>
                  <a:pt x="3088" y="916"/>
                </a:lnTo>
                <a:lnTo>
                  <a:pt x="3091" y="918"/>
                </a:lnTo>
                <a:lnTo>
                  <a:pt x="3093" y="918"/>
                </a:lnTo>
                <a:lnTo>
                  <a:pt x="3093" y="918"/>
                </a:lnTo>
                <a:lnTo>
                  <a:pt x="3095" y="918"/>
                </a:lnTo>
                <a:lnTo>
                  <a:pt x="3095" y="921"/>
                </a:lnTo>
                <a:lnTo>
                  <a:pt x="3095" y="921"/>
                </a:lnTo>
                <a:lnTo>
                  <a:pt x="3093" y="923"/>
                </a:lnTo>
                <a:lnTo>
                  <a:pt x="3091" y="925"/>
                </a:lnTo>
                <a:lnTo>
                  <a:pt x="3088" y="925"/>
                </a:lnTo>
                <a:lnTo>
                  <a:pt x="3084" y="927"/>
                </a:lnTo>
                <a:lnTo>
                  <a:pt x="3078" y="931"/>
                </a:lnTo>
                <a:lnTo>
                  <a:pt x="3080" y="931"/>
                </a:lnTo>
                <a:lnTo>
                  <a:pt x="3080" y="933"/>
                </a:lnTo>
                <a:lnTo>
                  <a:pt x="3082" y="931"/>
                </a:lnTo>
                <a:lnTo>
                  <a:pt x="3084" y="931"/>
                </a:lnTo>
                <a:lnTo>
                  <a:pt x="3088" y="935"/>
                </a:lnTo>
                <a:lnTo>
                  <a:pt x="3091" y="935"/>
                </a:lnTo>
                <a:lnTo>
                  <a:pt x="3091" y="935"/>
                </a:lnTo>
                <a:lnTo>
                  <a:pt x="3095" y="935"/>
                </a:lnTo>
                <a:lnTo>
                  <a:pt x="3095" y="937"/>
                </a:lnTo>
                <a:lnTo>
                  <a:pt x="3095" y="939"/>
                </a:lnTo>
                <a:lnTo>
                  <a:pt x="3093" y="944"/>
                </a:lnTo>
                <a:lnTo>
                  <a:pt x="3093" y="946"/>
                </a:lnTo>
                <a:lnTo>
                  <a:pt x="3093" y="946"/>
                </a:lnTo>
                <a:lnTo>
                  <a:pt x="3093" y="946"/>
                </a:lnTo>
                <a:lnTo>
                  <a:pt x="3095" y="948"/>
                </a:lnTo>
                <a:lnTo>
                  <a:pt x="3097" y="948"/>
                </a:lnTo>
                <a:lnTo>
                  <a:pt x="3099" y="948"/>
                </a:lnTo>
                <a:lnTo>
                  <a:pt x="3101" y="948"/>
                </a:lnTo>
                <a:lnTo>
                  <a:pt x="3105" y="946"/>
                </a:lnTo>
                <a:lnTo>
                  <a:pt x="3107" y="944"/>
                </a:lnTo>
                <a:lnTo>
                  <a:pt x="3112" y="941"/>
                </a:lnTo>
                <a:lnTo>
                  <a:pt x="3114" y="941"/>
                </a:lnTo>
                <a:lnTo>
                  <a:pt x="3116" y="941"/>
                </a:lnTo>
                <a:lnTo>
                  <a:pt x="3118" y="939"/>
                </a:lnTo>
                <a:lnTo>
                  <a:pt x="3120" y="939"/>
                </a:lnTo>
                <a:lnTo>
                  <a:pt x="3122" y="935"/>
                </a:lnTo>
                <a:lnTo>
                  <a:pt x="3122" y="935"/>
                </a:lnTo>
                <a:lnTo>
                  <a:pt x="3124" y="935"/>
                </a:lnTo>
                <a:lnTo>
                  <a:pt x="3126" y="937"/>
                </a:lnTo>
                <a:lnTo>
                  <a:pt x="3126" y="937"/>
                </a:lnTo>
                <a:lnTo>
                  <a:pt x="3128" y="937"/>
                </a:lnTo>
                <a:lnTo>
                  <a:pt x="3130" y="937"/>
                </a:lnTo>
                <a:lnTo>
                  <a:pt x="3132" y="937"/>
                </a:lnTo>
                <a:lnTo>
                  <a:pt x="3135" y="937"/>
                </a:lnTo>
                <a:lnTo>
                  <a:pt x="3135" y="935"/>
                </a:lnTo>
                <a:lnTo>
                  <a:pt x="3137" y="933"/>
                </a:lnTo>
                <a:lnTo>
                  <a:pt x="3137" y="933"/>
                </a:lnTo>
                <a:lnTo>
                  <a:pt x="3137" y="931"/>
                </a:lnTo>
                <a:lnTo>
                  <a:pt x="3135" y="931"/>
                </a:lnTo>
                <a:lnTo>
                  <a:pt x="3132" y="929"/>
                </a:lnTo>
                <a:lnTo>
                  <a:pt x="3132" y="929"/>
                </a:lnTo>
                <a:lnTo>
                  <a:pt x="3130" y="931"/>
                </a:lnTo>
                <a:lnTo>
                  <a:pt x="3130" y="931"/>
                </a:lnTo>
                <a:lnTo>
                  <a:pt x="3126" y="931"/>
                </a:lnTo>
                <a:lnTo>
                  <a:pt x="3126" y="931"/>
                </a:lnTo>
                <a:lnTo>
                  <a:pt x="3122" y="933"/>
                </a:lnTo>
                <a:lnTo>
                  <a:pt x="3122" y="933"/>
                </a:lnTo>
                <a:lnTo>
                  <a:pt x="3120" y="931"/>
                </a:lnTo>
                <a:lnTo>
                  <a:pt x="3118" y="931"/>
                </a:lnTo>
                <a:lnTo>
                  <a:pt x="3116" y="925"/>
                </a:lnTo>
                <a:lnTo>
                  <a:pt x="3114" y="923"/>
                </a:lnTo>
                <a:lnTo>
                  <a:pt x="3114" y="921"/>
                </a:lnTo>
                <a:lnTo>
                  <a:pt x="3112" y="918"/>
                </a:lnTo>
                <a:lnTo>
                  <a:pt x="3112" y="916"/>
                </a:lnTo>
                <a:lnTo>
                  <a:pt x="3114" y="916"/>
                </a:lnTo>
                <a:lnTo>
                  <a:pt x="3116" y="916"/>
                </a:lnTo>
                <a:lnTo>
                  <a:pt x="3118" y="912"/>
                </a:lnTo>
                <a:lnTo>
                  <a:pt x="3120" y="914"/>
                </a:lnTo>
                <a:lnTo>
                  <a:pt x="3120" y="914"/>
                </a:lnTo>
                <a:lnTo>
                  <a:pt x="3118" y="914"/>
                </a:lnTo>
                <a:lnTo>
                  <a:pt x="3118" y="916"/>
                </a:lnTo>
                <a:lnTo>
                  <a:pt x="3116" y="918"/>
                </a:lnTo>
                <a:lnTo>
                  <a:pt x="3116" y="918"/>
                </a:lnTo>
                <a:lnTo>
                  <a:pt x="3116" y="918"/>
                </a:lnTo>
                <a:lnTo>
                  <a:pt x="3118" y="916"/>
                </a:lnTo>
                <a:lnTo>
                  <a:pt x="3118" y="916"/>
                </a:lnTo>
                <a:lnTo>
                  <a:pt x="3120" y="914"/>
                </a:lnTo>
                <a:lnTo>
                  <a:pt x="3126" y="908"/>
                </a:lnTo>
                <a:lnTo>
                  <a:pt x="3130" y="908"/>
                </a:lnTo>
                <a:lnTo>
                  <a:pt x="3132" y="908"/>
                </a:lnTo>
                <a:lnTo>
                  <a:pt x="3132" y="908"/>
                </a:lnTo>
                <a:lnTo>
                  <a:pt x="3135" y="908"/>
                </a:lnTo>
                <a:lnTo>
                  <a:pt x="3137" y="906"/>
                </a:lnTo>
                <a:lnTo>
                  <a:pt x="3139" y="906"/>
                </a:lnTo>
                <a:lnTo>
                  <a:pt x="3141" y="908"/>
                </a:lnTo>
                <a:lnTo>
                  <a:pt x="3143" y="906"/>
                </a:lnTo>
                <a:lnTo>
                  <a:pt x="3145" y="904"/>
                </a:lnTo>
                <a:lnTo>
                  <a:pt x="3147" y="904"/>
                </a:lnTo>
                <a:lnTo>
                  <a:pt x="3149" y="904"/>
                </a:lnTo>
                <a:lnTo>
                  <a:pt x="3151" y="902"/>
                </a:lnTo>
                <a:lnTo>
                  <a:pt x="3156" y="900"/>
                </a:lnTo>
                <a:lnTo>
                  <a:pt x="3162" y="902"/>
                </a:lnTo>
                <a:lnTo>
                  <a:pt x="3162" y="900"/>
                </a:lnTo>
                <a:lnTo>
                  <a:pt x="3166" y="900"/>
                </a:lnTo>
                <a:lnTo>
                  <a:pt x="3166" y="897"/>
                </a:lnTo>
                <a:lnTo>
                  <a:pt x="3170" y="897"/>
                </a:lnTo>
                <a:lnTo>
                  <a:pt x="3168" y="897"/>
                </a:lnTo>
                <a:lnTo>
                  <a:pt x="3168" y="897"/>
                </a:lnTo>
                <a:lnTo>
                  <a:pt x="3166" y="900"/>
                </a:lnTo>
                <a:lnTo>
                  <a:pt x="3168" y="900"/>
                </a:lnTo>
                <a:lnTo>
                  <a:pt x="3172" y="900"/>
                </a:lnTo>
                <a:lnTo>
                  <a:pt x="3172" y="897"/>
                </a:lnTo>
                <a:lnTo>
                  <a:pt x="3176" y="897"/>
                </a:lnTo>
                <a:lnTo>
                  <a:pt x="3176" y="897"/>
                </a:lnTo>
                <a:lnTo>
                  <a:pt x="3176" y="900"/>
                </a:lnTo>
                <a:lnTo>
                  <a:pt x="3176" y="902"/>
                </a:lnTo>
                <a:lnTo>
                  <a:pt x="3176" y="902"/>
                </a:lnTo>
                <a:lnTo>
                  <a:pt x="3174" y="902"/>
                </a:lnTo>
                <a:lnTo>
                  <a:pt x="3170" y="904"/>
                </a:lnTo>
                <a:lnTo>
                  <a:pt x="3168" y="904"/>
                </a:lnTo>
                <a:lnTo>
                  <a:pt x="3164" y="906"/>
                </a:lnTo>
                <a:lnTo>
                  <a:pt x="3166" y="908"/>
                </a:lnTo>
                <a:lnTo>
                  <a:pt x="3166" y="908"/>
                </a:lnTo>
                <a:lnTo>
                  <a:pt x="3164" y="908"/>
                </a:lnTo>
                <a:lnTo>
                  <a:pt x="3162" y="908"/>
                </a:lnTo>
                <a:lnTo>
                  <a:pt x="3160" y="908"/>
                </a:lnTo>
                <a:lnTo>
                  <a:pt x="3158" y="910"/>
                </a:lnTo>
                <a:lnTo>
                  <a:pt x="3156" y="908"/>
                </a:lnTo>
                <a:lnTo>
                  <a:pt x="3156" y="908"/>
                </a:lnTo>
                <a:lnTo>
                  <a:pt x="3156" y="910"/>
                </a:lnTo>
                <a:lnTo>
                  <a:pt x="3158" y="912"/>
                </a:lnTo>
                <a:lnTo>
                  <a:pt x="3158" y="914"/>
                </a:lnTo>
                <a:lnTo>
                  <a:pt x="3160" y="912"/>
                </a:lnTo>
                <a:lnTo>
                  <a:pt x="3162" y="916"/>
                </a:lnTo>
                <a:lnTo>
                  <a:pt x="3166" y="918"/>
                </a:lnTo>
                <a:lnTo>
                  <a:pt x="3164" y="918"/>
                </a:lnTo>
                <a:lnTo>
                  <a:pt x="3162" y="918"/>
                </a:lnTo>
                <a:lnTo>
                  <a:pt x="3162" y="918"/>
                </a:lnTo>
                <a:lnTo>
                  <a:pt x="3160" y="921"/>
                </a:lnTo>
                <a:lnTo>
                  <a:pt x="3160" y="921"/>
                </a:lnTo>
                <a:lnTo>
                  <a:pt x="3160" y="921"/>
                </a:lnTo>
                <a:lnTo>
                  <a:pt x="3160" y="921"/>
                </a:lnTo>
                <a:lnTo>
                  <a:pt x="3158" y="918"/>
                </a:lnTo>
                <a:lnTo>
                  <a:pt x="3158" y="921"/>
                </a:lnTo>
                <a:lnTo>
                  <a:pt x="3156" y="925"/>
                </a:lnTo>
                <a:lnTo>
                  <a:pt x="3153" y="927"/>
                </a:lnTo>
                <a:lnTo>
                  <a:pt x="3153" y="929"/>
                </a:lnTo>
                <a:lnTo>
                  <a:pt x="3153" y="929"/>
                </a:lnTo>
                <a:lnTo>
                  <a:pt x="3153" y="929"/>
                </a:lnTo>
                <a:lnTo>
                  <a:pt x="3153" y="929"/>
                </a:lnTo>
                <a:lnTo>
                  <a:pt x="3153" y="931"/>
                </a:lnTo>
                <a:lnTo>
                  <a:pt x="3153" y="931"/>
                </a:lnTo>
                <a:lnTo>
                  <a:pt x="3147" y="933"/>
                </a:lnTo>
                <a:lnTo>
                  <a:pt x="3147" y="933"/>
                </a:lnTo>
                <a:lnTo>
                  <a:pt x="3145" y="933"/>
                </a:lnTo>
                <a:lnTo>
                  <a:pt x="3143" y="931"/>
                </a:lnTo>
                <a:lnTo>
                  <a:pt x="3141" y="931"/>
                </a:lnTo>
                <a:lnTo>
                  <a:pt x="3141" y="931"/>
                </a:lnTo>
                <a:lnTo>
                  <a:pt x="3139" y="931"/>
                </a:lnTo>
                <a:lnTo>
                  <a:pt x="3141" y="931"/>
                </a:lnTo>
                <a:lnTo>
                  <a:pt x="3141" y="931"/>
                </a:lnTo>
                <a:lnTo>
                  <a:pt x="3143" y="933"/>
                </a:lnTo>
                <a:lnTo>
                  <a:pt x="3141" y="933"/>
                </a:lnTo>
                <a:lnTo>
                  <a:pt x="3139" y="935"/>
                </a:lnTo>
                <a:lnTo>
                  <a:pt x="3139" y="935"/>
                </a:lnTo>
                <a:lnTo>
                  <a:pt x="3139" y="935"/>
                </a:lnTo>
                <a:lnTo>
                  <a:pt x="3143" y="937"/>
                </a:lnTo>
                <a:lnTo>
                  <a:pt x="3147" y="939"/>
                </a:lnTo>
                <a:lnTo>
                  <a:pt x="3147" y="939"/>
                </a:lnTo>
                <a:lnTo>
                  <a:pt x="3149" y="941"/>
                </a:lnTo>
                <a:lnTo>
                  <a:pt x="3149" y="944"/>
                </a:lnTo>
                <a:lnTo>
                  <a:pt x="3151" y="944"/>
                </a:lnTo>
                <a:lnTo>
                  <a:pt x="3151" y="944"/>
                </a:lnTo>
                <a:lnTo>
                  <a:pt x="3153" y="944"/>
                </a:lnTo>
                <a:lnTo>
                  <a:pt x="3156" y="944"/>
                </a:lnTo>
                <a:lnTo>
                  <a:pt x="3162" y="948"/>
                </a:lnTo>
                <a:lnTo>
                  <a:pt x="3162" y="950"/>
                </a:lnTo>
                <a:lnTo>
                  <a:pt x="3168" y="950"/>
                </a:lnTo>
                <a:lnTo>
                  <a:pt x="3168" y="950"/>
                </a:lnTo>
                <a:lnTo>
                  <a:pt x="3176" y="958"/>
                </a:lnTo>
                <a:lnTo>
                  <a:pt x="3181" y="960"/>
                </a:lnTo>
                <a:lnTo>
                  <a:pt x="3185" y="965"/>
                </a:lnTo>
                <a:lnTo>
                  <a:pt x="3187" y="967"/>
                </a:lnTo>
                <a:lnTo>
                  <a:pt x="3189" y="967"/>
                </a:lnTo>
                <a:lnTo>
                  <a:pt x="3193" y="971"/>
                </a:lnTo>
                <a:lnTo>
                  <a:pt x="3195" y="971"/>
                </a:lnTo>
                <a:lnTo>
                  <a:pt x="3200" y="973"/>
                </a:lnTo>
                <a:lnTo>
                  <a:pt x="3202" y="975"/>
                </a:lnTo>
                <a:lnTo>
                  <a:pt x="3204" y="977"/>
                </a:lnTo>
                <a:lnTo>
                  <a:pt x="3208" y="977"/>
                </a:lnTo>
                <a:lnTo>
                  <a:pt x="3208" y="979"/>
                </a:lnTo>
                <a:lnTo>
                  <a:pt x="3210" y="983"/>
                </a:lnTo>
                <a:lnTo>
                  <a:pt x="3212" y="988"/>
                </a:lnTo>
                <a:lnTo>
                  <a:pt x="3212" y="992"/>
                </a:lnTo>
                <a:lnTo>
                  <a:pt x="3212" y="992"/>
                </a:lnTo>
                <a:lnTo>
                  <a:pt x="3212" y="994"/>
                </a:lnTo>
                <a:lnTo>
                  <a:pt x="3212" y="996"/>
                </a:lnTo>
                <a:lnTo>
                  <a:pt x="3210" y="998"/>
                </a:lnTo>
                <a:lnTo>
                  <a:pt x="3208" y="1000"/>
                </a:lnTo>
                <a:lnTo>
                  <a:pt x="3204" y="1002"/>
                </a:lnTo>
                <a:lnTo>
                  <a:pt x="3202" y="1004"/>
                </a:lnTo>
                <a:lnTo>
                  <a:pt x="3200" y="1004"/>
                </a:lnTo>
                <a:lnTo>
                  <a:pt x="3197" y="1006"/>
                </a:lnTo>
                <a:lnTo>
                  <a:pt x="3191" y="1009"/>
                </a:lnTo>
                <a:lnTo>
                  <a:pt x="3189" y="1009"/>
                </a:lnTo>
                <a:lnTo>
                  <a:pt x="3187" y="1009"/>
                </a:lnTo>
                <a:lnTo>
                  <a:pt x="3185" y="1009"/>
                </a:lnTo>
                <a:lnTo>
                  <a:pt x="3185" y="1009"/>
                </a:lnTo>
                <a:lnTo>
                  <a:pt x="3179" y="1006"/>
                </a:lnTo>
                <a:lnTo>
                  <a:pt x="3170" y="1006"/>
                </a:lnTo>
                <a:lnTo>
                  <a:pt x="3166" y="1009"/>
                </a:lnTo>
                <a:lnTo>
                  <a:pt x="3164" y="1009"/>
                </a:lnTo>
                <a:lnTo>
                  <a:pt x="3158" y="1009"/>
                </a:lnTo>
                <a:lnTo>
                  <a:pt x="3156" y="1006"/>
                </a:lnTo>
                <a:lnTo>
                  <a:pt x="3149" y="1006"/>
                </a:lnTo>
                <a:lnTo>
                  <a:pt x="3145" y="1004"/>
                </a:lnTo>
                <a:lnTo>
                  <a:pt x="3143" y="1002"/>
                </a:lnTo>
                <a:lnTo>
                  <a:pt x="3141" y="1002"/>
                </a:lnTo>
                <a:lnTo>
                  <a:pt x="3139" y="1002"/>
                </a:lnTo>
                <a:lnTo>
                  <a:pt x="3139" y="1002"/>
                </a:lnTo>
                <a:lnTo>
                  <a:pt x="3137" y="1002"/>
                </a:lnTo>
                <a:lnTo>
                  <a:pt x="3135" y="1002"/>
                </a:lnTo>
                <a:lnTo>
                  <a:pt x="3132" y="1002"/>
                </a:lnTo>
                <a:lnTo>
                  <a:pt x="3132" y="1000"/>
                </a:lnTo>
                <a:lnTo>
                  <a:pt x="3130" y="996"/>
                </a:lnTo>
                <a:lnTo>
                  <a:pt x="3128" y="996"/>
                </a:lnTo>
                <a:lnTo>
                  <a:pt x="3128" y="996"/>
                </a:lnTo>
                <a:lnTo>
                  <a:pt x="3122" y="996"/>
                </a:lnTo>
                <a:lnTo>
                  <a:pt x="3120" y="996"/>
                </a:lnTo>
                <a:lnTo>
                  <a:pt x="3118" y="994"/>
                </a:lnTo>
                <a:lnTo>
                  <a:pt x="3116" y="992"/>
                </a:lnTo>
                <a:lnTo>
                  <a:pt x="3116" y="992"/>
                </a:lnTo>
                <a:lnTo>
                  <a:pt x="3118" y="990"/>
                </a:lnTo>
                <a:lnTo>
                  <a:pt x="3118" y="990"/>
                </a:lnTo>
                <a:lnTo>
                  <a:pt x="3116" y="990"/>
                </a:lnTo>
                <a:lnTo>
                  <a:pt x="3112" y="992"/>
                </a:lnTo>
                <a:lnTo>
                  <a:pt x="3103" y="992"/>
                </a:lnTo>
                <a:lnTo>
                  <a:pt x="3091" y="990"/>
                </a:lnTo>
                <a:lnTo>
                  <a:pt x="3091" y="990"/>
                </a:lnTo>
                <a:lnTo>
                  <a:pt x="3084" y="992"/>
                </a:lnTo>
                <a:lnTo>
                  <a:pt x="3080" y="994"/>
                </a:lnTo>
                <a:lnTo>
                  <a:pt x="3076" y="996"/>
                </a:lnTo>
                <a:lnTo>
                  <a:pt x="3072" y="998"/>
                </a:lnTo>
                <a:lnTo>
                  <a:pt x="3063" y="1002"/>
                </a:lnTo>
                <a:lnTo>
                  <a:pt x="3061" y="1004"/>
                </a:lnTo>
                <a:lnTo>
                  <a:pt x="3061" y="1006"/>
                </a:lnTo>
                <a:lnTo>
                  <a:pt x="3055" y="1006"/>
                </a:lnTo>
                <a:lnTo>
                  <a:pt x="3047" y="1004"/>
                </a:lnTo>
                <a:lnTo>
                  <a:pt x="3040" y="1004"/>
                </a:lnTo>
                <a:lnTo>
                  <a:pt x="3032" y="1004"/>
                </a:lnTo>
                <a:lnTo>
                  <a:pt x="3030" y="1004"/>
                </a:lnTo>
                <a:lnTo>
                  <a:pt x="3030" y="1004"/>
                </a:lnTo>
                <a:lnTo>
                  <a:pt x="3030" y="1006"/>
                </a:lnTo>
                <a:lnTo>
                  <a:pt x="3028" y="1006"/>
                </a:lnTo>
                <a:lnTo>
                  <a:pt x="3030" y="1009"/>
                </a:lnTo>
                <a:lnTo>
                  <a:pt x="3030" y="1009"/>
                </a:lnTo>
                <a:lnTo>
                  <a:pt x="3032" y="1011"/>
                </a:lnTo>
                <a:lnTo>
                  <a:pt x="3034" y="1011"/>
                </a:lnTo>
                <a:lnTo>
                  <a:pt x="3040" y="1011"/>
                </a:lnTo>
                <a:lnTo>
                  <a:pt x="3040" y="1011"/>
                </a:lnTo>
                <a:lnTo>
                  <a:pt x="3040" y="1013"/>
                </a:lnTo>
                <a:lnTo>
                  <a:pt x="3036" y="1013"/>
                </a:lnTo>
                <a:lnTo>
                  <a:pt x="3028" y="1013"/>
                </a:lnTo>
                <a:lnTo>
                  <a:pt x="3028" y="1015"/>
                </a:lnTo>
                <a:lnTo>
                  <a:pt x="3026" y="1015"/>
                </a:lnTo>
                <a:lnTo>
                  <a:pt x="3026" y="1017"/>
                </a:lnTo>
                <a:lnTo>
                  <a:pt x="3026" y="1017"/>
                </a:lnTo>
                <a:lnTo>
                  <a:pt x="3028" y="1017"/>
                </a:lnTo>
                <a:lnTo>
                  <a:pt x="3028" y="1017"/>
                </a:lnTo>
                <a:lnTo>
                  <a:pt x="3028" y="1017"/>
                </a:lnTo>
                <a:lnTo>
                  <a:pt x="3024" y="1017"/>
                </a:lnTo>
                <a:lnTo>
                  <a:pt x="3021" y="1019"/>
                </a:lnTo>
                <a:lnTo>
                  <a:pt x="3017" y="1017"/>
                </a:lnTo>
                <a:lnTo>
                  <a:pt x="3013" y="1019"/>
                </a:lnTo>
                <a:lnTo>
                  <a:pt x="3013" y="1019"/>
                </a:lnTo>
                <a:lnTo>
                  <a:pt x="3013" y="1017"/>
                </a:lnTo>
                <a:lnTo>
                  <a:pt x="3013" y="1017"/>
                </a:lnTo>
                <a:lnTo>
                  <a:pt x="3013" y="1017"/>
                </a:lnTo>
                <a:lnTo>
                  <a:pt x="3011" y="1015"/>
                </a:lnTo>
                <a:lnTo>
                  <a:pt x="3011" y="1017"/>
                </a:lnTo>
                <a:lnTo>
                  <a:pt x="3009" y="1017"/>
                </a:lnTo>
                <a:lnTo>
                  <a:pt x="3011" y="1019"/>
                </a:lnTo>
                <a:lnTo>
                  <a:pt x="3011" y="1019"/>
                </a:lnTo>
                <a:lnTo>
                  <a:pt x="3009" y="1019"/>
                </a:lnTo>
                <a:lnTo>
                  <a:pt x="3007" y="1019"/>
                </a:lnTo>
                <a:lnTo>
                  <a:pt x="3005" y="1019"/>
                </a:lnTo>
                <a:lnTo>
                  <a:pt x="3003" y="1017"/>
                </a:lnTo>
                <a:lnTo>
                  <a:pt x="3003" y="1017"/>
                </a:lnTo>
                <a:lnTo>
                  <a:pt x="3000" y="1017"/>
                </a:lnTo>
                <a:lnTo>
                  <a:pt x="2998" y="1017"/>
                </a:lnTo>
                <a:lnTo>
                  <a:pt x="2994" y="1017"/>
                </a:lnTo>
                <a:lnTo>
                  <a:pt x="2992" y="1021"/>
                </a:lnTo>
                <a:lnTo>
                  <a:pt x="2988" y="1023"/>
                </a:lnTo>
                <a:lnTo>
                  <a:pt x="2988" y="1025"/>
                </a:lnTo>
                <a:lnTo>
                  <a:pt x="2986" y="1027"/>
                </a:lnTo>
                <a:lnTo>
                  <a:pt x="2986" y="1030"/>
                </a:lnTo>
                <a:lnTo>
                  <a:pt x="2986" y="1032"/>
                </a:lnTo>
                <a:lnTo>
                  <a:pt x="2986" y="1032"/>
                </a:lnTo>
                <a:lnTo>
                  <a:pt x="2986" y="1034"/>
                </a:lnTo>
                <a:lnTo>
                  <a:pt x="2990" y="1034"/>
                </a:lnTo>
                <a:lnTo>
                  <a:pt x="2992" y="1032"/>
                </a:lnTo>
                <a:lnTo>
                  <a:pt x="2996" y="1032"/>
                </a:lnTo>
                <a:lnTo>
                  <a:pt x="2998" y="1032"/>
                </a:lnTo>
                <a:lnTo>
                  <a:pt x="2998" y="1034"/>
                </a:lnTo>
                <a:lnTo>
                  <a:pt x="2996" y="1034"/>
                </a:lnTo>
                <a:lnTo>
                  <a:pt x="2994" y="1036"/>
                </a:lnTo>
                <a:lnTo>
                  <a:pt x="2994" y="1036"/>
                </a:lnTo>
                <a:lnTo>
                  <a:pt x="2994" y="1038"/>
                </a:lnTo>
                <a:lnTo>
                  <a:pt x="2996" y="1040"/>
                </a:lnTo>
                <a:lnTo>
                  <a:pt x="2996" y="1040"/>
                </a:lnTo>
                <a:lnTo>
                  <a:pt x="2996" y="1042"/>
                </a:lnTo>
                <a:lnTo>
                  <a:pt x="2996" y="1042"/>
                </a:lnTo>
                <a:lnTo>
                  <a:pt x="2996" y="1042"/>
                </a:lnTo>
                <a:lnTo>
                  <a:pt x="2998" y="1042"/>
                </a:lnTo>
                <a:lnTo>
                  <a:pt x="2998" y="1042"/>
                </a:lnTo>
                <a:lnTo>
                  <a:pt x="2998" y="1044"/>
                </a:lnTo>
                <a:lnTo>
                  <a:pt x="2998" y="1044"/>
                </a:lnTo>
                <a:lnTo>
                  <a:pt x="2996" y="1046"/>
                </a:lnTo>
                <a:lnTo>
                  <a:pt x="2996" y="1046"/>
                </a:lnTo>
                <a:lnTo>
                  <a:pt x="2996" y="1046"/>
                </a:lnTo>
                <a:lnTo>
                  <a:pt x="2996" y="1048"/>
                </a:lnTo>
                <a:lnTo>
                  <a:pt x="2996" y="1048"/>
                </a:lnTo>
                <a:lnTo>
                  <a:pt x="2998" y="1050"/>
                </a:lnTo>
                <a:lnTo>
                  <a:pt x="2998" y="1050"/>
                </a:lnTo>
                <a:lnTo>
                  <a:pt x="3000" y="1050"/>
                </a:lnTo>
                <a:lnTo>
                  <a:pt x="3000" y="1050"/>
                </a:lnTo>
                <a:lnTo>
                  <a:pt x="2996" y="1053"/>
                </a:lnTo>
                <a:lnTo>
                  <a:pt x="2996" y="1053"/>
                </a:lnTo>
                <a:lnTo>
                  <a:pt x="2994" y="1050"/>
                </a:lnTo>
                <a:lnTo>
                  <a:pt x="2994" y="1050"/>
                </a:lnTo>
                <a:lnTo>
                  <a:pt x="2994" y="1053"/>
                </a:lnTo>
                <a:lnTo>
                  <a:pt x="2994" y="1053"/>
                </a:lnTo>
                <a:lnTo>
                  <a:pt x="2992" y="1050"/>
                </a:lnTo>
                <a:lnTo>
                  <a:pt x="2994" y="1050"/>
                </a:lnTo>
                <a:lnTo>
                  <a:pt x="2992" y="1048"/>
                </a:lnTo>
                <a:lnTo>
                  <a:pt x="2992" y="1048"/>
                </a:lnTo>
                <a:lnTo>
                  <a:pt x="2990" y="1048"/>
                </a:lnTo>
                <a:lnTo>
                  <a:pt x="2990" y="1048"/>
                </a:lnTo>
                <a:lnTo>
                  <a:pt x="2990" y="1048"/>
                </a:lnTo>
                <a:lnTo>
                  <a:pt x="2990" y="1050"/>
                </a:lnTo>
                <a:lnTo>
                  <a:pt x="2990" y="1053"/>
                </a:lnTo>
                <a:lnTo>
                  <a:pt x="2990" y="1053"/>
                </a:lnTo>
                <a:lnTo>
                  <a:pt x="2988" y="1053"/>
                </a:lnTo>
                <a:lnTo>
                  <a:pt x="2990" y="1055"/>
                </a:lnTo>
                <a:lnTo>
                  <a:pt x="2990" y="1055"/>
                </a:lnTo>
                <a:lnTo>
                  <a:pt x="2992" y="1055"/>
                </a:lnTo>
                <a:lnTo>
                  <a:pt x="2992" y="1055"/>
                </a:lnTo>
                <a:lnTo>
                  <a:pt x="2994" y="1055"/>
                </a:lnTo>
                <a:lnTo>
                  <a:pt x="2994" y="1055"/>
                </a:lnTo>
                <a:lnTo>
                  <a:pt x="2996" y="1057"/>
                </a:lnTo>
                <a:lnTo>
                  <a:pt x="2996" y="1057"/>
                </a:lnTo>
                <a:lnTo>
                  <a:pt x="2998" y="1057"/>
                </a:lnTo>
                <a:lnTo>
                  <a:pt x="3000" y="1059"/>
                </a:lnTo>
                <a:lnTo>
                  <a:pt x="3003" y="1059"/>
                </a:lnTo>
                <a:lnTo>
                  <a:pt x="3003" y="1061"/>
                </a:lnTo>
                <a:lnTo>
                  <a:pt x="3003" y="1063"/>
                </a:lnTo>
                <a:lnTo>
                  <a:pt x="3000" y="1063"/>
                </a:lnTo>
                <a:lnTo>
                  <a:pt x="3000" y="1063"/>
                </a:lnTo>
                <a:lnTo>
                  <a:pt x="3000" y="1065"/>
                </a:lnTo>
                <a:lnTo>
                  <a:pt x="3003" y="1067"/>
                </a:lnTo>
                <a:lnTo>
                  <a:pt x="3003" y="1067"/>
                </a:lnTo>
                <a:lnTo>
                  <a:pt x="3003" y="1069"/>
                </a:lnTo>
                <a:lnTo>
                  <a:pt x="3005" y="1069"/>
                </a:lnTo>
                <a:lnTo>
                  <a:pt x="3005" y="1069"/>
                </a:lnTo>
                <a:lnTo>
                  <a:pt x="3007" y="1071"/>
                </a:lnTo>
                <a:lnTo>
                  <a:pt x="3007" y="1071"/>
                </a:lnTo>
                <a:lnTo>
                  <a:pt x="3005" y="1074"/>
                </a:lnTo>
                <a:lnTo>
                  <a:pt x="3003" y="1074"/>
                </a:lnTo>
                <a:lnTo>
                  <a:pt x="3003" y="1074"/>
                </a:lnTo>
                <a:lnTo>
                  <a:pt x="3003" y="1076"/>
                </a:lnTo>
                <a:lnTo>
                  <a:pt x="3003" y="1076"/>
                </a:lnTo>
                <a:lnTo>
                  <a:pt x="3005" y="1074"/>
                </a:lnTo>
                <a:lnTo>
                  <a:pt x="3009" y="1074"/>
                </a:lnTo>
                <a:lnTo>
                  <a:pt x="3015" y="1074"/>
                </a:lnTo>
                <a:lnTo>
                  <a:pt x="3017" y="1074"/>
                </a:lnTo>
                <a:lnTo>
                  <a:pt x="3017" y="1076"/>
                </a:lnTo>
                <a:lnTo>
                  <a:pt x="3015" y="1076"/>
                </a:lnTo>
                <a:lnTo>
                  <a:pt x="3013" y="1078"/>
                </a:lnTo>
                <a:lnTo>
                  <a:pt x="3013" y="1078"/>
                </a:lnTo>
                <a:lnTo>
                  <a:pt x="3009" y="1078"/>
                </a:lnTo>
                <a:lnTo>
                  <a:pt x="3007" y="1078"/>
                </a:lnTo>
                <a:lnTo>
                  <a:pt x="3005" y="1080"/>
                </a:lnTo>
                <a:lnTo>
                  <a:pt x="3005" y="1080"/>
                </a:lnTo>
                <a:lnTo>
                  <a:pt x="3007" y="1080"/>
                </a:lnTo>
                <a:lnTo>
                  <a:pt x="3009" y="1080"/>
                </a:lnTo>
                <a:lnTo>
                  <a:pt x="3011" y="1080"/>
                </a:lnTo>
                <a:lnTo>
                  <a:pt x="3015" y="1080"/>
                </a:lnTo>
                <a:lnTo>
                  <a:pt x="3013" y="1080"/>
                </a:lnTo>
                <a:lnTo>
                  <a:pt x="3013" y="1080"/>
                </a:lnTo>
                <a:lnTo>
                  <a:pt x="3015" y="1080"/>
                </a:lnTo>
                <a:lnTo>
                  <a:pt x="3015" y="1080"/>
                </a:lnTo>
                <a:lnTo>
                  <a:pt x="3017" y="1078"/>
                </a:lnTo>
                <a:lnTo>
                  <a:pt x="3019" y="1078"/>
                </a:lnTo>
                <a:lnTo>
                  <a:pt x="3024" y="1080"/>
                </a:lnTo>
                <a:lnTo>
                  <a:pt x="3026" y="1080"/>
                </a:lnTo>
                <a:lnTo>
                  <a:pt x="3026" y="1080"/>
                </a:lnTo>
                <a:lnTo>
                  <a:pt x="3028" y="1080"/>
                </a:lnTo>
                <a:lnTo>
                  <a:pt x="3028" y="1080"/>
                </a:lnTo>
                <a:lnTo>
                  <a:pt x="3028" y="1080"/>
                </a:lnTo>
                <a:lnTo>
                  <a:pt x="3030" y="1082"/>
                </a:lnTo>
                <a:lnTo>
                  <a:pt x="3030" y="1082"/>
                </a:lnTo>
                <a:lnTo>
                  <a:pt x="3030" y="1084"/>
                </a:lnTo>
                <a:lnTo>
                  <a:pt x="3032" y="1086"/>
                </a:lnTo>
                <a:lnTo>
                  <a:pt x="3032" y="1086"/>
                </a:lnTo>
                <a:lnTo>
                  <a:pt x="3038" y="1088"/>
                </a:lnTo>
                <a:lnTo>
                  <a:pt x="3040" y="1088"/>
                </a:lnTo>
                <a:lnTo>
                  <a:pt x="3044" y="1086"/>
                </a:lnTo>
                <a:lnTo>
                  <a:pt x="3047" y="1086"/>
                </a:lnTo>
                <a:lnTo>
                  <a:pt x="3047" y="1086"/>
                </a:lnTo>
                <a:lnTo>
                  <a:pt x="3049" y="1086"/>
                </a:lnTo>
                <a:lnTo>
                  <a:pt x="3049" y="1086"/>
                </a:lnTo>
                <a:lnTo>
                  <a:pt x="3049" y="1086"/>
                </a:lnTo>
                <a:lnTo>
                  <a:pt x="3049" y="1084"/>
                </a:lnTo>
                <a:lnTo>
                  <a:pt x="3051" y="1082"/>
                </a:lnTo>
                <a:lnTo>
                  <a:pt x="3051" y="1078"/>
                </a:lnTo>
                <a:lnTo>
                  <a:pt x="3051" y="1078"/>
                </a:lnTo>
                <a:lnTo>
                  <a:pt x="3057" y="1078"/>
                </a:lnTo>
                <a:lnTo>
                  <a:pt x="3061" y="1078"/>
                </a:lnTo>
                <a:lnTo>
                  <a:pt x="3061" y="1078"/>
                </a:lnTo>
                <a:lnTo>
                  <a:pt x="3068" y="1082"/>
                </a:lnTo>
                <a:lnTo>
                  <a:pt x="3072" y="1082"/>
                </a:lnTo>
                <a:lnTo>
                  <a:pt x="3074" y="1084"/>
                </a:lnTo>
                <a:lnTo>
                  <a:pt x="3076" y="1086"/>
                </a:lnTo>
                <a:lnTo>
                  <a:pt x="3076" y="1088"/>
                </a:lnTo>
                <a:lnTo>
                  <a:pt x="3078" y="1090"/>
                </a:lnTo>
                <a:lnTo>
                  <a:pt x="3082" y="1090"/>
                </a:lnTo>
                <a:lnTo>
                  <a:pt x="3084" y="1090"/>
                </a:lnTo>
                <a:lnTo>
                  <a:pt x="3086" y="1090"/>
                </a:lnTo>
                <a:lnTo>
                  <a:pt x="3093" y="1088"/>
                </a:lnTo>
                <a:lnTo>
                  <a:pt x="3093" y="1088"/>
                </a:lnTo>
                <a:lnTo>
                  <a:pt x="3097" y="1088"/>
                </a:lnTo>
                <a:lnTo>
                  <a:pt x="3099" y="1086"/>
                </a:lnTo>
                <a:lnTo>
                  <a:pt x="3101" y="1086"/>
                </a:lnTo>
                <a:lnTo>
                  <a:pt x="3105" y="1082"/>
                </a:lnTo>
                <a:lnTo>
                  <a:pt x="3109" y="1078"/>
                </a:lnTo>
                <a:lnTo>
                  <a:pt x="3109" y="1078"/>
                </a:lnTo>
                <a:lnTo>
                  <a:pt x="3112" y="1078"/>
                </a:lnTo>
                <a:lnTo>
                  <a:pt x="3114" y="1080"/>
                </a:lnTo>
                <a:lnTo>
                  <a:pt x="3118" y="1080"/>
                </a:lnTo>
                <a:lnTo>
                  <a:pt x="3120" y="1082"/>
                </a:lnTo>
                <a:lnTo>
                  <a:pt x="3122" y="1082"/>
                </a:lnTo>
                <a:lnTo>
                  <a:pt x="3124" y="1080"/>
                </a:lnTo>
                <a:lnTo>
                  <a:pt x="3124" y="1080"/>
                </a:lnTo>
                <a:lnTo>
                  <a:pt x="3126" y="1078"/>
                </a:lnTo>
                <a:lnTo>
                  <a:pt x="3126" y="1078"/>
                </a:lnTo>
                <a:lnTo>
                  <a:pt x="3128" y="1078"/>
                </a:lnTo>
                <a:lnTo>
                  <a:pt x="3130" y="1076"/>
                </a:lnTo>
                <a:lnTo>
                  <a:pt x="3130" y="1078"/>
                </a:lnTo>
                <a:lnTo>
                  <a:pt x="3132" y="1078"/>
                </a:lnTo>
                <a:lnTo>
                  <a:pt x="3132" y="1080"/>
                </a:lnTo>
                <a:lnTo>
                  <a:pt x="3132" y="1080"/>
                </a:lnTo>
                <a:lnTo>
                  <a:pt x="3130" y="1082"/>
                </a:lnTo>
                <a:lnTo>
                  <a:pt x="3128" y="1084"/>
                </a:lnTo>
                <a:lnTo>
                  <a:pt x="3126" y="1086"/>
                </a:lnTo>
                <a:lnTo>
                  <a:pt x="3128" y="1088"/>
                </a:lnTo>
                <a:lnTo>
                  <a:pt x="3128" y="1090"/>
                </a:lnTo>
                <a:lnTo>
                  <a:pt x="3128" y="1092"/>
                </a:lnTo>
                <a:lnTo>
                  <a:pt x="3126" y="1095"/>
                </a:lnTo>
                <a:lnTo>
                  <a:pt x="3126" y="1099"/>
                </a:lnTo>
                <a:lnTo>
                  <a:pt x="3128" y="1101"/>
                </a:lnTo>
                <a:lnTo>
                  <a:pt x="3128" y="1101"/>
                </a:lnTo>
                <a:lnTo>
                  <a:pt x="3128" y="1103"/>
                </a:lnTo>
                <a:lnTo>
                  <a:pt x="3128" y="1103"/>
                </a:lnTo>
                <a:lnTo>
                  <a:pt x="3128" y="1107"/>
                </a:lnTo>
                <a:lnTo>
                  <a:pt x="3128" y="1109"/>
                </a:lnTo>
                <a:lnTo>
                  <a:pt x="3128" y="1109"/>
                </a:lnTo>
                <a:lnTo>
                  <a:pt x="3128" y="1113"/>
                </a:lnTo>
                <a:lnTo>
                  <a:pt x="3128" y="1115"/>
                </a:lnTo>
                <a:lnTo>
                  <a:pt x="3128" y="1115"/>
                </a:lnTo>
                <a:lnTo>
                  <a:pt x="3126" y="1118"/>
                </a:lnTo>
                <a:lnTo>
                  <a:pt x="3124" y="1120"/>
                </a:lnTo>
                <a:lnTo>
                  <a:pt x="3124" y="1124"/>
                </a:lnTo>
                <a:lnTo>
                  <a:pt x="3122" y="1126"/>
                </a:lnTo>
                <a:lnTo>
                  <a:pt x="3120" y="1132"/>
                </a:lnTo>
                <a:lnTo>
                  <a:pt x="3118" y="1134"/>
                </a:lnTo>
                <a:lnTo>
                  <a:pt x="3118" y="1136"/>
                </a:lnTo>
                <a:lnTo>
                  <a:pt x="3118" y="1136"/>
                </a:lnTo>
                <a:lnTo>
                  <a:pt x="3116" y="1139"/>
                </a:lnTo>
                <a:lnTo>
                  <a:pt x="3116" y="1141"/>
                </a:lnTo>
                <a:lnTo>
                  <a:pt x="3116" y="1143"/>
                </a:lnTo>
                <a:lnTo>
                  <a:pt x="3114" y="1147"/>
                </a:lnTo>
                <a:lnTo>
                  <a:pt x="3112" y="1153"/>
                </a:lnTo>
                <a:lnTo>
                  <a:pt x="3109" y="1157"/>
                </a:lnTo>
                <a:lnTo>
                  <a:pt x="3107" y="1162"/>
                </a:lnTo>
                <a:lnTo>
                  <a:pt x="3107" y="1162"/>
                </a:lnTo>
                <a:lnTo>
                  <a:pt x="3105" y="1164"/>
                </a:lnTo>
                <a:lnTo>
                  <a:pt x="3103" y="1166"/>
                </a:lnTo>
                <a:lnTo>
                  <a:pt x="3103" y="1166"/>
                </a:lnTo>
                <a:lnTo>
                  <a:pt x="3099" y="1168"/>
                </a:lnTo>
                <a:lnTo>
                  <a:pt x="3095" y="1170"/>
                </a:lnTo>
                <a:lnTo>
                  <a:pt x="3091" y="1170"/>
                </a:lnTo>
                <a:lnTo>
                  <a:pt x="3088" y="1170"/>
                </a:lnTo>
                <a:lnTo>
                  <a:pt x="3088" y="1170"/>
                </a:lnTo>
                <a:lnTo>
                  <a:pt x="3088" y="1168"/>
                </a:lnTo>
                <a:lnTo>
                  <a:pt x="3084" y="1170"/>
                </a:lnTo>
                <a:lnTo>
                  <a:pt x="3084" y="1170"/>
                </a:lnTo>
                <a:lnTo>
                  <a:pt x="3082" y="1170"/>
                </a:lnTo>
                <a:lnTo>
                  <a:pt x="3080" y="1170"/>
                </a:lnTo>
                <a:lnTo>
                  <a:pt x="3078" y="1170"/>
                </a:lnTo>
                <a:lnTo>
                  <a:pt x="3076" y="1168"/>
                </a:lnTo>
                <a:lnTo>
                  <a:pt x="3076" y="1168"/>
                </a:lnTo>
                <a:lnTo>
                  <a:pt x="3074" y="1168"/>
                </a:lnTo>
                <a:lnTo>
                  <a:pt x="3074" y="1168"/>
                </a:lnTo>
                <a:lnTo>
                  <a:pt x="3076" y="1168"/>
                </a:lnTo>
                <a:lnTo>
                  <a:pt x="3074" y="1170"/>
                </a:lnTo>
                <a:lnTo>
                  <a:pt x="3072" y="1170"/>
                </a:lnTo>
                <a:lnTo>
                  <a:pt x="3072" y="1170"/>
                </a:lnTo>
                <a:lnTo>
                  <a:pt x="3072" y="1168"/>
                </a:lnTo>
                <a:lnTo>
                  <a:pt x="3070" y="1168"/>
                </a:lnTo>
                <a:lnTo>
                  <a:pt x="3068" y="1168"/>
                </a:lnTo>
                <a:lnTo>
                  <a:pt x="3070" y="1166"/>
                </a:lnTo>
                <a:lnTo>
                  <a:pt x="3070" y="1164"/>
                </a:lnTo>
                <a:lnTo>
                  <a:pt x="3072" y="1166"/>
                </a:lnTo>
                <a:lnTo>
                  <a:pt x="3074" y="1166"/>
                </a:lnTo>
                <a:lnTo>
                  <a:pt x="3072" y="1164"/>
                </a:lnTo>
                <a:lnTo>
                  <a:pt x="3070" y="1164"/>
                </a:lnTo>
                <a:lnTo>
                  <a:pt x="3070" y="1164"/>
                </a:lnTo>
                <a:lnTo>
                  <a:pt x="3065" y="1164"/>
                </a:lnTo>
                <a:lnTo>
                  <a:pt x="3065" y="1164"/>
                </a:lnTo>
                <a:lnTo>
                  <a:pt x="3059" y="1162"/>
                </a:lnTo>
                <a:lnTo>
                  <a:pt x="3057" y="1162"/>
                </a:lnTo>
                <a:lnTo>
                  <a:pt x="3057" y="1162"/>
                </a:lnTo>
                <a:lnTo>
                  <a:pt x="3057" y="1164"/>
                </a:lnTo>
                <a:lnTo>
                  <a:pt x="3057" y="1164"/>
                </a:lnTo>
                <a:lnTo>
                  <a:pt x="3055" y="1164"/>
                </a:lnTo>
                <a:lnTo>
                  <a:pt x="3053" y="1166"/>
                </a:lnTo>
                <a:lnTo>
                  <a:pt x="3051" y="1166"/>
                </a:lnTo>
                <a:lnTo>
                  <a:pt x="3055" y="1164"/>
                </a:lnTo>
                <a:lnTo>
                  <a:pt x="3055" y="1162"/>
                </a:lnTo>
                <a:lnTo>
                  <a:pt x="3051" y="1164"/>
                </a:lnTo>
                <a:lnTo>
                  <a:pt x="3049" y="1164"/>
                </a:lnTo>
                <a:lnTo>
                  <a:pt x="3047" y="1166"/>
                </a:lnTo>
                <a:lnTo>
                  <a:pt x="3047" y="1166"/>
                </a:lnTo>
                <a:lnTo>
                  <a:pt x="3047" y="1166"/>
                </a:lnTo>
                <a:lnTo>
                  <a:pt x="3047" y="1168"/>
                </a:lnTo>
                <a:lnTo>
                  <a:pt x="3044" y="1168"/>
                </a:lnTo>
                <a:lnTo>
                  <a:pt x="3042" y="1168"/>
                </a:lnTo>
                <a:lnTo>
                  <a:pt x="3040" y="1168"/>
                </a:lnTo>
                <a:lnTo>
                  <a:pt x="3036" y="1172"/>
                </a:lnTo>
                <a:lnTo>
                  <a:pt x="3034" y="1172"/>
                </a:lnTo>
                <a:lnTo>
                  <a:pt x="3032" y="1174"/>
                </a:lnTo>
                <a:lnTo>
                  <a:pt x="3030" y="1174"/>
                </a:lnTo>
                <a:lnTo>
                  <a:pt x="3030" y="1174"/>
                </a:lnTo>
                <a:lnTo>
                  <a:pt x="3028" y="1174"/>
                </a:lnTo>
                <a:lnTo>
                  <a:pt x="3026" y="1172"/>
                </a:lnTo>
                <a:lnTo>
                  <a:pt x="3021" y="1170"/>
                </a:lnTo>
                <a:lnTo>
                  <a:pt x="3013" y="1170"/>
                </a:lnTo>
                <a:lnTo>
                  <a:pt x="3011" y="1168"/>
                </a:lnTo>
                <a:lnTo>
                  <a:pt x="3009" y="1168"/>
                </a:lnTo>
                <a:lnTo>
                  <a:pt x="3007" y="1168"/>
                </a:lnTo>
                <a:lnTo>
                  <a:pt x="3003" y="1166"/>
                </a:lnTo>
                <a:lnTo>
                  <a:pt x="2996" y="1164"/>
                </a:lnTo>
                <a:lnTo>
                  <a:pt x="2990" y="1164"/>
                </a:lnTo>
                <a:lnTo>
                  <a:pt x="2984" y="1162"/>
                </a:lnTo>
                <a:lnTo>
                  <a:pt x="2975" y="1164"/>
                </a:lnTo>
                <a:lnTo>
                  <a:pt x="2973" y="1164"/>
                </a:lnTo>
                <a:lnTo>
                  <a:pt x="2971" y="1162"/>
                </a:lnTo>
                <a:lnTo>
                  <a:pt x="2971" y="1160"/>
                </a:lnTo>
                <a:lnTo>
                  <a:pt x="2971" y="1157"/>
                </a:lnTo>
                <a:lnTo>
                  <a:pt x="2969" y="1157"/>
                </a:lnTo>
                <a:lnTo>
                  <a:pt x="2969" y="1155"/>
                </a:lnTo>
                <a:lnTo>
                  <a:pt x="2965" y="1155"/>
                </a:lnTo>
                <a:lnTo>
                  <a:pt x="2963" y="1155"/>
                </a:lnTo>
                <a:lnTo>
                  <a:pt x="2956" y="1155"/>
                </a:lnTo>
                <a:lnTo>
                  <a:pt x="2956" y="1155"/>
                </a:lnTo>
                <a:lnTo>
                  <a:pt x="2954" y="1153"/>
                </a:lnTo>
                <a:lnTo>
                  <a:pt x="2952" y="1153"/>
                </a:lnTo>
                <a:lnTo>
                  <a:pt x="2946" y="1153"/>
                </a:lnTo>
                <a:lnTo>
                  <a:pt x="2942" y="1151"/>
                </a:lnTo>
                <a:lnTo>
                  <a:pt x="2942" y="1149"/>
                </a:lnTo>
                <a:lnTo>
                  <a:pt x="2942" y="1149"/>
                </a:lnTo>
                <a:lnTo>
                  <a:pt x="2942" y="1145"/>
                </a:lnTo>
                <a:lnTo>
                  <a:pt x="2940" y="1145"/>
                </a:lnTo>
                <a:lnTo>
                  <a:pt x="2938" y="1145"/>
                </a:lnTo>
                <a:lnTo>
                  <a:pt x="2933" y="1143"/>
                </a:lnTo>
                <a:lnTo>
                  <a:pt x="2931" y="1141"/>
                </a:lnTo>
                <a:lnTo>
                  <a:pt x="2929" y="1141"/>
                </a:lnTo>
                <a:lnTo>
                  <a:pt x="2925" y="1141"/>
                </a:lnTo>
                <a:lnTo>
                  <a:pt x="2923" y="1141"/>
                </a:lnTo>
                <a:lnTo>
                  <a:pt x="2921" y="1141"/>
                </a:lnTo>
                <a:lnTo>
                  <a:pt x="2919" y="1143"/>
                </a:lnTo>
                <a:lnTo>
                  <a:pt x="2917" y="1143"/>
                </a:lnTo>
                <a:lnTo>
                  <a:pt x="2912" y="1143"/>
                </a:lnTo>
                <a:lnTo>
                  <a:pt x="2906" y="1147"/>
                </a:lnTo>
                <a:lnTo>
                  <a:pt x="2902" y="1149"/>
                </a:lnTo>
                <a:lnTo>
                  <a:pt x="2900" y="1153"/>
                </a:lnTo>
                <a:lnTo>
                  <a:pt x="2898" y="1153"/>
                </a:lnTo>
                <a:lnTo>
                  <a:pt x="2898" y="1155"/>
                </a:lnTo>
                <a:lnTo>
                  <a:pt x="2896" y="1160"/>
                </a:lnTo>
                <a:lnTo>
                  <a:pt x="2898" y="1164"/>
                </a:lnTo>
                <a:lnTo>
                  <a:pt x="2898" y="1166"/>
                </a:lnTo>
                <a:lnTo>
                  <a:pt x="2900" y="1166"/>
                </a:lnTo>
                <a:lnTo>
                  <a:pt x="2900" y="1168"/>
                </a:lnTo>
                <a:lnTo>
                  <a:pt x="2900" y="1170"/>
                </a:lnTo>
                <a:lnTo>
                  <a:pt x="2900" y="1172"/>
                </a:lnTo>
                <a:lnTo>
                  <a:pt x="2898" y="1174"/>
                </a:lnTo>
                <a:lnTo>
                  <a:pt x="2894" y="1180"/>
                </a:lnTo>
                <a:lnTo>
                  <a:pt x="2892" y="1180"/>
                </a:lnTo>
                <a:lnTo>
                  <a:pt x="2887" y="1183"/>
                </a:lnTo>
                <a:lnTo>
                  <a:pt x="2885" y="1183"/>
                </a:lnTo>
                <a:lnTo>
                  <a:pt x="2881" y="1183"/>
                </a:lnTo>
                <a:lnTo>
                  <a:pt x="2879" y="1180"/>
                </a:lnTo>
                <a:lnTo>
                  <a:pt x="2871" y="1174"/>
                </a:lnTo>
                <a:lnTo>
                  <a:pt x="2868" y="1174"/>
                </a:lnTo>
                <a:lnTo>
                  <a:pt x="2866" y="1172"/>
                </a:lnTo>
                <a:lnTo>
                  <a:pt x="2860" y="1170"/>
                </a:lnTo>
                <a:lnTo>
                  <a:pt x="2852" y="1168"/>
                </a:lnTo>
                <a:lnTo>
                  <a:pt x="2845" y="1168"/>
                </a:lnTo>
                <a:lnTo>
                  <a:pt x="2841" y="1168"/>
                </a:lnTo>
                <a:lnTo>
                  <a:pt x="2837" y="1166"/>
                </a:lnTo>
                <a:lnTo>
                  <a:pt x="2835" y="1166"/>
                </a:lnTo>
                <a:lnTo>
                  <a:pt x="2833" y="1164"/>
                </a:lnTo>
                <a:lnTo>
                  <a:pt x="2833" y="1162"/>
                </a:lnTo>
                <a:lnTo>
                  <a:pt x="2831" y="1157"/>
                </a:lnTo>
                <a:lnTo>
                  <a:pt x="2831" y="1155"/>
                </a:lnTo>
                <a:lnTo>
                  <a:pt x="2831" y="1153"/>
                </a:lnTo>
                <a:lnTo>
                  <a:pt x="2829" y="1151"/>
                </a:lnTo>
                <a:lnTo>
                  <a:pt x="2827" y="1149"/>
                </a:lnTo>
                <a:lnTo>
                  <a:pt x="2818" y="1147"/>
                </a:lnTo>
                <a:lnTo>
                  <a:pt x="2816" y="1147"/>
                </a:lnTo>
                <a:lnTo>
                  <a:pt x="2814" y="1145"/>
                </a:lnTo>
                <a:lnTo>
                  <a:pt x="2812" y="1145"/>
                </a:lnTo>
                <a:lnTo>
                  <a:pt x="2808" y="1143"/>
                </a:lnTo>
                <a:lnTo>
                  <a:pt x="2806" y="1143"/>
                </a:lnTo>
                <a:lnTo>
                  <a:pt x="2804" y="1143"/>
                </a:lnTo>
                <a:lnTo>
                  <a:pt x="2799" y="1141"/>
                </a:lnTo>
                <a:lnTo>
                  <a:pt x="2797" y="1141"/>
                </a:lnTo>
                <a:lnTo>
                  <a:pt x="2793" y="1143"/>
                </a:lnTo>
                <a:lnTo>
                  <a:pt x="2787" y="1143"/>
                </a:lnTo>
                <a:lnTo>
                  <a:pt x="2785" y="1143"/>
                </a:lnTo>
                <a:lnTo>
                  <a:pt x="2778" y="1139"/>
                </a:lnTo>
                <a:lnTo>
                  <a:pt x="2776" y="1139"/>
                </a:lnTo>
                <a:lnTo>
                  <a:pt x="2774" y="1136"/>
                </a:lnTo>
                <a:lnTo>
                  <a:pt x="2772" y="1136"/>
                </a:lnTo>
                <a:lnTo>
                  <a:pt x="2772" y="1136"/>
                </a:lnTo>
                <a:lnTo>
                  <a:pt x="2770" y="1136"/>
                </a:lnTo>
                <a:lnTo>
                  <a:pt x="2770" y="1136"/>
                </a:lnTo>
                <a:lnTo>
                  <a:pt x="2770" y="1134"/>
                </a:lnTo>
                <a:lnTo>
                  <a:pt x="2770" y="1134"/>
                </a:lnTo>
                <a:lnTo>
                  <a:pt x="2770" y="1134"/>
                </a:lnTo>
                <a:lnTo>
                  <a:pt x="2770" y="1134"/>
                </a:lnTo>
                <a:lnTo>
                  <a:pt x="2768" y="1130"/>
                </a:lnTo>
                <a:lnTo>
                  <a:pt x="2766" y="1130"/>
                </a:lnTo>
                <a:lnTo>
                  <a:pt x="2766" y="1130"/>
                </a:lnTo>
                <a:lnTo>
                  <a:pt x="2764" y="1132"/>
                </a:lnTo>
                <a:lnTo>
                  <a:pt x="2764" y="1132"/>
                </a:lnTo>
                <a:lnTo>
                  <a:pt x="2764" y="1130"/>
                </a:lnTo>
                <a:lnTo>
                  <a:pt x="2764" y="1128"/>
                </a:lnTo>
                <a:lnTo>
                  <a:pt x="2760" y="1128"/>
                </a:lnTo>
                <a:lnTo>
                  <a:pt x="2757" y="1128"/>
                </a:lnTo>
                <a:lnTo>
                  <a:pt x="2755" y="1126"/>
                </a:lnTo>
                <a:lnTo>
                  <a:pt x="2753" y="1122"/>
                </a:lnTo>
                <a:lnTo>
                  <a:pt x="2753" y="1122"/>
                </a:lnTo>
                <a:lnTo>
                  <a:pt x="2753" y="1120"/>
                </a:lnTo>
                <a:lnTo>
                  <a:pt x="2755" y="1120"/>
                </a:lnTo>
                <a:lnTo>
                  <a:pt x="2755" y="1118"/>
                </a:lnTo>
                <a:lnTo>
                  <a:pt x="2760" y="1115"/>
                </a:lnTo>
                <a:lnTo>
                  <a:pt x="2762" y="1113"/>
                </a:lnTo>
                <a:lnTo>
                  <a:pt x="2766" y="1109"/>
                </a:lnTo>
                <a:lnTo>
                  <a:pt x="2766" y="1107"/>
                </a:lnTo>
                <a:lnTo>
                  <a:pt x="2768" y="1103"/>
                </a:lnTo>
                <a:lnTo>
                  <a:pt x="2768" y="1103"/>
                </a:lnTo>
                <a:lnTo>
                  <a:pt x="2768" y="1101"/>
                </a:lnTo>
                <a:lnTo>
                  <a:pt x="2768" y="1099"/>
                </a:lnTo>
                <a:lnTo>
                  <a:pt x="2768" y="1097"/>
                </a:lnTo>
                <a:lnTo>
                  <a:pt x="2764" y="1095"/>
                </a:lnTo>
                <a:lnTo>
                  <a:pt x="2762" y="1095"/>
                </a:lnTo>
                <a:lnTo>
                  <a:pt x="2762" y="1092"/>
                </a:lnTo>
                <a:lnTo>
                  <a:pt x="2760" y="1090"/>
                </a:lnTo>
                <a:lnTo>
                  <a:pt x="2760" y="1088"/>
                </a:lnTo>
                <a:lnTo>
                  <a:pt x="2760" y="1086"/>
                </a:lnTo>
                <a:lnTo>
                  <a:pt x="2760" y="1086"/>
                </a:lnTo>
                <a:lnTo>
                  <a:pt x="2762" y="1084"/>
                </a:lnTo>
                <a:lnTo>
                  <a:pt x="2764" y="1084"/>
                </a:lnTo>
                <a:lnTo>
                  <a:pt x="2766" y="1080"/>
                </a:lnTo>
                <a:lnTo>
                  <a:pt x="2768" y="1078"/>
                </a:lnTo>
                <a:lnTo>
                  <a:pt x="2768" y="1078"/>
                </a:lnTo>
                <a:lnTo>
                  <a:pt x="2768" y="1076"/>
                </a:lnTo>
                <a:lnTo>
                  <a:pt x="2768" y="1074"/>
                </a:lnTo>
                <a:lnTo>
                  <a:pt x="2766" y="1074"/>
                </a:lnTo>
                <a:lnTo>
                  <a:pt x="2764" y="1076"/>
                </a:lnTo>
                <a:lnTo>
                  <a:pt x="2762" y="1076"/>
                </a:lnTo>
                <a:lnTo>
                  <a:pt x="2760" y="1078"/>
                </a:lnTo>
                <a:lnTo>
                  <a:pt x="2760" y="1080"/>
                </a:lnTo>
                <a:lnTo>
                  <a:pt x="2757" y="1078"/>
                </a:lnTo>
                <a:lnTo>
                  <a:pt x="2757" y="1078"/>
                </a:lnTo>
                <a:lnTo>
                  <a:pt x="2755" y="1074"/>
                </a:lnTo>
                <a:lnTo>
                  <a:pt x="2755" y="1071"/>
                </a:lnTo>
                <a:lnTo>
                  <a:pt x="2753" y="1071"/>
                </a:lnTo>
                <a:lnTo>
                  <a:pt x="2753" y="1071"/>
                </a:lnTo>
                <a:lnTo>
                  <a:pt x="2751" y="1071"/>
                </a:lnTo>
                <a:lnTo>
                  <a:pt x="2751" y="1071"/>
                </a:lnTo>
                <a:lnTo>
                  <a:pt x="2751" y="1071"/>
                </a:lnTo>
                <a:lnTo>
                  <a:pt x="2751" y="1071"/>
                </a:lnTo>
                <a:lnTo>
                  <a:pt x="2749" y="1071"/>
                </a:lnTo>
                <a:lnTo>
                  <a:pt x="2749" y="1071"/>
                </a:lnTo>
                <a:lnTo>
                  <a:pt x="2751" y="1069"/>
                </a:lnTo>
                <a:lnTo>
                  <a:pt x="2749" y="1069"/>
                </a:lnTo>
                <a:lnTo>
                  <a:pt x="2749" y="1069"/>
                </a:lnTo>
                <a:lnTo>
                  <a:pt x="2741" y="1071"/>
                </a:lnTo>
                <a:lnTo>
                  <a:pt x="2739" y="1071"/>
                </a:lnTo>
                <a:lnTo>
                  <a:pt x="2736" y="1076"/>
                </a:lnTo>
                <a:lnTo>
                  <a:pt x="2732" y="1076"/>
                </a:lnTo>
                <a:lnTo>
                  <a:pt x="2726" y="1076"/>
                </a:lnTo>
                <a:lnTo>
                  <a:pt x="2722" y="1078"/>
                </a:lnTo>
                <a:lnTo>
                  <a:pt x="2720" y="1076"/>
                </a:lnTo>
                <a:lnTo>
                  <a:pt x="2718" y="1076"/>
                </a:lnTo>
                <a:lnTo>
                  <a:pt x="2716" y="1074"/>
                </a:lnTo>
                <a:lnTo>
                  <a:pt x="2711" y="1074"/>
                </a:lnTo>
                <a:lnTo>
                  <a:pt x="2713" y="1076"/>
                </a:lnTo>
                <a:lnTo>
                  <a:pt x="2711" y="1076"/>
                </a:lnTo>
                <a:lnTo>
                  <a:pt x="2707" y="1076"/>
                </a:lnTo>
                <a:lnTo>
                  <a:pt x="2703" y="1076"/>
                </a:lnTo>
                <a:lnTo>
                  <a:pt x="2701" y="1074"/>
                </a:lnTo>
                <a:lnTo>
                  <a:pt x="2699" y="1074"/>
                </a:lnTo>
                <a:lnTo>
                  <a:pt x="2699" y="1076"/>
                </a:lnTo>
                <a:lnTo>
                  <a:pt x="2695" y="1078"/>
                </a:lnTo>
                <a:lnTo>
                  <a:pt x="2690" y="1078"/>
                </a:lnTo>
                <a:lnTo>
                  <a:pt x="2686" y="1080"/>
                </a:lnTo>
                <a:lnTo>
                  <a:pt x="2684" y="1080"/>
                </a:lnTo>
                <a:lnTo>
                  <a:pt x="2682" y="1080"/>
                </a:lnTo>
                <a:lnTo>
                  <a:pt x="2680" y="1078"/>
                </a:lnTo>
                <a:lnTo>
                  <a:pt x="2678" y="1078"/>
                </a:lnTo>
                <a:lnTo>
                  <a:pt x="2676" y="1076"/>
                </a:lnTo>
                <a:lnTo>
                  <a:pt x="2663" y="1076"/>
                </a:lnTo>
                <a:lnTo>
                  <a:pt x="2659" y="1078"/>
                </a:lnTo>
                <a:lnTo>
                  <a:pt x="2651" y="1078"/>
                </a:lnTo>
                <a:lnTo>
                  <a:pt x="2648" y="1080"/>
                </a:lnTo>
                <a:lnTo>
                  <a:pt x="2644" y="1082"/>
                </a:lnTo>
                <a:lnTo>
                  <a:pt x="2642" y="1082"/>
                </a:lnTo>
                <a:lnTo>
                  <a:pt x="2636" y="1082"/>
                </a:lnTo>
                <a:lnTo>
                  <a:pt x="2625" y="1082"/>
                </a:lnTo>
                <a:lnTo>
                  <a:pt x="2621" y="1084"/>
                </a:lnTo>
                <a:lnTo>
                  <a:pt x="2619" y="1086"/>
                </a:lnTo>
                <a:lnTo>
                  <a:pt x="2615" y="1086"/>
                </a:lnTo>
                <a:lnTo>
                  <a:pt x="2613" y="1088"/>
                </a:lnTo>
                <a:lnTo>
                  <a:pt x="2611" y="1090"/>
                </a:lnTo>
                <a:lnTo>
                  <a:pt x="2609" y="1092"/>
                </a:lnTo>
                <a:lnTo>
                  <a:pt x="2607" y="1095"/>
                </a:lnTo>
                <a:lnTo>
                  <a:pt x="2604" y="1095"/>
                </a:lnTo>
                <a:lnTo>
                  <a:pt x="2602" y="1092"/>
                </a:lnTo>
                <a:lnTo>
                  <a:pt x="2602" y="1092"/>
                </a:lnTo>
                <a:lnTo>
                  <a:pt x="2594" y="1097"/>
                </a:lnTo>
                <a:lnTo>
                  <a:pt x="2592" y="1099"/>
                </a:lnTo>
                <a:lnTo>
                  <a:pt x="2590" y="1099"/>
                </a:lnTo>
                <a:lnTo>
                  <a:pt x="2588" y="1101"/>
                </a:lnTo>
                <a:lnTo>
                  <a:pt x="2586" y="1103"/>
                </a:lnTo>
                <a:lnTo>
                  <a:pt x="2584" y="1105"/>
                </a:lnTo>
                <a:lnTo>
                  <a:pt x="2579" y="1105"/>
                </a:lnTo>
                <a:lnTo>
                  <a:pt x="2579" y="1107"/>
                </a:lnTo>
                <a:lnTo>
                  <a:pt x="2575" y="1105"/>
                </a:lnTo>
                <a:lnTo>
                  <a:pt x="2573" y="1105"/>
                </a:lnTo>
                <a:lnTo>
                  <a:pt x="2569" y="1105"/>
                </a:lnTo>
                <a:lnTo>
                  <a:pt x="2569" y="1105"/>
                </a:lnTo>
                <a:lnTo>
                  <a:pt x="2567" y="1105"/>
                </a:lnTo>
                <a:lnTo>
                  <a:pt x="2567" y="1105"/>
                </a:lnTo>
                <a:lnTo>
                  <a:pt x="2565" y="1103"/>
                </a:lnTo>
                <a:lnTo>
                  <a:pt x="2565" y="1103"/>
                </a:lnTo>
                <a:lnTo>
                  <a:pt x="2565" y="1101"/>
                </a:lnTo>
                <a:lnTo>
                  <a:pt x="2565" y="1101"/>
                </a:lnTo>
                <a:lnTo>
                  <a:pt x="2563" y="1103"/>
                </a:lnTo>
                <a:lnTo>
                  <a:pt x="2560" y="1103"/>
                </a:lnTo>
                <a:lnTo>
                  <a:pt x="2558" y="1105"/>
                </a:lnTo>
                <a:lnTo>
                  <a:pt x="2556" y="1103"/>
                </a:lnTo>
                <a:lnTo>
                  <a:pt x="2554" y="1103"/>
                </a:lnTo>
                <a:lnTo>
                  <a:pt x="2552" y="1103"/>
                </a:lnTo>
                <a:lnTo>
                  <a:pt x="2550" y="1103"/>
                </a:lnTo>
                <a:lnTo>
                  <a:pt x="2546" y="1105"/>
                </a:lnTo>
                <a:lnTo>
                  <a:pt x="2542" y="1105"/>
                </a:lnTo>
                <a:lnTo>
                  <a:pt x="2537" y="1103"/>
                </a:lnTo>
                <a:lnTo>
                  <a:pt x="2533" y="1101"/>
                </a:lnTo>
                <a:lnTo>
                  <a:pt x="2531" y="1097"/>
                </a:lnTo>
                <a:lnTo>
                  <a:pt x="2531" y="1095"/>
                </a:lnTo>
                <a:lnTo>
                  <a:pt x="2531" y="1095"/>
                </a:lnTo>
                <a:lnTo>
                  <a:pt x="2531" y="1092"/>
                </a:lnTo>
                <a:lnTo>
                  <a:pt x="2529" y="1092"/>
                </a:lnTo>
                <a:lnTo>
                  <a:pt x="2527" y="1092"/>
                </a:lnTo>
                <a:lnTo>
                  <a:pt x="2527" y="1095"/>
                </a:lnTo>
                <a:lnTo>
                  <a:pt x="2525" y="1095"/>
                </a:lnTo>
                <a:lnTo>
                  <a:pt x="2523" y="1095"/>
                </a:lnTo>
                <a:lnTo>
                  <a:pt x="2521" y="1097"/>
                </a:lnTo>
                <a:lnTo>
                  <a:pt x="2516" y="1111"/>
                </a:lnTo>
                <a:lnTo>
                  <a:pt x="2510" y="1122"/>
                </a:lnTo>
                <a:lnTo>
                  <a:pt x="2508" y="1124"/>
                </a:lnTo>
                <a:lnTo>
                  <a:pt x="2504" y="1126"/>
                </a:lnTo>
                <a:lnTo>
                  <a:pt x="2498" y="1130"/>
                </a:lnTo>
                <a:lnTo>
                  <a:pt x="2487" y="1134"/>
                </a:lnTo>
                <a:lnTo>
                  <a:pt x="2485" y="1136"/>
                </a:lnTo>
                <a:lnTo>
                  <a:pt x="2483" y="1136"/>
                </a:lnTo>
                <a:lnTo>
                  <a:pt x="2479" y="1141"/>
                </a:lnTo>
                <a:lnTo>
                  <a:pt x="2475" y="1147"/>
                </a:lnTo>
                <a:lnTo>
                  <a:pt x="2475" y="1147"/>
                </a:lnTo>
                <a:lnTo>
                  <a:pt x="2472" y="1151"/>
                </a:lnTo>
                <a:lnTo>
                  <a:pt x="2472" y="1155"/>
                </a:lnTo>
                <a:lnTo>
                  <a:pt x="2468" y="1160"/>
                </a:lnTo>
                <a:lnTo>
                  <a:pt x="2466" y="1166"/>
                </a:lnTo>
                <a:lnTo>
                  <a:pt x="2466" y="1170"/>
                </a:lnTo>
                <a:lnTo>
                  <a:pt x="2466" y="1174"/>
                </a:lnTo>
                <a:lnTo>
                  <a:pt x="2464" y="1176"/>
                </a:lnTo>
                <a:lnTo>
                  <a:pt x="2464" y="1176"/>
                </a:lnTo>
                <a:lnTo>
                  <a:pt x="2466" y="1178"/>
                </a:lnTo>
                <a:lnTo>
                  <a:pt x="2468" y="1180"/>
                </a:lnTo>
                <a:lnTo>
                  <a:pt x="2468" y="1183"/>
                </a:lnTo>
                <a:lnTo>
                  <a:pt x="2468" y="1185"/>
                </a:lnTo>
                <a:lnTo>
                  <a:pt x="2466" y="1189"/>
                </a:lnTo>
                <a:lnTo>
                  <a:pt x="2464" y="1191"/>
                </a:lnTo>
                <a:lnTo>
                  <a:pt x="2462" y="1193"/>
                </a:lnTo>
                <a:lnTo>
                  <a:pt x="2460" y="1197"/>
                </a:lnTo>
                <a:lnTo>
                  <a:pt x="2456" y="1201"/>
                </a:lnTo>
                <a:lnTo>
                  <a:pt x="2454" y="1204"/>
                </a:lnTo>
                <a:lnTo>
                  <a:pt x="2447" y="1208"/>
                </a:lnTo>
                <a:lnTo>
                  <a:pt x="2443" y="1210"/>
                </a:lnTo>
                <a:lnTo>
                  <a:pt x="2443" y="1212"/>
                </a:lnTo>
                <a:lnTo>
                  <a:pt x="2441" y="1214"/>
                </a:lnTo>
                <a:lnTo>
                  <a:pt x="2435" y="1216"/>
                </a:lnTo>
                <a:lnTo>
                  <a:pt x="2426" y="1218"/>
                </a:lnTo>
                <a:lnTo>
                  <a:pt x="2422" y="1218"/>
                </a:lnTo>
                <a:lnTo>
                  <a:pt x="2420" y="1220"/>
                </a:lnTo>
                <a:lnTo>
                  <a:pt x="2418" y="1222"/>
                </a:lnTo>
                <a:lnTo>
                  <a:pt x="2416" y="1224"/>
                </a:lnTo>
                <a:lnTo>
                  <a:pt x="2416" y="1227"/>
                </a:lnTo>
                <a:lnTo>
                  <a:pt x="2414" y="1231"/>
                </a:lnTo>
                <a:lnTo>
                  <a:pt x="2412" y="1235"/>
                </a:lnTo>
                <a:lnTo>
                  <a:pt x="2412" y="1239"/>
                </a:lnTo>
                <a:lnTo>
                  <a:pt x="2410" y="1239"/>
                </a:lnTo>
                <a:lnTo>
                  <a:pt x="2405" y="1241"/>
                </a:lnTo>
                <a:lnTo>
                  <a:pt x="2403" y="1243"/>
                </a:lnTo>
                <a:lnTo>
                  <a:pt x="2401" y="1245"/>
                </a:lnTo>
                <a:lnTo>
                  <a:pt x="2399" y="1245"/>
                </a:lnTo>
                <a:lnTo>
                  <a:pt x="2397" y="1248"/>
                </a:lnTo>
                <a:lnTo>
                  <a:pt x="2397" y="1250"/>
                </a:lnTo>
                <a:lnTo>
                  <a:pt x="2397" y="1252"/>
                </a:lnTo>
                <a:lnTo>
                  <a:pt x="2395" y="1256"/>
                </a:lnTo>
                <a:lnTo>
                  <a:pt x="2393" y="1258"/>
                </a:lnTo>
                <a:lnTo>
                  <a:pt x="2393" y="1262"/>
                </a:lnTo>
                <a:lnTo>
                  <a:pt x="2393" y="1266"/>
                </a:lnTo>
                <a:lnTo>
                  <a:pt x="2391" y="1269"/>
                </a:lnTo>
                <a:lnTo>
                  <a:pt x="2391" y="1271"/>
                </a:lnTo>
                <a:lnTo>
                  <a:pt x="2389" y="1273"/>
                </a:lnTo>
                <a:lnTo>
                  <a:pt x="2382" y="1279"/>
                </a:lnTo>
                <a:lnTo>
                  <a:pt x="2378" y="1281"/>
                </a:lnTo>
                <a:lnTo>
                  <a:pt x="2378" y="1283"/>
                </a:lnTo>
                <a:lnTo>
                  <a:pt x="2376" y="1283"/>
                </a:lnTo>
                <a:lnTo>
                  <a:pt x="2376" y="1285"/>
                </a:lnTo>
                <a:lnTo>
                  <a:pt x="2378" y="1283"/>
                </a:lnTo>
                <a:lnTo>
                  <a:pt x="2378" y="1283"/>
                </a:lnTo>
                <a:lnTo>
                  <a:pt x="2378" y="1283"/>
                </a:lnTo>
                <a:lnTo>
                  <a:pt x="2378" y="1283"/>
                </a:lnTo>
                <a:lnTo>
                  <a:pt x="2378" y="1283"/>
                </a:lnTo>
                <a:lnTo>
                  <a:pt x="2376" y="1287"/>
                </a:lnTo>
                <a:lnTo>
                  <a:pt x="2376" y="1289"/>
                </a:lnTo>
                <a:lnTo>
                  <a:pt x="2374" y="1292"/>
                </a:lnTo>
                <a:lnTo>
                  <a:pt x="2372" y="1294"/>
                </a:lnTo>
                <a:lnTo>
                  <a:pt x="2374" y="1294"/>
                </a:lnTo>
                <a:lnTo>
                  <a:pt x="2374" y="1296"/>
                </a:lnTo>
                <a:lnTo>
                  <a:pt x="2372" y="1298"/>
                </a:lnTo>
                <a:lnTo>
                  <a:pt x="2370" y="1302"/>
                </a:lnTo>
                <a:lnTo>
                  <a:pt x="2368" y="1306"/>
                </a:lnTo>
                <a:lnTo>
                  <a:pt x="2366" y="1306"/>
                </a:lnTo>
                <a:lnTo>
                  <a:pt x="2364" y="1308"/>
                </a:lnTo>
                <a:lnTo>
                  <a:pt x="2361" y="1313"/>
                </a:lnTo>
                <a:lnTo>
                  <a:pt x="2361" y="1319"/>
                </a:lnTo>
                <a:lnTo>
                  <a:pt x="2359" y="1327"/>
                </a:lnTo>
                <a:lnTo>
                  <a:pt x="2361" y="1327"/>
                </a:lnTo>
                <a:lnTo>
                  <a:pt x="2361" y="1325"/>
                </a:lnTo>
                <a:lnTo>
                  <a:pt x="2361" y="1325"/>
                </a:lnTo>
                <a:lnTo>
                  <a:pt x="2364" y="1323"/>
                </a:lnTo>
                <a:lnTo>
                  <a:pt x="2364" y="1323"/>
                </a:lnTo>
                <a:lnTo>
                  <a:pt x="2366" y="1327"/>
                </a:lnTo>
                <a:lnTo>
                  <a:pt x="2368" y="1331"/>
                </a:lnTo>
                <a:lnTo>
                  <a:pt x="2368" y="1331"/>
                </a:lnTo>
                <a:lnTo>
                  <a:pt x="2368" y="1331"/>
                </a:lnTo>
                <a:lnTo>
                  <a:pt x="2368" y="1329"/>
                </a:lnTo>
                <a:lnTo>
                  <a:pt x="2370" y="1329"/>
                </a:lnTo>
                <a:lnTo>
                  <a:pt x="2370" y="1331"/>
                </a:lnTo>
                <a:lnTo>
                  <a:pt x="2372" y="1334"/>
                </a:lnTo>
                <a:lnTo>
                  <a:pt x="2372" y="1338"/>
                </a:lnTo>
                <a:lnTo>
                  <a:pt x="2372" y="1338"/>
                </a:lnTo>
                <a:lnTo>
                  <a:pt x="2372" y="1340"/>
                </a:lnTo>
                <a:lnTo>
                  <a:pt x="2372" y="1344"/>
                </a:lnTo>
                <a:lnTo>
                  <a:pt x="2370" y="1348"/>
                </a:lnTo>
                <a:lnTo>
                  <a:pt x="2372" y="1348"/>
                </a:lnTo>
                <a:lnTo>
                  <a:pt x="2370" y="1348"/>
                </a:lnTo>
                <a:lnTo>
                  <a:pt x="2370" y="1350"/>
                </a:lnTo>
                <a:lnTo>
                  <a:pt x="2368" y="1350"/>
                </a:lnTo>
                <a:lnTo>
                  <a:pt x="2370" y="1350"/>
                </a:lnTo>
                <a:lnTo>
                  <a:pt x="2372" y="1352"/>
                </a:lnTo>
                <a:lnTo>
                  <a:pt x="2372" y="1354"/>
                </a:lnTo>
                <a:lnTo>
                  <a:pt x="2374" y="1359"/>
                </a:lnTo>
                <a:lnTo>
                  <a:pt x="2374" y="1363"/>
                </a:lnTo>
                <a:lnTo>
                  <a:pt x="2376" y="1367"/>
                </a:lnTo>
                <a:lnTo>
                  <a:pt x="2376" y="1371"/>
                </a:lnTo>
                <a:lnTo>
                  <a:pt x="2374" y="1378"/>
                </a:lnTo>
                <a:lnTo>
                  <a:pt x="2372" y="1382"/>
                </a:lnTo>
                <a:lnTo>
                  <a:pt x="2372" y="1386"/>
                </a:lnTo>
                <a:lnTo>
                  <a:pt x="2370" y="1390"/>
                </a:lnTo>
                <a:lnTo>
                  <a:pt x="2370" y="1392"/>
                </a:lnTo>
                <a:lnTo>
                  <a:pt x="2368" y="1394"/>
                </a:lnTo>
                <a:lnTo>
                  <a:pt x="2368" y="1403"/>
                </a:lnTo>
                <a:lnTo>
                  <a:pt x="2368" y="1403"/>
                </a:lnTo>
                <a:lnTo>
                  <a:pt x="2364" y="1409"/>
                </a:lnTo>
                <a:lnTo>
                  <a:pt x="2359" y="1415"/>
                </a:lnTo>
                <a:lnTo>
                  <a:pt x="2355" y="1417"/>
                </a:lnTo>
                <a:lnTo>
                  <a:pt x="2353" y="1417"/>
                </a:lnTo>
                <a:lnTo>
                  <a:pt x="2355" y="1419"/>
                </a:lnTo>
                <a:lnTo>
                  <a:pt x="2355" y="1417"/>
                </a:lnTo>
                <a:lnTo>
                  <a:pt x="2357" y="1417"/>
                </a:lnTo>
                <a:lnTo>
                  <a:pt x="2357" y="1419"/>
                </a:lnTo>
                <a:lnTo>
                  <a:pt x="2359" y="1419"/>
                </a:lnTo>
                <a:lnTo>
                  <a:pt x="2359" y="1422"/>
                </a:lnTo>
                <a:lnTo>
                  <a:pt x="2361" y="1424"/>
                </a:lnTo>
                <a:lnTo>
                  <a:pt x="2364" y="1426"/>
                </a:lnTo>
                <a:lnTo>
                  <a:pt x="2364" y="1428"/>
                </a:lnTo>
                <a:lnTo>
                  <a:pt x="2364" y="1428"/>
                </a:lnTo>
                <a:lnTo>
                  <a:pt x="2366" y="1428"/>
                </a:lnTo>
                <a:lnTo>
                  <a:pt x="2366" y="1428"/>
                </a:lnTo>
                <a:lnTo>
                  <a:pt x="2368" y="1428"/>
                </a:lnTo>
                <a:lnTo>
                  <a:pt x="2366" y="1428"/>
                </a:lnTo>
                <a:lnTo>
                  <a:pt x="2366" y="1430"/>
                </a:lnTo>
                <a:lnTo>
                  <a:pt x="2366" y="1430"/>
                </a:lnTo>
                <a:lnTo>
                  <a:pt x="2366" y="1432"/>
                </a:lnTo>
                <a:lnTo>
                  <a:pt x="2366" y="1432"/>
                </a:lnTo>
                <a:lnTo>
                  <a:pt x="2368" y="1434"/>
                </a:lnTo>
                <a:lnTo>
                  <a:pt x="2368" y="1434"/>
                </a:lnTo>
                <a:lnTo>
                  <a:pt x="2368" y="1436"/>
                </a:lnTo>
                <a:lnTo>
                  <a:pt x="2370" y="1438"/>
                </a:lnTo>
                <a:lnTo>
                  <a:pt x="2370" y="1438"/>
                </a:lnTo>
                <a:lnTo>
                  <a:pt x="2374" y="1436"/>
                </a:lnTo>
                <a:lnTo>
                  <a:pt x="2378" y="1436"/>
                </a:lnTo>
                <a:lnTo>
                  <a:pt x="2382" y="1436"/>
                </a:lnTo>
                <a:lnTo>
                  <a:pt x="2384" y="1436"/>
                </a:lnTo>
                <a:lnTo>
                  <a:pt x="2384" y="1436"/>
                </a:lnTo>
                <a:lnTo>
                  <a:pt x="2384" y="1436"/>
                </a:lnTo>
                <a:lnTo>
                  <a:pt x="2382" y="1436"/>
                </a:lnTo>
                <a:lnTo>
                  <a:pt x="2378" y="1436"/>
                </a:lnTo>
                <a:lnTo>
                  <a:pt x="2376" y="1438"/>
                </a:lnTo>
                <a:lnTo>
                  <a:pt x="2374" y="1438"/>
                </a:lnTo>
                <a:lnTo>
                  <a:pt x="2374" y="1438"/>
                </a:lnTo>
                <a:lnTo>
                  <a:pt x="2374" y="1438"/>
                </a:lnTo>
                <a:lnTo>
                  <a:pt x="2372" y="1438"/>
                </a:lnTo>
                <a:lnTo>
                  <a:pt x="2370" y="1440"/>
                </a:lnTo>
                <a:lnTo>
                  <a:pt x="2368" y="1438"/>
                </a:lnTo>
                <a:lnTo>
                  <a:pt x="2368" y="1438"/>
                </a:lnTo>
                <a:lnTo>
                  <a:pt x="2368" y="1436"/>
                </a:lnTo>
                <a:lnTo>
                  <a:pt x="2366" y="1436"/>
                </a:lnTo>
                <a:lnTo>
                  <a:pt x="2366" y="1436"/>
                </a:lnTo>
                <a:lnTo>
                  <a:pt x="2364" y="1438"/>
                </a:lnTo>
                <a:lnTo>
                  <a:pt x="2366" y="1440"/>
                </a:lnTo>
                <a:lnTo>
                  <a:pt x="2366" y="1443"/>
                </a:lnTo>
                <a:lnTo>
                  <a:pt x="2366" y="1445"/>
                </a:lnTo>
                <a:lnTo>
                  <a:pt x="2366" y="1445"/>
                </a:lnTo>
                <a:lnTo>
                  <a:pt x="2366" y="1449"/>
                </a:lnTo>
                <a:lnTo>
                  <a:pt x="2366" y="1449"/>
                </a:lnTo>
                <a:lnTo>
                  <a:pt x="2366" y="1449"/>
                </a:lnTo>
                <a:lnTo>
                  <a:pt x="2366" y="1449"/>
                </a:lnTo>
                <a:lnTo>
                  <a:pt x="2366" y="1449"/>
                </a:lnTo>
                <a:lnTo>
                  <a:pt x="2366" y="1449"/>
                </a:lnTo>
                <a:lnTo>
                  <a:pt x="2368" y="1449"/>
                </a:lnTo>
                <a:lnTo>
                  <a:pt x="2368" y="1447"/>
                </a:lnTo>
                <a:lnTo>
                  <a:pt x="2368" y="1449"/>
                </a:lnTo>
                <a:lnTo>
                  <a:pt x="2370" y="1449"/>
                </a:lnTo>
                <a:lnTo>
                  <a:pt x="2370" y="1449"/>
                </a:lnTo>
                <a:lnTo>
                  <a:pt x="2370" y="1449"/>
                </a:lnTo>
                <a:lnTo>
                  <a:pt x="2370" y="1449"/>
                </a:lnTo>
                <a:lnTo>
                  <a:pt x="2368" y="1449"/>
                </a:lnTo>
                <a:lnTo>
                  <a:pt x="2366" y="1451"/>
                </a:lnTo>
                <a:lnTo>
                  <a:pt x="2366" y="1451"/>
                </a:lnTo>
                <a:lnTo>
                  <a:pt x="2364" y="1451"/>
                </a:lnTo>
                <a:lnTo>
                  <a:pt x="2366" y="1453"/>
                </a:lnTo>
                <a:lnTo>
                  <a:pt x="2366" y="1453"/>
                </a:lnTo>
                <a:lnTo>
                  <a:pt x="2370" y="1455"/>
                </a:lnTo>
                <a:lnTo>
                  <a:pt x="2372" y="1455"/>
                </a:lnTo>
                <a:lnTo>
                  <a:pt x="2372" y="1455"/>
                </a:lnTo>
                <a:lnTo>
                  <a:pt x="2372" y="1455"/>
                </a:lnTo>
                <a:lnTo>
                  <a:pt x="2372" y="1455"/>
                </a:lnTo>
                <a:lnTo>
                  <a:pt x="2372" y="1457"/>
                </a:lnTo>
                <a:lnTo>
                  <a:pt x="2372" y="1459"/>
                </a:lnTo>
                <a:lnTo>
                  <a:pt x="2374" y="1459"/>
                </a:lnTo>
                <a:lnTo>
                  <a:pt x="2376" y="1459"/>
                </a:lnTo>
                <a:lnTo>
                  <a:pt x="2376" y="1459"/>
                </a:lnTo>
                <a:lnTo>
                  <a:pt x="2378" y="1459"/>
                </a:lnTo>
                <a:lnTo>
                  <a:pt x="2376" y="1461"/>
                </a:lnTo>
                <a:lnTo>
                  <a:pt x="2378" y="1461"/>
                </a:lnTo>
                <a:lnTo>
                  <a:pt x="2380" y="1461"/>
                </a:lnTo>
                <a:lnTo>
                  <a:pt x="2382" y="1459"/>
                </a:lnTo>
                <a:lnTo>
                  <a:pt x="2384" y="1459"/>
                </a:lnTo>
                <a:lnTo>
                  <a:pt x="2389" y="1459"/>
                </a:lnTo>
                <a:lnTo>
                  <a:pt x="2389" y="1459"/>
                </a:lnTo>
                <a:lnTo>
                  <a:pt x="2389" y="1459"/>
                </a:lnTo>
                <a:lnTo>
                  <a:pt x="2389" y="1459"/>
                </a:lnTo>
                <a:lnTo>
                  <a:pt x="2389" y="1459"/>
                </a:lnTo>
                <a:lnTo>
                  <a:pt x="2389" y="1459"/>
                </a:lnTo>
                <a:lnTo>
                  <a:pt x="2387" y="1459"/>
                </a:lnTo>
                <a:lnTo>
                  <a:pt x="2384" y="1459"/>
                </a:lnTo>
                <a:lnTo>
                  <a:pt x="2384" y="1461"/>
                </a:lnTo>
                <a:lnTo>
                  <a:pt x="2382" y="1461"/>
                </a:lnTo>
                <a:lnTo>
                  <a:pt x="2382" y="1461"/>
                </a:lnTo>
                <a:lnTo>
                  <a:pt x="2384" y="1463"/>
                </a:lnTo>
                <a:lnTo>
                  <a:pt x="2384" y="1463"/>
                </a:lnTo>
                <a:lnTo>
                  <a:pt x="2387" y="1463"/>
                </a:lnTo>
                <a:lnTo>
                  <a:pt x="2387" y="1463"/>
                </a:lnTo>
                <a:lnTo>
                  <a:pt x="2389" y="1463"/>
                </a:lnTo>
                <a:lnTo>
                  <a:pt x="2389" y="1463"/>
                </a:lnTo>
                <a:lnTo>
                  <a:pt x="2389" y="1463"/>
                </a:lnTo>
                <a:lnTo>
                  <a:pt x="2387" y="1463"/>
                </a:lnTo>
                <a:lnTo>
                  <a:pt x="2384" y="1466"/>
                </a:lnTo>
                <a:lnTo>
                  <a:pt x="2384" y="1468"/>
                </a:lnTo>
                <a:lnTo>
                  <a:pt x="2384" y="1468"/>
                </a:lnTo>
                <a:lnTo>
                  <a:pt x="2384" y="1468"/>
                </a:lnTo>
                <a:lnTo>
                  <a:pt x="2384" y="1468"/>
                </a:lnTo>
                <a:lnTo>
                  <a:pt x="2384" y="1468"/>
                </a:lnTo>
                <a:lnTo>
                  <a:pt x="2384" y="1468"/>
                </a:lnTo>
                <a:lnTo>
                  <a:pt x="2384" y="1470"/>
                </a:lnTo>
                <a:lnTo>
                  <a:pt x="2384" y="1470"/>
                </a:lnTo>
                <a:lnTo>
                  <a:pt x="2387" y="1470"/>
                </a:lnTo>
                <a:lnTo>
                  <a:pt x="2387" y="1470"/>
                </a:lnTo>
                <a:lnTo>
                  <a:pt x="2387" y="1470"/>
                </a:lnTo>
                <a:lnTo>
                  <a:pt x="2387" y="1472"/>
                </a:lnTo>
                <a:lnTo>
                  <a:pt x="2389" y="1472"/>
                </a:lnTo>
                <a:lnTo>
                  <a:pt x="2389" y="1470"/>
                </a:lnTo>
                <a:lnTo>
                  <a:pt x="2389" y="1470"/>
                </a:lnTo>
                <a:lnTo>
                  <a:pt x="2389" y="1472"/>
                </a:lnTo>
                <a:lnTo>
                  <a:pt x="2391" y="1474"/>
                </a:lnTo>
                <a:lnTo>
                  <a:pt x="2389" y="1474"/>
                </a:lnTo>
                <a:lnTo>
                  <a:pt x="2391" y="1476"/>
                </a:lnTo>
                <a:lnTo>
                  <a:pt x="2391" y="1476"/>
                </a:lnTo>
                <a:lnTo>
                  <a:pt x="2391" y="1474"/>
                </a:lnTo>
                <a:lnTo>
                  <a:pt x="2393" y="1474"/>
                </a:lnTo>
                <a:lnTo>
                  <a:pt x="2393" y="1474"/>
                </a:lnTo>
                <a:lnTo>
                  <a:pt x="2393" y="1474"/>
                </a:lnTo>
                <a:lnTo>
                  <a:pt x="2395" y="1474"/>
                </a:lnTo>
                <a:lnTo>
                  <a:pt x="2395" y="1476"/>
                </a:lnTo>
                <a:lnTo>
                  <a:pt x="2395" y="1478"/>
                </a:lnTo>
                <a:lnTo>
                  <a:pt x="2397" y="1476"/>
                </a:lnTo>
                <a:lnTo>
                  <a:pt x="2397" y="1476"/>
                </a:lnTo>
                <a:lnTo>
                  <a:pt x="2397" y="1478"/>
                </a:lnTo>
                <a:lnTo>
                  <a:pt x="2397" y="1478"/>
                </a:lnTo>
                <a:lnTo>
                  <a:pt x="2399" y="1484"/>
                </a:lnTo>
                <a:lnTo>
                  <a:pt x="2403" y="1484"/>
                </a:lnTo>
                <a:lnTo>
                  <a:pt x="2403" y="1484"/>
                </a:lnTo>
                <a:lnTo>
                  <a:pt x="2403" y="1484"/>
                </a:lnTo>
                <a:lnTo>
                  <a:pt x="2405" y="1484"/>
                </a:lnTo>
                <a:lnTo>
                  <a:pt x="2405" y="1487"/>
                </a:lnTo>
                <a:lnTo>
                  <a:pt x="2405" y="1487"/>
                </a:lnTo>
                <a:lnTo>
                  <a:pt x="2408" y="1489"/>
                </a:lnTo>
                <a:lnTo>
                  <a:pt x="2408" y="1489"/>
                </a:lnTo>
                <a:lnTo>
                  <a:pt x="2410" y="1489"/>
                </a:lnTo>
                <a:lnTo>
                  <a:pt x="2410" y="1489"/>
                </a:lnTo>
                <a:lnTo>
                  <a:pt x="2410" y="1489"/>
                </a:lnTo>
                <a:lnTo>
                  <a:pt x="2410" y="1491"/>
                </a:lnTo>
                <a:lnTo>
                  <a:pt x="2410" y="1493"/>
                </a:lnTo>
                <a:lnTo>
                  <a:pt x="2410" y="1493"/>
                </a:lnTo>
                <a:lnTo>
                  <a:pt x="2412" y="1493"/>
                </a:lnTo>
                <a:lnTo>
                  <a:pt x="2414" y="1495"/>
                </a:lnTo>
                <a:lnTo>
                  <a:pt x="2414" y="1497"/>
                </a:lnTo>
                <a:lnTo>
                  <a:pt x="2414" y="1497"/>
                </a:lnTo>
                <a:lnTo>
                  <a:pt x="2416" y="1499"/>
                </a:lnTo>
                <a:lnTo>
                  <a:pt x="2416" y="1499"/>
                </a:lnTo>
                <a:lnTo>
                  <a:pt x="2416" y="1501"/>
                </a:lnTo>
                <a:lnTo>
                  <a:pt x="2416" y="1501"/>
                </a:lnTo>
                <a:lnTo>
                  <a:pt x="2416" y="1501"/>
                </a:lnTo>
                <a:lnTo>
                  <a:pt x="2418" y="1503"/>
                </a:lnTo>
                <a:lnTo>
                  <a:pt x="2418" y="1503"/>
                </a:lnTo>
                <a:lnTo>
                  <a:pt x="2418" y="1503"/>
                </a:lnTo>
                <a:lnTo>
                  <a:pt x="2416" y="1503"/>
                </a:lnTo>
                <a:lnTo>
                  <a:pt x="2416" y="1505"/>
                </a:lnTo>
                <a:lnTo>
                  <a:pt x="2416" y="1505"/>
                </a:lnTo>
                <a:lnTo>
                  <a:pt x="2416" y="1508"/>
                </a:lnTo>
                <a:lnTo>
                  <a:pt x="2418" y="1508"/>
                </a:lnTo>
                <a:lnTo>
                  <a:pt x="2418" y="1508"/>
                </a:lnTo>
                <a:lnTo>
                  <a:pt x="2420" y="1508"/>
                </a:lnTo>
                <a:lnTo>
                  <a:pt x="2420" y="1508"/>
                </a:lnTo>
                <a:lnTo>
                  <a:pt x="2420" y="1508"/>
                </a:lnTo>
                <a:lnTo>
                  <a:pt x="2420" y="1508"/>
                </a:lnTo>
                <a:lnTo>
                  <a:pt x="2420" y="1508"/>
                </a:lnTo>
                <a:lnTo>
                  <a:pt x="2418" y="1510"/>
                </a:lnTo>
                <a:lnTo>
                  <a:pt x="2418" y="1510"/>
                </a:lnTo>
                <a:lnTo>
                  <a:pt x="2416" y="1510"/>
                </a:lnTo>
                <a:lnTo>
                  <a:pt x="2416" y="1510"/>
                </a:lnTo>
                <a:lnTo>
                  <a:pt x="2416" y="1510"/>
                </a:lnTo>
                <a:lnTo>
                  <a:pt x="2416" y="1512"/>
                </a:lnTo>
                <a:lnTo>
                  <a:pt x="2418" y="1514"/>
                </a:lnTo>
                <a:lnTo>
                  <a:pt x="2420" y="1514"/>
                </a:lnTo>
                <a:lnTo>
                  <a:pt x="2420" y="1514"/>
                </a:lnTo>
                <a:lnTo>
                  <a:pt x="2420" y="1516"/>
                </a:lnTo>
                <a:lnTo>
                  <a:pt x="2420" y="1518"/>
                </a:lnTo>
                <a:lnTo>
                  <a:pt x="2422" y="1518"/>
                </a:lnTo>
                <a:lnTo>
                  <a:pt x="2422" y="1520"/>
                </a:lnTo>
                <a:lnTo>
                  <a:pt x="2424" y="1520"/>
                </a:lnTo>
                <a:lnTo>
                  <a:pt x="2426" y="1520"/>
                </a:lnTo>
                <a:lnTo>
                  <a:pt x="2426" y="1520"/>
                </a:lnTo>
                <a:lnTo>
                  <a:pt x="2426" y="1520"/>
                </a:lnTo>
                <a:lnTo>
                  <a:pt x="2426" y="1520"/>
                </a:lnTo>
                <a:lnTo>
                  <a:pt x="2428" y="1522"/>
                </a:lnTo>
                <a:lnTo>
                  <a:pt x="2426" y="1524"/>
                </a:lnTo>
                <a:lnTo>
                  <a:pt x="2426" y="1524"/>
                </a:lnTo>
                <a:lnTo>
                  <a:pt x="2428" y="1526"/>
                </a:lnTo>
                <a:lnTo>
                  <a:pt x="2435" y="1528"/>
                </a:lnTo>
                <a:lnTo>
                  <a:pt x="2437" y="1528"/>
                </a:lnTo>
                <a:lnTo>
                  <a:pt x="2441" y="1531"/>
                </a:lnTo>
                <a:lnTo>
                  <a:pt x="2441" y="1533"/>
                </a:lnTo>
                <a:lnTo>
                  <a:pt x="2443" y="1535"/>
                </a:lnTo>
                <a:lnTo>
                  <a:pt x="2447" y="1537"/>
                </a:lnTo>
                <a:lnTo>
                  <a:pt x="2452" y="1539"/>
                </a:lnTo>
                <a:lnTo>
                  <a:pt x="2452" y="1541"/>
                </a:lnTo>
                <a:lnTo>
                  <a:pt x="2454" y="1541"/>
                </a:lnTo>
                <a:lnTo>
                  <a:pt x="2454" y="1541"/>
                </a:lnTo>
                <a:lnTo>
                  <a:pt x="2458" y="1543"/>
                </a:lnTo>
                <a:lnTo>
                  <a:pt x="2458" y="1543"/>
                </a:lnTo>
                <a:lnTo>
                  <a:pt x="2468" y="1552"/>
                </a:lnTo>
                <a:lnTo>
                  <a:pt x="2472" y="1556"/>
                </a:lnTo>
                <a:lnTo>
                  <a:pt x="2475" y="1558"/>
                </a:lnTo>
                <a:lnTo>
                  <a:pt x="2487" y="1566"/>
                </a:lnTo>
                <a:lnTo>
                  <a:pt x="2491" y="1566"/>
                </a:lnTo>
                <a:lnTo>
                  <a:pt x="2498" y="1568"/>
                </a:lnTo>
                <a:lnTo>
                  <a:pt x="2498" y="1568"/>
                </a:lnTo>
                <a:lnTo>
                  <a:pt x="2500" y="1568"/>
                </a:lnTo>
                <a:lnTo>
                  <a:pt x="2504" y="1566"/>
                </a:lnTo>
                <a:lnTo>
                  <a:pt x="2506" y="1566"/>
                </a:lnTo>
                <a:lnTo>
                  <a:pt x="2508" y="1564"/>
                </a:lnTo>
                <a:lnTo>
                  <a:pt x="2508" y="1564"/>
                </a:lnTo>
                <a:lnTo>
                  <a:pt x="2512" y="1562"/>
                </a:lnTo>
                <a:lnTo>
                  <a:pt x="2521" y="1560"/>
                </a:lnTo>
                <a:lnTo>
                  <a:pt x="2523" y="1560"/>
                </a:lnTo>
                <a:lnTo>
                  <a:pt x="2527" y="1558"/>
                </a:lnTo>
                <a:lnTo>
                  <a:pt x="2535" y="1558"/>
                </a:lnTo>
                <a:lnTo>
                  <a:pt x="2533" y="1558"/>
                </a:lnTo>
                <a:lnTo>
                  <a:pt x="2531" y="1558"/>
                </a:lnTo>
                <a:lnTo>
                  <a:pt x="2529" y="1558"/>
                </a:lnTo>
                <a:lnTo>
                  <a:pt x="2531" y="1556"/>
                </a:lnTo>
                <a:lnTo>
                  <a:pt x="2531" y="1556"/>
                </a:lnTo>
                <a:lnTo>
                  <a:pt x="2535" y="1556"/>
                </a:lnTo>
                <a:lnTo>
                  <a:pt x="2535" y="1558"/>
                </a:lnTo>
                <a:lnTo>
                  <a:pt x="2537" y="1558"/>
                </a:lnTo>
                <a:lnTo>
                  <a:pt x="2540" y="1558"/>
                </a:lnTo>
                <a:lnTo>
                  <a:pt x="2550" y="1556"/>
                </a:lnTo>
                <a:lnTo>
                  <a:pt x="2548" y="1556"/>
                </a:lnTo>
                <a:lnTo>
                  <a:pt x="2548" y="1556"/>
                </a:lnTo>
                <a:lnTo>
                  <a:pt x="2542" y="1556"/>
                </a:lnTo>
                <a:lnTo>
                  <a:pt x="2542" y="1556"/>
                </a:lnTo>
                <a:lnTo>
                  <a:pt x="2544" y="1556"/>
                </a:lnTo>
                <a:lnTo>
                  <a:pt x="2548" y="1556"/>
                </a:lnTo>
                <a:lnTo>
                  <a:pt x="2550" y="1556"/>
                </a:lnTo>
                <a:lnTo>
                  <a:pt x="2552" y="1556"/>
                </a:lnTo>
                <a:lnTo>
                  <a:pt x="2558" y="1558"/>
                </a:lnTo>
                <a:lnTo>
                  <a:pt x="2560" y="1558"/>
                </a:lnTo>
                <a:lnTo>
                  <a:pt x="2560" y="1554"/>
                </a:lnTo>
                <a:lnTo>
                  <a:pt x="2560" y="1554"/>
                </a:lnTo>
                <a:lnTo>
                  <a:pt x="2563" y="1554"/>
                </a:lnTo>
                <a:lnTo>
                  <a:pt x="2563" y="1556"/>
                </a:lnTo>
                <a:lnTo>
                  <a:pt x="2563" y="1558"/>
                </a:lnTo>
                <a:lnTo>
                  <a:pt x="2565" y="1558"/>
                </a:lnTo>
                <a:lnTo>
                  <a:pt x="2565" y="1558"/>
                </a:lnTo>
                <a:lnTo>
                  <a:pt x="2563" y="1558"/>
                </a:lnTo>
                <a:lnTo>
                  <a:pt x="2560" y="1558"/>
                </a:lnTo>
                <a:lnTo>
                  <a:pt x="2560" y="1558"/>
                </a:lnTo>
                <a:lnTo>
                  <a:pt x="2563" y="1558"/>
                </a:lnTo>
                <a:lnTo>
                  <a:pt x="2563" y="1558"/>
                </a:lnTo>
                <a:lnTo>
                  <a:pt x="2565" y="1558"/>
                </a:lnTo>
                <a:lnTo>
                  <a:pt x="2569" y="1560"/>
                </a:lnTo>
                <a:lnTo>
                  <a:pt x="2573" y="1560"/>
                </a:lnTo>
                <a:lnTo>
                  <a:pt x="2575" y="1562"/>
                </a:lnTo>
                <a:lnTo>
                  <a:pt x="2577" y="1562"/>
                </a:lnTo>
                <a:lnTo>
                  <a:pt x="2579" y="1562"/>
                </a:lnTo>
                <a:lnTo>
                  <a:pt x="2581" y="1562"/>
                </a:lnTo>
                <a:lnTo>
                  <a:pt x="2584" y="1560"/>
                </a:lnTo>
                <a:lnTo>
                  <a:pt x="2586" y="1558"/>
                </a:lnTo>
                <a:lnTo>
                  <a:pt x="2592" y="1556"/>
                </a:lnTo>
                <a:lnTo>
                  <a:pt x="2596" y="1556"/>
                </a:lnTo>
                <a:lnTo>
                  <a:pt x="2598" y="1556"/>
                </a:lnTo>
                <a:lnTo>
                  <a:pt x="2600" y="1554"/>
                </a:lnTo>
                <a:lnTo>
                  <a:pt x="2602" y="1552"/>
                </a:lnTo>
                <a:lnTo>
                  <a:pt x="2607" y="1552"/>
                </a:lnTo>
                <a:lnTo>
                  <a:pt x="2611" y="1549"/>
                </a:lnTo>
                <a:lnTo>
                  <a:pt x="2617" y="1547"/>
                </a:lnTo>
                <a:lnTo>
                  <a:pt x="2619" y="1547"/>
                </a:lnTo>
                <a:lnTo>
                  <a:pt x="2621" y="1547"/>
                </a:lnTo>
                <a:lnTo>
                  <a:pt x="2623" y="1545"/>
                </a:lnTo>
                <a:lnTo>
                  <a:pt x="2623" y="1545"/>
                </a:lnTo>
                <a:lnTo>
                  <a:pt x="2623" y="1543"/>
                </a:lnTo>
                <a:lnTo>
                  <a:pt x="2625" y="1543"/>
                </a:lnTo>
                <a:lnTo>
                  <a:pt x="2628" y="1543"/>
                </a:lnTo>
                <a:lnTo>
                  <a:pt x="2632" y="1541"/>
                </a:lnTo>
                <a:lnTo>
                  <a:pt x="2634" y="1541"/>
                </a:lnTo>
                <a:lnTo>
                  <a:pt x="2640" y="1541"/>
                </a:lnTo>
                <a:lnTo>
                  <a:pt x="2646" y="1539"/>
                </a:lnTo>
                <a:lnTo>
                  <a:pt x="2648" y="1539"/>
                </a:lnTo>
                <a:lnTo>
                  <a:pt x="2657" y="1539"/>
                </a:lnTo>
                <a:lnTo>
                  <a:pt x="2657" y="1537"/>
                </a:lnTo>
                <a:lnTo>
                  <a:pt x="2659" y="1537"/>
                </a:lnTo>
                <a:lnTo>
                  <a:pt x="2661" y="1537"/>
                </a:lnTo>
                <a:lnTo>
                  <a:pt x="2661" y="1537"/>
                </a:lnTo>
                <a:lnTo>
                  <a:pt x="2659" y="1539"/>
                </a:lnTo>
                <a:lnTo>
                  <a:pt x="2659" y="1539"/>
                </a:lnTo>
                <a:lnTo>
                  <a:pt x="2657" y="1539"/>
                </a:lnTo>
                <a:lnTo>
                  <a:pt x="2659" y="1539"/>
                </a:lnTo>
                <a:lnTo>
                  <a:pt x="2667" y="1539"/>
                </a:lnTo>
                <a:lnTo>
                  <a:pt x="2672" y="1539"/>
                </a:lnTo>
                <a:lnTo>
                  <a:pt x="2676" y="1541"/>
                </a:lnTo>
                <a:lnTo>
                  <a:pt x="2678" y="1545"/>
                </a:lnTo>
                <a:lnTo>
                  <a:pt x="2680" y="1547"/>
                </a:lnTo>
                <a:lnTo>
                  <a:pt x="2682" y="1547"/>
                </a:lnTo>
                <a:lnTo>
                  <a:pt x="2682" y="1549"/>
                </a:lnTo>
                <a:lnTo>
                  <a:pt x="2682" y="1549"/>
                </a:lnTo>
                <a:lnTo>
                  <a:pt x="2682" y="1552"/>
                </a:lnTo>
                <a:lnTo>
                  <a:pt x="2684" y="1549"/>
                </a:lnTo>
                <a:lnTo>
                  <a:pt x="2684" y="1549"/>
                </a:lnTo>
                <a:lnTo>
                  <a:pt x="2684" y="1549"/>
                </a:lnTo>
                <a:lnTo>
                  <a:pt x="2684" y="1549"/>
                </a:lnTo>
                <a:lnTo>
                  <a:pt x="2686" y="1549"/>
                </a:lnTo>
                <a:lnTo>
                  <a:pt x="2686" y="1549"/>
                </a:lnTo>
                <a:lnTo>
                  <a:pt x="2686" y="1552"/>
                </a:lnTo>
                <a:lnTo>
                  <a:pt x="2686" y="1552"/>
                </a:lnTo>
                <a:lnTo>
                  <a:pt x="2684" y="1552"/>
                </a:lnTo>
                <a:lnTo>
                  <a:pt x="2684" y="1552"/>
                </a:lnTo>
                <a:lnTo>
                  <a:pt x="2682" y="1552"/>
                </a:lnTo>
                <a:lnTo>
                  <a:pt x="2684" y="1552"/>
                </a:lnTo>
                <a:lnTo>
                  <a:pt x="2686" y="1554"/>
                </a:lnTo>
                <a:lnTo>
                  <a:pt x="2688" y="1552"/>
                </a:lnTo>
                <a:lnTo>
                  <a:pt x="2688" y="1554"/>
                </a:lnTo>
                <a:lnTo>
                  <a:pt x="2688" y="1554"/>
                </a:lnTo>
                <a:lnTo>
                  <a:pt x="2686" y="1554"/>
                </a:lnTo>
                <a:lnTo>
                  <a:pt x="2686" y="1554"/>
                </a:lnTo>
                <a:lnTo>
                  <a:pt x="2686" y="1556"/>
                </a:lnTo>
                <a:lnTo>
                  <a:pt x="2686" y="1556"/>
                </a:lnTo>
                <a:lnTo>
                  <a:pt x="2686" y="1558"/>
                </a:lnTo>
                <a:lnTo>
                  <a:pt x="2686" y="1558"/>
                </a:lnTo>
                <a:lnTo>
                  <a:pt x="2686" y="1558"/>
                </a:lnTo>
                <a:lnTo>
                  <a:pt x="2686" y="1558"/>
                </a:lnTo>
                <a:lnTo>
                  <a:pt x="2686" y="1558"/>
                </a:lnTo>
                <a:lnTo>
                  <a:pt x="2686" y="1560"/>
                </a:lnTo>
                <a:lnTo>
                  <a:pt x="2688" y="1562"/>
                </a:lnTo>
                <a:lnTo>
                  <a:pt x="2688" y="1564"/>
                </a:lnTo>
                <a:lnTo>
                  <a:pt x="2688" y="1564"/>
                </a:lnTo>
                <a:lnTo>
                  <a:pt x="2692" y="1566"/>
                </a:lnTo>
                <a:lnTo>
                  <a:pt x="2692" y="1568"/>
                </a:lnTo>
                <a:lnTo>
                  <a:pt x="2695" y="1568"/>
                </a:lnTo>
                <a:lnTo>
                  <a:pt x="2697" y="1570"/>
                </a:lnTo>
                <a:lnTo>
                  <a:pt x="2697" y="1570"/>
                </a:lnTo>
                <a:lnTo>
                  <a:pt x="2697" y="1570"/>
                </a:lnTo>
                <a:lnTo>
                  <a:pt x="2699" y="1568"/>
                </a:lnTo>
                <a:lnTo>
                  <a:pt x="2699" y="1568"/>
                </a:lnTo>
                <a:lnTo>
                  <a:pt x="2699" y="1568"/>
                </a:lnTo>
                <a:lnTo>
                  <a:pt x="2699" y="1568"/>
                </a:lnTo>
                <a:lnTo>
                  <a:pt x="2699" y="1568"/>
                </a:lnTo>
                <a:lnTo>
                  <a:pt x="2699" y="1568"/>
                </a:lnTo>
                <a:lnTo>
                  <a:pt x="2701" y="1568"/>
                </a:lnTo>
                <a:lnTo>
                  <a:pt x="2701" y="1568"/>
                </a:lnTo>
                <a:lnTo>
                  <a:pt x="2703" y="1568"/>
                </a:lnTo>
                <a:lnTo>
                  <a:pt x="2703" y="1566"/>
                </a:lnTo>
                <a:lnTo>
                  <a:pt x="2703" y="1566"/>
                </a:lnTo>
                <a:lnTo>
                  <a:pt x="2703" y="1568"/>
                </a:lnTo>
                <a:lnTo>
                  <a:pt x="2703" y="1568"/>
                </a:lnTo>
                <a:lnTo>
                  <a:pt x="2705" y="1568"/>
                </a:lnTo>
                <a:lnTo>
                  <a:pt x="2705" y="1568"/>
                </a:lnTo>
                <a:lnTo>
                  <a:pt x="2707" y="1568"/>
                </a:lnTo>
                <a:lnTo>
                  <a:pt x="2707" y="1566"/>
                </a:lnTo>
                <a:lnTo>
                  <a:pt x="2707" y="1564"/>
                </a:lnTo>
                <a:lnTo>
                  <a:pt x="2705" y="1564"/>
                </a:lnTo>
                <a:lnTo>
                  <a:pt x="2705" y="1564"/>
                </a:lnTo>
                <a:lnTo>
                  <a:pt x="2705" y="1564"/>
                </a:lnTo>
                <a:lnTo>
                  <a:pt x="2707" y="1564"/>
                </a:lnTo>
                <a:lnTo>
                  <a:pt x="2707" y="1566"/>
                </a:lnTo>
                <a:lnTo>
                  <a:pt x="2707" y="1568"/>
                </a:lnTo>
                <a:lnTo>
                  <a:pt x="2707" y="1568"/>
                </a:lnTo>
                <a:lnTo>
                  <a:pt x="2709" y="1568"/>
                </a:lnTo>
                <a:lnTo>
                  <a:pt x="2711" y="1566"/>
                </a:lnTo>
                <a:lnTo>
                  <a:pt x="2711" y="1564"/>
                </a:lnTo>
                <a:lnTo>
                  <a:pt x="2711" y="1564"/>
                </a:lnTo>
                <a:lnTo>
                  <a:pt x="2709" y="1564"/>
                </a:lnTo>
                <a:lnTo>
                  <a:pt x="2711" y="1564"/>
                </a:lnTo>
                <a:lnTo>
                  <a:pt x="2711" y="1564"/>
                </a:lnTo>
                <a:lnTo>
                  <a:pt x="2713" y="1566"/>
                </a:lnTo>
                <a:lnTo>
                  <a:pt x="2716" y="1566"/>
                </a:lnTo>
                <a:lnTo>
                  <a:pt x="2716" y="1564"/>
                </a:lnTo>
                <a:lnTo>
                  <a:pt x="2718" y="1564"/>
                </a:lnTo>
                <a:lnTo>
                  <a:pt x="2718" y="1564"/>
                </a:lnTo>
                <a:lnTo>
                  <a:pt x="2718" y="1566"/>
                </a:lnTo>
                <a:lnTo>
                  <a:pt x="2718" y="1566"/>
                </a:lnTo>
                <a:lnTo>
                  <a:pt x="2720" y="1566"/>
                </a:lnTo>
                <a:lnTo>
                  <a:pt x="2724" y="1566"/>
                </a:lnTo>
                <a:lnTo>
                  <a:pt x="2728" y="1566"/>
                </a:lnTo>
                <a:lnTo>
                  <a:pt x="2728" y="1564"/>
                </a:lnTo>
                <a:lnTo>
                  <a:pt x="2726" y="1560"/>
                </a:lnTo>
                <a:lnTo>
                  <a:pt x="2728" y="1560"/>
                </a:lnTo>
                <a:lnTo>
                  <a:pt x="2728" y="1562"/>
                </a:lnTo>
                <a:lnTo>
                  <a:pt x="2730" y="1562"/>
                </a:lnTo>
                <a:lnTo>
                  <a:pt x="2730" y="1562"/>
                </a:lnTo>
                <a:lnTo>
                  <a:pt x="2730" y="1564"/>
                </a:lnTo>
                <a:lnTo>
                  <a:pt x="2732" y="1562"/>
                </a:lnTo>
                <a:lnTo>
                  <a:pt x="2732" y="1562"/>
                </a:lnTo>
                <a:lnTo>
                  <a:pt x="2732" y="1562"/>
                </a:lnTo>
                <a:lnTo>
                  <a:pt x="2732" y="1564"/>
                </a:lnTo>
                <a:lnTo>
                  <a:pt x="2732" y="1566"/>
                </a:lnTo>
                <a:lnTo>
                  <a:pt x="2732" y="1566"/>
                </a:lnTo>
                <a:lnTo>
                  <a:pt x="2732" y="1566"/>
                </a:lnTo>
                <a:lnTo>
                  <a:pt x="2734" y="1566"/>
                </a:lnTo>
                <a:lnTo>
                  <a:pt x="2732" y="1564"/>
                </a:lnTo>
                <a:lnTo>
                  <a:pt x="2734" y="1564"/>
                </a:lnTo>
                <a:lnTo>
                  <a:pt x="2734" y="1566"/>
                </a:lnTo>
                <a:lnTo>
                  <a:pt x="2734" y="1566"/>
                </a:lnTo>
                <a:lnTo>
                  <a:pt x="2736" y="1566"/>
                </a:lnTo>
                <a:lnTo>
                  <a:pt x="2736" y="1566"/>
                </a:lnTo>
                <a:lnTo>
                  <a:pt x="2736" y="1566"/>
                </a:lnTo>
                <a:lnTo>
                  <a:pt x="2736" y="1568"/>
                </a:lnTo>
                <a:lnTo>
                  <a:pt x="2736" y="1568"/>
                </a:lnTo>
                <a:lnTo>
                  <a:pt x="2736" y="1570"/>
                </a:lnTo>
                <a:lnTo>
                  <a:pt x="2739" y="1570"/>
                </a:lnTo>
                <a:lnTo>
                  <a:pt x="2739" y="1573"/>
                </a:lnTo>
                <a:lnTo>
                  <a:pt x="2741" y="1573"/>
                </a:lnTo>
                <a:lnTo>
                  <a:pt x="2743" y="1575"/>
                </a:lnTo>
                <a:lnTo>
                  <a:pt x="2743" y="1575"/>
                </a:lnTo>
                <a:lnTo>
                  <a:pt x="2743" y="1575"/>
                </a:lnTo>
                <a:lnTo>
                  <a:pt x="2743" y="1575"/>
                </a:lnTo>
                <a:lnTo>
                  <a:pt x="2745" y="1575"/>
                </a:lnTo>
                <a:lnTo>
                  <a:pt x="2745" y="1575"/>
                </a:lnTo>
                <a:lnTo>
                  <a:pt x="2745" y="1575"/>
                </a:lnTo>
                <a:lnTo>
                  <a:pt x="2745" y="1573"/>
                </a:lnTo>
                <a:lnTo>
                  <a:pt x="2745" y="1573"/>
                </a:lnTo>
                <a:lnTo>
                  <a:pt x="2747" y="1573"/>
                </a:lnTo>
                <a:lnTo>
                  <a:pt x="2747" y="1573"/>
                </a:lnTo>
                <a:lnTo>
                  <a:pt x="2747" y="1573"/>
                </a:lnTo>
                <a:lnTo>
                  <a:pt x="2749" y="1573"/>
                </a:lnTo>
                <a:lnTo>
                  <a:pt x="2747" y="1575"/>
                </a:lnTo>
                <a:lnTo>
                  <a:pt x="2747" y="1575"/>
                </a:lnTo>
                <a:lnTo>
                  <a:pt x="2749" y="1575"/>
                </a:lnTo>
                <a:lnTo>
                  <a:pt x="2749" y="1577"/>
                </a:lnTo>
                <a:lnTo>
                  <a:pt x="2747" y="1575"/>
                </a:lnTo>
                <a:lnTo>
                  <a:pt x="2747" y="1577"/>
                </a:lnTo>
                <a:lnTo>
                  <a:pt x="2747" y="1577"/>
                </a:lnTo>
                <a:lnTo>
                  <a:pt x="2747" y="1579"/>
                </a:lnTo>
                <a:lnTo>
                  <a:pt x="2747" y="1579"/>
                </a:lnTo>
                <a:lnTo>
                  <a:pt x="2749" y="1579"/>
                </a:lnTo>
                <a:lnTo>
                  <a:pt x="2747" y="1581"/>
                </a:lnTo>
                <a:lnTo>
                  <a:pt x="2751" y="1583"/>
                </a:lnTo>
                <a:lnTo>
                  <a:pt x="2751" y="1585"/>
                </a:lnTo>
                <a:lnTo>
                  <a:pt x="2751" y="1587"/>
                </a:lnTo>
                <a:lnTo>
                  <a:pt x="2751" y="1589"/>
                </a:lnTo>
                <a:lnTo>
                  <a:pt x="2751" y="1591"/>
                </a:lnTo>
                <a:lnTo>
                  <a:pt x="2749" y="1596"/>
                </a:lnTo>
                <a:lnTo>
                  <a:pt x="2749" y="1598"/>
                </a:lnTo>
                <a:lnTo>
                  <a:pt x="2749" y="1602"/>
                </a:lnTo>
                <a:lnTo>
                  <a:pt x="2749" y="1604"/>
                </a:lnTo>
                <a:lnTo>
                  <a:pt x="2749" y="1606"/>
                </a:lnTo>
                <a:lnTo>
                  <a:pt x="2747" y="1608"/>
                </a:lnTo>
                <a:lnTo>
                  <a:pt x="2747" y="1608"/>
                </a:lnTo>
                <a:lnTo>
                  <a:pt x="2747" y="1608"/>
                </a:lnTo>
                <a:lnTo>
                  <a:pt x="2745" y="1610"/>
                </a:lnTo>
                <a:lnTo>
                  <a:pt x="2745" y="1612"/>
                </a:lnTo>
                <a:lnTo>
                  <a:pt x="2743" y="1614"/>
                </a:lnTo>
                <a:lnTo>
                  <a:pt x="2745" y="1614"/>
                </a:lnTo>
                <a:lnTo>
                  <a:pt x="2745" y="1614"/>
                </a:lnTo>
                <a:lnTo>
                  <a:pt x="2747" y="1617"/>
                </a:lnTo>
                <a:lnTo>
                  <a:pt x="2747" y="1617"/>
                </a:lnTo>
                <a:lnTo>
                  <a:pt x="2747" y="1617"/>
                </a:lnTo>
                <a:lnTo>
                  <a:pt x="2747" y="1621"/>
                </a:lnTo>
                <a:lnTo>
                  <a:pt x="2747" y="1623"/>
                </a:lnTo>
                <a:lnTo>
                  <a:pt x="2747" y="1623"/>
                </a:lnTo>
                <a:lnTo>
                  <a:pt x="2747" y="1623"/>
                </a:lnTo>
                <a:lnTo>
                  <a:pt x="2747" y="1623"/>
                </a:lnTo>
                <a:lnTo>
                  <a:pt x="2745" y="1621"/>
                </a:lnTo>
                <a:lnTo>
                  <a:pt x="2745" y="1621"/>
                </a:lnTo>
                <a:lnTo>
                  <a:pt x="2743" y="1623"/>
                </a:lnTo>
                <a:lnTo>
                  <a:pt x="2743" y="1623"/>
                </a:lnTo>
                <a:lnTo>
                  <a:pt x="2745" y="1625"/>
                </a:lnTo>
                <a:lnTo>
                  <a:pt x="2745" y="1625"/>
                </a:lnTo>
                <a:lnTo>
                  <a:pt x="2747" y="1627"/>
                </a:lnTo>
                <a:lnTo>
                  <a:pt x="2749" y="1629"/>
                </a:lnTo>
                <a:lnTo>
                  <a:pt x="2751" y="1627"/>
                </a:lnTo>
                <a:lnTo>
                  <a:pt x="2753" y="1629"/>
                </a:lnTo>
                <a:lnTo>
                  <a:pt x="2749" y="1629"/>
                </a:lnTo>
                <a:lnTo>
                  <a:pt x="2749" y="1631"/>
                </a:lnTo>
                <a:lnTo>
                  <a:pt x="2749" y="1629"/>
                </a:lnTo>
                <a:lnTo>
                  <a:pt x="2747" y="1629"/>
                </a:lnTo>
                <a:lnTo>
                  <a:pt x="2745" y="1629"/>
                </a:lnTo>
                <a:lnTo>
                  <a:pt x="2745" y="1629"/>
                </a:lnTo>
                <a:lnTo>
                  <a:pt x="2743" y="1627"/>
                </a:lnTo>
                <a:lnTo>
                  <a:pt x="2743" y="1627"/>
                </a:lnTo>
                <a:lnTo>
                  <a:pt x="2743" y="1627"/>
                </a:lnTo>
                <a:lnTo>
                  <a:pt x="2743" y="1627"/>
                </a:lnTo>
                <a:lnTo>
                  <a:pt x="2743" y="1629"/>
                </a:lnTo>
                <a:lnTo>
                  <a:pt x="2743" y="1631"/>
                </a:lnTo>
                <a:lnTo>
                  <a:pt x="2743" y="1635"/>
                </a:lnTo>
                <a:lnTo>
                  <a:pt x="2741" y="1640"/>
                </a:lnTo>
                <a:lnTo>
                  <a:pt x="2739" y="1640"/>
                </a:lnTo>
                <a:lnTo>
                  <a:pt x="2739" y="1640"/>
                </a:lnTo>
                <a:lnTo>
                  <a:pt x="2739" y="1640"/>
                </a:lnTo>
                <a:lnTo>
                  <a:pt x="2736" y="1642"/>
                </a:lnTo>
                <a:lnTo>
                  <a:pt x="2736" y="1642"/>
                </a:lnTo>
                <a:lnTo>
                  <a:pt x="2734" y="1640"/>
                </a:lnTo>
                <a:lnTo>
                  <a:pt x="2734" y="1640"/>
                </a:lnTo>
                <a:lnTo>
                  <a:pt x="2736" y="1644"/>
                </a:lnTo>
                <a:lnTo>
                  <a:pt x="2736" y="1644"/>
                </a:lnTo>
                <a:lnTo>
                  <a:pt x="2736" y="1646"/>
                </a:lnTo>
                <a:lnTo>
                  <a:pt x="2736" y="1646"/>
                </a:lnTo>
                <a:lnTo>
                  <a:pt x="2739" y="1650"/>
                </a:lnTo>
                <a:lnTo>
                  <a:pt x="2741" y="1650"/>
                </a:lnTo>
                <a:lnTo>
                  <a:pt x="2743" y="1650"/>
                </a:lnTo>
                <a:lnTo>
                  <a:pt x="2743" y="1650"/>
                </a:lnTo>
                <a:lnTo>
                  <a:pt x="2743" y="1650"/>
                </a:lnTo>
                <a:lnTo>
                  <a:pt x="2743" y="1650"/>
                </a:lnTo>
                <a:lnTo>
                  <a:pt x="2743" y="1652"/>
                </a:lnTo>
                <a:lnTo>
                  <a:pt x="2743" y="1652"/>
                </a:lnTo>
                <a:lnTo>
                  <a:pt x="2743" y="1652"/>
                </a:lnTo>
                <a:lnTo>
                  <a:pt x="2745" y="1652"/>
                </a:lnTo>
                <a:lnTo>
                  <a:pt x="2745" y="1652"/>
                </a:lnTo>
                <a:lnTo>
                  <a:pt x="2745" y="1654"/>
                </a:lnTo>
                <a:lnTo>
                  <a:pt x="2745" y="1654"/>
                </a:lnTo>
                <a:lnTo>
                  <a:pt x="2745" y="1654"/>
                </a:lnTo>
                <a:lnTo>
                  <a:pt x="2743" y="1654"/>
                </a:lnTo>
                <a:lnTo>
                  <a:pt x="2743" y="1654"/>
                </a:lnTo>
                <a:lnTo>
                  <a:pt x="2739" y="1650"/>
                </a:lnTo>
                <a:lnTo>
                  <a:pt x="2739" y="1650"/>
                </a:lnTo>
                <a:lnTo>
                  <a:pt x="2741" y="1652"/>
                </a:lnTo>
                <a:lnTo>
                  <a:pt x="2743" y="1656"/>
                </a:lnTo>
                <a:lnTo>
                  <a:pt x="2741" y="1656"/>
                </a:lnTo>
                <a:lnTo>
                  <a:pt x="2743" y="1656"/>
                </a:lnTo>
                <a:lnTo>
                  <a:pt x="2743" y="1656"/>
                </a:lnTo>
                <a:lnTo>
                  <a:pt x="2745" y="1658"/>
                </a:lnTo>
                <a:lnTo>
                  <a:pt x="2745" y="1658"/>
                </a:lnTo>
                <a:lnTo>
                  <a:pt x="2745" y="1658"/>
                </a:lnTo>
                <a:lnTo>
                  <a:pt x="2743" y="1658"/>
                </a:lnTo>
                <a:lnTo>
                  <a:pt x="2743" y="1658"/>
                </a:lnTo>
                <a:lnTo>
                  <a:pt x="2743" y="1658"/>
                </a:lnTo>
                <a:lnTo>
                  <a:pt x="2745" y="1661"/>
                </a:lnTo>
                <a:lnTo>
                  <a:pt x="2745" y="1663"/>
                </a:lnTo>
                <a:lnTo>
                  <a:pt x="2747" y="1663"/>
                </a:lnTo>
                <a:lnTo>
                  <a:pt x="2747" y="1665"/>
                </a:lnTo>
                <a:lnTo>
                  <a:pt x="2747" y="1665"/>
                </a:lnTo>
                <a:lnTo>
                  <a:pt x="2747" y="1667"/>
                </a:lnTo>
                <a:lnTo>
                  <a:pt x="2749" y="1665"/>
                </a:lnTo>
                <a:lnTo>
                  <a:pt x="2751" y="1667"/>
                </a:lnTo>
                <a:lnTo>
                  <a:pt x="2751" y="1667"/>
                </a:lnTo>
                <a:lnTo>
                  <a:pt x="2753" y="1667"/>
                </a:lnTo>
                <a:lnTo>
                  <a:pt x="2753" y="1669"/>
                </a:lnTo>
                <a:lnTo>
                  <a:pt x="2753" y="1669"/>
                </a:lnTo>
                <a:lnTo>
                  <a:pt x="2749" y="1667"/>
                </a:lnTo>
                <a:lnTo>
                  <a:pt x="2749" y="1667"/>
                </a:lnTo>
                <a:lnTo>
                  <a:pt x="2749" y="1667"/>
                </a:lnTo>
                <a:lnTo>
                  <a:pt x="2753" y="1671"/>
                </a:lnTo>
                <a:lnTo>
                  <a:pt x="2757" y="1675"/>
                </a:lnTo>
                <a:lnTo>
                  <a:pt x="2762" y="1677"/>
                </a:lnTo>
                <a:lnTo>
                  <a:pt x="2762" y="1679"/>
                </a:lnTo>
                <a:lnTo>
                  <a:pt x="2766" y="1682"/>
                </a:lnTo>
                <a:lnTo>
                  <a:pt x="2766" y="1684"/>
                </a:lnTo>
                <a:lnTo>
                  <a:pt x="2768" y="1686"/>
                </a:lnTo>
                <a:lnTo>
                  <a:pt x="2770" y="1688"/>
                </a:lnTo>
                <a:lnTo>
                  <a:pt x="2772" y="1690"/>
                </a:lnTo>
                <a:lnTo>
                  <a:pt x="2772" y="1692"/>
                </a:lnTo>
                <a:lnTo>
                  <a:pt x="2776" y="1694"/>
                </a:lnTo>
                <a:lnTo>
                  <a:pt x="2778" y="1696"/>
                </a:lnTo>
                <a:lnTo>
                  <a:pt x="2778" y="1698"/>
                </a:lnTo>
                <a:lnTo>
                  <a:pt x="2778" y="1698"/>
                </a:lnTo>
                <a:lnTo>
                  <a:pt x="2778" y="1700"/>
                </a:lnTo>
                <a:lnTo>
                  <a:pt x="2780" y="1700"/>
                </a:lnTo>
                <a:lnTo>
                  <a:pt x="2780" y="1702"/>
                </a:lnTo>
                <a:lnTo>
                  <a:pt x="2783" y="1702"/>
                </a:lnTo>
                <a:lnTo>
                  <a:pt x="2783" y="1702"/>
                </a:lnTo>
                <a:lnTo>
                  <a:pt x="2783" y="1702"/>
                </a:lnTo>
                <a:lnTo>
                  <a:pt x="2783" y="1707"/>
                </a:lnTo>
                <a:lnTo>
                  <a:pt x="2785" y="1707"/>
                </a:lnTo>
                <a:lnTo>
                  <a:pt x="2785" y="1709"/>
                </a:lnTo>
                <a:lnTo>
                  <a:pt x="2785" y="1711"/>
                </a:lnTo>
                <a:lnTo>
                  <a:pt x="2785" y="1713"/>
                </a:lnTo>
                <a:lnTo>
                  <a:pt x="2785" y="1713"/>
                </a:lnTo>
                <a:lnTo>
                  <a:pt x="2785" y="1715"/>
                </a:lnTo>
                <a:lnTo>
                  <a:pt x="2787" y="1715"/>
                </a:lnTo>
                <a:lnTo>
                  <a:pt x="2787" y="1717"/>
                </a:lnTo>
                <a:lnTo>
                  <a:pt x="2789" y="1717"/>
                </a:lnTo>
                <a:lnTo>
                  <a:pt x="2789" y="1717"/>
                </a:lnTo>
                <a:lnTo>
                  <a:pt x="2791" y="1717"/>
                </a:lnTo>
                <a:lnTo>
                  <a:pt x="2793" y="1715"/>
                </a:lnTo>
                <a:lnTo>
                  <a:pt x="2793" y="1715"/>
                </a:lnTo>
                <a:lnTo>
                  <a:pt x="2795" y="1715"/>
                </a:lnTo>
                <a:lnTo>
                  <a:pt x="2797" y="1715"/>
                </a:lnTo>
                <a:lnTo>
                  <a:pt x="2795" y="1715"/>
                </a:lnTo>
                <a:lnTo>
                  <a:pt x="2793" y="1717"/>
                </a:lnTo>
                <a:lnTo>
                  <a:pt x="2789" y="1717"/>
                </a:lnTo>
                <a:lnTo>
                  <a:pt x="2787" y="1719"/>
                </a:lnTo>
                <a:lnTo>
                  <a:pt x="2787" y="1719"/>
                </a:lnTo>
                <a:lnTo>
                  <a:pt x="2785" y="1719"/>
                </a:lnTo>
                <a:lnTo>
                  <a:pt x="2787" y="1719"/>
                </a:lnTo>
                <a:lnTo>
                  <a:pt x="2787" y="1723"/>
                </a:lnTo>
                <a:lnTo>
                  <a:pt x="2789" y="1726"/>
                </a:lnTo>
                <a:lnTo>
                  <a:pt x="2793" y="1732"/>
                </a:lnTo>
                <a:lnTo>
                  <a:pt x="2793" y="1736"/>
                </a:lnTo>
                <a:lnTo>
                  <a:pt x="2797" y="1742"/>
                </a:lnTo>
                <a:lnTo>
                  <a:pt x="2801" y="1751"/>
                </a:lnTo>
                <a:lnTo>
                  <a:pt x="2801" y="1753"/>
                </a:lnTo>
                <a:lnTo>
                  <a:pt x="2801" y="1755"/>
                </a:lnTo>
                <a:lnTo>
                  <a:pt x="2801" y="1755"/>
                </a:lnTo>
                <a:lnTo>
                  <a:pt x="2801" y="1757"/>
                </a:lnTo>
                <a:lnTo>
                  <a:pt x="2797" y="1761"/>
                </a:lnTo>
                <a:lnTo>
                  <a:pt x="2797" y="1761"/>
                </a:lnTo>
                <a:lnTo>
                  <a:pt x="2797" y="1759"/>
                </a:lnTo>
                <a:lnTo>
                  <a:pt x="2797" y="1759"/>
                </a:lnTo>
                <a:lnTo>
                  <a:pt x="2797" y="1759"/>
                </a:lnTo>
                <a:lnTo>
                  <a:pt x="2795" y="1761"/>
                </a:lnTo>
                <a:lnTo>
                  <a:pt x="2795" y="1761"/>
                </a:lnTo>
                <a:lnTo>
                  <a:pt x="2797" y="1763"/>
                </a:lnTo>
                <a:lnTo>
                  <a:pt x="2799" y="1765"/>
                </a:lnTo>
                <a:lnTo>
                  <a:pt x="2799" y="1770"/>
                </a:lnTo>
                <a:lnTo>
                  <a:pt x="2799" y="1772"/>
                </a:lnTo>
                <a:lnTo>
                  <a:pt x="2799" y="1772"/>
                </a:lnTo>
                <a:lnTo>
                  <a:pt x="2801" y="1776"/>
                </a:lnTo>
                <a:lnTo>
                  <a:pt x="2804" y="1778"/>
                </a:lnTo>
                <a:lnTo>
                  <a:pt x="2804" y="1782"/>
                </a:lnTo>
                <a:lnTo>
                  <a:pt x="2806" y="1782"/>
                </a:lnTo>
                <a:lnTo>
                  <a:pt x="2806" y="1784"/>
                </a:lnTo>
                <a:lnTo>
                  <a:pt x="2808" y="1786"/>
                </a:lnTo>
                <a:lnTo>
                  <a:pt x="2808" y="1788"/>
                </a:lnTo>
                <a:lnTo>
                  <a:pt x="2808" y="1791"/>
                </a:lnTo>
                <a:lnTo>
                  <a:pt x="2808" y="1797"/>
                </a:lnTo>
                <a:lnTo>
                  <a:pt x="2808" y="1801"/>
                </a:lnTo>
                <a:lnTo>
                  <a:pt x="2806" y="1805"/>
                </a:lnTo>
                <a:lnTo>
                  <a:pt x="2806" y="1807"/>
                </a:lnTo>
                <a:lnTo>
                  <a:pt x="2801" y="1812"/>
                </a:lnTo>
                <a:lnTo>
                  <a:pt x="2799" y="1814"/>
                </a:lnTo>
                <a:lnTo>
                  <a:pt x="2795" y="1816"/>
                </a:lnTo>
                <a:lnTo>
                  <a:pt x="2795" y="1820"/>
                </a:lnTo>
                <a:lnTo>
                  <a:pt x="2789" y="1826"/>
                </a:lnTo>
                <a:lnTo>
                  <a:pt x="2789" y="1830"/>
                </a:lnTo>
                <a:lnTo>
                  <a:pt x="2787" y="1835"/>
                </a:lnTo>
                <a:lnTo>
                  <a:pt x="2785" y="1843"/>
                </a:lnTo>
                <a:lnTo>
                  <a:pt x="2783" y="1851"/>
                </a:lnTo>
                <a:lnTo>
                  <a:pt x="2783" y="1856"/>
                </a:lnTo>
                <a:lnTo>
                  <a:pt x="2780" y="1858"/>
                </a:lnTo>
                <a:lnTo>
                  <a:pt x="2780" y="1858"/>
                </a:lnTo>
                <a:lnTo>
                  <a:pt x="2778" y="1860"/>
                </a:lnTo>
                <a:lnTo>
                  <a:pt x="2778" y="1860"/>
                </a:lnTo>
                <a:lnTo>
                  <a:pt x="2778" y="1862"/>
                </a:lnTo>
                <a:lnTo>
                  <a:pt x="2778" y="1862"/>
                </a:lnTo>
                <a:lnTo>
                  <a:pt x="2778" y="1870"/>
                </a:lnTo>
                <a:lnTo>
                  <a:pt x="2778" y="1872"/>
                </a:lnTo>
                <a:lnTo>
                  <a:pt x="2778" y="1877"/>
                </a:lnTo>
                <a:lnTo>
                  <a:pt x="2778" y="1881"/>
                </a:lnTo>
                <a:lnTo>
                  <a:pt x="2778" y="1885"/>
                </a:lnTo>
                <a:lnTo>
                  <a:pt x="2778" y="1889"/>
                </a:lnTo>
                <a:lnTo>
                  <a:pt x="2778" y="1893"/>
                </a:lnTo>
                <a:lnTo>
                  <a:pt x="2780" y="1895"/>
                </a:lnTo>
                <a:lnTo>
                  <a:pt x="2783" y="1900"/>
                </a:lnTo>
                <a:lnTo>
                  <a:pt x="2783" y="1900"/>
                </a:lnTo>
                <a:lnTo>
                  <a:pt x="2787" y="1904"/>
                </a:lnTo>
                <a:lnTo>
                  <a:pt x="2789" y="1906"/>
                </a:lnTo>
                <a:lnTo>
                  <a:pt x="2797" y="1923"/>
                </a:lnTo>
                <a:lnTo>
                  <a:pt x="2799" y="1925"/>
                </a:lnTo>
                <a:lnTo>
                  <a:pt x="2799" y="1929"/>
                </a:lnTo>
                <a:lnTo>
                  <a:pt x="2804" y="1935"/>
                </a:lnTo>
                <a:lnTo>
                  <a:pt x="2808" y="1944"/>
                </a:lnTo>
                <a:lnTo>
                  <a:pt x="2810" y="1946"/>
                </a:lnTo>
                <a:lnTo>
                  <a:pt x="2810" y="1948"/>
                </a:lnTo>
                <a:lnTo>
                  <a:pt x="2816" y="1954"/>
                </a:lnTo>
                <a:lnTo>
                  <a:pt x="2818" y="1958"/>
                </a:lnTo>
                <a:lnTo>
                  <a:pt x="2818" y="1962"/>
                </a:lnTo>
                <a:lnTo>
                  <a:pt x="2818" y="1965"/>
                </a:lnTo>
                <a:lnTo>
                  <a:pt x="2818" y="1967"/>
                </a:lnTo>
                <a:lnTo>
                  <a:pt x="2818" y="1967"/>
                </a:lnTo>
                <a:lnTo>
                  <a:pt x="2816" y="1965"/>
                </a:lnTo>
                <a:lnTo>
                  <a:pt x="2816" y="1967"/>
                </a:lnTo>
                <a:lnTo>
                  <a:pt x="2816" y="1969"/>
                </a:lnTo>
                <a:lnTo>
                  <a:pt x="2818" y="1971"/>
                </a:lnTo>
                <a:lnTo>
                  <a:pt x="2818" y="1975"/>
                </a:lnTo>
                <a:lnTo>
                  <a:pt x="2818" y="1977"/>
                </a:lnTo>
                <a:lnTo>
                  <a:pt x="2818" y="1983"/>
                </a:lnTo>
                <a:lnTo>
                  <a:pt x="2818" y="1986"/>
                </a:lnTo>
                <a:lnTo>
                  <a:pt x="2820" y="1990"/>
                </a:lnTo>
                <a:lnTo>
                  <a:pt x="2822" y="1994"/>
                </a:lnTo>
                <a:lnTo>
                  <a:pt x="2822" y="1998"/>
                </a:lnTo>
                <a:lnTo>
                  <a:pt x="2822" y="2002"/>
                </a:lnTo>
                <a:lnTo>
                  <a:pt x="2822" y="2002"/>
                </a:lnTo>
                <a:lnTo>
                  <a:pt x="2822" y="2006"/>
                </a:lnTo>
                <a:lnTo>
                  <a:pt x="2822" y="2009"/>
                </a:lnTo>
                <a:lnTo>
                  <a:pt x="2824" y="2013"/>
                </a:lnTo>
                <a:lnTo>
                  <a:pt x="2824" y="2017"/>
                </a:lnTo>
                <a:lnTo>
                  <a:pt x="2827" y="2019"/>
                </a:lnTo>
                <a:lnTo>
                  <a:pt x="2827" y="2021"/>
                </a:lnTo>
                <a:lnTo>
                  <a:pt x="2827" y="2021"/>
                </a:lnTo>
                <a:lnTo>
                  <a:pt x="2827" y="2023"/>
                </a:lnTo>
                <a:lnTo>
                  <a:pt x="2827" y="2025"/>
                </a:lnTo>
                <a:lnTo>
                  <a:pt x="2829" y="2027"/>
                </a:lnTo>
                <a:lnTo>
                  <a:pt x="2829" y="2032"/>
                </a:lnTo>
                <a:lnTo>
                  <a:pt x="2831" y="2034"/>
                </a:lnTo>
                <a:lnTo>
                  <a:pt x="2835" y="2042"/>
                </a:lnTo>
                <a:lnTo>
                  <a:pt x="2837" y="2046"/>
                </a:lnTo>
                <a:lnTo>
                  <a:pt x="2839" y="2046"/>
                </a:lnTo>
                <a:lnTo>
                  <a:pt x="2843" y="2053"/>
                </a:lnTo>
                <a:lnTo>
                  <a:pt x="2845" y="2053"/>
                </a:lnTo>
                <a:lnTo>
                  <a:pt x="2845" y="2055"/>
                </a:lnTo>
                <a:lnTo>
                  <a:pt x="2850" y="2059"/>
                </a:lnTo>
                <a:lnTo>
                  <a:pt x="2854" y="2065"/>
                </a:lnTo>
                <a:lnTo>
                  <a:pt x="2856" y="2076"/>
                </a:lnTo>
                <a:lnTo>
                  <a:pt x="2858" y="2082"/>
                </a:lnTo>
                <a:lnTo>
                  <a:pt x="2864" y="2090"/>
                </a:lnTo>
                <a:lnTo>
                  <a:pt x="2868" y="2097"/>
                </a:lnTo>
                <a:lnTo>
                  <a:pt x="2871" y="2101"/>
                </a:lnTo>
                <a:lnTo>
                  <a:pt x="2871" y="2103"/>
                </a:lnTo>
                <a:lnTo>
                  <a:pt x="2873" y="2109"/>
                </a:lnTo>
                <a:lnTo>
                  <a:pt x="2873" y="2111"/>
                </a:lnTo>
                <a:lnTo>
                  <a:pt x="2873" y="2115"/>
                </a:lnTo>
                <a:lnTo>
                  <a:pt x="2873" y="2118"/>
                </a:lnTo>
                <a:lnTo>
                  <a:pt x="2871" y="2118"/>
                </a:lnTo>
                <a:lnTo>
                  <a:pt x="2868" y="2120"/>
                </a:lnTo>
                <a:lnTo>
                  <a:pt x="2868" y="2118"/>
                </a:lnTo>
                <a:lnTo>
                  <a:pt x="2866" y="2118"/>
                </a:lnTo>
                <a:lnTo>
                  <a:pt x="2866" y="2120"/>
                </a:lnTo>
                <a:lnTo>
                  <a:pt x="2866" y="2122"/>
                </a:lnTo>
                <a:lnTo>
                  <a:pt x="2868" y="2124"/>
                </a:lnTo>
                <a:lnTo>
                  <a:pt x="2868" y="2126"/>
                </a:lnTo>
                <a:lnTo>
                  <a:pt x="2871" y="2126"/>
                </a:lnTo>
                <a:lnTo>
                  <a:pt x="2871" y="2128"/>
                </a:lnTo>
                <a:lnTo>
                  <a:pt x="2873" y="2130"/>
                </a:lnTo>
                <a:lnTo>
                  <a:pt x="2873" y="2130"/>
                </a:lnTo>
                <a:lnTo>
                  <a:pt x="2875" y="2134"/>
                </a:lnTo>
                <a:lnTo>
                  <a:pt x="2875" y="2134"/>
                </a:lnTo>
                <a:lnTo>
                  <a:pt x="2875" y="2136"/>
                </a:lnTo>
                <a:lnTo>
                  <a:pt x="2873" y="2139"/>
                </a:lnTo>
                <a:lnTo>
                  <a:pt x="2873" y="2141"/>
                </a:lnTo>
                <a:lnTo>
                  <a:pt x="2873" y="2141"/>
                </a:lnTo>
                <a:lnTo>
                  <a:pt x="2875" y="2143"/>
                </a:lnTo>
                <a:lnTo>
                  <a:pt x="2875" y="2145"/>
                </a:lnTo>
                <a:lnTo>
                  <a:pt x="2875" y="2141"/>
                </a:lnTo>
                <a:lnTo>
                  <a:pt x="2875" y="2141"/>
                </a:lnTo>
                <a:lnTo>
                  <a:pt x="2877" y="2141"/>
                </a:lnTo>
                <a:lnTo>
                  <a:pt x="2877" y="2141"/>
                </a:lnTo>
                <a:lnTo>
                  <a:pt x="2879" y="2141"/>
                </a:lnTo>
                <a:lnTo>
                  <a:pt x="2879" y="2141"/>
                </a:lnTo>
                <a:lnTo>
                  <a:pt x="2881" y="2141"/>
                </a:lnTo>
                <a:lnTo>
                  <a:pt x="2881" y="2141"/>
                </a:lnTo>
                <a:lnTo>
                  <a:pt x="2881" y="2143"/>
                </a:lnTo>
                <a:lnTo>
                  <a:pt x="2881" y="2143"/>
                </a:lnTo>
                <a:lnTo>
                  <a:pt x="2881" y="2145"/>
                </a:lnTo>
                <a:lnTo>
                  <a:pt x="2881" y="2145"/>
                </a:lnTo>
                <a:lnTo>
                  <a:pt x="2883" y="2145"/>
                </a:lnTo>
                <a:lnTo>
                  <a:pt x="2885" y="2145"/>
                </a:lnTo>
                <a:lnTo>
                  <a:pt x="2885" y="2145"/>
                </a:lnTo>
                <a:lnTo>
                  <a:pt x="2887" y="2145"/>
                </a:lnTo>
                <a:lnTo>
                  <a:pt x="2887" y="2145"/>
                </a:lnTo>
                <a:lnTo>
                  <a:pt x="2887" y="2147"/>
                </a:lnTo>
                <a:lnTo>
                  <a:pt x="2887" y="2147"/>
                </a:lnTo>
                <a:lnTo>
                  <a:pt x="2887" y="2149"/>
                </a:lnTo>
                <a:lnTo>
                  <a:pt x="2889" y="2149"/>
                </a:lnTo>
                <a:lnTo>
                  <a:pt x="2892" y="2151"/>
                </a:lnTo>
                <a:lnTo>
                  <a:pt x="2896" y="2151"/>
                </a:lnTo>
                <a:lnTo>
                  <a:pt x="2896" y="2151"/>
                </a:lnTo>
                <a:lnTo>
                  <a:pt x="2898" y="2151"/>
                </a:lnTo>
                <a:lnTo>
                  <a:pt x="2904" y="2147"/>
                </a:lnTo>
                <a:lnTo>
                  <a:pt x="2904" y="2147"/>
                </a:lnTo>
                <a:lnTo>
                  <a:pt x="2908" y="2145"/>
                </a:lnTo>
                <a:lnTo>
                  <a:pt x="2910" y="2145"/>
                </a:lnTo>
                <a:lnTo>
                  <a:pt x="2912" y="2145"/>
                </a:lnTo>
                <a:lnTo>
                  <a:pt x="2912" y="2145"/>
                </a:lnTo>
                <a:lnTo>
                  <a:pt x="2915" y="2145"/>
                </a:lnTo>
                <a:lnTo>
                  <a:pt x="2917" y="2145"/>
                </a:lnTo>
                <a:lnTo>
                  <a:pt x="2921" y="2145"/>
                </a:lnTo>
                <a:lnTo>
                  <a:pt x="2923" y="2145"/>
                </a:lnTo>
                <a:lnTo>
                  <a:pt x="2929" y="2141"/>
                </a:lnTo>
                <a:lnTo>
                  <a:pt x="2933" y="2139"/>
                </a:lnTo>
                <a:lnTo>
                  <a:pt x="2933" y="2139"/>
                </a:lnTo>
                <a:lnTo>
                  <a:pt x="2938" y="2139"/>
                </a:lnTo>
                <a:lnTo>
                  <a:pt x="2940" y="2141"/>
                </a:lnTo>
                <a:lnTo>
                  <a:pt x="2944" y="2141"/>
                </a:lnTo>
                <a:lnTo>
                  <a:pt x="2946" y="2141"/>
                </a:lnTo>
                <a:lnTo>
                  <a:pt x="2950" y="2139"/>
                </a:lnTo>
                <a:lnTo>
                  <a:pt x="2950" y="2139"/>
                </a:lnTo>
                <a:lnTo>
                  <a:pt x="2959" y="2139"/>
                </a:lnTo>
                <a:lnTo>
                  <a:pt x="2965" y="2141"/>
                </a:lnTo>
                <a:lnTo>
                  <a:pt x="2967" y="2141"/>
                </a:lnTo>
                <a:lnTo>
                  <a:pt x="2969" y="2139"/>
                </a:lnTo>
                <a:lnTo>
                  <a:pt x="2969" y="2139"/>
                </a:lnTo>
                <a:lnTo>
                  <a:pt x="2973" y="2139"/>
                </a:lnTo>
                <a:lnTo>
                  <a:pt x="2977" y="2139"/>
                </a:lnTo>
                <a:lnTo>
                  <a:pt x="2977" y="2139"/>
                </a:lnTo>
                <a:lnTo>
                  <a:pt x="2980" y="2139"/>
                </a:lnTo>
                <a:lnTo>
                  <a:pt x="2980" y="2136"/>
                </a:lnTo>
                <a:lnTo>
                  <a:pt x="2982" y="2134"/>
                </a:lnTo>
                <a:lnTo>
                  <a:pt x="2984" y="2134"/>
                </a:lnTo>
                <a:lnTo>
                  <a:pt x="2990" y="2134"/>
                </a:lnTo>
                <a:lnTo>
                  <a:pt x="2994" y="2134"/>
                </a:lnTo>
                <a:lnTo>
                  <a:pt x="3000" y="2130"/>
                </a:lnTo>
                <a:lnTo>
                  <a:pt x="3005" y="2128"/>
                </a:lnTo>
                <a:lnTo>
                  <a:pt x="3009" y="2124"/>
                </a:lnTo>
                <a:lnTo>
                  <a:pt x="3011" y="2124"/>
                </a:lnTo>
                <a:lnTo>
                  <a:pt x="3017" y="2120"/>
                </a:lnTo>
                <a:lnTo>
                  <a:pt x="3019" y="2115"/>
                </a:lnTo>
                <a:lnTo>
                  <a:pt x="3026" y="2111"/>
                </a:lnTo>
                <a:lnTo>
                  <a:pt x="3030" y="2107"/>
                </a:lnTo>
                <a:lnTo>
                  <a:pt x="3034" y="2101"/>
                </a:lnTo>
                <a:lnTo>
                  <a:pt x="3038" y="2099"/>
                </a:lnTo>
                <a:lnTo>
                  <a:pt x="3040" y="2097"/>
                </a:lnTo>
                <a:lnTo>
                  <a:pt x="3042" y="2097"/>
                </a:lnTo>
                <a:lnTo>
                  <a:pt x="3047" y="2090"/>
                </a:lnTo>
                <a:lnTo>
                  <a:pt x="3049" y="2086"/>
                </a:lnTo>
                <a:lnTo>
                  <a:pt x="3053" y="2082"/>
                </a:lnTo>
                <a:lnTo>
                  <a:pt x="3055" y="2076"/>
                </a:lnTo>
                <a:lnTo>
                  <a:pt x="3057" y="2074"/>
                </a:lnTo>
                <a:lnTo>
                  <a:pt x="3059" y="2069"/>
                </a:lnTo>
                <a:lnTo>
                  <a:pt x="3061" y="2065"/>
                </a:lnTo>
                <a:lnTo>
                  <a:pt x="3068" y="2059"/>
                </a:lnTo>
                <a:lnTo>
                  <a:pt x="3070" y="2059"/>
                </a:lnTo>
                <a:lnTo>
                  <a:pt x="3070" y="2057"/>
                </a:lnTo>
                <a:lnTo>
                  <a:pt x="3072" y="2057"/>
                </a:lnTo>
                <a:lnTo>
                  <a:pt x="3076" y="2053"/>
                </a:lnTo>
                <a:lnTo>
                  <a:pt x="3076" y="2051"/>
                </a:lnTo>
                <a:lnTo>
                  <a:pt x="3078" y="2046"/>
                </a:lnTo>
                <a:lnTo>
                  <a:pt x="3080" y="2038"/>
                </a:lnTo>
                <a:lnTo>
                  <a:pt x="3082" y="2036"/>
                </a:lnTo>
                <a:lnTo>
                  <a:pt x="3084" y="2030"/>
                </a:lnTo>
                <a:lnTo>
                  <a:pt x="3084" y="2025"/>
                </a:lnTo>
                <a:lnTo>
                  <a:pt x="3084" y="2025"/>
                </a:lnTo>
                <a:lnTo>
                  <a:pt x="3084" y="2017"/>
                </a:lnTo>
                <a:lnTo>
                  <a:pt x="3084" y="2015"/>
                </a:lnTo>
                <a:lnTo>
                  <a:pt x="3084" y="2015"/>
                </a:lnTo>
                <a:lnTo>
                  <a:pt x="3084" y="2015"/>
                </a:lnTo>
                <a:lnTo>
                  <a:pt x="3084" y="2017"/>
                </a:lnTo>
                <a:lnTo>
                  <a:pt x="3082" y="2017"/>
                </a:lnTo>
                <a:lnTo>
                  <a:pt x="3082" y="2017"/>
                </a:lnTo>
                <a:lnTo>
                  <a:pt x="3082" y="2015"/>
                </a:lnTo>
                <a:lnTo>
                  <a:pt x="3080" y="2015"/>
                </a:lnTo>
                <a:lnTo>
                  <a:pt x="3080" y="2013"/>
                </a:lnTo>
                <a:lnTo>
                  <a:pt x="3080" y="2011"/>
                </a:lnTo>
                <a:lnTo>
                  <a:pt x="3082" y="2011"/>
                </a:lnTo>
                <a:lnTo>
                  <a:pt x="3082" y="2006"/>
                </a:lnTo>
                <a:lnTo>
                  <a:pt x="3084" y="2004"/>
                </a:lnTo>
                <a:lnTo>
                  <a:pt x="3091" y="2002"/>
                </a:lnTo>
                <a:lnTo>
                  <a:pt x="3093" y="2000"/>
                </a:lnTo>
                <a:lnTo>
                  <a:pt x="3097" y="1998"/>
                </a:lnTo>
                <a:lnTo>
                  <a:pt x="3109" y="1994"/>
                </a:lnTo>
                <a:lnTo>
                  <a:pt x="3114" y="1992"/>
                </a:lnTo>
                <a:lnTo>
                  <a:pt x="3118" y="1990"/>
                </a:lnTo>
                <a:lnTo>
                  <a:pt x="3118" y="1990"/>
                </a:lnTo>
                <a:lnTo>
                  <a:pt x="3122" y="1986"/>
                </a:lnTo>
                <a:lnTo>
                  <a:pt x="3122" y="1983"/>
                </a:lnTo>
                <a:lnTo>
                  <a:pt x="3122" y="1979"/>
                </a:lnTo>
                <a:lnTo>
                  <a:pt x="3122" y="1979"/>
                </a:lnTo>
                <a:lnTo>
                  <a:pt x="3122" y="1979"/>
                </a:lnTo>
                <a:lnTo>
                  <a:pt x="3122" y="1979"/>
                </a:lnTo>
                <a:lnTo>
                  <a:pt x="3120" y="1979"/>
                </a:lnTo>
                <a:lnTo>
                  <a:pt x="3120" y="1979"/>
                </a:lnTo>
                <a:lnTo>
                  <a:pt x="3120" y="1977"/>
                </a:lnTo>
                <a:lnTo>
                  <a:pt x="3122" y="1971"/>
                </a:lnTo>
                <a:lnTo>
                  <a:pt x="3124" y="1967"/>
                </a:lnTo>
                <a:lnTo>
                  <a:pt x="3122" y="1965"/>
                </a:lnTo>
                <a:lnTo>
                  <a:pt x="3122" y="1962"/>
                </a:lnTo>
                <a:lnTo>
                  <a:pt x="3122" y="1958"/>
                </a:lnTo>
                <a:lnTo>
                  <a:pt x="3122" y="1956"/>
                </a:lnTo>
                <a:lnTo>
                  <a:pt x="3122" y="1956"/>
                </a:lnTo>
                <a:lnTo>
                  <a:pt x="3122" y="1954"/>
                </a:lnTo>
                <a:lnTo>
                  <a:pt x="3122" y="1954"/>
                </a:lnTo>
                <a:lnTo>
                  <a:pt x="3122" y="1954"/>
                </a:lnTo>
                <a:lnTo>
                  <a:pt x="3120" y="1954"/>
                </a:lnTo>
                <a:lnTo>
                  <a:pt x="3120" y="1956"/>
                </a:lnTo>
                <a:lnTo>
                  <a:pt x="3120" y="1958"/>
                </a:lnTo>
                <a:lnTo>
                  <a:pt x="3120" y="1958"/>
                </a:lnTo>
                <a:lnTo>
                  <a:pt x="3120" y="1958"/>
                </a:lnTo>
                <a:lnTo>
                  <a:pt x="3120" y="1956"/>
                </a:lnTo>
                <a:lnTo>
                  <a:pt x="3120" y="1952"/>
                </a:lnTo>
                <a:lnTo>
                  <a:pt x="3118" y="1948"/>
                </a:lnTo>
                <a:lnTo>
                  <a:pt x="3118" y="1948"/>
                </a:lnTo>
                <a:lnTo>
                  <a:pt x="3116" y="1944"/>
                </a:lnTo>
                <a:lnTo>
                  <a:pt x="3116" y="1939"/>
                </a:lnTo>
                <a:lnTo>
                  <a:pt x="3114" y="1933"/>
                </a:lnTo>
                <a:lnTo>
                  <a:pt x="3114" y="1931"/>
                </a:lnTo>
                <a:lnTo>
                  <a:pt x="3112" y="1931"/>
                </a:lnTo>
                <a:lnTo>
                  <a:pt x="3109" y="1929"/>
                </a:lnTo>
                <a:lnTo>
                  <a:pt x="3109" y="1929"/>
                </a:lnTo>
                <a:lnTo>
                  <a:pt x="3112" y="1923"/>
                </a:lnTo>
                <a:lnTo>
                  <a:pt x="3112" y="1921"/>
                </a:lnTo>
                <a:lnTo>
                  <a:pt x="3112" y="1918"/>
                </a:lnTo>
                <a:lnTo>
                  <a:pt x="3112" y="1918"/>
                </a:lnTo>
                <a:lnTo>
                  <a:pt x="3109" y="1918"/>
                </a:lnTo>
                <a:lnTo>
                  <a:pt x="3112" y="1918"/>
                </a:lnTo>
                <a:lnTo>
                  <a:pt x="3114" y="1918"/>
                </a:lnTo>
                <a:lnTo>
                  <a:pt x="3114" y="1918"/>
                </a:lnTo>
                <a:lnTo>
                  <a:pt x="3114" y="1918"/>
                </a:lnTo>
                <a:lnTo>
                  <a:pt x="3120" y="1914"/>
                </a:lnTo>
                <a:lnTo>
                  <a:pt x="3124" y="1910"/>
                </a:lnTo>
                <a:lnTo>
                  <a:pt x="3126" y="1908"/>
                </a:lnTo>
                <a:lnTo>
                  <a:pt x="3128" y="1906"/>
                </a:lnTo>
                <a:lnTo>
                  <a:pt x="3130" y="1904"/>
                </a:lnTo>
                <a:lnTo>
                  <a:pt x="3132" y="1906"/>
                </a:lnTo>
                <a:lnTo>
                  <a:pt x="3132" y="1906"/>
                </a:lnTo>
                <a:lnTo>
                  <a:pt x="3132" y="1904"/>
                </a:lnTo>
                <a:lnTo>
                  <a:pt x="3135" y="1904"/>
                </a:lnTo>
                <a:lnTo>
                  <a:pt x="3135" y="1904"/>
                </a:lnTo>
                <a:lnTo>
                  <a:pt x="3135" y="1902"/>
                </a:lnTo>
                <a:lnTo>
                  <a:pt x="3137" y="1902"/>
                </a:lnTo>
                <a:lnTo>
                  <a:pt x="3137" y="1900"/>
                </a:lnTo>
                <a:lnTo>
                  <a:pt x="3141" y="1897"/>
                </a:lnTo>
                <a:lnTo>
                  <a:pt x="3143" y="1893"/>
                </a:lnTo>
                <a:lnTo>
                  <a:pt x="3143" y="1893"/>
                </a:lnTo>
                <a:lnTo>
                  <a:pt x="3143" y="1891"/>
                </a:lnTo>
                <a:lnTo>
                  <a:pt x="3143" y="1891"/>
                </a:lnTo>
                <a:lnTo>
                  <a:pt x="3145" y="1891"/>
                </a:lnTo>
                <a:lnTo>
                  <a:pt x="3147" y="1889"/>
                </a:lnTo>
                <a:lnTo>
                  <a:pt x="3151" y="1885"/>
                </a:lnTo>
                <a:lnTo>
                  <a:pt x="3156" y="1883"/>
                </a:lnTo>
                <a:lnTo>
                  <a:pt x="3160" y="1883"/>
                </a:lnTo>
                <a:lnTo>
                  <a:pt x="3160" y="1881"/>
                </a:lnTo>
                <a:lnTo>
                  <a:pt x="3160" y="1881"/>
                </a:lnTo>
                <a:lnTo>
                  <a:pt x="3164" y="1881"/>
                </a:lnTo>
                <a:lnTo>
                  <a:pt x="3168" y="1879"/>
                </a:lnTo>
                <a:lnTo>
                  <a:pt x="3168" y="1879"/>
                </a:lnTo>
                <a:lnTo>
                  <a:pt x="3168" y="1879"/>
                </a:lnTo>
                <a:lnTo>
                  <a:pt x="3170" y="1879"/>
                </a:lnTo>
                <a:lnTo>
                  <a:pt x="3170" y="1879"/>
                </a:lnTo>
                <a:lnTo>
                  <a:pt x="3172" y="1879"/>
                </a:lnTo>
                <a:lnTo>
                  <a:pt x="3174" y="1877"/>
                </a:lnTo>
                <a:lnTo>
                  <a:pt x="3174" y="1874"/>
                </a:lnTo>
                <a:lnTo>
                  <a:pt x="3176" y="1874"/>
                </a:lnTo>
                <a:lnTo>
                  <a:pt x="3183" y="1872"/>
                </a:lnTo>
                <a:lnTo>
                  <a:pt x="3183" y="1870"/>
                </a:lnTo>
                <a:lnTo>
                  <a:pt x="3185" y="1868"/>
                </a:lnTo>
                <a:lnTo>
                  <a:pt x="3185" y="1868"/>
                </a:lnTo>
                <a:lnTo>
                  <a:pt x="3185" y="1866"/>
                </a:lnTo>
                <a:lnTo>
                  <a:pt x="3187" y="1866"/>
                </a:lnTo>
                <a:lnTo>
                  <a:pt x="3189" y="1864"/>
                </a:lnTo>
                <a:lnTo>
                  <a:pt x="3189" y="1864"/>
                </a:lnTo>
                <a:lnTo>
                  <a:pt x="3189" y="1862"/>
                </a:lnTo>
                <a:lnTo>
                  <a:pt x="3191" y="1862"/>
                </a:lnTo>
                <a:lnTo>
                  <a:pt x="3191" y="1860"/>
                </a:lnTo>
                <a:lnTo>
                  <a:pt x="3195" y="1856"/>
                </a:lnTo>
                <a:lnTo>
                  <a:pt x="3197" y="1851"/>
                </a:lnTo>
                <a:lnTo>
                  <a:pt x="3197" y="1851"/>
                </a:lnTo>
                <a:lnTo>
                  <a:pt x="3195" y="1849"/>
                </a:lnTo>
                <a:lnTo>
                  <a:pt x="3197" y="1849"/>
                </a:lnTo>
                <a:lnTo>
                  <a:pt x="3197" y="1849"/>
                </a:lnTo>
                <a:lnTo>
                  <a:pt x="3197" y="1849"/>
                </a:lnTo>
                <a:lnTo>
                  <a:pt x="3197" y="1847"/>
                </a:lnTo>
                <a:lnTo>
                  <a:pt x="3197" y="1845"/>
                </a:lnTo>
                <a:lnTo>
                  <a:pt x="3200" y="1845"/>
                </a:lnTo>
                <a:lnTo>
                  <a:pt x="3200" y="1843"/>
                </a:lnTo>
                <a:lnTo>
                  <a:pt x="3200" y="1843"/>
                </a:lnTo>
                <a:lnTo>
                  <a:pt x="3200" y="1841"/>
                </a:lnTo>
                <a:lnTo>
                  <a:pt x="3200" y="1841"/>
                </a:lnTo>
                <a:lnTo>
                  <a:pt x="3200" y="1841"/>
                </a:lnTo>
                <a:lnTo>
                  <a:pt x="3197" y="1839"/>
                </a:lnTo>
                <a:lnTo>
                  <a:pt x="3197" y="1839"/>
                </a:lnTo>
                <a:lnTo>
                  <a:pt x="3197" y="1841"/>
                </a:lnTo>
                <a:lnTo>
                  <a:pt x="3197" y="1841"/>
                </a:lnTo>
                <a:lnTo>
                  <a:pt x="3197" y="1839"/>
                </a:lnTo>
                <a:lnTo>
                  <a:pt x="3197" y="1837"/>
                </a:lnTo>
                <a:lnTo>
                  <a:pt x="3197" y="1837"/>
                </a:lnTo>
                <a:lnTo>
                  <a:pt x="3197" y="1837"/>
                </a:lnTo>
                <a:lnTo>
                  <a:pt x="3195" y="1837"/>
                </a:lnTo>
                <a:lnTo>
                  <a:pt x="3195" y="1835"/>
                </a:lnTo>
                <a:lnTo>
                  <a:pt x="3195" y="1830"/>
                </a:lnTo>
                <a:lnTo>
                  <a:pt x="3195" y="1828"/>
                </a:lnTo>
                <a:lnTo>
                  <a:pt x="3195" y="1826"/>
                </a:lnTo>
                <a:lnTo>
                  <a:pt x="3195" y="1826"/>
                </a:lnTo>
                <a:lnTo>
                  <a:pt x="3195" y="1824"/>
                </a:lnTo>
                <a:lnTo>
                  <a:pt x="3195" y="1824"/>
                </a:lnTo>
                <a:lnTo>
                  <a:pt x="3195" y="1822"/>
                </a:lnTo>
                <a:lnTo>
                  <a:pt x="3195" y="1820"/>
                </a:lnTo>
                <a:lnTo>
                  <a:pt x="3195" y="1820"/>
                </a:lnTo>
                <a:lnTo>
                  <a:pt x="3195" y="1818"/>
                </a:lnTo>
                <a:lnTo>
                  <a:pt x="3193" y="1818"/>
                </a:lnTo>
                <a:lnTo>
                  <a:pt x="3193" y="1818"/>
                </a:lnTo>
                <a:lnTo>
                  <a:pt x="3193" y="1818"/>
                </a:lnTo>
                <a:lnTo>
                  <a:pt x="3195" y="1816"/>
                </a:lnTo>
                <a:lnTo>
                  <a:pt x="3195" y="1816"/>
                </a:lnTo>
                <a:lnTo>
                  <a:pt x="3195" y="1814"/>
                </a:lnTo>
                <a:lnTo>
                  <a:pt x="3195" y="1812"/>
                </a:lnTo>
                <a:lnTo>
                  <a:pt x="3193" y="1812"/>
                </a:lnTo>
                <a:lnTo>
                  <a:pt x="3195" y="1809"/>
                </a:lnTo>
                <a:lnTo>
                  <a:pt x="3195" y="1809"/>
                </a:lnTo>
                <a:lnTo>
                  <a:pt x="3195" y="1805"/>
                </a:lnTo>
                <a:lnTo>
                  <a:pt x="3195" y="1805"/>
                </a:lnTo>
                <a:lnTo>
                  <a:pt x="3195" y="1803"/>
                </a:lnTo>
                <a:lnTo>
                  <a:pt x="3195" y="1801"/>
                </a:lnTo>
                <a:lnTo>
                  <a:pt x="3193" y="1799"/>
                </a:lnTo>
                <a:lnTo>
                  <a:pt x="3193" y="1797"/>
                </a:lnTo>
                <a:lnTo>
                  <a:pt x="3193" y="1795"/>
                </a:lnTo>
                <a:lnTo>
                  <a:pt x="3193" y="1793"/>
                </a:lnTo>
                <a:lnTo>
                  <a:pt x="3195" y="1793"/>
                </a:lnTo>
                <a:lnTo>
                  <a:pt x="3195" y="1791"/>
                </a:lnTo>
                <a:lnTo>
                  <a:pt x="3195" y="1791"/>
                </a:lnTo>
                <a:lnTo>
                  <a:pt x="3195" y="1791"/>
                </a:lnTo>
                <a:lnTo>
                  <a:pt x="3195" y="1788"/>
                </a:lnTo>
                <a:lnTo>
                  <a:pt x="3195" y="1786"/>
                </a:lnTo>
                <a:lnTo>
                  <a:pt x="3193" y="1786"/>
                </a:lnTo>
                <a:lnTo>
                  <a:pt x="3195" y="1786"/>
                </a:lnTo>
                <a:lnTo>
                  <a:pt x="3195" y="1784"/>
                </a:lnTo>
                <a:lnTo>
                  <a:pt x="3195" y="1784"/>
                </a:lnTo>
                <a:lnTo>
                  <a:pt x="3193" y="1782"/>
                </a:lnTo>
                <a:lnTo>
                  <a:pt x="3193" y="1782"/>
                </a:lnTo>
                <a:lnTo>
                  <a:pt x="3193" y="1780"/>
                </a:lnTo>
                <a:lnTo>
                  <a:pt x="3193" y="1780"/>
                </a:lnTo>
                <a:lnTo>
                  <a:pt x="3191" y="1778"/>
                </a:lnTo>
                <a:lnTo>
                  <a:pt x="3189" y="1778"/>
                </a:lnTo>
                <a:lnTo>
                  <a:pt x="3189" y="1778"/>
                </a:lnTo>
                <a:lnTo>
                  <a:pt x="3187" y="1778"/>
                </a:lnTo>
                <a:lnTo>
                  <a:pt x="3187" y="1776"/>
                </a:lnTo>
                <a:lnTo>
                  <a:pt x="3185" y="1776"/>
                </a:lnTo>
                <a:lnTo>
                  <a:pt x="3183" y="1776"/>
                </a:lnTo>
                <a:lnTo>
                  <a:pt x="3185" y="1774"/>
                </a:lnTo>
                <a:lnTo>
                  <a:pt x="3185" y="1774"/>
                </a:lnTo>
                <a:lnTo>
                  <a:pt x="3183" y="1772"/>
                </a:lnTo>
                <a:lnTo>
                  <a:pt x="3183" y="1770"/>
                </a:lnTo>
                <a:lnTo>
                  <a:pt x="3183" y="1767"/>
                </a:lnTo>
                <a:lnTo>
                  <a:pt x="3183" y="1763"/>
                </a:lnTo>
                <a:lnTo>
                  <a:pt x="3179" y="1759"/>
                </a:lnTo>
                <a:lnTo>
                  <a:pt x="3181" y="1759"/>
                </a:lnTo>
                <a:lnTo>
                  <a:pt x="3181" y="1759"/>
                </a:lnTo>
                <a:lnTo>
                  <a:pt x="3179" y="1757"/>
                </a:lnTo>
                <a:lnTo>
                  <a:pt x="3176" y="1753"/>
                </a:lnTo>
                <a:lnTo>
                  <a:pt x="3176" y="1751"/>
                </a:lnTo>
                <a:lnTo>
                  <a:pt x="3179" y="1751"/>
                </a:lnTo>
                <a:lnTo>
                  <a:pt x="3179" y="1747"/>
                </a:lnTo>
                <a:lnTo>
                  <a:pt x="3179" y="1744"/>
                </a:lnTo>
                <a:lnTo>
                  <a:pt x="3176" y="1742"/>
                </a:lnTo>
                <a:lnTo>
                  <a:pt x="3176" y="1742"/>
                </a:lnTo>
                <a:lnTo>
                  <a:pt x="3176" y="1740"/>
                </a:lnTo>
                <a:lnTo>
                  <a:pt x="3179" y="1736"/>
                </a:lnTo>
                <a:lnTo>
                  <a:pt x="3179" y="1734"/>
                </a:lnTo>
                <a:lnTo>
                  <a:pt x="3181" y="1734"/>
                </a:lnTo>
                <a:lnTo>
                  <a:pt x="3181" y="1732"/>
                </a:lnTo>
                <a:lnTo>
                  <a:pt x="3179" y="1730"/>
                </a:lnTo>
                <a:lnTo>
                  <a:pt x="3176" y="1730"/>
                </a:lnTo>
                <a:lnTo>
                  <a:pt x="3176" y="1728"/>
                </a:lnTo>
                <a:lnTo>
                  <a:pt x="3174" y="1726"/>
                </a:lnTo>
                <a:lnTo>
                  <a:pt x="3174" y="1726"/>
                </a:lnTo>
                <a:lnTo>
                  <a:pt x="3172" y="1723"/>
                </a:lnTo>
                <a:lnTo>
                  <a:pt x="3170" y="1721"/>
                </a:lnTo>
                <a:lnTo>
                  <a:pt x="3170" y="1719"/>
                </a:lnTo>
                <a:lnTo>
                  <a:pt x="3170" y="1719"/>
                </a:lnTo>
                <a:lnTo>
                  <a:pt x="3170" y="1715"/>
                </a:lnTo>
                <a:lnTo>
                  <a:pt x="3172" y="1713"/>
                </a:lnTo>
                <a:lnTo>
                  <a:pt x="3172" y="1711"/>
                </a:lnTo>
                <a:lnTo>
                  <a:pt x="3174" y="1707"/>
                </a:lnTo>
                <a:lnTo>
                  <a:pt x="3174" y="1705"/>
                </a:lnTo>
                <a:lnTo>
                  <a:pt x="3174" y="1705"/>
                </a:lnTo>
                <a:lnTo>
                  <a:pt x="3174" y="1702"/>
                </a:lnTo>
                <a:lnTo>
                  <a:pt x="3176" y="1700"/>
                </a:lnTo>
                <a:lnTo>
                  <a:pt x="3176" y="1698"/>
                </a:lnTo>
                <a:lnTo>
                  <a:pt x="3176" y="1698"/>
                </a:lnTo>
                <a:lnTo>
                  <a:pt x="3176" y="1698"/>
                </a:lnTo>
                <a:lnTo>
                  <a:pt x="3179" y="1698"/>
                </a:lnTo>
                <a:lnTo>
                  <a:pt x="3181" y="1696"/>
                </a:lnTo>
                <a:lnTo>
                  <a:pt x="3183" y="1690"/>
                </a:lnTo>
                <a:lnTo>
                  <a:pt x="3183" y="1690"/>
                </a:lnTo>
                <a:lnTo>
                  <a:pt x="3183" y="1690"/>
                </a:lnTo>
                <a:lnTo>
                  <a:pt x="3183" y="1688"/>
                </a:lnTo>
                <a:lnTo>
                  <a:pt x="3183" y="1688"/>
                </a:lnTo>
                <a:lnTo>
                  <a:pt x="3183" y="1688"/>
                </a:lnTo>
                <a:lnTo>
                  <a:pt x="3185" y="1686"/>
                </a:lnTo>
                <a:lnTo>
                  <a:pt x="3185" y="1682"/>
                </a:lnTo>
                <a:lnTo>
                  <a:pt x="3185" y="1682"/>
                </a:lnTo>
                <a:lnTo>
                  <a:pt x="3187" y="1682"/>
                </a:lnTo>
                <a:lnTo>
                  <a:pt x="3187" y="1679"/>
                </a:lnTo>
                <a:lnTo>
                  <a:pt x="3189" y="1677"/>
                </a:lnTo>
                <a:lnTo>
                  <a:pt x="3189" y="1677"/>
                </a:lnTo>
                <a:lnTo>
                  <a:pt x="3189" y="1675"/>
                </a:lnTo>
                <a:lnTo>
                  <a:pt x="3189" y="1671"/>
                </a:lnTo>
                <a:lnTo>
                  <a:pt x="3191" y="1669"/>
                </a:lnTo>
                <a:lnTo>
                  <a:pt x="3191" y="1669"/>
                </a:lnTo>
                <a:lnTo>
                  <a:pt x="3193" y="1667"/>
                </a:lnTo>
                <a:lnTo>
                  <a:pt x="3197" y="1667"/>
                </a:lnTo>
                <a:lnTo>
                  <a:pt x="3200" y="1665"/>
                </a:lnTo>
                <a:lnTo>
                  <a:pt x="3200" y="1665"/>
                </a:lnTo>
                <a:lnTo>
                  <a:pt x="3200" y="1665"/>
                </a:lnTo>
                <a:lnTo>
                  <a:pt x="3200" y="1663"/>
                </a:lnTo>
                <a:lnTo>
                  <a:pt x="3200" y="1663"/>
                </a:lnTo>
                <a:lnTo>
                  <a:pt x="3200" y="1661"/>
                </a:lnTo>
                <a:lnTo>
                  <a:pt x="3200" y="1661"/>
                </a:lnTo>
                <a:lnTo>
                  <a:pt x="3202" y="1661"/>
                </a:lnTo>
                <a:lnTo>
                  <a:pt x="3202" y="1661"/>
                </a:lnTo>
                <a:lnTo>
                  <a:pt x="3202" y="1658"/>
                </a:lnTo>
                <a:lnTo>
                  <a:pt x="3202" y="1658"/>
                </a:lnTo>
                <a:lnTo>
                  <a:pt x="3204" y="1661"/>
                </a:lnTo>
                <a:lnTo>
                  <a:pt x="3206" y="1658"/>
                </a:lnTo>
                <a:lnTo>
                  <a:pt x="3208" y="1658"/>
                </a:lnTo>
                <a:lnTo>
                  <a:pt x="3210" y="1656"/>
                </a:lnTo>
                <a:lnTo>
                  <a:pt x="3210" y="1654"/>
                </a:lnTo>
                <a:lnTo>
                  <a:pt x="3212" y="1652"/>
                </a:lnTo>
                <a:lnTo>
                  <a:pt x="3214" y="1648"/>
                </a:lnTo>
                <a:lnTo>
                  <a:pt x="3214" y="1648"/>
                </a:lnTo>
                <a:lnTo>
                  <a:pt x="3214" y="1646"/>
                </a:lnTo>
                <a:lnTo>
                  <a:pt x="3216" y="1646"/>
                </a:lnTo>
                <a:lnTo>
                  <a:pt x="3218" y="1644"/>
                </a:lnTo>
                <a:lnTo>
                  <a:pt x="3218" y="1642"/>
                </a:lnTo>
                <a:lnTo>
                  <a:pt x="3223" y="1638"/>
                </a:lnTo>
                <a:lnTo>
                  <a:pt x="3223" y="1638"/>
                </a:lnTo>
                <a:lnTo>
                  <a:pt x="3225" y="1635"/>
                </a:lnTo>
                <a:lnTo>
                  <a:pt x="3225" y="1635"/>
                </a:lnTo>
                <a:lnTo>
                  <a:pt x="3227" y="1633"/>
                </a:lnTo>
                <a:lnTo>
                  <a:pt x="3237" y="1623"/>
                </a:lnTo>
                <a:lnTo>
                  <a:pt x="3241" y="1619"/>
                </a:lnTo>
                <a:lnTo>
                  <a:pt x="3246" y="1614"/>
                </a:lnTo>
                <a:lnTo>
                  <a:pt x="3250" y="1610"/>
                </a:lnTo>
                <a:lnTo>
                  <a:pt x="3258" y="1606"/>
                </a:lnTo>
                <a:lnTo>
                  <a:pt x="3271" y="1598"/>
                </a:lnTo>
                <a:lnTo>
                  <a:pt x="3275" y="1596"/>
                </a:lnTo>
                <a:lnTo>
                  <a:pt x="3288" y="1583"/>
                </a:lnTo>
                <a:lnTo>
                  <a:pt x="3296" y="1575"/>
                </a:lnTo>
                <a:lnTo>
                  <a:pt x="3302" y="1566"/>
                </a:lnTo>
                <a:lnTo>
                  <a:pt x="3306" y="1560"/>
                </a:lnTo>
                <a:lnTo>
                  <a:pt x="3313" y="1552"/>
                </a:lnTo>
                <a:lnTo>
                  <a:pt x="3319" y="1543"/>
                </a:lnTo>
                <a:lnTo>
                  <a:pt x="3319" y="1539"/>
                </a:lnTo>
                <a:lnTo>
                  <a:pt x="3321" y="1533"/>
                </a:lnTo>
                <a:lnTo>
                  <a:pt x="3323" y="1531"/>
                </a:lnTo>
                <a:lnTo>
                  <a:pt x="3325" y="1526"/>
                </a:lnTo>
                <a:lnTo>
                  <a:pt x="3327" y="1524"/>
                </a:lnTo>
                <a:lnTo>
                  <a:pt x="3329" y="1520"/>
                </a:lnTo>
                <a:lnTo>
                  <a:pt x="3329" y="1516"/>
                </a:lnTo>
                <a:lnTo>
                  <a:pt x="3334" y="1514"/>
                </a:lnTo>
                <a:lnTo>
                  <a:pt x="3336" y="1510"/>
                </a:lnTo>
                <a:lnTo>
                  <a:pt x="3336" y="1508"/>
                </a:lnTo>
                <a:lnTo>
                  <a:pt x="3338" y="1503"/>
                </a:lnTo>
                <a:lnTo>
                  <a:pt x="3342" y="1499"/>
                </a:lnTo>
                <a:lnTo>
                  <a:pt x="3342" y="1499"/>
                </a:lnTo>
                <a:lnTo>
                  <a:pt x="3344" y="1495"/>
                </a:lnTo>
                <a:lnTo>
                  <a:pt x="3344" y="1491"/>
                </a:lnTo>
                <a:lnTo>
                  <a:pt x="3344" y="1489"/>
                </a:lnTo>
                <a:lnTo>
                  <a:pt x="3344" y="1484"/>
                </a:lnTo>
                <a:lnTo>
                  <a:pt x="3346" y="1482"/>
                </a:lnTo>
                <a:lnTo>
                  <a:pt x="3346" y="1482"/>
                </a:lnTo>
                <a:lnTo>
                  <a:pt x="3350" y="1480"/>
                </a:lnTo>
                <a:lnTo>
                  <a:pt x="3350" y="1480"/>
                </a:lnTo>
                <a:lnTo>
                  <a:pt x="3352" y="1482"/>
                </a:lnTo>
                <a:lnTo>
                  <a:pt x="3352" y="1480"/>
                </a:lnTo>
                <a:lnTo>
                  <a:pt x="3352" y="1480"/>
                </a:lnTo>
                <a:lnTo>
                  <a:pt x="3350" y="1480"/>
                </a:lnTo>
                <a:lnTo>
                  <a:pt x="3348" y="1478"/>
                </a:lnTo>
                <a:lnTo>
                  <a:pt x="3348" y="1480"/>
                </a:lnTo>
                <a:lnTo>
                  <a:pt x="3348" y="1480"/>
                </a:lnTo>
                <a:lnTo>
                  <a:pt x="3348" y="1480"/>
                </a:lnTo>
                <a:lnTo>
                  <a:pt x="3346" y="1480"/>
                </a:lnTo>
                <a:lnTo>
                  <a:pt x="3348" y="1480"/>
                </a:lnTo>
                <a:lnTo>
                  <a:pt x="3348" y="1480"/>
                </a:lnTo>
                <a:lnTo>
                  <a:pt x="3348" y="1480"/>
                </a:lnTo>
                <a:lnTo>
                  <a:pt x="3348" y="1478"/>
                </a:lnTo>
                <a:lnTo>
                  <a:pt x="3348" y="1478"/>
                </a:lnTo>
                <a:lnTo>
                  <a:pt x="3348" y="1472"/>
                </a:lnTo>
                <a:lnTo>
                  <a:pt x="3348" y="1468"/>
                </a:lnTo>
                <a:lnTo>
                  <a:pt x="3348" y="1466"/>
                </a:lnTo>
                <a:lnTo>
                  <a:pt x="3350" y="1463"/>
                </a:lnTo>
                <a:lnTo>
                  <a:pt x="3350" y="1461"/>
                </a:lnTo>
                <a:lnTo>
                  <a:pt x="3350" y="1461"/>
                </a:lnTo>
                <a:lnTo>
                  <a:pt x="3348" y="1461"/>
                </a:lnTo>
                <a:lnTo>
                  <a:pt x="3344" y="1459"/>
                </a:lnTo>
                <a:lnTo>
                  <a:pt x="3342" y="1459"/>
                </a:lnTo>
                <a:lnTo>
                  <a:pt x="3340" y="1461"/>
                </a:lnTo>
                <a:lnTo>
                  <a:pt x="3338" y="1461"/>
                </a:lnTo>
                <a:lnTo>
                  <a:pt x="3334" y="1466"/>
                </a:lnTo>
                <a:lnTo>
                  <a:pt x="3327" y="1466"/>
                </a:lnTo>
                <a:lnTo>
                  <a:pt x="3323" y="1468"/>
                </a:lnTo>
                <a:lnTo>
                  <a:pt x="3319" y="1468"/>
                </a:lnTo>
                <a:lnTo>
                  <a:pt x="3317" y="1470"/>
                </a:lnTo>
                <a:lnTo>
                  <a:pt x="3317" y="1470"/>
                </a:lnTo>
                <a:lnTo>
                  <a:pt x="3313" y="1468"/>
                </a:lnTo>
                <a:lnTo>
                  <a:pt x="3311" y="1468"/>
                </a:lnTo>
                <a:lnTo>
                  <a:pt x="3308" y="1468"/>
                </a:lnTo>
                <a:lnTo>
                  <a:pt x="3304" y="1470"/>
                </a:lnTo>
                <a:lnTo>
                  <a:pt x="3298" y="1472"/>
                </a:lnTo>
                <a:lnTo>
                  <a:pt x="3296" y="1470"/>
                </a:lnTo>
                <a:lnTo>
                  <a:pt x="3294" y="1470"/>
                </a:lnTo>
                <a:lnTo>
                  <a:pt x="3292" y="1472"/>
                </a:lnTo>
                <a:lnTo>
                  <a:pt x="3288" y="1474"/>
                </a:lnTo>
                <a:lnTo>
                  <a:pt x="3281" y="1476"/>
                </a:lnTo>
                <a:lnTo>
                  <a:pt x="3281" y="1476"/>
                </a:lnTo>
                <a:lnTo>
                  <a:pt x="3277" y="1476"/>
                </a:lnTo>
                <a:lnTo>
                  <a:pt x="3275" y="1476"/>
                </a:lnTo>
                <a:lnTo>
                  <a:pt x="3271" y="1474"/>
                </a:lnTo>
                <a:lnTo>
                  <a:pt x="3269" y="1476"/>
                </a:lnTo>
                <a:lnTo>
                  <a:pt x="3264" y="1478"/>
                </a:lnTo>
                <a:lnTo>
                  <a:pt x="3258" y="1480"/>
                </a:lnTo>
                <a:lnTo>
                  <a:pt x="3250" y="1480"/>
                </a:lnTo>
                <a:lnTo>
                  <a:pt x="3250" y="1480"/>
                </a:lnTo>
                <a:lnTo>
                  <a:pt x="3248" y="1478"/>
                </a:lnTo>
                <a:lnTo>
                  <a:pt x="3244" y="1476"/>
                </a:lnTo>
                <a:lnTo>
                  <a:pt x="3239" y="1472"/>
                </a:lnTo>
                <a:lnTo>
                  <a:pt x="3237" y="1468"/>
                </a:lnTo>
                <a:lnTo>
                  <a:pt x="3235" y="1466"/>
                </a:lnTo>
                <a:lnTo>
                  <a:pt x="3233" y="1463"/>
                </a:lnTo>
                <a:lnTo>
                  <a:pt x="3231" y="1463"/>
                </a:lnTo>
                <a:lnTo>
                  <a:pt x="3229" y="1463"/>
                </a:lnTo>
                <a:lnTo>
                  <a:pt x="3227" y="1463"/>
                </a:lnTo>
                <a:lnTo>
                  <a:pt x="3225" y="1466"/>
                </a:lnTo>
                <a:lnTo>
                  <a:pt x="3225" y="1466"/>
                </a:lnTo>
                <a:lnTo>
                  <a:pt x="3225" y="1466"/>
                </a:lnTo>
                <a:lnTo>
                  <a:pt x="3225" y="1463"/>
                </a:lnTo>
                <a:lnTo>
                  <a:pt x="3225" y="1463"/>
                </a:lnTo>
                <a:lnTo>
                  <a:pt x="3227" y="1461"/>
                </a:lnTo>
                <a:lnTo>
                  <a:pt x="3231" y="1461"/>
                </a:lnTo>
                <a:lnTo>
                  <a:pt x="3235" y="1459"/>
                </a:lnTo>
                <a:lnTo>
                  <a:pt x="3235" y="1457"/>
                </a:lnTo>
                <a:lnTo>
                  <a:pt x="3235" y="1457"/>
                </a:lnTo>
                <a:lnTo>
                  <a:pt x="3237" y="1455"/>
                </a:lnTo>
                <a:lnTo>
                  <a:pt x="3235" y="1453"/>
                </a:lnTo>
                <a:lnTo>
                  <a:pt x="3235" y="1451"/>
                </a:lnTo>
                <a:lnTo>
                  <a:pt x="3233" y="1449"/>
                </a:lnTo>
                <a:lnTo>
                  <a:pt x="3233" y="1447"/>
                </a:lnTo>
                <a:lnTo>
                  <a:pt x="3231" y="1447"/>
                </a:lnTo>
                <a:lnTo>
                  <a:pt x="3231" y="1445"/>
                </a:lnTo>
                <a:lnTo>
                  <a:pt x="3231" y="1447"/>
                </a:lnTo>
                <a:lnTo>
                  <a:pt x="3227" y="1445"/>
                </a:lnTo>
                <a:lnTo>
                  <a:pt x="3227" y="1443"/>
                </a:lnTo>
                <a:lnTo>
                  <a:pt x="3225" y="1440"/>
                </a:lnTo>
                <a:lnTo>
                  <a:pt x="3223" y="1440"/>
                </a:lnTo>
                <a:lnTo>
                  <a:pt x="3220" y="1438"/>
                </a:lnTo>
                <a:lnTo>
                  <a:pt x="3220" y="1434"/>
                </a:lnTo>
                <a:lnTo>
                  <a:pt x="3212" y="1430"/>
                </a:lnTo>
                <a:lnTo>
                  <a:pt x="3208" y="1426"/>
                </a:lnTo>
                <a:lnTo>
                  <a:pt x="3204" y="1419"/>
                </a:lnTo>
                <a:lnTo>
                  <a:pt x="3200" y="1417"/>
                </a:lnTo>
                <a:lnTo>
                  <a:pt x="3197" y="1415"/>
                </a:lnTo>
                <a:lnTo>
                  <a:pt x="3195" y="1415"/>
                </a:lnTo>
                <a:lnTo>
                  <a:pt x="3193" y="1415"/>
                </a:lnTo>
                <a:lnTo>
                  <a:pt x="3191" y="1415"/>
                </a:lnTo>
                <a:lnTo>
                  <a:pt x="3191" y="1413"/>
                </a:lnTo>
                <a:lnTo>
                  <a:pt x="3189" y="1411"/>
                </a:lnTo>
                <a:lnTo>
                  <a:pt x="3189" y="1411"/>
                </a:lnTo>
                <a:lnTo>
                  <a:pt x="3187" y="1409"/>
                </a:lnTo>
                <a:lnTo>
                  <a:pt x="3187" y="1409"/>
                </a:lnTo>
                <a:lnTo>
                  <a:pt x="3185" y="1407"/>
                </a:lnTo>
                <a:lnTo>
                  <a:pt x="3185" y="1409"/>
                </a:lnTo>
                <a:lnTo>
                  <a:pt x="3185" y="1409"/>
                </a:lnTo>
                <a:lnTo>
                  <a:pt x="3185" y="1411"/>
                </a:lnTo>
                <a:lnTo>
                  <a:pt x="3185" y="1411"/>
                </a:lnTo>
                <a:lnTo>
                  <a:pt x="3185" y="1413"/>
                </a:lnTo>
                <a:lnTo>
                  <a:pt x="3183" y="1411"/>
                </a:lnTo>
                <a:lnTo>
                  <a:pt x="3183" y="1407"/>
                </a:lnTo>
                <a:lnTo>
                  <a:pt x="3181" y="1407"/>
                </a:lnTo>
                <a:lnTo>
                  <a:pt x="3181" y="1407"/>
                </a:lnTo>
                <a:lnTo>
                  <a:pt x="3179" y="1403"/>
                </a:lnTo>
                <a:lnTo>
                  <a:pt x="3176" y="1401"/>
                </a:lnTo>
                <a:lnTo>
                  <a:pt x="3176" y="1396"/>
                </a:lnTo>
                <a:lnTo>
                  <a:pt x="3174" y="1388"/>
                </a:lnTo>
                <a:lnTo>
                  <a:pt x="3172" y="1384"/>
                </a:lnTo>
                <a:lnTo>
                  <a:pt x="3172" y="1378"/>
                </a:lnTo>
                <a:lnTo>
                  <a:pt x="3166" y="1369"/>
                </a:lnTo>
                <a:lnTo>
                  <a:pt x="3166" y="1369"/>
                </a:lnTo>
                <a:lnTo>
                  <a:pt x="3164" y="1367"/>
                </a:lnTo>
                <a:lnTo>
                  <a:pt x="3162" y="1365"/>
                </a:lnTo>
                <a:lnTo>
                  <a:pt x="3162" y="1367"/>
                </a:lnTo>
                <a:lnTo>
                  <a:pt x="3162" y="1367"/>
                </a:lnTo>
                <a:lnTo>
                  <a:pt x="3160" y="1365"/>
                </a:lnTo>
                <a:lnTo>
                  <a:pt x="3160" y="1365"/>
                </a:lnTo>
                <a:lnTo>
                  <a:pt x="3158" y="1361"/>
                </a:lnTo>
                <a:lnTo>
                  <a:pt x="3153" y="1359"/>
                </a:lnTo>
                <a:lnTo>
                  <a:pt x="3153" y="1359"/>
                </a:lnTo>
                <a:lnTo>
                  <a:pt x="3151" y="1359"/>
                </a:lnTo>
                <a:lnTo>
                  <a:pt x="3151" y="1359"/>
                </a:lnTo>
                <a:lnTo>
                  <a:pt x="3149" y="1354"/>
                </a:lnTo>
                <a:lnTo>
                  <a:pt x="3147" y="1346"/>
                </a:lnTo>
                <a:lnTo>
                  <a:pt x="3147" y="1344"/>
                </a:lnTo>
                <a:lnTo>
                  <a:pt x="3147" y="1338"/>
                </a:lnTo>
                <a:lnTo>
                  <a:pt x="3147" y="1334"/>
                </a:lnTo>
                <a:lnTo>
                  <a:pt x="3147" y="1331"/>
                </a:lnTo>
                <a:lnTo>
                  <a:pt x="3147" y="1329"/>
                </a:lnTo>
                <a:lnTo>
                  <a:pt x="3145" y="1327"/>
                </a:lnTo>
                <a:lnTo>
                  <a:pt x="3145" y="1325"/>
                </a:lnTo>
                <a:lnTo>
                  <a:pt x="3145" y="1323"/>
                </a:lnTo>
                <a:lnTo>
                  <a:pt x="3147" y="1325"/>
                </a:lnTo>
                <a:lnTo>
                  <a:pt x="3147" y="1325"/>
                </a:lnTo>
                <a:lnTo>
                  <a:pt x="3147" y="1325"/>
                </a:lnTo>
                <a:lnTo>
                  <a:pt x="3147" y="1323"/>
                </a:lnTo>
                <a:lnTo>
                  <a:pt x="3147" y="1323"/>
                </a:lnTo>
                <a:lnTo>
                  <a:pt x="3145" y="1321"/>
                </a:lnTo>
                <a:lnTo>
                  <a:pt x="3143" y="1317"/>
                </a:lnTo>
                <a:lnTo>
                  <a:pt x="3143" y="1315"/>
                </a:lnTo>
                <a:lnTo>
                  <a:pt x="3141" y="1310"/>
                </a:lnTo>
                <a:lnTo>
                  <a:pt x="3141" y="1310"/>
                </a:lnTo>
                <a:lnTo>
                  <a:pt x="3141" y="1308"/>
                </a:lnTo>
                <a:lnTo>
                  <a:pt x="3135" y="1304"/>
                </a:lnTo>
                <a:lnTo>
                  <a:pt x="3132" y="1300"/>
                </a:lnTo>
                <a:lnTo>
                  <a:pt x="3128" y="1300"/>
                </a:lnTo>
                <a:lnTo>
                  <a:pt x="3126" y="1298"/>
                </a:lnTo>
                <a:lnTo>
                  <a:pt x="3126" y="1298"/>
                </a:lnTo>
                <a:lnTo>
                  <a:pt x="3124" y="1296"/>
                </a:lnTo>
                <a:lnTo>
                  <a:pt x="3122" y="1292"/>
                </a:lnTo>
                <a:lnTo>
                  <a:pt x="3122" y="1289"/>
                </a:lnTo>
                <a:lnTo>
                  <a:pt x="3122" y="1283"/>
                </a:lnTo>
                <a:lnTo>
                  <a:pt x="3122" y="1283"/>
                </a:lnTo>
                <a:lnTo>
                  <a:pt x="3122" y="1281"/>
                </a:lnTo>
                <a:lnTo>
                  <a:pt x="3124" y="1281"/>
                </a:lnTo>
                <a:lnTo>
                  <a:pt x="3124" y="1281"/>
                </a:lnTo>
                <a:lnTo>
                  <a:pt x="3126" y="1281"/>
                </a:lnTo>
                <a:lnTo>
                  <a:pt x="3124" y="1279"/>
                </a:lnTo>
                <a:lnTo>
                  <a:pt x="3122" y="1277"/>
                </a:lnTo>
                <a:lnTo>
                  <a:pt x="3120" y="1277"/>
                </a:lnTo>
                <a:lnTo>
                  <a:pt x="3118" y="1273"/>
                </a:lnTo>
                <a:lnTo>
                  <a:pt x="3114" y="1262"/>
                </a:lnTo>
                <a:lnTo>
                  <a:pt x="3109" y="1258"/>
                </a:lnTo>
                <a:lnTo>
                  <a:pt x="3109" y="1254"/>
                </a:lnTo>
                <a:lnTo>
                  <a:pt x="3105" y="1250"/>
                </a:lnTo>
                <a:lnTo>
                  <a:pt x="3101" y="1241"/>
                </a:lnTo>
                <a:lnTo>
                  <a:pt x="3099" y="1239"/>
                </a:lnTo>
                <a:lnTo>
                  <a:pt x="3099" y="1233"/>
                </a:lnTo>
                <a:lnTo>
                  <a:pt x="3099" y="1231"/>
                </a:lnTo>
                <a:lnTo>
                  <a:pt x="3097" y="1231"/>
                </a:lnTo>
                <a:lnTo>
                  <a:pt x="3097" y="1229"/>
                </a:lnTo>
                <a:lnTo>
                  <a:pt x="3095" y="1227"/>
                </a:lnTo>
                <a:lnTo>
                  <a:pt x="3095" y="1224"/>
                </a:lnTo>
                <a:lnTo>
                  <a:pt x="3095" y="1222"/>
                </a:lnTo>
                <a:lnTo>
                  <a:pt x="3093" y="1220"/>
                </a:lnTo>
                <a:lnTo>
                  <a:pt x="3093" y="1218"/>
                </a:lnTo>
                <a:lnTo>
                  <a:pt x="3091" y="1218"/>
                </a:lnTo>
                <a:lnTo>
                  <a:pt x="3088" y="1216"/>
                </a:lnTo>
                <a:lnTo>
                  <a:pt x="3086" y="1212"/>
                </a:lnTo>
                <a:lnTo>
                  <a:pt x="3084" y="1210"/>
                </a:lnTo>
                <a:lnTo>
                  <a:pt x="3084" y="1208"/>
                </a:lnTo>
                <a:lnTo>
                  <a:pt x="3084" y="1208"/>
                </a:lnTo>
                <a:lnTo>
                  <a:pt x="3082" y="1206"/>
                </a:lnTo>
                <a:lnTo>
                  <a:pt x="3080" y="1204"/>
                </a:lnTo>
                <a:lnTo>
                  <a:pt x="3080" y="1204"/>
                </a:lnTo>
                <a:lnTo>
                  <a:pt x="3080" y="1199"/>
                </a:lnTo>
                <a:lnTo>
                  <a:pt x="3080" y="1197"/>
                </a:lnTo>
                <a:lnTo>
                  <a:pt x="3080" y="1197"/>
                </a:lnTo>
                <a:lnTo>
                  <a:pt x="3078" y="1195"/>
                </a:lnTo>
                <a:lnTo>
                  <a:pt x="3076" y="1193"/>
                </a:lnTo>
                <a:lnTo>
                  <a:pt x="3078" y="1191"/>
                </a:lnTo>
                <a:lnTo>
                  <a:pt x="3078" y="1189"/>
                </a:lnTo>
                <a:lnTo>
                  <a:pt x="3078" y="1189"/>
                </a:lnTo>
                <a:lnTo>
                  <a:pt x="3080" y="1187"/>
                </a:lnTo>
                <a:lnTo>
                  <a:pt x="3080" y="1191"/>
                </a:lnTo>
                <a:lnTo>
                  <a:pt x="3082" y="1195"/>
                </a:lnTo>
                <a:lnTo>
                  <a:pt x="3082" y="1195"/>
                </a:lnTo>
                <a:lnTo>
                  <a:pt x="3082" y="1197"/>
                </a:lnTo>
                <a:lnTo>
                  <a:pt x="3084" y="1199"/>
                </a:lnTo>
                <a:lnTo>
                  <a:pt x="3086" y="1201"/>
                </a:lnTo>
                <a:lnTo>
                  <a:pt x="3088" y="1204"/>
                </a:lnTo>
                <a:lnTo>
                  <a:pt x="3088" y="1206"/>
                </a:lnTo>
                <a:lnTo>
                  <a:pt x="3088" y="1208"/>
                </a:lnTo>
                <a:lnTo>
                  <a:pt x="3088" y="1210"/>
                </a:lnTo>
                <a:lnTo>
                  <a:pt x="3093" y="1212"/>
                </a:lnTo>
                <a:lnTo>
                  <a:pt x="3095" y="1214"/>
                </a:lnTo>
                <a:lnTo>
                  <a:pt x="3097" y="1218"/>
                </a:lnTo>
                <a:lnTo>
                  <a:pt x="3101" y="1220"/>
                </a:lnTo>
                <a:lnTo>
                  <a:pt x="3103" y="1222"/>
                </a:lnTo>
                <a:lnTo>
                  <a:pt x="3105" y="1220"/>
                </a:lnTo>
                <a:lnTo>
                  <a:pt x="3105" y="1218"/>
                </a:lnTo>
                <a:lnTo>
                  <a:pt x="3107" y="1216"/>
                </a:lnTo>
                <a:lnTo>
                  <a:pt x="3107" y="1214"/>
                </a:lnTo>
                <a:lnTo>
                  <a:pt x="3109" y="1208"/>
                </a:lnTo>
                <a:lnTo>
                  <a:pt x="3112" y="1199"/>
                </a:lnTo>
                <a:lnTo>
                  <a:pt x="3112" y="1197"/>
                </a:lnTo>
                <a:lnTo>
                  <a:pt x="3114" y="1195"/>
                </a:lnTo>
                <a:lnTo>
                  <a:pt x="3114" y="1195"/>
                </a:lnTo>
                <a:lnTo>
                  <a:pt x="3114" y="1195"/>
                </a:lnTo>
                <a:lnTo>
                  <a:pt x="3114" y="1197"/>
                </a:lnTo>
                <a:lnTo>
                  <a:pt x="3112" y="1208"/>
                </a:lnTo>
                <a:lnTo>
                  <a:pt x="3112" y="1210"/>
                </a:lnTo>
                <a:lnTo>
                  <a:pt x="3109" y="1214"/>
                </a:lnTo>
                <a:lnTo>
                  <a:pt x="3109" y="1216"/>
                </a:lnTo>
                <a:lnTo>
                  <a:pt x="3109" y="1218"/>
                </a:lnTo>
                <a:lnTo>
                  <a:pt x="3112" y="1216"/>
                </a:lnTo>
                <a:lnTo>
                  <a:pt x="3112" y="1216"/>
                </a:lnTo>
                <a:lnTo>
                  <a:pt x="3116" y="1218"/>
                </a:lnTo>
                <a:lnTo>
                  <a:pt x="3118" y="1218"/>
                </a:lnTo>
                <a:lnTo>
                  <a:pt x="3120" y="1222"/>
                </a:lnTo>
                <a:lnTo>
                  <a:pt x="3124" y="1227"/>
                </a:lnTo>
                <a:lnTo>
                  <a:pt x="3126" y="1231"/>
                </a:lnTo>
                <a:lnTo>
                  <a:pt x="3126" y="1233"/>
                </a:lnTo>
                <a:lnTo>
                  <a:pt x="3130" y="1235"/>
                </a:lnTo>
                <a:lnTo>
                  <a:pt x="3130" y="1237"/>
                </a:lnTo>
                <a:lnTo>
                  <a:pt x="3132" y="1241"/>
                </a:lnTo>
                <a:lnTo>
                  <a:pt x="3137" y="1248"/>
                </a:lnTo>
                <a:lnTo>
                  <a:pt x="3139" y="1250"/>
                </a:lnTo>
                <a:lnTo>
                  <a:pt x="3139" y="1252"/>
                </a:lnTo>
                <a:lnTo>
                  <a:pt x="3141" y="1254"/>
                </a:lnTo>
                <a:lnTo>
                  <a:pt x="3141" y="1254"/>
                </a:lnTo>
                <a:lnTo>
                  <a:pt x="3143" y="1256"/>
                </a:lnTo>
                <a:lnTo>
                  <a:pt x="3145" y="1260"/>
                </a:lnTo>
                <a:lnTo>
                  <a:pt x="3147" y="1262"/>
                </a:lnTo>
                <a:lnTo>
                  <a:pt x="3147" y="1264"/>
                </a:lnTo>
                <a:lnTo>
                  <a:pt x="3147" y="1264"/>
                </a:lnTo>
                <a:lnTo>
                  <a:pt x="3147" y="1266"/>
                </a:lnTo>
                <a:lnTo>
                  <a:pt x="3147" y="1269"/>
                </a:lnTo>
                <a:lnTo>
                  <a:pt x="3149" y="1271"/>
                </a:lnTo>
                <a:lnTo>
                  <a:pt x="3149" y="1273"/>
                </a:lnTo>
                <a:lnTo>
                  <a:pt x="3151" y="1275"/>
                </a:lnTo>
                <a:lnTo>
                  <a:pt x="3153" y="1275"/>
                </a:lnTo>
                <a:lnTo>
                  <a:pt x="3153" y="1275"/>
                </a:lnTo>
                <a:lnTo>
                  <a:pt x="3156" y="1277"/>
                </a:lnTo>
                <a:lnTo>
                  <a:pt x="3158" y="1277"/>
                </a:lnTo>
                <a:lnTo>
                  <a:pt x="3158" y="1279"/>
                </a:lnTo>
                <a:lnTo>
                  <a:pt x="3160" y="1279"/>
                </a:lnTo>
                <a:lnTo>
                  <a:pt x="3162" y="1281"/>
                </a:lnTo>
                <a:lnTo>
                  <a:pt x="3164" y="1285"/>
                </a:lnTo>
                <a:lnTo>
                  <a:pt x="3166" y="1287"/>
                </a:lnTo>
                <a:lnTo>
                  <a:pt x="3168" y="1292"/>
                </a:lnTo>
                <a:lnTo>
                  <a:pt x="3170" y="1292"/>
                </a:lnTo>
                <a:lnTo>
                  <a:pt x="3170" y="1294"/>
                </a:lnTo>
                <a:lnTo>
                  <a:pt x="3170" y="1296"/>
                </a:lnTo>
                <a:lnTo>
                  <a:pt x="3172" y="1298"/>
                </a:lnTo>
                <a:lnTo>
                  <a:pt x="3170" y="1298"/>
                </a:lnTo>
                <a:lnTo>
                  <a:pt x="3172" y="1298"/>
                </a:lnTo>
                <a:lnTo>
                  <a:pt x="3172" y="1298"/>
                </a:lnTo>
                <a:lnTo>
                  <a:pt x="3172" y="1300"/>
                </a:lnTo>
                <a:lnTo>
                  <a:pt x="3174" y="1302"/>
                </a:lnTo>
                <a:lnTo>
                  <a:pt x="3174" y="1304"/>
                </a:lnTo>
                <a:lnTo>
                  <a:pt x="3174" y="1306"/>
                </a:lnTo>
                <a:lnTo>
                  <a:pt x="3172" y="1306"/>
                </a:lnTo>
                <a:lnTo>
                  <a:pt x="3172" y="1310"/>
                </a:lnTo>
                <a:lnTo>
                  <a:pt x="3172" y="1313"/>
                </a:lnTo>
                <a:lnTo>
                  <a:pt x="3172" y="1315"/>
                </a:lnTo>
                <a:lnTo>
                  <a:pt x="3174" y="1315"/>
                </a:lnTo>
                <a:lnTo>
                  <a:pt x="3174" y="1317"/>
                </a:lnTo>
                <a:lnTo>
                  <a:pt x="3174" y="1319"/>
                </a:lnTo>
                <a:lnTo>
                  <a:pt x="3174" y="1321"/>
                </a:lnTo>
                <a:lnTo>
                  <a:pt x="3176" y="1325"/>
                </a:lnTo>
                <a:lnTo>
                  <a:pt x="3181" y="1329"/>
                </a:lnTo>
                <a:lnTo>
                  <a:pt x="3181" y="1334"/>
                </a:lnTo>
                <a:lnTo>
                  <a:pt x="3183" y="1334"/>
                </a:lnTo>
                <a:lnTo>
                  <a:pt x="3185" y="1336"/>
                </a:lnTo>
                <a:lnTo>
                  <a:pt x="3189" y="1336"/>
                </a:lnTo>
                <a:lnTo>
                  <a:pt x="3193" y="1340"/>
                </a:lnTo>
                <a:lnTo>
                  <a:pt x="3195" y="1342"/>
                </a:lnTo>
                <a:lnTo>
                  <a:pt x="3197" y="1344"/>
                </a:lnTo>
                <a:lnTo>
                  <a:pt x="3197" y="1344"/>
                </a:lnTo>
                <a:lnTo>
                  <a:pt x="3200" y="1346"/>
                </a:lnTo>
                <a:lnTo>
                  <a:pt x="3200" y="1346"/>
                </a:lnTo>
                <a:lnTo>
                  <a:pt x="3200" y="1348"/>
                </a:lnTo>
                <a:lnTo>
                  <a:pt x="3204" y="1354"/>
                </a:lnTo>
                <a:lnTo>
                  <a:pt x="3204" y="1354"/>
                </a:lnTo>
                <a:lnTo>
                  <a:pt x="3204" y="1357"/>
                </a:lnTo>
                <a:lnTo>
                  <a:pt x="3206" y="1359"/>
                </a:lnTo>
                <a:lnTo>
                  <a:pt x="3206" y="1361"/>
                </a:lnTo>
                <a:lnTo>
                  <a:pt x="3208" y="1363"/>
                </a:lnTo>
                <a:lnTo>
                  <a:pt x="3210" y="1367"/>
                </a:lnTo>
                <a:lnTo>
                  <a:pt x="3212" y="1369"/>
                </a:lnTo>
                <a:lnTo>
                  <a:pt x="3212" y="1371"/>
                </a:lnTo>
                <a:lnTo>
                  <a:pt x="3216" y="1375"/>
                </a:lnTo>
                <a:lnTo>
                  <a:pt x="3220" y="1378"/>
                </a:lnTo>
                <a:lnTo>
                  <a:pt x="3220" y="1382"/>
                </a:lnTo>
                <a:lnTo>
                  <a:pt x="3223" y="1384"/>
                </a:lnTo>
                <a:lnTo>
                  <a:pt x="3223" y="1384"/>
                </a:lnTo>
                <a:lnTo>
                  <a:pt x="3225" y="1386"/>
                </a:lnTo>
                <a:lnTo>
                  <a:pt x="3225" y="1386"/>
                </a:lnTo>
                <a:lnTo>
                  <a:pt x="3225" y="1388"/>
                </a:lnTo>
                <a:lnTo>
                  <a:pt x="3227" y="1388"/>
                </a:lnTo>
                <a:lnTo>
                  <a:pt x="3227" y="1390"/>
                </a:lnTo>
                <a:lnTo>
                  <a:pt x="3227" y="1390"/>
                </a:lnTo>
                <a:lnTo>
                  <a:pt x="3227" y="1392"/>
                </a:lnTo>
                <a:lnTo>
                  <a:pt x="3227" y="1394"/>
                </a:lnTo>
                <a:lnTo>
                  <a:pt x="3229" y="1399"/>
                </a:lnTo>
                <a:lnTo>
                  <a:pt x="3227" y="1405"/>
                </a:lnTo>
                <a:lnTo>
                  <a:pt x="3227" y="1409"/>
                </a:lnTo>
                <a:lnTo>
                  <a:pt x="3227" y="1409"/>
                </a:lnTo>
                <a:lnTo>
                  <a:pt x="3227" y="1411"/>
                </a:lnTo>
                <a:lnTo>
                  <a:pt x="3227" y="1409"/>
                </a:lnTo>
                <a:lnTo>
                  <a:pt x="3227" y="1409"/>
                </a:lnTo>
                <a:lnTo>
                  <a:pt x="3225" y="1411"/>
                </a:lnTo>
                <a:lnTo>
                  <a:pt x="3229" y="1413"/>
                </a:lnTo>
                <a:lnTo>
                  <a:pt x="3229" y="1413"/>
                </a:lnTo>
                <a:lnTo>
                  <a:pt x="3229" y="1415"/>
                </a:lnTo>
                <a:lnTo>
                  <a:pt x="3229" y="1415"/>
                </a:lnTo>
                <a:lnTo>
                  <a:pt x="3229" y="1415"/>
                </a:lnTo>
                <a:lnTo>
                  <a:pt x="3229" y="1417"/>
                </a:lnTo>
                <a:lnTo>
                  <a:pt x="3229" y="1417"/>
                </a:lnTo>
                <a:lnTo>
                  <a:pt x="3231" y="1422"/>
                </a:lnTo>
                <a:lnTo>
                  <a:pt x="3231" y="1422"/>
                </a:lnTo>
                <a:lnTo>
                  <a:pt x="3231" y="1422"/>
                </a:lnTo>
                <a:lnTo>
                  <a:pt x="3231" y="1424"/>
                </a:lnTo>
                <a:lnTo>
                  <a:pt x="3231" y="1426"/>
                </a:lnTo>
                <a:lnTo>
                  <a:pt x="3231" y="1428"/>
                </a:lnTo>
                <a:lnTo>
                  <a:pt x="3233" y="1430"/>
                </a:lnTo>
                <a:lnTo>
                  <a:pt x="3235" y="1434"/>
                </a:lnTo>
                <a:lnTo>
                  <a:pt x="3235" y="1434"/>
                </a:lnTo>
                <a:lnTo>
                  <a:pt x="3233" y="1440"/>
                </a:lnTo>
                <a:lnTo>
                  <a:pt x="3237" y="1447"/>
                </a:lnTo>
                <a:lnTo>
                  <a:pt x="3237" y="1449"/>
                </a:lnTo>
                <a:lnTo>
                  <a:pt x="3239" y="1447"/>
                </a:lnTo>
                <a:lnTo>
                  <a:pt x="3244" y="1449"/>
                </a:lnTo>
                <a:lnTo>
                  <a:pt x="3244" y="1449"/>
                </a:lnTo>
                <a:lnTo>
                  <a:pt x="3246" y="1449"/>
                </a:lnTo>
                <a:lnTo>
                  <a:pt x="3248" y="1449"/>
                </a:lnTo>
                <a:lnTo>
                  <a:pt x="3250" y="1449"/>
                </a:lnTo>
                <a:lnTo>
                  <a:pt x="3250" y="1449"/>
                </a:lnTo>
                <a:lnTo>
                  <a:pt x="3254" y="1447"/>
                </a:lnTo>
                <a:lnTo>
                  <a:pt x="3256" y="1447"/>
                </a:lnTo>
                <a:lnTo>
                  <a:pt x="3258" y="1447"/>
                </a:lnTo>
                <a:lnTo>
                  <a:pt x="3260" y="1447"/>
                </a:lnTo>
                <a:lnTo>
                  <a:pt x="3260" y="1445"/>
                </a:lnTo>
                <a:lnTo>
                  <a:pt x="3262" y="1443"/>
                </a:lnTo>
                <a:lnTo>
                  <a:pt x="3264" y="1443"/>
                </a:lnTo>
                <a:lnTo>
                  <a:pt x="3267" y="1440"/>
                </a:lnTo>
                <a:lnTo>
                  <a:pt x="3269" y="1438"/>
                </a:lnTo>
                <a:lnTo>
                  <a:pt x="3273" y="1438"/>
                </a:lnTo>
                <a:lnTo>
                  <a:pt x="3277" y="1438"/>
                </a:lnTo>
                <a:lnTo>
                  <a:pt x="3281" y="1438"/>
                </a:lnTo>
                <a:lnTo>
                  <a:pt x="3283" y="1436"/>
                </a:lnTo>
                <a:lnTo>
                  <a:pt x="3285" y="1436"/>
                </a:lnTo>
                <a:lnTo>
                  <a:pt x="3288" y="1436"/>
                </a:lnTo>
                <a:lnTo>
                  <a:pt x="3292" y="1434"/>
                </a:lnTo>
                <a:lnTo>
                  <a:pt x="3294" y="1434"/>
                </a:lnTo>
                <a:lnTo>
                  <a:pt x="3298" y="1430"/>
                </a:lnTo>
                <a:lnTo>
                  <a:pt x="3300" y="1430"/>
                </a:lnTo>
                <a:lnTo>
                  <a:pt x="3302" y="1428"/>
                </a:lnTo>
                <a:lnTo>
                  <a:pt x="3302" y="1428"/>
                </a:lnTo>
                <a:lnTo>
                  <a:pt x="3306" y="1430"/>
                </a:lnTo>
                <a:lnTo>
                  <a:pt x="3311" y="1428"/>
                </a:lnTo>
                <a:lnTo>
                  <a:pt x="3313" y="1428"/>
                </a:lnTo>
                <a:lnTo>
                  <a:pt x="3313" y="1428"/>
                </a:lnTo>
                <a:lnTo>
                  <a:pt x="3315" y="1428"/>
                </a:lnTo>
                <a:lnTo>
                  <a:pt x="3317" y="1426"/>
                </a:lnTo>
                <a:lnTo>
                  <a:pt x="3317" y="1424"/>
                </a:lnTo>
                <a:lnTo>
                  <a:pt x="3319" y="1422"/>
                </a:lnTo>
                <a:lnTo>
                  <a:pt x="3319" y="1422"/>
                </a:lnTo>
                <a:lnTo>
                  <a:pt x="3323" y="1419"/>
                </a:lnTo>
                <a:lnTo>
                  <a:pt x="3325" y="1417"/>
                </a:lnTo>
                <a:lnTo>
                  <a:pt x="3332" y="1417"/>
                </a:lnTo>
                <a:lnTo>
                  <a:pt x="3334" y="1417"/>
                </a:lnTo>
                <a:lnTo>
                  <a:pt x="3338" y="1415"/>
                </a:lnTo>
                <a:lnTo>
                  <a:pt x="3340" y="1413"/>
                </a:lnTo>
                <a:lnTo>
                  <a:pt x="3346" y="1413"/>
                </a:lnTo>
                <a:lnTo>
                  <a:pt x="3350" y="1411"/>
                </a:lnTo>
                <a:lnTo>
                  <a:pt x="3355" y="1409"/>
                </a:lnTo>
                <a:lnTo>
                  <a:pt x="3357" y="1409"/>
                </a:lnTo>
                <a:lnTo>
                  <a:pt x="3357" y="1407"/>
                </a:lnTo>
                <a:lnTo>
                  <a:pt x="3359" y="1407"/>
                </a:lnTo>
                <a:lnTo>
                  <a:pt x="3361" y="1407"/>
                </a:lnTo>
                <a:lnTo>
                  <a:pt x="3363" y="1405"/>
                </a:lnTo>
                <a:lnTo>
                  <a:pt x="3365" y="1405"/>
                </a:lnTo>
                <a:lnTo>
                  <a:pt x="3365" y="1403"/>
                </a:lnTo>
                <a:lnTo>
                  <a:pt x="3363" y="1401"/>
                </a:lnTo>
                <a:lnTo>
                  <a:pt x="3365" y="1396"/>
                </a:lnTo>
                <a:lnTo>
                  <a:pt x="3365" y="1394"/>
                </a:lnTo>
                <a:lnTo>
                  <a:pt x="3367" y="1394"/>
                </a:lnTo>
                <a:lnTo>
                  <a:pt x="3369" y="1392"/>
                </a:lnTo>
                <a:lnTo>
                  <a:pt x="3378" y="1390"/>
                </a:lnTo>
                <a:lnTo>
                  <a:pt x="3380" y="1388"/>
                </a:lnTo>
                <a:lnTo>
                  <a:pt x="3384" y="1388"/>
                </a:lnTo>
                <a:lnTo>
                  <a:pt x="3386" y="1386"/>
                </a:lnTo>
                <a:lnTo>
                  <a:pt x="3390" y="1386"/>
                </a:lnTo>
                <a:lnTo>
                  <a:pt x="3390" y="1384"/>
                </a:lnTo>
                <a:lnTo>
                  <a:pt x="3396" y="1384"/>
                </a:lnTo>
                <a:lnTo>
                  <a:pt x="3399" y="1384"/>
                </a:lnTo>
                <a:lnTo>
                  <a:pt x="3401" y="1384"/>
                </a:lnTo>
                <a:lnTo>
                  <a:pt x="3401" y="1386"/>
                </a:lnTo>
                <a:lnTo>
                  <a:pt x="3405" y="1384"/>
                </a:lnTo>
                <a:lnTo>
                  <a:pt x="3407" y="1382"/>
                </a:lnTo>
                <a:lnTo>
                  <a:pt x="3409" y="1380"/>
                </a:lnTo>
                <a:lnTo>
                  <a:pt x="3409" y="1380"/>
                </a:lnTo>
                <a:lnTo>
                  <a:pt x="3409" y="1378"/>
                </a:lnTo>
                <a:lnTo>
                  <a:pt x="3407" y="1378"/>
                </a:lnTo>
                <a:lnTo>
                  <a:pt x="3409" y="1375"/>
                </a:lnTo>
                <a:lnTo>
                  <a:pt x="3411" y="1373"/>
                </a:lnTo>
                <a:lnTo>
                  <a:pt x="3413" y="1371"/>
                </a:lnTo>
                <a:lnTo>
                  <a:pt x="3420" y="1371"/>
                </a:lnTo>
                <a:lnTo>
                  <a:pt x="3424" y="1371"/>
                </a:lnTo>
                <a:lnTo>
                  <a:pt x="3424" y="1369"/>
                </a:lnTo>
                <a:lnTo>
                  <a:pt x="3428" y="1367"/>
                </a:lnTo>
                <a:lnTo>
                  <a:pt x="3428" y="1361"/>
                </a:lnTo>
                <a:lnTo>
                  <a:pt x="3430" y="1359"/>
                </a:lnTo>
                <a:lnTo>
                  <a:pt x="3432" y="1359"/>
                </a:lnTo>
                <a:lnTo>
                  <a:pt x="3436" y="1357"/>
                </a:lnTo>
                <a:lnTo>
                  <a:pt x="3440" y="1357"/>
                </a:lnTo>
                <a:lnTo>
                  <a:pt x="3443" y="1357"/>
                </a:lnTo>
                <a:lnTo>
                  <a:pt x="3445" y="1354"/>
                </a:lnTo>
                <a:lnTo>
                  <a:pt x="3445" y="1354"/>
                </a:lnTo>
                <a:lnTo>
                  <a:pt x="3445" y="1352"/>
                </a:lnTo>
                <a:lnTo>
                  <a:pt x="3445" y="1352"/>
                </a:lnTo>
                <a:lnTo>
                  <a:pt x="3445" y="1348"/>
                </a:lnTo>
                <a:lnTo>
                  <a:pt x="3445" y="1346"/>
                </a:lnTo>
                <a:lnTo>
                  <a:pt x="3445" y="1346"/>
                </a:lnTo>
                <a:lnTo>
                  <a:pt x="3445" y="1344"/>
                </a:lnTo>
                <a:lnTo>
                  <a:pt x="3445" y="1342"/>
                </a:lnTo>
                <a:lnTo>
                  <a:pt x="3445" y="1338"/>
                </a:lnTo>
                <a:lnTo>
                  <a:pt x="3447" y="1336"/>
                </a:lnTo>
                <a:lnTo>
                  <a:pt x="3447" y="1336"/>
                </a:lnTo>
                <a:lnTo>
                  <a:pt x="3449" y="1331"/>
                </a:lnTo>
                <a:lnTo>
                  <a:pt x="3451" y="1331"/>
                </a:lnTo>
                <a:lnTo>
                  <a:pt x="3451" y="1331"/>
                </a:lnTo>
                <a:lnTo>
                  <a:pt x="3451" y="1334"/>
                </a:lnTo>
                <a:lnTo>
                  <a:pt x="3451" y="1334"/>
                </a:lnTo>
                <a:lnTo>
                  <a:pt x="3451" y="1334"/>
                </a:lnTo>
                <a:lnTo>
                  <a:pt x="3453" y="1334"/>
                </a:lnTo>
                <a:lnTo>
                  <a:pt x="3455" y="1334"/>
                </a:lnTo>
                <a:lnTo>
                  <a:pt x="3455" y="1334"/>
                </a:lnTo>
                <a:lnTo>
                  <a:pt x="3457" y="1327"/>
                </a:lnTo>
                <a:lnTo>
                  <a:pt x="3461" y="1323"/>
                </a:lnTo>
                <a:lnTo>
                  <a:pt x="3464" y="1321"/>
                </a:lnTo>
                <a:lnTo>
                  <a:pt x="3468" y="1319"/>
                </a:lnTo>
                <a:lnTo>
                  <a:pt x="3468" y="1319"/>
                </a:lnTo>
                <a:lnTo>
                  <a:pt x="3470" y="1313"/>
                </a:lnTo>
                <a:lnTo>
                  <a:pt x="3472" y="1310"/>
                </a:lnTo>
                <a:lnTo>
                  <a:pt x="3472" y="1310"/>
                </a:lnTo>
                <a:lnTo>
                  <a:pt x="3474" y="1306"/>
                </a:lnTo>
                <a:lnTo>
                  <a:pt x="3474" y="1306"/>
                </a:lnTo>
                <a:lnTo>
                  <a:pt x="3474" y="1304"/>
                </a:lnTo>
                <a:lnTo>
                  <a:pt x="3474" y="1302"/>
                </a:lnTo>
                <a:lnTo>
                  <a:pt x="3472" y="1302"/>
                </a:lnTo>
                <a:lnTo>
                  <a:pt x="3470" y="1302"/>
                </a:lnTo>
                <a:lnTo>
                  <a:pt x="3468" y="1300"/>
                </a:lnTo>
                <a:lnTo>
                  <a:pt x="3468" y="1298"/>
                </a:lnTo>
                <a:lnTo>
                  <a:pt x="3466" y="1296"/>
                </a:lnTo>
                <a:lnTo>
                  <a:pt x="3464" y="1294"/>
                </a:lnTo>
                <a:lnTo>
                  <a:pt x="3461" y="1292"/>
                </a:lnTo>
                <a:lnTo>
                  <a:pt x="3461" y="1289"/>
                </a:lnTo>
                <a:lnTo>
                  <a:pt x="3459" y="1289"/>
                </a:lnTo>
                <a:lnTo>
                  <a:pt x="3459" y="1287"/>
                </a:lnTo>
                <a:lnTo>
                  <a:pt x="3457" y="1285"/>
                </a:lnTo>
                <a:lnTo>
                  <a:pt x="3455" y="1285"/>
                </a:lnTo>
                <a:lnTo>
                  <a:pt x="3453" y="1285"/>
                </a:lnTo>
                <a:lnTo>
                  <a:pt x="3453" y="1285"/>
                </a:lnTo>
                <a:lnTo>
                  <a:pt x="3449" y="1285"/>
                </a:lnTo>
                <a:lnTo>
                  <a:pt x="3445" y="1283"/>
                </a:lnTo>
                <a:lnTo>
                  <a:pt x="3443" y="1283"/>
                </a:lnTo>
                <a:lnTo>
                  <a:pt x="3436" y="1281"/>
                </a:lnTo>
                <a:lnTo>
                  <a:pt x="3436" y="1281"/>
                </a:lnTo>
                <a:lnTo>
                  <a:pt x="3432" y="1277"/>
                </a:lnTo>
                <a:lnTo>
                  <a:pt x="3430" y="1275"/>
                </a:lnTo>
                <a:lnTo>
                  <a:pt x="3428" y="1273"/>
                </a:lnTo>
                <a:lnTo>
                  <a:pt x="3426" y="1269"/>
                </a:lnTo>
                <a:lnTo>
                  <a:pt x="3424" y="1264"/>
                </a:lnTo>
                <a:lnTo>
                  <a:pt x="3424" y="1264"/>
                </a:lnTo>
                <a:lnTo>
                  <a:pt x="3424" y="1256"/>
                </a:lnTo>
                <a:lnTo>
                  <a:pt x="3424" y="1254"/>
                </a:lnTo>
                <a:lnTo>
                  <a:pt x="3424" y="1254"/>
                </a:lnTo>
                <a:lnTo>
                  <a:pt x="3424" y="1254"/>
                </a:lnTo>
                <a:lnTo>
                  <a:pt x="3424" y="1252"/>
                </a:lnTo>
                <a:lnTo>
                  <a:pt x="3426" y="1248"/>
                </a:lnTo>
                <a:lnTo>
                  <a:pt x="3426" y="1245"/>
                </a:lnTo>
                <a:lnTo>
                  <a:pt x="3426" y="1245"/>
                </a:lnTo>
                <a:lnTo>
                  <a:pt x="3426" y="1243"/>
                </a:lnTo>
                <a:lnTo>
                  <a:pt x="3424" y="1243"/>
                </a:lnTo>
                <a:lnTo>
                  <a:pt x="3424" y="1245"/>
                </a:lnTo>
                <a:lnTo>
                  <a:pt x="3424" y="1245"/>
                </a:lnTo>
                <a:lnTo>
                  <a:pt x="3422" y="1245"/>
                </a:lnTo>
                <a:lnTo>
                  <a:pt x="3422" y="1245"/>
                </a:lnTo>
                <a:lnTo>
                  <a:pt x="3422" y="1245"/>
                </a:lnTo>
                <a:lnTo>
                  <a:pt x="3420" y="1248"/>
                </a:lnTo>
                <a:lnTo>
                  <a:pt x="3420" y="1250"/>
                </a:lnTo>
                <a:lnTo>
                  <a:pt x="3420" y="1252"/>
                </a:lnTo>
                <a:lnTo>
                  <a:pt x="3417" y="1252"/>
                </a:lnTo>
                <a:lnTo>
                  <a:pt x="3411" y="1258"/>
                </a:lnTo>
                <a:lnTo>
                  <a:pt x="3411" y="1258"/>
                </a:lnTo>
                <a:lnTo>
                  <a:pt x="3409" y="1260"/>
                </a:lnTo>
                <a:lnTo>
                  <a:pt x="3409" y="1260"/>
                </a:lnTo>
                <a:lnTo>
                  <a:pt x="3405" y="1264"/>
                </a:lnTo>
                <a:lnTo>
                  <a:pt x="3401" y="1269"/>
                </a:lnTo>
                <a:lnTo>
                  <a:pt x="3399" y="1269"/>
                </a:lnTo>
                <a:lnTo>
                  <a:pt x="3399" y="1271"/>
                </a:lnTo>
                <a:lnTo>
                  <a:pt x="3399" y="1271"/>
                </a:lnTo>
                <a:lnTo>
                  <a:pt x="3399" y="1273"/>
                </a:lnTo>
                <a:lnTo>
                  <a:pt x="3396" y="1273"/>
                </a:lnTo>
                <a:lnTo>
                  <a:pt x="3396" y="1275"/>
                </a:lnTo>
                <a:lnTo>
                  <a:pt x="3396" y="1275"/>
                </a:lnTo>
                <a:lnTo>
                  <a:pt x="3394" y="1277"/>
                </a:lnTo>
                <a:lnTo>
                  <a:pt x="3392" y="1277"/>
                </a:lnTo>
                <a:lnTo>
                  <a:pt x="3388" y="1279"/>
                </a:lnTo>
                <a:lnTo>
                  <a:pt x="3388" y="1279"/>
                </a:lnTo>
                <a:lnTo>
                  <a:pt x="3380" y="1279"/>
                </a:lnTo>
                <a:lnTo>
                  <a:pt x="3376" y="1277"/>
                </a:lnTo>
                <a:lnTo>
                  <a:pt x="3371" y="1277"/>
                </a:lnTo>
                <a:lnTo>
                  <a:pt x="3369" y="1279"/>
                </a:lnTo>
                <a:lnTo>
                  <a:pt x="3365" y="1281"/>
                </a:lnTo>
                <a:lnTo>
                  <a:pt x="3363" y="1281"/>
                </a:lnTo>
                <a:lnTo>
                  <a:pt x="3359" y="1281"/>
                </a:lnTo>
                <a:lnTo>
                  <a:pt x="3359" y="1279"/>
                </a:lnTo>
                <a:lnTo>
                  <a:pt x="3359" y="1279"/>
                </a:lnTo>
                <a:lnTo>
                  <a:pt x="3357" y="1277"/>
                </a:lnTo>
                <a:lnTo>
                  <a:pt x="3357" y="1277"/>
                </a:lnTo>
                <a:lnTo>
                  <a:pt x="3357" y="1277"/>
                </a:lnTo>
                <a:lnTo>
                  <a:pt x="3355" y="1275"/>
                </a:lnTo>
                <a:lnTo>
                  <a:pt x="3355" y="1275"/>
                </a:lnTo>
                <a:lnTo>
                  <a:pt x="3355" y="1275"/>
                </a:lnTo>
                <a:lnTo>
                  <a:pt x="3355" y="1275"/>
                </a:lnTo>
                <a:lnTo>
                  <a:pt x="3352" y="1275"/>
                </a:lnTo>
                <a:lnTo>
                  <a:pt x="3352" y="1275"/>
                </a:lnTo>
                <a:lnTo>
                  <a:pt x="3350" y="1275"/>
                </a:lnTo>
                <a:lnTo>
                  <a:pt x="3352" y="1273"/>
                </a:lnTo>
                <a:lnTo>
                  <a:pt x="3352" y="1273"/>
                </a:lnTo>
                <a:lnTo>
                  <a:pt x="3352" y="1271"/>
                </a:lnTo>
                <a:lnTo>
                  <a:pt x="3352" y="1271"/>
                </a:lnTo>
                <a:lnTo>
                  <a:pt x="3350" y="1271"/>
                </a:lnTo>
                <a:lnTo>
                  <a:pt x="3352" y="1271"/>
                </a:lnTo>
                <a:lnTo>
                  <a:pt x="3352" y="1271"/>
                </a:lnTo>
                <a:lnTo>
                  <a:pt x="3355" y="1266"/>
                </a:lnTo>
                <a:lnTo>
                  <a:pt x="3355" y="1264"/>
                </a:lnTo>
                <a:lnTo>
                  <a:pt x="3355" y="1264"/>
                </a:lnTo>
                <a:lnTo>
                  <a:pt x="3355" y="1262"/>
                </a:lnTo>
                <a:lnTo>
                  <a:pt x="3355" y="1260"/>
                </a:lnTo>
                <a:lnTo>
                  <a:pt x="3355" y="1258"/>
                </a:lnTo>
                <a:lnTo>
                  <a:pt x="3355" y="1258"/>
                </a:lnTo>
                <a:lnTo>
                  <a:pt x="3355" y="1256"/>
                </a:lnTo>
                <a:lnTo>
                  <a:pt x="3355" y="1254"/>
                </a:lnTo>
                <a:lnTo>
                  <a:pt x="3355" y="1254"/>
                </a:lnTo>
                <a:lnTo>
                  <a:pt x="3355" y="1252"/>
                </a:lnTo>
                <a:lnTo>
                  <a:pt x="3352" y="1250"/>
                </a:lnTo>
                <a:lnTo>
                  <a:pt x="3350" y="1248"/>
                </a:lnTo>
                <a:lnTo>
                  <a:pt x="3348" y="1248"/>
                </a:lnTo>
                <a:lnTo>
                  <a:pt x="3346" y="1250"/>
                </a:lnTo>
                <a:lnTo>
                  <a:pt x="3344" y="1254"/>
                </a:lnTo>
                <a:lnTo>
                  <a:pt x="3344" y="1256"/>
                </a:lnTo>
                <a:lnTo>
                  <a:pt x="3344" y="1258"/>
                </a:lnTo>
                <a:lnTo>
                  <a:pt x="3344" y="1258"/>
                </a:lnTo>
                <a:lnTo>
                  <a:pt x="3342" y="1258"/>
                </a:lnTo>
                <a:lnTo>
                  <a:pt x="3344" y="1262"/>
                </a:lnTo>
                <a:lnTo>
                  <a:pt x="3344" y="1266"/>
                </a:lnTo>
                <a:lnTo>
                  <a:pt x="3344" y="1266"/>
                </a:lnTo>
                <a:lnTo>
                  <a:pt x="3344" y="1269"/>
                </a:lnTo>
                <a:lnTo>
                  <a:pt x="3342" y="1266"/>
                </a:lnTo>
                <a:lnTo>
                  <a:pt x="3342" y="1264"/>
                </a:lnTo>
                <a:lnTo>
                  <a:pt x="3340" y="1264"/>
                </a:lnTo>
                <a:lnTo>
                  <a:pt x="3340" y="1260"/>
                </a:lnTo>
                <a:lnTo>
                  <a:pt x="3338" y="1258"/>
                </a:lnTo>
                <a:lnTo>
                  <a:pt x="3336" y="1256"/>
                </a:lnTo>
                <a:lnTo>
                  <a:pt x="3336" y="1256"/>
                </a:lnTo>
                <a:lnTo>
                  <a:pt x="3336" y="1254"/>
                </a:lnTo>
                <a:lnTo>
                  <a:pt x="3334" y="1252"/>
                </a:lnTo>
                <a:lnTo>
                  <a:pt x="3334" y="1250"/>
                </a:lnTo>
                <a:lnTo>
                  <a:pt x="3332" y="1248"/>
                </a:lnTo>
                <a:lnTo>
                  <a:pt x="3334" y="1248"/>
                </a:lnTo>
                <a:lnTo>
                  <a:pt x="3334" y="1248"/>
                </a:lnTo>
                <a:lnTo>
                  <a:pt x="3334" y="1248"/>
                </a:lnTo>
                <a:lnTo>
                  <a:pt x="3334" y="1248"/>
                </a:lnTo>
                <a:lnTo>
                  <a:pt x="3336" y="1245"/>
                </a:lnTo>
                <a:lnTo>
                  <a:pt x="3336" y="1243"/>
                </a:lnTo>
                <a:lnTo>
                  <a:pt x="3334" y="1243"/>
                </a:lnTo>
                <a:lnTo>
                  <a:pt x="3332" y="1241"/>
                </a:lnTo>
                <a:lnTo>
                  <a:pt x="3332" y="1239"/>
                </a:lnTo>
                <a:lnTo>
                  <a:pt x="3332" y="1239"/>
                </a:lnTo>
                <a:lnTo>
                  <a:pt x="3332" y="1239"/>
                </a:lnTo>
                <a:lnTo>
                  <a:pt x="3334" y="1239"/>
                </a:lnTo>
                <a:lnTo>
                  <a:pt x="3334" y="1239"/>
                </a:lnTo>
                <a:lnTo>
                  <a:pt x="3334" y="1239"/>
                </a:lnTo>
                <a:lnTo>
                  <a:pt x="3332" y="1237"/>
                </a:lnTo>
                <a:lnTo>
                  <a:pt x="3327" y="1235"/>
                </a:lnTo>
                <a:lnTo>
                  <a:pt x="3325" y="1231"/>
                </a:lnTo>
                <a:lnTo>
                  <a:pt x="3323" y="1231"/>
                </a:lnTo>
                <a:lnTo>
                  <a:pt x="3321" y="1229"/>
                </a:lnTo>
                <a:lnTo>
                  <a:pt x="3321" y="1227"/>
                </a:lnTo>
                <a:lnTo>
                  <a:pt x="3321" y="1227"/>
                </a:lnTo>
                <a:lnTo>
                  <a:pt x="3319" y="1227"/>
                </a:lnTo>
                <a:lnTo>
                  <a:pt x="3319" y="1227"/>
                </a:lnTo>
                <a:lnTo>
                  <a:pt x="3317" y="1224"/>
                </a:lnTo>
                <a:lnTo>
                  <a:pt x="3315" y="1222"/>
                </a:lnTo>
                <a:lnTo>
                  <a:pt x="3315" y="1222"/>
                </a:lnTo>
                <a:lnTo>
                  <a:pt x="3315" y="1222"/>
                </a:lnTo>
                <a:lnTo>
                  <a:pt x="3315" y="1220"/>
                </a:lnTo>
                <a:lnTo>
                  <a:pt x="3315" y="1218"/>
                </a:lnTo>
                <a:lnTo>
                  <a:pt x="3313" y="1216"/>
                </a:lnTo>
                <a:lnTo>
                  <a:pt x="3311" y="1214"/>
                </a:lnTo>
                <a:lnTo>
                  <a:pt x="3311" y="1212"/>
                </a:lnTo>
                <a:lnTo>
                  <a:pt x="3308" y="1210"/>
                </a:lnTo>
                <a:lnTo>
                  <a:pt x="3308" y="1208"/>
                </a:lnTo>
                <a:lnTo>
                  <a:pt x="3308" y="1208"/>
                </a:lnTo>
                <a:lnTo>
                  <a:pt x="3308" y="1208"/>
                </a:lnTo>
                <a:lnTo>
                  <a:pt x="3306" y="1204"/>
                </a:lnTo>
                <a:lnTo>
                  <a:pt x="3306" y="1204"/>
                </a:lnTo>
                <a:lnTo>
                  <a:pt x="3304" y="1199"/>
                </a:lnTo>
                <a:lnTo>
                  <a:pt x="3304" y="1199"/>
                </a:lnTo>
                <a:lnTo>
                  <a:pt x="3304" y="1197"/>
                </a:lnTo>
                <a:lnTo>
                  <a:pt x="3302" y="1197"/>
                </a:lnTo>
                <a:lnTo>
                  <a:pt x="3302" y="1197"/>
                </a:lnTo>
                <a:lnTo>
                  <a:pt x="3300" y="1197"/>
                </a:lnTo>
                <a:lnTo>
                  <a:pt x="3300" y="1197"/>
                </a:lnTo>
                <a:lnTo>
                  <a:pt x="3300" y="1197"/>
                </a:lnTo>
                <a:lnTo>
                  <a:pt x="3300" y="1195"/>
                </a:lnTo>
                <a:lnTo>
                  <a:pt x="3302" y="1193"/>
                </a:lnTo>
                <a:lnTo>
                  <a:pt x="3304" y="1193"/>
                </a:lnTo>
                <a:lnTo>
                  <a:pt x="3304" y="1193"/>
                </a:lnTo>
                <a:lnTo>
                  <a:pt x="3304" y="1193"/>
                </a:lnTo>
                <a:lnTo>
                  <a:pt x="3304" y="1193"/>
                </a:lnTo>
                <a:lnTo>
                  <a:pt x="3304" y="1191"/>
                </a:lnTo>
                <a:lnTo>
                  <a:pt x="3302" y="1191"/>
                </a:lnTo>
                <a:lnTo>
                  <a:pt x="3302" y="1189"/>
                </a:lnTo>
                <a:lnTo>
                  <a:pt x="3302" y="1187"/>
                </a:lnTo>
                <a:lnTo>
                  <a:pt x="3302" y="1187"/>
                </a:lnTo>
                <a:lnTo>
                  <a:pt x="3304" y="1187"/>
                </a:lnTo>
                <a:lnTo>
                  <a:pt x="3304" y="1187"/>
                </a:lnTo>
                <a:lnTo>
                  <a:pt x="3308" y="1189"/>
                </a:lnTo>
                <a:lnTo>
                  <a:pt x="3311" y="1189"/>
                </a:lnTo>
                <a:lnTo>
                  <a:pt x="3311" y="1189"/>
                </a:lnTo>
                <a:lnTo>
                  <a:pt x="3313" y="1187"/>
                </a:lnTo>
                <a:lnTo>
                  <a:pt x="3313" y="1187"/>
                </a:lnTo>
                <a:lnTo>
                  <a:pt x="3315" y="1187"/>
                </a:lnTo>
                <a:lnTo>
                  <a:pt x="3315" y="1187"/>
                </a:lnTo>
                <a:lnTo>
                  <a:pt x="3317" y="1185"/>
                </a:lnTo>
                <a:lnTo>
                  <a:pt x="3317" y="1183"/>
                </a:lnTo>
                <a:lnTo>
                  <a:pt x="3317" y="1183"/>
                </a:lnTo>
                <a:lnTo>
                  <a:pt x="3317" y="1180"/>
                </a:lnTo>
                <a:lnTo>
                  <a:pt x="3319" y="1180"/>
                </a:lnTo>
                <a:lnTo>
                  <a:pt x="3317" y="1178"/>
                </a:lnTo>
                <a:lnTo>
                  <a:pt x="3319" y="1178"/>
                </a:lnTo>
                <a:lnTo>
                  <a:pt x="3321" y="1180"/>
                </a:lnTo>
                <a:lnTo>
                  <a:pt x="3321" y="1180"/>
                </a:lnTo>
                <a:lnTo>
                  <a:pt x="3321" y="1180"/>
                </a:lnTo>
                <a:lnTo>
                  <a:pt x="3319" y="1180"/>
                </a:lnTo>
                <a:lnTo>
                  <a:pt x="3319" y="1180"/>
                </a:lnTo>
                <a:lnTo>
                  <a:pt x="3317" y="1180"/>
                </a:lnTo>
                <a:lnTo>
                  <a:pt x="3319" y="1183"/>
                </a:lnTo>
                <a:lnTo>
                  <a:pt x="3319" y="1183"/>
                </a:lnTo>
                <a:lnTo>
                  <a:pt x="3323" y="1185"/>
                </a:lnTo>
                <a:lnTo>
                  <a:pt x="3325" y="1187"/>
                </a:lnTo>
                <a:lnTo>
                  <a:pt x="3332" y="1185"/>
                </a:lnTo>
                <a:lnTo>
                  <a:pt x="3334" y="1185"/>
                </a:lnTo>
                <a:lnTo>
                  <a:pt x="3334" y="1187"/>
                </a:lnTo>
                <a:lnTo>
                  <a:pt x="3334" y="1189"/>
                </a:lnTo>
                <a:lnTo>
                  <a:pt x="3336" y="1189"/>
                </a:lnTo>
                <a:lnTo>
                  <a:pt x="3338" y="1193"/>
                </a:lnTo>
                <a:lnTo>
                  <a:pt x="3340" y="1195"/>
                </a:lnTo>
                <a:lnTo>
                  <a:pt x="3342" y="1197"/>
                </a:lnTo>
                <a:lnTo>
                  <a:pt x="3342" y="1197"/>
                </a:lnTo>
                <a:lnTo>
                  <a:pt x="3342" y="1199"/>
                </a:lnTo>
                <a:lnTo>
                  <a:pt x="3342" y="1201"/>
                </a:lnTo>
                <a:lnTo>
                  <a:pt x="3344" y="1201"/>
                </a:lnTo>
                <a:lnTo>
                  <a:pt x="3344" y="1201"/>
                </a:lnTo>
                <a:lnTo>
                  <a:pt x="3344" y="1204"/>
                </a:lnTo>
                <a:lnTo>
                  <a:pt x="3344" y="1204"/>
                </a:lnTo>
                <a:lnTo>
                  <a:pt x="3344" y="1206"/>
                </a:lnTo>
                <a:lnTo>
                  <a:pt x="3346" y="1206"/>
                </a:lnTo>
                <a:lnTo>
                  <a:pt x="3348" y="1208"/>
                </a:lnTo>
                <a:lnTo>
                  <a:pt x="3348" y="1210"/>
                </a:lnTo>
                <a:lnTo>
                  <a:pt x="3348" y="1212"/>
                </a:lnTo>
                <a:lnTo>
                  <a:pt x="3350" y="1216"/>
                </a:lnTo>
                <a:lnTo>
                  <a:pt x="3350" y="1216"/>
                </a:lnTo>
                <a:lnTo>
                  <a:pt x="3355" y="1220"/>
                </a:lnTo>
                <a:lnTo>
                  <a:pt x="3355" y="1220"/>
                </a:lnTo>
                <a:lnTo>
                  <a:pt x="3357" y="1220"/>
                </a:lnTo>
                <a:lnTo>
                  <a:pt x="3359" y="1220"/>
                </a:lnTo>
                <a:lnTo>
                  <a:pt x="3361" y="1220"/>
                </a:lnTo>
                <a:lnTo>
                  <a:pt x="3363" y="1222"/>
                </a:lnTo>
                <a:lnTo>
                  <a:pt x="3367" y="1224"/>
                </a:lnTo>
                <a:lnTo>
                  <a:pt x="3369" y="1227"/>
                </a:lnTo>
                <a:lnTo>
                  <a:pt x="3369" y="1229"/>
                </a:lnTo>
                <a:lnTo>
                  <a:pt x="3371" y="1229"/>
                </a:lnTo>
                <a:lnTo>
                  <a:pt x="3376" y="1233"/>
                </a:lnTo>
                <a:lnTo>
                  <a:pt x="3380" y="1235"/>
                </a:lnTo>
                <a:lnTo>
                  <a:pt x="3382" y="1235"/>
                </a:lnTo>
                <a:lnTo>
                  <a:pt x="3382" y="1237"/>
                </a:lnTo>
                <a:lnTo>
                  <a:pt x="3386" y="1239"/>
                </a:lnTo>
                <a:lnTo>
                  <a:pt x="3388" y="1239"/>
                </a:lnTo>
                <a:lnTo>
                  <a:pt x="3390" y="1239"/>
                </a:lnTo>
                <a:lnTo>
                  <a:pt x="3394" y="1239"/>
                </a:lnTo>
                <a:lnTo>
                  <a:pt x="3399" y="1241"/>
                </a:lnTo>
                <a:lnTo>
                  <a:pt x="3399" y="1241"/>
                </a:lnTo>
                <a:lnTo>
                  <a:pt x="3401" y="1241"/>
                </a:lnTo>
                <a:lnTo>
                  <a:pt x="3403" y="1241"/>
                </a:lnTo>
                <a:lnTo>
                  <a:pt x="3407" y="1239"/>
                </a:lnTo>
                <a:lnTo>
                  <a:pt x="3409" y="1237"/>
                </a:lnTo>
                <a:lnTo>
                  <a:pt x="3411" y="1237"/>
                </a:lnTo>
                <a:lnTo>
                  <a:pt x="3411" y="1237"/>
                </a:lnTo>
                <a:lnTo>
                  <a:pt x="3413" y="1235"/>
                </a:lnTo>
                <a:lnTo>
                  <a:pt x="3413" y="1235"/>
                </a:lnTo>
                <a:lnTo>
                  <a:pt x="3417" y="1233"/>
                </a:lnTo>
                <a:lnTo>
                  <a:pt x="3422" y="1233"/>
                </a:lnTo>
                <a:lnTo>
                  <a:pt x="3424" y="1231"/>
                </a:lnTo>
                <a:lnTo>
                  <a:pt x="3424" y="1231"/>
                </a:lnTo>
                <a:lnTo>
                  <a:pt x="3430" y="1233"/>
                </a:lnTo>
                <a:lnTo>
                  <a:pt x="3430" y="1233"/>
                </a:lnTo>
                <a:lnTo>
                  <a:pt x="3432" y="1235"/>
                </a:lnTo>
                <a:lnTo>
                  <a:pt x="3434" y="1235"/>
                </a:lnTo>
                <a:lnTo>
                  <a:pt x="3434" y="1237"/>
                </a:lnTo>
                <a:lnTo>
                  <a:pt x="3434" y="1239"/>
                </a:lnTo>
                <a:lnTo>
                  <a:pt x="3434" y="1243"/>
                </a:lnTo>
                <a:lnTo>
                  <a:pt x="3436" y="1248"/>
                </a:lnTo>
                <a:lnTo>
                  <a:pt x="3436" y="1250"/>
                </a:lnTo>
                <a:lnTo>
                  <a:pt x="3436" y="1250"/>
                </a:lnTo>
                <a:lnTo>
                  <a:pt x="3438" y="1252"/>
                </a:lnTo>
                <a:lnTo>
                  <a:pt x="3445" y="1254"/>
                </a:lnTo>
                <a:lnTo>
                  <a:pt x="3445" y="1254"/>
                </a:lnTo>
                <a:lnTo>
                  <a:pt x="3447" y="1254"/>
                </a:lnTo>
                <a:lnTo>
                  <a:pt x="3449" y="1256"/>
                </a:lnTo>
                <a:lnTo>
                  <a:pt x="3451" y="1256"/>
                </a:lnTo>
                <a:lnTo>
                  <a:pt x="3453" y="1256"/>
                </a:lnTo>
                <a:lnTo>
                  <a:pt x="3455" y="1256"/>
                </a:lnTo>
                <a:lnTo>
                  <a:pt x="3459" y="1256"/>
                </a:lnTo>
                <a:lnTo>
                  <a:pt x="3464" y="1258"/>
                </a:lnTo>
                <a:lnTo>
                  <a:pt x="3466" y="1258"/>
                </a:lnTo>
                <a:lnTo>
                  <a:pt x="3470" y="1258"/>
                </a:lnTo>
                <a:lnTo>
                  <a:pt x="3472" y="1258"/>
                </a:lnTo>
                <a:lnTo>
                  <a:pt x="3474" y="1258"/>
                </a:lnTo>
                <a:lnTo>
                  <a:pt x="3476" y="1260"/>
                </a:lnTo>
                <a:lnTo>
                  <a:pt x="3478" y="1258"/>
                </a:lnTo>
                <a:lnTo>
                  <a:pt x="3482" y="1260"/>
                </a:lnTo>
                <a:lnTo>
                  <a:pt x="3484" y="1258"/>
                </a:lnTo>
                <a:lnTo>
                  <a:pt x="3484" y="1258"/>
                </a:lnTo>
                <a:lnTo>
                  <a:pt x="3487" y="1260"/>
                </a:lnTo>
                <a:lnTo>
                  <a:pt x="3487" y="1260"/>
                </a:lnTo>
                <a:lnTo>
                  <a:pt x="3493" y="1262"/>
                </a:lnTo>
                <a:lnTo>
                  <a:pt x="3495" y="1262"/>
                </a:lnTo>
                <a:lnTo>
                  <a:pt x="3497" y="1262"/>
                </a:lnTo>
                <a:lnTo>
                  <a:pt x="3499" y="1262"/>
                </a:lnTo>
                <a:lnTo>
                  <a:pt x="3499" y="1262"/>
                </a:lnTo>
                <a:lnTo>
                  <a:pt x="3501" y="1262"/>
                </a:lnTo>
                <a:lnTo>
                  <a:pt x="3505" y="1262"/>
                </a:lnTo>
                <a:lnTo>
                  <a:pt x="3508" y="1262"/>
                </a:lnTo>
                <a:lnTo>
                  <a:pt x="3508" y="1262"/>
                </a:lnTo>
                <a:lnTo>
                  <a:pt x="3510" y="1262"/>
                </a:lnTo>
                <a:lnTo>
                  <a:pt x="3510" y="1262"/>
                </a:lnTo>
                <a:lnTo>
                  <a:pt x="3510" y="1262"/>
                </a:lnTo>
                <a:lnTo>
                  <a:pt x="3512" y="1262"/>
                </a:lnTo>
                <a:lnTo>
                  <a:pt x="3512" y="1262"/>
                </a:lnTo>
                <a:lnTo>
                  <a:pt x="3514" y="1260"/>
                </a:lnTo>
                <a:lnTo>
                  <a:pt x="3516" y="1260"/>
                </a:lnTo>
                <a:lnTo>
                  <a:pt x="3520" y="1262"/>
                </a:lnTo>
                <a:lnTo>
                  <a:pt x="3522" y="1260"/>
                </a:lnTo>
                <a:lnTo>
                  <a:pt x="3524" y="1262"/>
                </a:lnTo>
                <a:lnTo>
                  <a:pt x="3528" y="1262"/>
                </a:lnTo>
                <a:lnTo>
                  <a:pt x="3528" y="1260"/>
                </a:lnTo>
                <a:lnTo>
                  <a:pt x="3528" y="1260"/>
                </a:lnTo>
                <a:lnTo>
                  <a:pt x="3531" y="1258"/>
                </a:lnTo>
                <a:lnTo>
                  <a:pt x="3535" y="1260"/>
                </a:lnTo>
                <a:lnTo>
                  <a:pt x="3535" y="1260"/>
                </a:lnTo>
                <a:lnTo>
                  <a:pt x="3535" y="1258"/>
                </a:lnTo>
                <a:lnTo>
                  <a:pt x="3537" y="1258"/>
                </a:lnTo>
                <a:lnTo>
                  <a:pt x="3537" y="1260"/>
                </a:lnTo>
                <a:lnTo>
                  <a:pt x="3543" y="1260"/>
                </a:lnTo>
                <a:lnTo>
                  <a:pt x="3543" y="1262"/>
                </a:lnTo>
                <a:lnTo>
                  <a:pt x="3545" y="1262"/>
                </a:lnTo>
                <a:lnTo>
                  <a:pt x="3545" y="1260"/>
                </a:lnTo>
                <a:lnTo>
                  <a:pt x="3549" y="1260"/>
                </a:lnTo>
                <a:lnTo>
                  <a:pt x="3556" y="1258"/>
                </a:lnTo>
                <a:lnTo>
                  <a:pt x="3560" y="1260"/>
                </a:lnTo>
                <a:lnTo>
                  <a:pt x="3562" y="1258"/>
                </a:lnTo>
                <a:lnTo>
                  <a:pt x="3568" y="1258"/>
                </a:lnTo>
                <a:lnTo>
                  <a:pt x="3568" y="1258"/>
                </a:lnTo>
                <a:lnTo>
                  <a:pt x="3570" y="1258"/>
                </a:lnTo>
                <a:lnTo>
                  <a:pt x="3570" y="1258"/>
                </a:lnTo>
                <a:lnTo>
                  <a:pt x="3570" y="1258"/>
                </a:lnTo>
                <a:lnTo>
                  <a:pt x="3568" y="1258"/>
                </a:lnTo>
                <a:lnTo>
                  <a:pt x="3566" y="1258"/>
                </a:lnTo>
                <a:lnTo>
                  <a:pt x="3566" y="1256"/>
                </a:lnTo>
                <a:lnTo>
                  <a:pt x="3566" y="1256"/>
                </a:lnTo>
                <a:lnTo>
                  <a:pt x="3568" y="1256"/>
                </a:lnTo>
                <a:lnTo>
                  <a:pt x="3570" y="1256"/>
                </a:lnTo>
                <a:lnTo>
                  <a:pt x="3572" y="1258"/>
                </a:lnTo>
                <a:lnTo>
                  <a:pt x="3572" y="1258"/>
                </a:lnTo>
                <a:lnTo>
                  <a:pt x="3575" y="1262"/>
                </a:lnTo>
                <a:lnTo>
                  <a:pt x="3575" y="1262"/>
                </a:lnTo>
                <a:lnTo>
                  <a:pt x="3575" y="1266"/>
                </a:lnTo>
                <a:lnTo>
                  <a:pt x="3575" y="1266"/>
                </a:lnTo>
                <a:lnTo>
                  <a:pt x="3579" y="1269"/>
                </a:lnTo>
                <a:lnTo>
                  <a:pt x="3581" y="1269"/>
                </a:lnTo>
                <a:lnTo>
                  <a:pt x="3583" y="1275"/>
                </a:lnTo>
                <a:lnTo>
                  <a:pt x="3583" y="1277"/>
                </a:lnTo>
                <a:lnTo>
                  <a:pt x="3583" y="1277"/>
                </a:lnTo>
                <a:lnTo>
                  <a:pt x="3583" y="1279"/>
                </a:lnTo>
                <a:lnTo>
                  <a:pt x="3585" y="1279"/>
                </a:lnTo>
                <a:lnTo>
                  <a:pt x="3585" y="1279"/>
                </a:lnTo>
                <a:lnTo>
                  <a:pt x="3585" y="1279"/>
                </a:lnTo>
                <a:lnTo>
                  <a:pt x="3585" y="1281"/>
                </a:lnTo>
                <a:lnTo>
                  <a:pt x="3587" y="1281"/>
                </a:lnTo>
                <a:lnTo>
                  <a:pt x="3587" y="1281"/>
                </a:lnTo>
                <a:lnTo>
                  <a:pt x="3587" y="1281"/>
                </a:lnTo>
                <a:lnTo>
                  <a:pt x="3587" y="1283"/>
                </a:lnTo>
                <a:lnTo>
                  <a:pt x="3589" y="1283"/>
                </a:lnTo>
                <a:lnTo>
                  <a:pt x="3591" y="1281"/>
                </a:lnTo>
                <a:lnTo>
                  <a:pt x="3591" y="1283"/>
                </a:lnTo>
                <a:lnTo>
                  <a:pt x="3593" y="1283"/>
                </a:lnTo>
                <a:lnTo>
                  <a:pt x="3593" y="1283"/>
                </a:lnTo>
                <a:lnTo>
                  <a:pt x="3593" y="1283"/>
                </a:lnTo>
                <a:lnTo>
                  <a:pt x="3596" y="1283"/>
                </a:lnTo>
                <a:lnTo>
                  <a:pt x="3596" y="1283"/>
                </a:lnTo>
                <a:lnTo>
                  <a:pt x="3596" y="1283"/>
                </a:lnTo>
                <a:lnTo>
                  <a:pt x="3596" y="1283"/>
                </a:lnTo>
                <a:lnTo>
                  <a:pt x="3596" y="1285"/>
                </a:lnTo>
                <a:lnTo>
                  <a:pt x="3598" y="1285"/>
                </a:lnTo>
                <a:lnTo>
                  <a:pt x="3600" y="1285"/>
                </a:lnTo>
                <a:lnTo>
                  <a:pt x="3600" y="1283"/>
                </a:lnTo>
                <a:lnTo>
                  <a:pt x="3602" y="1283"/>
                </a:lnTo>
                <a:lnTo>
                  <a:pt x="3604" y="1283"/>
                </a:lnTo>
                <a:lnTo>
                  <a:pt x="3602" y="1283"/>
                </a:lnTo>
                <a:lnTo>
                  <a:pt x="3600" y="1285"/>
                </a:lnTo>
                <a:lnTo>
                  <a:pt x="3600" y="1287"/>
                </a:lnTo>
                <a:lnTo>
                  <a:pt x="3600" y="1289"/>
                </a:lnTo>
                <a:lnTo>
                  <a:pt x="3602" y="1292"/>
                </a:lnTo>
                <a:lnTo>
                  <a:pt x="3604" y="1294"/>
                </a:lnTo>
                <a:lnTo>
                  <a:pt x="3610" y="1298"/>
                </a:lnTo>
                <a:lnTo>
                  <a:pt x="3616" y="1298"/>
                </a:lnTo>
                <a:lnTo>
                  <a:pt x="3619" y="1298"/>
                </a:lnTo>
                <a:lnTo>
                  <a:pt x="3619" y="1298"/>
                </a:lnTo>
                <a:lnTo>
                  <a:pt x="3623" y="1296"/>
                </a:lnTo>
                <a:lnTo>
                  <a:pt x="3625" y="1296"/>
                </a:lnTo>
                <a:lnTo>
                  <a:pt x="3625" y="1296"/>
                </a:lnTo>
                <a:lnTo>
                  <a:pt x="3627" y="1296"/>
                </a:lnTo>
                <a:lnTo>
                  <a:pt x="3627" y="1296"/>
                </a:lnTo>
                <a:lnTo>
                  <a:pt x="3627" y="1294"/>
                </a:lnTo>
                <a:lnTo>
                  <a:pt x="3629" y="1294"/>
                </a:lnTo>
                <a:lnTo>
                  <a:pt x="3629" y="1294"/>
                </a:lnTo>
                <a:lnTo>
                  <a:pt x="3629" y="1294"/>
                </a:lnTo>
                <a:lnTo>
                  <a:pt x="3629" y="1296"/>
                </a:lnTo>
                <a:lnTo>
                  <a:pt x="3629" y="1296"/>
                </a:lnTo>
                <a:lnTo>
                  <a:pt x="3627" y="1298"/>
                </a:lnTo>
                <a:lnTo>
                  <a:pt x="3625" y="1302"/>
                </a:lnTo>
                <a:lnTo>
                  <a:pt x="3623" y="1302"/>
                </a:lnTo>
                <a:lnTo>
                  <a:pt x="3623" y="1302"/>
                </a:lnTo>
                <a:lnTo>
                  <a:pt x="3619" y="1304"/>
                </a:lnTo>
                <a:lnTo>
                  <a:pt x="3619" y="1304"/>
                </a:lnTo>
                <a:lnTo>
                  <a:pt x="3616" y="1304"/>
                </a:lnTo>
                <a:lnTo>
                  <a:pt x="3614" y="1304"/>
                </a:lnTo>
                <a:lnTo>
                  <a:pt x="3612" y="1306"/>
                </a:lnTo>
                <a:lnTo>
                  <a:pt x="3610" y="1306"/>
                </a:lnTo>
                <a:lnTo>
                  <a:pt x="3610" y="1304"/>
                </a:lnTo>
                <a:lnTo>
                  <a:pt x="3610" y="1304"/>
                </a:lnTo>
                <a:lnTo>
                  <a:pt x="3608" y="1304"/>
                </a:lnTo>
                <a:lnTo>
                  <a:pt x="3608" y="1304"/>
                </a:lnTo>
                <a:lnTo>
                  <a:pt x="3606" y="1306"/>
                </a:lnTo>
                <a:lnTo>
                  <a:pt x="3608" y="1306"/>
                </a:lnTo>
                <a:lnTo>
                  <a:pt x="3610" y="1310"/>
                </a:lnTo>
                <a:lnTo>
                  <a:pt x="3612" y="1313"/>
                </a:lnTo>
                <a:lnTo>
                  <a:pt x="3614" y="1315"/>
                </a:lnTo>
                <a:lnTo>
                  <a:pt x="3619" y="1317"/>
                </a:lnTo>
                <a:lnTo>
                  <a:pt x="3623" y="1323"/>
                </a:lnTo>
                <a:lnTo>
                  <a:pt x="3623" y="1323"/>
                </a:lnTo>
                <a:lnTo>
                  <a:pt x="3629" y="1327"/>
                </a:lnTo>
                <a:lnTo>
                  <a:pt x="3633" y="1329"/>
                </a:lnTo>
                <a:lnTo>
                  <a:pt x="3635" y="1329"/>
                </a:lnTo>
                <a:lnTo>
                  <a:pt x="3637" y="1329"/>
                </a:lnTo>
                <a:lnTo>
                  <a:pt x="3642" y="1327"/>
                </a:lnTo>
                <a:lnTo>
                  <a:pt x="3644" y="1325"/>
                </a:lnTo>
                <a:lnTo>
                  <a:pt x="3650" y="1323"/>
                </a:lnTo>
                <a:lnTo>
                  <a:pt x="3652" y="1321"/>
                </a:lnTo>
                <a:lnTo>
                  <a:pt x="3654" y="1317"/>
                </a:lnTo>
                <a:lnTo>
                  <a:pt x="3654" y="1315"/>
                </a:lnTo>
                <a:lnTo>
                  <a:pt x="3654" y="1315"/>
                </a:lnTo>
                <a:lnTo>
                  <a:pt x="3654" y="1315"/>
                </a:lnTo>
                <a:lnTo>
                  <a:pt x="3652" y="1313"/>
                </a:lnTo>
                <a:lnTo>
                  <a:pt x="3652" y="1313"/>
                </a:lnTo>
                <a:lnTo>
                  <a:pt x="3652" y="1313"/>
                </a:lnTo>
                <a:lnTo>
                  <a:pt x="3652" y="1310"/>
                </a:lnTo>
                <a:lnTo>
                  <a:pt x="3652" y="1310"/>
                </a:lnTo>
                <a:lnTo>
                  <a:pt x="3654" y="1310"/>
                </a:lnTo>
                <a:lnTo>
                  <a:pt x="3654" y="1308"/>
                </a:lnTo>
                <a:lnTo>
                  <a:pt x="3654" y="1308"/>
                </a:lnTo>
                <a:lnTo>
                  <a:pt x="3654" y="1306"/>
                </a:lnTo>
                <a:lnTo>
                  <a:pt x="3654" y="1306"/>
                </a:lnTo>
                <a:lnTo>
                  <a:pt x="3656" y="1306"/>
                </a:lnTo>
                <a:lnTo>
                  <a:pt x="3658" y="1306"/>
                </a:lnTo>
                <a:lnTo>
                  <a:pt x="3658" y="1306"/>
                </a:lnTo>
                <a:lnTo>
                  <a:pt x="3660" y="1306"/>
                </a:lnTo>
                <a:lnTo>
                  <a:pt x="3663" y="1306"/>
                </a:lnTo>
                <a:lnTo>
                  <a:pt x="3660" y="1306"/>
                </a:lnTo>
                <a:lnTo>
                  <a:pt x="3660" y="1306"/>
                </a:lnTo>
                <a:lnTo>
                  <a:pt x="3658" y="1308"/>
                </a:lnTo>
                <a:lnTo>
                  <a:pt x="3658" y="1310"/>
                </a:lnTo>
                <a:lnTo>
                  <a:pt x="3660" y="1310"/>
                </a:lnTo>
                <a:lnTo>
                  <a:pt x="3660" y="1310"/>
                </a:lnTo>
                <a:lnTo>
                  <a:pt x="3660" y="1310"/>
                </a:lnTo>
                <a:lnTo>
                  <a:pt x="3658" y="1313"/>
                </a:lnTo>
                <a:lnTo>
                  <a:pt x="3658" y="1315"/>
                </a:lnTo>
                <a:lnTo>
                  <a:pt x="3663" y="1315"/>
                </a:lnTo>
                <a:lnTo>
                  <a:pt x="3665" y="1315"/>
                </a:lnTo>
                <a:lnTo>
                  <a:pt x="3667" y="1315"/>
                </a:lnTo>
                <a:lnTo>
                  <a:pt x="3665" y="1315"/>
                </a:lnTo>
                <a:lnTo>
                  <a:pt x="3663" y="1317"/>
                </a:lnTo>
                <a:lnTo>
                  <a:pt x="3660" y="1317"/>
                </a:lnTo>
                <a:lnTo>
                  <a:pt x="3660" y="1319"/>
                </a:lnTo>
                <a:lnTo>
                  <a:pt x="3660" y="1319"/>
                </a:lnTo>
                <a:lnTo>
                  <a:pt x="3660" y="1319"/>
                </a:lnTo>
                <a:lnTo>
                  <a:pt x="3660" y="1319"/>
                </a:lnTo>
                <a:lnTo>
                  <a:pt x="3660" y="1319"/>
                </a:lnTo>
                <a:lnTo>
                  <a:pt x="3660" y="1323"/>
                </a:lnTo>
                <a:lnTo>
                  <a:pt x="3663" y="1323"/>
                </a:lnTo>
                <a:lnTo>
                  <a:pt x="3663" y="1323"/>
                </a:lnTo>
                <a:lnTo>
                  <a:pt x="3663" y="1323"/>
                </a:lnTo>
                <a:lnTo>
                  <a:pt x="3663" y="1325"/>
                </a:lnTo>
                <a:lnTo>
                  <a:pt x="3663" y="1327"/>
                </a:lnTo>
                <a:lnTo>
                  <a:pt x="3665" y="1329"/>
                </a:lnTo>
                <a:lnTo>
                  <a:pt x="3663" y="1331"/>
                </a:lnTo>
                <a:lnTo>
                  <a:pt x="3660" y="1340"/>
                </a:lnTo>
                <a:lnTo>
                  <a:pt x="3660" y="1342"/>
                </a:lnTo>
                <a:lnTo>
                  <a:pt x="3660" y="1344"/>
                </a:lnTo>
                <a:lnTo>
                  <a:pt x="3660" y="1344"/>
                </a:lnTo>
                <a:lnTo>
                  <a:pt x="3660" y="1346"/>
                </a:lnTo>
                <a:lnTo>
                  <a:pt x="3663" y="1348"/>
                </a:lnTo>
                <a:lnTo>
                  <a:pt x="3663" y="1348"/>
                </a:lnTo>
                <a:lnTo>
                  <a:pt x="3663" y="1348"/>
                </a:lnTo>
                <a:lnTo>
                  <a:pt x="3663" y="1350"/>
                </a:lnTo>
                <a:lnTo>
                  <a:pt x="3665" y="1350"/>
                </a:lnTo>
                <a:lnTo>
                  <a:pt x="3663" y="1350"/>
                </a:lnTo>
                <a:lnTo>
                  <a:pt x="3663" y="1352"/>
                </a:lnTo>
                <a:lnTo>
                  <a:pt x="3663" y="1352"/>
                </a:lnTo>
                <a:lnTo>
                  <a:pt x="3663" y="1354"/>
                </a:lnTo>
                <a:lnTo>
                  <a:pt x="3663" y="1354"/>
                </a:lnTo>
                <a:lnTo>
                  <a:pt x="3665" y="1354"/>
                </a:lnTo>
                <a:lnTo>
                  <a:pt x="3665" y="1352"/>
                </a:lnTo>
                <a:lnTo>
                  <a:pt x="3665" y="1354"/>
                </a:lnTo>
                <a:lnTo>
                  <a:pt x="3665" y="1357"/>
                </a:lnTo>
                <a:lnTo>
                  <a:pt x="3665" y="1359"/>
                </a:lnTo>
                <a:lnTo>
                  <a:pt x="3663" y="1361"/>
                </a:lnTo>
                <a:lnTo>
                  <a:pt x="3663" y="1361"/>
                </a:lnTo>
                <a:lnTo>
                  <a:pt x="3665" y="1361"/>
                </a:lnTo>
                <a:lnTo>
                  <a:pt x="3665" y="1365"/>
                </a:lnTo>
                <a:lnTo>
                  <a:pt x="3665" y="1367"/>
                </a:lnTo>
                <a:lnTo>
                  <a:pt x="3665" y="1369"/>
                </a:lnTo>
                <a:lnTo>
                  <a:pt x="3667" y="1371"/>
                </a:lnTo>
                <a:lnTo>
                  <a:pt x="3667" y="1375"/>
                </a:lnTo>
                <a:lnTo>
                  <a:pt x="3667" y="1378"/>
                </a:lnTo>
                <a:lnTo>
                  <a:pt x="3669" y="1382"/>
                </a:lnTo>
                <a:lnTo>
                  <a:pt x="3671" y="1392"/>
                </a:lnTo>
                <a:lnTo>
                  <a:pt x="3671" y="1396"/>
                </a:lnTo>
                <a:lnTo>
                  <a:pt x="3673" y="1399"/>
                </a:lnTo>
                <a:lnTo>
                  <a:pt x="3673" y="1401"/>
                </a:lnTo>
                <a:lnTo>
                  <a:pt x="3675" y="1405"/>
                </a:lnTo>
                <a:lnTo>
                  <a:pt x="3675" y="1405"/>
                </a:lnTo>
                <a:lnTo>
                  <a:pt x="3677" y="1405"/>
                </a:lnTo>
                <a:lnTo>
                  <a:pt x="3677" y="1405"/>
                </a:lnTo>
                <a:lnTo>
                  <a:pt x="3677" y="1407"/>
                </a:lnTo>
                <a:lnTo>
                  <a:pt x="3677" y="1407"/>
                </a:lnTo>
                <a:lnTo>
                  <a:pt x="3679" y="1409"/>
                </a:lnTo>
                <a:lnTo>
                  <a:pt x="3677" y="1409"/>
                </a:lnTo>
                <a:lnTo>
                  <a:pt x="3677" y="1409"/>
                </a:lnTo>
                <a:lnTo>
                  <a:pt x="3679" y="1413"/>
                </a:lnTo>
                <a:lnTo>
                  <a:pt x="3679" y="1415"/>
                </a:lnTo>
                <a:lnTo>
                  <a:pt x="3681" y="1415"/>
                </a:lnTo>
                <a:lnTo>
                  <a:pt x="3684" y="1419"/>
                </a:lnTo>
                <a:lnTo>
                  <a:pt x="3684" y="1419"/>
                </a:lnTo>
                <a:lnTo>
                  <a:pt x="3686" y="1419"/>
                </a:lnTo>
                <a:lnTo>
                  <a:pt x="3686" y="1422"/>
                </a:lnTo>
                <a:lnTo>
                  <a:pt x="3686" y="1424"/>
                </a:lnTo>
                <a:lnTo>
                  <a:pt x="3686" y="1426"/>
                </a:lnTo>
                <a:lnTo>
                  <a:pt x="3686" y="1426"/>
                </a:lnTo>
                <a:lnTo>
                  <a:pt x="3688" y="1428"/>
                </a:lnTo>
                <a:lnTo>
                  <a:pt x="3688" y="1432"/>
                </a:lnTo>
                <a:lnTo>
                  <a:pt x="3690" y="1434"/>
                </a:lnTo>
                <a:lnTo>
                  <a:pt x="3690" y="1434"/>
                </a:lnTo>
                <a:lnTo>
                  <a:pt x="3690" y="1436"/>
                </a:lnTo>
                <a:lnTo>
                  <a:pt x="3692" y="1443"/>
                </a:lnTo>
                <a:lnTo>
                  <a:pt x="3692" y="1445"/>
                </a:lnTo>
                <a:lnTo>
                  <a:pt x="3692" y="1447"/>
                </a:lnTo>
                <a:lnTo>
                  <a:pt x="3694" y="1449"/>
                </a:lnTo>
                <a:lnTo>
                  <a:pt x="3696" y="1457"/>
                </a:lnTo>
                <a:lnTo>
                  <a:pt x="3698" y="1457"/>
                </a:lnTo>
                <a:lnTo>
                  <a:pt x="3698" y="1459"/>
                </a:lnTo>
                <a:lnTo>
                  <a:pt x="3700" y="1461"/>
                </a:lnTo>
                <a:lnTo>
                  <a:pt x="3702" y="1461"/>
                </a:lnTo>
                <a:lnTo>
                  <a:pt x="3704" y="1466"/>
                </a:lnTo>
                <a:lnTo>
                  <a:pt x="3704" y="1468"/>
                </a:lnTo>
                <a:lnTo>
                  <a:pt x="3707" y="1472"/>
                </a:lnTo>
                <a:lnTo>
                  <a:pt x="3707" y="1476"/>
                </a:lnTo>
                <a:lnTo>
                  <a:pt x="3711" y="1480"/>
                </a:lnTo>
                <a:lnTo>
                  <a:pt x="3711" y="1482"/>
                </a:lnTo>
                <a:lnTo>
                  <a:pt x="3711" y="1484"/>
                </a:lnTo>
                <a:lnTo>
                  <a:pt x="3711" y="1484"/>
                </a:lnTo>
                <a:lnTo>
                  <a:pt x="3711" y="1487"/>
                </a:lnTo>
                <a:lnTo>
                  <a:pt x="3713" y="1487"/>
                </a:lnTo>
                <a:lnTo>
                  <a:pt x="3713" y="1487"/>
                </a:lnTo>
                <a:lnTo>
                  <a:pt x="3713" y="1489"/>
                </a:lnTo>
                <a:lnTo>
                  <a:pt x="3715" y="1493"/>
                </a:lnTo>
                <a:lnTo>
                  <a:pt x="3715" y="1495"/>
                </a:lnTo>
                <a:lnTo>
                  <a:pt x="3715" y="1493"/>
                </a:lnTo>
                <a:lnTo>
                  <a:pt x="3715" y="1491"/>
                </a:lnTo>
                <a:lnTo>
                  <a:pt x="3713" y="1489"/>
                </a:lnTo>
                <a:lnTo>
                  <a:pt x="3713" y="1489"/>
                </a:lnTo>
                <a:lnTo>
                  <a:pt x="3713" y="1489"/>
                </a:lnTo>
                <a:lnTo>
                  <a:pt x="3713" y="1493"/>
                </a:lnTo>
                <a:lnTo>
                  <a:pt x="3713" y="1495"/>
                </a:lnTo>
                <a:lnTo>
                  <a:pt x="3715" y="1499"/>
                </a:lnTo>
                <a:lnTo>
                  <a:pt x="3715" y="1499"/>
                </a:lnTo>
                <a:lnTo>
                  <a:pt x="3715" y="1499"/>
                </a:lnTo>
                <a:lnTo>
                  <a:pt x="3715" y="1499"/>
                </a:lnTo>
                <a:lnTo>
                  <a:pt x="3715" y="1501"/>
                </a:lnTo>
                <a:lnTo>
                  <a:pt x="3717" y="1503"/>
                </a:lnTo>
                <a:lnTo>
                  <a:pt x="3717" y="1503"/>
                </a:lnTo>
                <a:lnTo>
                  <a:pt x="3723" y="1510"/>
                </a:lnTo>
                <a:lnTo>
                  <a:pt x="3723" y="1512"/>
                </a:lnTo>
                <a:lnTo>
                  <a:pt x="3728" y="1514"/>
                </a:lnTo>
                <a:lnTo>
                  <a:pt x="3732" y="1516"/>
                </a:lnTo>
                <a:lnTo>
                  <a:pt x="3732" y="1514"/>
                </a:lnTo>
                <a:lnTo>
                  <a:pt x="3734" y="1514"/>
                </a:lnTo>
                <a:lnTo>
                  <a:pt x="3738" y="1510"/>
                </a:lnTo>
                <a:lnTo>
                  <a:pt x="3740" y="1510"/>
                </a:lnTo>
                <a:lnTo>
                  <a:pt x="3740" y="1505"/>
                </a:lnTo>
                <a:lnTo>
                  <a:pt x="3740" y="1503"/>
                </a:lnTo>
                <a:lnTo>
                  <a:pt x="3742" y="1501"/>
                </a:lnTo>
                <a:lnTo>
                  <a:pt x="3744" y="1499"/>
                </a:lnTo>
                <a:lnTo>
                  <a:pt x="3753" y="1497"/>
                </a:lnTo>
                <a:lnTo>
                  <a:pt x="3755" y="1497"/>
                </a:lnTo>
                <a:lnTo>
                  <a:pt x="3759" y="1499"/>
                </a:lnTo>
                <a:lnTo>
                  <a:pt x="3757" y="1497"/>
                </a:lnTo>
                <a:lnTo>
                  <a:pt x="3757" y="1497"/>
                </a:lnTo>
                <a:lnTo>
                  <a:pt x="3755" y="1497"/>
                </a:lnTo>
                <a:lnTo>
                  <a:pt x="3753" y="1497"/>
                </a:lnTo>
                <a:lnTo>
                  <a:pt x="3751" y="1495"/>
                </a:lnTo>
                <a:lnTo>
                  <a:pt x="3751" y="1495"/>
                </a:lnTo>
                <a:lnTo>
                  <a:pt x="3751" y="1493"/>
                </a:lnTo>
                <a:lnTo>
                  <a:pt x="3753" y="1491"/>
                </a:lnTo>
                <a:lnTo>
                  <a:pt x="3757" y="1487"/>
                </a:lnTo>
                <a:lnTo>
                  <a:pt x="3757" y="1484"/>
                </a:lnTo>
                <a:lnTo>
                  <a:pt x="3757" y="1482"/>
                </a:lnTo>
                <a:lnTo>
                  <a:pt x="3757" y="1482"/>
                </a:lnTo>
                <a:lnTo>
                  <a:pt x="3759" y="1482"/>
                </a:lnTo>
                <a:lnTo>
                  <a:pt x="3761" y="1482"/>
                </a:lnTo>
                <a:lnTo>
                  <a:pt x="3761" y="1482"/>
                </a:lnTo>
                <a:lnTo>
                  <a:pt x="3763" y="1482"/>
                </a:lnTo>
                <a:lnTo>
                  <a:pt x="3765" y="1482"/>
                </a:lnTo>
                <a:lnTo>
                  <a:pt x="3765" y="1476"/>
                </a:lnTo>
                <a:lnTo>
                  <a:pt x="3765" y="1470"/>
                </a:lnTo>
                <a:lnTo>
                  <a:pt x="3765" y="1468"/>
                </a:lnTo>
                <a:lnTo>
                  <a:pt x="3763" y="1468"/>
                </a:lnTo>
                <a:lnTo>
                  <a:pt x="3763" y="1468"/>
                </a:lnTo>
                <a:lnTo>
                  <a:pt x="3763" y="1468"/>
                </a:lnTo>
                <a:lnTo>
                  <a:pt x="3763" y="1466"/>
                </a:lnTo>
                <a:lnTo>
                  <a:pt x="3763" y="1463"/>
                </a:lnTo>
                <a:lnTo>
                  <a:pt x="3763" y="1463"/>
                </a:lnTo>
                <a:lnTo>
                  <a:pt x="3765" y="1457"/>
                </a:lnTo>
                <a:lnTo>
                  <a:pt x="3767" y="1455"/>
                </a:lnTo>
                <a:lnTo>
                  <a:pt x="3767" y="1453"/>
                </a:lnTo>
                <a:lnTo>
                  <a:pt x="3769" y="1451"/>
                </a:lnTo>
                <a:lnTo>
                  <a:pt x="3769" y="1449"/>
                </a:lnTo>
                <a:lnTo>
                  <a:pt x="3772" y="1438"/>
                </a:lnTo>
                <a:lnTo>
                  <a:pt x="3772" y="1436"/>
                </a:lnTo>
                <a:lnTo>
                  <a:pt x="3767" y="1436"/>
                </a:lnTo>
                <a:lnTo>
                  <a:pt x="3767" y="1434"/>
                </a:lnTo>
                <a:lnTo>
                  <a:pt x="3769" y="1432"/>
                </a:lnTo>
                <a:lnTo>
                  <a:pt x="3769" y="1434"/>
                </a:lnTo>
                <a:lnTo>
                  <a:pt x="3772" y="1436"/>
                </a:lnTo>
                <a:lnTo>
                  <a:pt x="3772" y="1436"/>
                </a:lnTo>
                <a:lnTo>
                  <a:pt x="3769" y="1434"/>
                </a:lnTo>
                <a:lnTo>
                  <a:pt x="3769" y="1432"/>
                </a:lnTo>
                <a:lnTo>
                  <a:pt x="3769" y="1430"/>
                </a:lnTo>
                <a:lnTo>
                  <a:pt x="3769" y="1428"/>
                </a:lnTo>
                <a:lnTo>
                  <a:pt x="3767" y="1426"/>
                </a:lnTo>
                <a:lnTo>
                  <a:pt x="3769" y="1424"/>
                </a:lnTo>
                <a:lnTo>
                  <a:pt x="3769" y="1424"/>
                </a:lnTo>
                <a:lnTo>
                  <a:pt x="3769" y="1422"/>
                </a:lnTo>
                <a:lnTo>
                  <a:pt x="3769" y="1419"/>
                </a:lnTo>
                <a:lnTo>
                  <a:pt x="3767" y="1417"/>
                </a:lnTo>
                <a:lnTo>
                  <a:pt x="3767" y="1413"/>
                </a:lnTo>
                <a:lnTo>
                  <a:pt x="3767" y="1409"/>
                </a:lnTo>
                <a:lnTo>
                  <a:pt x="3772" y="1405"/>
                </a:lnTo>
                <a:lnTo>
                  <a:pt x="3772" y="1403"/>
                </a:lnTo>
                <a:lnTo>
                  <a:pt x="3776" y="1401"/>
                </a:lnTo>
                <a:lnTo>
                  <a:pt x="3778" y="1401"/>
                </a:lnTo>
                <a:lnTo>
                  <a:pt x="3778" y="1401"/>
                </a:lnTo>
                <a:lnTo>
                  <a:pt x="3778" y="1403"/>
                </a:lnTo>
                <a:lnTo>
                  <a:pt x="3780" y="1403"/>
                </a:lnTo>
                <a:lnTo>
                  <a:pt x="3780" y="1403"/>
                </a:lnTo>
                <a:lnTo>
                  <a:pt x="3780" y="1403"/>
                </a:lnTo>
                <a:lnTo>
                  <a:pt x="3782" y="1403"/>
                </a:lnTo>
                <a:lnTo>
                  <a:pt x="3782" y="1401"/>
                </a:lnTo>
                <a:lnTo>
                  <a:pt x="3784" y="1401"/>
                </a:lnTo>
                <a:lnTo>
                  <a:pt x="3784" y="1396"/>
                </a:lnTo>
                <a:lnTo>
                  <a:pt x="3786" y="1394"/>
                </a:lnTo>
                <a:lnTo>
                  <a:pt x="3786" y="1394"/>
                </a:lnTo>
                <a:lnTo>
                  <a:pt x="3792" y="1394"/>
                </a:lnTo>
                <a:lnTo>
                  <a:pt x="3792" y="1394"/>
                </a:lnTo>
                <a:lnTo>
                  <a:pt x="3797" y="1392"/>
                </a:lnTo>
                <a:lnTo>
                  <a:pt x="3799" y="1392"/>
                </a:lnTo>
                <a:lnTo>
                  <a:pt x="3801" y="1390"/>
                </a:lnTo>
                <a:lnTo>
                  <a:pt x="3801" y="1390"/>
                </a:lnTo>
                <a:lnTo>
                  <a:pt x="3801" y="1388"/>
                </a:lnTo>
                <a:lnTo>
                  <a:pt x="3801" y="1388"/>
                </a:lnTo>
                <a:lnTo>
                  <a:pt x="3801" y="1386"/>
                </a:lnTo>
                <a:lnTo>
                  <a:pt x="3799" y="1386"/>
                </a:lnTo>
                <a:lnTo>
                  <a:pt x="3799" y="1386"/>
                </a:lnTo>
                <a:lnTo>
                  <a:pt x="3801" y="1384"/>
                </a:lnTo>
                <a:lnTo>
                  <a:pt x="3805" y="1382"/>
                </a:lnTo>
                <a:lnTo>
                  <a:pt x="3809" y="1378"/>
                </a:lnTo>
                <a:lnTo>
                  <a:pt x="3813" y="1375"/>
                </a:lnTo>
                <a:lnTo>
                  <a:pt x="3816" y="1373"/>
                </a:lnTo>
                <a:lnTo>
                  <a:pt x="3818" y="1369"/>
                </a:lnTo>
                <a:lnTo>
                  <a:pt x="3820" y="1369"/>
                </a:lnTo>
                <a:lnTo>
                  <a:pt x="3826" y="1365"/>
                </a:lnTo>
                <a:lnTo>
                  <a:pt x="3828" y="1365"/>
                </a:lnTo>
                <a:lnTo>
                  <a:pt x="3832" y="1361"/>
                </a:lnTo>
                <a:lnTo>
                  <a:pt x="3834" y="1357"/>
                </a:lnTo>
                <a:lnTo>
                  <a:pt x="3834" y="1357"/>
                </a:lnTo>
                <a:lnTo>
                  <a:pt x="3836" y="1354"/>
                </a:lnTo>
                <a:lnTo>
                  <a:pt x="3836" y="1352"/>
                </a:lnTo>
                <a:lnTo>
                  <a:pt x="3843" y="1348"/>
                </a:lnTo>
                <a:lnTo>
                  <a:pt x="3845" y="1346"/>
                </a:lnTo>
                <a:lnTo>
                  <a:pt x="3845" y="1346"/>
                </a:lnTo>
                <a:lnTo>
                  <a:pt x="3845" y="1344"/>
                </a:lnTo>
                <a:lnTo>
                  <a:pt x="3843" y="1346"/>
                </a:lnTo>
                <a:lnTo>
                  <a:pt x="3841" y="1346"/>
                </a:lnTo>
                <a:lnTo>
                  <a:pt x="3841" y="1346"/>
                </a:lnTo>
                <a:lnTo>
                  <a:pt x="3843" y="1344"/>
                </a:lnTo>
                <a:lnTo>
                  <a:pt x="3845" y="1342"/>
                </a:lnTo>
                <a:lnTo>
                  <a:pt x="3847" y="1342"/>
                </a:lnTo>
                <a:lnTo>
                  <a:pt x="3847" y="1342"/>
                </a:lnTo>
                <a:lnTo>
                  <a:pt x="3847" y="1344"/>
                </a:lnTo>
                <a:lnTo>
                  <a:pt x="3847" y="1344"/>
                </a:lnTo>
                <a:lnTo>
                  <a:pt x="3847" y="1344"/>
                </a:lnTo>
                <a:lnTo>
                  <a:pt x="3847" y="1344"/>
                </a:lnTo>
                <a:lnTo>
                  <a:pt x="3851" y="1344"/>
                </a:lnTo>
                <a:lnTo>
                  <a:pt x="3857" y="1342"/>
                </a:lnTo>
                <a:lnTo>
                  <a:pt x="3857" y="1342"/>
                </a:lnTo>
                <a:lnTo>
                  <a:pt x="3857" y="1342"/>
                </a:lnTo>
                <a:lnTo>
                  <a:pt x="3857" y="1340"/>
                </a:lnTo>
                <a:lnTo>
                  <a:pt x="3857" y="1340"/>
                </a:lnTo>
                <a:lnTo>
                  <a:pt x="3857" y="1340"/>
                </a:lnTo>
                <a:lnTo>
                  <a:pt x="3860" y="1340"/>
                </a:lnTo>
                <a:lnTo>
                  <a:pt x="3860" y="1340"/>
                </a:lnTo>
                <a:lnTo>
                  <a:pt x="3862" y="1338"/>
                </a:lnTo>
                <a:lnTo>
                  <a:pt x="3864" y="1336"/>
                </a:lnTo>
                <a:lnTo>
                  <a:pt x="3864" y="1336"/>
                </a:lnTo>
                <a:lnTo>
                  <a:pt x="3864" y="1334"/>
                </a:lnTo>
                <a:lnTo>
                  <a:pt x="3866" y="1331"/>
                </a:lnTo>
                <a:lnTo>
                  <a:pt x="3868" y="1331"/>
                </a:lnTo>
                <a:lnTo>
                  <a:pt x="3868" y="1329"/>
                </a:lnTo>
                <a:lnTo>
                  <a:pt x="3868" y="1329"/>
                </a:lnTo>
                <a:lnTo>
                  <a:pt x="3866" y="1325"/>
                </a:lnTo>
                <a:lnTo>
                  <a:pt x="3866" y="1323"/>
                </a:lnTo>
                <a:lnTo>
                  <a:pt x="3866" y="1321"/>
                </a:lnTo>
                <a:lnTo>
                  <a:pt x="3868" y="1319"/>
                </a:lnTo>
                <a:lnTo>
                  <a:pt x="3870" y="1317"/>
                </a:lnTo>
                <a:lnTo>
                  <a:pt x="3870" y="1317"/>
                </a:lnTo>
                <a:lnTo>
                  <a:pt x="3878" y="1315"/>
                </a:lnTo>
                <a:lnTo>
                  <a:pt x="3880" y="1315"/>
                </a:lnTo>
                <a:lnTo>
                  <a:pt x="3883" y="1313"/>
                </a:lnTo>
                <a:lnTo>
                  <a:pt x="3883" y="1310"/>
                </a:lnTo>
                <a:lnTo>
                  <a:pt x="3885" y="1310"/>
                </a:lnTo>
                <a:lnTo>
                  <a:pt x="3885" y="1308"/>
                </a:lnTo>
                <a:lnTo>
                  <a:pt x="3885" y="1308"/>
                </a:lnTo>
                <a:lnTo>
                  <a:pt x="3883" y="1306"/>
                </a:lnTo>
                <a:lnTo>
                  <a:pt x="3883" y="1306"/>
                </a:lnTo>
                <a:lnTo>
                  <a:pt x="3883" y="1304"/>
                </a:lnTo>
                <a:lnTo>
                  <a:pt x="3883" y="1306"/>
                </a:lnTo>
                <a:lnTo>
                  <a:pt x="3885" y="1306"/>
                </a:lnTo>
                <a:lnTo>
                  <a:pt x="3885" y="1308"/>
                </a:lnTo>
                <a:lnTo>
                  <a:pt x="3885" y="1310"/>
                </a:lnTo>
                <a:lnTo>
                  <a:pt x="3885" y="1313"/>
                </a:lnTo>
                <a:lnTo>
                  <a:pt x="3883" y="1315"/>
                </a:lnTo>
                <a:lnTo>
                  <a:pt x="3885" y="1317"/>
                </a:lnTo>
                <a:lnTo>
                  <a:pt x="3887" y="1317"/>
                </a:lnTo>
                <a:lnTo>
                  <a:pt x="3887" y="1315"/>
                </a:lnTo>
                <a:lnTo>
                  <a:pt x="3887" y="1315"/>
                </a:lnTo>
                <a:lnTo>
                  <a:pt x="3887" y="1315"/>
                </a:lnTo>
                <a:lnTo>
                  <a:pt x="3889" y="1317"/>
                </a:lnTo>
                <a:lnTo>
                  <a:pt x="3891" y="1315"/>
                </a:lnTo>
                <a:lnTo>
                  <a:pt x="3891" y="1315"/>
                </a:lnTo>
                <a:lnTo>
                  <a:pt x="3891" y="1313"/>
                </a:lnTo>
                <a:lnTo>
                  <a:pt x="3891" y="1308"/>
                </a:lnTo>
                <a:lnTo>
                  <a:pt x="3893" y="1308"/>
                </a:lnTo>
                <a:lnTo>
                  <a:pt x="3893" y="1310"/>
                </a:lnTo>
                <a:lnTo>
                  <a:pt x="3893" y="1310"/>
                </a:lnTo>
                <a:lnTo>
                  <a:pt x="3893" y="1310"/>
                </a:lnTo>
                <a:lnTo>
                  <a:pt x="3893" y="1315"/>
                </a:lnTo>
                <a:lnTo>
                  <a:pt x="3893" y="1315"/>
                </a:lnTo>
                <a:lnTo>
                  <a:pt x="3893" y="1317"/>
                </a:lnTo>
                <a:lnTo>
                  <a:pt x="3893" y="1317"/>
                </a:lnTo>
                <a:lnTo>
                  <a:pt x="3895" y="1315"/>
                </a:lnTo>
                <a:lnTo>
                  <a:pt x="3895" y="1315"/>
                </a:lnTo>
                <a:lnTo>
                  <a:pt x="3895" y="1315"/>
                </a:lnTo>
                <a:lnTo>
                  <a:pt x="3897" y="1315"/>
                </a:lnTo>
                <a:lnTo>
                  <a:pt x="3897" y="1315"/>
                </a:lnTo>
                <a:lnTo>
                  <a:pt x="3897" y="1315"/>
                </a:lnTo>
                <a:lnTo>
                  <a:pt x="3897" y="1313"/>
                </a:lnTo>
                <a:lnTo>
                  <a:pt x="3897" y="1310"/>
                </a:lnTo>
                <a:lnTo>
                  <a:pt x="3897" y="1310"/>
                </a:lnTo>
                <a:lnTo>
                  <a:pt x="3897" y="1308"/>
                </a:lnTo>
                <a:lnTo>
                  <a:pt x="3897" y="1310"/>
                </a:lnTo>
                <a:lnTo>
                  <a:pt x="3899" y="1313"/>
                </a:lnTo>
                <a:lnTo>
                  <a:pt x="3899" y="1313"/>
                </a:lnTo>
                <a:lnTo>
                  <a:pt x="3901" y="1315"/>
                </a:lnTo>
                <a:lnTo>
                  <a:pt x="3901" y="1315"/>
                </a:lnTo>
                <a:lnTo>
                  <a:pt x="3901" y="1315"/>
                </a:lnTo>
                <a:lnTo>
                  <a:pt x="3904" y="1313"/>
                </a:lnTo>
                <a:lnTo>
                  <a:pt x="3904" y="1313"/>
                </a:lnTo>
                <a:lnTo>
                  <a:pt x="3904" y="1310"/>
                </a:lnTo>
                <a:lnTo>
                  <a:pt x="3904" y="1306"/>
                </a:lnTo>
                <a:lnTo>
                  <a:pt x="3904" y="1306"/>
                </a:lnTo>
                <a:lnTo>
                  <a:pt x="3906" y="1310"/>
                </a:lnTo>
                <a:lnTo>
                  <a:pt x="3906" y="1313"/>
                </a:lnTo>
                <a:lnTo>
                  <a:pt x="3906" y="1315"/>
                </a:lnTo>
                <a:lnTo>
                  <a:pt x="3906" y="1313"/>
                </a:lnTo>
                <a:lnTo>
                  <a:pt x="3908" y="1313"/>
                </a:lnTo>
                <a:lnTo>
                  <a:pt x="3908" y="1310"/>
                </a:lnTo>
                <a:lnTo>
                  <a:pt x="3910" y="1310"/>
                </a:lnTo>
                <a:lnTo>
                  <a:pt x="3910" y="1308"/>
                </a:lnTo>
                <a:lnTo>
                  <a:pt x="3910" y="1308"/>
                </a:lnTo>
                <a:lnTo>
                  <a:pt x="3910" y="1306"/>
                </a:lnTo>
                <a:lnTo>
                  <a:pt x="3910" y="1304"/>
                </a:lnTo>
                <a:lnTo>
                  <a:pt x="3912" y="1304"/>
                </a:lnTo>
                <a:lnTo>
                  <a:pt x="3910" y="1306"/>
                </a:lnTo>
                <a:lnTo>
                  <a:pt x="3910" y="1306"/>
                </a:lnTo>
                <a:lnTo>
                  <a:pt x="3910" y="1308"/>
                </a:lnTo>
                <a:lnTo>
                  <a:pt x="3912" y="1310"/>
                </a:lnTo>
                <a:lnTo>
                  <a:pt x="3912" y="1308"/>
                </a:lnTo>
                <a:lnTo>
                  <a:pt x="3914" y="1308"/>
                </a:lnTo>
                <a:lnTo>
                  <a:pt x="3914" y="1308"/>
                </a:lnTo>
                <a:lnTo>
                  <a:pt x="3912" y="1310"/>
                </a:lnTo>
                <a:lnTo>
                  <a:pt x="3912" y="1310"/>
                </a:lnTo>
                <a:lnTo>
                  <a:pt x="3912" y="1313"/>
                </a:lnTo>
                <a:lnTo>
                  <a:pt x="3914" y="1313"/>
                </a:lnTo>
                <a:lnTo>
                  <a:pt x="3914" y="1313"/>
                </a:lnTo>
                <a:lnTo>
                  <a:pt x="3914" y="1313"/>
                </a:lnTo>
                <a:lnTo>
                  <a:pt x="3916" y="1313"/>
                </a:lnTo>
                <a:lnTo>
                  <a:pt x="3916" y="1310"/>
                </a:lnTo>
                <a:lnTo>
                  <a:pt x="3918" y="1308"/>
                </a:lnTo>
                <a:lnTo>
                  <a:pt x="3920" y="1306"/>
                </a:lnTo>
                <a:lnTo>
                  <a:pt x="3920" y="1306"/>
                </a:lnTo>
                <a:lnTo>
                  <a:pt x="3920" y="1304"/>
                </a:lnTo>
                <a:lnTo>
                  <a:pt x="3920" y="1304"/>
                </a:lnTo>
                <a:lnTo>
                  <a:pt x="3918" y="1302"/>
                </a:lnTo>
                <a:lnTo>
                  <a:pt x="3918" y="1302"/>
                </a:lnTo>
                <a:lnTo>
                  <a:pt x="3918" y="1300"/>
                </a:lnTo>
                <a:lnTo>
                  <a:pt x="3918" y="1300"/>
                </a:lnTo>
                <a:lnTo>
                  <a:pt x="3918" y="1298"/>
                </a:lnTo>
                <a:lnTo>
                  <a:pt x="3918" y="1298"/>
                </a:lnTo>
                <a:lnTo>
                  <a:pt x="3918" y="1298"/>
                </a:lnTo>
                <a:lnTo>
                  <a:pt x="3920" y="1296"/>
                </a:lnTo>
                <a:lnTo>
                  <a:pt x="3918" y="1296"/>
                </a:lnTo>
                <a:lnTo>
                  <a:pt x="3918" y="1294"/>
                </a:lnTo>
                <a:lnTo>
                  <a:pt x="3918" y="1294"/>
                </a:lnTo>
                <a:lnTo>
                  <a:pt x="3920" y="1294"/>
                </a:lnTo>
                <a:lnTo>
                  <a:pt x="3920" y="1292"/>
                </a:lnTo>
                <a:lnTo>
                  <a:pt x="3920" y="1292"/>
                </a:lnTo>
                <a:lnTo>
                  <a:pt x="3918" y="1289"/>
                </a:lnTo>
                <a:lnTo>
                  <a:pt x="3918" y="1289"/>
                </a:lnTo>
                <a:lnTo>
                  <a:pt x="3916" y="1287"/>
                </a:lnTo>
                <a:lnTo>
                  <a:pt x="3918" y="1289"/>
                </a:lnTo>
                <a:lnTo>
                  <a:pt x="3920" y="1289"/>
                </a:lnTo>
                <a:lnTo>
                  <a:pt x="3920" y="1287"/>
                </a:lnTo>
                <a:lnTo>
                  <a:pt x="3920" y="1287"/>
                </a:lnTo>
                <a:lnTo>
                  <a:pt x="3920" y="1287"/>
                </a:lnTo>
                <a:lnTo>
                  <a:pt x="3920" y="1285"/>
                </a:lnTo>
                <a:lnTo>
                  <a:pt x="3920" y="1287"/>
                </a:lnTo>
                <a:lnTo>
                  <a:pt x="3920" y="1289"/>
                </a:lnTo>
                <a:lnTo>
                  <a:pt x="3920" y="1292"/>
                </a:lnTo>
                <a:lnTo>
                  <a:pt x="3920" y="1294"/>
                </a:lnTo>
                <a:lnTo>
                  <a:pt x="3920" y="1296"/>
                </a:lnTo>
                <a:lnTo>
                  <a:pt x="3924" y="1300"/>
                </a:lnTo>
                <a:lnTo>
                  <a:pt x="3924" y="1302"/>
                </a:lnTo>
                <a:lnTo>
                  <a:pt x="3929" y="1300"/>
                </a:lnTo>
                <a:lnTo>
                  <a:pt x="3929" y="1300"/>
                </a:lnTo>
                <a:lnTo>
                  <a:pt x="3931" y="1300"/>
                </a:lnTo>
                <a:lnTo>
                  <a:pt x="3933" y="1298"/>
                </a:lnTo>
                <a:lnTo>
                  <a:pt x="3933" y="1298"/>
                </a:lnTo>
                <a:lnTo>
                  <a:pt x="3933" y="1298"/>
                </a:lnTo>
                <a:lnTo>
                  <a:pt x="3933" y="1300"/>
                </a:lnTo>
                <a:lnTo>
                  <a:pt x="3937" y="1302"/>
                </a:lnTo>
                <a:lnTo>
                  <a:pt x="3937" y="1304"/>
                </a:lnTo>
                <a:lnTo>
                  <a:pt x="3937" y="1306"/>
                </a:lnTo>
                <a:lnTo>
                  <a:pt x="3939" y="1304"/>
                </a:lnTo>
                <a:lnTo>
                  <a:pt x="3939" y="1304"/>
                </a:lnTo>
                <a:lnTo>
                  <a:pt x="3939" y="1306"/>
                </a:lnTo>
                <a:lnTo>
                  <a:pt x="3937" y="1306"/>
                </a:lnTo>
                <a:lnTo>
                  <a:pt x="3939" y="1308"/>
                </a:lnTo>
                <a:lnTo>
                  <a:pt x="3939" y="1313"/>
                </a:lnTo>
                <a:lnTo>
                  <a:pt x="3941" y="1315"/>
                </a:lnTo>
                <a:lnTo>
                  <a:pt x="3941" y="1317"/>
                </a:lnTo>
                <a:lnTo>
                  <a:pt x="3941" y="1323"/>
                </a:lnTo>
                <a:lnTo>
                  <a:pt x="3943" y="1325"/>
                </a:lnTo>
                <a:lnTo>
                  <a:pt x="3943" y="1327"/>
                </a:lnTo>
                <a:lnTo>
                  <a:pt x="3945" y="1329"/>
                </a:lnTo>
                <a:lnTo>
                  <a:pt x="3945" y="1329"/>
                </a:lnTo>
                <a:lnTo>
                  <a:pt x="3945" y="1329"/>
                </a:lnTo>
                <a:lnTo>
                  <a:pt x="3950" y="1334"/>
                </a:lnTo>
                <a:lnTo>
                  <a:pt x="3952" y="1336"/>
                </a:lnTo>
                <a:lnTo>
                  <a:pt x="3952" y="1334"/>
                </a:lnTo>
                <a:lnTo>
                  <a:pt x="3952" y="1331"/>
                </a:lnTo>
                <a:lnTo>
                  <a:pt x="3952" y="1331"/>
                </a:lnTo>
                <a:lnTo>
                  <a:pt x="3952" y="1334"/>
                </a:lnTo>
                <a:lnTo>
                  <a:pt x="3954" y="1334"/>
                </a:lnTo>
                <a:lnTo>
                  <a:pt x="3954" y="1336"/>
                </a:lnTo>
                <a:lnTo>
                  <a:pt x="3954" y="1336"/>
                </a:lnTo>
                <a:lnTo>
                  <a:pt x="3952" y="1336"/>
                </a:lnTo>
                <a:lnTo>
                  <a:pt x="3952" y="1338"/>
                </a:lnTo>
                <a:lnTo>
                  <a:pt x="3952" y="1338"/>
                </a:lnTo>
                <a:lnTo>
                  <a:pt x="3954" y="1338"/>
                </a:lnTo>
                <a:lnTo>
                  <a:pt x="3954" y="1336"/>
                </a:lnTo>
                <a:lnTo>
                  <a:pt x="3956" y="1336"/>
                </a:lnTo>
                <a:lnTo>
                  <a:pt x="3956" y="1334"/>
                </a:lnTo>
                <a:lnTo>
                  <a:pt x="3956" y="1336"/>
                </a:lnTo>
                <a:lnTo>
                  <a:pt x="3956" y="1338"/>
                </a:lnTo>
                <a:lnTo>
                  <a:pt x="3956" y="1338"/>
                </a:lnTo>
                <a:lnTo>
                  <a:pt x="3956" y="1338"/>
                </a:lnTo>
                <a:lnTo>
                  <a:pt x="3956" y="1338"/>
                </a:lnTo>
                <a:lnTo>
                  <a:pt x="3956" y="1340"/>
                </a:lnTo>
                <a:lnTo>
                  <a:pt x="3956" y="1342"/>
                </a:lnTo>
                <a:lnTo>
                  <a:pt x="3958" y="1342"/>
                </a:lnTo>
                <a:lnTo>
                  <a:pt x="3958" y="1342"/>
                </a:lnTo>
                <a:lnTo>
                  <a:pt x="3958" y="1340"/>
                </a:lnTo>
                <a:lnTo>
                  <a:pt x="3958" y="1340"/>
                </a:lnTo>
                <a:lnTo>
                  <a:pt x="3960" y="1340"/>
                </a:lnTo>
                <a:lnTo>
                  <a:pt x="3960" y="1340"/>
                </a:lnTo>
                <a:lnTo>
                  <a:pt x="3962" y="1340"/>
                </a:lnTo>
                <a:lnTo>
                  <a:pt x="3964" y="1342"/>
                </a:lnTo>
                <a:lnTo>
                  <a:pt x="3964" y="1342"/>
                </a:lnTo>
                <a:lnTo>
                  <a:pt x="3964" y="1342"/>
                </a:lnTo>
                <a:lnTo>
                  <a:pt x="3964" y="1344"/>
                </a:lnTo>
                <a:lnTo>
                  <a:pt x="3964" y="1344"/>
                </a:lnTo>
                <a:lnTo>
                  <a:pt x="3966" y="1344"/>
                </a:lnTo>
                <a:lnTo>
                  <a:pt x="3966" y="1346"/>
                </a:lnTo>
                <a:lnTo>
                  <a:pt x="3966" y="1346"/>
                </a:lnTo>
                <a:lnTo>
                  <a:pt x="3966" y="1348"/>
                </a:lnTo>
                <a:lnTo>
                  <a:pt x="3968" y="1348"/>
                </a:lnTo>
                <a:lnTo>
                  <a:pt x="3968" y="1348"/>
                </a:lnTo>
                <a:lnTo>
                  <a:pt x="3968" y="1348"/>
                </a:lnTo>
                <a:lnTo>
                  <a:pt x="3968" y="1350"/>
                </a:lnTo>
                <a:lnTo>
                  <a:pt x="3968" y="1350"/>
                </a:lnTo>
                <a:lnTo>
                  <a:pt x="3966" y="1352"/>
                </a:lnTo>
                <a:lnTo>
                  <a:pt x="3966" y="1350"/>
                </a:lnTo>
                <a:lnTo>
                  <a:pt x="3964" y="1348"/>
                </a:lnTo>
                <a:lnTo>
                  <a:pt x="3962" y="1348"/>
                </a:lnTo>
                <a:lnTo>
                  <a:pt x="3962" y="1350"/>
                </a:lnTo>
                <a:lnTo>
                  <a:pt x="3964" y="1352"/>
                </a:lnTo>
                <a:lnTo>
                  <a:pt x="3964" y="1354"/>
                </a:lnTo>
                <a:lnTo>
                  <a:pt x="3966" y="1357"/>
                </a:lnTo>
                <a:lnTo>
                  <a:pt x="3968" y="1357"/>
                </a:lnTo>
                <a:lnTo>
                  <a:pt x="3968" y="1357"/>
                </a:lnTo>
                <a:lnTo>
                  <a:pt x="3968" y="1354"/>
                </a:lnTo>
                <a:lnTo>
                  <a:pt x="3968" y="1352"/>
                </a:lnTo>
                <a:lnTo>
                  <a:pt x="3968" y="1352"/>
                </a:lnTo>
                <a:lnTo>
                  <a:pt x="3971" y="1350"/>
                </a:lnTo>
                <a:lnTo>
                  <a:pt x="3971" y="1350"/>
                </a:lnTo>
                <a:lnTo>
                  <a:pt x="3971" y="1352"/>
                </a:lnTo>
                <a:lnTo>
                  <a:pt x="3971" y="1357"/>
                </a:lnTo>
                <a:lnTo>
                  <a:pt x="3971" y="1357"/>
                </a:lnTo>
                <a:lnTo>
                  <a:pt x="3973" y="1359"/>
                </a:lnTo>
                <a:lnTo>
                  <a:pt x="3973" y="1359"/>
                </a:lnTo>
                <a:lnTo>
                  <a:pt x="3973" y="1361"/>
                </a:lnTo>
                <a:lnTo>
                  <a:pt x="3973" y="1363"/>
                </a:lnTo>
                <a:lnTo>
                  <a:pt x="3975" y="1367"/>
                </a:lnTo>
                <a:lnTo>
                  <a:pt x="3977" y="1373"/>
                </a:lnTo>
                <a:lnTo>
                  <a:pt x="3977" y="1375"/>
                </a:lnTo>
                <a:lnTo>
                  <a:pt x="3979" y="1375"/>
                </a:lnTo>
                <a:lnTo>
                  <a:pt x="3977" y="1380"/>
                </a:lnTo>
                <a:lnTo>
                  <a:pt x="3977" y="1382"/>
                </a:lnTo>
                <a:lnTo>
                  <a:pt x="3977" y="1384"/>
                </a:lnTo>
                <a:lnTo>
                  <a:pt x="3977" y="1386"/>
                </a:lnTo>
                <a:lnTo>
                  <a:pt x="3975" y="1386"/>
                </a:lnTo>
                <a:lnTo>
                  <a:pt x="3975" y="1390"/>
                </a:lnTo>
                <a:lnTo>
                  <a:pt x="3975" y="1390"/>
                </a:lnTo>
                <a:lnTo>
                  <a:pt x="3973" y="1392"/>
                </a:lnTo>
                <a:lnTo>
                  <a:pt x="3973" y="1399"/>
                </a:lnTo>
                <a:lnTo>
                  <a:pt x="3973" y="1399"/>
                </a:lnTo>
                <a:lnTo>
                  <a:pt x="3975" y="1399"/>
                </a:lnTo>
                <a:lnTo>
                  <a:pt x="3977" y="1399"/>
                </a:lnTo>
                <a:lnTo>
                  <a:pt x="3977" y="1396"/>
                </a:lnTo>
                <a:lnTo>
                  <a:pt x="3979" y="1394"/>
                </a:lnTo>
                <a:lnTo>
                  <a:pt x="3979" y="1394"/>
                </a:lnTo>
                <a:lnTo>
                  <a:pt x="3979" y="1394"/>
                </a:lnTo>
                <a:lnTo>
                  <a:pt x="3979" y="1394"/>
                </a:lnTo>
                <a:lnTo>
                  <a:pt x="3979" y="1392"/>
                </a:lnTo>
                <a:lnTo>
                  <a:pt x="3979" y="1392"/>
                </a:lnTo>
                <a:lnTo>
                  <a:pt x="3979" y="1394"/>
                </a:lnTo>
                <a:lnTo>
                  <a:pt x="3979" y="1396"/>
                </a:lnTo>
                <a:lnTo>
                  <a:pt x="3979" y="1399"/>
                </a:lnTo>
                <a:lnTo>
                  <a:pt x="3979" y="1399"/>
                </a:lnTo>
                <a:lnTo>
                  <a:pt x="3979" y="1401"/>
                </a:lnTo>
                <a:lnTo>
                  <a:pt x="3979" y="1401"/>
                </a:lnTo>
                <a:lnTo>
                  <a:pt x="3981" y="1401"/>
                </a:lnTo>
                <a:lnTo>
                  <a:pt x="3981" y="1399"/>
                </a:lnTo>
                <a:lnTo>
                  <a:pt x="3981" y="1399"/>
                </a:lnTo>
                <a:lnTo>
                  <a:pt x="3983" y="1396"/>
                </a:lnTo>
                <a:lnTo>
                  <a:pt x="3983" y="1399"/>
                </a:lnTo>
                <a:lnTo>
                  <a:pt x="3983" y="1399"/>
                </a:lnTo>
                <a:lnTo>
                  <a:pt x="3983" y="1399"/>
                </a:lnTo>
                <a:lnTo>
                  <a:pt x="3983" y="1401"/>
                </a:lnTo>
                <a:lnTo>
                  <a:pt x="3983" y="1403"/>
                </a:lnTo>
                <a:lnTo>
                  <a:pt x="3985" y="1403"/>
                </a:lnTo>
                <a:lnTo>
                  <a:pt x="3987" y="1403"/>
                </a:lnTo>
                <a:lnTo>
                  <a:pt x="3987" y="1401"/>
                </a:lnTo>
                <a:lnTo>
                  <a:pt x="3989" y="1399"/>
                </a:lnTo>
                <a:lnTo>
                  <a:pt x="3989" y="1399"/>
                </a:lnTo>
                <a:lnTo>
                  <a:pt x="3989" y="1401"/>
                </a:lnTo>
                <a:lnTo>
                  <a:pt x="3989" y="1401"/>
                </a:lnTo>
                <a:lnTo>
                  <a:pt x="3987" y="1403"/>
                </a:lnTo>
                <a:lnTo>
                  <a:pt x="3989" y="1403"/>
                </a:lnTo>
                <a:lnTo>
                  <a:pt x="3989" y="1403"/>
                </a:lnTo>
                <a:lnTo>
                  <a:pt x="3992" y="1403"/>
                </a:lnTo>
                <a:lnTo>
                  <a:pt x="3994" y="1401"/>
                </a:lnTo>
                <a:lnTo>
                  <a:pt x="3994" y="1399"/>
                </a:lnTo>
                <a:lnTo>
                  <a:pt x="3996" y="1396"/>
                </a:lnTo>
                <a:lnTo>
                  <a:pt x="3998" y="1396"/>
                </a:lnTo>
                <a:lnTo>
                  <a:pt x="4000" y="1394"/>
                </a:lnTo>
                <a:lnTo>
                  <a:pt x="4000" y="1394"/>
                </a:lnTo>
                <a:lnTo>
                  <a:pt x="4000" y="1394"/>
                </a:lnTo>
                <a:lnTo>
                  <a:pt x="4000" y="1394"/>
                </a:lnTo>
                <a:lnTo>
                  <a:pt x="4002" y="1394"/>
                </a:lnTo>
                <a:lnTo>
                  <a:pt x="4004" y="1392"/>
                </a:lnTo>
                <a:lnTo>
                  <a:pt x="4002" y="1392"/>
                </a:lnTo>
                <a:lnTo>
                  <a:pt x="4002" y="1390"/>
                </a:lnTo>
                <a:lnTo>
                  <a:pt x="4002" y="1388"/>
                </a:lnTo>
                <a:lnTo>
                  <a:pt x="4002" y="1388"/>
                </a:lnTo>
                <a:lnTo>
                  <a:pt x="4002" y="1388"/>
                </a:lnTo>
                <a:lnTo>
                  <a:pt x="4002" y="1390"/>
                </a:lnTo>
                <a:lnTo>
                  <a:pt x="4002" y="1390"/>
                </a:lnTo>
                <a:lnTo>
                  <a:pt x="4004" y="1392"/>
                </a:lnTo>
                <a:lnTo>
                  <a:pt x="4004" y="1392"/>
                </a:lnTo>
                <a:lnTo>
                  <a:pt x="4006" y="1392"/>
                </a:lnTo>
                <a:lnTo>
                  <a:pt x="4008" y="1392"/>
                </a:lnTo>
                <a:lnTo>
                  <a:pt x="4010" y="1388"/>
                </a:lnTo>
                <a:lnTo>
                  <a:pt x="4010" y="1388"/>
                </a:lnTo>
                <a:lnTo>
                  <a:pt x="4010" y="1386"/>
                </a:lnTo>
                <a:lnTo>
                  <a:pt x="4012" y="1384"/>
                </a:lnTo>
                <a:lnTo>
                  <a:pt x="4010" y="1382"/>
                </a:lnTo>
                <a:lnTo>
                  <a:pt x="4012" y="1380"/>
                </a:lnTo>
                <a:lnTo>
                  <a:pt x="4010" y="1380"/>
                </a:lnTo>
                <a:lnTo>
                  <a:pt x="4010" y="1380"/>
                </a:lnTo>
                <a:lnTo>
                  <a:pt x="4012" y="1380"/>
                </a:lnTo>
                <a:lnTo>
                  <a:pt x="4015" y="1382"/>
                </a:lnTo>
                <a:lnTo>
                  <a:pt x="4015" y="1382"/>
                </a:lnTo>
                <a:lnTo>
                  <a:pt x="4017" y="1384"/>
                </a:lnTo>
                <a:lnTo>
                  <a:pt x="4015" y="1384"/>
                </a:lnTo>
                <a:lnTo>
                  <a:pt x="4017" y="1386"/>
                </a:lnTo>
                <a:lnTo>
                  <a:pt x="4017" y="1388"/>
                </a:lnTo>
                <a:lnTo>
                  <a:pt x="4019" y="1390"/>
                </a:lnTo>
                <a:lnTo>
                  <a:pt x="4019" y="1392"/>
                </a:lnTo>
                <a:lnTo>
                  <a:pt x="4021" y="1392"/>
                </a:lnTo>
                <a:lnTo>
                  <a:pt x="4023" y="1392"/>
                </a:lnTo>
                <a:lnTo>
                  <a:pt x="4023" y="1392"/>
                </a:lnTo>
                <a:lnTo>
                  <a:pt x="4023" y="1390"/>
                </a:lnTo>
                <a:lnTo>
                  <a:pt x="4023" y="1392"/>
                </a:lnTo>
                <a:lnTo>
                  <a:pt x="4023" y="1392"/>
                </a:lnTo>
                <a:lnTo>
                  <a:pt x="4023" y="1396"/>
                </a:lnTo>
                <a:lnTo>
                  <a:pt x="4021" y="1396"/>
                </a:lnTo>
                <a:lnTo>
                  <a:pt x="4021" y="1399"/>
                </a:lnTo>
                <a:lnTo>
                  <a:pt x="4023" y="1401"/>
                </a:lnTo>
                <a:lnTo>
                  <a:pt x="4025" y="1407"/>
                </a:lnTo>
                <a:lnTo>
                  <a:pt x="4023" y="1409"/>
                </a:lnTo>
                <a:lnTo>
                  <a:pt x="4025" y="1411"/>
                </a:lnTo>
                <a:lnTo>
                  <a:pt x="4025" y="1415"/>
                </a:lnTo>
                <a:lnTo>
                  <a:pt x="4025" y="1417"/>
                </a:lnTo>
                <a:lnTo>
                  <a:pt x="4027" y="1417"/>
                </a:lnTo>
                <a:lnTo>
                  <a:pt x="4027" y="1419"/>
                </a:lnTo>
                <a:lnTo>
                  <a:pt x="4027" y="1419"/>
                </a:lnTo>
                <a:lnTo>
                  <a:pt x="4027" y="1419"/>
                </a:lnTo>
                <a:lnTo>
                  <a:pt x="4027" y="1422"/>
                </a:lnTo>
                <a:lnTo>
                  <a:pt x="4027" y="1424"/>
                </a:lnTo>
                <a:lnTo>
                  <a:pt x="4029" y="1426"/>
                </a:lnTo>
                <a:lnTo>
                  <a:pt x="4029" y="1430"/>
                </a:lnTo>
                <a:lnTo>
                  <a:pt x="4029" y="1430"/>
                </a:lnTo>
                <a:lnTo>
                  <a:pt x="4029" y="1432"/>
                </a:lnTo>
                <a:lnTo>
                  <a:pt x="4029" y="1434"/>
                </a:lnTo>
                <a:lnTo>
                  <a:pt x="4031" y="1430"/>
                </a:lnTo>
                <a:lnTo>
                  <a:pt x="4031" y="1430"/>
                </a:lnTo>
                <a:lnTo>
                  <a:pt x="4031" y="1432"/>
                </a:lnTo>
                <a:lnTo>
                  <a:pt x="4031" y="1432"/>
                </a:lnTo>
                <a:lnTo>
                  <a:pt x="4033" y="1436"/>
                </a:lnTo>
                <a:lnTo>
                  <a:pt x="4033" y="1438"/>
                </a:lnTo>
                <a:lnTo>
                  <a:pt x="4036" y="1440"/>
                </a:lnTo>
                <a:lnTo>
                  <a:pt x="4036" y="1445"/>
                </a:lnTo>
                <a:lnTo>
                  <a:pt x="4038" y="1447"/>
                </a:lnTo>
                <a:lnTo>
                  <a:pt x="4038" y="1447"/>
                </a:lnTo>
                <a:lnTo>
                  <a:pt x="4038" y="1449"/>
                </a:lnTo>
                <a:lnTo>
                  <a:pt x="4038" y="1451"/>
                </a:lnTo>
                <a:lnTo>
                  <a:pt x="4036" y="1451"/>
                </a:lnTo>
                <a:lnTo>
                  <a:pt x="4038" y="1453"/>
                </a:lnTo>
                <a:lnTo>
                  <a:pt x="4036" y="1453"/>
                </a:lnTo>
                <a:lnTo>
                  <a:pt x="4036" y="1455"/>
                </a:lnTo>
                <a:lnTo>
                  <a:pt x="4036" y="1455"/>
                </a:lnTo>
                <a:lnTo>
                  <a:pt x="4038" y="1455"/>
                </a:lnTo>
                <a:lnTo>
                  <a:pt x="4038" y="1457"/>
                </a:lnTo>
                <a:lnTo>
                  <a:pt x="4038" y="1457"/>
                </a:lnTo>
                <a:lnTo>
                  <a:pt x="4038" y="1459"/>
                </a:lnTo>
                <a:lnTo>
                  <a:pt x="4038" y="1459"/>
                </a:lnTo>
                <a:lnTo>
                  <a:pt x="4038" y="1459"/>
                </a:lnTo>
                <a:lnTo>
                  <a:pt x="4036" y="1461"/>
                </a:lnTo>
                <a:lnTo>
                  <a:pt x="4038" y="1461"/>
                </a:lnTo>
                <a:lnTo>
                  <a:pt x="4038" y="1461"/>
                </a:lnTo>
                <a:lnTo>
                  <a:pt x="4040" y="1461"/>
                </a:lnTo>
                <a:lnTo>
                  <a:pt x="4040" y="1461"/>
                </a:lnTo>
                <a:lnTo>
                  <a:pt x="4040" y="1461"/>
                </a:lnTo>
                <a:lnTo>
                  <a:pt x="4040" y="1463"/>
                </a:lnTo>
                <a:lnTo>
                  <a:pt x="4038" y="1463"/>
                </a:lnTo>
                <a:lnTo>
                  <a:pt x="4038" y="1466"/>
                </a:lnTo>
                <a:lnTo>
                  <a:pt x="4038" y="1466"/>
                </a:lnTo>
                <a:lnTo>
                  <a:pt x="4038" y="1468"/>
                </a:lnTo>
                <a:lnTo>
                  <a:pt x="4038" y="1470"/>
                </a:lnTo>
                <a:lnTo>
                  <a:pt x="4038" y="1470"/>
                </a:lnTo>
                <a:lnTo>
                  <a:pt x="4038" y="1472"/>
                </a:lnTo>
                <a:lnTo>
                  <a:pt x="4036" y="1474"/>
                </a:lnTo>
                <a:lnTo>
                  <a:pt x="4036" y="1476"/>
                </a:lnTo>
                <a:lnTo>
                  <a:pt x="4036" y="1476"/>
                </a:lnTo>
                <a:lnTo>
                  <a:pt x="4033" y="1478"/>
                </a:lnTo>
                <a:lnTo>
                  <a:pt x="4036" y="1482"/>
                </a:lnTo>
                <a:lnTo>
                  <a:pt x="4036" y="1484"/>
                </a:lnTo>
                <a:lnTo>
                  <a:pt x="4036" y="1487"/>
                </a:lnTo>
                <a:lnTo>
                  <a:pt x="4036" y="1487"/>
                </a:lnTo>
                <a:lnTo>
                  <a:pt x="4038" y="1484"/>
                </a:lnTo>
                <a:lnTo>
                  <a:pt x="4038" y="1484"/>
                </a:lnTo>
                <a:lnTo>
                  <a:pt x="4036" y="1489"/>
                </a:lnTo>
                <a:lnTo>
                  <a:pt x="4036" y="1493"/>
                </a:lnTo>
                <a:lnTo>
                  <a:pt x="4033" y="1495"/>
                </a:lnTo>
                <a:lnTo>
                  <a:pt x="4033" y="1497"/>
                </a:lnTo>
                <a:lnTo>
                  <a:pt x="4031" y="1501"/>
                </a:lnTo>
                <a:lnTo>
                  <a:pt x="4031" y="1505"/>
                </a:lnTo>
                <a:lnTo>
                  <a:pt x="4031" y="1508"/>
                </a:lnTo>
                <a:lnTo>
                  <a:pt x="4031" y="1510"/>
                </a:lnTo>
                <a:lnTo>
                  <a:pt x="4031" y="1514"/>
                </a:lnTo>
                <a:lnTo>
                  <a:pt x="4033" y="1514"/>
                </a:lnTo>
                <a:lnTo>
                  <a:pt x="4033" y="1514"/>
                </a:lnTo>
                <a:lnTo>
                  <a:pt x="4033" y="1512"/>
                </a:lnTo>
                <a:lnTo>
                  <a:pt x="4036" y="1512"/>
                </a:lnTo>
                <a:lnTo>
                  <a:pt x="4036" y="1512"/>
                </a:lnTo>
                <a:lnTo>
                  <a:pt x="4038" y="1512"/>
                </a:lnTo>
                <a:lnTo>
                  <a:pt x="4038" y="1512"/>
                </a:lnTo>
                <a:lnTo>
                  <a:pt x="4040" y="1516"/>
                </a:lnTo>
                <a:lnTo>
                  <a:pt x="4040" y="1516"/>
                </a:lnTo>
                <a:lnTo>
                  <a:pt x="4042" y="1516"/>
                </a:lnTo>
                <a:lnTo>
                  <a:pt x="4042" y="1518"/>
                </a:lnTo>
                <a:lnTo>
                  <a:pt x="4042" y="1520"/>
                </a:lnTo>
                <a:lnTo>
                  <a:pt x="4044" y="1520"/>
                </a:lnTo>
                <a:lnTo>
                  <a:pt x="4044" y="1520"/>
                </a:lnTo>
                <a:lnTo>
                  <a:pt x="4046" y="1522"/>
                </a:lnTo>
                <a:lnTo>
                  <a:pt x="4046" y="1522"/>
                </a:lnTo>
                <a:lnTo>
                  <a:pt x="4048" y="1524"/>
                </a:lnTo>
                <a:lnTo>
                  <a:pt x="4048" y="1526"/>
                </a:lnTo>
                <a:lnTo>
                  <a:pt x="4050" y="1526"/>
                </a:lnTo>
                <a:lnTo>
                  <a:pt x="4050" y="1526"/>
                </a:lnTo>
                <a:lnTo>
                  <a:pt x="4050" y="1526"/>
                </a:lnTo>
                <a:lnTo>
                  <a:pt x="4050" y="1528"/>
                </a:lnTo>
                <a:lnTo>
                  <a:pt x="4052" y="1528"/>
                </a:lnTo>
                <a:lnTo>
                  <a:pt x="4052" y="1528"/>
                </a:lnTo>
                <a:lnTo>
                  <a:pt x="4052" y="1533"/>
                </a:lnTo>
                <a:lnTo>
                  <a:pt x="4054" y="1535"/>
                </a:lnTo>
                <a:lnTo>
                  <a:pt x="4059" y="1539"/>
                </a:lnTo>
                <a:lnTo>
                  <a:pt x="4059" y="1541"/>
                </a:lnTo>
                <a:lnTo>
                  <a:pt x="4061" y="1543"/>
                </a:lnTo>
                <a:lnTo>
                  <a:pt x="4061" y="1545"/>
                </a:lnTo>
                <a:lnTo>
                  <a:pt x="4063" y="1547"/>
                </a:lnTo>
                <a:lnTo>
                  <a:pt x="4061" y="1552"/>
                </a:lnTo>
                <a:lnTo>
                  <a:pt x="4063" y="1558"/>
                </a:lnTo>
                <a:lnTo>
                  <a:pt x="4065" y="1564"/>
                </a:lnTo>
                <a:lnTo>
                  <a:pt x="4065" y="1568"/>
                </a:lnTo>
                <a:lnTo>
                  <a:pt x="4067" y="1570"/>
                </a:lnTo>
                <a:lnTo>
                  <a:pt x="4067" y="1573"/>
                </a:lnTo>
                <a:lnTo>
                  <a:pt x="4067" y="1573"/>
                </a:lnTo>
                <a:lnTo>
                  <a:pt x="4067" y="1575"/>
                </a:lnTo>
                <a:lnTo>
                  <a:pt x="4067" y="1575"/>
                </a:lnTo>
                <a:lnTo>
                  <a:pt x="4067" y="1575"/>
                </a:lnTo>
                <a:lnTo>
                  <a:pt x="4069" y="1577"/>
                </a:lnTo>
                <a:lnTo>
                  <a:pt x="4071" y="1579"/>
                </a:lnTo>
                <a:lnTo>
                  <a:pt x="4073" y="1581"/>
                </a:lnTo>
                <a:lnTo>
                  <a:pt x="4075" y="1585"/>
                </a:lnTo>
                <a:lnTo>
                  <a:pt x="4075" y="1585"/>
                </a:lnTo>
                <a:lnTo>
                  <a:pt x="4075" y="1587"/>
                </a:lnTo>
                <a:lnTo>
                  <a:pt x="4075" y="1589"/>
                </a:lnTo>
                <a:lnTo>
                  <a:pt x="4075" y="1591"/>
                </a:lnTo>
                <a:lnTo>
                  <a:pt x="4077" y="1591"/>
                </a:lnTo>
                <a:lnTo>
                  <a:pt x="4077" y="1593"/>
                </a:lnTo>
                <a:lnTo>
                  <a:pt x="4082" y="1593"/>
                </a:lnTo>
                <a:lnTo>
                  <a:pt x="4084" y="1596"/>
                </a:lnTo>
                <a:lnTo>
                  <a:pt x="4088" y="1600"/>
                </a:lnTo>
                <a:lnTo>
                  <a:pt x="4094" y="1602"/>
                </a:lnTo>
                <a:lnTo>
                  <a:pt x="4096" y="1604"/>
                </a:lnTo>
                <a:lnTo>
                  <a:pt x="4098" y="1606"/>
                </a:lnTo>
                <a:lnTo>
                  <a:pt x="4105" y="1608"/>
                </a:lnTo>
                <a:lnTo>
                  <a:pt x="4105" y="1610"/>
                </a:lnTo>
                <a:lnTo>
                  <a:pt x="4107" y="1610"/>
                </a:lnTo>
                <a:lnTo>
                  <a:pt x="4107" y="1612"/>
                </a:lnTo>
                <a:lnTo>
                  <a:pt x="4109" y="1612"/>
                </a:lnTo>
                <a:lnTo>
                  <a:pt x="4111" y="1610"/>
                </a:lnTo>
                <a:lnTo>
                  <a:pt x="4111" y="1610"/>
                </a:lnTo>
                <a:lnTo>
                  <a:pt x="4113" y="1610"/>
                </a:lnTo>
                <a:lnTo>
                  <a:pt x="4115" y="1610"/>
                </a:lnTo>
                <a:lnTo>
                  <a:pt x="4115" y="1608"/>
                </a:lnTo>
                <a:lnTo>
                  <a:pt x="4113" y="1608"/>
                </a:lnTo>
                <a:lnTo>
                  <a:pt x="4115" y="1608"/>
                </a:lnTo>
                <a:lnTo>
                  <a:pt x="4115" y="1608"/>
                </a:lnTo>
                <a:lnTo>
                  <a:pt x="4115" y="1610"/>
                </a:lnTo>
                <a:lnTo>
                  <a:pt x="4115" y="1610"/>
                </a:lnTo>
                <a:lnTo>
                  <a:pt x="4115" y="1610"/>
                </a:lnTo>
                <a:lnTo>
                  <a:pt x="4117" y="1612"/>
                </a:lnTo>
                <a:lnTo>
                  <a:pt x="4117" y="1610"/>
                </a:lnTo>
                <a:lnTo>
                  <a:pt x="4119" y="1610"/>
                </a:lnTo>
                <a:lnTo>
                  <a:pt x="4119" y="1610"/>
                </a:lnTo>
                <a:lnTo>
                  <a:pt x="4117" y="1606"/>
                </a:lnTo>
                <a:lnTo>
                  <a:pt x="4113" y="1598"/>
                </a:lnTo>
                <a:lnTo>
                  <a:pt x="4111" y="1596"/>
                </a:lnTo>
                <a:lnTo>
                  <a:pt x="4111" y="1593"/>
                </a:lnTo>
                <a:lnTo>
                  <a:pt x="4107" y="1591"/>
                </a:lnTo>
                <a:lnTo>
                  <a:pt x="4107" y="1591"/>
                </a:lnTo>
                <a:lnTo>
                  <a:pt x="4107" y="1589"/>
                </a:lnTo>
                <a:lnTo>
                  <a:pt x="4107" y="1585"/>
                </a:lnTo>
                <a:lnTo>
                  <a:pt x="4107" y="1583"/>
                </a:lnTo>
                <a:lnTo>
                  <a:pt x="4107" y="1581"/>
                </a:lnTo>
                <a:lnTo>
                  <a:pt x="4105" y="1579"/>
                </a:lnTo>
                <a:lnTo>
                  <a:pt x="4105" y="1577"/>
                </a:lnTo>
                <a:lnTo>
                  <a:pt x="4107" y="1575"/>
                </a:lnTo>
                <a:lnTo>
                  <a:pt x="4107" y="1568"/>
                </a:lnTo>
                <a:lnTo>
                  <a:pt x="4107" y="1564"/>
                </a:lnTo>
                <a:lnTo>
                  <a:pt x="4107" y="1562"/>
                </a:lnTo>
                <a:lnTo>
                  <a:pt x="4103" y="1556"/>
                </a:lnTo>
                <a:lnTo>
                  <a:pt x="4100" y="1554"/>
                </a:lnTo>
                <a:lnTo>
                  <a:pt x="4100" y="1552"/>
                </a:lnTo>
                <a:lnTo>
                  <a:pt x="4098" y="1552"/>
                </a:lnTo>
                <a:lnTo>
                  <a:pt x="4096" y="1549"/>
                </a:lnTo>
                <a:lnTo>
                  <a:pt x="4092" y="1547"/>
                </a:lnTo>
                <a:lnTo>
                  <a:pt x="4090" y="1543"/>
                </a:lnTo>
                <a:lnTo>
                  <a:pt x="4090" y="1541"/>
                </a:lnTo>
                <a:lnTo>
                  <a:pt x="4086" y="1541"/>
                </a:lnTo>
                <a:lnTo>
                  <a:pt x="4082" y="1539"/>
                </a:lnTo>
                <a:lnTo>
                  <a:pt x="4080" y="1535"/>
                </a:lnTo>
                <a:lnTo>
                  <a:pt x="4077" y="1533"/>
                </a:lnTo>
                <a:lnTo>
                  <a:pt x="4077" y="1533"/>
                </a:lnTo>
                <a:lnTo>
                  <a:pt x="4075" y="1533"/>
                </a:lnTo>
                <a:lnTo>
                  <a:pt x="4073" y="1533"/>
                </a:lnTo>
                <a:lnTo>
                  <a:pt x="4071" y="1533"/>
                </a:lnTo>
                <a:lnTo>
                  <a:pt x="4067" y="1531"/>
                </a:lnTo>
                <a:lnTo>
                  <a:pt x="4067" y="1528"/>
                </a:lnTo>
                <a:lnTo>
                  <a:pt x="4065" y="1528"/>
                </a:lnTo>
                <a:lnTo>
                  <a:pt x="4063" y="1528"/>
                </a:lnTo>
                <a:lnTo>
                  <a:pt x="4063" y="1528"/>
                </a:lnTo>
                <a:lnTo>
                  <a:pt x="4063" y="1526"/>
                </a:lnTo>
                <a:lnTo>
                  <a:pt x="4059" y="1524"/>
                </a:lnTo>
                <a:lnTo>
                  <a:pt x="4059" y="1522"/>
                </a:lnTo>
                <a:lnTo>
                  <a:pt x="4059" y="1520"/>
                </a:lnTo>
                <a:lnTo>
                  <a:pt x="4061" y="1520"/>
                </a:lnTo>
                <a:lnTo>
                  <a:pt x="4061" y="1520"/>
                </a:lnTo>
                <a:lnTo>
                  <a:pt x="4061" y="1522"/>
                </a:lnTo>
                <a:lnTo>
                  <a:pt x="4061" y="1522"/>
                </a:lnTo>
                <a:lnTo>
                  <a:pt x="4061" y="1522"/>
                </a:lnTo>
                <a:lnTo>
                  <a:pt x="4061" y="1522"/>
                </a:lnTo>
                <a:lnTo>
                  <a:pt x="4063" y="1522"/>
                </a:lnTo>
                <a:lnTo>
                  <a:pt x="4063" y="1524"/>
                </a:lnTo>
                <a:lnTo>
                  <a:pt x="4063" y="1526"/>
                </a:lnTo>
                <a:lnTo>
                  <a:pt x="4065" y="1526"/>
                </a:lnTo>
                <a:lnTo>
                  <a:pt x="4063" y="1526"/>
                </a:lnTo>
                <a:lnTo>
                  <a:pt x="4063" y="1524"/>
                </a:lnTo>
                <a:lnTo>
                  <a:pt x="4061" y="1512"/>
                </a:lnTo>
                <a:lnTo>
                  <a:pt x="4061" y="1510"/>
                </a:lnTo>
                <a:lnTo>
                  <a:pt x="4059" y="1510"/>
                </a:lnTo>
                <a:lnTo>
                  <a:pt x="4059" y="1510"/>
                </a:lnTo>
                <a:lnTo>
                  <a:pt x="4059" y="1510"/>
                </a:lnTo>
                <a:lnTo>
                  <a:pt x="4059" y="1510"/>
                </a:lnTo>
                <a:lnTo>
                  <a:pt x="4056" y="1510"/>
                </a:lnTo>
                <a:lnTo>
                  <a:pt x="4056" y="1508"/>
                </a:lnTo>
                <a:lnTo>
                  <a:pt x="4056" y="1505"/>
                </a:lnTo>
                <a:lnTo>
                  <a:pt x="4054" y="1499"/>
                </a:lnTo>
                <a:lnTo>
                  <a:pt x="4054" y="1499"/>
                </a:lnTo>
                <a:lnTo>
                  <a:pt x="4054" y="1497"/>
                </a:lnTo>
                <a:lnTo>
                  <a:pt x="4052" y="1497"/>
                </a:lnTo>
                <a:lnTo>
                  <a:pt x="4048" y="1499"/>
                </a:lnTo>
                <a:lnTo>
                  <a:pt x="4046" y="1499"/>
                </a:lnTo>
                <a:lnTo>
                  <a:pt x="4046" y="1497"/>
                </a:lnTo>
                <a:lnTo>
                  <a:pt x="4046" y="1497"/>
                </a:lnTo>
                <a:lnTo>
                  <a:pt x="4046" y="1495"/>
                </a:lnTo>
                <a:lnTo>
                  <a:pt x="4044" y="1493"/>
                </a:lnTo>
                <a:lnTo>
                  <a:pt x="4044" y="1491"/>
                </a:lnTo>
                <a:lnTo>
                  <a:pt x="4044" y="1489"/>
                </a:lnTo>
                <a:lnTo>
                  <a:pt x="4044" y="1484"/>
                </a:lnTo>
                <a:lnTo>
                  <a:pt x="4044" y="1482"/>
                </a:lnTo>
                <a:lnTo>
                  <a:pt x="4044" y="1482"/>
                </a:lnTo>
                <a:lnTo>
                  <a:pt x="4046" y="1482"/>
                </a:lnTo>
                <a:lnTo>
                  <a:pt x="4046" y="1478"/>
                </a:lnTo>
                <a:lnTo>
                  <a:pt x="4048" y="1474"/>
                </a:lnTo>
                <a:lnTo>
                  <a:pt x="4050" y="1472"/>
                </a:lnTo>
                <a:lnTo>
                  <a:pt x="4050" y="1470"/>
                </a:lnTo>
                <a:lnTo>
                  <a:pt x="4050" y="1466"/>
                </a:lnTo>
                <a:lnTo>
                  <a:pt x="4052" y="1463"/>
                </a:lnTo>
                <a:lnTo>
                  <a:pt x="4054" y="1461"/>
                </a:lnTo>
                <a:lnTo>
                  <a:pt x="4054" y="1459"/>
                </a:lnTo>
                <a:lnTo>
                  <a:pt x="4054" y="1457"/>
                </a:lnTo>
                <a:lnTo>
                  <a:pt x="4056" y="1455"/>
                </a:lnTo>
                <a:lnTo>
                  <a:pt x="4056" y="1453"/>
                </a:lnTo>
                <a:lnTo>
                  <a:pt x="4056" y="1449"/>
                </a:lnTo>
                <a:lnTo>
                  <a:pt x="4056" y="1447"/>
                </a:lnTo>
                <a:lnTo>
                  <a:pt x="4059" y="1443"/>
                </a:lnTo>
                <a:lnTo>
                  <a:pt x="4056" y="1440"/>
                </a:lnTo>
                <a:lnTo>
                  <a:pt x="4056" y="1440"/>
                </a:lnTo>
                <a:lnTo>
                  <a:pt x="4056" y="1438"/>
                </a:lnTo>
                <a:lnTo>
                  <a:pt x="4059" y="1436"/>
                </a:lnTo>
                <a:lnTo>
                  <a:pt x="4061" y="1436"/>
                </a:lnTo>
                <a:lnTo>
                  <a:pt x="4065" y="1436"/>
                </a:lnTo>
                <a:lnTo>
                  <a:pt x="4065" y="1436"/>
                </a:lnTo>
                <a:lnTo>
                  <a:pt x="4065" y="1436"/>
                </a:lnTo>
                <a:lnTo>
                  <a:pt x="4069" y="1436"/>
                </a:lnTo>
                <a:lnTo>
                  <a:pt x="4071" y="1436"/>
                </a:lnTo>
                <a:lnTo>
                  <a:pt x="4071" y="1438"/>
                </a:lnTo>
                <a:lnTo>
                  <a:pt x="4069" y="1438"/>
                </a:lnTo>
                <a:lnTo>
                  <a:pt x="4069" y="1440"/>
                </a:lnTo>
                <a:lnTo>
                  <a:pt x="4069" y="1443"/>
                </a:lnTo>
                <a:lnTo>
                  <a:pt x="4069" y="1447"/>
                </a:lnTo>
                <a:lnTo>
                  <a:pt x="4069" y="1447"/>
                </a:lnTo>
                <a:lnTo>
                  <a:pt x="4069" y="1449"/>
                </a:lnTo>
                <a:lnTo>
                  <a:pt x="4071" y="1449"/>
                </a:lnTo>
                <a:lnTo>
                  <a:pt x="4073" y="1449"/>
                </a:lnTo>
                <a:lnTo>
                  <a:pt x="4077" y="1449"/>
                </a:lnTo>
                <a:lnTo>
                  <a:pt x="4082" y="1449"/>
                </a:lnTo>
                <a:lnTo>
                  <a:pt x="4084" y="1449"/>
                </a:lnTo>
                <a:lnTo>
                  <a:pt x="4084" y="1449"/>
                </a:lnTo>
                <a:lnTo>
                  <a:pt x="4084" y="1449"/>
                </a:lnTo>
                <a:lnTo>
                  <a:pt x="4086" y="1451"/>
                </a:lnTo>
                <a:lnTo>
                  <a:pt x="4088" y="1451"/>
                </a:lnTo>
                <a:lnTo>
                  <a:pt x="4088" y="1453"/>
                </a:lnTo>
                <a:lnTo>
                  <a:pt x="4090" y="1453"/>
                </a:lnTo>
                <a:lnTo>
                  <a:pt x="4090" y="1453"/>
                </a:lnTo>
                <a:lnTo>
                  <a:pt x="4090" y="1455"/>
                </a:lnTo>
                <a:lnTo>
                  <a:pt x="4092" y="1455"/>
                </a:lnTo>
                <a:lnTo>
                  <a:pt x="4094" y="1457"/>
                </a:lnTo>
                <a:lnTo>
                  <a:pt x="4094" y="1455"/>
                </a:lnTo>
                <a:lnTo>
                  <a:pt x="4094" y="1455"/>
                </a:lnTo>
                <a:lnTo>
                  <a:pt x="4094" y="1455"/>
                </a:lnTo>
                <a:lnTo>
                  <a:pt x="4096" y="1457"/>
                </a:lnTo>
                <a:lnTo>
                  <a:pt x="4096" y="1459"/>
                </a:lnTo>
                <a:lnTo>
                  <a:pt x="4098" y="1461"/>
                </a:lnTo>
                <a:lnTo>
                  <a:pt x="4098" y="1461"/>
                </a:lnTo>
                <a:lnTo>
                  <a:pt x="4098" y="1461"/>
                </a:lnTo>
                <a:lnTo>
                  <a:pt x="4098" y="1461"/>
                </a:lnTo>
                <a:lnTo>
                  <a:pt x="4098" y="1461"/>
                </a:lnTo>
                <a:lnTo>
                  <a:pt x="4100" y="1461"/>
                </a:lnTo>
                <a:lnTo>
                  <a:pt x="4100" y="1463"/>
                </a:lnTo>
                <a:lnTo>
                  <a:pt x="4103" y="1466"/>
                </a:lnTo>
                <a:lnTo>
                  <a:pt x="4100" y="1468"/>
                </a:lnTo>
                <a:lnTo>
                  <a:pt x="4100" y="1470"/>
                </a:lnTo>
                <a:lnTo>
                  <a:pt x="4100" y="1472"/>
                </a:lnTo>
                <a:lnTo>
                  <a:pt x="4103" y="1474"/>
                </a:lnTo>
                <a:lnTo>
                  <a:pt x="4105" y="1474"/>
                </a:lnTo>
                <a:lnTo>
                  <a:pt x="4105" y="1474"/>
                </a:lnTo>
                <a:lnTo>
                  <a:pt x="4107" y="1474"/>
                </a:lnTo>
                <a:lnTo>
                  <a:pt x="4107" y="1472"/>
                </a:lnTo>
                <a:lnTo>
                  <a:pt x="4107" y="1470"/>
                </a:lnTo>
                <a:lnTo>
                  <a:pt x="4109" y="1472"/>
                </a:lnTo>
                <a:lnTo>
                  <a:pt x="4109" y="1472"/>
                </a:lnTo>
                <a:lnTo>
                  <a:pt x="4111" y="1474"/>
                </a:lnTo>
                <a:lnTo>
                  <a:pt x="4109" y="1476"/>
                </a:lnTo>
                <a:lnTo>
                  <a:pt x="4109" y="1476"/>
                </a:lnTo>
                <a:lnTo>
                  <a:pt x="4107" y="1478"/>
                </a:lnTo>
                <a:lnTo>
                  <a:pt x="4107" y="1478"/>
                </a:lnTo>
                <a:lnTo>
                  <a:pt x="4109" y="1478"/>
                </a:lnTo>
                <a:lnTo>
                  <a:pt x="4109" y="1480"/>
                </a:lnTo>
                <a:lnTo>
                  <a:pt x="4113" y="1478"/>
                </a:lnTo>
                <a:lnTo>
                  <a:pt x="4113" y="1478"/>
                </a:lnTo>
                <a:lnTo>
                  <a:pt x="4113" y="1478"/>
                </a:lnTo>
                <a:lnTo>
                  <a:pt x="4113" y="1478"/>
                </a:lnTo>
                <a:lnTo>
                  <a:pt x="4117" y="1480"/>
                </a:lnTo>
                <a:lnTo>
                  <a:pt x="4121" y="1480"/>
                </a:lnTo>
                <a:lnTo>
                  <a:pt x="4121" y="1482"/>
                </a:lnTo>
                <a:lnTo>
                  <a:pt x="4124" y="1482"/>
                </a:lnTo>
                <a:lnTo>
                  <a:pt x="4124" y="1484"/>
                </a:lnTo>
                <a:lnTo>
                  <a:pt x="4124" y="1484"/>
                </a:lnTo>
                <a:lnTo>
                  <a:pt x="4126" y="1484"/>
                </a:lnTo>
                <a:lnTo>
                  <a:pt x="4126" y="1484"/>
                </a:lnTo>
                <a:lnTo>
                  <a:pt x="4128" y="1484"/>
                </a:lnTo>
                <a:lnTo>
                  <a:pt x="4128" y="1487"/>
                </a:lnTo>
                <a:lnTo>
                  <a:pt x="4130" y="1487"/>
                </a:lnTo>
                <a:lnTo>
                  <a:pt x="4130" y="1487"/>
                </a:lnTo>
                <a:lnTo>
                  <a:pt x="4130" y="1489"/>
                </a:lnTo>
                <a:lnTo>
                  <a:pt x="4130" y="1489"/>
                </a:lnTo>
                <a:lnTo>
                  <a:pt x="4128" y="1489"/>
                </a:lnTo>
                <a:lnTo>
                  <a:pt x="4128" y="1491"/>
                </a:lnTo>
                <a:lnTo>
                  <a:pt x="4126" y="1493"/>
                </a:lnTo>
                <a:lnTo>
                  <a:pt x="4126" y="1499"/>
                </a:lnTo>
                <a:lnTo>
                  <a:pt x="4126" y="1505"/>
                </a:lnTo>
                <a:lnTo>
                  <a:pt x="4128" y="1505"/>
                </a:lnTo>
                <a:lnTo>
                  <a:pt x="4126" y="1508"/>
                </a:lnTo>
                <a:lnTo>
                  <a:pt x="4128" y="1508"/>
                </a:lnTo>
                <a:lnTo>
                  <a:pt x="4130" y="1508"/>
                </a:lnTo>
                <a:lnTo>
                  <a:pt x="4132" y="1505"/>
                </a:lnTo>
                <a:lnTo>
                  <a:pt x="4134" y="1505"/>
                </a:lnTo>
                <a:lnTo>
                  <a:pt x="4134" y="1501"/>
                </a:lnTo>
                <a:lnTo>
                  <a:pt x="4136" y="1501"/>
                </a:lnTo>
                <a:lnTo>
                  <a:pt x="4147" y="1495"/>
                </a:lnTo>
                <a:lnTo>
                  <a:pt x="4147" y="1495"/>
                </a:lnTo>
                <a:lnTo>
                  <a:pt x="4147" y="1495"/>
                </a:lnTo>
                <a:lnTo>
                  <a:pt x="4147" y="1493"/>
                </a:lnTo>
                <a:lnTo>
                  <a:pt x="4144" y="1493"/>
                </a:lnTo>
                <a:lnTo>
                  <a:pt x="4140" y="1487"/>
                </a:lnTo>
                <a:lnTo>
                  <a:pt x="4142" y="1489"/>
                </a:lnTo>
                <a:lnTo>
                  <a:pt x="4147" y="1493"/>
                </a:lnTo>
                <a:lnTo>
                  <a:pt x="4149" y="1493"/>
                </a:lnTo>
                <a:lnTo>
                  <a:pt x="4151" y="1493"/>
                </a:lnTo>
                <a:lnTo>
                  <a:pt x="4151" y="1493"/>
                </a:lnTo>
                <a:lnTo>
                  <a:pt x="4151" y="1493"/>
                </a:lnTo>
                <a:lnTo>
                  <a:pt x="4151" y="1491"/>
                </a:lnTo>
                <a:lnTo>
                  <a:pt x="4151" y="1491"/>
                </a:lnTo>
                <a:lnTo>
                  <a:pt x="4147" y="1484"/>
                </a:lnTo>
                <a:lnTo>
                  <a:pt x="4144" y="1484"/>
                </a:lnTo>
                <a:lnTo>
                  <a:pt x="4151" y="1489"/>
                </a:lnTo>
                <a:lnTo>
                  <a:pt x="4151" y="1489"/>
                </a:lnTo>
                <a:lnTo>
                  <a:pt x="4153" y="1489"/>
                </a:lnTo>
                <a:lnTo>
                  <a:pt x="4153" y="1489"/>
                </a:lnTo>
                <a:lnTo>
                  <a:pt x="4153" y="1489"/>
                </a:lnTo>
                <a:lnTo>
                  <a:pt x="4153" y="1487"/>
                </a:lnTo>
                <a:lnTo>
                  <a:pt x="4153" y="1487"/>
                </a:lnTo>
                <a:lnTo>
                  <a:pt x="4155" y="1484"/>
                </a:lnTo>
                <a:lnTo>
                  <a:pt x="4155" y="1484"/>
                </a:lnTo>
                <a:lnTo>
                  <a:pt x="4153" y="1484"/>
                </a:lnTo>
                <a:lnTo>
                  <a:pt x="4153" y="1484"/>
                </a:lnTo>
                <a:lnTo>
                  <a:pt x="4151" y="1482"/>
                </a:lnTo>
                <a:lnTo>
                  <a:pt x="4151" y="1482"/>
                </a:lnTo>
                <a:lnTo>
                  <a:pt x="4153" y="1482"/>
                </a:lnTo>
                <a:lnTo>
                  <a:pt x="4155" y="1482"/>
                </a:lnTo>
                <a:lnTo>
                  <a:pt x="4155" y="1482"/>
                </a:lnTo>
                <a:lnTo>
                  <a:pt x="4155" y="1482"/>
                </a:lnTo>
                <a:lnTo>
                  <a:pt x="4155" y="1480"/>
                </a:lnTo>
                <a:lnTo>
                  <a:pt x="4153" y="1480"/>
                </a:lnTo>
                <a:lnTo>
                  <a:pt x="4153" y="1480"/>
                </a:lnTo>
                <a:lnTo>
                  <a:pt x="4153" y="1480"/>
                </a:lnTo>
                <a:lnTo>
                  <a:pt x="4153" y="1480"/>
                </a:lnTo>
                <a:lnTo>
                  <a:pt x="4155" y="1480"/>
                </a:lnTo>
                <a:lnTo>
                  <a:pt x="4157" y="1482"/>
                </a:lnTo>
                <a:lnTo>
                  <a:pt x="4157" y="1482"/>
                </a:lnTo>
                <a:lnTo>
                  <a:pt x="4157" y="1480"/>
                </a:lnTo>
                <a:lnTo>
                  <a:pt x="4157" y="1478"/>
                </a:lnTo>
                <a:lnTo>
                  <a:pt x="4157" y="1478"/>
                </a:lnTo>
                <a:lnTo>
                  <a:pt x="4157" y="1478"/>
                </a:lnTo>
                <a:lnTo>
                  <a:pt x="4159" y="1478"/>
                </a:lnTo>
                <a:lnTo>
                  <a:pt x="4159" y="1480"/>
                </a:lnTo>
                <a:lnTo>
                  <a:pt x="4161" y="1480"/>
                </a:lnTo>
                <a:lnTo>
                  <a:pt x="4161" y="1480"/>
                </a:lnTo>
                <a:lnTo>
                  <a:pt x="4161" y="1482"/>
                </a:lnTo>
                <a:lnTo>
                  <a:pt x="4163" y="1480"/>
                </a:lnTo>
                <a:lnTo>
                  <a:pt x="4165" y="1480"/>
                </a:lnTo>
                <a:lnTo>
                  <a:pt x="4165" y="1478"/>
                </a:lnTo>
                <a:lnTo>
                  <a:pt x="4170" y="1476"/>
                </a:lnTo>
                <a:lnTo>
                  <a:pt x="4172" y="1476"/>
                </a:lnTo>
                <a:lnTo>
                  <a:pt x="4174" y="1474"/>
                </a:lnTo>
                <a:lnTo>
                  <a:pt x="4174" y="1474"/>
                </a:lnTo>
                <a:lnTo>
                  <a:pt x="4176" y="1474"/>
                </a:lnTo>
                <a:lnTo>
                  <a:pt x="4178" y="1472"/>
                </a:lnTo>
                <a:lnTo>
                  <a:pt x="4180" y="1470"/>
                </a:lnTo>
                <a:lnTo>
                  <a:pt x="4182" y="1470"/>
                </a:lnTo>
                <a:lnTo>
                  <a:pt x="4184" y="1468"/>
                </a:lnTo>
                <a:lnTo>
                  <a:pt x="4186" y="1468"/>
                </a:lnTo>
                <a:lnTo>
                  <a:pt x="4186" y="1466"/>
                </a:lnTo>
                <a:lnTo>
                  <a:pt x="4186" y="1463"/>
                </a:lnTo>
                <a:lnTo>
                  <a:pt x="4189" y="1463"/>
                </a:lnTo>
                <a:lnTo>
                  <a:pt x="4189" y="1463"/>
                </a:lnTo>
                <a:lnTo>
                  <a:pt x="4191" y="1461"/>
                </a:lnTo>
                <a:lnTo>
                  <a:pt x="4191" y="1461"/>
                </a:lnTo>
                <a:lnTo>
                  <a:pt x="4189" y="1461"/>
                </a:lnTo>
                <a:lnTo>
                  <a:pt x="4189" y="1459"/>
                </a:lnTo>
                <a:lnTo>
                  <a:pt x="4191" y="1459"/>
                </a:lnTo>
                <a:lnTo>
                  <a:pt x="4191" y="1457"/>
                </a:lnTo>
                <a:lnTo>
                  <a:pt x="4191" y="1457"/>
                </a:lnTo>
                <a:lnTo>
                  <a:pt x="4191" y="1459"/>
                </a:lnTo>
                <a:lnTo>
                  <a:pt x="4191" y="1459"/>
                </a:lnTo>
                <a:lnTo>
                  <a:pt x="4191" y="1459"/>
                </a:lnTo>
                <a:lnTo>
                  <a:pt x="4191" y="1457"/>
                </a:lnTo>
                <a:lnTo>
                  <a:pt x="4191" y="1457"/>
                </a:lnTo>
                <a:lnTo>
                  <a:pt x="4191" y="1453"/>
                </a:lnTo>
                <a:lnTo>
                  <a:pt x="4191" y="1453"/>
                </a:lnTo>
                <a:lnTo>
                  <a:pt x="4191" y="1449"/>
                </a:lnTo>
                <a:lnTo>
                  <a:pt x="4191" y="1447"/>
                </a:lnTo>
                <a:lnTo>
                  <a:pt x="4193" y="1447"/>
                </a:lnTo>
                <a:lnTo>
                  <a:pt x="4193" y="1449"/>
                </a:lnTo>
                <a:lnTo>
                  <a:pt x="4193" y="1449"/>
                </a:lnTo>
                <a:lnTo>
                  <a:pt x="4193" y="1447"/>
                </a:lnTo>
                <a:lnTo>
                  <a:pt x="4193" y="1445"/>
                </a:lnTo>
                <a:lnTo>
                  <a:pt x="4193" y="1443"/>
                </a:lnTo>
                <a:lnTo>
                  <a:pt x="4191" y="1440"/>
                </a:lnTo>
                <a:lnTo>
                  <a:pt x="4191" y="1440"/>
                </a:lnTo>
                <a:lnTo>
                  <a:pt x="4191" y="1436"/>
                </a:lnTo>
                <a:lnTo>
                  <a:pt x="4191" y="1434"/>
                </a:lnTo>
                <a:lnTo>
                  <a:pt x="4191" y="1432"/>
                </a:lnTo>
                <a:lnTo>
                  <a:pt x="4191" y="1432"/>
                </a:lnTo>
                <a:lnTo>
                  <a:pt x="4191" y="1430"/>
                </a:lnTo>
                <a:lnTo>
                  <a:pt x="4191" y="1428"/>
                </a:lnTo>
                <a:lnTo>
                  <a:pt x="4191" y="1428"/>
                </a:lnTo>
                <a:lnTo>
                  <a:pt x="4191" y="1426"/>
                </a:lnTo>
                <a:lnTo>
                  <a:pt x="4191" y="1426"/>
                </a:lnTo>
                <a:lnTo>
                  <a:pt x="4189" y="1424"/>
                </a:lnTo>
                <a:lnTo>
                  <a:pt x="4189" y="1422"/>
                </a:lnTo>
                <a:lnTo>
                  <a:pt x="4189" y="1417"/>
                </a:lnTo>
                <a:lnTo>
                  <a:pt x="4186" y="1417"/>
                </a:lnTo>
                <a:lnTo>
                  <a:pt x="4186" y="1413"/>
                </a:lnTo>
                <a:lnTo>
                  <a:pt x="4184" y="1411"/>
                </a:lnTo>
                <a:lnTo>
                  <a:pt x="4184" y="1409"/>
                </a:lnTo>
                <a:lnTo>
                  <a:pt x="4182" y="1409"/>
                </a:lnTo>
                <a:lnTo>
                  <a:pt x="4182" y="1407"/>
                </a:lnTo>
                <a:lnTo>
                  <a:pt x="4180" y="1405"/>
                </a:lnTo>
                <a:lnTo>
                  <a:pt x="4178" y="1403"/>
                </a:lnTo>
                <a:lnTo>
                  <a:pt x="4178" y="1401"/>
                </a:lnTo>
                <a:lnTo>
                  <a:pt x="4176" y="1401"/>
                </a:lnTo>
                <a:lnTo>
                  <a:pt x="4176" y="1399"/>
                </a:lnTo>
                <a:lnTo>
                  <a:pt x="4176" y="1399"/>
                </a:lnTo>
                <a:lnTo>
                  <a:pt x="4176" y="1399"/>
                </a:lnTo>
                <a:lnTo>
                  <a:pt x="4176" y="1399"/>
                </a:lnTo>
                <a:lnTo>
                  <a:pt x="4174" y="1396"/>
                </a:lnTo>
                <a:lnTo>
                  <a:pt x="4174" y="1396"/>
                </a:lnTo>
                <a:lnTo>
                  <a:pt x="4172" y="1394"/>
                </a:lnTo>
                <a:lnTo>
                  <a:pt x="4172" y="1394"/>
                </a:lnTo>
                <a:lnTo>
                  <a:pt x="4172" y="1394"/>
                </a:lnTo>
                <a:lnTo>
                  <a:pt x="4170" y="1394"/>
                </a:lnTo>
                <a:lnTo>
                  <a:pt x="4170" y="1394"/>
                </a:lnTo>
                <a:lnTo>
                  <a:pt x="4170" y="1394"/>
                </a:lnTo>
                <a:lnTo>
                  <a:pt x="4168" y="1392"/>
                </a:lnTo>
                <a:lnTo>
                  <a:pt x="4165" y="1390"/>
                </a:lnTo>
                <a:lnTo>
                  <a:pt x="4165" y="1390"/>
                </a:lnTo>
                <a:lnTo>
                  <a:pt x="4165" y="1390"/>
                </a:lnTo>
                <a:lnTo>
                  <a:pt x="4163" y="1388"/>
                </a:lnTo>
                <a:lnTo>
                  <a:pt x="4161" y="1386"/>
                </a:lnTo>
                <a:lnTo>
                  <a:pt x="4159" y="1384"/>
                </a:lnTo>
                <a:lnTo>
                  <a:pt x="4157" y="1382"/>
                </a:lnTo>
                <a:lnTo>
                  <a:pt x="4155" y="1380"/>
                </a:lnTo>
                <a:lnTo>
                  <a:pt x="4151" y="1375"/>
                </a:lnTo>
                <a:lnTo>
                  <a:pt x="4149" y="1373"/>
                </a:lnTo>
                <a:lnTo>
                  <a:pt x="4149" y="1373"/>
                </a:lnTo>
                <a:lnTo>
                  <a:pt x="4151" y="1373"/>
                </a:lnTo>
                <a:lnTo>
                  <a:pt x="4151" y="1371"/>
                </a:lnTo>
                <a:lnTo>
                  <a:pt x="4151" y="1371"/>
                </a:lnTo>
                <a:lnTo>
                  <a:pt x="4149" y="1369"/>
                </a:lnTo>
                <a:lnTo>
                  <a:pt x="4147" y="1367"/>
                </a:lnTo>
                <a:lnTo>
                  <a:pt x="4144" y="1367"/>
                </a:lnTo>
                <a:lnTo>
                  <a:pt x="4144" y="1365"/>
                </a:lnTo>
                <a:lnTo>
                  <a:pt x="4142" y="1363"/>
                </a:lnTo>
                <a:lnTo>
                  <a:pt x="4140" y="1361"/>
                </a:lnTo>
                <a:lnTo>
                  <a:pt x="4140" y="1361"/>
                </a:lnTo>
                <a:lnTo>
                  <a:pt x="4140" y="1359"/>
                </a:lnTo>
                <a:lnTo>
                  <a:pt x="4140" y="1359"/>
                </a:lnTo>
                <a:lnTo>
                  <a:pt x="4138" y="1357"/>
                </a:lnTo>
                <a:lnTo>
                  <a:pt x="4138" y="1354"/>
                </a:lnTo>
                <a:lnTo>
                  <a:pt x="4138" y="1352"/>
                </a:lnTo>
                <a:lnTo>
                  <a:pt x="4140" y="1350"/>
                </a:lnTo>
                <a:lnTo>
                  <a:pt x="4140" y="1350"/>
                </a:lnTo>
                <a:lnTo>
                  <a:pt x="4140" y="1348"/>
                </a:lnTo>
                <a:lnTo>
                  <a:pt x="4140" y="1346"/>
                </a:lnTo>
                <a:lnTo>
                  <a:pt x="4142" y="1342"/>
                </a:lnTo>
                <a:lnTo>
                  <a:pt x="4144" y="1340"/>
                </a:lnTo>
                <a:lnTo>
                  <a:pt x="4147" y="1340"/>
                </a:lnTo>
                <a:lnTo>
                  <a:pt x="4149" y="1338"/>
                </a:lnTo>
                <a:lnTo>
                  <a:pt x="4151" y="1336"/>
                </a:lnTo>
                <a:lnTo>
                  <a:pt x="4151" y="1334"/>
                </a:lnTo>
                <a:lnTo>
                  <a:pt x="4151" y="1331"/>
                </a:lnTo>
                <a:lnTo>
                  <a:pt x="4155" y="1329"/>
                </a:lnTo>
                <a:lnTo>
                  <a:pt x="4155" y="1327"/>
                </a:lnTo>
                <a:lnTo>
                  <a:pt x="4153" y="1325"/>
                </a:lnTo>
                <a:lnTo>
                  <a:pt x="4153" y="1325"/>
                </a:lnTo>
                <a:lnTo>
                  <a:pt x="4153" y="1325"/>
                </a:lnTo>
                <a:lnTo>
                  <a:pt x="4155" y="1325"/>
                </a:lnTo>
                <a:lnTo>
                  <a:pt x="4155" y="1325"/>
                </a:lnTo>
                <a:lnTo>
                  <a:pt x="4157" y="1325"/>
                </a:lnTo>
                <a:lnTo>
                  <a:pt x="4157" y="1325"/>
                </a:lnTo>
                <a:lnTo>
                  <a:pt x="4157" y="1325"/>
                </a:lnTo>
                <a:lnTo>
                  <a:pt x="4157" y="1325"/>
                </a:lnTo>
                <a:lnTo>
                  <a:pt x="4159" y="1325"/>
                </a:lnTo>
                <a:lnTo>
                  <a:pt x="4159" y="1325"/>
                </a:lnTo>
                <a:lnTo>
                  <a:pt x="4159" y="1325"/>
                </a:lnTo>
                <a:lnTo>
                  <a:pt x="4163" y="1325"/>
                </a:lnTo>
                <a:lnTo>
                  <a:pt x="4163" y="1323"/>
                </a:lnTo>
                <a:lnTo>
                  <a:pt x="4163" y="1323"/>
                </a:lnTo>
                <a:lnTo>
                  <a:pt x="4163" y="1321"/>
                </a:lnTo>
                <a:lnTo>
                  <a:pt x="4165" y="1321"/>
                </a:lnTo>
                <a:lnTo>
                  <a:pt x="4168" y="1319"/>
                </a:lnTo>
                <a:lnTo>
                  <a:pt x="4168" y="1319"/>
                </a:lnTo>
                <a:lnTo>
                  <a:pt x="4170" y="1319"/>
                </a:lnTo>
                <a:lnTo>
                  <a:pt x="4172" y="1319"/>
                </a:lnTo>
                <a:lnTo>
                  <a:pt x="4172" y="1317"/>
                </a:lnTo>
                <a:lnTo>
                  <a:pt x="4174" y="1317"/>
                </a:lnTo>
                <a:lnTo>
                  <a:pt x="4174" y="1317"/>
                </a:lnTo>
                <a:lnTo>
                  <a:pt x="4176" y="1317"/>
                </a:lnTo>
                <a:lnTo>
                  <a:pt x="4176" y="1317"/>
                </a:lnTo>
                <a:lnTo>
                  <a:pt x="4178" y="1315"/>
                </a:lnTo>
                <a:lnTo>
                  <a:pt x="4178" y="1315"/>
                </a:lnTo>
                <a:lnTo>
                  <a:pt x="4178" y="1315"/>
                </a:lnTo>
                <a:lnTo>
                  <a:pt x="4178" y="1317"/>
                </a:lnTo>
                <a:lnTo>
                  <a:pt x="4180" y="1317"/>
                </a:lnTo>
                <a:lnTo>
                  <a:pt x="4180" y="1315"/>
                </a:lnTo>
                <a:lnTo>
                  <a:pt x="4180" y="1315"/>
                </a:lnTo>
                <a:lnTo>
                  <a:pt x="4180" y="1313"/>
                </a:lnTo>
                <a:lnTo>
                  <a:pt x="4180" y="1313"/>
                </a:lnTo>
                <a:lnTo>
                  <a:pt x="4180" y="1313"/>
                </a:lnTo>
                <a:lnTo>
                  <a:pt x="4182" y="1313"/>
                </a:lnTo>
                <a:lnTo>
                  <a:pt x="4180" y="1313"/>
                </a:lnTo>
                <a:lnTo>
                  <a:pt x="4182" y="1315"/>
                </a:lnTo>
                <a:lnTo>
                  <a:pt x="4182" y="1315"/>
                </a:lnTo>
                <a:lnTo>
                  <a:pt x="4182" y="1315"/>
                </a:lnTo>
                <a:lnTo>
                  <a:pt x="4184" y="1317"/>
                </a:lnTo>
                <a:lnTo>
                  <a:pt x="4184" y="1317"/>
                </a:lnTo>
                <a:lnTo>
                  <a:pt x="4186" y="1317"/>
                </a:lnTo>
                <a:lnTo>
                  <a:pt x="4186" y="1317"/>
                </a:lnTo>
                <a:lnTo>
                  <a:pt x="4189" y="1317"/>
                </a:lnTo>
                <a:lnTo>
                  <a:pt x="4189" y="1317"/>
                </a:lnTo>
                <a:lnTo>
                  <a:pt x="4189" y="1319"/>
                </a:lnTo>
                <a:lnTo>
                  <a:pt x="4189" y="1319"/>
                </a:lnTo>
                <a:lnTo>
                  <a:pt x="4189" y="1319"/>
                </a:lnTo>
                <a:lnTo>
                  <a:pt x="4191" y="1319"/>
                </a:lnTo>
                <a:lnTo>
                  <a:pt x="4193" y="1319"/>
                </a:lnTo>
                <a:lnTo>
                  <a:pt x="4193" y="1319"/>
                </a:lnTo>
                <a:lnTo>
                  <a:pt x="4195" y="1317"/>
                </a:lnTo>
                <a:lnTo>
                  <a:pt x="4195" y="1315"/>
                </a:lnTo>
                <a:lnTo>
                  <a:pt x="4195" y="1315"/>
                </a:lnTo>
                <a:lnTo>
                  <a:pt x="4195" y="1315"/>
                </a:lnTo>
                <a:lnTo>
                  <a:pt x="4197" y="1317"/>
                </a:lnTo>
                <a:lnTo>
                  <a:pt x="4197" y="1317"/>
                </a:lnTo>
                <a:lnTo>
                  <a:pt x="4197" y="1317"/>
                </a:lnTo>
                <a:lnTo>
                  <a:pt x="4199" y="1319"/>
                </a:lnTo>
                <a:lnTo>
                  <a:pt x="4201" y="1319"/>
                </a:lnTo>
                <a:lnTo>
                  <a:pt x="4201" y="1319"/>
                </a:lnTo>
                <a:lnTo>
                  <a:pt x="4199" y="1321"/>
                </a:lnTo>
                <a:lnTo>
                  <a:pt x="4197" y="1321"/>
                </a:lnTo>
                <a:lnTo>
                  <a:pt x="4197" y="1323"/>
                </a:lnTo>
                <a:lnTo>
                  <a:pt x="4197" y="1325"/>
                </a:lnTo>
                <a:lnTo>
                  <a:pt x="4197" y="1327"/>
                </a:lnTo>
                <a:lnTo>
                  <a:pt x="4197" y="1327"/>
                </a:lnTo>
                <a:lnTo>
                  <a:pt x="4197" y="1327"/>
                </a:lnTo>
                <a:lnTo>
                  <a:pt x="4197" y="1329"/>
                </a:lnTo>
                <a:lnTo>
                  <a:pt x="4199" y="1329"/>
                </a:lnTo>
                <a:lnTo>
                  <a:pt x="4199" y="1331"/>
                </a:lnTo>
                <a:lnTo>
                  <a:pt x="4199" y="1334"/>
                </a:lnTo>
                <a:lnTo>
                  <a:pt x="4201" y="1334"/>
                </a:lnTo>
                <a:lnTo>
                  <a:pt x="4201" y="1334"/>
                </a:lnTo>
                <a:lnTo>
                  <a:pt x="4201" y="1334"/>
                </a:lnTo>
                <a:lnTo>
                  <a:pt x="4201" y="1334"/>
                </a:lnTo>
                <a:lnTo>
                  <a:pt x="4199" y="1334"/>
                </a:lnTo>
                <a:lnTo>
                  <a:pt x="4199" y="1336"/>
                </a:lnTo>
                <a:lnTo>
                  <a:pt x="4201" y="1336"/>
                </a:lnTo>
                <a:lnTo>
                  <a:pt x="4203" y="1336"/>
                </a:lnTo>
                <a:lnTo>
                  <a:pt x="4205" y="1336"/>
                </a:lnTo>
                <a:lnTo>
                  <a:pt x="4207" y="1336"/>
                </a:lnTo>
                <a:lnTo>
                  <a:pt x="4207" y="1334"/>
                </a:lnTo>
                <a:lnTo>
                  <a:pt x="4209" y="1334"/>
                </a:lnTo>
                <a:lnTo>
                  <a:pt x="4209" y="1334"/>
                </a:lnTo>
                <a:lnTo>
                  <a:pt x="4205" y="1329"/>
                </a:lnTo>
                <a:lnTo>
                  <a:pt x="4205" y="1329"/>
                </a:lnTo>
                <a:lnTo>
                  <a:pt x="4207" y="1329"/>
                </a:lnTo>
                <a:lnTo>
                  <a:pt x="4207" y="1329"/>
                </a:lnTo>
                <a:lnTo>
                  <a:pt x="4207" y="1327"/>
                </a:lnTo>
                <a:lnTo>
                  <a:pt x="4203" y="1327"/>
                </a:lnTo>
                <a:lnTo>
                  <a:pt x="4203" y="1325"/>
                </a:lnTo>
                <a:lnTo>
                  <a:pt x="4203" y="1325"/>
                </a:lnTo>
                <a:lnTo>
                  <a:pt x="4205" y="1323"/>
                </a:lnTo>
                <a:lnTo>
                  <a:pt x="4207" y="1323"/>
                </a:lnTo>
                <a:lnTo>
                  <a:pt x="4207" y="1321"/>
                </a:lnTo>
                <a:lnTo>
                  <a:pt x="4207" y="1321"/>
                </a:lnTo>
                <a:lnTo>
                  <a:pt x="4207" y="1321"/>
                </a:lnTo>
                <a:lnTo>
                  <a:pt x="4207" y="1321"/>
                </a:lnTo>
                <a:lnTo>
                  <a:pt x="4209" y="1323"/>
                </a:lnTo>
                <a:lnTo>
                  <a:pt x="4209" y="1323"/>
                </a:lnTo>
                <a:lnTo>
                  <a:pt x="4212" y="1321"/>
                </a:lnTo>
                <a:lnTo>
                  <a:pt x="4212" y="1319"/>
                </a:lnTo>
                <a:lnTo>
                  <a:pt x="4214" y="1319"/>
                </a:lnTo>
                <a:lnTo>
                  <a:pt x="4216" y="1319"/>
                </a:lnTo>
                <a:lnTo>
                  <a:pt x="4216" y="1317"/>
                </a:lnTo>
                <a:lnTo>
                  <a:pt x="4216" y="1317"/>
                </a:lnTo>
                <a:lnTo>
                  <a:pt x="4218" y="1319"/>
                </a:lnTo>
                <a:lnTo>
                  <a:pt x="4218" y="1319"/>
                </a:lnTo>
                <a:lnTo>
                  <a:pt x="4220" y="1319"/>
                </a:lnTo>
                <a:lnTo>
                  <a:pt x="4220" y="1319"/>
                </a:lnTo>
                <a:lnTo>
                  <a:pt x="4222" y="1317"/>
                </a:lnTo>
                <a:lnTo>
                  <a:pt x="4224" y="1317"/>
                </a:lnTo>
                <a:lnTo>
                  <a:pt x="4226" y="1317"/>
                </a:lnTo>
                <a:lnTo>
                  <a:pt x="4226" y="1315"/>
                </a:lnTo>
                <a:lnTo>
                  <a:pt x="4226" y="1315"/>
                </a:lnTo>
                <a:lnTo>
                  <a:pt x="4228" y="1315"/>
                </a:lnTo>
                <a:lnTo>
                  <a:pt x="4228" y="1315"/>
                </a:lnTo>
                <a:lnTo>
                  <a:pt x="4228" y="1315"/>
                </a:lnTo>
                <a:lnTo>
                  <a:pt x="4230" y="1313"/>
                </a:lnTo>
                <a:lnTo>
                  <a:pt x="4230" y="1313"/>
                </a:lnTo>
                <a:lnTo>
                  <a:pt x="4233" y="1313"/>
                </a:lnTo>
                <a:lnTo>
                  <a:pt x="4233" y="1315"/>
                </a:lnTo>
                <a:lnTo>
                  <a:pt x="4235" y="1315"/>
                </a:lnTo>
                <a:lnTo>
                  <a:pt x="4235" y="1315"/>
                </a:lnTo>
                <a:lnTo>
                  <a:pt x="4237" y="1313"/>
                </a:lnTo>
                <a:lnTo>
                  <a:pt x="4237" y="1310"/>
                </a:lnTo>
                <a:lnTo>
                  <a:pt x="4235" y="1310"/>
                </a:lnTo>
                <a:lnTo>
                  <a:pt x="4237" y="1310"/>
                </a:lnTo>
                <a:lnTo>
                  <a:pt x="4237" y="1310"/>
                </a:lnTo>
                <a:lnTo>
                  <a:pt x="4237" y="1310"/>
                </a:lnTo>
                <a:lnTo>
                  <a:pt x="4237" y="1313"/>
                </a:lnTo>
                <a:lnTo>
                  <a:pt x="4237" y="1313"/>
                </a:lnTo>
                <a:lnTo>
                  <a:pt x="4239" y="1315"/>
                </a:lnTo>
                <a:lnTo>
                  <a:pt x="4239" y="1313"/>
                </a:lnTo>
                <a:lnTo>
                  <a:pt x="4239" y="1313"/>
                </a:lnTo>
                <a:lnTo>
                  <a:pt x="4241" y="1313"/>
                </a:lnTo>
                <a:lnTo>
                  <a:pt x="4243" y="1310"/>
                </a:lnTo>
                <a:lnTo>
                  <a:pt x="4243" y="1313"/>
                </a:lnTo>
                <a:lnTo>
                  <a:pt x="4245" y="1313"/>
                </a:lnTo>
                <a:lnTo>
                  <a:pt x="4245" y="1310"/>
                </a:lnTo>
                <a:lnTo>
                  <a:pt x="4245" y="1308"/>
                </a:lnTo>
                <a:lnTo>
                  <a:pt x="4245" y="1306"/>
                </a:lnTo>
                <a:lnTo>
                  <a:pt x="4247" y="1308"/>
                </a:lnTo>
                <a:lnTo>
                  <a:pt x="4249" y="1308"/>
                </a:lnTo>
                <a:lnTo>
                  <a:pt x="4249" y="1308"/>
                </a:lnTo>
                <a:lnTo>
                  <a:pt x="4249" y="1308"/>
                </a:lnTo>
                <a:lnTo>
                  <a:pt x="4251" y="1308"/>
                </a:lnTo>
                <a:lnTo>
                  <a:pt x="4251" y="1306"/>
                </a:lnTo>
                <a:lnTo>
                  <a:pt x="4253" y="1306"/>
                </a:lnTo>
                <a:lnTo>
                  <a:pt x="4253" y="1306"/>
                </a:lnTo>
                <a:lnTo>
                  <a:pt x="4253" y="1304"/>
                </a:lnTo>
                <a:lnTo>
                  <a:pt x="4253" y="1304"/>
                </a:lnTo>
                <a:lnTo>
                  <a:pt x="4253" y="1302"/>
                </a:lnTo>
                <a:lnTo>
                  <a:pt x="4251" y="1300"/>
                </a:lnTo>
                <a:lnTo>
                  <a:pt x="4251" y="1300"/>
                </a:lnTo>
                <a:lnTo>
                  <a:pt x="4251" y="1298"/>
                </a:lnTo>
                <a:lnTo>
                  <a:pt x="4249" y="1298"/>
                </a:lnTo>
                <a:lnTo>
                  <a:pt x="4249" y="1298"/>
                </a:lnTo>
                <a:lnTo>
                  <a:pt x="4249" y="1296"/>
                </a:lnTo>
                <a:lnTo>
                  <a:pt x="4251" y="1296"/>
                </a:lnTo>
                <a:lnTo>
                  <a:pt x="4251" y="1296"/>
                </a:lnTo>
                <a:lnTo>
                  <a:pt x="4251" y="1294"/>
                </a:lnTo>
                <a:lnTo>
                  <a:pt x="4251" y="1294"/>
                </a:lnTo>
                <a:lnTo>
                  <a:pt x="4253" y="1294"/>
                </a:lnTo>
                <a:lnTo>
                  <a:pt x="4253" y="1294"/>
                </a:lnTo>
                <a:lnTo>
                  <a:pt x="4253" y="1296"/>
                </a:lnTo>
                <a:lnTo>
                  <a:pt x="4253" y="1296"/>
                </a:lnTo>
                <a:lnTo>
                  <a:pt x="4253" y="1298"/>
                </a:lnTo>
                <a:lnTo>
                  <a:pt x="4253" y="1298"/>
                </a:lnTo>
                <a:lnTo>
                  <a:pt x="4256" y="1300"/>
                </a:lnTo>
                <a:lnTo>
                  <a:pt x="4258" y="1302"/>
                </a:lnTo>
                <a:lnTo>
                  <a:pt x="4258" y="1302"/>
                </a:lnTo>
                <a:lnTo>
                  <a:pt x="4260" y="1302"/>
                </a:lnTo>
                <a:lnTo>
                  <a:pt x="4260" y="1302"/>
                </a:lnTo>
                <a:lnTo>
                  <a:pt x="4258" y="1304"/>
                </a:lnTo>
                <a:lnTo>
                  <a:pt x="4258" y="1304"/>
                </a:lnTo>
                <a:lnTo>
                  <a:pt x="4258" y="1304"/>
                </a:lnTo>
                <a:lnTo>
                  <a:pt x="4260" y="1304"/>
                </a:lnTo>
                <a:lnTo>
                  <a:pt x="4262" y="1304"/>
                </a:lnTo>
                <a:lnTo>
                  <a:pt x="4264" y="1306"/>
                </a:lnTo>
                <a:lnTo>
                  <a:pt x="4264" y="1306"/>
                </a:lnTo>
                <a:lnTo>
                  <a:pt x="4264" y="1304"/>
                </a:lnTo>
                <a:lnTo>
                  <a:pt x="4264" y="1304"/>
                </a:lnTo>
                <a:lnTo>
                  <a:pt x="4264" y="1304"/>
                </a:lnTo>
                <a:lnTo>
                  <a:pt x="4264" y="1304"/>
                </a:lnTo>
                <a:lnTo>
                  <a:pt x="4264" y="1302"/>
                </a:lnTo>
                <a:lnTo>
                  <a:pt x="4264" y="1302"/>
                </a:lnTo>
                <a:lnTo>
                  <a:pt x="4264" y="1302"/>
                </a:lnTo>
                <a:lnTo>
                  <a:pt x="4266" y="1302"/>
                </a:lnTo>
                <a:lnTo>
                  <a:pt x="4266" y="1302"/>
                </a:lnTo>
                <a:lnTo>
                  <a:pt x="4268" y="1302"/>
                </a:lnTo>
                <a:lnTo>
                  <a:pt x="4268" y="1300"/>
                </a:lnTo>
                <a:lnTo>
                  <a:pt x="4268" y="1300"/>
                </a:lnTo>
                <a:lnTo>
                  <a:pt x="4268" y="1300"/>
                </a:lnTo>
                <a:lnTo>
                  <a:pt x="4268" y="1298"/>
                </a:lnTo>
                <a:lnTo>
                  <a:pt x="4270" y="1300"/>
                </a:lnTo>
                <a:lnTo>
                  <a:pt x="4270" y="1300"/>
                </a:lnTo>
                <a:lnTo>
                  <a:pt x="4272" y="1300"/>
                </a:lnTo>
                <a:lnTo>
                  <a:pt x="4272" y="1300"/>
                </a:lnTo>
                <a:lnTo>
                  <a:pt x="4272" y="1300"/>
                </a:lnTo>
                <a:lnTo>
                  <a:pt x="4274" y="1300"/>
                </a:lnTo>
                <a:lnTo>
                  <a:pt x="4274" y="1298"/>
                </a:lnTo>
                <a:lnTo>
                  <a:pt x="4277" y="1298"/>
                </a:lnTo>
                <a:lnTo>
                  <a:pt x="4279" y="1298"/>
                </a:lnTo>
                <a:lnTo>
                  <a:pt x="4279" y="1300"/>
                </a:lnTo>
                <a:lnTo>
                  <a:pt x="4281" y="1300"/>
                </a:lnTo>
                <a:lnTo>
                  <a:pt x="4281" y="1298"/>
                </a:lnTo>
                <a:lnTo>
                  <a:pt x="4283" y="1298"/>
                </a:lnTo>
                <a:lnTo>
                  <a:pt x="4283" y="1298"/>
                </a:lnTo>
                <a:lnTo>
                  <a:pt x="4285" y="1298"/>
                </a:lnTo>
                <a:lnTo>
                  <a:pt x="4287" y="1298"/>
                </a:lnTo>
                <a:lnTo>
                  <a:pt x="4289" y="1298"/>
                </a:lnTo>
                <a:lnTo>
                  <a:pt x="4291" y="1298"/>
                </a:lnTo>
                <a:lnTo>
                  <a:pt x="4291" y="1296"/>
                </a:lnTo>
                <a:lnTo>
                  <a:pt x="4291" y="1296"/>
                </a:lnTo>
                <a:lnTo>
                  <a:pt x="4291" y="1296"/>
                </a:lnTo>
                <a:lnTo>
                  <a:pt x="4293" y="1296"/>
                </a:lnTo>
                <a:lnTo>
                  <a:pt x="4295" y="1296"/>
                </a:lnTo>
                <a:lnTo>
                  <a:pt x="4295" y="1296"/>
                </a:lnTo>
                <a:lnTo>
                  <a:pt x="4295" y="1292"/>
                </a:lnTo>
                <a:lnTo>
                  <a:pt x="4297" y="1292"/>
                </a:lnTo>
                <a:lnTo>
                  <a:pt x="4297" y="1292"/>
                </a:lnTo>
                <a:lnTo>
                  <a:pt x="4297" y="1292"/>
                </a:lnTo>
                <a:lnTo>
                  <a:pt x="4297" y="1289"/>
                </a:lnTo>
                <a:lnTo>
                  <a:pt x="4297" y="1289"/>
                </a:lnTo>
                <a:lnTo>
                  <a:pt x="4300" y="1289"/>
                </a:lnTo>
                <a:lnTo>
                  <a:pt x="4300" y="1289"/>
                </a:lnTo>
                <a:lnTo>
                  <a:pt x="4302" y="1287"/>
                </a:lnTo>
                <a:lnTo>
                  <a:pt x="4302" y="1285"/>
                </a:lnTo>
                <a:lnTo>
                  <a:pt x="4304" y="1285"/>
                </a:lnTo>
                <a:lnTo>
                  <a:pt x="4304" y="1287"/>
                </a:lnTo>
                <a:lnTo>
                  <a:pt x="4306" y="1285"/>
                </a:lnTo>
                <a:lnTo>
                  <a:pt x="4306" y="1285"/>
                </a:lnTo>
                <a:lnTo>
                  <a:pt x="4308" y="1285"/>
                </a:lnTo>
                <a:lnTo>
                  <a:pt x="4308" y="1285"/>
                </a:lnTo>
                <a:lnTo>
                  <a:pt x="4308" y="1285"/>
                </a:lnTo>
                <a:lnTo>
                  <a:pt x="4308" y="1285"/>
                </a:lnTo>
                <a:lnTo>
                  <a:pt x="4308" y="1285"/>
                </a:lnTo>
                <a:lnTo>
                  <a:pt x="4310" y="1283"/>
                </a:lnTo>
                <a:lnTo>
                  <a:pt x="4310" y="1283"/>
                </a:lnTo>
                <a:lnTo>
                  <a:pt x="4308" y="1283"/>
                </a:lnTo>
                <a:lnTo>
                  <a:pt x="4310" y="1283"/>
                </a:lnTo>
                <a:lnTo>
                  <a:pt x="4312" y="1283"/>
                </a:lnTo>
                <a:lnTo>
                  <a:pt x="4312" y="1283"/>
                </a:lnTo>
                <a:lnTo>
                  <a:pt x="4312" y="1281"/>
                </a:lnTo>
                <a:lnTo>
                  <a:pt x="4314" y="1279"/>
                </a:lnTo>
                <a:lnTo>
                  <a:pt x="4314" y="1279"/>
                </a:lnTo>
                <a:lnTo>
                  <a:pt x="4316" y="1279"/>
                </a:lnTo>
                <a:lnTo>
                  <a:pt x="4318" y="1277"/>
                </a:lnTo>
                <a:lnTo>
                  <a:pt x="4318" y="1275"/>
                </a:lnTo>
                <a:lnTo>
                  <a:pt x="4318" y="1275"/>
                </a:lnTo>
                <a:lnTo>
                  <a:pt x="4316" y="1275"/>
                </a:lnTo>
                <a:lnTo>
                  <a:pt x="4314" y="1273"/>
                </a:lnTo>
                <a:lnTo>
                  <a:pt x="4314" y="1273"/>
                </a:lnTo>
                <a:lnTo>
                  <a:pt x="4316" y="1273"/>
                </a:lnTo>
                <a:lnTo>
                  <a:pt x="4316" y="1273"/>
                </a:lnTo>
                <a:lnTo>
                  <a:pt x="4316" y="1273"/>
                </a:lnTo>
                <a:lnTo>
                  <a:pt x="4318" y="1271"/>
                </a:lnTo>
                <a:lnTo>
                  <a:pt x="4318" y="1271"/>
                </a:lnTo>
                <a:lnTo>
                  <a:pt x="4321" y="1271"/>
                </a:lnTo>
                <a:lnTo>
                  <a:pt x="4321" y="1271"/>
                </a:lnTo>
                <a:lnTo>
                  <a:pt x="4323" y="1271"/>
                </a:lnTo>
                <a:lnTo>
                  <a:pt x="4325" y="1271"/>
                </a:lnTo>
                <a:lnTo>
                  <a:pt x="4327" y="1271"/>
                </a:lnTo>
                <a:lnTo>
                  <a:pt x="4327" y="1269"/>
                </a:lnTo>
                <a:lnTo>
                  <a:pt x="4327" y="1269"/>
                </a:lnTo>
                <a:lnTo>
                  <a:pt x="4327" y="1269"/>
                </a:lnTo>
                <a:lnTo>
                  <a:pt x="4327" y="1266"/>
                </a:lnTo>
                <a:lnTo>
                  <a:pt x="4327" y="1266"/>
                </a:lnTo>
                <a:lnTo>
                  <a:pt x="4329" y="1266"/>
                </a:lnTo>
                <a:lnTo>
                  <a:pt x="4331" y="1266"/>
                </a:lnTo>
                <a:lnTo>
                  <a:pt x="4331" y="1264"/>
                </a:lnTo>
                <a:lnTo>
                  <a:pt x="4331" y="1262"/>
                </a:lnTo>
                <a:lnTo>
                  <a:pt x="4331" y="1262"/>
                </a:lnTo>
                <a:lnTo>
                  <a:pt x="4333" y="1262"/>
                </a:lnTo>
                <a:lnTo>
                  <a:pt x="4335" y="1262"/>
                </a:lnTo>
                <a:lnTo>
                  <a:pt x="4335" y="1262"/>
                </a:lnTo>
                <a:lnTo>
                  <a:pt x="4335" y="1260"/>
                </a:lnTo>
                <a:lnTo>
                  <a:pt x="4333" y="1260"/>
                </a:lnTo>
                <a:lnTo>
                  <a:pt x="4333" y="1258"/>
                </a:lnTo>
                <a:lnTo>
                  <a:pt x="4335" y="1258"/>
                </a:lnTo>
                <a:lnTo>
                  <a:pt x="4335" y="1258"/>
                </a:lnTo>
                <a:lnTo>
                  <a:pt x="4337" y="1258"/>
                </a:lnTo>
                <a:lnTo>
                  <a:pt x="4337" y="1258"/>
                </a:lnTo>
                <a:lnTo>
                  <a:pt x="4339" y="1258"/>
                </a:lnTo>
                <a:lnTo>
                  <a:pt x="4339" y="1260"/>
                </a:lnTo>
                <a:lnTo>
                  <a:pt x="4341" y="1258"/>
                </a:lnTo>
                <a:lnTo>
                  <a:pt x="4341" y="1258"/>
                </a:lnTo>
                <a:lnTo>
                  <a:pt x="4339" y="1256"/>
                </a:lnTo>
                <a:lnTo>
                  <a:pt x="4339" y="1254"/>
                </a:lnTo>
                <a:lnTo>
                  <a:pt x="4341" y="1252"/>
                </a:lnTo>
                <a:lnTo>
                  <a:pt x="4341" y="1250"/>
                </a:lnTo>
                <a:lnTo>
                  <a:pt x="4341" y="1250"/>
                </a:lnTo>
                <a:lnTo>
                  <a:pt x="4339" y="1250"/>
                </a:lnTo>
                <a:lnTo>
                  <a:pt x="4337" y="1250"/>
                </a:lnTo>
                <a:lnTo>
                  <a:pt x="4337" y="1250"/>
                </a:lnTo>
                <a:lnTo>
                  <a:pt x="4335" y="1250"/>
                </a:lnTo>
                <a:lnTo>
                  <a:pt x="4333" y="1248"/>
                </a:lnTo>
                <a:lnTo>
                  <a:pt x="4335" y="1248"/>
                </a:lnTo>
                <a:lnTo>
                  <a:pt x="4335" y="1248"/>
                </a:lnTo>
                <a:lnTo>
                  <a:pt x="4337" y="1250"/>
                </a:lnTo>
                <a:lnTo>
                  <a:pt x="4339" y="1250"/>
                </a:lnTo>
                <a:lnTo>
                  <a:pt x="4339" y="1248"/>
                </a:lnTo>
                <a:lnTo>
                  <a:pt x="4341" y="1245"/>
                </a:lnTo>
                <a:lnTo>
                  <a:pt x="4344" y="1245"/>
                </a:lnTo>
                <a:lnTo>
                  <a:pt x="4344" y="1243"/>
                </a:lnTo>
                <a:lnTo>
                  <a:pt x="4344" y="1243"/>
                </a:lnTo>
                <a:lnTo>
                  <a:pt x="4344" y="1243"/>
                </a:lnTo>
                <a:lnTo>
                  <a:pt x="4344" y="1243"/>
                </a:lnTo>
                <a:lnTo>
                  <a:pt x="4344" y="1241"/>
                </a:lnTo>
                <a:lnTo>
                  <a:pt x="4341" y="1239"/>
                </a:lnTo>
                <a:lnTo>
                  <a:pt x="4341" y="1239"/>
                </a:lnTo>
                <a:lnTo>
                  <a:pt x="4341" y="1239"/>
                </a:lnTo>
                <a:lnTo>
                  <a:pt x="4339" y="1239"/>
                </a:lnTo>
                <a:lnTo>
                  <a:pt x="4339" y="1237"/>
                </a:lnTo>
                <a:lnTo>
                  <a:pt x="4341" y="1237"/>
                </a:lnTo>
                <a:lnTo>
                  <a:pt x="4341" y="1239"/>
                </a:lnTo>
                <a:lnTo>
                  <a:pt x="4344" y="1237"/>
                </a:lnTo>
                <a:lnTo>
                  <a:pt x="4344" y="1237"/>
                </a:lnTo>
                <a:lnTo>
                  <a:pt x="4344" y="1237"/>
                </a:lnTo>
                <a:lnTo>
                  <a:pt x="4344" y="1237"/>
                </a:lnTo>
                <a:lnTo>
                  <a:pt x="4344" y="1237"/>
                </a:lnTo>
                <a:lnTo>
                  <a:pt x="4344" y="1239"/>
                </a:lnTo>
                <a:lnTo>
                  <a:pt x="4344" y="1239"/>
                </a:lnTo>
                <a:lnTo>
                  <a:pt x="4344" y="1239"/>
                </a:lnTo>
                <a:lnTo>
                  <a:pt x="4346" y="1241"/>
                </a:lnTo>
                <a:lnTo>
                  <a:pt x="4348" y="1239"/>
                </a:lnTo>
                <a:lnTo>
                  <a:pt x="4348" y="1239"/>
                </a:lnTo>
                <a:lnTo>
                  <a:pt x="4348" y="1237"/>
                </a:lnTo>
                <a:lnTo>
                  <a:pt x="4348" y="1235"/>
                </a:lnTo>
                <a:lnTo>
                  <a:pt x="4350" y="1233"/>
                </a:lnTo>
                <a:lnTo>
                  <a:pt x="4352" y="1231"/>
                </a:lnTo>
                <a:lnTo>
                  <a:pt x="4352" y="1231"/>
                </a:lnTo>
                <a:lnTo>
                  <a:pt x="4354" y="1229"/>
                </a:lnTo>
                <a:lnTo>
                  <a:pt x="4354" y="1229"/>
                </a:lnTo>
                <a:lnTo>
                  <a:pt x="4356" y="1227"/>
                </a:lnTo>
                <a:lnTo>
                  <a:pt x="4354" y="1224"/>
                </a:lnTo>
                <a:lnTo>
                  <a:pt x="4356" y="1224"/>
                </a:lnTo>
                <a:lnTo>
                  <a:pt x="4356" y="1222"/>
                </a:lnTo>
                <a:lnTo>
                  <a:pt x="4356" y="1222"/>
                </a:lnTo>
                <a:lnTo>
                  <a:pt x="4358" y="1220"/>
                </a:lnTo>
                <a:lnTo>
                  <a:pt x="4358" y="1220"/>
                </a:lnTo>
                <a:lnTo>
                  <a:pt x="4358" y="1218"/>
                </a:lnTo>
                <a:lnTo>
                  <a:pt x="4356" y="1218"/>
                </a:lnTo>
                <a:lnTo>
                  <a:pt x="4358" y="1218"/>
                </a:lnTo>
                <a:lnTo>
                  <a:pt x="4358" y="1218"/>
                </a:lnTo>
                <a:lnTo>
                  <a:pt x="4360" y="1218"/>
                </a:lnTo>
                <a:lnTo>
                  <a:pt x="4360" y="1216"/>
                </a:lnTo>
                <a:lnTo>
                  <a:pt x="4362" y="1214"/>
                </a:lnTo>
                <a:lnTo>
                  <a:pt x="4362" y="1214"/>
                </a:lnTo>
                <a:lnTo>
                  <a:pt x="4365" y="1214"/>
                </a:lnTo>
                <a:lnTo>
                  <a:pt x="4365" y="1216"/>
                </a:lnTo>
                <a:lnTo>
                  <a:pt x="4367" y="1214"/>
                </a:lnTo>
                <a:lnTo>
                  <a:pt x="4369" y="1214"/>
                </a:lnTo>
                <a:lnTo>
                  <a:pt x="4369" y="1214"/>
                </a:lnTo>
                <a:lnTo>
                  <a:pt x="4369" y="1212"/>
                </a:lnTo>
                <a:lnTo>
                  <a:pt x="4369" y="1210"/>
                </a:lnTo>
                <a:lnTo>
                  <a:pt x="4367" y="1208"/>
                </a:lnTo>
                <a:lnTo>
                  <a:pt x="4369" y="1208"/>
                </a:lnTo>
                <a:lnTo>
                  <a:pt x="4369" y="1208"/>
                </a:lnTo>
                <a:lnTo>
                  <a:pt x="4371" y="1206"/>
                </a:lnTo>
                <a:lnTo>
                  <a:pt x="4371" y="1206"/>
                </a:lnTo>
                <a:lnTo>
                  <a:pt x="4369" y="1204"/>
                </a:lnTo>
                <a:lnTo>
                  <a:pt x="4371" y="1204"/>
                </a:lnTo>
                <a:lnTo>
                  <a:pt x="4371" y="1204"/>
                </a:lnTo>
                <a:lnTo>
                  <a:pt x="4371" y="1204"/>
                </a:lnTo>
                <a:lnTo>
                  <a:pt x="4369" y="1201"/>
                </a:lnTo>
                <a:lnTo>
                  <a:pt x="4367" y="1201"/>
                </a:lnTo>
                <a:lnTo>
                  <a:pt x="4369" y="1199"/>
                </a:lnTo>
                <a:lnTo>
                  <a:pt x="4369" y="1199"/>
                </a:lnTo>
                <a:lnTo>
                  <a:pt x="4371" y="1199"/>
                </a:lnTo>
                <a:lnTo>
                  <a:pt x="4371" y="1199"/>
                </a:lnTo>
                <a:lnTo>
                  <a:pt x="4373" y="1199"/>
                </a:lnTo>
                <a:lnTo>
                  <a:pt x="4373" y="1201"/>
                </a:lnTo>
                <a:lnTo>
                  <a:pt x="4373" y="1201"/>
                </a:lnTo>
                <a:lnTo>
                  <a:pt x="4375" y="1195"/>
                </a:lnTo>
                <a:lnTo>
                  <a:pt x="4375" y="1193"/>
                </a:lnTo>
                <a:lnTo>
                  <a:pt x="4373" y="1193"/>
                </a:lnTo>
                <a:lnTo>
                  <a:pt x="4373" y="1193"/>
                </a:lnTo>
                <a:lnTo>
                  <a:pt x="4371" y="1195"/>
                </a:lnTo>
                <a:lnTo>
                  <a:pt x="4369" y="1195"/>
                </a:lnTo>
                <a:lnTo>
                  <a:pt x="4369" y="1195"/>
                </a:lnTo>
                <a:lnTo>
                  <a:pt x="4371" y="1193"/>
                </a:lnTo>
                <a:lnTo>
                  <a:pt x="4373" y="1191"/>
                </a:lnTo>
                <a:lnTo>
                  <a:pt x="4377" y="1189"/>
                </a:lnTo>
                <a:lnTo>
                  <a:pt x="4375" y="1189"/>
                </a:lnTo>
                <a:lnTo>
                  <a:pt x="4375" y="1189"/>
                </a:lnTo>
                <a:lnTo>
                  <a:pt x="4373" y="1189"/>
                </a:lnTo>
                <a:lnTo>
                  <a:pt x="4371" y="1187"/>
                </a:lnTo>
                <a:lnTo>
                  <a:pt x="4367" y="1185"/>
                </a:lnTo>
                <a:lnTo>
                  <a:pt x="4367" y="1183"/>
                </a:lnTo>
                <a:lnTo>
                  <a:pt x="4365" y="1183"/>
                </a:lnTo>
                <a:lnTo>
                  <a:pt x="4362" y="1183"/>
                </a:lnTo>
                <a:lnTo>
                  <a:pt x="4358" y="1185"/>
                </a:lnTo>
                <a:lnTo>
                  <a:pt x="4356" y="1185"/>
                </a:lnTo>
                <a:lnTo>
                  <a:pt x="4354" y="1183"/>
                </a:lnTo>
                <a:lnTo>
                  <a:pt x="4352" y="1183"/>
                </a:lnTo>
                <a:lnTo>
                  <a:pt x="4350" y="1183"/>
                </a:lnTo>
                <a:lnTo>
                  <a:pt x="4350" y="1183"/>
                </a:lnTo>
                <a:lnTo>
                  <a:pt x="4350" y="1183"/>
                </a:lnTo>
                <a:lnTo>
                  <a:pt x="4350" y="1183"/>
                </a:lnTo>
                <a:lnTo>
                  <a:pt x="4352" y="1180"/>
                </a:lnTo>
                <a:lnTo>
                  <a:pt x="4356" y="1180"/>
                </a:lnTo>
                <a:lnTo>
                  <a:pt x="4358" y="1183"/>
                </a:lnTo>
                <a:lnTo>
                  <a:pt x="4358" y="1180"/>
                </a:lnTo>
                <a:lnTo>
                  <a:pt x="4360" y="1180"/>
                </a:lnTo>
                <a:lnTo>
                  <a:pt x="4360" y="1178"/>
                </a:lnTo>
                <a:lnTo>
                  <a:pt x="4365" y="1176"/>
                </a:lnTo>
                <a:lnTo>
                  <a:pt x="4367" y="1174"/>
                </a:lnTo>
                <a:lnTo>
                  <a:pt x="4369" y="1174"/>
                </a:lnTo>
                <a:lnTo>
                  <a:pt x="4371" y="1174"/>
                </a:lnTo>
                <a:lnTo>
                  <a:pt x="4371" y="1174"/>
                </a:lnTo>
                <a:lnTo>
                  <a:pt x="4373" y="1172"/>
                </a:lnTo>
                <a:lnTo>
                  <a:pt x="4373" y="1170"/>
                </a:lnTo>
                <a:lnTo>
                  <a:pt x="4373" y="1170"/>
                </a:lnTo>
                <a:lnTo>
                  <a:pt x="4371" y="1166"/>
                </a:lnTo>
                <a:lnTo>
                  <a:pt x="4367" y="1164"/>
                </a:lnTo>
                <a:lnTo>
                  <a:pt x="4365" y="1162"/>
                </a:lnTo>
                <a:lnTo>
                  <a:pt x="4362" y="1160"/>
                </a:lnTo>
                <a:lnTo>
                  <a:pt x="4360" y="1160"/>
                </a:lnTo>
                <a:lnTo>
                  <a:pt x="4358" y="1160"/>
                </a:lnTo>
                <a:lnTo>
                  <a:pt x="4356" y="1157"/>
                </a:lnTo>
                <a:lnTo>
                  <a:pt x="4356" y="1155"/>
                </a:lnTo>
                <a:lnTo>
                  <a:pt x="4354" y="1155"/>
                </a:lnTo>
                <a:lnTo>
                  <a:pt x="4352" y="1157"/>
                </a:lnTo>
                <a:lnTo>
                  <a:pt x="4350" y="1157"/>
                </a:lnTo>
                <a:lnTo>
                  <a:pt x="4346" y="1157"/>
                </a:lnTo>
                <a:lnTo>
                  <a:pt x="4348" y="1155"/>
                </a:lnTo>
                <a:lnTo>
                  <a:pt x="4348" y="1155"/>
                </a:lnTo>
                <a:lnTo>
                  <a:pt x="4350" y="1155"/>
                </a:lnTo>
                <a:lnTo>
                  <a:pt x="4354" y="1153"/>
                </a:lnTo>
                <a:lnTo>
                  <a:pt x="4356" y="1155"/>
                </a:lnTo>
                <a:lnTo>
                  <a:pt x="4358" y="1155"/>
                </a:lnTo>
                <a:lnTo>
                  <a:pt x="4360" y="1157"/>
                </a:lnTo>
                <a:lnTo>
                  <a:pt x="4362" y="1157"/>
                </a:lnTo>
                <a:lnTo>
                  <a:pt x="4365" y="1157"/>
                </a:lnTo>
                <a:lnTo>
                  <a:pt x="4367" y="1157"/>
                </a:lnTo>
                <a:lnTo>
                  <a:pt x="4371" y="1160"/>
                </a:lnTo>
                <a:lnTo>
                  <a:pt x="4371" y="1160"/>
                </a:lnTo>
                <a:lnTo>
                  <a:pt x="4373" y="1160"/>
                </a:lnTo>
                <a:lnTo>
                  <a:pt x="4373" y="1160"/>
                </a:lnTo>
                <a:lnTo>
                  <a:pt x="4373" y="1157"/>
                </a:lnTo>
                <a:lnTo>
                  <a:pt x="4371" y="1155"/>
                </a:lnTo>
                <a:lnTo>
                  <a:pt x="4371" y="1155"/>
                </a:lnTo>
                <a:lnTo>
                  <a:pt x="4369" y="1153"/>
                </a:lnTo>
                <a:lnTo>
                  <a:pt x="4367" y="1153"/>
                </a:lnTo>
                <a:lnTo>
                  <a:pt x="4367" y="1153"/>
                </a:lnTo>
                <a:lnTo>
                  <a:pt x="4367" y="1149"/>
                </a:lnTo>
                <a:lnTo>
                  <a:pt x="4367" y="1149"/>
                </a:lnTo>
                <a:lnTo>
                  <a:pt x="4365" y="1149"/>
                </a:lnTo>
                <a:lnTo>
                  <a:pt x="4360" y="1147"/>
                </a:lnTo>
                <a:lnTo>
                  <a:pt x="4358" y="1145"/>
                </a:lnTo>
                <a:lnTo>
                  <a:pt x="4358" y="1143"/>
                </a:lnTo>
                <a:lnTo>
                  <a:pt x="4358" y="1143"/>
                </a:lnTo>
                <a:lnTo>
                  <a:pt x="4358" y="1139"/>
                </a:lnTo>
                <a:lnTo>
                  <a:pt x="4356" y="1136"/>
                </a:lnTo>
                <a:lnTo>
                  <a:pt x="4356" y="1132"/>
                </a:lnTo>
                <a:lnTo>
                  <a:pt x="4354" y="1130"/>
                </a:lnTo>
                <a:lnTo>
                  <a:pt x="4354" y="1128"/>
                </a:lnTo>
                <a:lnTo>
                  <a:pt x="4352" y="1126"/>
                </a:lnTo>
                <a:lnTo>
                  <a:pt x="4350" y="1122"/>
                </a:lnTo>
                <a:lnTo>
                  <a:pt x="4350" y="1120"/>
                </a:lnTo>
                <a:lnTo>
                  <a:pt x="4350" y="1118"/>
                </a:lnTo>
                <a:lnTo>
                  <a:pt x="4346" y="1115"/>
                </a:lnTo>
                <a:lnTo>
                  <a:pt x="4344" y="1115"/>
                </a:lnTo>
                <a:lnTo>
                  <a:pt x="4339" y="1113"/>
                </a:lnTo>
                <a:lnTo>
                  <a:pt x="4337" y="1111"/>
                </a:lnTo>
                <a:lnTo>
                  <a:pt x="4337" y="1111"/>
                </a:lnTo>
                <a:lnTo>
                  <a:pt x="4335" y="1111"/>
                </a:lnTo>
                <a:lnTo>
                  <a:pt x="4333" y="1109"/>
                </a:lnTo>
                <a:lnTo>
                  <a:pt x="4335" y="1107"/>
                </a:lnTo>
                <a:lnTo>
                  <a:pt x="4337" y="1105"/>
                </a:lnTo>
                <a:lnTo>
                  <a:pt x="4337" y="1103"/>
                </a:lnTo>
                <a:lnTo>
                  <a:pt x="4339" y="1101"/>
                </a:lnTo>
                <a:lnTo>
                  <a:pt x="4341" y="1101"/>
                </a:lnTo>
                <a:lnTo>
                  <a:pt x="4341" y="1099"/>
                </a:lnTo>
                <a:lnTo>
                  <a:pt x="4344" y="1097"/>
                </a:lnTo>
                <a:lnTo>
                  <a:pt x="4344" y="1097"/>
                </a:lnTo>
                <a:lnTo>
                  <a:pt x="4346" y="1097"/>
                </a:lnTo>
                <a:lnTo>
                  <a:pt x="4346" y="1095"/>
                </a:lnTo>
                <a:lnTo>
                  <a:pt x="4346" y="1095"/>
                </a:lnTo>
                <a:lnTo>
                  <a:pt x="4348" y="1092"/>
                </a:lnTo>
                <a:lnTo>
                  <a:pt x="4350" y="1092"/>
                </a:lnTo>
                <a:lnTo>
                  <a:pt x="4350" y="1092"/>
                </a:lnTo>
                <a:lnTo>
                  <a:pt x="4350" y="1090"/>
                </a:lnTo>
                <a:lnTo>
                  <a:pt x="4348" y="1090"/>
                </a:lnTo>
                <a:lnTo>
                  <a:pt x="4348" y="1088"/>
                </a:lnTo>
                <a:lnTo>
                  <a:pt x="4348" y="1088"/>
                </a:lnTo>
                <a:lnTo>
                  <a:pt x="4350" y="1088"/>
                </a:lnTo>
                <a:lnTo>
                  <a:pt x="4350" y="1088"/>
                </a:lnTo>
                <a:lnTo>
                  <a:pt x="4352" y="1088"/>
                </a:lnTo>
                <a:lnTo>
                  <a:pt x="4352" y="1088"/>
                </a:lnTo>
                <a:lnTo>
                  <a:pt x="4352" y="1090"/>
                </a:lnTo>
                <a:lnTo>
                  <a:pt x="4352" y="1090"/>
                </a:lnTo>
                <a:lnTo>
                  <a:pt x="4352" y="1090"/>
                </a:lnTo>
                <a:lnTo>
                  <a:pt x="4354" y="1090"/>
                </a:lnTo>
                <a:lnTo>
                  <a:pt x="4356" y="1088"/>
                </a:lnTo>
                <a:lnTo>
                  <a:pt x="4356" y="1088"/>
                </a:lnTo>
                <a:lnTo>
                  <a:pt x="4356" y="1086"/>
                </a:lnTo>
                <a:lnTo>
                  <a:pt x="4356" y="1084"/>
                </a:lnTo>
                <a:lnTo>
                  <a:pt x="4358" y="1084"/>
                </a:lnTo>
                <a:lnTo>
                  <a:pt x="4358" y="1084"/>
                </a:lnTo>
                <a:lnTo>
                  <a:pt x="4358" y="1084"/>
                </a:lnTo>
                <a:lnTo>
                  <a:pt x="4358" y="1084"/>
                </a:lnTo>
                <a:lnTo>
                  <a:pt x="4358" y="1082"/>
                </a:lnTo>
                <a:lnTo>
                  <a:pt x="4358" y="1082"/>
                </a:lnTo>
                <a:lnTo>
                  <a:pt x="4358" y="1080"/>
                </a:lnTo>
                <a:lnTo>
                  <a:pt x="4358" y="1080"/>
                </a:lnTo>
                <a:lnTo>
                  <a:pt x="4360" y="1082"/>
                </a:lnTo>
                <a:lnTo>
                  <a:pt x="4362" y="1082"/>
                </a:lnTo>
                <a:lnTo>
                  <a:pt x="4362" y="1080"/>
                </a:lnTo>
                <a:lnTo>
                  <a:pt x="4367" y="1080"/>
                </a:lnTo>
                <a:lnTo>
                  <a:pt x="4371" y="1078"/>
                </a:lnTo>
                <a:lnTo>
                  <a:pt x="4375" y="1076"/>
                </a:lnTo>
                <a:lnTo>
                  <a:pt x="4375" y="1076"/>
                </a:lnTo>
                <a:lnTo>
                  <a:pt x="4377" y="1076"/>
                </a:lnTo>
                <a:lnTo>
                  <a:pt x="4377" y="1076"/>
                </a:lnTo>
                <a:lnTo>
                  <a:pt x="4379" y="1076"/>
                </a:lnTo>
                <a:lnTo>
                  <a:pt x="4379" y="1078"/>
                </a:lnTo>
                <a:lnTo>
                  <a:pt x="4379" y="1078"/>
                </a:lnTo>
                <a:lnTo>
                  <a:pt x="4379" y="1078"/>
                </a:lnTo>
                <a:lnTo>
                  <a:pt x="4381" y="1076"/>
                </a:lnTo>
                <a:lnTo>
                  <a:pt x="4383" y="1076"/>
                </a:lnTo>
                <a:lnTo>
                  <a:pt x="4383" y="1076"/>
                </a:lnTo>
                <a:lnTo>
                  <a:pt x="4381" y="1074"/>
                </a:lnTo>
                <a:lnTo>
                  <a:pt x="4381" y="1074"/>
                </a:lnTo>
                <a:lnTo>
                  <a:pt x="4383" y="1071"/>
                </a:lnTo>
                <a:lnTo>
                  <a:pt x="4383" y="1071"/>
                </a:lnTo>
                <a:lnTo>
                  <a:pt x="4383" y="1069"/>
                </a:lnTo>
                <a:lnTo>
                  <a:pt x="4385" y="1067"/>
                </a:lnTo>
                <a:lnTo>
                  <a:pt x="4383" y="1067"/>
                </a:lnTo>
                <a:lnTo>
                  <a:pt x="4381" y="1067"/>
                </a:lnTo>
                <a:lnTo>
                  <a:pt x="4379" y="1067"/>
                </a:lnTo>
                <a:lnTo>
                  <a:pt x="4377" y="1067"/>
                </a:lnTo>
                <a:lnTo>
                  <a:pt x="4377" y="1065"/>
                </a:lnTo>
                <a:lnTo>
                  <a:pt x="4375" y="1065"/>
                </a:lnTo>
                <a:lnTo>
                  <a:pt x="4375" y="1067"/>
                </a:lnTo>
                <a:lnTo>
                  <a:pt x="4375" y="1067"/>
                </a:lnTo>
                <a:lnTo>
                  <a:pt x="4373" y="1067"/>
                </a:lnTo>
                <a:lnTo>
                  <a:pt x="4371" y="1067"/>
                </a:lnTo>
                <a:lnTo>
                  <a:pt x="4369" y="1065"/>
                </a:lnTo>
                <a:lnTo>
                  <a:pt x="4367" y="1065"/>
                </a:lnTo>
                <a:lnTo>
                  <a:pt x="4365" y="1065"/>
                </a:lnTo>
                <a:lnTo>
                  <a:pt x="4360" y="1063"/>
                </a:lnTo>
                <a:lnTo>
                  <a:pt x="4356" y="1061"/>
                </a:lnTo>
                <a:lnTo>
                  <a:pt x="4352" y="1063"/>
                </a:lnTo>
                <a:lnTo>
                  <a:pt x="4350" y="1063"/>
                </a:lnTo>
                <a:lnTo>
                  <a:pt x="4350" y="1063"/>
                </a:lnTo>
                <a:lnTo>
                  <a:pt x="4350" y="1063"/>
                </a:lnTo>
                <a:lnTo>
                  <a:pt x="4350" y="1065"/>
                </a:lnTo>
                <a:lnTo>
                  <a:pt x="4348" y="1067"/>
                </a:lnTo>
                <a:lnTo>
                  <a:pt x="4344" y="1069"/>
                </a:lnTo>
                <a:lnTo>
                  <a:pt x="4344" y="1069"/>
                </a:lnTo>
                <a:lnTo>
                  <a:pt x="4344" y="1071"/>
                </a:lnTo>
                <a:lnTo>
                  <a:pt x="4344" y="1071"/>
                </a:lnTo>
                <a:lnTo>
                  <a:pt x="4337" y="1074"/>
                </a:lnTo>
                <a:lnTo>
                  <a:pt x="4335" y="1071"/>
                </a:lnTo>
                <a:lnTo>
                  <a:pt x="4333" y="1071"/>
                </a:lnTo>
                <a:lnTo>
                  <a:pt x="4331" y="1069"/>
                </a:lnTo>
                <a:lnTo>
                  <a:pt x="4331" y="1069"/>
                </a:lnTo>
                <a:lnTo>
                  <a:pt x="4331" y="1067"/>
                </a:lnTo>
                <a:lnTo>
                  <a:pt x="4331" y="1063"/>
                </a:lnTo>
                <a:lnTo>
                  <a:pt x="4333" y="1063"/>
                </a:lnTo>
                <a:lnTo>
                  <a:pt x="4333" y="1063"/>
                </a:lnTo>
                <a:lnTo>
                  <a:pt x="4333" y="1063"/>
                </a:lnTo>
                <a:lnTo>
                  <a:pt x="4333" y="1061"/>
                </a:lnTo>
                <a:lnTo>
                  <a:pt x="4333" y="1061"/>
                </a:lnTo>
                <a:lnTo>
                  <a:pt x="4333" y="1059"/>
                </a:lnTo>
                <a:lnTo>
                  <a:pt x="4331" y="1057"/>
                </a:lnTo>
                <a:lnTo>
                  <a:pt x="4329" y="1057"/>
                </a:lnTo>
                <a:lnTo>
                  <a:pt x="4327" y="1057"/>
                </a:lnTo>
                <a:lnTo>
                  <a:pt x="4325" y="1057"/>
                </a:lnTo>
                <a:lnTo>
                  <a:pt x="4318" y="1055"/>
                </a:lnTo>
                <a:lnTo>
                  <a:pt x="4314" y="1053"/>
                </a:lnTo>
                <a:lnTo>
                  <a:pt x="4312" y="1050"/>
                </a:lnTo>
                <a:lnTo>
                  <a:pt x="4310" y="1048"/>
                </a:lnTo>
                <a:lnTo>
                  <a:pt x="4310" y="1046"/>
                </a:lnTo>
                <a:lnTo>
                  <a:pt x="4312" y="1044"/>
                </a:lnTo>
                <a:lnTo>
                  <a:pt x="4314" y="1040"/>
                </a:lnTo>
                <a:lnTo>
                  <a:pt x="4314" y="1038"/>
                </a:lnTo>
                <a:lnTo>
                  <a:pt x="4318" y="1038"/>
                </a:lnTo>
                <a:lnTo>
                  <a:pt x="4318" y="1038"/>
                </a:lnTo>
                <a:lnTo>
                  <a:pt x="4321" y="1040"/>
                </a:lnTo>
                <a:lnTo>
                  <a:pt x="4325" y="1040"/>
                </a:lnTo>
                <a:lnTo>
                  <a:pt x="4327" y="1038"/>
                </a:lnTo>
                <a:lnTo>
                  <a:pt x="4329" y="1038"/>
                </a:lnTo>
                <a:lnTo>
                  <a:pt x="4329" y="1038"/>
                </a:lnTo>
                <a:lnTo>
                  <a:pt x="4331" y="1038"/>
                </a:lnTo>
                <a:lnTo>
                  <a:pt x="4331" y="1038"/>
                </a:lnTo>
                <a:lnTo>
                  <a:pt x="4333" y="1038"/>
                </a:lnTo>
                <a:lnTo>
                  <a:pt x="4335" y="1034"/>
                </a:lnTo>
                <a:lnTo>
                  <a:pt x="4335" y="1032"/>
                </a:lnTo>
                <a:lnTo>
                  <a:pt x="4337" y="1030"/>
                </a:lnTo>
                <a:lnTo>
                  <a:pt x="4337" y="1030"/>
                </a:lnTo>
                <a:lnTo>
                  <a:pt x="4339" y="1025"/>
                </a:lnTo>
                <a:lnTo>
                  <a:pt x="4344" y="1025"/>
                </a:lnTo>
                <a:lnTo>
                  <a:pt x="4352" y="1021"/>
                </a:lnTo>
                <a:lnTo>
                  <a:pt x="4354" y="1021"/>
                </a:lnTo>
                <a:lnTo>
                  <a:pt x="4358" y="1015"/>
                </a:lnTo>
                <a:lnTo>
                  <a:pt x="4358" y="1013"/>
                </a:lnTo>
                <a:lnTo>
                  <a:pt x="4360" y="1013"/>
                </a:lnTo>
                <a:lnTo>
                  <a:pt x="4360" y="1013"/>
                </a:lnTo>
                <a:lnTo>
                  <a:pt x="4362" y="1011"/>
                </a:lnTo>
                <a:lnTo>
                  <a:pt x="4362" y="1009"/>
                </a:lnTo>
                <a:lnTo>
                  <a:pt x="4369" y="1011"/>
                </a:lnTo>
                <a:lnTo>
                  <a:pt x="4369" y="1011"/>
                </a:lnTo>
                <a:lnTo>
                  <a:pt x="4371" y="1011"/>
                </a:lnTo>
                <a:lnTo>
                  <a:pt x="4371" y="1011"/>
                </a:lnTo>
                <a:lnTo>
                  <a:pt x="4373" y="1009"/>
                </a:lnTo>
                <a:lnTo>
                  <a:pt x="4373" y="1009"/>
                </a:lnTo>
                <a:lnTo>
                  <a:pt x="4373" y="1011"/>
                </a:lnTo>
                <a:lnTo>
                  <a:pt x="4377" y="1013"/>
                </a:lnTo>
                <a:lnTo>
                  <a:pt x="4377" y="1015"/>
                </a:lnTo>
                <a:lnTo>
                  <a:pt x="4379" y="1015"/>
                </a:lnTo>
                <a:lnTo>
                  <a:pt x="4379" y="1017"/>
                </a:lnTo>
                <a:lnTo>
                  <a:pt x="4377" y="1017"/>
                </a:lnTo>
                <a:lnTo>
                  <a:pt x="4377" y="1019"/>
                </a:lnTo>
                <a:lnTo>
                  <a:pt x="4375" y="1023"/>
                </a:lnTo>
                <a:lnTo>
                  <a:pt x="4373" y="1023"/>
                </a:lnTo>
                <a:lnTo>
                  <a:pt x="4373" y="1025"/>
                </a:lnTo>
                <a:lnTo>
                  <a:pt x="4369" y="1027"/>
                </a:lnTo>
                <a:lnTo>
                  <a:pt x="4367" y="1030"/>
                </a:lnTo>
                <a:lnTo>
                  <a:pt x="4369" y="1030"/>
                </a:lnTo>
                <a:lnTo>
                  <a:pt x="4369" y="1032"/>
                </a:lnTo>
                <a:lnTo>
                  <a:pt x="4367" y="1032"/>
                </a:lnTo>
                <a:lnTo>
                  <a:pt x="4367" y="1032"/>
                </a:lnTo>
                <a:lnTo>
                  <a:pt x="4365" y="1032"/>
                </a:lnTo>
                <a:lnTo>
                  <a:pt x="4365" y="1034"/>
                </a:lnTo>
                <a:lnTo>
                  <a:pt x="4365" y="1034"/>
                </a:lnTo>
                <a:lnTo>
                  <a:pt x="4365" y="1036"/>
                </a:lnTo>
                <a:lnTo>
                  <a:pt x="4367" y="1036"/>
                </a:lnTo>
                <a:lnTo>
                  <a:pt x="4369" y="1036"/>
                </a:lnTo>
                <a:lnTo>
                  <a:pt x="4373" y="1034"/>
                </a:lnTo>
                <a:lnTo>
                  <a:pt x="4373" y="1036"/>
                </a:lnTo>
                <a:lnTo>
                  <a:pt x="4371" y="1036"/>
                </a:lnTo>
                <a:lnTo>
                  <a:pt x="4371" y="1038"/>
                </a:lnTo>
                <a:lnTo>
                  <a:pt x="4369" y="1038"/>
                </a:lnTo>
                <a:lnTo>
                  <a:pt x="4371" y="1040"/>
                </a:lnTo>
                <a:lnTo>
                  <a:pt x="4365" y="1042"/>
                </a:lnTo>
                <a:lnTo>
                  <a:pt x="4362" y="1042"/>
                </a:lnTo>
                <a:lnTo>
                  <a:pt x="4362" y="1042"/>
                </a:lnTo>
                <a:lnTo>
                  <a:pt x="4362" y="1044"/>
                </a:lnTo>
                <a:lnTo>
                  <a:pt x="4362" y="1046"/>
                </a:lnTo>
                <a:lnTo>
                  <a:pt x="4365" y="1046"/>
                </a:lnTo>
                <a:lnTo>
                  <a:pt x="4365" y="1046"/>
                </a:lnTo>
                <a:lnTo>
                  <a:pt x="4365" y="1044"/>
                </a:lnTo>
                <a:lnTo>
                  <a:pt x="4369" y="1044"/>
                </a:lnTo>
                <a:lnTo>
                  <a:pt x="4371" y="1044"/>
                </a:lnTo>
                <a:lnTo>
                  <a:pt x="4371" y="1044"/>
                </a:lnTo>
                <a:lnTo>
                  <a:pt x="4371" y="1042"/>
                </a:lnTo>
                <a:lnTo>
                  <a:pt x="4371" y="1042"/>
                </a:lnTo>
                <a:lnTo>
                  <a:pt x="4371" y="1042"/>
                </a:lnTo>
                <a:lnTo>
                  <a:pt x="4373" y="1042"/>
                </a:lnTo>
                <a:lnTo>
                  <a:pt x="4373" y="1042"/>
                </a:lnTo>
                <a:lnTo>
                  <a:pt x="4375" y="1040"/>
                </a:lnTo>
                <a:lnTo>
                  <a:pt x="4375" y="1040"/>
                </a:lnTo>
                <a:lnTo>
                  <a:pt x="4375" y="1040"/>
                </a:lnTo>
                <a:lnTo>
                  <a:pt x="4377" y="1038"/>
                </a:lnTo>
                <a:lnTo>
                  <a:pt x="4379" y="1038"/>
                </a:lnTo>
                <a:lnTo>
                  <a:pt x="4379" y="1036"/>
                </a:lnTo>
                <a:lnTo>
                  <a:pt x="4388" y="1032"/>
                </a:lnTo>
                <a:lnTo>
                  <a:pt x="4390" y="1032"/>
                </a:lnTo>
                <a:lnTo>
                  <a:pt x="4390" y="1030"/>
                </a:lnTo>
                <a:lnTo>
                  <a:pt x="4394" y="1030"/>
                </a:lnTo>
                <a:lnTo>
                  <a:pt x="4394" y="1030"/>
                </a:lnTo>
                <a:lnTo>
                  <a:pt x="4394" y="1030"/>
                </a:lnTo>
                <a:lnTo>
                  <a:pt x="4396" y="1030"/>
                </a:lnTo>
                <a:lnTo>
                  <a:pt x="4398" y="1027"/>
                </a:lnTo>
                <a:lnTo>
                  <a:pt x="4398" y="1027"/>
                </a:lnTo>
                <a:lnTo>
                  <a:pt x="4398" y="1027"/>
                </a:lnTo>
                <a:lnTo>
                  <a:pt x="4400" y="1027"/>
                </a:lnTo>
                <a:lnTo>
                  <a:pt x="4406" y="1027"/>
                </a:lnTo>
                <a:lnTo>
                  <a:pt x="4409" y="1025"/>
                </a:lnTo>
                <a:lnTo>
                  <a:pt x="4409" y="1025"/>
                </a:lnTo>
                <a:lnTo>
                  <a:pt x="4409" y="1025"/>
                </a:lnTo>
                <a:lnTo>
                  <a:pt x="4409" y="1025"/>
                </a:lnTo>
                <a:lnTo>
                  <a:pt x="4409" y="1025"/>
                </a:lnTo>
                <a:lnTo>
                  <a:pt x="4411" y="1027"/>
                </a:lnTo>
                <a:lnTo>
                  <a:pt x="4413" y="1027"/>
                </a:lnTo>
                <a:lnTo>
                  <a:pt x="4413" y="1030"/>
                </a:lnTo>
                <a:lnTo>
                  <a:pt x="4413" y="1032"/>
                </a:lnTo>
                <a:lnTo>
                  <a:pt x="4415" y="1032"/>
                </a:lnTo>
                <a:lnTo>
                  <a:pt x="4415" y="1030"/>
                </a:lnTo>
                <a:lnTo>
                  <a:pt x="4415" y="1030"/>
                </a:lnTo>
                <a:lnTo>
                  <a:pt x="4415" y="1030"/>
                </a:lnTo>
                <a:lnTo>
                  <a:pt x="4417" y="1030"/>
                </a:lnTo>
                <a:lnTo>
                  <a:pt x="4421" y="1032"/>
                </a:lnTo>
                <a:lnTo>
                  <a:pt x="4421" y="1032"/>
                </a:lnTo>
                <a:lnTo>
                  <a:pt x="4423" y="1032"/>
                </a:lnTo>
                <a:lnTo>
                  <a:pt x="4423" y="1034"/>
                </a:lnTo>
                <a:lnTo>
                  <a:pt x="4425" y="1036"/>
                </a:lnTo>
                <a:lnTo>
                  <a:pt x="4425" y="1036"/>
                </a:lnTo>
                <a:lnTo>
                  <a:pt x="4421" y="1044"/>
                </a:lnTo>
                <a:lnTo>
                  <a:pt x="4421" y="1044"/>
                </a:lnTo>
                <a:lnTo>
                  <a:pt x="4423" y="1046"/>
                </a:lnTo>
                <a:lnTo>
                  <a:pt x="4425" y="1046"/>
                </a:lnTo>
                <a:lnTo>
                  <a:pt x="4425" y="1046"/>
                </a:lnTo>
                <a:lnTo>
                  <a:pt x="4427" y="1046"/>
                </a:lnTo>
                <a:lnTo>
                  <a:pt x="4425" y="1046"/>
                </a:lnTo>
                <a:lnTo>
                  <a:pt x="4425" y="1046"/>
                </a:lnTo>
                <a:lnTo>
                  <a:pt x="4423" y="1046"/>
                </a:lnTo>
                <a:lnTo>
                  <a:pt x="4419" y="1048"/>
                </a:lnTo>
                <a:lnTo>
                  <a:pt x="4419" y="1050"/>
                </a:lnTo>
                <a:lnTo>
                  <a:pt x="4417" y="1053"/>
                </a:lnTo>
                <a:lnTo>
                  <a:pt x="4417" y="1053"/>
                </a:lnTo>
                <a:lnTo>
                  <a:pt x="4417" y="1055"/>
                </a:lnTo>
                <a:lnTo>
                  <a:pt x="4415" y="1057"/>
                </a:lnTo>
                <a:lnTo>
                  <a:pt x="4415" y="1057"/>
                </a:lnTo>
                <a:lnTo>
                  <a:pt x="4417" y="1057"/>
                </a:lnTo>
                <a:lnTo>
                  <a:pt x="4419" y="1057"/>
                </a:lnTo>
                <a:lnTo>
                  <a:pt x="4421" y="1057"/>
                </a:lnTo>
                <a:lnTo>
                  <a:pt x="4421" y="1057"/>
                </a:lnTo>
                <a:lnTo>
                  <a:pt x="4423" y="1057"/>
                </a:lnTo>
                <a:lnTo>
                  <a:pt x="4421" y="1057"/>
                </a:lnTo>
                <a:lnTo>
                  <a:pt x="4419" y="1059"/>
                </a:lnTo>
                <a:lnTo>
                  <a:pt x="4419" y="1059"/>
                </a:lnTo>
                <a:lnTo>
                  <a:pt x="4421" y="1061"/>
                </a:lnTo>
                <a:lnTo>
                  <a:pt x="4423" y="1061"/>
                </a:lnTo>
                <a:lnTo>
                  <a:pt x="4423" y="1063"/>
                </a:lnTo>
                <a:lnTo>
                  <a:pt x="4423" y="1063"/>
                </a:lnTo>
                <a:lnTo>
                  <a:pt x="4425" y="1063"/>
                </a:lnTo>
                <a:lnTo>
                  <a:pt x="4425" y="1063"/>
                </a:lnTo>
                <a:lnTo>
                  <a:pt x="4427" y="1061"/>
                </a:lnTo>
                <a:lnTo>
                  <a:pt x="4427" y="1059"/>
                </a:lnTo>
                <a:lnTo>
                  <a:pt x="4429" y="1059"/>
                </a:lnTo>
                <a:lnTo>
                  <a:pt x="4429" y="1059"/>
                </a:lnTo>
                <a:lnTo>
                  <a:pt x="4432" y="1061"/>
                </a:lnTo>
                <a:lnTo>
                  <a:pt x="4434" y="1061"/>
                </a:lnTo>
                <a:lnTo>
                  <a:pt x="4436" y="1063"/>
                </a:lnTo>
                <a:lnTo>
                  <a:pt x="4436" y="1063"/>
                </a:lnTo>
                <a:lnTo>
                  <a:pt x="4436" y="1061"/>
                </a:lnTo>
                <a:lnTo>
                  <a:pt x="4438" y="1061"/>
                </a:lnTo>
                <a:lnTo>
                  <a:pt x="4442" y="1061"/>
                </a:lnTo>
                <a:lnTo>
                  <a:pt x="4442" y="1061"/>
                </a:lnTo>
                <a:lnTo>
                  <a:pt x="4442" y="1061"/>
                </a:lnTo>
                <a:lnTo>
                  <a:pt x="4442" y="1063"/>
                </a:lnTo>
                <a:lnTo>
                  <a:pt x="4442" y="1063"/>
                </a:lnTo>
                <a:lnTo>
                  <a:pt x="4442" y="1063"/>
                </a:lnTo>
                <a:lnTo>
                  <a:pt x="4442" y="1063"/>
                </a:lnTo>
                <a:lnTo>
                  <a:pt x="4442" y="1065"/>
                </a:lnTo>
                <a:lnTo>
                  <a:pt x="4442" y="1065"/>
                </a:lnTo>
                <a:lnTo>
                  <a:pt x="4442" y="1067"/>
                </a:lnTo>
                <a:lnTo>
                  <a:pt x="4444" y="1067"/>
                </a:lnTo>
                <a:lnTo>
                  <a:pt x="4444" y="1069"/>
                </a:lnTo>
                <a:lnTo>
                  <a:pt x="4444" y="1071"/>
                </a:lnTo>
                <a:lnTo>
                  <a:pt x="4444" y="1071"/>
                </a:lnTo>
                <a:lnTo>
                  <a:pt x="4444" y="1074"/>
                </a:lnTo>
                <a:lnTo>
                  <a:pt x="4446" y="1076"/>
                </a:lnTo>
                <a:lnTo>
                  <a:pt x="4446" y="1076"/>
                </a:lnTo>
                <a:lnTo>
                  <a:pt x="4446" y="1076"/>
                </a:lnTo>
                <a:lnTo>
                  <a:pt x="4446" y="1076"/>
                </a:lnTo>
                <a:lnTo>
                  <a:pt x="4446" y="1078"/>
                </a:lnTo>
                <a:lnTo>
                  <a:pt x="4446" y="1078"/>
                </a:lnTo>
                <a:lnTo>
                  <a:pt x="4446" y="1078"/>
                </a:lnTo>
                <a:lnTo>
                  <a:pt x="4444" y="1076"/>
                </a:lnTo>
                <a:lnTo>
                  <a:pt x="4442" y="1076"/>
                </a:lnTo>
                <a:lnTo>
                  <a:pt x="4442" y="1074"/>
                </a:lnTo>
                <a:lnTo>
                  <a:pt x="4440" y="1074"/>
                </a:lnTo>
                <a:lnTo>
                  <a:pt x="4440" y="1076"/>
                </a:lnTo>
                <a:lnTo>
                  <a:pt x="4438" y="1076"/>
                </a:lnTo>
                <a:lnTo>
                  <a:pt x="4436" y="1078"/>
                </a:lnTo>
                <a:lnTo>
                  <a:pt x="4436" y="1078"/>
                </a:lnTo>
                <a:lnTo>
                  <a:pt x="4436" y="1080"/>
                </a:lnTo>
                <a:lnTo>
                  <a:pt x="4436" y="1080"/>
                </a:lnTo>
                <a:lnTo>
                  <a:pt x="4438" y="1080"/>
                </a:lnTo>
                <a:lnTo>
                  <a:pt x="4440" y="1080"/>
                </a:lnTo>
                <a:lnTo>
                  <a:pt x="4440" y="1080"/>
                </a:lnTo>
                <a:lnTo>
                  <a:pt x="4440" y="1082"/>
                </a:lnTo>
                <a:lnTo>
                  <a:pt x="4442" y="1084"/>
                </a:lnTo>
                <a:lnTo>
                  <a:pt x="4442" y="1084"/>
                </a:lnTo>
                <a:lnTo>
                  <a:pt x="4440" y="1086"/>
                </a:lnTo>
                <a:lnTo>
                  <a:pt x="4442" y="1088"/>
                </a:lnTo>
                <a:lnTo>
                  <a:pt x="4440" y="1088"/>
                </a:lnTo>
                <a:lnTo>
                  <a:pt x="4442" y="1090"/>
                </a:lnTo>
                <a:lnTo>
                  <a:pt x="4442" y="1090"/>
                </a:lnTo>
                <a:lnTo>
                  <a:pt x="4444" y="1090"/>
                </a:lnTo>
                <a:lnTo>
                  <a:pt x="4442" y="1092"/>
                </a:lnTo>
                <a:lnTo>
                  <a:pt x="4442" y="1092"/>
                </a:lnTo>
                <a:lnTo>
                  <a:pt x="4444" y="1092"/>
                </a:lnTo>
                <a:lnTo>
                  <a:pt x="4444" y="1092"/>
                </a:lnTo>
                <a:lnTo>
                  <a:pt x="4444" y="1095"/>
                </a:lnTo>
                <a:lnTo>
                  <a:pt x="4442" y="1097"/>
                </a:lnTo>
                <a:lnTo>
                  <a:pt x="4440" y="1097"/>
                </a:lnTo>
                <a:lnTo>
                  <a:pt x="4440" y="1097"/>
                </a:lnTo>
                <a:lnTo>
                  <a:pt x="4440" y="1097"/>
                </a:lnTo>
                <a:lnTo>
                  <a:pt x="4442" y="1099"/>
                </a:lnTo>
                <a:lnTo>
                  <a:pt x="4442" y="1099"/>
                </a:lnTo>
                <a:lnTo>
                  <a:pt x="4442" y="1099"/>
                </a:lnTo>
                <a:lnTo>
                  <a:pt x="4440" y="1099"/>
                </a:lnTo>
                <a:lnTo>
                  <a:pt x="4440" y="1101"/>
                </a:lnTo>
                <a:lnTo>
                  <a:pt x="4438" y="1103"/>
                </a:lnTo>
                <a:lnTo>
                  <a:pt x="4438" y="1103"/>
                </a:lnTo>
                <a:lnTo>
                  <a:pt x="4438" y="1105"/>
                </a:lnTo>
                <a:lnTo>
                  <a:pt x="4438" y="1107"/>
                </a:lnTo>
                <a:lnTo>
                  <a:pt x="4438" y="1109"/>
                </a:lnTo>
                <a:lnTo>
                  <a:pt x="4440" y="1111"/>
                </a:lnTo>
                <a:lnTo>
                  <a:pt x="4440" y="1111"/>
                </a:lnTo>
                <a:lnTo>
                  <a:pt x="4442" y="1109"/>
                </a:lnTo>
                <a:lnTo>
                  <a:pt x="4442" y="1111"/>
                </a:lnTo>
                <a:lnTo>
                  <a:pt x="4440" y="1111"/>
                </a:lnTo>
                <a:lnTo>
                  <a:pt x="4440" y="1111"/>
                </a:lnTo>
                <a:lnTo>
                  <a:pt x="4440" y="1111"/>
                </a:lnTo>
                <a:lnTo>
                  <a:pt x="4440" y="1113"/>
                </a:lnTo>
                <a:lnTo>
                  <a:pt x="4440" y="1113"/>
                </a:lnTo>
                <a:lnTo>
                  <a:pt x="4438" y="1111"/>
                </a:lnTo>
                <a:lnTo>
                  <a:pt x="4438" y="1113"/>
                </a:lnTo>
                <a:lnTo>
                  <a:pt x="4438" y="1113"/>
                </a:lnTo>
                <a:lnTo>
                  <a:pt x="4440" y="1115"/>
                </a:lnTo>
                <a:lnTo>
                  <a:pt x="4440" y="1118"/>
                </a:lnTo>
                <a:lnTo>
                  <a:pt x="4440" y="1118"/>
                </a:lnTo>
                <a:lnTo>
                  <a:pt x="4440" y="1118"/>
                </a:lnTo>
                <a:lnTo>
                  <a:pt x="4442" y="1118"/>
                </a:lnTo>
                <a:lnTo>
                  <a:pt x="4442" y="1118"/>
                </a:lnTo>
                <a:lnTo>
                  <a:pt x="4444" y="1115"/>
                </a:lnTo>
                <a:lnTo>
                  <a:pt x="4444" y="1115"/>
                </a:lnTo>
                <a:lnTo>
                  <a:pt x="4444" y="1115"/>
                </a:lnTo>
                <a:lnTo>
                  <a:pt x="4446" y="1118"/>
                </a:lnTo>
                <a:lnTo>
                  <a:pt x="4448" y="1113"/>
                </a:lnTo>
                <a:lnTo>
                  <a:pt x="4450" y="1111"/>
                </a:lnTo>
                <a:lnTo>
                  <a:pt x="4453" y="1111"/>
                </a:lnTo>
                <a:lnTo>
                  <a:pt x="4450" y="1113"/>
                </a:lnTo>
                <a:lnTo>
                  <a:pt x="4450" y="1113"/>
                </a:lnTo>
                <a:lnTo>
                  <a:pt x="4450" y="1115"/>
                </a:lnTo>
                <a:lnTo>
                  <a:pt x="4453" y="1115"/>
                </a:lnTo>
                <a:lnTo>
                  <a:pt x="4453" y="1115"/>
                </a:lnTo>
                <a:lnTo>
                  <a:pt x="4453" y="1115"/>
                </a:lnTo>
                <a:lnTo>
                  <a:pt x="4455" y="1113"/>
                </a:lnTo>
                <a:lnTo>
                  <a:pt x="4455" y="1113"/>
                </a:lnTo>
                <a:lnTo>
                  <a:pt x="4453" y="1111"/>
                </a:lnTo>
                <a:lnTo>
                  <a:pt x="4453" y="1111"/>
                </a:lnTo>
                <a:lnTo>
                  <a:pt x="4455" y="1109"/>
                </a:lnTo>
                <a:lnTo>
                  <a:pt x="4455" y="1109"/>
                </a:lnTo>
                <a:lnTo>
                  <a:pt x="4457" y="1111"/>
                </a:lnTo>
                <a:lnTo>
                  <a:pt x="4457" y="1113"/>
                </a:lnTo>
                <a:lnTo>
                  <a:pt x="4459" y="1111"/>
                </a:lnTo>
                <a:lnTo>
                  <a:pt x="4459" y="1111"/>
                </a:lnTo>
                <a:lnTo>
                  <a:pt x="4457" y="1109"/>
                </a:lnTo>
                <a:lnTo>
                  <a:pt x="4457" y="1109"/>
                </a:lnTo>
                <a:lnTo>
                  <a:pt x="4457" y="1109"/>
                </a:lnTo>
                <a:lnTo>
                  <a:pt x="4459" y="1109"/>
                </a:lnTo>
                <a:lnTo>
                  <a:pt x="4461" y="1107"/>
                </a:lnTo>
                <a:lnTo>
                  <a:pt x="4461" y="1107"/>
                </a:lnTo>
                <a:lnTo>
                  <a:pt x="4463" y="1107"/>
                </a:lnTo>
                <a:lnTo>
                  <a:pt x="4463" y="1109"/>
                </a:lnTo>
                <a:lnTo>
                  <a:pt x="4465" y="1109"/>
                </a:lnTo>
                <a:lnTo>
                  <a:pt x="4465" y="1109"/>
                </a:lnTo>
                <a:lnTo>
                  <a:pt x="4467" y="1109"/>
                </a:lnTo>
                <a:lnTo>
                  <a:pt x="4469" y="1109"/>
                </a:lnTo>
                <a:lnTo>
                  <a:pt x="4469" y="1109"/>
                </a:lnTo>
                <a:lnTo>
                  <a:pt x="4467" y="1107"/>
                </a:lnTo>
                <a:lnTo>
                  <a:pt x="4469" y="1107"/>
                </a:lnTo>
                <a:lnTo>
                  <a:pt x="4469" y="1105"/>
                </a:lnTo>
                <a:lnTo>
                  <a:pt x="4471" y="1105"/>
                </a:lnTo>
                <a:lnTo>
                  <a:pt x="4473" y="1105"/>
                </a:lnTo>
                <a:lnTo>
                  <a:pt x="4476" y="1105"/>
                </a:lnTo>
                <a:lnTo>
                  <a:pt x="4478" y="1105"/>
                </a:lnTo>
                <a:lnTo>
                  <a:pt x="4480" y="1105"/>
                </a:lnTo>
                <a:lnTo>
                  <a:pt x="4482" y="1103"/>
                </a:lnTo>
                <a:lnTo>
                  <a:pt x="4482" y="1099"/>
                </a:lnTo>
                <a:lnTo>
                  <a:pt x="4484" y="1097"/>
                </a:lnTo>
                <a:lnTo>
                  <a:pt x="4484" y="1092"/>
                </a:lnTo>
                <a:lnTo>
                  <a:pt x="4484" y="1090"/>
                </a:lnTo>
                <a:lnTo>
                  <a:pt x="4484" y="1090"/>
                </a:lnTo>
                <a:lnTo>
                  <a:pt x="4484" y="1090"/>
                </a:lnTo>
                <a:lnTo>
                  <a:pt x="4482" y="1090"/>
                </a:lnTo>
                <a:lnTo>
                  <a:pt x="4482" y="1090"/>
                </a:lnTo>
                <a:lnTo>
                  <a:pt x="4482" y="1088"/>
                </a:lnTo>
                <a:lnTo>
                  <a:pt x="4482" y="1088"/>
                </a:lnTo>
                <a:lnTo>
                  <a:pt x="4482" y="1086"/>
                </a:lnTo>
                <a:lnTo>
                  <a:pt x="4482" y="1084"/>
                </a:lnTo>
                <a:lnTo>
                  <a:pt x="4484" y="1084"/>
                </a:lnTo>
                <a:lnTo>
                  <a:pt x="4482" y="1080"/>
                </a:lnTo>
                <a:lnTo>
                  <a:pt x="4484" y="1080"/>
                </a:lnTo>
                <a:lnTo>
                  <a:pt x="4482" y="1076"/>
                </a:lnTo>
                <a:lnTo>
                  <a:pt x="4482" y="1074"/>
                </a:lnTo>
                <a:lnTo>
                  <a:pt x="4482" y="1069"/>
                </a:lnTo>
                <a:lnTo>
                  <a:pt x="4478" y="1063"/>
                </a:lnTo>
                <a:lnTo>
                  <a:pt x="4473" y="1061"/>
                </a:lnTo>
                <a:lnTo>
                  <a:pt x="4471" y="1055"/>
                </a:lnTo>
                <a:lnTo>
                  <a:pt x="4467" y="1048"/>
                </a:lnTo>
                <a:lnTo>
                  <a:pt x="4467" y="1046"/>
                </a:lnTo>
                <a:lnTo>
                  <a:pt x="4465" y="1046"/>
                </a:lnTo>
                <a:lnTo>
                  <a:pt x="4465" y="1044"/>
                </a:lnTo>
                <a:lnTo>
                  <a:pt x="4463" y="1044"/>
                </a:lnTo>
                <a:lnTo>
                  <a:pt x="4461" y="1042"/>
                </a:lnTo>
                <a:lnTo>
                  <a:pt x="4459" y="1040"/>
                </a:lnTo>
                <a:lnTo>
                  <a:pt x="4457" y="1040"/>
                </a:lnTo>
                <a:lnTo>
                  <a:pt x="4457" y="1040"/>
                </a:lnTo>
                <a:lnTo>
                  <a:pt x="4455" y="1038"/>
                </a:lnTo>
                <a:lnTo>
                  <a:pt x="4453" y="1038"/>
                </a:lnTo>
                <a:lnTo>
                  <a:pt x="4453" y="1036"/>
                </a:lnTo>
                <a:lnTo>
                  <a:pt x="4455" y="1036"/>
                </a:lnTo>
                <a:lnTo>
                  <a:pt x="4455" y="1034"/>
                </a:lnTo>
                <a:lnTo>
                  <a:pt x="4455" y="1036"/>
                </a:lnTo>
                <a:lnTo>
                  <a:pt x="4455" y="1034"/>
                </a:lnTo>
                <a:lnTo>
                  <a:pt x="4455" y="1032"/>
                </a:lnTo>
                <a:lnTo>
                  <a:pt x="4455" y="1030"/>
                </a:lnTo>
                <a:lnTo>
                  <a:pt x="4457" y="1027"/>
                </a:lnTo>
                <a:lnTo>
                  <a:pt x="4461" y="1025"/>
                </a:lnTo>
                <a:lnTo>
                  <a:pt x="4461" y="1025"/>
                </a:lnTo>
                <a:lnTo>
                  <a:pt x="4463" y="1023"/>
                </a:lnTo>
                <a:lnTo>
                  <a:pt x="4467" y="1023"/>
                </a:lnTo>
                <a:lnTo>
                  <a:pt x="4467" y="1023"/>
                </a:lnTo>
                <a:lnTo>
                  <a:pt x="4469" y="1023"/>
                </a:lnTo>
                <a:lnTo>
                  <a:pt x="4471" y="1021"/>
                </a:lnTo>
                <a:lnTo>
                  <a:pt x="4471" y="1019"/>
                </a:lnTo>
                <a:lnTo>
                  <a:pt x="4473" y="1019"/>
                </a:lnTo>
                <a:lnTo>
                  <a:pt x="4476" y="1017"/>
                </a:lnTo>
                <a:lnTo>
                  <a:pt x="4478" y="1017"/>
                </a:lnTo>
                <a:lnTo>
                  <a:pt x="4480" y="1013"/>
                </a:lnTo>
                <a:lnTo>
                  <a:pt x="4482" y="1013"/>
                </a:lnTo>
                <a:lnTo>
                  <a:pt x="4486" y="1011"/>
                </a:lnTo>
                <a:lnTo>
                  <a:pt x="4488" y="1009"/>
                </a:lnTo>
                <a:lnTo>
                  <a:pt x="4486" y="1006"/>
                </a:lnTo>
                <a:lnTo>
                  <a:pt x="4488" y="1002"/>
                </a:lnTo>
                <a:lnTo>
                  <a:pt x="4488" y="1000"/>
                </a:lnTo>
                <a:lnTo>
                  <a:pt x="4486" y="998"/>
                </a:lnTo>
                <a:lnTo>
                  <a:pt x="4486" y="998"/>
                </a:lnTo>
                <a:lnTo>
                  <a:pt x="4488" y="996"/>
                </a:lnTo>
                <a:lnTo>
                  <a:pt x="4490" y="994"/>
                </a:lnTo>
                <a:lnTo>
                  <a:pt x="4490" y="992"/>
                </a:lnTo>
                <a:lnTo>
                  <a:pt x="4490" y="990"/>
                </a:lnTo>
                <a:lnTo>
                  <a:pt x="4492" y="990"/>
                </a:lnTo>
                <a:lnTo>
                  <a:pt x="4494" y="990"/>
                </a:lnTo>
                <a:lnTo>
                  <a:pt x="4494" y="988"/>
                </a:lnTo>
                <a:lnTo>
                  <a:pt x="4497" y="988"/>
                </a:lnTo>
                <a:lnTo>
                  <a:pt x="4499" y="986"/>
                </a:lnTo>
                <a:lnTo>
                  <a:pt x="4499" y="986"/>
                </a:lnTo>
                <a:lnTo>
                  <a:pt x="4501" y="986"/>
                </a:lnTo>
                <a:lnTo>
                  <a:pt x="4501" y="986"/>
                </a:lnTo>
                <a:lnTo>
                  <a:pt x="4501" y="986"/>
                </a:lnTo>
                <a:lnTo>
                  <a:pt x="4503" y="981"/>
                </a:lnTo>
                <a:lnTo>
                  <a:pt x="4501" y="979"/>
                </a:lnTo>
                <a:lnTo>
                  <a:pt x="4503" y="979"/>
                </a:lnTo>
                <a:lnTo>
                  <a:pt x="4505" y="979"/>
                </a:lnTo>
                <a:lnTo>
                  <a:pt x="4505" y="979"/>
                </a:lnTo>
                <a:lnTo>
                  <a:pt x="4507" y="979"/>
                </a:lnTo>
                <a:lnTo>
                  <a:pt x="4509" y="979"/>
                </a:lnTo>
                <a:lnTo>
                  <a:pt x="4509" y="977"/>
                </a:lnTo>
                <a:lnTo>
                  <a:pt x="4511" y="977"/>
                </a:lnTo>
                <a:lnTo>
                  <a:pt x="4513" y="973"/>
                </a:lnTo>
                <a:lnTo>
                  <a:pt x="4515" y="969"/>
                </a:lnTo>
                <a:lnTo>
                  <a:pt x="4517" y="969"/>
                </a:lnTo>
                <a:lnTo>
                  <a:pt x="4520" y="969"/>
                </a:lnTo>
                <a:lnTo>
                  <a:pt x="4520" y="969"/>
                </a:lnTo>
                <a:lnTo>
                  <a:pt x="4520" y="969"/>
                </a:lnTo>
                <a:lnTo>
                  <a:pt x="4520" y="971"/>
                </a:lnTo>
                <a:lnTo>
                  <a:pt x="4517" y="971"/>
                </a:lnTo>
                <a:lnTo>
                  <a:pt x="4520" y="971"/>
                </a:lnTo>
                <a:lnTo>
                  <a:pt x="4520" y="971"/>
                </a:lnTo>
                <a:lnTo>
                  <a:pt x="4524" y="969"/>
                </a:lnTo>
                <a:lnTo>
                  <a:pt x="4524" y="967"/>
                </a:lnTo>
                <a:lnTo>
                  <a:pt x="4526" y="969"/>
                </a:lnTo>
                <a:lnTo>
                  <a:pt x="4524" y="975"/>
                </a:lnTo>
                <a:lnTo>
                  <a:pt x="4528" y="975"/>
                </a:lnTo>
                <a:lnTo>
                  <a:pt x="4528" y="975"/>
                </a:lnTo>
                <a:lnTo>
                  <a:pt x="4530" y="975"/>
                </a:lnTo>
                <a:lnTo>
                  <a:pt x="4532" y="977"/>
                </a:lnTo>
                <a:lnTo>
                  <a:pt x="4534" y="977"/>
                </a:lnTo>
                <a:lnTo>
                  <a:pt x="4534" y="977"/>
                </a:lnTo>
                <a:lnTo>
                  <a:pt x="4536" y="977"/>
                </a:lnTo>
                <a:lnTo>
                  <a:pt x="4536" y="979"/>
                </a:lnTo>
                <a:lnTo>
                  <a:pt x="4538" y="977"/>
                </a:lnTo>
                <a:lnTo>
                  <a:pt x="4543" y="977"/>
                </a:lnTo>
                <a:lnTo>
                  <a:pt x="4545" y="975"/>
                </a:lnTo>
                <a:lnTo>
                  <a:pt x="4549" y="975"/>
                </a:lnTo>
                <a:lnTo>
                  <a:pt x="4551" y="973"/>
                </a:lnTo>
                <a:lnTo>
                  <a:pt x="4559" y="969"/>
                </a:lnTo>
                <a:lnTo>
                  <a:pt x="4561" y="967"/>
                </a:lnTo>
                <a:lnTo>
                  <a:pt x="4566" y="965"/>
                </a:lnTo>
                <a:lnTo>
                  <a:pt x="4568" y="960"/>
                </a:lnTo>
                <a:lnTo>
                  <a:pt x="4570" y="958"/>
                </a:lnTo>
                <a:lnTo>
                  <a:pt x="4570" y="958"/>
                </a:lnTo>
                <a:lnTo>
                  <a:pt x="4572" y="956"/>
                </a:lnTo>
                <a:lnTo>
                  <a:pt x="4576" y="950"/>
                </a:lnTo>
                <a:lnTo>
                  <a:pt x="4578" y="948"/>
                </a:lnTo>
                <a:lnTo>
                  <a:pt x="4580" y="948"/>
                </a:lnTo>
                <a:lnTo>
                  <a:pt x="4580" y="946"/>
                </a:lnTo>
                <a:lnTo>
                  <a:pt x="4582" y="944"/>
                </a:lnTo>
                <a:lnTo>
                  <a:pt x="4585" y="941"/>
                </a:lnTo>
                <a:lnTo>
                  <a:pt x="4587" y="939"/>
                </a:lnTo>
                <a:lnTo>
                  <a:pt x="4589" y="937"/>
                </a:lnTo>
                <a:lnTo>
                  <a:pt x="4589" y="935"/>
                </a:lnTo>
                <a:lnTo>
                  <a:pt x="4595" y="931"/>
                </a:lnTo>
                <a:lnTo>
                  <a:pt x="4599" y="927"/>
                </a:lnTo>
                <a:lnTo>
                  <a:pt x="4603" y="923"/>
                </a:lnTo>
                <a:lnTo>
                  <a:pt x="4603" y="921"/>
                </a:lnTo>
                <a:lnTo>
                  <a:pt x="4608" y="916"/>
                </a:lnTo>
                <a:lnTo>
                  <a:pt x="4610" y="912"/>
                </a:lnTo>
                <a:lnTo>
                  <a:pt x="4612" y="910"/>
                </a:lnTo>
                <a:lnTo>
                  <a:pt x="4612" y="906"/>
                </a:lnTo>
                <a:lnTo>
                  <a:pt x="4614" y="904"/>
                </a:lnTo>
                <a:lnTo>
                  <a:pt x="4614" y="902"/>
                </a:lnTo>
                <a:lnTo>
                  <a:pt x="4616" y="902"/>
                </a:lnTo>
                <a:lnTo>
                  <a:pt x="4622" y="895"/>
                </a:lnTo>
                <a:lnTo>
                  <a:pt x="4624" y="891"/>
                </a:lnTo>
                <a:lnTo>
                  <a:pt x="4626" y="887"/>
                </a:lnTo>
                <a:lnTo>
                  <a:pt x="4629" y="885"/>
                </a:lnTo>
                <a:lnTo>
                  <a:pt x="4631" y="883"/>
                </a:lnTo>
                <a:lnTo>
                  <a:pt x="4633" y="881"/>
                </a:lnTo>
                <a:lnTo>
                  <a:pt x="4637" y="879"/>
                </a:lnTo>
                <a:lnTo>
                  <a:pt x="4637" y="876"/>
                </a:lnTo>
                <a:lnTo>
                  <a:pt x="4639" y="874"/>
                </a:lnTo>
                <a:lnTo>
                  <a:pt x="4639" y="870"/>
                </a:lnTo>
                <a:lnTo>
                  <a:pt x="4641" y="866"/>
                </a:lnTo>
                <a:lnTo>
                  <a:pt x="4641" y="866"/>
                </a:lnTo>
                <a:lnTo>
                  <a:pt x="4641" y="864"/>
                </a:lnTo>
                <a:lnTo>
                  <a:pt x="4641" y="864"/>
                </a:lnTo>
                <a:lnTo>
                  <a:pt x="4641" y="862"/>
                </a:lnTo>
                <a:lnTo>
                  <a:pt x="4641" y="862"/>
                </a:lnTo>
                <a:lnTo>
                  <a:pt x="4641" y="860"/>
                </a:lnTo>
                <a:lnTo>
                  <a:pt x="4643" y="860"/>
                </a:lnTo>
                <a:lnTo>
                  <a:pt x="4643" y="853"/>
                </a:lnTo>
                <a:lnTo>
                  <a:pt x="4643" y="851"/>
                </a:lnTo>
                <a:lnTo>
                  <a:pt x="4643" y="849"/>
                </a:lnTo>
                <a:lnTo>
                  <a:pt x="4643" y="849"/>
                </a:lnTo>
                <a:lnTo>
                  <a:pt x="4645" y="847"/>
                </a:lnTo>
                <a:lnTo>
                  <a:pt x="4645" y="845"/>
                </a:lnTo>
                <a:lnTo>
                  <a:pt x="4645" y="845"/>
                </a:lnTo>
                <a:lnTo>
                  <a:pt x="4643" y="845"/>
                </a:lnTo>
                <a:lnTo>
                  <a:pt x="4643" y="845"/>
                </a:lnTo>
                <a:lnTo>
                  <a:pt x="4643" y="837"/>
                </a:lnTo>
                <a:lnTo>
                  <a:pt x="4643" y="832"/>
                </a:lnTo>
                <a:lnTo>
                  <a:pt x="4645" y="828"/>
                </a:lnTo>
                <a:lnTo>
                  <a:pt x="4645" y="826"/>
                </a:lnTo>
                <a:lnTo>
                  <a:pt x="4645" y="824"/>
                </a:lnTo>
                <a:lnTo>
                  <a:pt x="4647" y="820"/>
                </a:lnTo>
                <a:lnTo>
                  <a:pt x="4649" y="816"/>
                </a:lnTo>
                <a:lnTo>
                  <a:pt x="4652" y="814"/>
                </a:lnTo>
                <a:lnTo>
                  <a:pt x="4654" y="811"/>
                </a:lnTo>
                <a:lnTo>
                  <a:pt x="4656" y="809"/>
                </a:lnTo>
                <a:lnTo>
                  <a:pt x="4656" y="807"/>
                </a:lnTo>
                <a:lnTo>
                  <a:pt x="4658" y="805"/>
                </a:lnTo>
                <a:lnTo>
                  <a:pt x="4656" y="805"/>
                </a:lnTo>
                <a:lnTo>
                  <a:pt x="4656" y="803"/>
                </a:lnTo>
                <a:lnTo>
                  <a:pt x="4654" y="801"/>
                </a:lnTo>
                <a:lnTo>
                  <a:pt x="4652" y="801"/>
                </a:lnTo>
                <a:lnTo>
                  <a:pt x="4654" y="799"/>
                </a:lnTo>
                <a:lnTo>
                  <a:pt x="4654" y="797"/>
                </a:lnTo>
                <a:lnTo>
                  <a:pt x="4654" y="793"/>
                </a:lnTo>
                <a:lnTo>
                  <a:pt x="4652" y="793"/>
                </a:lnTo>
                <a:lnTo>
                  <a:pt x="4649" y="788"/>
                </a:lnTo>
                <a:lnTo>
                  <a:pt x="4647" y="788"/>
                </a:lnTo>
                <a:lnTo>
                  <a:pt x="4649" y="788"/>
                </a:lnTo>
                <a:lnTo>
                  <a:pt x="4654" y="788"/>
                </a:lnTo>
                <a:lnTo>
                  <a:pt x="4656" y="788"/>
                </a:lnTo>
                <a:lnTo>
                  <a:pt x="4656" y="786"/>
                </a:lnTo>
                <a:lnTo>
                  <a:pt x="4656" y="784"/>
                </a:lnTo>
                <a:lnTo>
                  <a:pt x="4654" y="782"/>
                </a:lnTo>
                <a:lnTo>
                  <a:pt x="4652" y="780"/>
                </a:lnTo>
                <a:lnTo>
                  <a:pt x="4649" y="780"/>
                </a:lnTo>
                <a:lnTo>
                  <a:pt x="4645" y="778"/>
                </a:lnTo>
                <a:lnTo>
                  <a:pt x="4641" y="774"/>
                </a:lnTo>
                <a:lnTo>
                  <a:pt x="4639" y="770"/>
                </a:lnTo>
                <a:lnTo>
                  <a:pt x="4639" y="770"/>
                </a:lnTo>
                <a:lnTo>
                  <a:pt x="4635" y="765"/>
                </a:lnTo>
                <a:lnTo>
                  <a:pt x="4633" y="765"/>
                </a:lnTo>
                <a:lnTo>
                  <a:pt x="4633" y="765"/>
                </a:lnTo>
                <a:lnTo>
                  <a:pt x="4626" y="765"/>
                </a:lnTo>
                <a:lnTo>
                  <a:pt x="4622" y="765"/>
                </a:lnTo>
                <a:lnTo>
                  <a:pt x="4618" y="763"/>
                </a:lnTo>
                <a:lnTo>
                  <a:pt x="4616" y="763"/>
                </a:lnTo>
                <a:lnTo>
                  <a:pt x="4618" y="765"/>
                </a:lnTo>
                <a:lnTo>
                  <a:pt x="4618" y="767"/>
                </a:lnTo>
                <a:lnTo>
                  <a:pt x="4618" y="770"/>
                </a:lnTo>
                <a:lnTo>
                  <a:pt x="4618" y="772"/>
                </a:lnTo>
                <a:lnTo>
                  <a:pt x="4616" y="776"/>
                </a:lnTo>
                <a:lnTo>
                  <a:pt x="4614" y="778"/>
                </a:lnTo>
                <a:lnTo>
                  <a:pt x="4614" y="780"/>
                </a:lnTo>
                <a:lnTo>
                  <a:pt x="4612" y="780"/>
                </a:lnTo>
                <a:lnTo>
                  <a:pt x="4610" y="780"/>
                </a:lnTo>
                <a:lnTo>
                  <a:pt x="4612" y="778"/>
                </a:lnTo>
                <a:lnTo>
                  <a:pt x="4614" y="776"/>
                </a:lnTo>
                <a:lnTo>
                  <a:pt x="4616" y="774"/>
                </a:lnTo>
                <a:lnTo>
                  <a:pt x="4616" y="772"/>
                </a:lnTo>
                <a:lnTo>
                  <a:pt x="4614" y="772"/>
                </a:lnTo>
                <a:lnTo>
                  <a:pt x="4614" y="772"/>
                </a:lnTo>
                <a:lnTo>
                  <a:pt x="4612" y="772"/>
                </a:lnTo>
                <a:lnTo>
                  <a:pt x="4610" y="776"/>
                </a:lnTo>
                <a:lnTo>
                  <a:pt x="4605" y="778"/>
                </a:lnTo>
                <a:lnTo>
                  <a:pt x="4603" y="778"/>
                </a:lnTo>
                <a:lnTo>
                  <a:pt x="4597" y="780"/>
                </a:lnTo>
                <a:lnTo>
                  <a:pt x="4597" y="778"/>
                </a:lnTo>
                <a:lnTo>
                  <a:pt x="4595" y="778"/>
                </a:lnTo>
                <a:lnTo>
                  <a:pt x="4597" y="778"/>
                </a:lnTo>
                <a:lnTo>
                  <a:pt x="4599" y="776"/>
                </a:lnTo>
                <a:lnTo>
                  <a:pt x="4601" y="772"/>
                </a:lnTo>
                <a:lnTo>
                  <a:pt x="4603" y="772"/>
                </a:lnTo>
                <a:lnTo>
                  <a:pt x="4605" y="772"/>
                </a:lnTo>
                <a:lnTo>
                  <a:pt x="4601" y="772"/>
                </a:lnTo>
                <a:lnTo>
                  <a:pt x="4599" y="770"/>
                </a:lnTo>
                <a:lnTo>
                  <a:pt x="4597" y="767"/>
                </a:lnTo>
                <a:lnTo>
                  <a:pt x="4599" y="767"/>
                </a:lnTo>
                <a:lnTo>
                  <a:pt x="4599" y="767"/>
                </a:lnTo>
                <a:lnTo>
                  <a:pt x="4599" y="767"/>
                </a:lnTo>
                <a:lnTo>
                  <a:pt x="4601" y="765"/>
                </a:lnTo>
                <a:lnTo>
                  <a:pt x="4599" y="763"/>
                </a:lnTo>
                <a:lnTo>
                  <a:pt x="4597" y="765"/>
                </a:lnTo>
                <a:lnTo>
                  <a:pt x="4595" y="767"/>
                </a:lnTo>
                <a:lnTo>
                  <a:pt x="4593" y="767"/>
                </a:lnTo>
                <a:lnTo>
                  <a:pt x="4595" y="770"/>
                </a:lnTo>
                <a:lnTo>
                  <a:pt x="4597" y="770"/>
                </a:lnTo>
                <a:lnTo>
                  <a:pt x="4595" y="774"/>
                </a:lnTo>
                <a:lnTo>
                  <a:pt x="4593" y="774"/>
                </a:lnTo>
                <a:lnTo>
                  <a:pt x="4591" y="774"/>
                </a:lnTo>
                <a:lnTo>
                  <a:pt x="4589" y="774"/>
                </a:lnTo>
                <a:lnTo>
                  <a:pt x="4589" y="774"/>
                </a:lnTo>
                <a:lnTo>
                  <a:pt x="4589" y="772"/>
                </a:lnTo>
                <a:lnTo>
                  <a:pt x="4589" y="770"/>
                </a:lnTo>
                <a:lnTo>
                  <a:pt x="4589" y="763"/>
                </a:lnTo>
                <a:lnTo>
                  <a:pt x="4591" y="761"/>
                </a:lnTo>
                <a:lnTo>
                  <a:pt x="4591" y="759"/>
                </a:lnTo>
                <a:lnTo>
                  <a:pt x="4589" y="757"/>
                </a:lnTo>
                <a:lnTo>
                  <a:pt x="4589" y="757"/>
                </a:lnTo>
                <a:lnTo>
                  <a:pt x="4587" y="757"/>
                </a:lnTo>
                <a:lnTo>
                  <a:pt x="4582" y="757"/>
                </a:lnTo>
                <a:lnTo>
                  <a:pt x="4576" y="759"/>
                </a:lnTo>
                <a:lnTo>
                  <a:pt x="4570" y="757"/>
                </a:lnTo>
                <a:lnTo>
                  <a:pt x="4568" y="757"/>
                </a:lnTo>
                <a:lnTo>
                  <a:pt x="4568" y="755"/>
                </a:lnTo>
                <a:lnTo>
                  <a:pt x="4566" y="753"/>
                </a:lnTo>
                <a:lnTo>
                  <a:pt x="4568" y="753"/>
                </a:lnTo>
                <a:lnTo>
                  <a:pt x="4568" y="751"/>
                </a:lnTo>
                <a:lnTo>
                  <a:pt x="4572" y="749"/>
                </a:lnTo>
                <a:lnTo>
                  <a:pt x="4574" y="747"/>
                </a:lnTo>
                <a:lnTo>
                  <a:pt x="4580" y="742"/>
                </a:lnTo>
                <a:lnTo>
                  <a:pt x="4582" y="740"/>
                </a:lnTo>
                <a:lnTo>
                  <a:pt x="4585" y="738"/>
                </a:lnTo>
                <a:lnTo>
                  <a:pt x="4589" y="736"/>
                </a:lnTo>
                <a:lnTo>
                  <a:pt x="4593" y="734"/>
                </a:lnTo>
                <a:lnTo>
                  <a:pt x="4595" y="732"/>
                </a:lnTo>
                <a:lnTo>
                  <a:pt x="4597" y="730"/>
                </a:lnTo>
                <a:lnTo>
                  <a:pt x="4601" y="728"/>
                </a:lnTo>
                <a:lnTo>
                  <a:pt x="4603" y="728"/>
                </a:lnTo>
                <a:lnTo>
                  <a:pt x="4608" y="721"/>
                </a:lnTo>
                <a:lnTo>
                  <a:pt x="4610" y="719"/>
                </a:lnTo>
                <a:lnTo>
                  <a:pt x="4610" y="717"/>
                </a:lnTo>
                <a:lnTo>
                  <a:pt x="4610" y="717"/>
                </a:lnTo>
                <a:lnTo>
                  <a:pt x="4616" y="711"/>
                </a:lnTo>
                <a:lnTo>
                  <a:pt x="4620" y="709"/>
                </a:lnTo>
                <a:lnTo>
                  <a:pt x="4624" y="705"/>
                </a:lnTo>
                <a:lnTo>
                  <a:pt x="4629" y="702"/>
                </a:lnTo>
                <a:lnTo>
                  <a:pt x="4629" y="702"/>
                </a:lnTo>
                <a:lnTo>
                  <a:pt x="4631" y="700"/>
                </a:lnTo>
                <a:lnTo>
                  <a:pt x="4633" y="698"/>
                </a:lnTo>
                <a:lnTo>
                  <a:pt x="4635" y="698"/>
                </a:lnTo>
                <a:lnTo>
                  <a:pt x="4637" y="696"/>
                </a:lnTo>
                <a:lnTo>
                  <a:pt x="4643" y="692"/>
                </a:lnTo>
                <a:lnTo>
                  <a:pt x="4643" y="692"/>
                </a:lnTo>
                <a:lnTo>
                  <a:pt x="4645" y="686"/>
                </a:lnTo>
                <a:lnTo>
                  <a:pt x="4647" y="684"/>
                </a:lnTo>
                <a:lnTo>
                  <a:pt x="4649" y="679"/>
                </a:lnTo>
                <a:lnTo>
                  <a:pt x="4656" y="677"/>
                </a:lnTo>
                <a:lnTo>
                  <a:pt x="4660" y="675"/>
                </a:lnTo>
                <a:lnTo>
                  <a:pt x="4662" y="673"/>
                </a:lnTo>
                <a:lnTo>
                  <a:pt x="4666" y="669"/>
                </a:lnTo>
                <a:lnTo>
                  <a:pt x="4670" y="665"/>
                </a:lnTo>
                <a:lnTo>
                  <a:pt x="4673" y="663"/>
                </a:lnTo>
                <a:lnTo>
                  <a:pt x="4683" y="661"/>
                </a:lnTo>
                <a:lnTo>
                  <a:pt x="4687" y="661"/>
                </a:lnTo>
                <a:lnTo>
                  <a:pt x="4691" y="658"/>
                </a:lnTo>
                <a:lnTo>
                  <a:pt x="4696" y="658"/>
                </a:lnTo>
                <a:lnTo>
                  <a:pt x="4702" y="661"/>
                </a:lnTo>
                <a:lnTo>
                  <a:pt x="4717" y="658"/>
                </a:lnTo>
                <a:lnTo>
                  <a:pt x="4719" y="661"/>
                </a:lnTo>
                <a:lnTo>
                  <a:pt x="4721" y="661"/>
                </a:lnTo>
                <a:lnTo>
                  <a:pt x="4723" y="665"/>
                </a:lnTo>
                <a:lnTo>
                  <a:pt x="4723" y="665"/>
                </a:lnTo>
                <a:lnTo>
                  <a:pt x="4727" y="663"/>
                </a:lnTo>
                <a:lnTo>
                  <a:pt x="4729" y="658"/>
                </a:lnTo>
                <a:lnTo>
                  <a:pt x="4731" y="658"/>
                </a:lnTo>
                <a:lnTo>
                  <a:pt x="4735" y="661"/>
                </a:lnTo>
                <a:lnTo>
                  <a:pt x="4737" y="661"/>
                </a:lnTo>
                <a:lnTo>
                  <a:pt x="4744" y="663"/>
                </a:lnTo>
                <a:lnTo>
                  <a:pt x="4748" y="663"/>
                </a:lnTo>
                <a:lnTo>
                  <a:pt x="4750" y="661"/>
                </a:lnTo>
                <a:lnTo>
                  <a:pt x="4756" y="658"/>
                </a:lnTo>
                <a:lnTo>
                  <a:pt x="4758" y="663"/>
                </a:lnTo>
                <a:lnTo>
                  <a:pt x="4763" y="663"/>
                </a:lnTo>
                <a:lnTo>
                  <a:pt x="4765" y="663"/>
                </a:lnTo>
                <a:lnTo>
                  <a:pt x="4767" y="661"/>
                </a:lnTo>
                <a:lnTo>
                  <a:pt x="4765" y="661"/>
                </a:lnTo>
                <a:lnTo>
                  <a:pt x="4763" y="661"/>
                </a:lnTo>
                <a:lnTo>
                  <a:pt x="4763" y="658"/>
                </a:lnTo>
                <a:lnTo>
                  <a:pt x="4763" y="656"/>
                </a:lnTo>
                <a:lnTo>
                  <a:pt x="4765" y="658"/>
                </a:lnTo>
                <a:lnTo>
                  <a:pt x="4769" y="658"/>
                </a:lnTo>
                <a:lnTo>
                  <a:pt x="4769" y="658"/>
                </a:lnTo>
                <a:lnTo>
                  <a:pt x="4769" y="656"/>
                </a:lnTo>
                <a:lnTo>
                  <a:pt x="4769" y="656"/>
                </a:lnTo>
                <a:lnTo>
                  <a:pt x="4767" y="654"/>
                </a:lnTo>
                <a:lnTo>
                  <a:pt x="4771" y="652"/>
                </a:lnTo>
                <a:lnTo>
                  <a:pt x="4773" y="652"/>
                </a:lnTo>
                <a:lnTo>
                  <a:pt x="4775" y="652"/>
                </a:lnTo>
                <a:lnTo>
                  <a:pt x="4784" y="654"/>
                </a:lnTo>
                <a:lnTo>
                  <a:pt x="4786" y="654"/>
                </a:lnTo>
                <a:lnTo>
                  <a:pt x="4788" y="656"/>
                </a:lnTo>
                <a:lnTo>
                  <a:pt x="4790" y="656"/>
                </a:lnTo>
                <a:lnTo>
                  <a:pt x="4788" y="656"/>
                </a:lnTo>
                <a:lnTo>
                  <a:pt x="4788" y="658"/>
                </a:lnTo>
                <a:lnTo>
                  <a:pt x="4790" y="656"/>
                </a:lnTo>
                <a:lnTo>
                  <a:pt x="4792" y="658"/>
                </a:lnTo>
                <a:lnTo>
                  <a:pt x="4792" y="658"/>
                </a:lnTo>
                <a:lnTo>
                  <a:pt x="4794" y="658"/>
                </a:lnTo>
                <a:lnTo>
                  <a:pt x="4794" y="656"/>
                </a:lnTo>
                <a:lnTo>
                  <a:pt x="4794" y="656"/>
                </a:lnTo>
                <a:lnTo>
                  <a:pt x="4796" y="656"/>
                </a:lnTo>
                <a:lnTo>
                  <a:pt x="4798" y="656"/>
                </a:lnTo>
                <a:lnTo>
                  <a:pt x="4800" y="656"/>
                </a:lnTo>
                <a:lnTo>
                  <a:pt x="4802" y="656"/>
                </a:lnTo>
                <a:lnTo>
                  <a:pt x="4807" y="661"/>
                </a:lnTo>
                <a:lnTo>
                  <a:pt x="4809" y="663"/>
                </a:lnTo>
                <a:lnTo>
                  <a:pt x="4811" y="663"/>
                </a:lnTo>
                <a:lnTo>
                  <a:pt x="4813" y="663"/>
                </a:lnTo>
                <a:lnTo>
                  <a:pt x="4813" y="663"/>
                </a:lnTo>
                <a:lnTo>
                  <a:pt x="4809" y="665"/>
                </a:lnTo>
                <a:lnTo>
                  <a:pt x="4807" y="665"/>
                </a:lnTo>
                <a:lnTo>
                  <a:pt x="4802" y="665"/>
                </a:lnTo>
                <a:lnTo>
                  <a:pt x="4796" y="667"/>
                </a:lnTo>
                <a:lnTo>
                  <a:pt x="4800" y="671"/>
                </a:lnTo>
                <a:lnTo>
                  <a:pt x="4805" y="671"/>
                </a:lnTo>
                <a:lnTo>
                  <a:pt x="4811" y="671"/>
                </a:lnTo>
                <a:lnTo>
                  <a:pt x="4813" y="669"/>
                </a:lnTo>
                <a:lnTo>
                  <a:pt x="4815" y="667"/>
                </a:lnTo>
                <a:lnTo>
                  <a:pt x="4815" y="667"/>
                </a:lnTo>
                <a:lnTo>
                  <a:pt x="4817" y="669"/>
                </a:lnTo>
                <a:lnTo>
                  <a:pt x="4821" y="669"/>
                </a:lnTo>
                <a:lnTo>
                  <a:pt x="4823" y="669"/>
                </a:lnTo>
                <a:lnTo>
                  <a:pt x="4825" y="667"/>
                </a:lnTo>
                <a:lnTo>
                  <a:pt x="4828" y="667"/>
                </a:lnTo>
                <a:lnTo>
                  <a:pt x="4828" y="667"/>
                </a:lnTo>
                <a:lnTo>
                  <a:pt x="4830" y="663"/>
                </a:lnTo>
                <a:lnTo>
                  <a:pt x="4834" y="663"/>
                </a:lnTo>
                <a:lnTo>
                  <a:pt x="4838" y="665"/>
                </a:lnTo>
                <a:lnTo>
                  <a:pt x="4838" y="667"/>
                </a:lnTo>
                <a:lnTo>
                  <a:pt x="4842" y="667"/>
                </a:lnTo>
                <a:lnTo>
                  <a:pt x="4844" y="665"/>
                </a:lnTo>
                <a:lnTo>
                  <a:pt x="4844" y="663"/>
                </a:lnTo>
                <a:lnTo>
                  <a:pt x="4849" y="665"/>
                </a:lnTo>
                <a:lnTo>
                  <a:pt x="4851" y="665"/>
                </a:lnTo>
                <a:lnTo>
                  <a:pt x="4853" y="665"/>
                </a:lnTo>
                <a:lnTo>
                  <a:pt x="4855" y="665"/>
                </a:lnTo>
                <a:lnTo>
                  <a:pt x="4855" y="663"/>
                </a:lnTo>
                <a:lnTo>
                  <a:pt x="4855" y="661"/>
                </a:lnTo>
                <a:lnTo>
                  <a:pt x="4853" y="658"/>
                </a:lnTo>
                <a:lnTo>
                  <a:pt x="4846" y="656"/>
                </a:lnTo>
                <a:lnTo>
                  <a:pt x="4844" y="658"/>
                </a:lnTo>
                <a:lnTo>
                  <a:pt x="4842" y="658"/>
                </a:lnTo>
                <a:lnTo>
                  <a:pt x="4842" y="658"/>
                </a:lnTo>
                <a:lnTo>
                  <a:pt x="4840" y="656"/>
                </a:lnTo>
                <a:lnTo>
                  <a:pt x="4842" y="656"/>
                </a:lnTo>
                <a:lnTo>
                  <a:pt x="4842" y="654"/>
                </a:lnTo>
                <a:lnTo>
                  <a:pt x="4842" y="652"/>
                </a:lnTo>
                <a:lnTo>
                  <a:pt x="4842" y="650"/>
                </a:lnTo>
                <a:lnTo>
                  <a:pt x="4844" y="650"/>
                </a:lnTo>
                <a:lnTo>
                  <a:pt x="4844" y="650"/>
                </a:lnTo>
                <a:lnTo>
                  <a:pt x="4846" y="644"/>
                </a:lnTo>
                <a:lnTo>
                  <a:pt x="4853" y="640"/>
                </a:lnTo>
                <a:lnTo>
                  <a:pt x="4859" y="635"/>
                </a:lnTo>
                <a:lnTo>
                  <a:pt x="4863" y="631"/>
                </a:lnTo>
                <a:lnTo>
                  <a:pt x="4865" y="629"/>
                </a:lnTo>
                <a:lnTo>
                  <a:pt x="4869" y="625"/>
                </a:lnTo>
                <a:lnTo>
                  <a:pt x="4874" y="623"/>
                </a:lnTo>
                <a:lnTo>
                  <a:pt x="4874" y="621"/>
                </a:lnTo>
                <a:lnTo>
                  <a:pt x="4878" y="619"/>
                </a:lnTo>
                <a:lnTo>
                  <a:pt x="4878" y="614"/>
                </a:lnTo>
                <a:lnTo>
                  <a:pt x="4880" y="614"/>
                </a:lnTo>
                <a:lnTo>
                  <a:pt x="4880" y="612"/>
                </a:lnTo>
                <a:lnTo>
                  <a:pt x="4884" y="610"/>
                </a:lnTo>
                <a:lnTo>
                  <a:pt x="4888" y="608"/>
                </a:lnTo>
                <a:lnTo>
                  <a:pt x="4888" y="608"/>
                </a:lnTo>
                <a:lnTo>
                  <a:pt x="4895" y="608"/>
                </a:lnTo>
                <a:lnTo>
                  <a:pt x="4897" y="608"/>
                </a:lnTo>
                <a:lnTo>
                  <a:pt x="4899" y="608"/>
                </a:lnTo>
                <a:lnTo>
                  <a:pt x="4901" y="608"/>
                </a:lnTo>
                <a:lnTo>
                  <a:pt x="4905" y="608"/>
                </a:lnTo>
                <a:lnTo>
                  <a:pt x="4909" y="606"/>
                </a:lnTo>
                <a:lnTo>
                  <a:pt x="4911" y="604"/>
                </a:lnTo>
                <a:lnTo>
                  <a:pt x="4913" y="604"/>
                </a:lnTo>
                <a:lnTo>
                  <a:pt x="4916" y="606"/>
                </a:lnTo>
                <a:lnTo>
                  <a:pt x="4918" y="608"/>
                </a:lnTo>
                <a:lnTo>
                  <a:pt x="4918" y="608"/>
                </a:lnTo>
                <a:lnTo>
                  <a:pt x="4920" y="610"/>
                </a:lnTo>
                <a:lnTo>
                  <a:pt x="4922" y="608"/>
                </a:lnTo>
                <a:lnTo>
                  <a:pt x="4928" y="606"/>
                </a:lnTo>
                <a:lnTo>
                  <a:pt x="4928" y="606"/>
                </a:lnTo>
                <a:lnTo>
                  <a:pt x="4930" y="606"/>
                </a:lnTo>
                <a:lnTo>
                  <a:pt x="4930" y="606"/>
                </a:lnTo>
                <a:lnTo>
                  <a:pt x="4930" y="608"/>
                </a:lnTo>
                <a:lnTo>
                  <a:pt x="4930" y="610"/>
                </a:lnTo>
                <a:lnTo>
                  <a:pt x="4928" y="614"/>
                </a:lnTo>
                <a:lnTo>
                  <a:pt x="4924" y="619"/>
                </a:lnTo>
                <a:lnTo>
                  <a:pt x="4924" y="619"/>
                </a:lnTo>
                <a:lnTo>
                  <a:pt x="4924" y="621"/>
                </a:lnTo>
                <a:lnTo>
                  <a:pt x="4924" y="623"/>
                </a:lnTo>
                <a:lnTo>
                  <a:pt x="4924" y="625"/>
                </a:lnTo>
                <a:lnTo>
                  <a:pt x="4922" y="627"/>
                </a:lnTo>
                <a:lnTo>
                  <a:pt x="4924" y="627"/>
                </a:lnTo>
                <a:lnTo>
                  <a:pt x="4926" y="625"/>
                </a:lnTo>
                <a:lnTo>
                  <a:pt x="4928" y="625"/>
                </a:lnTo>
                <a:lnTo>
                  <a:pt x="4930" y="625"/>
                </a:lnTo>
                <a:lnTo>
                  <a:pt x="4930" y="625"/>
                </a:lnTo>
                <a:lnTo>
                  <a:pt x="4928" y="629"/>
                </a:lnTo>
                <a:lnTo>
                  <a:pt x="4928" y="631"/>
                </a:lnTo>
                <a:lnTo>
                  <a:pt x="4928" y="631"/>
                </a:lnTo>
                <a:lnTo>
                  <a:pt x="4928" y="633"/>
                </a:lnTo>
                <a:lnTo>
                  <a:pt x="4930" y="633"/>
                </a:lnTo>
                <a:lnTo>
                  <a:pt x="4930" y="631"/>
                </a:lnTo>
                <a:lnTo>
                  <a:pt x="4932" y="631"/>
                </a:lnTo>
                <a:lnTo>
                  <a:pt x="4937" y="631"/>
                </a:lnTo>
                <a:lnTo>
                  <a:pt x="4939" y="627"/>
                </a:lnTo>
                <a:lnTo>
                  <a:pt x="4941" y="627"/>
                </a:lnTo>
                <a:lnTo>
                  <a:pt x="4957" y="612"/>
                </a:lnTo>
                <a:lnTo>
                  <a:pt x="4960" y="610"/>
                </a:lnTo>
                <a:lnTo>
                  <a:pt x="4962" y="610"/>
                </a:lnTo>
                <a:lnTo>
                  <a:pt x="4964" y="610"/>
                </a:lnTo>
                <a:lnTo>
                  <a:pt x="4964" y="610"/>
                </a:lnTo>
                <a:lnTo>
                  <a:pt x="4966" y="610"/>
                </a:lnTo>
                <a:lnTo>
                  <a:pt x="4966" y="610"/>
                </a:lnTo>
                <a:lnTo>
                  <a:pt x="4968" y="610"/>
                </a:lnTo>
                <a:lnTo>
                  <a:pt x="4968" y="612"/>
                </a:lnTo>
                <a:lnTo>
                  <a:pt x="4970" y="612"/>
                </a:lnTo>
                <a:lnTo>
                  <a:pt x="4970" y="612"/>
                </a:lnTo>
                <a:lnTo>
                  <a:pt x="4970" y="612"/>
                </a:lnTo>
                <a:lnTo>
                  <a:pt x="4972" y="612"/>
                </a:lnTo>
                <a:lnTo>
                  <a:pt x="4972" y="610"/>
                </a:lnTo>
                <a:lnTo>
                  <a:pt x="4972" y="610"/>
                </a:lnTo>
                <a:lnTo>
                  <a:pt x="4972" y="608"/>
                </a:lnTo>
                <a:lnTo>
                  <a:pt x="4970" y="608"/>
                </a:lnTo>
                <a:lnTo>
                  <a:pt x="4970" y="606"/>
                </a:lnTo>
                <a:lnTo>
                  <a:pt x="4970" y="602"/>
                </a:lnTo>
                <a:lnTo>
                  <a:pt x="4970" y="600"/>
                </a:lnTo>
                <a:lnTo>
                  <a:pt x="4972" y="598"/>
                </a:lnTo>
                <a:lnTo>
                  <a:pt x="4972" y="596"/>
                </a:lnTo>
                <a:lnTo>
                  <a:pt x="4972" y="596"/>
                </a:lnTo>
                <a:lnTo>
                  <a:pt x="4974" y="596"/>
                </a:lnTo>
                <a:lnTo>
                  <a:pt x="4972" y="593"/>
                </a:lnTo>
                <a:lnTo>
                  <a:pt x="4974" y="591"/>
                </a:lnTo>
                <a:lnTo>
                  <a:pt x="4974" y="591"/>
                </a:lnTo>
                <a:lnTo>
                  <a:pt x="4987" y="587"/>
                </a:lnTo>
                <a:lnTo>
                  <a:pt x="4989" y="587"/>
                </a:lnTo>
                <a:lnTo>
                  <a:pt x="4991" y="587"/>
                </a:lnTo>
                <a:lnTo>
                  <a:pt x="4995" y="591"/>
                </a:lnTo>
                <a:lnTo>
                  <a:pt x="4999" y="591"/>
                </a:lnTo>
                <a:lnTo>
                  <a:pt x="5004" y="591"/>
                </a:lnTo>
                <a:lnTo>
                  <a:pt x="5004" y="593"/>
                </a:lnTo>
                <a:lnTo>
                  <a:pt x="5001" y="593"/>
                </a:lnTo>
                <a:lnTo>
                  <a:pt x="5001" y="593"/>
                </a:lnTo>
                <a:lnTo>
                  <a:pt x="5001" y="593"/>
                </a:lnTo>
                <a:lnTo>
                  <a:pt x="5001" y="596"/>
                </a:lnTo>
                <a:lnTo>
                  <a:pt x="4999" y="593"/>
                </a:lnTo>
                <a:lnTo>
                  <a:pt x="4997" y="593"/>
                </a:lnTo>
                <a:lnTo>
                  <a:pt x="4993" y="593"/>
                </a:lnTo>
                <a:lnTo>
                  <a:pt x="4993" y="593"/>
                </a:lnTo>
                <a:lnTo>
                  <a:pt x="4987" y="596"/>
                </a:lnTo>
                <a:lnTo>
                  <a:pt x="4987" y="598"/>
                </a:lnTo>
                <a:lnTo>
                  <a:pt x="4985" y="602"/>
                </a:lnTo>
                <a:lnTo>
                  <a:pt x="4985" y="606"/>
                </a:lnTo>
                <a:lnTo>
                  <a:pt x="4985" y="610"/>
                </a:lnTo>
                <a:lnTo>
                  <a:pt x="4983" y="610"/>
                </a:lnTo>
                <a:lnTo>
                  <a:pt x="4981" y="612"/>
                </a:lnTo>
                <a:lnTo>
                  <a:pt x="4981" y="614"/>
                </a:lnTo>
                <a:lnTo>
                  <a:pt x="4983" y="617"/>
                </a:lnTo>
                <a:lnTo>
                  <a:pt x="4983" y="617"/>
                </a:lnTo>
                <a:lnTo>
                  <a:pt x="4985" y="619"/>
                </a:lnTo>
                <a:lnTo>
                  <a:pt x="4983" y="621"/>
                </a:lnTo>
                <a:lnTo>
                  <a:pt x="4978" y="623"/>
                </a:lnTo>
                <a:lnTo>
                  <a:pt x="4978" y="623"/>
                </a:lnTo>
                <a:lnTo>
                  <a:pt x="4976" y="625"/>
                </a:lnTo>
                <a:lnTo>
                  <a:pt x="4978" y="627"/>
                </a:lnTo>
                <a:lnTo>
                  <a:pt x="4978" y="627"/>
                </a:lnTo>
                <a:lnTo>
                  <a:pt x="4976" y="629"/>
                </a:lnTo>
                <a:lnTo>
                  <a:pt x="4974" y="629"/>
                </a:lnTo>
                <a:lnTo>
                  <a:pt x="4968" y="629"/>
                </a:lnTo>
                <a:lnTo>
                  <a:pt x="4966" y="633"/>
                </a:lnTo>
                <a:lnTo>
                  <a:pt x="4957" y="635"/>
                </a:lnTo>
                <a:lnTo>
                  <a:pt x="4955" y="637"/>
                </a:lnTo>
                <a:lnTo>
                  <a:pt x="4955" y="637"/>
                </a:lnTo>
                <a:lnTo>
                  <a:pt x="4953" y="642"/>
                </a:lnTo>
                <a:lnTo>
                  <a:pt x="4951" y="644"/>
                </a:lnTo>
                <a:lnTo>
                  <a:pt x="4947" y="646"/>
                </a:lnTo>
                <a:lnTo>
                  <a:pt x="4943" y="650"/>
                </a:lnTo>
                <a:lnTo>
                  <a:pt x="4939" y="654"/>
                </a:lnTo>
                <a:lnTo>
                  <a:pt x="4937" y="656"/>
                </a:lnTo>
                <a:lnTo>
                  <a:pt x="4934" y="656"/>
                </a:lnTo>
                <a:lnTo>
                  <a:pt x="4930" y="661"/>
                </a:lnTo>
                <a:lnTo>
                  <a:pt x="4924" y="665"/>
                </a:lnTo>
                <a:lnTo>
                  <a:pt x="4920" y="673"/>
                </a:lnTo>
                <a:lnTo>
                  <a:pt x="4918" y="675"/>
                </a:lnTo>
                <a:lnTo>
                  <a:pt x="4916" y="677"/>
                </a:lnTo>
                <a:lnTo>
                  <a:pt x="4913" y="677"/>
                </a:lnTo>
                <a:lnTo>
                  <a:pt x="4911" y="679"/>
                </a:lnTo>
                <a:lnTo>
                  <a:pt x="4907" y="684"/>
                </a:lnTo>
                <a:lnTo>
                  <a:pt x="4903" y="686"/>
                </a:lnTo>
                <a:lnTo>
                  <a:pt x="4901" y="688"/>
                </a:lnTo>
                <a:lnTo>
                  <a:pt x="4901" y="690"/>
                </a:lnTo>
                <a:lnTo>
                  <a:pt x="4899" y="688"/>
                </a:lnTo>
                <a:lnTo>
                  <a:pt x="4897" y="690"/>
                </a:lnTo>
                <a:lnTo>
                  <a:pt x="4893" y="688"/>
                </a:lnTo>
                <a:lnTo>
                  <a:pt x="4888" y="694"/>
                </a:lnTo>
                <a:lnTo>
                  <a:pt x="4886" y="694"/>
                </a:lnTo>
                <a:lnTo>
                  <a:pt x="4882" y="692"/>
                </a:lnTo>
                <a:lnTo>
                  <a:pt x="4880" y="694"/>
                </a:lnTo>
                <a:lnTo>
                  <a:pt x="4880" y="694"/>
                </a:lnTo>
                <a:lnTo>
                  <a:pt x="4880" y="694"/>
                </a:lnTo>
                <a:lnTo>
                  <a:pt x="4880" y="696"/>
                </a:lnTo>
                <a:lnTo>
                  <a:pt x="4882" y="696"/>
                </a:lnTo>
                <a:lnTo>
                  <a:pt x="4882" y="698"/>
                </a:lnTo>
                <a:lnTo>
                  <a:pt x="4882" y="700"/>
                </a:lnTo>
                <a:lnTo>
                  <a:pt x="4880" y="705"/>
                </a:lnTo>
                <a:lnTo>
                  <a:pt x="4878" y="707"/>
                </a:lnTo>
                <a:lnTo>
                  <a:pt x="4876" y="709"/>
                </a:lnTo>
                <a:lnTo>
                  <a:pt x="4869" y="715"/>
                </a:lnTo>
                <a:lnTo>
                  <a:pt x="4867" y="715"/>
                </a:lnTo>
                <a:lnTo>
                  <a:pt x="4867" y="715"/>
                </a:lnTo>
                <a:lnTo>
                  <a:pt x="4863" y="728"/>
                </a:lnTo>
                <a:lnTo>
                  <a:pt x="4863" y="734"/>
                </a:lnTo>
                <a:lnTo>
                  <a:pt x="4861" y="742"/>
                </a:lnTo>
                <a:lnTo>
                  <a:pt x="4861" y="747"/>
                </a:lnTo>
                <a:lnTo>
                  <a:pt x="4863" y="753"/>
                </a:lnTo>
                <a:lnTo>
                  <a:pt x="4863" y="759"/>
                </a:lnTo>
                <a:lnTo>
                  <a:pt x="4865" y="772"/>
                </a:lnTo>
                <a:lnTo>
                  <a:pt x="4867" y="776"/>
                </a:lnTo>
                <a:lnTo>
                  <a:pt x="4869" y="788"/>
                </a:lnTo>
                <a:lnTo>
                  <a:pt x="4869" y="793"/>
                </a:lnTo>
                <a:lnTo>
                  <a:pt x="4869" y="795"/>
                </a:lnTo>
                <a:lnTo>
                  <a:pt x="4872" y="797"/>
                </a:lnTo>
                <a:lnTo>
                  <a:pt x="4874" y="799"/>
                </a:lnTo>
                <a:lnTo>
                  <a:pt x="4874" y="801"/>
                </a:lnTo>
                <a:lnTo>
                  <a:pt x="4876" y="811"/>
                </a:lnTo>
                <a:lnTo>
                  <a:pt x="4876" y="820"/>
                </a:lnTo>
                <a:lnTo>
                  <a:pt x="4876" y="820"/>
                </a:lnTo>
                <a:lnTo>
                  <a:pt x="4876" y="822"/>
                </a:lnTo>
                <a:lnTo>
                  <a:pt x="4878" y="824"/>
                </a:lnTo>
                <a:lnTo>
                  <a:pt x="4878" y="826"/>
                </a:lnTo>
                <a:lnTo>
                  <a:pt x="4878" y="826"/>
                </a:lnTo>
                <a:lnTo>
                  <a:pt x="4878" y="828"/>
                </a:lnTo>
                <a:lnTo>
                  <a:pt x="4880" y="828"/>
                </a:lnTo>
                <a:lnTo>
                  <a:pt x="4884" y="824"/>
                </a:lnTo>
                <a:lnTo>
                  <a:pt x="4888" y="820"/>
                </a:lnTo>
                <a:lnTo>
                  <a:pt x="4890" y="820"/>
                </a:lnTo>
                <a:lnTo>
                  <a:pt x="4890" y="818"/>
                </a:lnTo>
                <a:lnTo>
                  <a:pt x="4895" y="816"/>
                </a:lnTo>
                <a:lnTo>
                  <a:pt x="4899" y="814"/>
                </a:lnTo>
                <a:lnTo>
                  <a:pt x="4901" y="807"/>
                </a:lnTo>
                <a:lnTo>
                  <a:pt x="4903" y="803"/>
                </a:lnTo>
                <a:lnTo>
                  <a:pt x="4903" y="801"/>
                </a:lnTo>
                <a:lnTo>
                  <a:pt x="4903" y="801"/>
                </a:lnTo>
                <a:lnTo>
                  <a:pt x="4903" y="797"/>
                </a:lnTo>
                <a:lnTo>
                  <a:pt x="4905" y="795"/>
                </a:lnTo>
                <a:lnTo>
                  <a:pt x="4905" y="793"/>
                </a:lnTo>
                <a:lnTo>
                  <a:pt x="4905" y="791"/>
                </a:lnTo>
                <a:lnTo>
                  <a:pt x="4903" y="791"/>
                </a:lnTo>
                <a:lnTo>
                  <a:pt x="4903" y="788"/>
                </a:lnTo>
                <a:lnTo>
                  <a:pt x="4905" y="788"/>
                </a:lnTo>
                <a:lnTo>
                  <a:pt x="4905" y="788"/>
                </a:lnTo>
                <a:lnTo>
                  <a:pt x="4907" y="791"/>
                </a:lnTo>
                <a:lnTo>
                  <a:pt x="4907" y="791"/>
                </a:lnTo>
                <a:lnTo>
                  <a:pt x="4911" y="788"/>
                </a:lnTo>
                <a:lnTo>
                  <a:pt x="4913" y="786"/>
                </a:lnTo>
                <a:lnTo>
                  <a:pt x="4920" y="784"/>
                </a:lnTo>
                <a:lnTo>
                  <a:pt x="4922" y="784"/>
                </a:lnTo>
                <a:lnTo>
                  <a:pt x="4924" y="786"/>
                </a:lnTo>
                <a:lnTo>
                  <a:pt x="4926" y="786"/>
                </a:lnTo>
                <a:lnTo>
                  <a:pt x="4926" y="784"/>
                </a:lnTo>
                <a:lnTo>
                  <a:pt x="4924" y="782"/>
                </a:lnTo>
                <a:lnTo>
                  <a:pt x="4924" y="780"/>
                </a:lnTo>
                <a:lnTo>
                  <a:pt x="4924" y="778"/>
                </a:lnTo>
                <a:lnTo>
                  <a:pt x="4924" y="778"/>
                </a:lnTo>
                <a:lnTo>
                  <a:pt x="4924" y="776"/>
                </a:lnTo>
                <a:lnTo>
                  <a:pt x="4924" y="774"/>
                </a:lnTo>
                <a:lnTo>
                  <a:pt x="4924" y="770"/>
                </a:lnTo>
                <a:lnTo>
                  <a:pt x="4926" y="767"/>
                </a:lnTo>
                <a:lnTo>
                  <a:pt x="4926" y="765"/>
                </a:lnTo>
                <a:lnTo>
                  <a:pt x="4930" y="765"/>
                </a:lnTo>
                <a:lnTo>
                  <a:pt x="4932" y="761"/>
                </a:lnTo>
                <a:lnTo>
                  <a:pt x="4937" y="759"/>
                </a:lnTo>
                <a:lnTo>
                  <a:pt x="4939" y="759"/>
                </a:lnTo>
                <a:lnTo>
                  <a:pt x="4943" y="759"/>
                </a:lnTo>
                <a:lnTo>
                  <a:pt x="4945" y="759"/>
                </a:lnTo>
                <a:lnTo>
                  <a:pt x="4949" y="759"/>
                </a:lnTo>
                <a:lnTo>
                  <a:pt x="4951" y="759"/>
                </a:lnTo>
                <a:lnTo>
                  <a:pt x="4953" y="757"/>
                </a:lnTo>
                <a:lnTo>
                  <a:pt x="4955" y="755"/>
                </a:lnTo>
                <a:lnTo>
                  <a:pt x="4955" y="753"/>
                </a:lnTo>
                <a:lnTo>
                  <a:pt x="4955" y="751"/>
                </a:lnTo>
                <a:lnTo>
                  <a:pt x="4951" y="747"/>
                </a:lnTo>
                <a:lnTo>
                  <a:pt x="4951" y="747"/>
                </a:lnTo>
                <a:lnTo>
                  <a:pt x="4951" y="742"/>
                </a:lnTo>
                <a:lnTo>
                  <a:pt x="4951" y="740"/>
                </a:lnTo>
                <a:lnTo>
                  <a:pt x="4951" y="738"/>
                </a:lnTo>
                <a:lnTo>
                  <a:pt x="4953" y="734"/>
                </a:lnTo>
                <a:lnTo>
                  <a:pt x="4955" y="728"/>
                </a:lnTo>
                <a:lnTo>
                  <a:pt x="4957" y="728"/>
                </a:lnTo>
                <a:lnTo>
                  <a:pt x="4960" y="726"/>
                </a:lnTo>
                <a:lnTo>
                  <a:pt x="4962" y="726"/>
                </a:lnTo>
                <a:lnTo>
                  <a:pt x="4962" y="726"/>
                </a:lnTo>
                <a:lnTo>
                  <a:pt x="4962" y="721"/>
                </a:lnTo>
                <a:lnTo>
                  <a:pt x="4964" y="721"/>
                </a:lnTo>
                <a:lnTo>
                  <a:pt x="4964" y="719"/>
                </a:lnTo>
                <a:lnTo>
                  <a:pt x="4968" y="721"/>
                </a:lnTo>
                <a:lnTo>
                  <a:pt x="4968" y="719"/>
                </a:lnTo>
                <a:lnTo>
                  <a:pt x="4970" y="719"/>
                </a:lnTo>
                <a:lnTo>
                  <a:pt x="4968" y="721"/>
                </a:lnTo>
                <a:lnTo>
                  <a:pt x="4968" y="721"/>
                </a:lnTo>
                <a:lnTo>
                  <a:pt x="4966" y="723"/>
                </a:lnTo>
                <a:lnTo>
                  <a:pt x="4964" y="726"/>
                </a:lnTo>
                <a:lnTo>
                  <a:pt x="4966" y="730"/>
                </a:lnTo>
                <a:lnTo>
                  <a:pt x="4968" y="730"/>
                </a:lnTo>
                <a:lnTo>
                  <a:pt x="4970" y="730"/>
                </a:lnTo>
                <a:lnTo>
                  <a:pt x="4972" y="728"/>
                </a:lnTo>
                <a:lnTo>
                  <a:pt x="4972" y="728"/>
                </a:lnTo>
                <a:lnTo>
                  <a:pt x="4974" y="726"/>
                </a:lnTo>
                <a:lnTo>
                  <a:pt x="4974" y="721"/>
                </a:lnTo>
                <a:lnTo>
                  <a:pt x="4972" y="719"/>
                </a:lnTo>
                <a:lnTo>
                  <a:pt x="4972" y="717"/>
                </a:lnTo>
                <a:lnTo>
                  <a:pt x="4972" y="715"/>
                </a:lnTo>
                <a:lnTo>
                  <a:pt x="4970" y="715"/>
                </a:lnTo>
                <a:lnTo>
                  <a:pt x="4968" y="715"/>
                </a:lnTo>
                <a:lnTo>
                  <a:pt x="4968" y="715"/>
                </a:lnTo>
                <a:lnTo>
                  <a:pt x="4966" y="713"/>
                </a:lnTo>
                <a:lnTo>
                  <a:pt x="4966" y="713"/>
                </a:lnTo>
                <a:lnTo>
                  <a:pt x="4966" y="709"/>
                </a:lnTo>
                <a:lnTo>
                  <a:pt x="4966" y="707"/>
                </a:lnTo>
                <a:lnTo>
                  <a:pt x="4966" y="705"/>
                </a:lnTo>
                <a:lnTo>
                  <a:pt x="4966" y="705"/>
                </a:lnTo>
                <a:lnTo>
                  <a:pt x="4966" y="702"/>
                </a:lnTo>
                <a:lnTo>
                  <a:pt x="4968" y="700"/>
                </a:lnTo>
                <a:lnTo>
                  <a:pt x="4970" y="698"/>
                </a:lnTo>
                <a:lnTo>
                  <a:pt x="4972" y="696"/>
                </a:lnTo>
                <a:lnTo>
                  <a:pt x="4972" y="696"/>
                </a:lnTo>
                <a:lnTo>
                  <a:pt x="4972" y="694"/>
                </a:lnTo>
                <a:lnTo>
                  <a:pt x="4972" y="692"/>
                </a:lnTo>
                <a:lnTo>
                  <a:pt x="4966" y="690"/>
                </a:lnTo>
                <a:lnTo>
                  <a:pt x="4964" y="690"/>
                </a:lnTo>
                <a:lnTo>
                  <a:pt x="4962" y="692"/>
                </a:lnTo>
                <a:lnTo>
                  <a:pt x="4962" y="694"/>
                </a:lnTo>
                <a:lnTo>
                  <a:pt x="4960" y="694"/>
                </a:lnTo>
                <a:lnTo>
                  <a:pt x="4960" y="694"/>
                </a:lnTo>
                <a:lnTo>
                  <a:pt x="4960" y="694"/>
                </a:lnTo>
                <a:lnTo>
                  <a:pt x="4957" y="692"/>
                </a:lnTo>
                <a:lnTo>
                  <a:pt x="4955" y="692"/>
                </a:lnTo>
                <a:lnTo>
                  <a:pt x="4955" y="690"/>
                </a:lnTo>
                <a:lnTo>
                  <a:pt x="4955" y="690"/>
                </a:lnTo>
                <a:lnTo>
                  <a:pt x="4953" y="688"/>
                </a:lnTo>
                <a:lnTo>
                  <a:pt x="4955" y="684"/>
                </a:lnTo>
                <a:lnTo>
                  <a:pt x="4957" y="679"/>
                </a:lnTo>
                <a:lnTo>
                  <a:pt x="4962" y="675"/>
                </a:lnTo>
                <a:lnTo>
                  <a:pt x="4964" y="673"/>
                </a:lnTo>
                <a:lnTo>
                  <a:pt x="4966" y="669"/>
                </a:lnTo>
                <a:lnTo>
                  <a:pt x="4968" y="669"/>
                </a:lnTo>
                <a:lnTo>
                  <a:pt x="4968" y="669"/>
                </a:lnTo>
                <a:lnTo>
                  <a:pt x="4970" y="667"/>
                </a:lnTo>
                <a:lnTo>
                  <a:pt x="4968" y="665"/>
                </a:lnTo>
                <a:lnTo>
                  <a:pt x="4968" y="665"/>
                </a:lnTo>
                <a:lnTo>
                  <a:pt x="4970" y="665"/>
                </a:lnTo>
                <a:lnTo>
                  <a:pt x="4970" y="665"/>
                </a:lnTo>
                <a:lnTo>
                  <a:pt x="4972" y="663"/>
                </a:lnTo>
                <a:lnTo>
                  <a:pt x="4972" y="656"/>
                </a:lnTo>
                <a:lnTo>
                  <a:pt x="4974" y="652"/>
                </a:lnTo>
                <a:lnTo>
                  <a:pt x="4974" y="652"/>
                </a:lnTo>
                <a:lnTo>
                  <a:pt x="4974" y="650"/>
                </a:lnTo>
                <a:lnTo>
                  <a:pt x="4976" y="650"/>
                </a:lnTo>
                <a:lnTo>
                  <a:pt x="4978" y="648"/>
                </a:lnTo>
                <a:lnTo>
                  <a:pt x="4978" y="648"/>
                </a:lnTo>
                <a:lnTo>
                  <a:pt x="4981" y="646"/>
                </a:lnTo>
                <a:lnTo>
                  <a:pt x="4981" y="646"/>
                </a:lnTo>
                <a:lnTo>
                  <a:pt x="4983" y="646"/>
                </a:lnTo>
                <a:lnTo>
                  <a:pt x="4985" y="646"/>
                </a:lnTo>
                <a:lnTo>
                  <a:pt x="4985" y="648"/>
                </a:lnTo>
                <a:lnTo>
                  <a:pt x="4985" y="650"/>
                </a:lnTo>
                <a:lnTo>
                  <a:pt x="4987" y="648"/>
                </a:lnTo>
                <a:lnTo>
                  <a:pt x="4989" y="646"/>
                </a:lnTo>
                <a:lnTo>
                  <a:pt x="4991" y="646"/>
                </a:lnTo>
                <a:lnTo>
                  <a:pt x="4991" y="646"/>
                </a:lnTo>
                <a:lnTo>
                  <a:pt x="4993" y="646"/>
                </a:lnTo>
                <a:lnTo>
                  <a:pt x="4995" y="650"/>
                </a:lnTo>
                <a:lnTo>
                  <a:pt x="4995" y="650"/>
                </a:lnTo>
                <a:lnTo>
                  <a:pt x="4997" y="650"/>
                </a:lnTo>
                <a:lnTo>
                  <a:pt x="4999" y="650"/>
                </a:lnTo>
                <a:lnTo>
                  <a:pt x="4999" y="648"/>
                </a:lnTo>
                <a:lnTo>
                  <a:pt x="4999" y="644"/>
                </a:lnTo>
                <a:lnTo>
                  <a:pt x="5001" y="644"/>
                </a:lnTo>
                <a:lnTo>
                  <a:pt x="5001" y="644"/>
                </a:lnTo>
                <a:lnTo>
                  <a:pt x="5004" y="642"/>
                </a:lnTo>
                <a:lnTo>
                  <a:pt x="5006" y="642"/>
                </a:lnTo>
                <a:lnTo>
                  <a:pt x="5012" y="640"/>
                </a:lnTo>
                <a:lnTo>
                  <a:pt x="5016" y="637"/>
                </a:lnTo>
                <a:lnTo>
                  <a:pt x="5018" y="635"/>
                </a:lnTo>
                <a:lnTo>
                  <a:pt x="5016" y="637"/>
                </a:lnTo>
                <a:lnTo>
                  <a:pt x="5016" y="640"/>
                </a:lnTo>
                <a:lnTo>
                  <a:pt x="5016" y="644"/>
                </a:lnTo>
                <a:lnTo>
                  <a:pt x="5014" y="646"/>
                </a:lnTo>
                <a:lnTo>
                  <a:pt x="5014" y="648"/>
                </a:lnTo>
                <a:lnTo>
                  <a:pt x="5014" y="648"/>
                </a:lnTo>
                <a:lnTo>
                  <a:pt x="5016" y="650"/>
                </a:lnTo>
                <a:lnTo>
                  <a:pt x="5016" y="650"/>
                </a:lnTo>
                <a:lnTo>
                  <a:pt x="5018" y="650"/>
                </a:lnTo>
                <a:lnTo>
                  <a:pt x="5018" y="648"/>
                </a:lnTo>
                <a:lnTo>
                  <a:pt x="5027" y="640"/>
                </a:lnTo>
                <a:lnTo>
                  <a:pt x="5031" y="637"/>
                </a:lnTo>
                <a:lnTo>
                  <a:pt x="5037" y="637"/>
                </a:lnTo>
                <a:lnTo>
                  <a:pt x="5037" y="635"/>
                </a:lnTo>
                <a:lnTo>
                  <a:pt x="5043" y="635"/>
                </a:lnTo>
                <a:lnTo>
                  <a:pt x="5048" y="633"/>
                </a:lnTo>
                <a:lnTo>
                  <a:pt x="5052" y="635"/>
                </a:lnTo>
                <a:lnTo>
                  <a:pt x="5054" y="635"/>
                </a:lnTo>
                <a:lnTo>
                  <a:pt x="5060" y="633"/>
                </a:lnTo>
                <a:lnTo>
                  <a:pt x="5060" y="635"/>
                </a:lnTo>
                <a:lnTo>
                  <a:pt x="5064" y="637"/>
                </a:lnTo>
                <a:lnTo>
                  <a:pt x="5069" y="642"/>
                </a:lnTo>
                <a:lnTo>
                  <a:pt x="5069" y="642"/>
                </a:lnTo>
                <a:lnTo>
                  <a:pt x="5069" y="642"/>
                </a:lnTo>
                <a:lnTo>
                  <a:pt x="5069" y="644"/>
                </a:lnTo>
                <a:lnTo>
                  <a:pt x="5069" y="644"/>
                </a:lnTo>
                <a:lnTo>
                  <a:pt x="5071" y="646"/>
                </a:lnTo>
                <a:lnTo>
                  <a:pt x="5073" y="648"/>
                </a:lnTo>
                <a:lnTo>
                  <a:pt x="5075" y="648"/>
                </a:lnTo>
                <a:lnTo>
                  <a:pt x="5077" y="646"/>
                </a:lnTo>
                <a:lnTo>
                  <a:pt x="5077" y="646"/>
                </a:lnTo>
                <a:lnTo>
                  <a:pt x="5077" y="642"/>
                </a:lnTo>
                <a:lnTo>
                  <a:pt x="5079" y="640"/>
                </a:lnTo>
                <a:lnTo>
                  <a:pt x="5079" y="637"/>
                </a:lnTo>
                <a:lnTo>
                  <a:pt x="5079" y="637"/>
                </a:lnTo>
                <a:lnTo>
                  <a:pt x="5081" y="635"/>
                </a:lnTo>
                <a:lnTo>
                  <a:pt x="5085" y="635"/>
                </a:lnTo>
                <a:lnTo>
                  <a:pt x="5092" y="631"/>
                </a:lnTo>
                <a:lnTo>
                  <a:pt x="5096" y="629"/>
                </a:lnTo>
                <a:lnTo>
                  <a:pt x="5098" y="629"/>
                </a:lnTo>
                <a:lnTo>
                  <a:pt x="5098" y="629"/>
                </a:lnTo>
                <a:lnTo>
                  <a:pt x="5100" y="627"/>
                </a:lnTo>
                <a:lnTo>
                  <a:pt x="5100" y="627"/>
                </a:lnTo>
                <a:lnTo>
                  <a:pt x="5102" y="625"/>
                </a:lnTo>
                <a:lnTo>
                  <a:pt x="5104" y="623"/>
                </a:lnTo>
                <a:lnTo>
                  <a:pt x="5104" y="623"/>
                </a:lnTo>
                <a:lnTo>
                  <a:pt x="5106" y="621"/>
                </a:lnTo>
                <a:lnTo>
                  <a:pt x="5106" y="621"/>
                </a:lnTo>
                <a:lnTo>
                  <a:pt x="5108" y="621"/>
                </a:lnTo>
                <a:lnTo>
                  <a:pt x="5110" y="621"/>
                </a:lnTo>
                <a:lnTo>
                  <a:pt x="5110" y="619"/>
                </a:lnTo>
                <a:lnTo>
                  <a:pt x="5110" y="619"/>
                </a:lnTo>
                <a:lnTo>
                  <a:pt x="5110" y="619"/>
                </a:lnTo>
                <a:lnTo>
                  <a:pt x="5113" y="619"/>
                </a:lnTo>
                <a:lnTo>
                  <a:pt x="5113" y="619"/>
                </a:lnTo>
                <a:lnTo>
                  <a:pt x="5113" y="617"/>
                </a:lnTo>
                <a:lnTo>
                  <a:pt x="5110" y="617"/>
                </a:lnTo>
                <a:lnTo>
                  <a:pt x="5113" y="614"/>
                </a:lnTo>
                <a:lnTo>
                  <a:pt x="5115" y="617"/>
                </a:lnTo>
                <a:lnTo>
                  <a:pt x="5117" y="617"/>
                </a:lnTo>
                <a:lnTo>
                  <a:pt x="5119" y="612"/>
                </a:lnTo>
                <a:lnTo>
                  <a:pt x="5123" y="610"/>
                </a:lnTo>
                <a:lnTo>
                  <a:pt x="5125" y="610"/>
                </a:lnTo>
                <a:lnTo>
                  <a:pt x="5131" y="608"/>
                </a:lnTo>
                <a:lnTo>
                  <a:pt x="5133" y="608"/>
                </a:lnTo>
                <a:lnTo>
                  <a:pt x="5136" y="608"/>
                </a:lnTo>
                <a:lnTo>
                  <a:pt x="5138" y="606"/>
                </a:lnTo>
                <a:lnTo>
                  <a:pt x="5140" y="604"/>
                </a:lnTo>
                <a:lnTo>
                  <a:pt x="5140" y="604"/>
                </a:lnTo>
                <a:lnTo>
                  <a:pt x="5146" y="602"/>
                </a:lnTo>
                <a:lnTo>
                  <a:pt x="5146" y="602"/>
                </a:lnTo>
                <a:lnTo>
                  <a:pt x="5148" y="600"/>
                </a:lnTo>
                <a:lnTo>
                  <a:pt x="5150" y="600"/>
                </a:lnTo>
                <a:lnTo>
                  <a:pt x="5152" y="600"/>
                </a:lnTo>
                <a:lnTo>
                  <a:pt x="5163" y="596"/>
                </a:lnTo>
                <a:lnTo>
                  <a:pt x="5163" y="593"/>
                </a:lnTo>
                <a:lnTo>
                  <a:pt x="5167" y="591"/>
                </a:lnTo>
                <a:lnTo>
                  <a:pt x="5171" y="591"/>
                </a:lnTo>
                <a:lnTo>
                  <a:pt x="5173" y="591"/>
                </a:lnTo>
                <a:lnTo>
                  <a:pt x="5175" y="589"/>
                </a:lnTo>
                <a:lnTo>
                  <a:pt x="5171" y="589"/>
                </a:lnTo>
                <a:lnTo>
                  <a:pt x="5171" y="589"/>
                </a:lnTo>
                <a:lnTo>
                  <a:pt x="5171" y="587"/>
                </a:lnTo>
                <a:lnTo>
                  <a:pt x="5171" y="587"/>
                </a:lnTo>
                <a:lnTo>
                  <a:pt x="5173" y="585"/>
                </a:lnTo>
                <a:lnTo>
                  <a:pt x="5173" y="585"/>
                </a:lnTo>
                <a:lnTo>
                  <a:pt x="5175" y="587"/>
                </a:lnTo>
                <a:lnTo>
                  <a:pt x="5175" y="587"/>
                </a:lnTo>
                <a:lnTo>
                  <a:pt x="5175" y="585"/>
                </a:lnTo>
                <a:lnTo>
                  <a:pt x="5177" y="585"/>
                </a:lnTo>
                <a:lnTo>
                  <a:pt x="5177" y="587"/>
                </a:lnTo>
                <a:lnTo>
                  <a:pt x="5177" y="587"/>
                </a:lnTo>
                <a:lnTo>
                  <a:pt x="5175" y="589"/>
                </a:lnTo>
                <a:lnTo>
                  <a:pt x="5175" y="589"/>
                </a:lnTo>
                <a:lnTo>
                  <a:pt x="5177" y="589"/>
                </a:lnTo>
                <a:lnTo>
                  <a:pt x="5182" y="589"/>
                </a:lnTo>
                <a:lnTo>
                  <a:pt x="5186" y="591"/>
                </a:lnTo>
                <a:lnTo>
                  <a:pt x="5201" y="596"/>
                </a:lnTo>
                <a:lnTo>
                  <a:pt x="5201" y="596"/>
                </a:lnTo>
                <a:lnTo>
                  <a:pt x="5203" y="596"/>
                </a:lnTo>
                <a:lnTo>
                  <a:pt x="5203" y="593"/>
                </a:lnTo>
                <a:lnTo>
                  <a:pt x="5203" y="593"/>
                </a:lnTo>
                <a:lnTo>
                  <a:pt x="5205" y="591"/>
                </a:lnTo>
                <a:lnTo>
                  <a:pt x="5207" y="589"/>
                </a:lnTo>
                <a:lnTo>
                  <a:pt x="5209" y="587"/>
                </a:lnTo>
                <a:lnTo>
                  <a:pt x="5209" y="585"/>
                </a:lnTo>
                <a:lnTo>
                  <a:pt x="5209" y="583"/>
                </a:lnTo>
                <a:lnTo>
                  <a:pt x="5207" y="583"/>
                </a:lnTo>
                <a:lnTo>
                  <a:pt x="5205" y="583"/>
                </a:lnTo>
                <a:lnTo>
                  <a:pt x="5205" y="581"/>
                </a:lnTo>
                <a:lnTo>
                  <a:pt x="5205" y="579"/>
                </a:lnTo>
                <a:lnTo>
                  <a:pt x="5207" y="579"/>
                </a:lnTo>
                <a:lnTo>
                  <a:pt x="5207" y="577"/>
                </a:lnTo>
                <a:lnTo>
                  <a:pt x="5205" y="577"/>
                </a:lnTo>
                <a:lnTo>
                  <a:pt x="5201" y="575"/>
                </a:lnTo>
                <a:lnTo>
                  <a:pt x="5201" y="572"/>
                </a:lnTo>
                <a:lnTo>
                  <a:pt x="5201" y="572"/>
                </a:lnTo>
                <a:lnTo>
                  <a:pt x="5198" y="568"/>
                </a:lnTo>
                <a:lnTo>
                  <a:pt x="5198" y="570"/>
                </a:lnTo>
                <a:lnTo>
                  <a:pt x="5198" y="570"/>
                </a:lnTo>
                <a:lnTo>
                  <a:pt x="5196" y="572"/>
                </a:lnTo>
                <a:lnTo>
                  <a:pt x="5196" y="572"/>
                </a:lnTo>
                <a:lnTo>
                  <a:pt x="5196" y="570"/>
                </a:lnTo>
                <a:lnTo>
                  <a:pt x="5196" y="568"/>
                </a:lnTo>
                <a:lnTo>
                  <a:pt x="5196" y="568"/>
                </a:lnTo>
                <a:lnTo>
                  <a:pt x="5192" y="568"/>
                </a:lnTo>
                <a:lnTo>
                  <a:pt x="5192" y="566"/>
                </a:lnTo>
                <a:lnTo>
                  <a:pt x="5196" y="566"/>
                </a:lnTo>
                <a:lnTo>
                  <a:pt x="5196" y="566"/>
                </a:lnTo>
                <a:lnTo>
                  <a:pt x="5196" y="566"/>
                </a:lnTo>
                <a:lnTo>
                  <a:pt x="5196" y="562"/>
                </a:lnTo>
                <a:lnTo>
                  <a:pt x="5196" y="560"/>
                </a:lnTo>
                <a:lnTo>
                  <a:pt x="5194" y="558"/>
                </a:lnTo>
                <a:lnTo>
                  <a:pt x="5192" y="558"/>
                </a:lnTo>
                <a:lnTo>
                  <a:pt x="5194" y="556"/>
                </a:lnTo>
                <a:lnTo>
                  <a:pt x="5194" y="556"/>
                </a:lnTo>
                <a:lnTo>
                  <a:pt x="5192" y="552"/>
                </a:lnTo>
                <a:lnTo>
                  <a:pt x="5190" y="552"/>
                </a:lnTo>
                <a:lnTo>
                  <a:pt x="5190" y="549"/>
                </a:lnTo>
                <a:lnTo>
                  <a:pt x="5188" y="552"/>
                </a:lnTo>
                <a:lnTo>
                  <a:pt x="5188" y="554"/>
                </a:lnTo>
                <a:lnTo>
                  <a:pt x="5188" y="554"/>
                </a:lnTo>
                <a:lnTo>
                  <a:pt x="5186" y="554"/>
                </a:lnTo>
                <a:lnTo>
                  <a:pt x="5182" y="552"/>
                </a:lnTo>
                <a:lnTo>
                  <a:pt x="5177" y="547"/>
                </a:lnTo>
                <a:lnTo>
                  <a:pt x="5177" y="545"/>
                </a:lnTo>
                <a:lnTo>
                  <a:pt x="5180" y="541"/>
                </a:lnTo>
                <a:lnTo>
                  <a:pt x="5177" y="541"/>
                </a:lnTo>
                <a:lnTo>
                  <a:pt x="5177" y="541"/>
                </a:lnTo>
                <a:lnTo>
                  <a:pt x="5173" y="541"/>
                </a:lnTo>
                <a:lnTo>
                  <a:pt x="5169" y="543"/>
                </a:lnTo>
                <a:lnTo>
                  <a:pt x="5167" y="543"/>
                </a:lnTo>
                <a:lnTo>
                  <a:pt x="5165" y="543"/>
                </a:lnTo>
                <a:lnTo>
                  <a:pt x="5159" y="545"/>
                </a:lnTo>
                <a:lnTo>
                  <a:pt x="5161" y="543"/>
                </a:lnTo>
                <a:lnTo>
                  <a:pt x="5161" y="543"/>
                </a:lnTo>
                <a:lnTo>
                  <a:pt x="5163" y="541"/>
                </a:lnTo>
                <a:lnTo>
                  <a:pt x="5163" y="541"/>
                </a:lnTo>
                <a:lnTo>
                  <a:pt x="5161" y="539"/>
                </a:lnTo>
                <a:lnTo>
                  <a:pt x="5161" y="537"/>
                </a:lnTo>
                <a:lnTo>
                  <a:pt x="5159" y="537"/>
                </a:lnTo>
                <a:lnTo>
                  <a:pt x="5157" y="539"/>
                </a:lnTo>
                <a:lnTo>
                  <a:pt x="5154" y="539"/>
                </a:lnTo>
                <a:lnTo>
                  <a:pt x="5152" y="541"/>
                </a:lnTo>
                <a:lnTo>
                  <a:pt x="5148" y="541"/>
                </a:lnTo>
                <a:lnTo>
                  <a:pt x="5144" y="541"/>
                </a:lnTo>
                <a:lnTo>
                  <a:pt x="5138" y="543"/>
                </a:lnTo>
                <a:lnTo>
                  <a:pt x="5136" y="543"/>
                </a:lnTo>
                <a:lnTo>
                  <a:pt x="5144" y="541"/>
                </a:lnTo>
                <a:lnTo>
                  <a:pt x="5148" y="541"/>
                </a:lnTo>
                <a:lnTo>
                  <a:pt x="5154" y="539"/>
                </a:lnTo>
                <a:lnTo>
                  <a:pt x="5159" y="537"/>
                </a:lnTo>
                <a:lnTo>
                  <a:pt x="5163" y="539"/>
                </a:lnTo>
                <a:lnTo>
                  <a:pt x="5165" y="539"/>
                </a:lnTo>
                <a:lnTo>
                  <a:pt x="5169" y="539"/>
                </a:lnTo>
                <a:lnTo>
                  <a:pt x="5173" y="541"/>
                </a:lnTo>
                <a:lnTo>
                  <a:pt x="5173" y="539"/>
                </a:lnTo>
                <a:lnTo>
                  <a:pt x="5175" y="539"/>
                </a:lnTo>
                <a:lnTo>
                  <a:pt x="5173" y="537"/>
                </a:lnTo>
                <a:lnTo>
                  <a:pt x="5173" y="535"/>
                </a:lnTo>
                <a:lnTo>
                  <a:pt x="5171" y="535"/>
                </a:lnTo>
                <a:lnTo>
                  <a:pt x="5167" y="535"/>
                </a:lnTo>
                <a:lnTo>
                  <a:pt x="5165" y="535"/>
                </a:lnTo>
                <a:lnTo>
                  <a:pt x="5163" y="535"/>
                </a:lnTo>
                <a:lnTo>
                  <a:pt x="5163" y="533"/>
                </a:lnTo>
                <a:lnTo>
                  <a:pt x="5167" y="535"/>
                </a:lnTo>
                <a:lnTo>
                  <a:pt x="5171" y="533"/>
                </a:lnTo>
                <a:lnTo>
                  <a:pt x="5175" y="535"/>
                </a:lnTo>
                <a:lnTo>
                  <a:pt x="5175" y="537"/>
                </a:lnTo>
                <a:lnTo>
                  <a:pt x="5177" y="537"/>
                </a:lnTo>
                <a:lnTo>
                  <a:pt x="5180" y="541"/>
                </a:lnTo>
                <a:lnTo>
                  <a:pt x="5184" y="541"/>
                </a:lnTo>
                <a:lnTo>
                  <a:pt x="5190" y="543"/>
                </a:lnTo>
                <a:lnTo>
                  <a:pt x="5194" y="545"/>
                </a:lnTo>
                <a:lnTo>
                  <a:pt x="5196" y="543"/>
                </a:lnTo>
                <a:lnTo>
                  <a:pt x="5203" y="541"/>
                </a:lnTo>
                <a:lnTo>
                  <a:pt x="5207" y="539"/>
                </a:lnTo>
                <a:lnTo>
                  <a:pt x="5211" y="537"/>
                </a:lnTo>
                <a:lnTo>
                  <a:pt x="5213" y="535"/>
                </a:lnTo>
                <a:lnTo>
                  <a:pt x="5215" y="533"/>
                </a:lnTo>
                <a:lnTo>
                  <a:pt x="5215" y="535"/>
                </a:lnTo>
                <a:lnTo>
                  <a:pt x="5219" y="531"/>
                </a:lnTo>
                <a:lnTo>
                  <a:pt x="5221" y="531"/>
                </a:lnTo>
                <a:lnTo>
                  <a:pt x="5221" y="526"/>
                </a:lnTo>
                <a:lnTo>
                  <a:pt x="5224" y="524"/>
                </a:lnTo>
                <a:lnTo>
                  <a:pt x="5224" y="522"/>
                </a:lnTo>
                <a:lnTo>
                  <a:pt x="5226" y="522"/>
                </a:lnTo>
                <a:lnTo>
                  <a:pt x="5224" y="520"/>
                </a:lnTo>
                <a:lnTo>
                  <a:pt x="5224" y="520"/>
                </a:lnTo>
                <a:lnTo>
                  <a:pt x="5219" y="518"/>
                </a:lnTo>
                <a:lnTo>
                  <a:pt x="5219" y="516"/>
                </a:lnTo>
                <a:lnTo>
                  <a:pt x="5217" y="514"/>
                </a:lnTo>
                <a:lnTo>
                  <a:pt x="5217" y="512"/>
                </a:lnTo>
                <a:lnTo>
                  <a:pt x="5219" y="510"/>
                </a:lnTo>
                <a:lnTo>
                  <a:pt x="5219" y="508"/>
                </a:lnTo>
                <a:lnTo>
                  <a:pt x="5221" y="510"/>
                </a:lnTo>
                <a:lnTo>
                  <a:pt x="5224" y="508"/>
                </a:lnTo>
                <a:lnTo>
                  <a:pt x="5226" y="508"/>
                </a:lnTo>
                <a:lnTo>
                  <a:pt x="5226" y="508"/>
                </a:lnTo>
                <a:lnTo>
                  <a:pt x="5226" y="505"/>
                </a:lnTo>
                <a:lnTo>
                  <a:pt x="5226" y="505"/>
                </a:lnTo>
                <a:lnTo>
                  <a:pt x="5228" y="505"/>
                </a:lnTo>
                <a:lnTo>
                  <a:pt x="5228" y="503"/>
                </a:lnTo>
                <a:lnTo>
                  <a:pt x="5228" y="503"/>
                </a:lnTo>
                <a:lnTo>
                  <a:pt x="5228" y="503"/>
                </a:lnTo>
                <a:lnTo>
                  <a:pt x="5228" y="505"/>
                </a:lnTo>
                <a:lnTo>
                  <a:pt x="5230" y="508"/>
                </a:lnTo>
                <a:lnTo>
                  <a:pt x="5230" y="508"/>
                </a:lnTo>
                <a:lnTo>
                  <a:pt x="5232" y="508"/>
                </a:lnTo>
                <a:lnTo>
                  <a:pt x="5232" y="508"/>
                </a:lnTo>
                <a:lnTo>
                  <a:pt x="5234" y="505"/>
                </a:lnTo>
                <a:lnTo>
                  <a:pt x="5236" y="503"/>
                </a:lnTo>
                <a:lnTo>
                  <a:pt x="5236" y="501"/>
                </a:lnTo>
                <a:lnTo>
                  <a:pt x="5236" y="503"/>
                </a:lnTo>
                <a:lnTo>
                  <a:pt x="5236" y="508"/>
                </a:lnTo>
                <a:lnTo>
                  <a:pt x="5236" y="508"/>
                </a:lnTo>
                <a:lnTo>
                  <a:pt x="5234" y="510"/>
                </a:lnTo>
                <a:lnTo>
                  <a:pt x="5234" y="512"/>
                </a:lnTo>
                <a:lnTo>
                  <a:pt x="5234" y="512"/>
                </a:lnTo>
                <a:lnTo>
                  <a:pt x="5232" y="512"/>
                </a:lnTo>
                <a:lnTo>
                  <a:pt x="5230" y="512"/>
                </a:lnTo>
                <a:lnTo>
                  <a:pt x="5232" y="514"/>
                </a:lnTo>
                <a:lnTo>
                  <a:pt x="5232" y="516"/>
                </a:lnTo>
                <a:lnTo>
                  <a:pt x="5234" y="516"/>
                </a:lnTo>
                <a:lnTo>
                  <a:pt x="5236" y="518"/>
                </a:lnTo>
                <a:lnTo>
                  <a:pt x="5236" y="518"/>
                </a:lnTo>
                <a:lnTo>
                  <a:pt x="5236" y="518"/>
                </a:lnTo>
                <a:lnTo>
                  <a:pt x="5236" y="518"/>
                </a:lnTo>
                <a:lnTo>
                  <a:pt x="5236" y="522"/>
                </a:lnTo>
                <a:lnTo>
                  <a:pt x="5236" y="522"/>
                </a:lnTo>
                <a:lnTo>
                  <a:pt x="5238" y="524"/>
                </a:lnTo>
                <a:lnTo>
                  <a:pt x="5240" y="524"/>
                </a:lnTo>
                <a:lnTo>
                  <a:pt x="5249" y="524"/>
                </a:lnTo>
                <a:lnTo>
                  <a:pt x="5251" y="524"/>
                </a:lnTo>
                <a:lnTo>
                  <a:pt x="5257" y="522"/>
                </a:lnTo>
                <a:lnTo>
                  <a:pt x="5257" y="520"/>
                </a:lnTo>
                <a:lnTo>
                  <a:pt x="5259" y="522"/>
                </a:lnTo>
                <a:lnTo>
                  <a:pt x="5265" y="522"/>
                </a:lnTo>
                <a:lnTo>
                  <a:pt x="5272" y="524"/>
                </a:lnTo>
                <a:lnTo>
                  <a:pt x="5274" y="526"/>
                </a:lnTo>
                <a:lnTo>
                  <a:pt x="5276" y="531"/>
                </a:lnTo>
                <a:lnTo>
                  <a:pt x="5276" y="533"/>
                </a:lnTo>
                <a:lnTo>
                  <a:pt x="5276" y="535"/>
                </a:lnTo>
                <a:lnTo>
                  <a:pt x="5276" y="535"/>
                </a:lnTo>
                <a:lnTo>
                  <a:pt x="5278" y="537"/>
                </a:lnTo>
                <a:lnTo>
                  <a:pt x="5280" y="539"/>
                </a:lnTo>
                <a:lnTo>
                  <a:pt x="5280" y="539"/>
                </a:lnTo>
                <a:lnTo>
                  <a:pt x="5282" y="539"/>
                </a:lnTo>
                <a:lnTo>
                  <a:pt x="5282" y="539"/>
                </a:lnTo>
                <a:lnTo>
                  <a:pt x="5284" y="541"/>
                </a:lnTo>
                <a:lnTo>
                  <a:pt x="5286" y="539"/>
                </a:lnTo>
                <a:lnTo>
                  <a:pt x="5286" y="539"/>
                </a:lnTo>
                <a:lnTo>
                  <a:pt x="5291" y="541"/>
                </a:lnTo>
                <a:lnTo>
                  <a:pt x="5295" y="541"/>
                </a:lnTo>
                <a:lnTo>
                  <a:pt x="5297" y="543"/>
                </a:lnTo>
                <a:lnTo>
                  <a:pt x="5299" y="545"/>
                </a:lnTo>
                <a:lnTo>
                  <a:pt x="5301" y="547"/>
                </a:lnTo>
                <a:lnTo>
                  <a:pt x="5303" y="549"/>
                </a:lnTo>
                <a:lnTo>
                  <a:pt x="5305" y="549"/>
                </a:lnTo>
                <a:lnTo>
                  <a:pt x="5307" y="549"/>
                </a:lnTo>
                <a:lnTo>
                  <a:pt x="5307" y="549"/>
                </a:lnTo>
                <a:lnTo>
                  <a:pt x="5309" y="549"/>
                </a:lnTo>
                <a:lnTo>
                  <a:pt x="5312" y="547"/>
                </a:lnTo>
                <a:lnTo>
                  <a:pt x="5312" y="545"/>
                </a:lnTo>
                <a:lnTo>
                  <a:pt x="5312" y="547"/>
                </a:lnTo>
                <a:lnTo>
                  <a:pt x="5312" y="547"/>
                </a:lnTo>
                <a:lnTo>
                  <a:pt x="5312" y="549"/>
                </a:lnTo>
                <a:lnTo>
                  <a:pt x="5312" y="549"/>
                </a:lnTo>
                <a:lnTo>
                  <a:pt x="5312" y="552"/>
                </a:lnTo>
                <a:lnTo>
                  <a:pt x="5314" y="552"/>
                </a:lnTo>
                <a:lnTo>
                  <a:pt x="5316" y="552"/>
                </a:lnTo>
                <a:lnTo>
                  <a:pt x="5318" y="552"/>
                </a:lnTo>
                <a:lnTo>
                  <a:pt x="5318" y="549"/>
                </a:lnTo>
                <a:lnTo>
                  <a:pt x="5318" y="547"/>
                </a:lnTo>
                <a:lnTo>
                  <a:pt x="5318" y="547"/>
                </a:lnTo>
                <a:lnTo>
                  <a:pt x="5320" y="547"/>
                </a:lnTo>
                <a:lnTo>
                  <a:pt x="5320" y="547"/>
                </a:lnTo>
                <a:lnTo>
                  <a:pt x="5320" y="549"/>
                </a:lnTo>
                <a:lnTo>
                  <a:pt x="5322" y="549"/>
                </a:lnTo>
                <a:lnTo>
                  <a:pt x="5326" y="549"/>
                </a:lnTo>
                <a:lnTo>
                  <a:pt x="5326" y="549"/>
                </a:lnTo>
                <a:lnTo>
                  <a:pt x="5326" y="547"/>
                </a:lnTo>
                <a:lnTo>
                  <a:pt x="5324" y="547"/>
                </a:lnTo>
                <a:lnTo>
                  <a:pt x="5324" y="545"/>
                </a:lnTo>
                <a:lnTo>
                  <a:pt x="5322" y="545"/>
                </a:lnTo>
                <a:lnTo>
                  <a:pt x="5320" y="545"/>
                </a:lnTo>
                <a:lnTo>
                  <a:pt x="5318" y="545"/>
                </a:lnTo>
                <a:lnTo>
                  <a:pt x="5318" y="543"/>
                </a:lnTo>
                <a:lnTo>
                  <a:pt x="5318" y="543"/>
                </a:lnTo>
                <a:lnTo>
                  <a:pt x="5318" y="543"/>
                </a:lnTo>
                <a:lnTo>
                  <a:pt x="5318" y="541"/>
                </a:lnTo>
                <a:lnTo>
                  <a:pt x="5320" y="541"/>
                </a:lnTo>
                <a:lnTo>
                  <a:pt x="5320" y="541"/>
                </a:lnTo>
                <a:lnTo>
                  <a:pt x="5318" y="539"/>
                </a:lnTo>
                <a:lnTo>
                  <a:pt x="5316" y="539"/>
                </a:lnTo>
                <a:lnTo>
                  <a:pt x="5316" y="539"/>
                </a:lnTo>
                <a:lnTo>
                  <a:pt x="5316" y="539"/>
                </a:lnTo>
                <a:lnTo>
                  <a:pt x="5316" y="539"/>
                </a:lnTo>
                <a:lnTo>
                  <a:pt x="5318" y="539"/>
                </a:lnTo>
                <a:lnTo>
                  <a:pt x="5320" y="539"/>
                </a:lnTo>
                <a:lnTo>
                  <a:pt x="5322" y="537"/>
                </a:lnTo>
                <a:lnTo>
                  <a:pt x="5326" y="537"/>
                </a:lnTo>
                <a:lnTo>
                  <a:pt x="5326" y="535"/>
                </a:lnTo>
                <a:lnTo>
                  <a:pt x="5328" y="535"/>
                </a:lnTo>
                <a:lnTo>
                  <a:pt x="5328" y="533"/>
                </a:lnTo>
                <a:lnTo>
                  <a:pt x="5326" y="531"/>
                </a:lnTo>
                <a:lnTo>
                  <a:pt x="5326" y="531"/>
                </a:lnTo>
                <a:lnTo>
                  <a:pt x="5324" y="531"/>
                </a:lnTo>
                <a:lnTo>
                  <a:pt x="5322" y="531"/>
                </a:lnTo>
                <a:lnTo>
                  <a:pt x="5322" y="531"/>
                </a:lnTo>
                <a:lnTo>
                  <a:pt x="5326" y="528"/>
                </a:lnTo>
                <a:lnTo>
                  <a:pt x="5326" y="528"/>
                </a:lnTo>
                <a:lnTo>
                  <a:pt x="5328" y="526"/>
                </a:lnTo>
                <a:lnTo>
                  <a:pt x="5328" y="524"/>
                </a:lnTo>
                <a:lnTo>
                  <a:pt x="5326" y="524"/>
                </a:lnTo>
                <a:lnTo>
                  <a:pt x="5324" y="524"/>
                </a:lnTo>
                <a:lnTo>
                  <a:pt x="5326" y="524"/>
                </a:lnTo>
                <a:lnTo>
                  <a:pt x="5326" y="524"/>
                </a:lnTo>
                <a:lnTo>
                  <a:pt x="5322" y="520"/>
                </a:lnTo>
                <a:lnTo>
                  <a:pt x="5320" y="520"/>
                </a:lnTo>
                <a:lnTo>
                  <a:pt x="5320" y="520"/>
                </a:lnTo>
                <a:lnTo>
                  <a:pt x="5322" y="520"/>
                </a:lnTo>
                <a:lnTo>
                  <a:pt x="5324" y="520"/>
                </a:lnTo>
                <a:lnTo>
                  <a:pt x="5326" y="520"/>
                </a:lnTo>
                <a:lnTo>
                  <a:pt x="5326" y="522"/>
                </a:lnTo>
                <a:lnTo>
                  <a:pt x="5328" y="522"/>
                </a:lnTo>
                <a:lnTo>
                  <a:pt x="5328" y="522"/>
                </a:lnTo>
                <a:lnTo>
                  <a:pt x="5333" y="522"/>
                </a:lnTo>
                <a:lnTo>
                  <a:pt x="5333" y="524"/>
                </a:lnTo>
                <a:lnTo>
                  <a:pt x="5333" y="524"/>
                </a:lnTo>
                <a:lnTo>
                  <a:pt x="5335" y="524"/>
                </a:lnTo>
                <a:lnTo>
                  <a:pt x="5339" y="522"/>
                </a:lnTo>
                <a:lnTo>
                  <a:pt x="5341" y="522"/>
                </a:lnTo>
                <a:lnTo>
                  <a:pt x="5343" y="524"/>
                </a:lnTo>
                <a:lnTo>
                  <a:pt x="5343" y="524"/>
                </a:lnTo>
                <a:lnTo>
                  <a:pt x="5343" y="524"/>
                </a:lnTo>
                <a:lnTo>
                  <a:pt x="5345" y="522"/>
                </a:lnTo>
                <a:lnTo>
                  <a:pt x="5343" y="520"/>
                </a:lnTo>
                <a:lnTo>
                  <a:pt x="5341" y="518"/>
                </a:lnTo>
                <a:lnTo>
                  <a:pt x="5339" y="518"/>
                </a:lnTo>
                <a:lnTo>
                  <a:pt x="5339" y="516"/>
                </a:lnTo>
                <a:lnTo>
                  <a:pt x="5339" y="516"/>
                </a:lnTo>
                <a:lnTo>
                  <a:pt x="5341" y="516"/>
                </a:lnTo>
                <a:lnTo>
                  <a:pt x="5343" y="518"/>
                </a:lnTo>
                <a:lnTo>
                  <a:pt x="5343" y="518"/>
                </a:lnTo>
                <a:lnTo>
                  <a:pt x="5345" y="520"/>
                </a:lnTo>
                <a:lnTo>
                  <a:pt x="5347" y="520"/>
                </a:lnTo>
                <a:lnTo>
                  <a:pt x="5351" y="520"/>
                </a:lnTo>
                <a:lnTo>
                  <a:pt x="5351" y="520"/>
                </a:lnTo>
                <a:lnTo>
                  <a:pt x="5351" y="518"/>
                </a:lnTo>
                <a:lnTo>
                  <a:pt x="5351" y="516"/>
                </a:lnTo>
                <a:lnTo>
                  <a:pt x="5351" y="516"/>
                </a:lnTo>
                <a:lnTo>
                  <a:pt x="5353" y="514"/>
                </a:lnTo>
                <a:lnTo>
                  <a:pt x="5358" y="512"/>
                </a:lnTo>
                <a:lnTo>
                  <a:pt x="5360" y="512"/>
                </a:lnTo>
                <a:lnTo>
                  <a:pt x="5360" y="512"/>
                </a:lnTo>
                <a:lnTo>
                  <a:pt x="5362" y="512"/>
                </a:lnTo>
                <a:lnTo>
                  <a:pt x="5362" y="512"/>
                </a:lnTo>
                <a:lnTo>
                  <a:pt x="5364" y="510"/>
                </a:lnTo>
                <a:lnTo>
                  <a:pt x="5364" y="508"/>
                </a:lnTo>
                <a:close/>
                <a:moveTo>
                  <a:pt x="3401" y="1009"/>
                </a:moveTo>
                <a:lnTo>
                  <a:pt x="3401" y="1011"/>
                </a:lnTo>
                <a:lnTo>
                  <a:pt x="3399" y="1011"/>
                </a:lnTo>
                <a:lnTo>
                  <a:pt x="3399" y="1011"/>
                </a:lnTo>
                <a:lnTo>
                  <a:pt x="3394" y="1011"/>
                </a:lnTo>
                <a:lnTo>
                  <a:pt x="3394" y="1011"/>
                </a:lnTo>
                <a:lnTo>
                  <a:pt x="3394" y="1011"/>
                </a:lnTo>
                <a:lnTo>
                  <a:pt x="3396" y="1013"/>
                </a:lnTo>
                <a:lnTo>
                  <a:pt x="3394" y="1013"/>
                </a:lnTo>
                <a:lnTo>
                  <a:pt x="3394" y="1013"/>
                </a:lnTo>
                <a:lnTo>
                  <a:pt x="3392" y="1013"/>
                </a:lnTo>
                <a:lnTo>
                  <a:pt x="3392" y="1013"/>
                </a:lnTo>
                <a:lnTo>
                  <a:pt x="3388" y="1013"/>
                </a:lnTo>
                <a:lnTo>
                  <a:pt x="3386" y="1013"/>
                </a:lnTo>
                <a:lnTo>
                  <a:pt x="3386" y="1013"/>
                </a:lnTo>
                <a:lnTo>
                  <a:pt x="3384" y="1011"/>
                </a:lnTo>
                <a:lnTo>
                  <a:pt x="3384" y="1011"/>
                </a:lnTo>
                <a:lnTo>
                  <a:pt x="3382" y="1011"/>
                </a:lnTo>
                <a:lnTo>
                  <a:pt x="3380" y="1011"/>
                </a:lnTo>
                <a:lnTo>
                  <a:pt x="3378" y="1011"/>
                </a:lnTo>
                <a:lnTo>
                  <a:pt x="3378" y="1011"/>
                </a:lnTo>
                <a:lnTo>
                  <a:pt x="3376" y="1009"/>
                </a:lnTo>
                <a:lnTo>
                  <a:pt x="3376" y="1009"/>
                </a:lnTo>
                <a:lnTo>
                  <a:pt x="3376" y="1006"/>
                </a:lnTo>
                <a:lnTo>
                  <a:pt x="3373" y="1011"/>
                </a:lnTo>
                <a:lnTo>
                  <a:pt x="3373" y="1013"/>
                </a:lnTo>
                <a:lnTo>
                  <a:pt x="3373" y="1015"/>
                </a:lnTo>
                <a:lnTo>
                  <a:pt x="3371" y="1017"/>
                </a:lnTo>
                <a:lnTo>
                  <a:pt x="3371" y="1021"/>
                </a:lnTo>
                <a:lnTo>
                  <a:pt x="3373" y="1023"/>
                </a:lnTo>
                <a:lnTo>
                  <a:pt x="3373" y="1025"/>
                </a:lnTo>
                <a:lnTo>
                  <a:pt x="3376" y="1027"/>
                </a:lnTo>
                <a:lnTo>
                  <a:pt x="3376" y="1027"/>
                </a:lnTo>
                <a:lnTo>
                  <a:pt x="3376" y="1025"/>
                </a:lnTo>
                <a:lnTo>
                  <a:pt x="3376" y="1025"/>
                </a:lnTo>
                <a:lnTo>
                  <a:pt x="3378" y="1025"/>
                </a:lnTo>
                <a:lnTo>
                  <a:pt x="3380" y="1025"/>
                </a:lnTo>
                <a:lnTo>
                  <a:pt x="3382" y="1025"/>
                </a:lnTo>
                <a:lnTo>
                  <a:pt x="3382" y="1025"/>
                </a:lnTo>
                <a:lnTo>
                  <a:pt x="3382" y="1025"/>
                </a:lnTo>
                <a:lnTo>
                  <a:pt x="3382" y="1027"/>
                </a:lnTo>
                <a:lnTo>
                  <a:pt x="3382" y="1030"/>
                </a:lnTo>
                <a:lnTo>
                  <a:pt x="3382" y="1030"/>
                </a:lnTo>
                <a:lnTo>
                  <a:pt x="3384" y="1032"/>
                </a:lnTo>
                <a:lnTo>
                  <a:pt x="3384" y="1032"/>
                </a:lnTo>
                <a:lnTo>
                  <a:pt x="3384" y="1032"/>
                </a:lnTo>
                <a:lnTo>
                  <a:pt x="3382" y="1032"/>
                </a:lnTo>
                <a:lnTo>
                  <a:pt x="3382" y="1032"/>
                </a:lnTo>
                <a:lnTo>
                  <a:pt x="3380" y="1032"/>
                </a:lnTo>
                <a:lnTo>
                  <a:pt x="3380" y="1032"/>
                </a:lnTo>
                <a:lnTo>
                  <a:pt x="3378" y="1034"/>
                </a:lnTo>
                <a:lnTo>
                  <a:pt x="3378" y="1036"/>
                </a:lnTo>
                <a:lnTo>
                  <a:pt x="3378" y="1038"/>
                </a:lnTo>
                <a:lnTo>
                  <a:pt x="3378" y="1036"/>
                </a:lnTo>
                <a:lnTo>
                  <a:pt x="3380" y="1036"/>
                </a:lnTo>
                <a:lnTo>
                  <a:pt x="3380" y="1036"/>
                </a:lnTo>
                <a:lnTo>
                  <a:pt x="3382" y="1036"/>
                </a:lnTo>
                <a:lnTo>
                  <a:pt x="3384" y="1036"/>
                </a:lnTo>
                <a:lnTo>
                  <a:pt x="3384" y="1038"/>
                </a:lnTo>
                <a:lnTo>
                  <a:pt x="3386" y="1038"/>
                </a:lnTo>
                <a:lnTo>
                  <a:pt x="3386" y="1038"/>
                </a:lnTo>
                <a:lnTo>
                  <a:pt x="3386" y="1040"/>
                </a:lnTo>
                <a:lnTo>
                  <a:pt x="3388" y="1042"/>
                </a:lnTo>
                <a:lnTo>
                  <a:pt x="3388" y="1042"/>
                </a:lnTo>
                <a:lnTo>
                  <a:pt x="3388" y="1044"/>
                </a:lnTo>
                <a:lnTo>
                  <a:pt x="3388" y="1046"/>
                </a:lnTo>
                <a:lnTo>
                  <a:pt x="3388" y="1048"/>
                </a:lnTo>
                <a:lnTo>
                  <a:pt x="3388" y="1050"/>
                </a:lnTo>
                <a:lnTo>
                  <a:pt x="3388" y="1050"/>
                </a:lnTo>
                <a:lnTo>
                  <a:pt x="3388" y="1053"/>
                </a:lnTo>
                <a:lnTo>
                  <a:pt x="3388" y="1057"/>
                </a:lnTo>
                <a:lnTo>
                  <a:pt x="3388" y="1059"/>
                </a:lnTo>
                <a:lnTo>
                  <a:pt x="3388" y="1063"/>
                </a:lnTo>
                <a:lnTo>
                  <a:pt x="3388" y="1067"/>
                </a:lnTo>
                <a:lnTo>
                  <a:pt x="3388" y="1069"/>
                </a:lnTo>
                <a:lnTo>
                  <a:pt x="3390" y="1071"/>
                </a:lnTo>
                <a:lnTo>
                  <a:pt x="3390" y="1076"/>
                </a:lnTo>
                <a:lnTo>
                  <a:pt x="3390" y="1076"/>
                </a:lnTo>
                <a:lnTo>
                  <a:pt x="3390" y="1078"/>
                </a:lnTo>
                <a:lnTo>
                  <a:pt x="3390" y="1078"/>
                </a:lnTo>
                <a:lnTo>
                  <a:pt x="3388" y="1078"/>
                </a:lnTo>
                <a:lnTo>
                  <a:pt x="3386" y="1078"/>
                </a:lnTo>
                <a:lnTo>
                  <a:pt x="3386" y="1078"/>
                </a:lnTo>
                <a:lnTo>
                  <a:pt x="3388" y="1076"/>
                </a:lnTo>
                <a:lnTo>
                  <a:pt x="3388" y="1076"/>
                </a:lnTo>
                <a:lnTo>
                  <a:pt x="3386" y="1076"/>
                </a:lnTo>
                <a:lnTo>
                  <a:pt x="3382" y="1078"/>
                </a:lnTo>
                <a:lnTo>
                  <a:pt x="3363" y="1082"/>
                </a:lnTo>
                <a:lnTo>
                  <a:pt x="3357" y="1082"/>
                </a:lnTo>
                <a:lnTo>
                  <a:pt x="3348" y="1080"/>
                </a:lnTo>
                <a:lnTo>
                  <a:pt x="3346" y="1078"/>
                </a:lnTo>
                <a:lnTo>
                  <a:pt x="3340" y="1074"/>
                </a:lnTo>
                <a:lnTo>
                  <a:pt x="3338" y="1071"/>
                </a:lnTo>
                <a:lnTo>
                  <a:pt x="3336" y="1069"/>
                </a:lnTo>
                <a:lnTo>
                  <a:pt x="3334" y="1069"/>
                </a:lnTo>
                <a:lnTo>
                  <a:pt x="3334" y="1067"/>
                </a:lnTo>
                <a:lnTo>
                  <a:pt x="3332" y="1067"/>
                </a:lnTo>
                <a:lnTo>
                  <a:pt x="3327" y="1067"/>
                </a:lnTo>
                <a:lnTo>
                  <a:pt x="3325" y="1067"/>
                </a:lnTo>
                <a:lnTo>
                  <a:pt x="3323" y="1065"/>
                </a:lnTo>
                <a:lnTo>
                  <a:pt x="3321" y="1065"/>
                </a:lnTo>
                <a:lnTo>
                  <a:pt x="3319" y="1063"/>
                </a:lnTo>
                <a:lnTo>
                  <a:pt x="3317" y="1061"/>
                </a:lnTo>
                <a:lnTo>
                  <a:pt x="3317" y="1061"/>
                </a:lnTo>
                <a:lnTo>
                  <a:pt x="3317" y="1059"/>
                </a:lnTo>
                <a:lnTo>
                  <a:pt x="3317" y="1057"/>
                </a:lnTo>
                <a:lnTo>
                  <a:pt x="3315" y="1053"/>
                </a:lnTo>
                <a:lnTo>
                  <a:pt x="3315" y="1050"/>
                </a:lnTo>
                <a:lnTo>
                  <a:pt x="3315" y="1044"/>
                </a:lnTo>
                <a:lnTo>
                  <a:pt x="3315" y="1044"/>
                </a:lnTo>
                <a:lnTo>
                  <a:pt x="3317" y="1042"/>
                </a:lnTo>
                <a:lnTo>
                  <a:pt x="3317" y="1040"/>
                </a:lnTo>
                <a:lnTo>
                  <a:pt x="3317" y="1040"/>
                </a:lnTo>
                <a:lnTo>
                  <a:pt x="3319" y="1040"/>
                </a:lnTo>
                <a:lnTo>
                  <a:pt x="3319" y="1040"/>
                </a:lnTo>
                <a:lnTo>
                  <a:pt x="3319" y="1042"/>
                </a:lnTo>
                <a:lnTo>
                  <a:pt x="3319" y="1040"/>
                </a:lnTo>
                <a:lnTo>
                  <a:pt x="3321" y="1040"/>
                </a:lnTo>
                <a:lnTo>
                  <a:pt x="3321" y="1036"/>
                </a:lnTo>
                <a:lnTo>
                  <a:pt x="3323" y="1036"/>
                </a:lnTo>
                <a:lnTo>
                  <a:pt x="3323" y="1036"/>
                </a:lnTo>
                <a:lnTo>
                  <a:pt x="3323" y="1034"/>
                </a:lnTo>
                <a:lnTo>
                  <a:pt x="3323" y="1034"/>
                </a:lnTo>
                <a:lnTo>
                  <a:pt x="3323" y="1032"/>
                </a:lnTo>
                <a:lnTo>
                  <a:pt x="3323" y="1027"/>
                </a:lnTo>
                <a:lnTo>
                  <a:pt x="3325" y="1023"/>
                </a:lnTo>
                <a:lnTo>
                  <a:pt x="3325" y="1021"/>
                </a:lnTo>
                <a:lnTo>
                  <a:pt x="3327" y="1021"/>
                </a:lnTo>
                <a:lnTo>
                  <a:pt x="3329" y="1019"/>
                </a:lnTo>
                <a:lnTo>
                  <a:pt x="3332" y="1019"/>
                </a:lnTo>
                <a:lnTo>
                  <a:pt x="3334" y="1019"/>
                </a:lnTo>
                <a:lnTo>
                  <a:pt x="3338" y="1019"/>
                </a:lnTo>
                <a:lnTo>
                  <a:pt x="3336" y="1017"/>
                </a:lnTo>
                <a:lnTo>
                  <a:pt x="3336" y="1017"/>
                </a:lnTo>
                <a:lnTo>
                  <a:pt x="3336" y="1017"/>
                </a:lnTo>
                <a:lnTo>
                  <a:pt x="3334" y="1015"/>
                </a:lnTo>
                <a:lnTo>
                  <a:pt x="3332" y="1015"/>
                </a:lnTo>
                <a:lnTo>
                  <a:pt x="3329" y="1015"/>
                </a:lnTo>
                <a:lnTo>
                  <a:pt x="3329" y="1015"/>
                </a:lnTo>
                <a:lnTo>
                  <a:pt x="3327" y="1015"/>
                </a:lnTo>
                <a:lnTo>
                  <a:pt x="3325" y="1013"/>
                </a:lnTo>
                <a:lnTo>
                  <a:pt x="3323" y="1011"/>
                </a:lnTo>
                <a:lnTo>
                  <a:pt x="3321" y="1006"/>
                </a:lnTo>
                <a:lnTo>
                  <a:pt x="3321" y="1006"/>
                </a:lnTo>
                <a:lnTo>
                  <a:pt x="3319" y="1004"/>
                </a:lnTo>
                <a:lnTo>
                  <a:pt x="3319" y="1002"/>
                </a:lnTo>
                <a:lnTo>
                  <a:pt x="3319" y="1000"/>
                </a:lnTo>
                <a:lnTo>
                  <a:pt x="3315" y="996"/>
                </a:lnTo>
                <a:lnTo>
                  <a:pt x="3313" y="994"/>
                </a:lnTo>
                <a:lnTo>
                  <a:pt x="3311" y="994"/>
                </a:lnTo>
                <a:lnTo>
                  <a:pt x="3311" y="992"/>
                </a:lnTo>
                <a:lnTo>
                  <a:pt x="3308" y="992"/>
                </a:lnTo>
                <a:lnTo>
                  <a:pt x="3308" y="992"/>
                </a:lnTo>
                <a:lnTo>
                  <a:pt x="3308" y="990"/>
                </a:lnTo>
                <a:lnTo>
                  <a:pt x="3306" y="988"/>
                </a:lnTo>
                <a:lnTo>
                  <a:pt x="3304" y="983"/>
                </a:lnTo>
                <a:lnTo>
                  <a:pt x="3300" y="979"/>
                </a:lnTo>
                <a:lnTo>
                  <a:pt x="3300" y="979"/>
                </a:lnTo>
                <a:lnTo>
                  <a:pt x="3300" y="979"/>
                </a:lnTo>
                <a:lnTo>
                  <a:pt x="3298" y="977"/>
                </a:lnTo>
                <a:lnTo>
                  <a:pt x="3298" y="975"/>
                </a:lnTo>
                <a:lnTo>
                  <a:pt x="3296" y="973"/>
                </a:lnTo>
                <a:lnTo>
                  <a:pt x="3296" y="973"/>
                </a:lnTo>
                <a:lnTo>
                  <a:pt x="3296" y="973"/>
                </a:lnTo>
                <a:lnTo>
                  <a:pt x="3296" y="969"/>
                </a:lnTo>
                <a:lnTo>
                  <a:pt x="3296" y="969"/>
                </a:lnTo>
                <a:lnTo>
                  <a:pt x="3296" y="967"/>
                </a:lnTo>
                <a:lnTo>
                  <a:pt x="3296" y="965"/>
                </a:lnTo>
                <a:lnTo>
                  <a:pt x="3296" y="960"/>
                </a:lnTo>
                <a:lnTo>
                  <a:pt x="3298" y="958"/>
                </a:lnTo>
                <a:lnTo>
                  <a:pt x="3298" y="958"/>
                </a:lnTo>
                <a:lnTo>
                  <a:pt x="3296" y="958"/>
                </a:lnTo>
                <a:lnTo>
                  <a:pt x="3296" y="962"/>
                </a:lnTo>
                <a:lnTo>
                  <a:pt x="3294" y="960"/>
                </a:lnTo>
                <a:lnTo>
                  <a:pt x="3294" y="956"/>
                </a:lnTo>
                <a:lnTo>
                  <a:pt x="3294" y="954"/>
                </a:lnTo>
                <a:lnTo>
                  <a:pt x="3292" y="952"/>
                </a:lnTo>
                <a:lnTo>
                  <a:pt x="3290" y="952"/>
                </a:lnTo>
                <a:lnTo>
                  <a:pt x="3290" y="950"/>
                </a:lnTo>
                <a:lnTo>
                  <a:pt x="3288" y="948"/>
                </a:lnTo>
                <a:lnTo>
                  <a:pt x="3285" y="948"/>
                </a:lnTo>
                <a:lnTo>
                  <a:pt x="3285" y="948"/>
                </a:lnTo>
                <a:lnTo>
                  <a:pt x="3283" y="948"/>
                </a:lnTo>
                <a:lnTo>
                  <a:pt x="3285" y="946"/>
                </a:lnTo>
                <a:lnTo>
                  <a:pt x="3285" y="944"/>
                </a:lnTo>
                <a:lnTo>
                  <a:pt x="3285" y="944"/>
                </a:lnTo>
                <a:lnTo>
                  <a:pt x="3288" y="941"/>
                </a:lnTo>
                <a:lnTo>
                  <a:pt x="3288" y="941"/>
                </a:lnTo>
                <a:lnTo>
                  <a:pt x="3290" y="939"/>
                </a:lnTo>
                <a:lnTo>
                  <a:pt x="3290" y="941"/>
                </a:lnTo>
                <a:lnTo>
                  <a:pt x="3290" y="941"/>
                </a:lnTo>
                <a:lnTo>
                  <a:pt x="3290" y="939"/>
                </a:lnTo>
                <a:lnTo>
                  <a:pt x="3292" y="939"/>
                </a:lnTo>
                <a:lnTo>
                  <a:pt x="3292" y="937"/>
                </a:lnTo>
                <a:lnTo>
                  <a:pt x="3294" y="935"/>
                </a:lnTo>
                <a:lnTo>
                  <a:pt x="3294" y="933"/>
                </a:lnTo>
                <a:lnTo>
                  <a:pt x="3294" y="933"/>
                </a:lnTo>
                <a:lnTo>
                  <a:pt x="3294" y="931"/>
                </a:lnTo>
                <a:lnTo>
                  <a:pt x="3296" y="931"/>
                </a:lnTo>
                <a:lnTo>
                  <a:pt x="3296" y="929"/>
                </a:lnTo>
                <a:lnTo>
                  <a:pt x="3296" y="929"/>
                </a:lnTo>
                <a:lnTo>
                  <a:pt x="3296" y="929"/>
                </a:lnTo>
                <a:lnTo>
                  <a:pt x="3296" y="927"/>
                </a:lnTo>
                <a:lnTo>
                  <a:pt x="3296" y="927"/>
                </a:lnTo>
                <a:lnTo>
                  <a:pt x="3296" y="925"/>
                </a:lnTo>
                <a:lnTo>
                  <a:pt x="3296" y="927"/>
                </a:lnTo>
                <a:lnTo>
                  <a:pt x="3296" y="927"/>
                </a:lnTo>
                <a:lnTo>
                  <a:pt x="3298" y="927"/>
                </a:lnTo>
                <a:lnTo>
                  <a:pt x="3298" y="927"/>
                </a:lnTo>
                <a:lnTo>
                  <a:pt x="3298" y="925"/>
                </a:lnTo>
                <a:lnTo>
                  <a:pt x="3300" y="927"/>
                </a:lnTo>
                <a:lnTo>
                  <a:pt x="3300" y="927"/>
                </a:lnTo>
                <a:lnTo>
                  <a:pt x="3304" y="925"/>
                </a:lnTo>
                <a:lnTo>
                  <a:pt x="3306" y="925"/>
                </a:lnTo>
                <a:lnTo>
                  <a:pt x="3306" y="925"/>
                </a:lnTo>
                <a:lnTo>
                  <a:pt x="3311" y="921"/>
                </a:lnTo>
                <a:lnTo>
                  <a:pt x="3311" y="921"/>
                </a:lnTo>
                <a:lnTo>
                  <a:pt x="3311" y="921"/>
                </a:lnTo>
                <a:lnTo>
                  <a:pt x="3313" y="923"/>
                </a:lnTo>
                <a:lnTo>
                  <a:pt x="3313" y="923"/>
                </a:lnTo>
                <a:lnTo>
                  <a:pt x="3313" y="923"/>
                </a:lnTo>
                <a:lnTo>
                  <a:pt x="3315" y="921"/>
                </a:lnTo>
                <a:lnTo>
                  <a:pt x="3313" y="921"/>
                </a:lnTo>
                <a:lnTo>
                  <a:pt x="3313" y="921"/>
                </a:lnTo>
                <a:lnTo>
                  <a:pt x="3313" y="918"/>
                </a:lnTo>
                <a:lnTo>
                  <a:pt x="3315" y="918"/>
                </a:lnTo>
                <a:lnTo>
                  <a:pt x="3315" y="918"/>
                </a:lnTo>
                <a:lnTo>
                  <a:pt x="3319" y="916"/>
                </a:lnTo>
                <a:lnTo>
                  <a:pt x="3319" y="916"/>
                </a:lnTo>
                <a:lnTo>
                  <a:pt x="3319" y="914"/>
                </a:lnTo>
                <a:lnTo>
                  <a:pt x="3321" y="914"/>
                </a:lnTo>
                <a:lnTo>
                  <a:pt x="3321" y="914"/>
                </a:lnTo>
                <a:lnTo>
                  <a:pt x="3321" y="914"/>
                </a:lnTo>
                <a:lnTo>
                  <a:pt x="3321" y="912"/>
                </a:lnTo>
                <a:lnTo>
                  <a:pt x="3323" y="912"/>
                </a:lnTo>
                <a:lnTo>
                  <a:pt x="3323" y="912"/>
                </a:lnTo>
                <a:lnTo>
                  <a:pt x="3323" y="910"/>
                </a:lnTo>
                <a:lnTo>
                  <a:pt x="3323" y="910"/>
                </a:lnTo>
                <a:lnTo>
                  <a:pt x="3325" y="910"/>
                </a:lnTo>
                <a:lnTo>
                  <a:pt x="3327" y="910"/>
                </a:lnTo>
                <a:lnTo>
                  <a:pt x="3329" y="910"/>
                </a:lnTo>
                <a:lnTo>
                  <a:pt x="3329" y="910"/>
                </a:lnTo>
                <a:lnTo>
                  <a:pt x="3332" y="908"/>
                </a:lnTo>
                <a:lnTo>
                  <a:pt x="3334" y="908"/>
                </a:lnTo>
                <a:lnTo>
                  <a:pt x="3336" y="906"/>
                </a:lnTo>
                <a:lnTo>
                  <a:pt x="3338" y="904"/>
                </a:lnTo>
                <a:lnTo>
                  <a:pt x="3340" y="904"/>
                </a:lnTo>
                <a:lnTo>
                  <a:pt x="3340" y="904"/>
                </a:lnTo>
                <a:lnTo>
                  <a:pt x="3340" y="904"/>
                </a:lnTo>
                <a:lnTo>
                  <a:pt x="3342" y="904"/>
                </a:lnTo>
                <a:lnTo>
                  <a:pt x="3342" y="904"/>
                </a:lnTo>
                <a:lnTo>
                  <a:pt x="3346" y="902"/>
                </a:lnTo>
                <a:lnTo>
                  <a:pt x="3348" y="900"/>
                </a:lnTo>
                <a:lnTo>
                  <a:pt x="3350" y="900"/>
                </a:lnTo>
                <a:lnTo>
                  <a:pt x="3355" y="902"/>
                </a:lnTo>
                <a:lnTo>
                  <a:pt x="3357" y="902"/>
                </a:lnTo>
                <a:lnTo>
                  <a:pt x="3357" y="904"/>
                </a:lnTo>
                <a:lnTo>
                  <a:pt x="3361" y="904"/>
                </a:lnTo>
                <a:lnTo>
                  <a:pt x="3361" y="904"/>
                </a:lnTo>
                <a:lnTo>
                  <a:pt x="3363" y="906"/>
                </a:lnTo>
                <a:lnTo>
                  <a:pt x="3363" y="906"/>
                </a:lnTo>
                <a:lnTo>
                  <a:pt x="3363" y="906"/>
                </a:lnTo>
                <a:lnTo>
                  <a:pt x="3365" y="904"/>
                </a:lnTo>
                <a:lnTo>
                  <a:pt x="3367" y="904"/>
                </a:lnTo>
                <a:lnTo>
                  <a:pt x="3367" y="904"/>
                </a:lnTo>
                <a:lnTo>
                  <a:pt x="3367" y="902"/>
                </a:lnTo>
                <a:lnTo>
                  <a:pt x="3371" y="904"/>
                </a:lnTo>
                <a:lnTo>
                  <a:pt x="3373" y="904"/>
                </a:lnTo>
                <a:lnTo>
                  <a:pt x="3376" y="904"/>
                </a:lnTo>
                <a:lnTo>
                  <a:pt x="3376" y="904"/>
                </a:lnTo>
                <a:lnTo>
                  <a:pt x="3378" y="906"/>
                </a:lnTo>
                <a:lnTo>
                  <a:pt x="3378" y="908"/>
                </a:lnTo>
                <a:lnTo>
                  <a:pt x="3378" y="910"/>
                </a:lnTo>
                <a:lnTo>
                  <a:pt x="3378" y="910"/>
                </a:lnTo>
                <a:lnTo>
                  <a:pt x="3376" y="912"/>
                </a:lnTo>
                <a:lnTo>
                  <a:pt x="3378" y="912"/>
                </a:lnTo>
                <a:lnTo>
                  <a:pt x="3378" y="916"/>
                </a:lnTo>
                <a:lnTo>
                  <a:pt x="3376" y="921"/>
                </a:lnTo>
                <a:lnTo>
                  <a:pt x="3373" y="925"/>
                </a:lnTo>
                <a:lnTo>
                  <a:pt x="3371" y="927"/>
                </a:lnTo>
                <a:lnTo>
                  <a:pt x="3373" y="929"/>
                </a:lnTo>
                <a:lnTo>
                  <a:pt x="3378" y="931"/>
                </a:lnTo>
                <a:lnTo>
                  <a:pt x="3378" y="933"/>
                </a:lnTo>
                <a:lnTo>
                  <a:pt x="3378" y="933"/>
                </a:lnTo>
                <a:lnTo>
                  <a:pt x="3373" y="933"/>
                </a:lnTo>
                <a:lnTo>
                  <a:pt x="3371" y="931"/>
                </a:lnTo>
                <a:lnTo>
                  <a:pt x="3369" y="931"/>
                </a:lnTo>
                <a:lnTo>
                  <a:pt x="3367" y="931"/>
                </a:lnTo>
                <a:lnTo>
                  <a:pt x="3361" y="931"/>
                </a:lnTo>
                <a:lnTo>
                  <a:pt x="3357" y="931"/>
                </a:lnTo>
                <a:lnTo>
                  <a:pt x="3355" y="931"/>
                </a:lnTo>
                <a:lnTo>
                  <a:pt x="3352" y="931"/>
                </a:lnTo>
                <a:lnTo>
                  <a:pt x="3350" y="933"/>
                </a:lnTo>
                <a:lnTo>
                  <a:pt x="3350" y="933"/>
                </a:lnTo>
                <a:lnTo>
                  <a:pt x="3350" y="935"/>
                </a:lnTo>
                <a:lnTo>
                  <a:pt x="3348" y="937"/>
                </a:lnTo>
                <a:lnTo>
                  <a:pt x="3346" y="937"/>
                </a:lnTo>
                <a:lnTo>
                  <a:pt x="3346" y="939"/>
                </a:lnTo>
                <a:lnTo>
                  <a:pt x="3346" y="941"/>
                </a:lnTo>
                <a:lnTo>
                  <a:pt x="3348" y="941"/>
                </a:lnTo>
                <a:lnTo>
                  <a:pt x="3350" y="944"/>
                </a:lnTo>
                <a:lnTo>
                  <a:pt x="3350" y="946"/>
                </a:lnTo>
                <a:lnTo>
                  <a:pt x="3352" y="946"/>
                </a:lnTo>
                <a:lnTo>
                  <a:pt x="3352" y="946"/>
                </a:lnTo>
                <a:lnTo>
                  <a:pt x="3355" y="946"/>
                </a:lnTo>
                <a:lnTo>
                  <a:pt x="3355" y="946"/>
                </a:lnTo>
                <a:lnTo>
                  <a:pt x="3352" y="946"/>
                </a:lnTo>
                <a:lnTo>
                  <a:pt x="3350" y="946"/>
                </a:lnTo>
                <a:lnTo>
                  <a:pt x="3348" y="948"/>
                </a:lnTo>
                <a:lnTo>
                  <a:pt x="3348" y="946"/>
                </a:lnTo>
                <a:lnTo>
                  <a:pt x="3348" y="946"/>
                </a:lnTo>
                <a:lnTo>
                  <a:pt x="3344" y="944"/>
                </a:lnTo>
                <a:lnTo>
                  <a:pt x="3342" y="944"/>
                </a:lnTo>
                <a:lnTo>
                  <a:pt x="3338" y="944"/>
                </a:lnTo>
                <a:lnTo>
                  <a:pt x="3336" y="946"/>
                </a:lnTo>
                <a:lnTo>
                  <a:pt x="3336" y="946"/>
                </a:lnTo>
                <a:lnTo>
                  <a:pt x="3336" y="948"/>
                </a:lnTo>
                <a:lnTo>
                  <a:pt x="3336" y="948"/>
                </a:lnTo>
                <a:lnTo>
                  <a:pt x="3336" y="950"/>
                </a:lnTo>
                <a:lnTo>
                  <a:pt x="3338" y="950"/>
                </a:lnTo>
                <a:lnTo>
                  <a:pt x="3340" y="950"/>
                </a:lnTo>
                <a:lnTo>
                  <a:pt x="3342" y="952"/>
                </a:lnTo>
                <a:lnTo>
                  <a:pt x="3344" y="952"/>
                </a:lnTo>
                <a:lnTo>
                  <a:pt x="3344" y="952"/>
                </a:lnTo>
                <a:lnTo>
                  <a:pt x="3346" y="956"/>
                </a:lnTo>
                <a:lnTo>
                  <a:pt x="3348" y="960"/>
                </a:lnTo>
                <a:lnTo>
                  <a:pt x="3348" y="962"/>
                </a:lnTo>
                <a:lnTo>
                  <a:pt x="3350" y="962"/>
                </a:lnTo>
                <a:lnTo>
                  <a:pt x="3350" y="965"/>
                </a:lnTo>
                <a:lnTo>
                  <a:pt x="3350" y="965"/>
                </a:lnTo>
                <a:lnTo>
                  <a:pt x="3350" y="967"/>
                </a:lnTo>
                <a:lnTo>
                  <a:pt x="3350" y="967"/>
                </a:lnTo>
                <a:lnTo>
                  <a:pt x="3350" y="969"/>
                </a:lnTo>
                <a:lnTo>
                  <a:pt x="3350" y="971"/>
                </a:lnTo>
                <a:lnTo>
                  <a:pt x="3352" y="971"/>
                </a:lnTo>
                <a:lnTo>
                  <a:pt x="3355" y="971"/>
                </a:lnTo>
                <a:lnTo>
                  <a:pt x="3355" y="971"/>
                </a:lnTo>
                <a:lnTo>
                  <a:pt x="3357" y="971"/>
                </a:lnTo>
                <a:lnTo>
                  <a:pt x="3359" y="973"/>
                </a:lnTo>
                <a:lnTo>
                  <a:pt x="3359" y="973"/>
                </a:lnTo>
                <a:lnTo>
                  <a:pt x="3359" y="975"/>
                </a:lnTo>
                <a:lnTo>
                  <a:pt x="3359" y="975"/>
                </a:lnTo>
                <a:lnTo>
                  <a:pt x="3361" y="975"/>
                </a:lnTo>
                <a:lnTo>
                  <a:pt x="3361" y="975"/>
                </a:lnTo>
                <a:lnTo>
                  <a:pt x="3363" y="975"/>
                </a:lnTo>
                <a:lnTo>
                  <a:pt x="3363" y="975"/>
                </a:lnTo>
                <a:lnTo>
                  <a:pt x="3365" y="977"/>
                </a:lnTo>
                <a:lnTo>
                  <a:pt x="3365" y="977"/>
                </a:lnTo>
                <a:lnTo>
                  <a:pt x="3367" y="977"/>
                </a:lnTo>
                <a:lnTo>
                  <a:pt x="3367" y="977"/>
                </a:lnTo>
                <a:lnTo>
                  <a:pt x="3369" y="977"/>
                </a:lnTo>
                <a:lnTo>
                  <a:pt x="3369" y="977"/>
                </a:lnTo>
                <a:lnTo>
                  <a:pt x="3369" y="981"/>
                </a:lnTo>
                <a:lnTo>
                  <a:pt x="3369" y="983"/>
                </a:lnTo>
                <a:lnTo>
                  <a:pt x="3369" y="986"/>
                </a:lnTo>
                <a:lnTo>
                  <a:pt x="3369" y="986"/>
                </a:lnTo>
                <a:lnTo>
                  <a:pt x="3367" y="990"/>
                </a:lnTo>
                <a:lnTo>
                  <a:pt x="3367" y="990"/>
                </a:lnTo>
                <a:lnTo>
                  <a:pt x="3367" y="992"/>
                </a:lnTo>
                <a:lnTo>
                  <a:pt x="3367" y="994"/>
                </a:lnTo>
                <a:lnTo>
                  <a:pt x="3369" y="998"/>
                </a:lnTo>
                <a:lnTo>
                  <a:pt x="3371" y="1002"/>
                </a:lnTo>
                <a:lnTo>
                  <a:pt x="3373" y="1004"/>
                </a:lnTo>
                <a:lnTo>
                  <a:pt x="3373" y="1004"/>
                </a:lnTo>
                <a:lnTo>
                  <a:pt x="3373" y="1004"/>
                </a:lnTo>
                <a:lnTo>
                  <a:pt x="3373" y="1002"/>
                </a:lnTo>
                <a:lnTo>
                  <a:pt x="3373" y="998"/>
                </a:lnTo>
                <a:lnTo>
                  <a:pt x="3373" y="996"/>
                </a:lnTo>
                <a:lnTo>
                  <a:pt x="3373" y="996"/>
                </a:lnTo>
                <a:lnTo>
                  <a:pt x="3373" y="992"/>
                </a:lnTo>
                <a:lnTo>
                  <a:pt x="3376" y="992"/>
                </a:lnTo>
                <a:lnTo>
                  <a:pt x="3378" y="990"/>
                </a:lnTo>
                <a:lnTo>
                  <a:pt x="3378" y="990"/>
                </a:lnTo>
                <a:lnTo>
                  <a:pt x="3380" y="990"/>
                </a:lnTo>
                <a:lnTo>
                  <a:pt x="3382" y="988"/>
                </a:lnTo>
                <a:lnTo>
                  <a:pt x="3384" y="988"/>
                </a:lnTo>
                <a:lnTo>
                  <a:pt x="3386" y="988"/>
                </a:lnTo>
                <a:lnTo>
                  <a:pt x="3388" y="988"/>
                </a:lnTo>
                <a:lnTo>
                  <a:pt x="3388" y="990"/>
                </a:lnTo>
                <a:lnTo>
                  <a:pt x="3390" y="992"/>
                </a:lnTo>
                <a:lnTo>
                  <a:pt x="3390" y="994"/>
                </a:lnTo>
                <a:lnTo>
                  <a:pt x="3390" y="996"/>
                </a:lnTo>
                <a:lnTo>
                  <a:pt x="3392" y="998"/>
                </a:lnTo>
                <a:lnTo>
                  <a:pt x="3392" y="1000"/>
                </a:lnTo>
                <a:lnTo>
                  <a:pt x="3394" y="1002"/>
                </a:lnTo>
                <a:lnTo>
                  <a:pt x="3399" y="1004"/>
                </a:lnTo>
                <a:lnTo>
                  <a:pt x="3401" y="1006"/>
                </a:lnTo>
                <a:lnTo>
                  <a:pt x="3401" y="1006"/>
                </a:lnTo>
                <a:lnTo>
                  <a:pt x="3401" y="1006"/>
                </a:lnTo>
                <a:lnTo>
                  <a:pt x="3401" y="1009"/>
                </a:lnTo>
                <a:lnTo>
                  <a:pt x="3401" y="1009"/>
                </a:lnTo>
                <a:close/>
              </a:path>
            </a:pathLst>
          </a:custGeom>
          <a:solidFill>
            <a:schemeClr val="bg1">
              <a:alpha val="32000"/>
            </a:schemeClr>
          </a:solidFill>
          <a:ln>
            <a:solidFill>
              <a:schemeClr val="bg1">
                <a:alpha val="74000"/>
              </a:schemeClr>
            </a:solidFill>
          </a:ln>
          <a:effectLst>
            <a:outerShdw algn="ctr" blurRad="177800" rotWithShape="0" sx="102000" sy="102000">
              <a:prstClr val="black">
                <a:alpha val="27000"/>
              </a:prstClr>
            </a:outerShdw>
          </a:effectLst>
        </p:spPr>
        <p:txBody>
          <a:bodyPr anchor="t" anchorCtr="0" bIns="45720" compatLnSpc="1" lIns="91440" numCol="1" rIns="91440" tIns="45720" vert="horz" wrap="square">
            <a:prstTxWarp prst="textNoShape"/>
          </a:bodyPr>
          <a:p>
            <a:endParaRPr lang="en-US"/>
          </a:p>
        </p:txBody>
      </p:sp>
      <p:grpSp>
        <p:nvGrpSpPr>
          <p:cNvPr id="34" name="Group 10"/>
          <p:cNvGrpSpPr/>
          <p:nvPr/>
        </p:nvGrpSpPr>
        <p:grpSpPr>
          <a:xfrm>
            <a:off x="423333" y="257329"/>
            <a:ext cx="1097280" cy="1097280"/>
            <a:chOff x="4627083" y="903382"/>
            <a:chExt cx="1280160" cy="1280160"/>
          </a:xfrm>
        </p:grpSpPr>
        <p:sp>
          <p:nvSpPr>
            <p:cNvPr id="1048619" name="Oval 11"/>
            <p:cNvSpPr/>
            <p:nvPr/>
          </p:nvSpPr>
          <p:spPr>
            <a:xfrm>
              <a:off x="4627083" y="903382"/>
              <a:ext cx="1280160" cy="1280160"/>
            </a:xfrm>
            <a:prstGeom prst="ellipse"/>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sz="2400" lang="en-US"/>
            </a:p>
          </p:txBody>
        </p:sp>
        <p:sp>
          <p:nvSpPr>
            <p:cNvPr id="1048620" name="Oval 12"/>
            <p:cNvSpPr/>
            <p:nvPr/>
          </p:nvSpPr>
          <p:spPr>
            <a:xfrm>
              <a:off x="4809963" y="1086262"/>
              <a:ext cx="914400" cy="914400"/>
            </a:xfrm>
            <a:prstGeom prst="ellipse"/>
            <a:solidFill>
              <a:schemeClr val="accent3"/>
            </a:solidFill>
            <a:ln>
              <a:noFill/>
            </a:ln>
            <a:effectLst>
              <a:outerShdw algn="tr" blurRad="190500" dir="8100000" dist="38100" rotWithShape="0" sx="103000" sy="10300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2400" lang="en-US"/>
                <a:t>03</a:t>
              </a:r>
            </a:p>
          </p:txBody>
        </p:sp>
      </p:grpSp>
      <p:sp>
        <p:nvSpPr>
          <p:cNvPr id="1048621" name="Rectangle 18"/>
          <p:cNvSpPr/>
          <p:nvPr/>
        </p:nvSpPr>
        <p:spPr>
          <a:xfrm>
            <a:off x="1520613" y="430049"/>
            <a:ext cx="8105594" cy="751840"/>
          </a:xfrm>
          <a:prstGeom prst="rect"/>
        </p:spPr>
        <p:txBody>
          <a:bodyPr anchor="ctr" wrap="square">
            <a:spAutoFit/>
          </a:bodyPr>
          <a:p>
            <a:r>
              <a:rPr b="0" dirty="0" sz="3700" lang="en-US" spc="-110">
                <a:ln w="3175">
                  <a:noFill/>
                </a:ln>
                <a:solidFill>
                  <a:schemeClr val="tx1">
                    <a:lumMod val="65000"/>
                    <a:lumOff val="35000"/>
                  </a:schemeClr>
                </a:solidFill>
                <a:latin typeface="Roboto Black"/>
                <a:cs typeface="Roboto Black"/>
              </a:rPr>
              <a:t>G</a:t>
            </a:r>
            <a:r>
              <a:rPr b="0" dirty="0" sz="3700" lang="en-US" spc="-110">
                <a:ln w="3175">
                  <a:noFill/>
                </a:ln>
                <a:solidFill>
                  <a:schemeClr val="tx1">
                    <a:lumMod val="65000"/>
                    <a:lumOff val="35000"/>
                  </a:schemeClr>
                </a:solidFill>
                <a:latin typeface="Roboto Black"/>
                <a:cs typeface="Roboto Black"/>
              </a:rPr>
              <a:t>e</a:t>
            </a:r>
            <a:r>
              <a:rPr b="0" dirty="0" sz="3700" lang="en-US" spc="-110">
                <a:ln w="3175">
                  <a:noFill/>
                </a:ln>
                <a:solidFill>
                  <a:schemeClr val="tx1">
                    <a:lumMod val="65000"/>
                    <a:lumOff val="35000"/>
                  </a:schemeClr>
                </a:solidFill>
                <a:latin typeface="Roboto Black"/>
                <a:cs typeface="Roboto Black"/>
              </a:rPr>
              <a:t>n</a:t>
            </a:r>
            <a:r>
              <a:rPr b="0" dirty="0" sz="3700" lang="en-US" spc="-110">
                <a:ln w="3175">
                  <a:noFill/>
                </a:ln>
                <a:solidFill>
                  <a:schemeClr val="tx1">
                    <a:lumMod val="65000"/>
                    <a:lumOff val="35000"/>
                  </a:schemeClr>
                </a:solidFill>
                <a:latin typeface="Roboto Black"/>
                <a:cs typeface="Roboto Black"/>
              </a:rPr>
              <a:t>e</a:t>
            </a:r>
            <a:r>
              <a:rPr b="0" dirty="0" sz="3700" lang="en-US" spc="-110">
                <a:ln w="3175">
                  <a:noFill/>
                </a:ln>
                <a:solidFill>
                  <a:schemeClr val="tx1">
                    <a:lumMod val="65000"/>
                    <a:lumOff val="35000"/>
                  </a:schemeClr>
                </a:solidFill>
                <a:latin typeface="Roboto Black"/>
                <a:cs typeface="Roboto Black"/>
              </a:rPr>
              <a:t>r</a:t>
            </a:r>
            <a:r>
              <a:rPr b="0" dirty="0" sz="3700" lang="en-US" spc="-110">
                <a:ln w="3175">
                  <a:noFill/>
                </a:ln>
                <a:solidFill>
                  <a:schemeClr val="tx1">
                    <a:lumMod val="65000"/>
                    <a:lumOff val="35000"/>
                  </a:schemeClr>
                </a:solidFill>
                <a:latin typeface="Roboto Black"/>
                <a:cs typeface="Roboto Black"/>
              </a:rPr>
              <a:t>a</a:t>
            </a:r>
            <a:r>
              <a:rPr b="0" dirty="0" sz="3700" lang="en-US" spc="-110">
                <a:ln w="3175">
                  <a:noFill/>
                </a:ln>
                <a:solidFill>
                  <a:schemeClr val="tx1">
                    <a:lumMod val="65000"/>
                    <a:lumOff val="35000"/>
                  </a:schemeClr>
                </a:solidFill>
                <a:latin typeface="Roboto Black"/>
                <a:cs typeface="Roboto Black"/>
              </a:rPr>
              <a:t>l</a:t>
            </a:r>
            <a:r>
              <a:rPr b="0" dirty="0" sz="3700" lang="en-US" spc="-110">
                <a:ln w="3175">
                  <a:noFill/>
                </a:ln>
                <a:solidFill>
                  <a:schemeClr val="tx1">
                    <a:lumMod val="65000"/>
                    <a:lumOff val="35000"/>
                  </a:schemeClr>
                </a:solidFill>
                <a:latin typeface="Roboto Black"/>
                <a:cs typeface="Roboto Black"/>
              </a:rPr>
              <a:t>i</a:t>
            </a:r>
            <a:r>
              <a:rPr b="0" dirty="0" sz="3700" lang="en-US" spc="-110">
                <a:ln w="3175">
                  <a:noFill/>
                </a:ln>
                <a:solidFill>
                  <a:schemeClr val="tx1">
                    <a:lumMod val="65000"/>
                    <a:lumOff val="35000"/>
                  </a:schemeClr>
                </a:solidFill>
                <a:latin typeface="Roboto Black"/>
                <a:cs typeface="Roboto Black"/>
              </a:rPr>
              <a:t>sasi</a:t>
            </a:r>
            <a:r>
              <a:rPr b="0" dirty="0" sz="3700" lang="en-US" spc="-110">
                <a:ln w="3175">
                  <a:noFill/>
                </a:ln>
                <a:solidFill>
                  <a:schemeClr val="tx1">
                    <a:lumMod val="65000"/>
                    <a:lumOff val="35000"/>
                  </a:schemeClr>
                </a:solidFill>
                <a:latin typeface="Roboto Black"/>
                <a:cs typeface="Roboto Black"/>
              </a:rPr>
              <a:t> </a:t>
            </a:r>
            <a:r>
              <a:rPr b="0" dirty="0" sz="3700" lang="en-US" spc="-110">
                <a:ln w="3175">
                  <a:noFill/>
                </a:ln>
                <a:solidFill>
                  <a:schemeClr val="tx1">
                    <a:lumMod val="65000"/>
                    <a:lumOff val="35000"/>
                  </a:schemeClr>
                </a:solidFill>
                <a:latin typeface="Roboto Black"/>
                <a:cs typeface="Roboto Black"/>
              </a:rPr>
              <a:t>I</a:t>
            </a:r>
            <a:r>
              <a:rPr b="0" dirty="0" sz="3700" lang="en-US" spc="-110">
                <a:ln w="3175">
                  <a:noFill/>
                </a:ln>
                <a:solidFill>
                  <a:schemeClr val="tx1">
                    <a:lumMod val="65000"/>
                    <a:lumOff val="35000"/>
                  </a:schemeClr>
                </a:solidFill>
                <a:latin typeface="Roboto Black"/>
                <a:cs typeface="Roboto Black"/>
              </a:rPr>
              <a:t>n</a:t>
            </a:r>
            <a:r>
              <a:rPr b="0" dirty="0" sz="3700" lang="en-US" spc="-110">
                <a:ln w="3175">
                  <a:noFill/>
                </a:ln>
                <a:solidFill>
                  <a:schemeClr val="tx1">
                    <a:lumMod val="65000"/>
                    <a:lumOff val="35000"/>
                  </a:schemeClr>
                </a:solidFill>
                <a:latin typeface="Roboto Black"/>
                <a:cs typeface="Roboto Black"/>
              </a:rPr>
              <a:t>d</a:t>
            </a:r>
            <a:r>
              <a:rPr b="0" dirty="0" sz="3700" lang="en-US" spc="-110">
                <a:ln w="3175">
                  <a:noFill/>
                </a:ln>
                <a:solidFill>
                  <a:schemeClr val="tx1">
                    <a:lumMod val="65000"/>
                    <a:lumOff val="35000"/>
                  </a:schemeClr>
                </a:solidFill>
                <a:latin typeface="Roboto Black"/>
                <a:cs typeface="Roboto Black"/>
              </a:rPr>
              <a:t>u</a:t>
            </a:r>
            <a:r>
              <a:rPr b="0" dirty="0" sz="3700" lang="en-US" spc="-110">
                <a:ln w="3175">
                  <a:noFill/>
                </a:ln>
                <a:solidFill>
                  <a:schemeClr val="tx1">
                    <a:lumMod val="65000"/>
                    <a:lumOff val="35000"/>
                  </a:schemeClr>
                </a:solidFill>
                <a:latin typeface="Roboto Black"/>
                <a:cs typeface="Roboto Black"/>
              </a:rPr>
              <a:t>k</a:t>
            </a:r>
            <a:r>
              <a:rPr b="0" dirty="0" sz="3700" lang="en-US" spc="-110">
                <a:ln w="3175">
                  <a:noFill/>
                </a:ln>
                <a:solidFill>
                  <a:schemeClr val="tx1">
                    <a:lumMod val="65000"/>
                    <a:lumOff val="35000"/>
                  </a:schemeClr>
                </a:solidFill>
                <a:latin typeface="Roboto Black"/>
                <a:cs typeface="Roboto Black"/>
              </a:rPr>
              <a:t>si</a:t>
            </a:r>
            <a:endParaRPr b="0" dirty="0" sz="3700" lang="en-US" spc="-110">
              <a:ln w="3175">
                <a:noFill/>
              </a:ln>
              <a:solidFill>
                <a:schemeClr val="tx1">
                  <a:lumMod val="65000"/>
                  <a:lumOff val="35000"/>
                </a:schemeClr>
              </a:solidFill>
              <a:latin typeface="Roboto Black"/>
              <a:cs typeface="Roboto Black"/>
            </a:endParaRPr>
          </a:p>
        </p:txBody>
      </p:sp>
      <p:sp>
        <p:nvSpPr>
          <p:cNvPr id="1048622" name=""/>
          <p:cNvSpPr txBox="1"/>
          <p:nvPr/>
        </p:nvSpPr>
        <p:spPr>
          <a:xfrm>
            <a:off x="2187607" y="1354609"/>
            <a:ext cx="8264613" cy="1615440"/>
          </a:xfrm>
          <a:prstGeom prst="rect"/>
          <a:noFill/>
          <a:ln>
            <a:noFill/>
            <a:prstDash val="solid"/>
          </a:ln>
        </p:spPr>
        <p:txBody>
          <a:bodyPr rtlCol="0" wrap="square">
            <a:spAutoFit/>
          </a:bodyPr>
          <a:p>
            <a:r>
              <a:rPr sz="2500" lang="in-ID">
                <a:solidFill>
                  <a:srgbClr val="000000"/>
                </a:solidFill>
                <a:latin typeface="AndroidClock"/>
                <a:cs typeface="AndroidClock"/>
              </a:rPr>
              <a:t>Penalaran yang menyimpulkan suatu konklusi yang bersifat umum dari premis-premis yang berupa proposisi empirik</a:t>
            </a:r>
            <a:endParaRPr sz="2500" lang="in-ID">
              <a:solidFill>
                <a:srgbClr val="000000"/>
              </a:solidFill>
              <a:latin typeface="AndroidClock"/>
              <a:cs typeface="AndroidClock"/>
            </a:endParaRPr>
          </a:p>
        </p:txBody>
      </p:sp>
      <p:sp>
        <p:nvSpPr>
          <p:cNvPr id="1048623" name=""/>
          <p:cNvSpPr txBox="1"/>
          <p:nvPr/>
        </p:nvSpPr>
        <p:spPr>
          <a:xfrm>
            <a:off x="3771274" y="4891008"/>
            <a:ext cx="4000000" cy="612140"/>
          </a:xfrm>
          <a:prstGeom prst="rect"/>
        </p:spPr>
        <p:txBody>
          <a:bodyPr rtlCol="0" wrap="square">
            <a:spAutoFit/>
          </a:bodyPr>
          <a:p>
            <a:pPr algn="ctr"/>
            <a:r>
              <a:rPr b="1" sz="2900" lang="en-US">
                <a:solidFill>
                  <a:srgbClr val="000000"/>
                </a:solidFill>
                <a:latin typeface="Roboto Condensed"/>
                <a:cs typeface="Roboto Condensed"/>
              </a:rPr>
              <a:t>D</a:t>
            </a:r>
            <a:r>
              <a:rPr b="1" sz="2900" lang="en-US">
                <a:solidFill>
                  <a:srgbClr val="000000"/>
                </a:solidFill>
                <a:latin typeface="Roboto Condensed"/>
                <a:cs typeface="Roboto Condensed"/>
              </a:rPr>
              <a:t>i</a:t>
            </a:r>
            <a:r>
              <a:rPr b="1" sz="2900" lang="en-US">
                <a:solidFill>
                  <a:srgbClr val="000000"/>
                </a:solidFill>
                <a:latin typeface="Roboto Condensed"/>
                <a:cs typeface="Roboto Condensed"/>
              </a:rPr>
              <a:t>g</a:t>
            </a:r>
            <a:r>
              <a:rPr b="1" sz="2900" lang="en-US">
                <a:solidFill>
                  <a:srgbClr val="000000"/>
                </a:solidFill>
                <a:latin typeface="Roboto Condensed"/>
                <a:cs typeface="Roboto Condensed"/>
              </a:rPr>
              <a:t>u</a:t>
            </a:r>
            <a:r>
              <a:rPr b="1" sz="2900" lang="en-US">
                <a:solidFill>
                  <a:srgbClr val="000000"/>
                </a:solidFill>
                <a:latin typeface="Roboto Condensed"/>
                <a:cs typeface="Roboto Condensed"/>
              </a:rPr>
              <a:t>n</a:t>
            </a:r>
            <a:r>
              <a:rPr b="1" sz="2900" lang="en-US">
                <a:solidFill>
                  <a:srgbClr val="000000"/>
                </a:solidFill>
                <a:latin typeface="Roboto Condensed"/>
                <a:cs typeface="Roboto Condensed"/>
              </a:rPr>
              <a:t>a</a:t>
            </a:r>
            <a:r>
              <a:rPr b="1" sz="2900" lang="en-US">
                <a:solidFill>
                  <a:srgbClr val="000000"/>
                </a:solidFill>
                <a:latin typeface="Roboto Condensed"/>
                <a:cs typeface="Roboto Condensed"/>
              </a:rPr>
              <a:t>k</a:t>
            </a:r>
            <a:r>
              <a:rPr b="1" sz="2900" lang="en-US">
                <a:solidFill>
                  <a:srgbClr val="000000"/>
                </a:solidFill>
                <a:latin typeface="Roboto Condensed"/>
                <a:cs typeface="Roboto Condensed"/>
              </a:rPr>
              <a:t>a</a:t>
            </a:r>
            <a:r>
              <a:rPr b="1" sz="2900" lang="en-US">
                <a:solidFill>
                  <a:srgbClr val="000000"/>
                </a:solidFill>
                <a:latin typeface="Roboto Condensed"/>
                <a:cs typeface="Roboto Condensed"/>
              </a:rPr>
              <a:t>n</a:t>
            </a:r>
            <a:r>
              <a:rPr b="1" sz="2900" lang="en-US">
                <a:solidFill>
                  <a:srgbClr val="000000"/>
                </a:solidFill>
                <a:latin typeface="Roboto Condensed"/>
                <a:cs typeface="Roboto Condensed"/>
              </a:rPr>
              <a:t> </a:t>
            </a:r>
            <a:r>
              <a:rPr b="1" sz="2900" lang="en-US">
                <a:solidFill>
                  <a:srgbClr val="000000"/>
                </a:solidFill>
                <a:latin typeface="Roboto Condensed"/>
                <a:cs typeface="Roboto Condensed"/>
              </a:rPr>
              <a:t>u</a:t>
            </a:r>
            <a:r>
              <a:rPr b="1" sz="2900" lang="en-US">
                <a:solidFill>
                  <a:srgbClr val="000000"/>
                </a:solidFill>
                <a:latin typeface="Roboto Condensed"/>
                <a:cs typeface="Roboto Condensed"/>
              </a:rPr>
              <a:t>n</a:t>
            </a:r>
            <a:r>
              <a:rPr b="1" sz="2900" lang="en-US">
                <a:solidFill>
                  <a:srgbClr val="000000"/>
                </a:solidFill>
                <a:latin typeface="Roboto Condensed"/>
                <a:cs typeface="Roboto Condensed"/>
              </a:rPr>
              <a:t>t</a:t>
            </a:r>
            <a:r>
              <a:rPr b="1" sz="2900" lang="en-US">
                <a:solidFill>
                  <a:srgbClr val="000000"/>
                </a:solidFill>
                <a:latin typeface="Roboto Condensed"/>
                <a:cs typeface="Roboto Condensed"/>
              </a:rPr>
              <a:t>u</a:t>
            </a:r>
            <a:r>
              <a:rPr b="1" sz="2900" lang="en-US">
                <a:solidFill>
                  <a:srgbClr val="000000"/>
                </a:solidFill>
                <a:latin typeface="Roboto Condensed"/>
                <a:cs typeface="Roboto Condensed"/>
              </a:rPr>
              <a:t>k</a:t>
            </a:r>
            <a:endParaRPr b="1" sz="2900" lang="in-ID">
              <a:solidFill>
                <a:srgbClr val="000000"/>
              </a:solidFill>
              <a:latin typeface="Roboto Condensed"/>
              <a:cs typeface="Roboto Condensed"/>
            </a:endParaRPr>
          </a:p>
        </p:txBody>
      </p:sp>
      <p:sp>
        <p:nvSpPr>
          <p:cNvPr id="1048624" name=""/>
          <p:cNvSpPr txBox="1"/>
          <p:nvPr/>
        </p:nvSpPr>
        <p:spPr>
          <a:xfrm>
            <a:off x="423331" y="3729989"/>
            <a:ext cx="4000000" cy="510540"/>
          </a:xfrm>
          <a:prstGeom prst="rect"/>
          <a:ln w="50800">
            <a:solidFill>
              <a:srgbClr val="00B0F0"/>
            </a:solidFill>
            <a:prstDash val="solid"/>
          </a:ln>
        </p:spPr>
        <p:txBody>
          <a:bodyPr rtlCol="0" wrap="square">
            <a:spAutoFit/>
          </a:bodyPr>
          <a:p>
            <a:pPr algn="ctr"/>
            <a:r>
              <a:rPr sz="2800" lang="en-US">
                <a:solidFill>
                  <a:srgbClr val="000000"/>
                </a:solidFill>
              </a:rPr>
              <a:t>M</a:t>
            </a:r>
            <a:r>
              <a:rPr sz="2800" lang="en-US">
                <a:solidFill>
                  <a:srgbClr val="000000"/>
                </a:solidFill>
              </a:rPr>
              <a:t>e</a:t>
            </a:r>
            <a:r>
              <a:rPr sz="2800" lang="en-US">
                <a:solidFill>
                  <a:srgbClr val="000000"/>
                </a:solidFill>
              </a:rPr>
              <a:t>n</a:t>
            </a:r>
            <a:r>
              <a:rPr sz="2800" lang="en-US">
                <a:solidFill>
                  <a:srgbClr val="000000"/>
                </a:solidFill>
              </a:rPr>
              <a:t>e</a:t>
            </a:r>
            <a:r>
              <a:rPr sz="2800" lang="en-US">
                <a:solidFill>
                  <a:srgbClr val="000000"/>
                </a:solidFill>
              </a:rPr>
              <a:t>m</a:t>
            </a:r>
            <a:r>
              <a:rPr sz="2800" lang="en-US">
                <a:solidFill>
                  <a:srgbClr val="000000"/>
                </a:solidFill>
              </a:rPr>
              <a:t>u</a:t>
            </a:r>
            <a:r>
              <a:rPr sz="2800" lang="en-US">
                <a:solidFill>
                  <a:srgbClr val="000000"/>
                </a:solidFill>
              </a:rPr>
              <a:t>k</a:t>
            </a:r>
            <a:r>
              <a:rPr sz="2800" lang="en-US">
                <a:solidFill>
                  <a:srgbClr val="000000"/>
                </a:solidFill>
              </a:rPr>
              <a:t>a</a:t>
            </a:r>
            <a:r>
              <a:rPr sz="2800" lang="en-US">
                <a:solidFill>
                  <a:srgbClr val="000000"/>
                </a:solidFill>
              </a:rPr>
              <a:t>n</a:t>
            </a:r>
            <a:r>
              <a:rPr sz="2800" lang="en-US">
                <a:solidFill>
                  <a:srgbClr val="000000"/>
                </a:solidFill>
              </a:rPr>
              <a:t> </a:t>
            </a:r>
            <a:r>
              <a:rPr sz="2800" lang="en-US">
                <a:solidFill>
                  <a:srgbClr val="000000"/>
                </a:solidFill>
              </a:rPr>
              <a:t>h</a:t>
            </a:r>
            <a:r>
              <a:rPr sz="2800" lang="en-US">
                <a:solidFill>
                  <a:srgbClr val="000000"/>
                </a:solidFill>
              </a:rPr>
              <a:t>u</a:t>
            </a:r>
            <a:r>
              <a:rPr sz="2800" lang="en-US">
                <a:solidFill>
                  <a:srgbClr val="000000"/>
                </a:solidFill>
              </a:rPr>
              <a:t>k</a:t>
            </a:r>
            <a:r>
              <a:rPr sz="2800" lang="en-US">
                <a:solidFill>
                  <a:srgbClr val="000000"/>
                </a:solidFill>
              </a:rPr>
              <a:t>u</a:t>
            </a:r>
            <a:r>
              <a:rPr sz="2800" lang="en-US">
                <a:solidFill>
                  <a:srgbClr val="000000"/>
                </a:solidFill>
              </a:rPr>
              <a:t>m</a:t>
            </a:r>
            <a:endParaRPr sz="2800" lang="in-ID">
              <a:solidFill>
                <a:srgbClr val="000000"/>
              </a:solidFill>
            </a:endParaRPr>
          </a:p>
        </p:txBody>
      </p:sp>
      <p:sp>
        <p:nvSpPr>
          <p:cNvPr id="1048625" name=""/>
          <p:cNvSpPr txBox="1"/>
          <p:nvPr/>
        </p:nvSpPr>
        <p:spPr>
          <a:xfrm>
            <a:off x="3771274" y="6219030"/>
            <a:ext cx="4000000" cy="510540"/>
          </a:xfrm>
          <a:prstGeom prst="rect"/>
          <a:ln w="50800">
            <a:solidFill>
              <a:srgbClr val="92D050"/>
            </a:solidFill>
            <a:prstDash val="solid"/>
          </a:ln>
        </p:spPr>
        <p:txBody>
          <a:bodyPr rtlCol="0" wrap="square">
            <a:spAutoFit/>
          </a:bodyPr>
          <a:p>
            <a:pPr algn="ctr"/>
            <a:r>
              <a:rPr sz="2800" lang="en-US">
                <a:solidFill>
                  <a:srgbClr val="000000"/>
                </a:solidFill>
              </a:rPr>
              <a:t> </a:t>
            </a:r>
            <a:r>
              <a:rPr sz="2800" lang="en-US">
                <a:solidFill>
                  <a:srgbClr val="000000"/>
                </a:solidFill>
              </a:rPr>
              <a:t>H</a:t>
            </a:r>
            <a:r>
              <a:rPr sz="2800" lang="en-US">
                <a:solidFill>
                  <a:srgbClr val="000000"/>
                </a:solidFill>
              </a:rPr>
              <a:t>i</a:t>
            </a:r>
            <a:r>
              <a:rPr sz="2800" lang="en-US">
                <a:solidFill>
                  <a:srgbClr val="000000"/>
                </a:solidFill>
              </a:rPr>
              <a:t>p</a:t>
            </a:r>
            <a:r>
              <a:rPr sz="2800" lang="en-US">
                <a:solidFill>
                  <a:srgbClr val="000000"/>
                </a:solidFill>
              </a:rPr>
              <a:t>o</a:t>
            </a:r>
            <a:r>
              <a:rPr sz="2800" lang="en-US">
                <a:solidFill>
                  <a:srgbClr val="000000"/>
                </a:solidFill>
              </a:rPr>
              <a:t>tesis</a:t>
            </a:r>
            <a:endParaRPr sz="2800" lang="in-ID">
              <a:solidFill>
                <a:srgbClr val="000000"/>
              </a:solidFill>
            </a:endParaRPr>
          </a:p>
        </p:txBody>
      </p:sp>
      <p:sp>
        <p:nvSpPr>
          <p:cNvPr id="1048626" name=""/>
          <p:cNvSpPr txBox="1"/>
          <p:nvPr/>
        </p:nvSpPr>
        <p:spPr>
          <a:xfrm>
            <a:off x="7626207" y="3729989"/>
            <a:ext cx="4000000" cy="510540"/>
          </a:xfrm>
          <a:prstGeom prst="rect"/>
          <a:ln w="50800">
            <a:solidFill>
              <a:srgbClr val="C00000"/>
            </a:solidFill>
            <a:prstDash val="solid"/>
          </a:ln>
        </p:spPr>
        <p:txBody>
          <a:bodyPr rtlCol="0" wrap="square">
            <a:spAutoFit/>
          </a:bodyPr>
          <a:p>
            <a:pPr algn="ctr"/>
            <a:r>
              <a:rPr sz="2800" lang="en-US">
                <a:solidFill>
                  <a:srgbClr val="000000"/>
                </a:solidFill>
              </a:rPr>
              <a:t>M</a:t>
            </a:r>
            <a:r>
              <a:rPr sz="2800" lang="en-US">
                <a:solidFill>
                  <a:srgbClr val="000000"/>
                </a:solidFill>
              </a:rPr>
              <a:t>e</a:t>
            </a:r>
            <a:r>
              <a:rPr sz="2800" lang="en-US">
                <a:solidFill>
                  <a:srgbClr val="000000"/>
                </a:solidFill>
              </a:rPr>
              <a:t>n</a:t>
            </a:r>
            <a:r>
              <a:rPr sz="2800" lang="en-US">
                <a:solidFill>
                  <a:srgbClr val="000000"/>
                </a:solidFill>
              </a:rPr>
              <a:t>y</a:t>
            </a:r>
            <a:r>
              <a:rPr sz="2800" lang="en-US">
                <a:solidFill>
                  <a:srgbClr val="000000"/>
                </a:solidFill>
              </a:rPr>
              <a:t>u</a:t>
            </a:r>
            <a:r>
              <a:rPr sz="2800" lang="en-US">
                <a:solidFill>
                  <a:srgbClr val="000000"/>
                </a:solidFill>
              </a:rPr>
              <a:t>s</a:t>
            </a:r>
            <a:r>
              <a:rPr sz="2800" lang="en-US">
                <a:solidFill>
                  <a:srgbClr val="000000"/>
                </a:solidFill>
              </a:rPr>
              <a:t>u</a:t>
            </a:r>
            <a:r>
              <a:rPr sz="2800" lang="en-US">
                <a:solidFill>
                  <a:srgbClr val="000000"/>
                </a:solidFill>
              </a:rPr>
              <a:t>n</a:t>
            </a:r>
            <a:r>
              <a:rPr sz="2800" lang="en-US">
                <a:solidFill>
                  <a:srgbClr val="000000"/>
                </a:solidFill>
              </a:rPr>
              <a:t> </a:t>
            </a:r>
            <a:r>
              <a:rPr sz="2800" lang="en-US">
                <a:solidFill>
                  <a:srgbClr val="000000"/>
                </a:solidFill>
              </a:rPr>
              <a:t>t</a:t>
            </a:r>
            <a:r>
              <a:rPr sz="2800" lang="en-US">
                <a:solidFill>
                  <a:srgbClr val="000000"/>
                </a:solidFill>
              </a:rPr>
              <a:t>e</a:t>
            </a:r>
            <a:r>
              <a:rPr sz="2800" lang="en-US">
                <a:solidFill>
                  <a:srgbClr val="000000"/>
                </a:solidFill>
              </a:rPr>
              <a:t>o</a:t>
            </a:r>
            <a:r>
              <a:rPr sz="2800" lang="en-US">
                <a:solidFill>
                  <a:srgbClr val="000000"/>
                </a:solidFill>
              </a:rPr>
              <a:t>r</a:t>
            </a:r>
            <a:r>
              <a:rPr sz="2800" lang="en-US">
                <a:solidFill>
                  <a:srgbClr val="000000"/>
                </a:solidFill>
              </a:rPr>
              <a:t>i</a:t>
            </a:r>
            <a:endParaRPr sz="2800" lang="in-ID">
              <a:solidFill>
                <a:srgbClr val="000000"/>
              </a:solidFill>
            </a:endParaRPr>
          </a:p>
        </p:txBody>
      </p:sp>
      <p:cxnSp>
        <p:nvCxnSpPr>
          <p:cNvPr id="3145734" name=""/>
          <p:cNvCxnSpPr>
            <a:cxnSpLocks/>
          </p:cNvCxnSpPr>
          <p:nvPr/>
        </p:nvCxnSpPr>
        <p:spPr>
          <a:xfrm flipH="1" flipV="1">
            <a:off x="2473695" y="4271740"/>
            <a:ext cx="1998337" cy="970637"/>
          </a:xfrm>
          <a:prstGeom prst="straightConnector1"/>
          <a:ln w="25400">
            <a:solidFill>
              <a:srgbClr val="666666"/>
            </a:solidFill>
            <a:tailEnd type="triangle" w="lg" len="lg"/>
          </a:ln>
        </p:spPr>
      </p:cxnSp>
      <p:cxnSp>
        <p:nvCxnSpPr>
          <p:cNvPr id="3145735" name=""/>
          <p:cNvCxnSpPr>
            <a:cxnSpLocks/>
          </p:cNvCxnSpPr>
          <p:nvPr/>
        </p:nvCxnSpPr>
        <p:spPr>
          <a:xfrm flipH="0" flipV="1">
            <a:off x="7261319" y="4398601"/>
            <a:ext cx="2152885" cy="887531"/>
          </a:xfrm>
          <a:prstGeom prst="straightConnector1"/>
          <a:ln w="25400">
            <a:solidFill>
              <a:srgbClr val="666666"/>
            </a:solidFill>
            <a:tailEnd type="triangle" w="lg" len="lg"/>
          </a:ln>
        </p:spPr>
      </p:cxnSp>
      <p:cxnSp>
        <p:nvCxnSpPr>
          <p:cNvPr id="3145736" name=""/>
          <p:cNvCxnSpPr>
            <a:cxnSpLocks/>
          </p:cNvCxnSpPr>
          <p:nvPr/>
        </p:nvCxnSpPr>
        <p:spPr>
          <a:xfrm flipH="1" flipV="0">
            <a:off x="5771274" y="5286132"/>
            <a:ext cx="36005" cy="888434"/>
          </a:xfrm>
          <a:prstGeom prst="straightConnector1"/>
          <a:ln w="25400">
            <a:solidFill>
              <a:srgbClr val="666666"/>
            </a:solidFill>
            <a:tailEnd type="triangle" w="lg" len="lg"/>
          </a:ln>
        </p:spPr>
      </p:cxn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p:grpSpPr>
      <p:pic>
        <p:nvPicPr>
          <p:cNvPr id="2097154" name=""/>
          <p:cNvPicPr>
            <a:picLocks/>
          </p:cNvPicPr>
          <p:nvPr/>
        </p:nvPicPr>
        <p:blipFill>
          <a:blip xmlns:r="http://schemas.openxmlformats.org/officeDocument/2006/relationships" r:embed="rId1"/>
          <a:stretch>
            <a:fillRect/>
          </a:stretch>
        </p:blipFill>
        <p:spPr>
          <a:xfrm rot="0">
            <a:off x="-157602" y="0"/>
            <a:ext cx="12507205" cy="6858000"/>
          </a:xfrm>
          <a:prstGeom prst="rect"/>
        </p:spPr>
      </p:pic>
      <p:sp>
        <p:nvSpPr>
          <p:cNvPr id="1048627" name=""/>
          <p:cNvSpPr/>
          <p:nvPr/>
        </p:nvSpPr>
        <p:spPr>
          <a:xfrm>
            <a:off x="239424" y="540331"/>
            <a:ext cx="2564994" cy="2439087"/>
          </a:xfrm>
          <a:prstGeom prst="ellipse"/>
          <a:solidFill>
            <a:srgbClr val="FFFFFF"/>
          </a:solidFill>
          <a:ln w="25400">
            <a:solidFill>
              <a:srgbClr val="666666"/>
            </a:solidFill>
          </a:ln>
        </p:spPr>
        <p:txBody>
          <a:bodyPr anchor="ctr"/>
          <a:p>
            <a:pPr algn="ctr"/>
            <a:r>
              <a:rPr b="1" sz="3500" lang="en-US">
                <a:latin typeface="Cutive Mono"/>
                <a:cs typeface="Cutive Mono"/>
              </a:rPr>
              <a:t>S</a:t>
            </a:r>
            <a:r>
              <a:rPr b="1" sz="3500" lang="en-US">
                <a:latin typeface="Cutive Mono"/>
                <a:cs typeface="Cutive Mono"/>
              </a:rPr>
              <a:t>y</a:t>
            </a:r>
            <a:r>
              <a:rPr b="1" sz="3500" lang="en-US">
                <a:latin typeface="Cutive Mono"/>
                <a:cs typeface="Cutive Mono"/>
              </a:rPr>
              <a:t>a</a:t>
            </a:r>
            <a:r>
              <a:rPr b="1" sz="3500" lang="en-US">
                <a:latin typeface="Cutive Mono"/>
                <a:cs typeface="Cutive Mono"/>
              </a:rPr>
              <a:t>r</a:t>
            </a:r>
            <a:r>
              <a:rPr b="1" sz="3500" lang="en-US">
                <a:latin typeface="Cutive Mono"/>
                <a:cs typeface="Cutive Mono"/>
              </a:rPr>
              <a:t>a</a:t>
            </a:r>
            <a:r>
              <a:rPr b="1" sz="3500" lang="en-US">
                <a:latin typeface="Cutive Mono"/>
                <a:cs typeface="Cutive Mono"/>
              </a:rPr>
              <a:t>t</a:t>
            </a:r>
            <a:endParaRPr b="1" sz="3500" lang="in-ID">
              <a:latin typeface="Cutive Mono"/>
              <a:cs typeface="Cutive Mono"/>
            </a:endParaRPr>
          </a:p>
        </p:txBody>
      </p:sp>
      <p:sp>
        <p:nvSpPr>
          <p:cNvPr id="1048628" name=""/>
          <p:cNvSpPr/>
          <p:nvPr/>
        </p:nvSpPr>
        <p:spPr>
          <a:xfrm>
            <a:off x="5152446" y="540332"/>
            <a:ext cx="6317744" cy="564434"/>
          </a:xfrm>
          <a:prstGeom prst="rect"/>
          <a:solidFill>
            <a:srgbClr val="FFFFFF"/>
          </a:solidFill>
          <a:ln w="25400">
            <a:solidFill>
              <a:srgbClr val="666666"/>
            </a:solidFill>
          </a:ln>
        </p:spPr>
        <p:txBody>
          <a:bodyPr anchor="ctr"/>
          <a:p>
            <a:pPr indent="0" marL="0">
              <a:buNone/>
            </a:pPr>
            <a:r>
              <a:rPr sz="1800" lang="in-ID">
                <a:solidFill>
                  <a:srgbClr val="000000"/>
                </a:solidFill>
                <a:latin typeface="AndroidClock"/>
                <a:cs typeface="AndroidClock"/>
              </a:rPr>
              <a:t>Generalisasi harus tidak terbatas secara numerik</a:t>
            </a:r>
            <a:endParaRPr sz="1800" lang="in-ID">
              <a:solidFill>
                <a:srgbClr val="000000"/>
              </a:solidFill>
              <a:latin typeface="AndroidClock"/>
              <a:cs typeface="AndroidClock"/>
            </a:endParaRPr>
          </a:p>
        </p:txBody>
      </p:sp>
      <p:sp>
        <p:nvSpPr>
          <p:cNvPr id="1048629" name=""/>
          <p:cNvSpPr/>
          <p:nvPr/>
        </p:nvSpPr>
        <p:spPr>
          <a:xfrm>
            <a:off x="5152447" y="1354225"/>
            <a:ext cx="6410392" cy="769696"/>
          </a:xfrm>
          <a:prstGeom prst="rect"/>
          <a:solidFill>
            <a:srgbClr val="FFFFFF"/>
          </a:solidFill>
          <a:ln w="25400">
            <a:solidFill>
              <a:srgbClr val="666666"/>
            </a:solidFill>
          </a:ln>
        </p:spPr>
        <p:txBody>
          <a:bodyPr anchor="ctr"/>
          <a:p>
            <a:pPr indent="0" marL="0">
              <a:buNone/>
            </a:pPr>
            <a:r>
              <a:rPr sz="1800" lang="in-ID">
                <a:solidFill>
                  <a:srgbClr val="000000"/>
                </a:solidFill>
                <a:latin typeface="AndroidClock"/>
                <a:cs typeface="AndroidClock"/>
              </a:rPr>
              <a:t>Generalisasi harus tidak boleh terbatas secara spasio-temporal</a:t>
            </a:r>
            <a:endParaRPr sz="1800" lang="in-ID">
              <a:solidFill>
                <a:srgbClr val="000000"/>
              </a:solidFill>
              <a:latin typeface="AndroidClock"/>
              <a:cs typeface="AndroidClock"/>
            </a:endParaRPr>
          </a:p>
        </p:txBody>
      </p:sp>
      <p:sp>
        <p:nvSpPr>
          <p:cNvPr id="1048630" name=""/>
          <p:cNvSpPr/>
          <p:nvPr/>
        </p:nvSpPr>
        <p:spPr>
          <a:xfrm>
            <a:off x="5152446" y="2281266"/>
            <a:ext cx="6501246" cy="657750"/>
          </a:xfrm>
          <a:prstGeom prst="rect"/>
          <a:solidFill>
            <a:srgbClr val="FFFFFF"/>
          </a:solidFill>
          <a:ln w="25400">
            <a:solidFill>
              <a:srgbClr val="666666"/>
            </a:solidFill>
          </a:ln>
        </p:spPr>
        <p:txBody>
          <a:bodyPr anchor="ctr"/>
          <a:p>
            <a:pPr algn="l"/>
            <a:r>
              <a:rPr sz="1800" lang="in-ID">
                <a:solidFill>
                  <a:srgbClr val="000000"/>
                </a:solidFill>
                <a:latin typeface="AndroidClock"/>
                <a:cs typeface="AndroidClock"/>
              </a:rPr>
              <a:t>Generalisasi harus dapat dijadikan dasar pengandaian</a:t>
            </a:r>
            <a:endParaRPr sz="1800" lang="in-ID"/>
          </a:p>
        </p:txBody>
      </p:sp>
      <p:cxnSp>
        <p:nvCxnSpPr>
          <p:cNvPr id="3145737" name=""/>
          <p:cNvCxnSpPr>
            <a:cxnSpLocks/>
          </p:cNvCxnSpPr>
          <p:nvPr/>
        </p:nvCxnSpPr>
        <p:spPr>
          <a:xfrm>
            <a:off x="2804418" y="1739072"/>
            <a:ext cx="2200396" cy="900807"/>
          </a:xfrm>
          <a:prstGeom prst="bentConnector3"/>
          <a:solidFill>
            <a:srgbClr val="E1793C"/>
          </a:solidFill>
          <a:ln w="38100">
            <a:solidFill>
              <a:srgbClr val="E1793C"/>
            </a:solidFill>
            <a:tailEnd type="triangle" w="lg" len="lg"/>
          </a:ln>
        </p:spPr>
      </p:cxnSp>
      <p:cxnSp>
        <p:nvCxnSpPr>
          <p:cNvPr id="3145738" name=""/>
          <p:cNvCxnSpPr>
            <a:cxnSpLocks/>
          </p:cNvCxnSpPr>
          <p:nvPr/>
        </p:nvCxnSpPr>
        <p:spPr>
          <a:xfrm flipV="0">
            <a:off x="2804418" y="1732785"/>
            <a:ext cx="2163384" cy="6287"/>
          </a:xfrm>
          <a:prstGeom prst="straightConnector1"/>
          <a:ln w="38100">
            <a:solidFill>
              <a:srgbClr val="00B0F0"/>
            </a:solidFill>
            <a:tailEnd type="triangle" w="lg" len="lg"/>
          </a:ln>
        </p:spPr>
      </p:cxnSp>
      <p:cxnSp>
        <p:nvCxnSpPr>
          <p:cNvPr id="3145739" name=""/>
          <p:cNvCxnSpPr>
            <a:cxnSpLocks/>
          </p:cNvCxnSpPr>
          <p:nvPr/>
        </p:nvCxnSpPr>
        <p:spPr>
          <a:xfrm flipV="1">
            <a:off x="2793729" y="879997"/>
            <a:ext cx="2147758" cy="898239"/>
          </a:xfrm>
          <a:prstGeom prst="bentConnector3"/>
          <a:solidFill>
            <a:srgbClr val="E1793C"/>
          </a:solidFill>
          <a:ln w="38100">
            <a:solidFill>
              <a:srgbClr val="C00000"/>
            </a:solidFill>
            <a:tailEnd type="triangle" w="lg" len="lg"/>
          </a:ln>
        </p:spPr>
      </p:cxnSp>
      <p:sp>
        <p:nvSpPr>
          <p:cNvPr id="1048631" name=""/>
          <p:cNvSpPr/>
          <p:nvPr/>
        </p:nvSpPr>
        <p:spPr>
          <a:xfrm>
            <a:off x="5341749" y="4081488"/>
            <a:ext cx="5939138" cy="2383102"/>
          </a:xfrm>
          <a:prstGeom prst="roundRect"/>
          <a:solidFill>
            <a:srgbClr val="FFFFFF"/>
          </a:solidFill>
          <a:ln w="25400">
            <a:solidFill>
              <a:srgbClr val="3893E0"/>
            </a:solidFill>
          </a:ln>
        </p:spPr>
        <p:txBody>
          <a:bodyPr anchor="ctr"/>
          <a:p>
            <a:pPr algn="ctr"/>
            <a:r>
              <a:rPr lang="in-ID"/>
              <a:t> “ apa yang beberapa kali terjadi dalam kodisi tertentu, dapat diharapkan akan selalu terjadi apabila kodisi yang sama terpenuhi”</a:t>
            </a:r>
            <a:endParaRPr lang="in-ID"/>
          </a:p>
        </p:txBody>
      </p:sp>
      <p:sp>
        <p:nvSpPr>
          <p:cNvPr id="1048632" name=""/>
          <p:cNvSpPr/>
          <p:nvPr/>
        </p:nvSpPr>
        <p:spPr>
          <a:xfrm>
            <a:off x="1893487" y="4511039"/>
            <a:ext cx="3048000" cy="1524000"/>
          </a:xfrm>
          <a:prstGeom prst="homePlate"/>
          <a:solidFill>
            <a:srgbClr val="FFFFFF"/>
          </a:solidFill>
          <a:ln w="25400">
            <a:solidFill>
              <a:srgbClr val="666666"/>
            </a:solidFill>
          </a:ln>
        </p:spPr>
        <p:txBody>
          <a:bodyPr anchor="ctr"/>
          <a:p>
            <a:pPr algn="ctr"/>
            <a:r>
              <a:rPr b="1" sz="2200" lang="en-US"/>
              <a:t>P</a:t>
            </a:r>
            <a:r>
              <a:rPr b="1" sz="2200" lang="en-US"/>
              <a:t>r</a:t>
            </a:r>
            <a:r>
              <a:rPr b="1" sz="2200" lang="en-US"/>
              <a:t>i</a:t>
            </a:r>
            <a:r>
              <a:rPr b="1" sz="2200" lang="en-US"/>
              <a:t>n</a:t>
            </a:r>
            <a:r>
              <a:rPr b="1" sz="2200" lang="en-US"/>
              <a:t>s</a:t>
            </a:r>
            <a:r>
              <a:rPr b="1" sz="2200" lang="en-US"/>
              <a:t>i</a:t>
            </a:r>
            <a:r>
              <a:rPr b="1" sz="2200" lang="en-US"/>
              <a:t>p</a:t>
            </a:r>
            <a:r>
              <a:rPr b="1" sz="2200" lang="en-US"/>
              <a:t> </a:t>
            </a:r>
            <a:r>
              <a:rPr b="1" sz="2200" lang="en-US"/>
              <a:t>D</a:t>
            </a:r>
            <a:r>
              <a:rPr b="1" sz="2200" lang="en-US"/>
              <a:t>a</a:t>
            </a:r>
            <a:r>
              <a:rPr b="1" sz="2200" lang="en-US"/>
              <a:t>s</a:t>
            </a:r>
            <a:r>
              <a:rPr b="1" sz="2200" lang="en-US"/>
              <a:t>a</a:t>
            </a:r>
            <a:r>
              <a:rPr b="1" sz="2200" lang="en-US"/>
              <a:t>r</a:t>
            </a:r>
            <a:endParaRPr b="1" sz="2200" lang="in-ID"/>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55" name=""/>
          <p:cNvPicPr>
            <a:picLocks/>
          </p:cNvPicPr>
          <p:nvPr/>
        </p:nvPicPr>
        <p:blipFill>
          <a:blip xmlns:r="http://schemas.openxmlformats.org/officeDocument/2006/relationships" r:embed="rId1"/>
          <a:stretch>
            <a:fillRect/>
          </a:stretch>
        </p:blipFill>
        <p:spPr>
          <a:xfrm rot="0">
            <a:off x="-157602" y="0"/>
            <a:ext cx="12507205" cy="6858000"/>
          </a:xfrm>
          <a:prstGeom prst="rect"/>
        </p:spPr>
      </p:pic>
      <p:sp>
        <p:nvSpPr>
          <p:cNvPr id="1048634" name=""/>
          <p:cNvSpPr txBox="1"/>
          <p:nvPr/>
        </p:nvSpPr>
        <p:spPr>
          <a:xfrm>
            <a:off x="880602" y="1554479"/>
            <a:ext cx="10430794" cy="3749040"/>
          </a:xfrm>
          <a:prstGeom prst="rect"/>
          <a:ln w="63500">
            <a:solidFill>
              <a:srgbClr val="0000FF"/>
            </a:solidFill>
            <a:prstDash val="solid"/>
          </a:ln>
        </p:spPr>
        <p:txBody>
          <a:bodyPr rtlCol="0" wrap="square">
            <a:spAutoFit/>
          </a:bodyPr>
          <a:p>
            <a:pPr algn="ctr"/>
            <a:r>
              <a:rPr b="1" sz="3100" lang="in-ID">
                <a:solidFill>
                  <a:srgbClr val="000000"/>
                </a:solidFill>
                <a:latin typeface="AndroidClock"/>
                <a:cs typeface="AndroidClock"/>
              </a:rPr>
              <a:t>Diana adalah mahasiswa UNAIR, rajin dan pandai.</a:t>
            </a:r>
            <a:endParaRPr b="1" sz="3100" lang="in-ID">
              <a:solidFill>
                <a:srgbClr val="000000"/>
              </a:solidFill>
              <a:latin typeface="AndroidClock"/>
              <a:cs typeface="AndroidClock"/>
            </a:endParaRPr>
          </a:p>
          <a:p>
            <a:endParaRPr sz="3100" lang="in-ID">
              <a:solidFill>
                <a:srgbClr val="000000"/>
              </a:solidFill>
              <a:latin typeface="AndroidClock"/>
              <a:cs typeface="AndroidClock"/>
            </a:endParaRPr>
          </a:p>
          <a:p>
            <a:r>
              <a:rPr sz="3100" lang="in-ID">
                <a:solidFill>
                  <a:srgbClr val="000000"/>
                </a:solidFill>
                <a:latin typeface="AndroidClock"/>
                <a:cs typeface="AndroidClock"/>
              </a:rPr>
              <a:t>Maka setelah kita melihat karakter Diana yang ketiga memenuhi keadaan pintar dan rajin, dengan demikian kita dapat menyimpulkan bahwa diharapkan Diana adalah mahasisswa UNAIR.</a:t>
            </a:r>
            <a:endParaRPr sz="3100" lang="in-ID">
              <a:solidFill>
                <a:srgbClr val="000000"/>
              </a:solidFill>
              <a:latin typeface="AndroidClock"/>
              <a:cs typeface="AndroidClock"/>
            </a:endParaRPr>
          </a:p>
        </p:txBody>
      </p:sp>
      <p:sp>
        <p:nvSpPr>
          <p:cNvPr id="1048635" name=""/>
          <p:cNvSpPr txBox="1"/>
          <p:nvPr/>
        </p:nvSpPr>
        <p:spPr>
          <a:xfrm>
            <a:off x="393422" y="405109"/>
            <a:ext cx="4000000" cy="828041"/>
          </a:xfrm>
          <a:prstGeom prst="rect"/>
        </p:spPr>
        <p:txBody>
          <a:bodyPr rtlCol="0" wrap="square">
            <a:spAutoFit/>
          </a:bodyPr>
          <a:p>
            <a:r>
              <a:rPr b="1" sz="4000" lang="en-US">
                <a:solidFill>
                  <a:srgbClr val="000000"/>
                </a:solidFill>
                <a:latin typeface="Carrois Gothic SC"/>
                <a:cs typeface="Carrois Gothic SC"/>
              </a:rPr>
              <a:t>C</a:t>
            </a:r>
            <a:r>
              <a:rPr b="1" sz="4000" lang="en-US">
                <a:solidFill>
                  <a:srgbClr val="000000"/>
                </a:solidFill>
                <a:latin typeface="Carrois Gothic SC"/>
                <a:cs typeface="Carrois Gothic SC"/>
              </a:rPr>
              <a:t>o</a:t>
            </a:r>
            <a:r>
              <a:rPr b="1" sz="4000" lang="en-US">
                <a:solidFill>
                  <a:srgbClr val="000000"/>
                </a:solidFill>
                <a:latin typeface="Carrois Gothic SC"/>
                <a:cs typeface="Carrois Gothic SC"/>
              </a:rPr>
              <a:t>n</a:t>
            </a:r>
            <a:r>
              <a:rPr b="1" sz="4000" lang="en-US">
                <a:solidFill>
                  <a:srgbClr val="000000"/>
                </a:solidFill>
                <a:latin typeface="Carrois Gothic SC"/>
                <a:cs typeface="Carrois Gothic SC"/>
              </a:rPr>
              <a:t>t</a:t>
            </a:r>
            <a:r>
              <a:rPr b="1" sz="4000" lang="en-US">
                <a:solidFill>
                  <a:srgbClr val="000000"/>
                </a:solidFill>
                <a:latin typeface="Carrois Gothic SC"/>
                <a:cs typeface="Carrois Gothic SC"/>
              </a:rPr>
              <a:t>o</a:t>
            </a:r>
            <a:r>
              <a:rPr b="1" sz="4000" lang="en-US">
                <a:solidFill>
                  <a:srgbClr val="000000"/>
                </a:solidFill>
                <a:latin typeface="Carrois Gothic SC"/>
                <a:cs typeface="Carrois Gothic SC"/>
              </a:rPr>
              <a:t>h</a:t>
            </a:r>
            <a:endParaRPr b="1" sz="4000" lang="in-ID">
              <a:solidFill>
                <a:srgbClr val="000000"/>
              </a:solidFill>
              <a:latin typeface="Carrois Gothic SC"/>
              <a:cs typeface="Carrois Gothic SC"/>
            </a:endParaRPr>
          </a:p>
        </p:txBody>
      </p:sp>
      <p:cxnSp>
        <p:nvCxnSpPr>
          <p:cNvPr id="3145740" name=""/>
          <p:cNvCxnSpPr>
            <a:cxnSpLocks/>
          </p:cNvCxnSpPr>
          <p:nvPr/>
        </p:nvCxnSpPr>
        <p:spPr>
          <a:xfrm flipV="1">
            <a:off x="1294418" y="2600712"/>
            <a:ext cx="9601937" cy="50870"/>
          </a:xfrm>
          <a:prstGeom prst="line"/>
          <a:solidFill>
            <a:srgbClr val="FFFFFF"/>
          </a:solidFill>
          <a:ln w="63500">
            <a:solidFill>
              <a:srgbClr val="65FF65"/>
            </a:solidFill>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56" name=""/>
          <p:cNvPicPr>
            <a:picLocks/>
          </p:cNvPicPr>
          <p:nvPr/>
        </p:nvPicPr>
        <p:blipFill>
          <a:blip xmlns:r="http://schemas.openxmlformats.org/officeDocument/2006/relationships" r:embed="rId1"/>
          <a:stretch>
            <a:fillRect/>
          </a:stretch>
        </p:blipFill>
        <p:spPr>
          <a:xfrm rot="0">
            <a:off x="-261901" y="-111172"/>
            <a:ext cx="12687848" cy="6971947"/>
          </a:xfrm>
          <a:prstGeom prst="rect"/>
        </p:spPr>
      </p:pic>
      <p:sp>
        <p:nvSpPr>
          <p:cNvPr id="1048636" name="Freeform 9"/>
          <p:cNvSpPr>
            <a:spLocks noEditPoints="1"/>
          </p:cNvSpPr>
          <p:nvPr/>
        </p:nvSpPr>
        <p:spPr bwMode="auto">
          <a:xfrm>
            <a:off x="479552" y="333584"/>
            <a:ext cx="11232896" cy="5800808"/>
          </a:xfrm>
          <a:custGeom>
            <a:avLst/>
            <a:gdLst>
              <a:gd name="T0" fmla="*/ 1414 w 5364"/>
              <a:gd name="T1" fmla="*/ 1497 h 2583"/>
              <a:gd name="T2" fmla="*/ 1486 w 5364"/>
              <a:gd name="T3" fmla="*/ 1115 h 2583"/>
              <a:gd name="T4" fmla="*/ 1546 w 5364"/>
              <a:gd name="T5" fmla="*/ 923 h 2583"/>
              <a:gd name="T6" fmla="*/ 1469 w 5364"/>
              <a:gd name="T7" fmla="*/ 805 h 2583"/>
              <a:gd name="T8" fmla="*/ 1215 w 5364"/>
              <a:gd name="T9" fmla="*/ 415 h 2583"/>
              <a:gd name="T10" fmla="*/ 289 w 5364"/>
              <a:gd name="T11" fmla="*/ 401 h 2583"/>
              <a:gd name="T12" fmla="*/ 425 w 5364"/>
              <a:gd name="T13" fmla="*/ 656 h 2583"/>
              <a:gd name="T14" fmla="*/ 826 w 5364"/>
              <a:gd name="T15" fmla="*/ 895 h 2583"/>
              <a:gd name="T16" fmla="*/ 1469 w 5364"/>
              <a:gd name="T17" fmla="*/ 1505 h 2583"/>
              <a:gd name="T18" fmla="*/ 1559 w 5364"/>
              <a:gd name="T19" fmla="*/ 2480 h 2583"/>
              <a:gd name="T20" fmla="*/ 1509 w 5364"/>
              <a:gd name="T21" fmla="*/ 952 h 2583"/>
              <a:gd name="T22" fmla="*/ 1354 w 5364"/>
              <a:gd name="T23" fmla="*/ 910 h 2583"/>
              <a:gd name="T24" fmla="*/ 1768 w 5364"/>
              <a:gd name="T25" fmla="*/ 889 h 2583"/>
              <a:gd name="T26" fmla="*/ 754 w 5364"/>
              <a:gd name="T27" fmla="*/ 837 h 2583"/>
              <a:gd name="T28" fmla="*/ 1590 w 5364"/>
              <a:gd name="T29" fmla="*/ 2470 h 2583"/>
              <a:gd name="T30" fmla="*/ 1519 w 5364"/>
              <a:gd name="T31" fmla="*/ 2375 h 2583"/>
              <a:gd name="T32" fmla="*/ 2330 w 5364"/>
              <a:gd name="T33" fmla="*/ 510 h 2583"/>
              <a:gd name="T34" fmla="*/ 2330 w 5364"/>
              <a:gd name="T35" fmla="*/ 145 h 2583"/>
              <a:gd name="T36" fmla="*/ 1831 w 5364"/>
              <a:gd name="T37" fmla="*/ 472 h 2583"/>
              <a:gd name="T38" fmla="*/ 1662 w 5364"/>
              <a:gd name="T39" fmla="*/ 1474 h 2583"/>
              <a:gd name="T40" fmla="*/ 1530 w 5364"/>
              <a:gd name="T41" fmla="*/ 1340 h 2583"/>
              <a:gd name="T42" fmla="*/ 2565 w 5364"/>
              <a:gd name="T43" fmla="*/ 726 h 2583"/>
              <a:gd name="T44" fmla="*/ 1435 w 5364"/>
              <a:gd name="T45" fmla="*/ 788 h 2583"/>
              <a:gd name="T46" fmla="*/ 2458 w 5364"/>
              <a:gd name="T47" fmla="*/ 805 h 2583"/>
              <a:gd name="T48" fmla="*/ 1930 w 5364"/>
              <a:gd name="T49" fmla="*/ 44 h 2583"/>
              <a:gd name="T50" fmla="*/ 1668 w 5364"/>
              <a:gd name="T51" fmla="*/ 568 h 2583"/>
              <a:gd name="T52" fmla="*/ 2762 w 5364"/>
              <a:gd name="T53" fmla="*/ 132 h 2583"/>
              <a:gd name="T54" fmla="*/ 4572 w 5364"/>
              <a:gd name="T55" fmla="*/ 262 h 2583"/>
              <a:gd name="T56" fmla="*/ 3587 w 5364"/>
              <a:gd name="T57" fmla="*/ 218 h 2583"/>
              <a:gd name="T58" fmla="*/ 109 w 5364"/>
              <a:gd name="T59" fmla="*/ 803 h 2583"/>
              <a:gd name="T60" fmla="*/ 1020 w 5364"/>
              <a:gd name="T61" fmla="*/ 461 h 2583"/>
              <a:gd name="T62" fmla="*/ 1488 w 5364"/>
              <a:gd name="T63" fmla="*/ 470 h 2583"/>
              <a:gd name="T64" fmla="*/ 928 w 5364"/>
              <a:gd name="T65" fmla="*/ 325 h 2583"/>
              <a:gd name="T66" fmla="*/ 1385 w 5364"/>
              <a:gd name="T67" fmla="*/ 292 h 2583"/>
              <a:gd name="T68" fmla="*/ 970 w 5364"/>
              <a:gd name="T69" fmla="*/ 178 h 2583"/>
              <a:gd name="T70" fmla="*/ 5110 w 5364"/>
              <a:gd name="T71" fmla="*/ 1587 h 2583"/>
              <a:gd name="T72" fmla="*/ 5045 w 5364"/>
              <a:gd name="T73" fmla="*/ 2350 h 2583"/>
              <a:gd name="T74" fmla="*/ 4362 w 5364"/>
              <a:gd name="T75" fmla="*/ 1675 h 2583"/>
              <a:gd name="T76" fmla="*/ 4710 w 5364"/>
              <a:gd name="T77" fmla="*/ 1845 h 2583"/>
              <a:gd name="T78" fmla="*/ 4706 w 5364"/>
              <a:gd name="T79" fmla="*/ 2210 h 2583"/>
              <a:gd name="T80" fmla="*/ 2975 w 5364"/>
              <a:gd name="T81" fmla="*/ 1025 h 2583"/>
              <a:gd name="T82" fmla="*/ 3964 w 5364"/>
              <a:gd name="T83" fmla="*/ 1348 h 2583"/>
              <a:gd name="T84" fmla="*/ 2747 w 5364"/>
              <a:gd name="T85" fmla="*/ 1006 h 2583"/>
              <a:gd name="T86" fmla="*/ 4264 w 5364"/>
              <a:gd name="T87" fmla="*/ 1757 h 2583"/>
              <a:gd name="T88" fmla="*/ 4486 w 5364"/>
              <a:gd name="T89" fmla="*/ 1128 h 2583"/>
              <a:gd name="T90" fmla="*/ 4375 w 5364"/>
              <a:gd name="T91" fmla="*/ 1365 h 2583"/>
              <a:gd name="T92" fmla="*/ 2734 w 5364"/>
              <a:gd name="T93" fmla="*/ 1577 h 2583"/>
              <a:gd name="T94" fmla="*/ 4455 w 5364"/>
              <a:gd name="T95" fmla="*/ 1740 h 2583"/>
              <a:gd name="T96" fmla="*/ 4721 w 5364"/>
              <a:gd name="T97" fmla="*/ 1367 h 2583"/>
              <a:gd name="T98" fmla="*/ 4668 w 5364"/>
              <a:gd name="T99" fmla="*/ 1776 h 2583"/>
              <a:gd name="T100" fmla="*/ 4318 w 5364"/>
              <a:gd name="T101" fmla="*/ 1749 h 2583"/>
              <a:gd name="T102" fmla="*/ 4928 w 5364"/>
              <a:gd name="T103" fmla="*/ 419 h 2583"/>
              <a:gd name="T104" fmla="*/ 3696 w 5364"/>
              <a:gd name="T105" fmla="*/ 348 h 2583"/>
              <a:gd name="T106" fmla="*/ 2848 w 5364"/>
              <a:gd name="T107" fmla="*/ 451 h 2583"/>
              <a:gd name="T108" fmla="*/ 2921 w 5364"/>
              <a:gd name="T109" fmla="*/ 577 h 2583"/>
              <a:gd name="T110" fmla="*/ 2516 w 5364"/>
              <a:gd name="T111" fmla="*/ 1076 h 2583"/>
              <a:gd name="T112" fmla="*/ 3120 w 5364"/>
              <a:gd name="T113" fmla="*/ 914 h 2583"/>
              <a:gd name="T114" fmla="*/ 2372 w 5364"/>
              <a:gd name="T115" fmla="*/ 1457 h 2583"/>
              <a:gd name="T116" fmla="*/ 3195 w 5364"/>
              <a:gd name="T117" fmla="*/ 1793 h 2583"/>
              <a:gd name="T118" fmla="*/ 3484 w 5364"/>
              <a:gd name="T119" fmla="*/ 1258 h 2583"/>
              <a:gd name="T120" fmla="*/ 4090 w 5364"/>
              <a:gd name="T121" fmla="*/ 1543 h 2583"/>
              <a:gd name="T122" fmla="*/ 4333 w 5364"/>
              <a:gd name="T123" fmla="*/ 1061 h 2583"/>
              <a:gd name="T124" fmla="*/ 4926 w 5364"/>
              <a:gd name="T125" fmla="*/ 784 h 2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364" h="2583">
                <a:moveTo>
                  <a:pt x="2043" y="1824"/>
                </a:moveTo>
                <a:lnTo>
                  <a:pt x="2043" y="1826"/>
                </a:lnTo>
                <a:lnTo>
                  <a:pt x="2043" y="1826"/>
                </a:lnTo>
                <a:lnTo>
                  <a:pt x="2043" y="1826"/>
                </a:lnTo>
                <a:lnTo>
                  <a:pt x="2043" y="1826"/>
                </a:lnTo>
                <a:lnTo>
                  <a:pt x="2045" y="1826"/>
                </a:lnTo>
                <a:lnTo>
                  <a:pt x="2045" y="1824"/>
                </a:lnTo>
                <a:lnTo>
                  <a:pt x="2043" y="1824"/>
                </a:lnTo>
                <a:lnTo>
                  <a:pt x="2043" y="1824"/>
                </a:lnTo>
                <a:close/>
                <a:moveTo>
                  <a:pt x="1400" y="914"/>
                </a:moveTo>
                <a:lnTo>
                  <a:pt x="1400" y="914"/>
                </a:lnTo>
                <a:lnTo>
                  <a:pt x="1400" y="914"/>
                </a:lnTo>
                <a:lnTo>
                  <a:pt x="1402" y="914"/>
                </a:lnTo>
                <a:lnTo>
                  <a:pt x="1402" y="914"/>
                </a:lnTo>
                <a:lnTo>
                  <a:pt x="1400" y="912"/>
                </a:lnTo>
                <a:lnTo>
                  <a:pt x="1400" y="912"/>
                </a:lnTo>
                <a:lnTo>
                  <a:pt x="1400" y="912"/>
                </a:lnTo>
                <a:lnTo>
                  <a:pt x="1400" y="910"/>
                </a:lnTo>
                <a:lnTo>
                  <a:pt x="1400" y="910"/>
                </a:lnTo>
                <a:lnTo>
                  <a:pt x="1400" y="910"/>
                </a:lnTo>
                <a:lnTo>
                  <a:pt x="1400" y="912"/>
                </a:lnTo>
                <a:lnTo>
                  <a:pt x="1400" y="912"/>
                </a:lnTo>
                <a:lnTo>
                  <a:pt x="1400" y="914"/>
                </a:lnTo>
                <a:close/>
                <a:moveTo>
                  <a:pt x="1419" y="923"/>
                </a:moveTo>
                <a:lnTo>
                  <a:pt x="1419" y="923"/>
                </a:lnTo>
                <a:lnTo>
                  <a:pt x="1421" y="925"/>
                </a:lnTo>
                <a:lnTo>
                  <a:pt x="1423" y="925"/>
                </a:lnTo>
                <a:lnTo>
                  <a:pt x="1425" y="925"/>
                </a:lnTo>
                <a:lnTo>
                  <a:pt x="1425" y="925"/>
                </a:lnTo>
                <a:lnTo>
                  <a:pt x="1427" y="927"/>
                </a:lnTo>
                <a:lnTo>
                  <a:pt x="1427" y="927"/>
                </a:lnTo>
                <a:lnTo>
                  <a:pt x="1429" y="927"/>
                </a:lnTo>
                <a:lnTo>
                  <a:pt x="1429" y="927"/>
                </a:lnTo>
                <a:lnTo>
                  <a:pt x="1431" y="927"/>
                </a:lnTo>
                <a:lnTo>
                  <a:pt x="1431" y="929"/>
                </a:lnTo>
                <a:lnTo>
                  <a:pt x="1431" y="929"/>
                </a:lnTo>
                <a:lnTo>
                  <a:pt x="1433" y="925"/>
                </a:lnTo>
                <a:lnTo>
                  <a:pt x="1435" y="925"/>
                </a:lnTo>
                <a:lnTo>
                  <a:pt x="1435" y="927"/>
                </a:lnTo>
                <a:lnTo>
                  <a:pt x="1433" y="927"/>
                </a:lnTo>
                <a:lnTo>
                  <a:pt x="1433" y="927"/>
                </a:lnTo>
                <a:lnTo>
                  <a:pt x="1433" y="927"/>
                </a:lnTo>
                <a:lnTo>
                  <a:pt x="1431" y="927"/>
                </a:lnTo>
                <a:lnTo>
                  <a:pt x="1431" y="929"/>
                </a:lnTo>
                <a:lnTo>
                  <a:pt x="1431" y="929"/>
                </a:lnTo>
                <a:lnTo>
                  <a:pt x="1433" y="929"/>
                </a:lnTo>
                <a:lnTo>
                  <a:pt x="1433" y="929"/>
                </a:lnTo>
                <a:lnTo>
                  <a:pt x="1433" y="929"/>
                </a:lnTo>
                <a:lnTo>
                  <a:pt x="1435" y="927"/>
                </a:lnTo>
                <a:lnTo>
                  <a:pt x="1435" y="927"/>
                </a:lnTo>
                <a:lnTo>
                  <a:pt x="1437" y="925"/>
                </a:lnTo>
                <a:lnTo>
                  <a:pt x="1437" y="925"/>
                </a:lnTo>
                <a:lnTo>
                  <a:pt x="1435" y="925"/>
                </a:lnTo>
                <a:lnTo>
                  <a:pt x="1435" y="923"/>
                </a:lnTo>
                <a:lnTo>
                  <a:pt x="1435" y="923"/>
                </a:lnTo>
                <a:lnTo>
                  <a:pt x="1435" y="923"/>
                </a:lnTo>
                <a:lnTo>
                  <a:pt x="1435" y="923"/>
                </a:lnTo>
                <a:lnTo>
                  <a:pt x="1435" y="923"/>
                </a:lnTo>
                <a:lnTo>
                  <a:pt x="1435" y="923"/>
                </a:lnTo>
                <a:lnTo>
                  <a:pt x="1435" y="923"/>
                </a:lnTo>
                <a:lnTo>
                  <a:pt x="1435" y="925"/>
                </a:lnTo>
                <a:lnTo>
                  <a:pt x="1433" y="925"/>
                </a:lnTo>
                <a:lnTo>
                  <a:pt x="1433" y="925"/>
                </a:lnTo>
                <a:lnTo>
                  <a:pt x="1433" y="923"/>
                </a:lnTo>
                <a:lnTo>
                  <a:pt x="1433" y="923"/>
                </a:lnTo>
                <a:lnTo>
                  <a:pt x="1433" y="923"/>
                </a:lnTo>
                <a:lnTo>
                  <a:pt x="1433" y="923"/>
                </a:lnTo>
                <a:lnTo>
                  <a:pt x="1433" y="923"/>
                </a:lnTo>
                <a:lnTo>
                  <a:pt x="1433" y="921"/>
                </a:lnTo>
                <a:lnTo>
                  <a:pt x="1433" y="921"/>
                </a:lnTo>
                <a:lnTo>
                  <a:pt x="1433" y="921"/>
                </a:lnTo>
                <a:lnTo>
                  <a:pt x="1431" y="921"/>
                </a:lnTo>
                <a:lnTo>
                  <a:pt x="1431" y="921"/>
                </a:lnTo>
                <a:lnTo>
                  <a:pt x="1429" y="923"/>
                </a:lnTo>
                <a:lnTo>
                  <a:pt x="1429" y="923"/>
                </a:lnTo>
                <a:lnTo>
                  <a:pt x="1429" y="923"/>
                </a:lnTo>
                <a:lnTo>
                  <a:pt x="1429" y="921"/>
                </a:lnTo>
                <a:lnTo>
                  <a:pt x="1427" y="921"/>
                </a:lnTo>
                <a:lnTo>
                  <a:pt x="1427" y="921"/>
                </a:lnTo>
                <a:lnTo>
                  <a:pt x="1427" y="921"/>
                </a:lnTo>
                <a:lnTo>
                  <a:pt x="1427" y="921"/>
                </a:lnTo>
                <a:lnTo>
                  <a:pt x="1427" y="921"/>
                </a:lnTo>
                <a:lnTo>
                  <a:pt x="1425" y="921"/>
                </a:lnTo>
                <a:lnTo>
                  <a:pt x="1425" y="921"/>
                </a:lnTo>
                <a:lnTo>
                  <a:pt x="1425" y="921"/>
                </a:lnTo>
                <a:lnTo>
                  <a:pt x="1425" y="921"/>
                </a:lnTo>
                <a:lnTo>
                  <a:pt x="1425" y="921"/>
                </a:lnTo>
                <a:lnTo>
                  <a:pt x="1423" y="921"/>
                </a:lnTo>
                <a:lnTo>
                  <a:pt x="1423" y="923"/>
                </a:lnTo>
                <a:lnTo>
                  <a:pt x="1423" y="923"/>
                </a:lnTo>
                <a:lnTo>
                  <a:pt x="1423" y="923"/>
                </a:lnTo>
                <a:lnTo>
                  <a:pt x="1423" y="923"/>
                </a:lnTo>
                <a:lnTo>
                  <a:pt x="1425" y="923"/>
                </a:lnTo>
                <a:lnTo>
                  <a:pt x="1425" y="923"/>
                </a:lnTo>
                <a:lnTo>
                  <a:pt x="1423" y="923"/>
                </a:lnTo>
                <a:lnTo>
                  <a:pt x="1423" y="923"/>
                </a:lnTo>
                <a:lnTo>
                  <a:pt x="1423" y="923"/>
                </a:lnTo>
                <a:lnTo>
                  <a:pt x="1423" y="923"/>
                </a:lnTo>
                <a:lnTo>
                  <a:pt x="1423" y="923"/>
                </a:lnTo>
                <a:lnTo>
                  <a:pt x="1423" y="923"/>
                </a:lnTo>
                <a:lnTo>
                  <a:pt x="1423" y="923"/>
                </a:lnTo>
                <a:lnTo>
                  <a:pt x="1421" y="923"/>
                </a:lnTo>
                <a:lnTo>
                  <a:pt x="1421" y="923"/>
                </a:lnTo>
                <a:lnTo>
                  <a:pt x="1421" y="923"/>
                </a:lnTo>
                <a:lnTo>
                  <a:pt x="1421" y="923"/>
                </a:lnTo>
                <a:lnTo>
                  <a:pt x="1421" y="923"/>
                </a:lnTo>
                <a:lnTo>
                  <a:pt x="1419" y="923"/>
                </a:lnTo>
                <a:lnTo>
                  <a:pt x="1419" y="921"/>
                </a:lnTo>
                <a:lnTo>
                  <a:pt x="1419" y="921"/>
                </a:lnTo>
                <a:lnTo>
                  <a:pt x="1419" y="921"/>
                </a:lnTo>
                <a:lnTo>
                  <a:pt x="1419" y="921"/>
                </a:lnTo>
                <a:lnTo>
                  <a:pt x="1419" y="921"/>
                </a:lnTo>
                <a:lnTo>
                  <a:pt x="1419" y="921"/>
                </a:lnTo>
                <a:lnTo>
                  <a:pt x="1416" y="921"/>
                </a:lnTo>
                <a:lnTo>
                  <a:pt x="1416" y="921"/>
                </a:lnTo>
                <a:lnTo>
                  <a:pt x="1416" y="921"/>
                </a:lnTo>
                <a:lnTo>
                  <a:pt x="1416" y="921"/>
                </a:lnTo>
                <a:lnTo>
                  <a:pt x="1414" y="921"/>
                </a:lnTo>
                <a:lnTo>
                  <a:pt x="1414" y="921"/>
                </a:lnTo>
                <a:lnTo>
                  <a:pt x="1414" y="921"/>
                </a:lnTo>
                <a:lnTo>
                  <a:pt x="1414" y="921"/>
                </a:lnTo>
                <a:lnTo>
                  <a:pt x="1414" y="921"/>
                </a:lnTo>
                <a:lnTo>
                  <a:pt x="1414" y="923"/>
                </a:lnTo>
                <a:lnTo>
                  <a:pt x="1414" y="923"/>
                </a:lnTo>
                <a:lnTo>
                  <a:pt x="1419" y="923"/>
                </a:lnTo>
                <a:close/>
                <a:moveTo>
                  <a:pt x="1433" y="929"/>
                </a:moveTo>
                <a:lnTo>
                  <a:pt x="1433" y="929"/>
                </a:lnTo>
                <a:lnTo>
                  <a:pt x="1433" y="929"/>
                </a:lnTo>
                <a:lnTo>
                  <a:pt x="1433" y="929"/>
                </a:lnTo>
                <a:lnTo>
                  <a:pt x="1435" y="929"/>
                </a:lnTo>
                <a:lnTo>
                  <a:pt x="1435" y="929"/>
                </a:lnTo>
                <a:lnTo>
                  <a:pt x="1435" y="929"/>
                </a:lnTo>
                <a:lnTo>
                  <a:pt x="1435" y="929"/>
                </a:lnTo>
                <a:lnTo>
                  <a:pt x="1433" y="929"/>
                </a:lnTo>
                <a:close/>
                <a:moveTo>
                  <a:pt x="1412" y="923"/>
                </a:moveTo>
                <a:lnTo>
                  <a:pt x="1412" y="923"/>
                </a:lnTo>
                <a:lnTo>
                  <a:pt x="1412" y="921"/>
                </a:lnTo>
                <a:lnTo>
                  <a:pt x="1412" y="921"/>
                </a:lnTo>
                <a:lnTo>
                  <a:pt x="1412" y="921"/>
                </a:lnTo>
                <a:lnTo>
                  <a:pt x="1412" y="921"/>
                </a:lnTo>
                <a:lnTo>
                  <a:pt x="1412" y="921"/>
                </a:lnTo>
                <a:lnTo>
                  <a:pt x="1410" y="921"/>
                </a:lnTo>
                <a:lnTo>
                  <a:pt x="1410" y="921"/>
                </a:lnTo>
                <a:lnTo>
                  <a:pt x="1410" y="923"/>
                </a:lnTo>
                <a:lnTo>
                  <a:pt x="1410" y="923"/>
                </a:lnTo>
                <a:lnTo>
                  <a:pt x="1412" y="923"/>
                </a:lnTo>
                <a:close/>
                <a:moveTo>
                  <a:pt x="1404" y="921"/>
                </a:moveTo>
                <a:lnTo>
                  <a:pt x="1404" y="921"/>
                </a:lnTo>
                <a:lnTo>
                  <a:pt x="1404" y="921"/>
                </a:lnTo>
                <a:lnTo>
                  <a:pt x="1404" y="921"/>
                </a:lnTo>
                <a:lnTo>
                  <a:pt x="1406" y="921"/>
                </a:lnTo>
                <a:lnTo>
                  <a:pt x="1406" y="921"/>
                </a:lnTo>
                <a:lnTo>
                  <a:pt x="1408" y="921"/>
                </a:lnTo>
                <a:lnTo>
                  <a:pt x="1410" y="921"/>
                </a:lnTo>
                <a:lnTo>
                  <a:pt x="1410" y="921"/>
                </a:lnTo>
                <a:lnTo>
                  <a:pt x="1410" y="921"/>
                </a:lnTo>
                <a:lnTo>
                  <a:pt x="1410" y="921"/>
                </a:lnTo>
                <a:lnTo>
                  <a:pt x="1408" y="918"/>
                </a:lnTo>
                <a:lnTo>
                  <a:pt x="1408" y="918"/>
                </a:lnTo>
                <a:lnTo>
                  <a:pt x="1408" y="918"/>
                </a:lnTo>
                <a:lnTo>
                  <a:pt x="1406" y="918"/>
                </a:lnTo>
                <a:lnTo>
                  <a:pt x="1408" y="918"/>
                </a:lnTo>
                <a:lnTo>
                  <a:pt x="1408" y="918"/>
                </a:lnTo>
                <a:lnTo>
                  <a:pt x="1406" y="918"/>
                </a:lnTo>
                <a:lnTo>
                  <a:pt x="1406" y="921"/>
                </a:lnTo>
                <a:lnTo>
                  <a:pt x="1406" y="921"/>
                </a:lnTo>
                <a:lnTo>
                  <a:pt x="1404" y="921"/>
                </a:lnTo>
                <a:close/>
                <a:moveTo>
                  <a:pt x="1456" y="941"/>
                </a:moveTo>
                <a:lnTo>
                  <a:pt x="1458" y="941"/>
                </a:lnTo>
                <a:lnTo>
                  <a:pt x="1458" y="941"/>
                </a:lnTo>
                <a:lnTo>
                  <a:pt x="1458" y="941"/>
                </a:lnTo>
                <a:lnTo>
                  <a:pt x="1458" y="939"/>
                </a:lnTo>
                <a:lnTo>
                  <a:pt x="1456" y="939"/>
                </a:lnTo>
                <a:lnTo>
                  <a:pt x="1456" y="939"/>
                </a:lnTo>
                <a:lnTo>
                  <a:pt x="1456" y="941"/>
                </a:lnTo>
                <a:lnTo>
                  <a:pt x="1456" y="941"/>
                </a:lnTo>
                <a:close/>
                <a:moveTo>
                  <a:pt x="1377" y="889"/>
                </a:moveTo>
                <a:lnTo>
                  <a:pt x="1379" y="889"/>
                </a:lnTo>
                <a:lnTo>
                  <a:pt x="1379" y="889"/>
                </a:lnTo>
                <a:lnTo>
                  <a:pt x="1379" y="889"/>
                </a:lnTo>
                <a:lnTo>
                  <a:pt x="1379" y="887"/>
                </a:lnTo>
                <a:lnTo>
                  <a:pt x="1377" y="887"/>
                </a:lnTo>
                <a:lnTo>
                  <a:pt x="1377" y="887"/>
                </a:lnTo>
                <a:lnTo>
                  <a:pt x="1377" y="887"/>
                </a:lnTo>
                <a:lnTo>
                  <a:pt x="1375" y="889"/>
                </a:lnTo>
                <a:lnTo>
                  <a:pt x="1375" y="889"/>
                </a:lnTo>
                <a:lnTo>
                  <a:pt x="1375" y="889"/>
                </a:lnTo>
                <a:lnTo>
                  <a:pt x="1377" y="889"/>
                </a:lnTo>
                <a:close/>
                <a:moveTo>
                  <a:pt x="1402" y="916"/>
                </a:moveTo>
                <a:lnTo>
                  <a:pt x="1404" y="918"/>
                </a:lnTo>
                <a:lnTo>
                  <a:pt x="1404" y="918"/>
                </a:lnTo>
                <a:lnTo>
                  <a:pt x="1404" y="918"/>
                </a:lnTo>
                <a:lnTo>
                  <a:pt x="1404" y="918"/>
                </a:lnTo>
                <a:lnTo>
                  <a:pt x="1404" y="918"/>
                </a:lnTo>
                <a:lnTo>
                  <a:pt x="1404" y="916"/>
                </a:lnTo>
                <a:lnTo>
                  <a:pt x="1406" y="918"/>
                </a:lnTo>
                <a:lnTo>
                  <a:pt x="1406" y="916"/>
                </a:lnTo>
                <a:lnTo>
                  <a:pt x="1406" y="916"/>
                </a:lnTo>
                <a:lnTo>
                  <a:pt x="1406" y="916"/>
                </a:lnTo>
                <a:lnTo>
                  <a:pt x="1404" y="914"/>
                </a:lnTo>
                <a:lnTo>
                  <a:pt x="1404" y="914"/>
                </a:lnTo>
                <a:lnTo>
                  <a:pt x="1402" y="914"/>
                </a:lnTo>
                <a:lnTo>
                  <a:pt x="1402" y="914"/>
                </a:lnTo>
                <a:lnTo>
                  <a:pt x="1402" y="916"/>
                </a:lnTo>
                <a:lnTo>
                  <a:pt x="1402" y="916"/>
                </a:lnTo>
                <a:close/>
                <a:moveTo>
                  <a:pt x="1349" y="870"/>
                </a:moveTo>
                <a:lnTo>
                  <a:pt x="1349" y="870"/>
                </a:lnTo>
                <a:lnTo>
                  <a:pt x="1349" y="870"/>
                </a:lnTo>
                <a:lnTo>
                  <a:pt x="1349" y="870"/>
                </a:lnTo>
                <a:lnTo>
                  <a:pt x="1351" y="870"/>
                </a:lnTo>
                <a:lnTo>
                  <a:pt x="1351" y="870"/>
                </a:lnTo>
                <a:lnTo>
                  <a:pt x="1349" y="868"/>
                </a:lnTo>
                <a:lnTo>
                  <a:pt x="1349" y="868"/>
                </a:lnTo>
                <a:lnTo>
                  <a:pt x="1349" y="868"/>
                </a:lnTo>
                <a:lnTo>
                  <a:pt x="1349" y="868"/>
                </a:lnTo>
                <a:lnTo>
                  <a:pt x="1349" y="868"/>
                </a:lnTo>
                <a:lnTo>
                  <a:pt x="1349" y="870"/>
                </a:lnTo>
                <a:lnTo>
                  <a:pt x="1349" y="870"/>
                </a:lnTo>
                <a:close/>
                <a:moveTo>
                  <a:pt x="1305" y="904"/>
                </a:moveTo>
                <a:lnTo>
                  <a:pt x="1305" y="904"/>
                </a:lnTo>
                <a:lnTo>
                  <a:pt x="1305" y="904"/>
                </a:lnTo>
                <a:lnTo>
                  <a:pt x="1305" y="904"/>
                </a:lnTo>
                <a:lnTo>
                  <a:pt x="1305" y="904"/>
                </a:lnTo>
                <a:lnTo>
                  <a:pt x="1305" y="904"/>
                </a:lnTo>
                <a:lnTo>
                  <a:pt x="1305" y="904"/>
                </a:lnTo>
                <a:lnTo>
                  <a:pt x="1305" y="904"/>
                </a:lnTo>
                <a:close/>
                <a:moveTo>
                  <a:pt x="2102" y="1732"/>
                </a:moveTo>
                <a:lnTo>
                  <a:pt x="2102" y="1730"/>
                </a:lnTo>
                <a:lnTo>
                  <a:pt x="2102" y="1728"/>
                </a:lnTo>
                <a:lnTo>
                  <a:pt x="2102" y="1723"/>
                </a:lnTo>
                <a:lnTo>
                  <a:pt x="2099" y="1719"/>
                </a:lnTo>
                <a:lnTo>
                  <a:pt x="2099" y="1717"/>
                </a:lnTo>
                <a:lnTo>
                  <a:pt x="2097" y="1711"/>
                </a:lnTo>
                <a:lnTo>
                  <a:pt x="2095" y="1707"/>
                </a:lnTo>
                <a:lnTo>
                  <a:pt x="2093" y="1705"/>
                </a:lnTo>
                <a:lnTo>
                  <a:pt x="2093" y="1705"/>
                </a:lnTo>
                <a:lnTo>
                  <a:pt x="2087" y="1705"/>
                </a:lnTo>
                <a:lnTo>
                  <a:pt x="2085" y="1705"/>
                </a:lnTo>
                <a:lnTo>
                  <a:pt x="2081" y="1705"/>
                </a:lnTo>
                <a:lnTo>
                  <a:pt x="2079" y="1705"/>
                </a:lnTo>
                <a:lnTo>
                  <a:pt x="2074" y="1705"/>
                </a:lnTo>
                <a:lnTo>
                  <a:pt x="2074" y="1702"/>
                </a:lnTo>
                <a:lnTo>
                  <a:pt x="2072" y="1702"/>
                </a:lnTo>
                <a:lnTo>
                  <a:pt x="2070" y="1702"/>
                </a:lnTo>
                <a:lnTo>
                  <a:pt x="2068" y="1698"/>
                </a:lnTo>
                <a:lnTo>
                  <a:pt x="2062" y="1696"/>
                </a:lnTo>
                <a:lnTo>
                  <a:pt x="2060" y="1694"/>
                </a:lnTo>
                <a:lnTo>
                  <a:pt x="2055" y="1692"/>
                </a:lnTo>
                <a:lnTo>
                  <a:pt x="2053" y="1688"/>
                </a:lnTo>
                <a:lnTo>
                  <a:pt x="2051" y="1688"/>
                </a:lnTo>
                <a:lnTo>
                  <a:pt x="2051" y="1684"/>
                </a:lnTo>
                <a:lnTo>
                  <a:pt x="2047" y="1684"/>
                </a:lnTo>
                <a:lnTo>
                  <a:pt x="2045" y="1682"/>
                </a:lnTo>
                <a:lnTo>
                  <a:pt x="2043" y="1679"/>
                </a:lnTo>
                <a:lnTo>
                  <a:pt x="2037" y="1677"/>
                </a:lnTo>
                <a:lnTo>
                  <a:pt x="2035" y="1675"/>
                </a:lnTo>
                <a:lnTo>
                  <a:pt x="2035" y="1675"/>
                </a:lnTo>
                <a:lnTo>
                  <a:pt x="2032" y="1673"/>
                </a:lnTo>
                <a:lnTo>
                  <a:pt x="2028" y="1673"/>
                </a:lnTo>
                <a:lnTo>
                  <a:pt x="2024" y="1671"/>
                </a:lnTo>
                <a:lnTo>
                  <a:pt x="2022" y="1671"/>
                </a:lnTo>
                <a:lnTo>
                  <a:pt x="2016" y="1673"/>
                </a:lnTo>
                <a:lnTo>
                  <a:pt x="2011" y="1673"/>
                </a:lnTo>
                <a:lnTo>
                  <a:pt x="2009" y="1673"/>
                </a:lnTo>
                <a:lnTo>
                  <a:pt x="2007" y="1673"/>
                </a:lnTo>
                <a:lnTo>
                  <a:pt x="2005" y="1673"/>
                </a:lnTo>
                <a:lnTo>
                  <a:pt x="2003" y="1671"/>
                </a:lnTo>
                <a:lnTo>
                  <a:pt x="2001" y="1671"/>
                </a:lnTo>
                <a:lnTo>
                  <a:pt x="1999" y="1671"/>
                </a:lnTo>
                <a:lnTo>
                  <a:pt x="1995" y="1671"/>
                </a:lnTo>
                <a:lnTo>
                  <a:pt x="1991" y="1669"/>
                </a:lnTo>
                <a:lnTo>
                  <a:pt x="1988" y="1669"/>
                </a:lnTo>
                <a:lnTo>
                  <a:pt x="1986" y="1667"/>
                </a:lnTo>
                <a:lnTo>
                  <a:pt x="1986" y="1667"/>
                </a:lnTo>
                <a:lnTo>
                  <a:pt x="1982" y="1665"/>
                </a:lnTo>
                <a:lnTo>
                  <a:pt x="1980" y="1665"/>
                </a:lnTo>
                <a:lnTo>
                  <a:pt x="1978" y="1665"/>
                </a:lnTo>
                <a:lnTo>
                  <a:pt x="1978" y="1667"/>
                </a:lnTo>
                <a:lnTo>
                  <a:pt x="1974" y="1667"/>
                </a:lnTo>
                <a:lnTo>
                  <a:pt x="1972" y="1669"/>
                </a:lnTo>
                <a:lnTo>
                  <a:pt x="1972" y="1669"/>
                </a:lnTo>
                <a:lnTo>
                  <a:pt x="1970" y="1669"/>
                </a:lnTo>
                <a:lnTo>
                  <a:pt x="1967" y="1671"/>
                </a:lnTo>
                <a:lnTo>
                  <a:pt x="1967" y="1671"/>
                </a:lnTo>
                <a:lnTo>
                  <a:pt x="1967" y="1669"/>
                </a:lnTo>
                <a:lnTo>
                  <a:pt x="1970" y="1669"/>
                </a:lnTo>
                <a:lnTo>
                  <a:pt x="1970" y="1667"/>
                </a:lnTo>
                <a:lnTo>
                  <a:pt x="1970" y="1667"/>
                </a:lnTo>
                <a:lnTo>
                  <a:pt x="1967" y="1667"/>
                </a:lnTo>
                <a:lnTo>
                  <a:pt x="1967" y="1667"/>
                </a:lnTo>
                <a:lnTo>
                  <a:pt x="1965" y="1667"/>
                </a:lnTo>
                <a:lnTo>
                  <a:pt x="1965" y="1671"/>
                </a:lnTo>
                <a:lnTo>
                  <a:pt x="1963" y="1673"/>
                </a:lnTo>
                <a:lnTo>
                  <a:pt x="1961" y="1675"/>
                </a:lnTo>
                <a:lnTo>
                  <a:pt x="1959" y="1677"/>
                </a:lnTo>
                <a:lnTo>
                  <a:pt x="1959" y="1675"/>
                </a:lnTo>
                <a:lnTo>
                  <a:pt x="1961" y="1671"/>
                </a:lnTo>
                <a:lnTo>
                  <a:pt x="1961" y="1669"/>
                </a:lnTo>
                <a:lnTo>
                  <a:pt x="1961" y="1669"/>
                </a:lnTo>
                <a:lnTo>
                  <a:pt x="1961" y="1667"/>
                </a:lnTo>
                <a:lnTo>
                  <a:pt x="1963" y="1667"/>
                </a:lnTo>
                <a:lnTo>
                  <a:pt x="1963" y="1665"/>
                </a:lnTo>
                <a:lnTo>
                  <a:pt x="1965" y="1665"/>
                </a:lnTo>
                <a:lnTo>
                  <a:pt x="1965" y="1665"/>
                </a:lnTo>
                <a:lnTo>
                  <a:pt x="1963" y="1663"/>
                </a:lnTo>
                <a:lnTo>
                  <a:pt x="1963" y="1663"/>
                </a:lnTo>
                <a:lnTo>
                  <a:pt x="1961" y="1663"/>
                </a:lnTo>
                <a:lnTo>
                  <a:pt x="1961" y="1665"/>
                </a:lnTo>
                <a:lnTo>
                  <a:pt x="1959" y="1665"/>
                </a:lnTo>
                <a:lnTo>
                  <a:pt x="1959" y="1663"/>
                </a:lnTo>
                <a:lnTo>
                  <a:pt x="1959" y="1663"/>
                </a:lnTo>
                <a:lnTo>
                  <a:pt x="1961" y="1663"/>
                </a:lnTo>
                <a:lnTo>
                  <a:pt x="1961" y="1663"/>
                </a:lnTo>
                <a:lnTo>
                  <a:pt x="1961" y="1661"/>
                </a:lnTo>
                <a:lnTo>
                  <a:pt x="1963" y="1661"/>
                </a:lnTo>
                <a:lnTo>
                  <a:pt x="1963" y="1658"/>
                </a:lnTo>
                <a:lnTo>
                  <a:pt x="1961" y="1658"/>
                </a:lnTo>
                <a:lnTo>
                  <a:pt x="1961" y="1656"/>
                </a:lnTo>
                <a:lnTo>
                  <a:pt x="1959" y="1656"/>
                </a:lnTo>
                <a:lnTo>
                  <a:pt x="1959" y="1656"/>
                </a:lnTo>
                <a:lnTo>
                  <a:pt x="1959" y="1656"/>
                </a:lnTo>
                <a:lnTo>
                  <a:pt x="1959" y="1656"/>
                </a:lnTo>
                <a:lnTo>
                  <a:pt x="1959" y="1654"/>
                </a:lnTo>
                <a:lnTo>
                  <a:pt x="1957" y="1654"/>
                </a:lnTo>
                <a:lnTo>
                  <a:pt x="1955" y="1652"/>
                </a:lnTo>
                <a:lnTo>
                  <a:pt x="1955" y="1652"/>
                </a:lnTo>
                <a:lnTo>
                  <a:pt x="1953" y="1652"/>
                </a:lnTo>
                <a:lnTo>
                  <a:pt x="1953" y="1654"/>
                </a:lnTo>
                <a:lnTo>
                  <a:pt x="1951" y="1656"/>
                </a:lnTo>
                <a:lnTo>
                  <a:pt x="1951" y="1656"/>
                </a:lnTo>
                <a:lnTo>
                  <a:pt x="1951" y="1654"/>
                </a:lnTo>
                <a:lnTo>
                  <a:pt x="1949" y="1650"/>
                </a:lnTo>
                <a:lnTo>
                  <a:pt x="1949" y="1650"/>
                </a:lnTo>
                <a:lnTo>
                  <a:pt x="1947" y="1650"/>
                </a:lnTo>
                <a:lnTo>
                  <a:pt x="1944" y="1650"/>
                </a:lnTo>
                <a:lnTo>
                  <a:pt x="1942" y="1648"/>
                </a:lnTo>
                <a:lnTo>
                  <a:pt x="1940" y="1648"/>
                </a:lnTo>
                <a:lnTo>
                  <a:pt x="1940" y="1648"/>
                </a:lnTo>
                <a:lnTo>
                  <a:pt x="1938" y="1646"/>
                </a:lnTo>
                <a:lnTo>
                  <a:pt x="1938" y="1646"/>
                </a:lnTo>
                <a:lnTo>
                  <a:pt x="1936" y="1646"/>
                </a:lnTo>
                <a:lnTo>
                  <a:pt x="1936" y="1646"/>
                </a:lnTo>
                <a:lnTo>
                  <a:pt x="1934" y="1646"/>
                </a:lnTo>
                <a:lnTo>
                  <a:pt x="1932" y="1646"/>
                </a:lnTo>
                <a:lnTo>
                  <a:pt x="1932" y="1644"/>
                </a:lnTo>
                <a:lnTo>
                  <a:pt x="1930" y="1644"/>
                </a:lnTo>
                <a:lnTo>
                  <a:pt x="1930" y="1642"/>
                </a:lnTo>
                <a:lnTo>
                  <a:pt x="1928" y="1642"/>
                </a:lnTo>
                <a:lnTo>
                  <a:pt x="1928" y="1642"/>
                </a:lnTo>
                <a:lnTo>
                  <a:pt x="1926" y="1642"/>
                </a:lnTo>
                <a:lnTo>
                  <a:pt x="1926" y="1642"/>
                </a:lnTo>
                <a:lnTo>
                  <a:pt x="1923" y="1642"/>
                </a:lnTo>
                <a:lnTo>
                  <a:pt x="1923" y="1640"/>
                </a:lnTo>
                <a:lnTo>
                  <a:pt x="1921" y="1640"/>
                </a:lnTo>
                <a:lnTo>
                  <a:pt x="1921" y="1640"/>
                </a:lnTo>
                <a:lnTo>
                  <a:pt x="1919" y="1642"/>
                </a:lnTo>
                <a:lnTo>
                  <a:pt x="1921" y="1642"/>
                </a:lnTo>
                <a:lnTo>
                  <a:pt x="1921" y="1642"/>
                </a:lnTo>
                <a:lnTo>
                  <a:pt x="1919" y="1642"/>
                </a:lnTo>
                <a:lnTo>
                  <a:pt x="1919" y="1642"/>
                </a:lnTo>
                <a:lnTo>
                  <a:pt x="1917" y="1642"/>
                </a:lnTo>
                <a:lnTo>
                  <a:pt x="1917" y="1642"/>
                </a:lnTo>
                <a:lnTo>
                  <a:pt x="1917" y="1642"/>
                </a:lnTo>
                <a:lnTo>
                  <a:pt x="1915" y="1642"/>
                </a:lnTo>
                <a:lnTo>
                  <a:pt x="1915" y="1642"/>
                </a:lnTo>
                <a:lnTo>
                  <a:pt x="1913" y="1642"/>
                </a:lnTo>
                <a:lnTo>
                  <a:pt x="1913" y="1642"/>
                </a:lnTo>
                <a:lnTo>
                  <a:pt x="1911" y="1642"/>
                </a:lnTo>
                <a:lnTo>
                  <a:pt x="1911" y="1642"/>
                </a:lnTo>
                <a:lnTo>
                  <a:pt x="1911" y="1642"/>
                </a:lnTo>
                <a:lnTo>
                  <a:pt x="1911" y="1642"/>
                </a:lnTo>
                <a:lnTo>
                  <a:pt x="1909" y="1644"/>
                </a:lnTo>
                <a:lnTo>
                  <a:pt x="1909" y="1644"/>
                </a:lnTo>
                <a:lnTo>
                  <a:pt x="1907" y="1646"/>
                </a:lnTo>
                <a:lnTo>
                  <a:pt x="1909" y="1646"/>
                </a:lnTo>
                <a:lnTo>
                  <a:pt x="1907" y="1648"/>
                </a:lnTo>
                <a:lnTo>
                  <a:pt x="1907" y="1648"/>
                </a:lnTo>
                <a:lnTo>
                  <a:pt x="1905" y="1650"/>
                </a:lnTo>
                <a:lnTo>
                  <a:pt x="1905" y="1652"/>
                </a:lnTo>
                <a:lnTo>
                  <a:pt x="1907" y="1652"/>
                </a:lnTo>
                <a:lnTo>
                  <a:pt x="1907" y="1652"/>
                </a:lnTo>
                <a:lnTo>
                  <a:pt x="1907" y="1652"/>
                </a:lnTo>
                <a:lnTo>
                  <a:pt x="1905" y="1654"/>
                </a:lnTo>
                <a:lnTo>
                  <a:pt x="1905" y="1654"/>
                </a:lnTo>
                <a:lnTo>
                  <a:pt x="1905" y="1652"/>
                </a:lnTo>
                <a:lnTo>
                  <a:pt x="1903" y="1652"/>
                </a:lnTo>
                <a:lnTo>
                  <a:pt x="1898" y="1656"/>
                </a:lnTo>
                <a:lnTo>
                  <a:pt x="1896" y="1658"/>
                </a:lnTo>
                <a:lnTo>
                  <a:pt x="1894" y="1658"/>
                </a:lnTo>
                <a:lnTo>
                  <a:pt x="1892" y="1665"/>
                </a:lnTo>
                <a:lnTo>
                  <a:pt x="1892" y="1667"/>
                </a:lnTo>
                <a:lnTo>
                  <a:pt x="1890" y="1669"/>
                </a:lnTo>
                <a:lnTo>
                  <a:pt x="1890" y="1669"/>
                </a:lnTo>
                <a:lnTo>
                  <a:pt x="1888" y="1669"/>
                </a:lnTo>
                <a:lnTo>
                  <a:pt x="1890" y="1669"/>
                </a:lnTo>
                <a:lnTo>
                  <a:pt x="1890" y="1667"/>
                </a:lnTo>
                <a:lnTo>
                  <a:pt x="1890" y="1665"/>
                </a:lnTo>
                <a:lnTo>
                  <a:pt x="1892" y="1663"/>
                </a:lnTo>
                <a:lnTo>
                  <a:pt x="1892" y="1658"/>
                </a:lnTo>
                <a:lnTo>
                  <a:pt x="1894" y="1656"/>
                </a:lnTo>
                <a:lnTo>
                  <a:pt x="1890" y="1658"/>
                </a:lnTo>
                <a:lnTo>
                  <a:pt x="1888" y="1658"/>
                </a:lnTo>
                <a:lnTo>
                  <a:pt x="1886" y="1658"/>
                </a:lnTo>
                <a:lnTo>
                  <a:pt x="1884" y="1658"/>
                </a:lnTo>
                <a:lnTo>
                  <a:pt x="1882" y="1658"/>
                </a:lnTo>
                <a:lnTo>
                  <a:pt x="1882" y="1658"/>
                </a:lnTo>
                <a:lnTo>
                  <a:pt x="1879" y="1658"/>
                </a:lnTo>
                <a:lnTo>
                  <a:pt x="1877" y="1661"/>
                </a:lnTo>
                <a:lnTo>
                  <a:pt x="1875" y="1658"/>
                </a:lnTo>
                <a:lnTo>
                  <a:pt x="1873" y="1656"/>
                </a:lnTo>
                <a:lnTo>
                  <a:pt x="1873" y="1656"/>
                </a:lnTo>
                <a:lnTo>
                  <a:pt x="1873" y="1656"/>
                </a:lnTo>
                <a:lnTo>
                  <a:pt x="1873" y="1654"/>
                </a:lnTo>
                <a:lnTo>
                  <a:pt x="1871" y="1652"/>
                </a:lnTo>
                <a:lnTo>
                  <a:pt x="1871" y="1650"/>
                </a:lnTo>
                <a:lnTo>
                  <a:pt x="1871" y="1650"/>
                </a:lnTo>
                <a:lnTo>
                  <a:pt x="1871" y="1648"/>
                </a:lnTo>
                <a:lnTo>
                  <a:pt x="1871" y="1648"/>
                </a:lnTo>
                <a:lnTo>
                  <a:pt x="1869" y="1648"/>
                </a:lnTo>
                <a:lnTo>
                  <a:pt x="1871" y="1646"/>
                </a:lnTo>
                <a:lnTo>
                  <a:pt x="1871" y="1646"/>
                </a:lnTo>
                <a:lnTo>
                  <a:pt x="1871" y="1644"/>
                </a:lnTo>
                <a:lnTo>
                  <a:pt x="1869" y="1646"/>
                </a:lnTo>
                <a:lnTo>
                  <a:pt x="1869" y="1646"/>
                </a:lnTo>
                <a:lnTo>
                  <a:pt x="1867" y="1648"/>
                </a:lnTo>
                <a:lnTo>
                  <a:pt x="1865" y="1648"/>
                </a:lnTo>
                <a:lnTo>
                  <a:pt x="1861" y="1650"/>
                </a:lnTo>
                <a:lnTo>
                  <a:pt x="1859" y="1652"/>
                </a:lnTo>
                <a:lnTo>
                  <a:pt x="1854" y="1654"/>
                </a:lnTo>
                <a:lnTo>
                  <a:pt x="1852" y="1654"/>
                </a:lnTo>
                <a:lnTo>
                  <a:pt x="1850" y="1654"/>
                </a:lnTo>
                <a:lnTo>
                  <a:pt x="1844" y="1654"/>
                </a:lnTo>
                <a:lnTo>
                  <a:pt x="1846" y="1652"/>
                </a:lnTo>
                <a:lnTo>
                  <a:pt x="1850" y="1650"/>
                </a:lnTo>
                <a:lnTo>
                  <a:pt x="1854" y="1652"/>
                </a:lnTo>
                <a:lnTo>
                  <a:pt x="1854" y="1650"/>
                </a:lnTo>
                <a:lnTo>
                  <a:pt x="1854" y="1650"/>
                </a:lnTo>
                <a:lnTo>
                  <a:pt x="1856" y="1648"/>
                </a:lnTo>
                <a:lnTo>
                  <a:pt x="1856" y="1648"/>
                </a:lnTo>
                <a:lnTo>
                  <a:pt x="1859" y="1646"/>
                </a:lnTo>
                <a:lnTo>
                  <a:pt x="1859" y="1644"/>
                </a:lnTo>
                <a:lnTo>
                  <a:pt x="1859" y="1642"/>
                </a:lnTo>
                <a:lnTo>
                  <a:pt x="1861" y="1640"/>
                </a:lnTo>
                <a:lnTo>
                  <a:pt x="1861" y="1638"/>
                </a:lnTo>
                <a:lnTo>
                  <a:pt x="1863" y="1638"/>
                </a:lnTo>
                <a:lnTo>
                  <a:pt x="1865" y="1633"/>
                </a:lnTo>
                <a:lnTo>
                  <a:pt x="1865" y="1633"/>
                </a:lnTo>
                <a:lnTo>
                  <a:pt x="1867" y="1631"/>
                </a:lnTo>
                <a:lnTo>
                  <a:pt x="1869" y="1629"/>
                </a:lnTo>
                <a:lnTo>
                  <a:pt x="1871" y="1629"/>
                </a:lnTo>
                <a:lnTo>
                  <a:pt x="1871" y="1629"/>
                </a:lnTo>
                <a:lnTo>
                  <a:pt x="1873" y="1627"/>
                </a:lnTo>
                <a:lnTo>
                  <a:pt x="1875" y="1625"/>
                </a:lnTo>
                <a:lnTo>
                  <a:pt x="1877" y="1623"/>
                </a:lnTo>
                <a:lnTo>
                  <a:pt x="1877" y="1621"/>
                </a:lnTo>
                <a:lnTo>
                  <a:pt x="1879" y="1619"/>
                </a:lnTo>
                <a:lnTo>
                  <a:pt x="1882" y="1617"/>
                </a:lnTo>
                <a:lnTo>
                  <a:pt x="1884" y="1617"/>
                </a:lnTo>
                <a:lnTo>
                  <a:pt x="1884" y="1614"/>
                </a:lnTo>
                <a:lnTo>
                  <a:pt x="1886" y="1614"/>
                </a:lnTo>
                <a:lnTo>
                  <a:pt x="1884" y="1612"/>
                </a:lnTo>
                <a:lnTo>
                  <a:pt x="1886" y="1610"/>
                </a:lnTo>
                <a:lnTo>
                  <a:pt x="1884" y="1608"/>
                </a:lnTo>
                <a:lnTo>
                  <a:pt x="1882" y="1606"/>
                </a:lnTo>
                <a:lnTo>
                  <a:pt x="1882" y="1606"/>
                </a:lnTo>
                <a:lnTo>
                  <a:pt x="1879" y="1606"/>
                </a:lnTo>
                <a:lnTo>
                  <a:pt x="1877" y="1604"/>
                </a:lnTo>
                <a:lnTo>
                  <a:pt x="1875" y="1604"/>
                </a:lnTo>
                <a:lnTo>
                  <a:pt x="1875" y="1602"/>
                </a:lnTo>
                <a:lnTo>
                  <a:pt x="1875" y="1602"/>
                </a:lnTo>
                <a:lnTo>
                  <a:pt x="1873" y="1600"/>
                </a:lnTo>
                <a:lnTo>
                  <a:pt x="1873" y="1600"/>
                </a:lnTo>
                <a:lnTo>
                  <a:pt x="1873" y="1600"/>
                </a:lnTo>
                <a:lnTo>
                  <a:pt x="1873" y="1600"/>
                </a:lnTo>
                <a:lnTo>
                  <a:pt x="1873" y="1598"/>
                </a:lnTo>
                <a:lnTo>
                  <a:pt x="1871" y="1596"/>
                </a:lnTo>
                <a:lnTo>
                  <a:pt x="1871" y="1593"/>
                </a:lnTo>
                <a:lnTo>
                  <a:pt x="1871" y="1593"/>
                </a:lnTo>
                <a:lnTo>
                  <a:pt x="1869" y="1587"/>
                </a:lnTo>
                <a:lnTo>
                  <a:pt x="1869" y="1583"/>
                </a:lnTo>
                <a:lnTo>
                  <a:pt x="1867" y="1579"/>
                </a:lnTo>
                <a:lnTo>
                  <a:pt x="1865" y="1573"/>
                </a:lnTo>
                <a:lnTo>
                  <a:pt x="1865" y="1570"/>
                </a:lnTo>
                <a:lnTo>
                  <a:pt x="1863" y="1568"/>
                </a:lnTo>
                <a:lnTo>
                  <a:pt x="1861" y="1568"/>
                </a:lnTo>
                <a:lnTo>
                  <a:pt x="1861" y="1570"/>
                </a:lnTo>
                <a:lnTo>
                  <a:pt x="1859" y="1573"/>
                </a:lnTo>
                <a:lnTo>
                  <a:pt x="1859" y="1573"/>
                </a:lnTo>
                <a:lnTo>
                  <a:pt x="1859" y="1573"/>
                </a:lnTo>
                <a:lnTo>
                  <a:pt x="1859" y="1570"/>
                </a:lnTo>
                <a:lnTo>
                  <a:pt x="1859" y="1570"/>
                </a:lnTo>
                <a:lnTo>
                  <a:pt x="1856" y="1566"/>
                </a:lnTo>
                <a:lnTo>
                  <a:pt x="1856" y="1564"/>
                </a:lnTo>
                <a:lnTo>
                  <a:pt x="1856" y="1564"/>
                </a:lnTo>
                <a:lnTo>
                  <a:pt x="1856" y="1566"/>
                </a:lnTo>
                <a:lnTo>
                  <a:pt x="1856" y="1568"/>
                </a:lnTo>
                <a:lnTo>
                  <a:pt x="1854" y="1568"/>
                </a:lnTo>
                <a:lnTo>
                  <a:pt x="1854" y="1568"/>
                </a:lnTo>
                <a:lnTo>
                  <a:pt x="1854" y="1568"/>
                </a:lnTo>
                <a:lnTo>
                  <a:pt x="1854" y="1568"/>
                </a:lnTo>
                <a:lnTo>
                  <a:pt x="1854" y="1566"/>
                </a:lnTo>
                <a:lnTo>
                  <a:pt x="1854" y="1564"/>
                </a:lnTo>
                <a:lnTo>
                  <a:pt x="1854" y="1564"/>
                </a:lnTo>
                <a:lnTo>
                  <a:pt x="1850" y="1562"/>
                </a:lnTo>
                <a:lnTo>
                  <a:pt x="1850" y="1562"/>
                </a:lnTo>
                <a:lnTo>
                  <a:pt x="1850" y="1562"/>
                </a:lnTo>
                <a:lnTo>
                  <a:pt x="1850" y="1560"/>
                </a:lnTo>
                <a:lnTo>
                  <a:pt x="1848" y="1560"/>
                </a:lnTo>
                <a:lnTo>
                  <a:pt x="1844" y="1556"/>
                </a:lnTo>
                <a:lnTo>
                  <a:pt x="1842" y="1554"/>
                </a:lnTo>
                <a:lnTo>
                  <a:pt x="1835" y="1552"/>
                </a:lnTo>
                <a:lnTo>
                  <a:pt x="1833" y="1552"/>
                </a:lnTo>
                <a:lnTo>
                  <a:pt x="1827" y="1547"/>
                </a:lnTo>
                <a:lnTo>
                  <a:pt x="1827" y="1547"/>
                </a:lnTo>
                <a:lnTo>
                  <a:pt x="1825" y="1549"/>
                </a:lnTo>
                <a:lnTo>
                  <a:pt x="1825" y="1554"/>
                </a:lnTo>
                <a:lnTo>
                  <a:pt x="1823" y="1554"/>
                </a:lnTo>
                <a:lnTo>
                  <a:pt x="1825" y="1552"/>
                </a:lnTo>
                <a:lnTo>
                  <a:pt x="1825" y="1552"/>
                </a:lnTo>
                <a:lnTo>
                  <a:pt x="1825" y="1549"/>
                </a:lnTo>
                <a:lnTo>
                  <a:pt x="1825" y="1547"/>
                </a:lnTo>
                <a:lnTo>
                  <a:pt x="1823" y="1547"/>
                </a:lnTo>
                <a:lnTo>
                  <a:pt x="1821" y="1545"/>
                </a:lnTo>
                <a:lnTo>
                  <a:pt x="1812" y="1545"/>
                </a:lnTo>
                <a:lnTo>
                  <a:pt x="1808" y="1545"/>
                </a:lnTo>
                <a:lnTo>
                  <a:pt x="1806" y="1545"/>
                </a:lnTo>
                <a:lnTo>
                  <a:pt x="1802" y="1545"/>
                </a:lnTo>
                <a:lnTo>
                  <a:pt x="1800" y="1545"/>
                </a:lnTo>
                <a:lnTo>
                  <a:pt x="1798" y="1547"/>
                </a:lnTo>
                <a:lnTo>
                  <a:pt x="1798" y="1547"/>
                </a:lnTo>
                <a:lnTo>
                  <a:pt x="1798" y="1549"/>
                </a:lnTo>
                <a:lnTo>
                  <a:pt x="1798" y="1547"/>
                </a:lnTo>
                <a:lnTo>
                  <a:pt x="1794" y="1547"/>
                </a:lnTo>
                <a:lnTo>
                  <a:pt x="1789" y="1545"/>
                </a:lnTo>
                <a:lnTo>
                  <a:pt x="1783" y="1545"/>
                </a:lnTo>
                <a:lnTo>
                  <a:pt x="1781" y="1545"/>
                </a:lnTo>
                <a:lnTo>
                  <a:pt x="1781" y="1547"/>
                </a:lnTo>
                <a:lnTo>
                  <a:pt x="1781" y="1549"/>
                </a:lnTo>
                <a:lnTo>
                  <a:pt x="1779" y="1549"/>
                </a:lnTo>
                <a:lnTo>
                  <a:pt x="1779" y="1552"/>
                </a:lnTo>
                <a:lnTo>
                  <a:pt x="1779" y="1552"/>
                </a:lnTo>
                <a:lnTo>
                  <a:pt x="1779" y="1552"/>
                </a:lnTo>
                <a:lnTo>
                  <a:pt x="1779" y="1547"/>
                </a:lnTo>
                <a:lnTo>
                  <a:pt x="1779" y="1543"/>
                </a:lnTo>
                <a:lnTo>
                  <a:pt x="1779" y="1543"/>
                </a:lnTo>
                <a:lnTo>
                  <a:pt x="1777" y="1541"/>
                </a:lnTo>
                <a:lnTo>
                  <a:pt x="1775" y="1541"/>
                </a:lnTo>
                <a:lnTo>
                  <a:pt x="1773" y="1539"/>
                </a:lnTo>
                <a:lnTo>
                  <a:pt x="1771" y="1537"/>
                </a:lnTo>
                <a:lnTo>
                  <a:pt x="1768" y="1533"/>
                </a:lnTo>
                <a:lnTo>
                  <a:pt x="1766" y="1533"/>
                </a:lnTo>
                <a:lnTo>
                  <a:pt x="1764" y="1533"/>
                </a:lnTo>
                <a:lnTo>
                  <a:pt x="1762" y="1533"/>
                </a:lnTo>
                <a:lnTo>
                  <a:pt x="1762" y="1533"/>
                </a:lnTo>
                <a:lnTo>
                  <a:pt x="1760" y="1535"/>
                </a:lnTo>
                <a:lnTo>
                  <a:pt x="1760" y="1537"/>
                </a:lnTo>
                <a:lnTo>
                  <a:pt x="1758" y="1539"/>
                </a:lnTo>
                <a:lnTo>
                  <a:pt x="1758" y="1539"/>
                </a:lnTo>
                <a:lnTo>
                  <a:pt x="1758" y="1537"/>
                </a:lnTo>
                <a:lnTo>
                  <a:pt x="1758" y="1535"/>
                </a:lnTo>
                <a:lnTo>
                  <a:pt x="1758" y="1533"/>
                </a:lnTo>
                <a:lnTo>
                  <a:pt x="1760" y="1531"/>
                </a:lnTo>
                <a:lnTo>
                  <a:pt x="1760" y="1526"/>
                </a:lnTo>
                <a:lnTo>
                  <a:pt x="1760" y="1524"/>
                </a:lnTo>
                <a:lnTo>
                  <a:pt x="1758" y="1522"/>
                </a:lnTo>
                <a:lnTo>
                  <a:pt x="1758" y="1522"/>
                </a:lnTo>
                <a:lnTo>
                  <a:pt x="1756" y="1520"/>
                </a:lnTo>
                <a:lnTo>
                  <a:pt x="1750" y="1516"/>
                </a:lnTo>
                <a:lnTo>
                  <a:pt x="1745" y="1512"/>
                </a:lnTo>
                <a:lnTo>
                  <a:pt x="1743" y="1512"/>
                </a:lnTo>
                <a:lnTo>
                  <a:pt x="1743" y="1510"/>
                </a:lnTo>
                <a:lnTo>
                  <a:pt x="1741" y="1512"/>
                </a:lnTo>
                <a:lnTo>
                  <a:pt x="1741" y="1512"/>
                </a:lnTo>
                <a:lnTo>
                  <a:pt x="1741" y="1512"/>
                </a:lnTo>
                <a:lnTo>
                  <a:pt x="1739" y="1508"/>
                </a:lnTo>
                <a:lnTo>
                  <a:pt x="1739" y="1508"/>
                </a:lnTo>
                <a:lnTo>
                  <a:pt x="1737" y="1508"/>
                </a:lnTo>
                <a:lnTo>
                  <a:pt x="1733" y="1508"/>
                </a:lnTo>
                <a:lnTo>
                  <a:pt x="1733" y="1508"/>
                </a:lnTo>
                <a:lnTo>
                  <a:pt x="1731" y="1508"/>
                </a:lnTo>
                <a:lnTo>
                  <a:pt x="1727" y="1508"/>
                </a:lnTo>
                <a:lnTo>
                  <a:pt x="1727" y="1508"/>
                </a:lnTo>
                <a:lnTo>
                  <a:pt x="1724" y="1510"/>
                </a:lnTo>
                <a:lnTo>
                  <a:pt x="1720" y="1510"/>
                </a:lnTo>
                <a:lnTo>
                  <a:pt x="1720" y="1510"/>
                </a:lnTo>
                <a:lnTo>
                  <a:pt x="1718" y="1510"/>
                </a:lnTo>
                <a:lnTo>
                  <a:pt x="1716" y="1508"/>
                </a:lnTo>
                <a:lnTo>
                  <a:pt x="1716" y="1508"/>
                </a:lnTo>
                <a:lnTo>
                  <a:pt x="1720" y="1508"/>
                </a:lnTo>
                <a:lnTo>
                  <a:pt x="1722" y="1505"/>
                </a:lnTo>
                <a:lnTo>
                  <a:pt x="1722" y="1503"/>
                </a:lnTo>
                <a:lnTo>
                  <a:pt x="1722" y="1503"/>
                </a:lnTo>
                <a:lnTo>
                  <a:pt x="1722" y="1501"/>
                </a:lnTo>
                <a:lnTo>
                  <a:pt x="1722" y="1501"/>
                </a:lnTo>
                <a:lnTo>
                  <a:pt x="1722" y="1501"/>
                </a:lnTo>
                <a:lnTo>
                  <a:pt x="1724" y="1499"/>
                </a:lnTo>
                <a:lnTo>
                  <a:pt x="1724" y="1499"/>
                </a:lnTo>
                <a:lnTo>
                  <a:pt x="1727" y="1497"/>
                </a:lnTo>
                <a:lnTo>
                  <a:pt x="1727" y="1497"/>
                </a:lnTo>
                <a:lnTo>
                  <a:pt x="1727" y="1495"/>
                </a:lnTo>
                <a:lnTo>
                  <a:pt x="1724" y="1493"/>
                </a:lnTo>
                <a:lnTo>
                  <a:pt x="1720" y="1493"/>
                </a:lnTo>
                <a:lnTo>
                  <a:pt x="1720" y="1493"/>
                </a:lnTo>
                <a:lnTo>
                  <a:pt x="1716" y="1489"/>
                </a:lnTo>
                <a:lnTo>
                  <a:pt x="1716" y="1489"/>
                </a:lnTo>
                <a:lnTo>
                  <a:pt x="1714" y="1491"/>
                </a:lnTo>
                <a:lnTo>
                  <a:pt x="1712" y="1491"/>
                </a:lnTo>
                <a:lnTo>
                  <a:pt x="1714" y="1491"/>
                </a:lnTo>
                <a:lnTo>
                  <a:pt x="1714" y="1491"/>
                </a:lnTo>
                <a:lnTo>
                  <a:pt x="1714" y="1493"/>
                </a:lnTo>
                <a:lnTo>
                  <a:pt x="1714" y="1493"/>
                </a:lnTo>
                <a:lnTo>
                  <a:pt x="1712" y="1491"/>
                </a:lnTo>
                <a:lnTo>
                  <a:pt x="1712" y="1491"/>
                </a:lnTo>
                <a:lnTo>
                  <a:pt x="1712" y="1491"/>
                </a:lnTo>
                <a:lnTo>
                  <a:pt x="1712" y="1489"/>
                </a:lnTo>
                <a:lnTo>
                  <a:pt x="1710" y="1489"/>
                </a:lnTo>
                <a:lnTo>
                  <a:pt x="1708" y="1487"/>
                </a:lnTo>
                <a:lnTo>
                  <a:pt x="1708" y="1487"/>
                </a:lnTo>
                <a:lnTo>
                  <a:pt x="1708" y="1487"/>
                </a:lnTo>
                <a:lnTo>
                  <a:pt x="1708" y="1489"/>
                </a:lnTo>
                <a:lnTo>
                  <a:pt x="1708" y="1489"/>
                </a:lnTo>
                <a:lnTo>
                  <a:pt x="1708" y="1491"/>
                </a:lnTo>
                <a:lnTo>
                  <a:pt x="1708" y="1489"/>
                </a:lnTo>
                <a:lnTo>
                  <a:pt x="1708" y="1489"/>
                </a:lnTo>
                <a:lnTo>
                  <a:pt x="1706" y="1489"/>
                </a:lnTo>
                <a:lnTo>
                  <a:pt x="1706" y="1491"/>
                </a:lnTo>
                <a:lnTo>
                  <a:pt x="1706" y="1491"/>
                </a:lnTo>
                <a:lnTo>
                  <a:pt x="1706" y="1491"/>
                </a:lnTo>
                <a:lnTo>
                  <a:pt x="1706" y="1491"/>
                </a:lnTo>
                <a:lnTo>
                  <a:pt x="1703" y="1489"/>
                </a:lnTo>
                <a:lnTo>
                  <a:pt x="1701" y="1484"/>
                </a:lnTo>
                <a:lnTo>
                  <a:pt x="1701" y="1484"/>
                </a:lnTo>
                <a:lnTo>
                  <a:pt x="1701" y="1484"/>
                </a:lnTo>
                <a:lnTo>
                  <a:pt x="1701" y="1484"/>
                </a:lnTo>
                <a:lnTo>
                  <a:pt x="1701" y="1484"/>
                </a:lnTo>
                <a:lnTo>
                  <a:pt x="1699" y="1487"/>
                </a:lnTo>
                <a:lnTo>
                  <a:pt x="1699" y="1487"/>
                </a:lnTo>
                <a:lnTo>
                  <a:pt x="1699" y="1487"/>
                </a:lnTo>
                <a:lnTo>
                  <a:pt x="1699" y="1484"/>
                </a:lnTo>
                <a:lnTo>
                  <a:pt x="1699" y="1482"/>
                </a:lnTo>
                <a:lnTo>
                  <a:pt x="1699" y="1482"/>
                </a:lnTo>
                <a:lnTo>
                  <a:pt x="1697" y="1482"/>
                </a:lnTo>
                <a:lnTo>
                  <a:pt x="1697" y="1482"/>
                </a:lnTo>
                <a:lnTo>
                  <a:pt x="1697" y="1480"/>
                </a:lnTo>
                <a:lnTo>
                  <a:pt x="1697" y="1480"/>
                </a:lnTo>
                <a:lnTo>
                  <a:pt x="1697" y="1480"/>
                </a:lnTo>
                <a:lnTo>
                  <a:pt x="1699" y="1478"/>
                </a:lnTo>
                <a:lnTo>
                  <a:pt x="1703" y="1478"/>
                </a:lnTo>
                <a:lnTo>
                  <a:pt x="1706" y="1478"/>
                </a:lnTo>
                <a:lnTo>
                  <a:pt x="1710" y="1478"/>
                </a:lnTo>
                <a:lnTo>
                  <a:pt x="1710" y="1478"/>
                </a:lnTo>
                <a:lnTo>
                  <a:pt x="1712" y="1476"/>
                </a:lnTo>
                <a:lnTo>
                  <a:pt x="1706" y="1476"/>
                </a:lnTo>
                <a:lnTo>
                  <a:pt x="1699" y="1476"/>
                </a:lnTo>
                <a:lnTo>
                  <a:pt x="1695" y="1476"/>
                </a:lnTo>
                <a:lnTo>
                  <a:pt x="1695" y="1476"/>
                </a:lnTo>
                <a:lnTo>
                  <a:pt x="1693" y="1476"/>
                </a:lnTo>
                <a:lnTo>
                  <a:pt x="1689" y="1478"/>
                </a:lnTo>
                <a:lnTo>
                  <a:pt x="1683" y="1478"/>
                </a:lnTo>
                <a:lnTo>
                  <a:pt x="1678" y="1478"/>
                </a:lnTo>
                <a:lnTo>
                  <a:pt x="1676" y="1478"/>
                </a:lnTo>
                <a:lnTo>
                  <a:pt x="1676" y="1480"/>
                </a:lnTo>
                <a:lnTo>
                  <a:pt x="1678" y="1478"/>
                </a:lnTo>
                <a:lnTo>
                  <a:pt x="1683" y="1478"/>
                </a:lnTo>
                <a:lnTo>
                  <a:pt x="1685" y="1480"/>
                </a:lnTo>
                <a:lnTo>
                  <a:pt x="1685" y="1480"/>
                </a:lnTo>
                <a:lnTo>
                  <a:pt x="1683" y="1480"/>
                </a:lnTo>
                <a:lnTo>
                  <a:pt x="1678" y="1480"/>
                </a:lnTo>
                <a:lnTo>
                  <a:pt x="1668" y="1487"/>
                </a:lnTo>
                <a:lnTo>
                  <a:pt x="1668" y="1487"/>
                </a:lnTo>
                <a:lnTo>
                  <a:pt x="1666" y="1487"/>
                </a:lnTo>
                <a:lnTo>
                  <a:pt x="1664" y="1487"/>
                </a:lnTo>
                <a:lnTo>
                  <a:pt x="1662" y="1484"/>
                </a:lnTo>
                <a:lnTo>
                  <a:pt x="1659" y="1484"/>
                </a:lnTo>
                <a:lnTo>
                  <a:pt x="1657" y="1484"/>
                </a:lnTo>
                <a:lnTo>
                  <a:pt x="1653" y="1482"/>
                </a:lnTo>
                <a:lnTo>
                  <a:pt x="1651" y="1480"/>
                </a:lnTo>
                <a:lnTo>
                  <a:pt x="1651" y="1480"/>
                </a:lnTo>
                <a:lnTo>
                  <a:pt x="1649" y="1478"/>
                </a:lnTo>
                <a:lnTo>
                  <a:pt x="1649" y="1478"/>
                </a:lnTo>
                <a:lnTo>
                  <a:pt x="1636" y="1478"/>
                </a:lnTo>
                <a:lnTo>
                  <a:pt x="1634" y="1478"/>
                </a:lnTo>
                <a:lnTo>
                  <a:pt x="1628" y="1480"/>
                </a:lnTo>
                <a:lnTo>
                  <a:pt x="1624" y="1480"/>
                </a:lnTo>
                <a:lnTo>
                  <a:pt x="1620" y="1480"/>
                </a:lnTo>
                <a:lnTo>
                  <a:pt x="1620" y="1478"/>
                </a:lnTo>
                <a:lnTo>
                  <a:pt x="1618" y="1478"/>
                </a:lnTo>
                <a:lnTo>
                  <a:pt x="1618" y="1476"/>
                </a:lnTo>
                <a:lnTo>
                  <a:pt x="1620" y="1474"/>
                </a:lnTo>
                <a:lnTo>
                  <a:pt x="1618" y="1474"/>
                </a:lnTo>
                <a:lnTo>
                  <a:pt x="1618" y="1472"/>
                </a:lnTo>
                <a:lnTo>
                  <a:pt x="1618" y="1470"/>
                </a:lnTo>
                <a:lnTo>
                  <a:pt x="1613" y="1468"/>
                </a:lnTo>
                <a:lnTo>
                  <a:pt x="1611" y="1466"/>
                </a:lnTo>
                <a:lnTo>
                  <a:pt x="1607" y="1466"/>
                </a:lnTo>
                <a:lnTo>
                  <a:pt x="1605" y="1466"/>
                </a:lnTo>
                <a:lnTo>
                  <a:pt x="1601" y="1466"/>
                </a:lnTo>
                <a:lnTo>
                  <a:pt x="1601" y="1466"/>
                </a:lnTo>
                <a:lnTo>
                  <a:pt x="1599" y="1466"/>
                </a:lnTo>
                <a:lnTo>
                  <a:pt x="1599" y="1463"/>
                </a:lnTo>
                <a:lnTo>
                  <a:pt x="1597" y="1463"/>
                </a:lnTo>
                <a:lnTo>
                  <a:pt x="1597" y="1461"/>
                </a:lnTo>
                <a:lnTo>
                  <a:pt x="1597" y="1457"/>
                </a:lnTo>
                <a:lnTo>
                  <a:pt x="1597" y="1457"/>
                </a:lnTo>
                <a:lnTo>
                  <a:pt x="1595" y="1457"/>
                </a:lnTo>
                <a:lnTo>
                  <a:pt x="1595" y="1455"/>
                </a:lnTo>
                <a:lnTo>
                  <a:pt x="1592" y="1455"/>
                </a:lnTo>
                <a:lnTo>
                  <a:pt x="1590" y="1457"/>
                </a:lnTo>
                <a:lnTo>
                  <a:pt x="1590" y="1457"/>
                </a:lnTo>
                <a:lnTo>
                  <a:pt x="1590" y="1459"/>
                </a:lnTo>
                <a:lnTo>
                  <a:pt x="1590" y="1461"/>
                </a:lnTo>
                <a:lnTo>
                  <a:pt x="1590" y="1463"/>
                </a:lnTo>
                <a:lnTo>
                  <a:pt x="1590" y="1463"/>
                </a:lnTo>
                <a:lnTo>
                  <a:pt x="1595" y="1463"/>
                </a:lnTo>
                <a:lnTo>
                  <a:pt x="1597" y="1463"/>
                </a:lnTo>
                <a:lnTo>
                  <a:pt x="1597" y="1466"/>
                </a:lnTo>
                <a:lnTo>
                  <a:pt x="1597" y="1466"/>
                </a:lnTo>
                <a:lnTo>
                  <a:pt x="1595" y="1466"/>
                </a:lnTo>
                <a:lnTo>
                  <a:pt x="1592" y="1466"/>
                </a:lnTo>
                <a:lnTo>
                  <a:pt x="1592" y="1466"/>
                </a:lnTo>
                <a:lnTo>
                  <a:pt x="1590" y="1466"/>
                </a:lnTo>
                <a:lnTo>
                  <a:pt x="1590" y="1468"/>
                </a:lnTo>
                <a:lnTo>
                  <a:pt x="1586" y="1470"/>
                </a:lnTo>
                <a:lnTo>
                  <a:pt x="1582" y="1470"/>
                </a:lnTo>
                <a:lnTo>
                  <a:pt x="1576" y="1472"/>
                </a:lnTo>
                <a:lnTo>
                  <a:pt x="1571" y="1474"/>
                </a:lnTo>
                <a:lnTo>
                  <a:pt x="1571" y="1474"/>
                </a:lnTo>
                <a:lnTo>
                  <a:pt x="1571" y="1476"/>
                </a:lnTo>
                <a:lnTo>
                  <a:pt x="1571" y="1478"/>
                </a:lnTo>
                <a:lnTo>
                  <a:pt x="1571" y="1480"/>
                </a:lnTo>
                <a:lnTo>
                  <a:pt x="1571" y="1480"/>
                </a:lnTo>
                <a:lnTo>
                  <a:pt x="1574" y="1482"/>
                </a:lnTo>
                <a:lnTo>
                  <a:pt x="1576" y="1484"/>
                </a:lnTo>
                <a:lnTo>
                  <a:pt x="1576" y="1487"/>
                </a:lnTo>
                <a:lnTo>
                  <a:pt x="1578" y="1489"/>
                </a:lnTo>
                <a:lnTo>
                  <a:pt x="1578" y="1491"/>
                </a:lnTo>
                <a:lnTo>
                  <a:pt x="1578" y="1495"/>
                </a:lnTo>
                <a:lnTo>
                  <a:pt x="1578" y="1497"/>
                </a:lnTo>
                <a:lnTo>
                  <a:pt x="1576" y="1499"/>
                </a:lnTo>
                <a:lnTo>
                  <a:pt x="1576" y="1499"/>
                </a:lnTo>
                <a:lnTo>
                  <a:pt x="1576" y="1499"/>
                </a:lnTo>
                <a:lnTo>
                  <a:pt x="1571" y="1501"/>
                </a:lnTo>
                <a:lnTo>
                  <a:pt x="1569" y="1501"/>
                </a:lnTo>
                <a:lnTo>
                  <a:pt x="1569" y="1501"/>
                </a:lnTo>
                <a:lnTo>
                  <a:pt x="1569" y="1499"/>
                </a:lnTo>
                <a:lnTo>
                  <a:pt x="1567" y="1497"/>
                </a:lnTo>
                <a:lnTo>
                  <a:pt x="1567" y="1497"/>
                </a:lnTo>
                <a:lnTo>
                  <a:pt x="1567" y="1497"/>
                </a:lnTo>
                <a:lnTo>
                  <a:pt x="1567" y="1495"/>
                </a:lnTo>
                <a:lnTo>
                  <a:pt x="1565" y="1493"/>
                </a:lnTo>
                <a:lnTo>
                  <a:pt x="1565" y="1493"/>
                </a:lnTo>
                <a:lnTo>
                  <a:pt x="1563" y="1491"/>
                </a:lnTo>
                <a:lnTo>
                  <a:pt x="1565" y="1487"/>
                </a:lnTo>
                <a:lnTo>
                  <a:pt x="1567" y="1484"/>
                </a:lnTo>
                <a:lnTo>
                  <a:pt x="1567" y="1482"/>
                </a:lnTo>
                <a:lnTo>
                  <a:pt x="1569" y="1480"/>
                </a:lnTo>
                <a:lnTo>
                  <a:pt x="1571" y="1478"/>
                </a:lnTo>
                <a:lnTo>
                  <a:pt x="1571" y="1476"/>
                </a:lnTo>
                <a:lnTo>
                  <a:pt x="1569" y="1474"/>
                </a:lnTo>
                <a:lnTo>
                  <a:pt x="1569" y="1472"/>
                </a:lnTo>
                <a:lnTo>
                  <a:pt x="1569" y="1472"/>
                </a:lnTo>
                <a:lnTo>
                  <a:pt x="1569" y="1472"/>
                </a:lnTo>
                <a:lnTo>
                  <a:pt x="1567" y="1470"/>
                </a:lnTo>
                <a:lnTo>
                  <a:pt x="1567" y="1470"/>
                </a:lnTo>
                <a:lnTo>
                  <a:pt x="1565" y="1466"/>
                </a:lnTo>
                <a:lnTo>
                  <a:pt x="1565" y="1466"/>
                </a:lnTo>
                <a:lnTo>
                  <a:pt x="1565" y="1463"/>
                </a:lnTo>
                <a:lnTo>
                  <a:pt x="1565" y="1463"/>
                </a:lnTo>
                <a:lnTo>
                  <a:pt x="1567" y="1463"/>
                </a:lnTo>
                <a:lnTo>
                  <a:pt x="1571" y="1461"/>
                </a:lnTo>
                <a:lnTo>
                  <a:pt x="1574" y="1461"/>
                </a:lnTo>
                <a:lnTo>
                  <a:pt x="1574" y="1461"/>
                </a:lnTo>
                <a:lnTo>
                  <a:pt x="1574" y="1459"/>
                </a:lnTo>
                <a:lnTo>
                  <a:pt x="1576" y="1459"/>
                </a:lnTo>
                <a:lnTo>
                  <a:pt x="1578" y="1457"/>
                </a:lnTo>
                <a:lnTo>
                  <a:pt x="1578" y="1455"/>
                </a:lnTo>
                <a:lnTo>
                  <a:pt x="1576" y="1453"/>
                </a:lnTo>
                <a:lnTo>
                  <a:pt x="1571" y="1451"/>
                </a:lnTo>
                <a:lnTo>
                  <a:pt x="1571" y="1451"/>
                </a:lnTo>
                <a:lnTo>
                  <a:pt x="1569" y="1451"/>
                </a:lnTo>
                <a:lnTo>
                  <a:pt x="1565" y="1453"/>
                </a:lnTo>
                <a:lnTo>
                  <a:pt x="1565" y="1455"/>
                </a:lnTo>
                <a:lnTo>
                  <a:pt x="1565" y="1455"/>
                </a:lnTo>
                <a:lnTo>
                  <a:pt x="1563" y="1455"/>
                </a:lnTo>
                <a:lnTo>
                  <a:pt x="1563" y="1455"/>
                </a:lnTo>
                <a:lnTo>
                  <a:pt x="1563" y="1457"/>
                </a:lnTo>
                <a:lnTo>
                  <a:pt x="1561" y="1459"/>
                </a:lnTo>
                <a:lnTo>
                  <a:pt x="1559" y="1461"/>
                </a:lnTo>
                <a:lnTo>
                  <a:pt x="1555" y="1461"/>
                </a:lnTo>
                <a:lnTo>
                  <a:pt x="1546" y="1468"/>
                </a:lnTo>
                <a:lnTo>
                  <a:pt x="1540" y="1468"/>
                </a:lnTo>
                <a:lnTo>
                  <a:pt x="1538" y="1468"/>
                </a:lnTo>
                <a:lnTo>
                  <a:pt x="1538" y="1468"/>
                </a:lnTo>
                <a:lnTo>
                  <a:pt x="1534" y="1468"/>
                </a:lnTo>
                <a:lnTo>
                  <a:pt x="1534" y="1468"/>
                </a:lnTo>
                <a:lnTo>
                  <a:pt x="1534" y="1470"/>
                </a:lnTo>
                <a:lnTo>
                  <a:pt x="1532" y="1472"/>
                </a:lnTo>
                <a:lnTo>
                  <a:pt x="1532" y="1474"/>
                </a:lnTo>
                <a:lnTo>
                  <a:pt x="1530" y="1476"/>
                </a:lnTo>
                <a:lnTo>
                  <a:pt x="1530" y="1476"/>
                </a:lnTo>
                <a:lnTo>
                  <a:pt x="1530" y="1476"/>
                </a:lnTo>
                <a:lnTo>
                  <a:pt x="1527" y="1474"/>
                </a:lnTo>
                <a:lnTo>
                  <a:pt x="1527" y="1474"/>
                </a:lnTo>
                <a:lnTo>
                  <a:pt x="1530" y="1474"/>
                </a:lnTo>
                <a:lnTo>
                  <a:pt x="1530" y="1474"/>
                </a:lnTo>
                <a:lnTo>
                  <a:pt x="1532" y="1472"/>
                </a:lnTo>
                <a:lnTo>
                  <a:pt x="1530" y="1472"/>
                </a:lnTo>
                <a:lnTo>
                  <a:pt x="1523" y="1472"/>
                </a:lnTo>
                <a:lnTo>
                  <a:pt x="1523" y="1472"/>
                </a:lnTo>
                <a:lnTo>
                  <a:pt x="1519" y="1474"/>
                </a:lnTo>
                <a:lnTo>
                  <a:pt x="1517" y="1476"/>
                </a:lnTo>
                <a:lnTo>
                  <a:pt x="1517" y="1476"/>
                </a:lnTo>
                <a:lnTo>
                  <a:pt x="1515" y="1478"/>
                </a:lnTo>
                <a:lnTo>
                  <a:pt x="1515" y="1480"/>
                </a:lnTo>
                <a:lnTo>
                  <a:pt x="1513" y="1482"/>
                </a:lnTo>
                <a:lnTo>
                  <a:pt x="1511" y="1484"/>
                </a:lnTo>
                <a:lnTo>
                  <a:pt x="1511" y="1484"/>
                </a:lnTo>
                <a:lnTo>
                  <a:pt x="1513" y="1484"/>
                </a:lnTo>
                <a:lnTo>
                  <a:pt x="1513" y="1484"/>
                </a:lnTo>
                <a:lnTo>
                  <a:pt x="1513" y="1484"/>
                </a:lnTo>
                <a:lnTo>
                  <a:pt x="1513" y="1484"/>
                </a:lnTo>
                <a:lnTo>
                  <a:pt x="1513" y="1487"/>
                </a:lnTo>
                <a:lnTo>
                  <a:pt x="1513" y="1489"/>
                </a:lnTo>
                <a:lnTo>
                  <a:pt x="1511" y="1491"/>
                </a:lnTo>
                <a:lnTo>
                  <a:pt x="1513" y="1493"/>
                </a:lnTo>
                <a:lnTo>
                  <a:pt x="1513" y="1493"/>
                </a:lnTo>
                <a:lnTo>
                  <a:pt x="1513" y="1495"/>
                </a:lnTo>
                <a:lnTo>
                  <a:pt x="1511" y="1495"/>
                </a:lnTo>
                <a:lnTo>
                  <a:pt x="1509" y="1495"/>
                </a:lnTo>
                <a:lnTo>
                  <a:pt x="1507" y="1497"/>
                </a:lnTo>
                <a:lnTo>
                  <a:pt x="1504" y="1497"/>
                </a:lnTo>
                <a:lnTo>
                  <a:pt x="1502" y="1501"/>
                </a:lnTo>
                <a:lnTo>
                  <a:pt x="1496" y="1505"/>
                </a:lnTo>
                <a:lnTo>
                  <a:pt x="1496" y="1508"/>
                </a:lnTo>
                <a:lnTo>
                  <a:pt x="1494" y="1508"/>
                </a:lnTo>
                <a:lnTo>
                  <a:pt x="1494" y="1508"/>
                </a:lnTo>
                <a:lnTo>
                  <a:pt x="1494" y="1510"/>
                </a:lnTo>
                <a:lnTo>
                  <a:pt x="1494" y="1510"/>
                </a:lnTo>
                <a:lnTo>
                  <a:pt x="1496" y="1512"/>
                </a:lnTo>
                <a:lnTo>
                  <a:pt x="1496" y="1516"/>
                </a:lnTo>
                <a:lnTo>
                  <a:pt x="1496" y="1518"/>
                </a:lnTo>
                <a:lnTo>
                  <a:pt x="1494" y="1518"/>
                </a:lnTo>
                <a:lnTo>
                  <a:pt x="1494" y="1516"/>
                </a:lnTo>
                <a:lnTo>
                  <a:pt x="1494" y="1516"/>
                </a:lnTo>
                <a:lnTo>
                  <a:pt x="1494" y="1516"/>
                </a:lnTo>
                <a:lnTo>
                  <a:pt x="1494" y="1516"/>
                </a:lnTo>
                <a:lnTo>
                  <a:pt x="1494" y="1514"/>
                </a:lnTo>
                <a:lnTo>
                  <a:pt x="1494" y="1514"/>
                </a:lnTo>
                <a:lnTo>
                  <a:pt x="1494" y="1514"/>
                </a:lnTo>
                <a:lnTo>
                  <a:pt x="1492" y="1512"/>
                </a:lnTo>
                <a:lnTo>
                  <a:pt x="1490" y="1510"/>
                </a:lnTo>
                <a:lnTo>
                  <a:pt x="1488" y="1510"/>
                </a:lnTo>
                <a:lnTo>
                  <a:pt x="1488" y="1508"/>
                </a:lnTo>
                <a:lnTo>
                  <a:pt x="1488" y="1508"/>
                </a:lnTo>
                <a:lnTo>
                  <a:pt x="1481" y="1503"/>
                </a:lnTo>
                <a:lnTo>
                  <a:pt x="1479" y="1501"/>
                </a:lnTo>
                <a:lnTo>
                  <a:pt x="1477" y="1499"/>
                </a:lnTo>
                <a:lnTo>
                  <a:pt x="1471" y="1495"/>
                </a:lnTo>
                <a:lnTo>
                  <a:pt x="1467" y="1495"/>
                </a:lnTo>
                <a:lnTo>
                  <a:pt x="1465" y="1495"/>
                </a:lnTo>
                <a:lnTo>
                  <a:pt x="1465" y="1495"/>
                </a:lnTo>
                <a:lnTo>
                  <a:pt x="1463" y="1495"/>
                </a:lnTo>
                <a:lnTo>
                  <a:pt x="1463" y="1493"/>
                </a:lnTo>
                <a:lnTo>
                  <a:pt x="1460" y="1495"/>
                </a:lnTo>
                <a:lnTo>
                  <a:pt x="1458" y="1493"/>
                </a:lnTo>
                <a:lnTo>
                  <a:pt x="1454" y="1493"/>
                </a:lnTo>
                <a:lnTo>
                  <a:pt x="1454" y="1493"/>
                </a:lnTo>
                <a:lnTo>
                  <a:pt x="1452" y="1495"/>
                </a:lnTo>
                <a:lnTo>
                  <a:pt x="1450" y="1497"/>
                </a:lnTo>
                <a:lnTo>
                  <a:pt x="1450" y="1497"/>
                </a:lnTo>
                <a:lnTo>
                  <a:pt x="1450" y="1497"/>
                </a:lnTo>
                <a:lnTo>
                  <a:pt x="1448" y="1499"/>
                </a:lnTo>
                <a:lnTo>
                  <a:pt x="1442" y="1501"/>
                </a:lnTo>
                <a:lnTo>
                  <a:pt x="1439" y="1501"/>
                </a:lnTo>
                <a:lnTo>
                  <a:pt x="1437" y="1503"/>
                </a:lnTo>
                <a:lnTo>
                  <a:pt x="1433" y="1503"/>
                </a:lnTo>
                <a:lnTo>
                  <a:pt x="1431" y="1505"/>
                </a:lnTo>
                <a:lnTo>
                  <a:pt x="1429" y="1505"/>
                </a:lnTo>
                <a:lnTo>
                  <a:pt x="1427" y="1503"/>
                </a:lnTo>
                <a:lnTo>
                  <a:pt x="1425" y="1501"/>
                </a:lnTo>
                <a:lnTo>
                  <a:pt x="1423" y="1501"/>
                </a:lnTo>
                <a:lnTo>
                  <a:pt x="1423" y="1499"/>
                </a:lnTo>
                <a:lnTo>
                  <a:pt x="1421" y="1499"/>
                </a:lnTo>
                <a:lnTo>
                  <a:pt x="1421" y="1499"/>
                </a:lnTo>
                <a:lnTo>
                  <a:pt x="1423" y="1501"/>
                </a:lnTo>
                <a:lnTo>
                  <a:pt x="1423" y="1501"/>
                </a:lnTo>
                <a:lnTo>
                  <a:pt x="1423" y="1503"/>
                </a:lnTo>
                <a:lnTo>
                  <a:pt x="1421" y="1501"/>
                </a:lnTo>
                <a:lnTo>
                  <a:pt x="1419" y="1503"/>
                </a:lnTo>
                <a:lnTo>
                  <a:pt x="1419" y="1501"/>
                </a:lnTo>
                <a:lnTo>
                  <a:pt x="1416" y="1501"/>
                </a:lnTo>
                <a:lnTo>
                  <a:pt x="1416" y="1499"/>
                </a:lnTo>
                <a:lnTo>
                  <a:pt x="1416" y="1499"/>
                </a:lnTo>
                <a:lnTo>
                  <a:pt x="1416" y="1499"/>
                </a:lnTo>
                <a:lnTo>
                  <a:pt x="1416" y="1499"/>
                </a:lnTo>
                <a:lnTo>
                  <a:pt x="1416" y="1499"/>
                </a:lnTo>
                <a:lnTo>
                  <a:pt x="1414" y="1499"/>
                </a:lnTo>
                <a:lnTo>
                  <a:pt x="1414" y="1497"/>
                </a:lnTo>
                <a:lnTo>
                  <a:pt x="1414" y="1497"/>
                </a:lnTo>
                <a:lnTo>
                  <a:pt x="1414" y="1495"/>
                </a:lnTo>
                <a:lnTo>
                  <a:pt x="1412" y="1495"/>
                </a:lnTo>
                <a:lnTo>
                  <a:pt x="1412" y="1493"/>
                </a:lnTo>
                <a:lnTo>
                  <a:pt x="1410" y="1493"/>
                </a:lnTo>
                <a:lnTo>
                  <a:pt x="1408" y="1493"/>
                </a:lnTo>
                <a:lnTo>
                  <a:pt x="1408" y="1491"/>
                </a:lnTo>
                <a:lnTo>
                  <a:pt x="1408" y="1491"/>
                </a:lnTo>
                <a:lnTo>
                  <a:pt x="1404" y="1487"/>
                </a:lnTo>
                <a:lnTo>
                  <a:pt x="1404" y="1487"/>
                </a:lnTo>
                <a:lnTo>
                  <a:pt x="1400" y="1482"/>
                </a:lnTo>
                <a:lnTo>
                  <a:pt x="1400" y="1480"/>
                </a:lnTo>
                <a:lnTo>
                  <a:pt x="1398" y="1476"/>
                </a:lnTo>
                <a:lnTo>
                  <a:pt x="1398" y="1476"/>
                </a:lnTo>
                <a:lnTo>
                  <a:pt x="1395" y="1474"/>
                </a:lnTo>
                <a:lnTo>
                  <a:pt x="1395" y="1474"/>
                </a:lnTo>
                <a:lnTo>
                  <a:pt x="1395" y="1474"/>
                </a:lnTo>
                <a:lnTo>
                  <a:pt x="1393" y="1472"/>
                </a:lnTo>
                <a:lnTo>
                  <a:pt x="1393" y="1470"/>
                </a:lnTo>
                <a:lnTo>
                  <a:pt x="1393" y="1468"/>
                </a:lnTo>
                <a:lnTo>
                  <a:pt x="1393" y="1468"/>
                </a:lnTo>
                <a:lnTo>
                  <a:pt x="1393" y="1466"/>
                </a:lnTo>
                <a:lnTo>
                  <a:pt x="1393" y="1466"/>
                </a:lnTo>
                <a:lnTo>
                  <a:pt x="1395" y="1463"/>
                </a:lnTo>
                <a:lnTo>
                  <a:pt x="1395" y="1463"/>
                </a:lnTo>
                <a:lnTo>
                  <a:pt x="1395" y="1461"/>
                </a:lnTo>
                <a:lnTo>
                  <a:pt x="1395" y="1461"/>
                </a:lnTo>
                <a:lnTo>
                  <a:pt x="1393" y="1461"/>
                </a:lnTo>
                <a:lnTo>
                  <a:pt x="1393" y="1461"/>
                </a:lnTo>
                <a:lnTo>
                  <a:pt x="1393" y="1459"/>
                </a:lnTo>
                <a:lnTo>
                  <a:pt x="1393" y="1459"/>
                </a:lnTo>
                <a:lnTo>
                  <a:pt x="1393" y="1459"/>
                </a:lnTo>
                <a:lnTo>
                  <a:pt x="1393" y="1459"/>
                </a:lnTo>
                <a:lnTo>
                  <a:pt x="1393" y="1457"/>
                </a:lnTo>
                <a:lnTo>
                  <a:pt x="1395" y="1457"/>
                </a:lnTo>
                <a:lnTo>
                  <a:pt x="1395" y="1457"/>
                </a:lnTo>
                <a:lnTo>
                  <a:pt x="1395" y="1457"/>
                </a:lnTo>
                <a:lnTo>
                  <a:pt x="1395" y="1455"/>
                </a:lnTo>
                <a:lnTo>
                  <a:pt x="1395" y="1453"/>
                </a:lnTo>
                <a:lnTo>
                  <a:pt x="1395" y="1453"/>
                </a:lnTo>
                <a:lnTo>
                  <a:pt x="1395" y="1453"/>
                </a:lnTo>
                <a:lnTo>
                  <a:pt x="1393" y="1451"/>
                </a:lnTo>
                <a:lnTo>
                  <a:pt x="1395" y="1451"/>
                </a:lnTo>
                <a:lnTo>
                  <a:pt x="1395" y="1449"/>
                </a:lnTo>
                <a:lnTo>
                  <a:pt x="1395" y="1449"/>
                </a:lnTo>
                <a:lnTo>
                  <a:pt x="1398" y="1447"/>
                </a:lnTo>
                <a:lnTo>
                  <a:pt x="1398" y="1449"/>
                </a:lnTo>
                <a:lnTo>
                  <a:pt x="1398" y="1449"/>
                </a:lnTo>
                <a:lnTo>
                  <a:pt x="1395" y="1451"/>
                </a:lnTo>
                <a:lnTo>
                  <a:pt x="1395" y="1451"/>
                </a:lnTo>
                <a:lnTo>
                  <a:pt x="1398" y="1453"/>
                </a:lnTo>
                <a:lnTo>
                  <a:pt x="1398" y="1453"/>
                </a:lnTo>
                <a:lnTo>
                  <a:pt x="1398" y="1453"/>
                </a:lnTo>
                <a:lnTo>
                  <a:pt x="1398" y="1451"/>
                </a:lnTo>
                <a:lnTo>
                  <a:pt x="1398" y="1449"/>
                </a:lnTo>
                <a:lnTo>
                  <a:pt x="1398" y="1445"/>
                </a:lnTo>
                <a:lnTo>
                  <a:pt x="1398" y="1438"/>
                </a:lnTo>
                <a:lnTo>
                  <a:pt x="1398" y="1432"/>
                </a:lnTo>
                <a:lnTo>
                  <a:pt x="1400" y="1430"/>
                </a:lnTo>
                <a:lnTo>
                  <a:pt x="1400" y="1428"/>
                </a:lnTo>
                <a:lnTo>
                  <a:pt x="1402" y="1426"/>
                </a:lnTo>
                <a:lnTo>
                  <a:pt x="1402" y="1426"/>
                </a:lnTo>
                <a:lnTo>
                  <a:pt x="1402" y="1424"/>
                </a:lnTo>
                <a:lnTo>
                  <a:pt x="1402" y="1417"/>
                </a:lnTo>
                <a:lnTo>
                  <a:pt x="1400" y="1417"/>
                </a:lnTo>
                <a:lnTo>
                  <a:pt x="1400" y="1417"/>
                </a:lnTo>
                <a:lnTo>
                  <a:pt x="1400" y="1417"/>
                </a:lnTo>
                <a:lnTo>
                  <a:pt x="1400" y="1415"/>
                </a:lnTo>
                <a:lnTo>
                  <a:pt x="1400" y="1415"/>
                </a:lnTo>
                <a:lnTo>
                  <a:pt x="1402" y="1415"/>
                </a:lnTo>
                <a:lnTo>
                  <a:pt x="1402" y="1417"/>
                </a:lnTo>
                <a:lnTo>
                  <a:pt x="1402" y="1417"/>
                </a:lnTo>
                <a:lnTo>
                  <a:pt x="1402" y="1415"/>
                </a:lnTo>
                <a:lnTo>
                  <a:pt x="1402" y="1415"/>
                </a:lnTo>
                <a:lnTo>
                  <a:pt x="1404" y="1415"/>
                </a:lnTo>
                <a:lnTo>
                  <a:pt x="1402" y="1413"/>
                </a:lnTo>
                <a:lnTo>
                  <a:pt x="1402" y="1413"/>
                </a:lnTo>
                <a:lnTo>
                  <a:pt x="1400" y="1411"/>
                </a:lnTo>
                <a:lnTo>
                  <a:pt x="1395" y="1409"/>
                </a:lnTo>
                <a:lnTo>
                  <a:pt x="1395" y="1409"/>
                </a:lnTo>
                <a:lnTo>
                  <a:pt x="1398" y="1409"/>
                </a:lnTo>
                <a:lnTo>
                  <a:pt x="1398" y="1411"/>
                </a:lnTo>
                <a:lnTo>
                  <a:pt x="1398" y="1411"/>
                </a:lnTo>
                <a:lnTo>
                  <a:pt x="1398" y="1411"/>
                </a:lnTo>
                <a:lnTo>
                  <a:pt x="1395" y="1411"/>
                </a:lnTo>
                <a:lnTo>
                  <a:pt x="1395" y="1411"/>
                </a:lnTo>
                <a:lnTo>
                  <a:pt x="1393" y="1411"/>
                </a:lnTo>
                <a:lnTo>
                  <a:pt x="1393" y="1409"/>
                </a:lnTo>
                <a:lnTo>
                  <a:pt x="1393" y="1409"/>
                </a:lnTo>
                <a:lnTo>
                  <a:pt x="1391" y="1409"/>
                </a:lnTo>
                <a:lnTo>
                  <a:pt x="1391" y="1409"/>
                </a:lnTo>
                <a:lnTo>
                  <a:pt x="1389" y="1409"/>
                </a:lnTo>
                <a:lnTo>
                  <a:pt x="1389" y="1409"/>
                </a:lnTo>
                <a:lnTo>
                  <a:pt x="1389" y="1407"/>
                </a:lnTo>
                <a:lnTo>
                  <a:pt x="1389" y="1407"/>
                </a:lnTo>
                <a:lnTo>
                  <a:pt x="1389" y="1407"/>
                </a:lnTo>
                <a:lnTo>
                  <a:pt x="1391" y="1407"/>
                </a:lnTo>
                <a:lnTo>
                  <a:pt x="1393" y="1409"/>
                </a:lnTo>
                <a:lnTo>
                  <a:pt x="1393" y="1407"/>
                </a:lnTo>
                <a:lnTo>
                  <a:pt x="1387" y="1403"/>
                </a:lnTo>
                <a:lnTo>
                  <a:pt x="1383" y="1401"/>
                </a:lnTo>
                <a:lnTo>
                  <a:pt x="1383" y="1403"/>
                </a:lnTo>
                <a:lnTo>
                  <a:pt x="1385" y="1403"/>
                </a:lnTo>
                <a:lnTo>
                  <a:pt x="1385" y="1403"/>
                </a:lnTo>
                <a:lnTo>
                  <a:pt x="1383" y="1403"/>
                </a:lnTo>
                <a:lnTo>
                  <a:pt x="1383" y="1403"/>
                </a:lnTo>
                <a:lnTo>
                  <a:pt x="1381" y="1401"/>
                </a:lnTo>
                <a:lnTo>
                  <a:pt x="1377" y="1401"/>
                </a:lnTo>
                <a:lnTo>
                  <a:pt x="1377" y="1401"/>
                </a:lnTo>
                <a:lnTo>
                  <a:pt x="1375" y="1401"/>
                </a:lnTo>
                <a:lnTo>
                  <a:pt x="1368" y="1401"/>
                </a:lnTo>
                <a:lnTo>
                  <a:pt x="1364" y="1399"/>
                </a:lnTo>
                <a:lnTo>
                  <a:pt x="1362" y="1399"/>
                </a:lnTo>
                <a:lnTo>
                  <a:pt x="1362" y="1399"/>
                </a:lnTo>
                <a:lnTo>
                  <a:pt x="1362" y="1401"/>
                </a:lnTo>
                <a:lnTo>
                  <a:pt x="1360" y="1401"/>
                </a:lnTo>
                <a:lnTo>
                  <a:pt x="1360" y="1401"/>
                </a:lnTo>
                <a:lnTo>
                  <a:pt x="1356" y="1403"/>
                </a:lnTo>
                <a:lnTo>
                  <a:pt x="1356" y="1403"/>
                </a:lnTo>
                <a:lnTo>
                  <a:pt x="1351" y="1403"/>
                </a:lnTo>
                <a:lnTo>
                  <a:pt x="1349" y="1403"/>
                </a:lnTo>
                <a:lnTo>
                  <a:pt x="1343" y="1403"/>
                </a:lnTo>
                <a:lnTo>
                  <a:pt x="1341" y="1403"/>
                </a:lnTo>
                <a:lnTo>
                  <a:pt x="1341" y="1403"/>
                </a:lnTo>
                <a:lnTo>
                  <a:pt x="1339" y="1403"/>
                </a:lnTo>
                <a:lnTo>
                  <a:pt x="1339" y="1401"/>
                </a:lnTo>
                <a:lnTo>
                  <a:pt x="1337" y="1401"/>
                </a:lnTo>
                <a:lnTo>
                  <a:pt x="1335" y="1401"/>
                </a:lnTo>
                <a:lnTo>
                  <a:pt x="1335" y="1401"/>
                </a:lnTo>
                <a:lnTo>
                  <a:pt x="1333" y="1403"/>
                </a:lnTo>
                <a:lnTo>
                  <a:pt x="1333" y="1403"/>
                </a:lnTo>
                <a:lnTo>
                  <a:pt x="1331" y="1405"/>
                </a:lnTo>
                <a:lnTo>
                  <a:pt x="1331" y="1403"/>
                </a:lnTo>
                <a:lnTo>
                  <a:pt x="1324" y="1401"/>
                </a:lnTo>
                <a:lnTo>
                  <a:pt x="1324" y="1401"/>
                </a:lnTo>
                <a:lnTo>
                  <a:pt x="1324" y="1401"/>
                </a:lnTo>
                <a:lnTo>
                  <a:pt x="1324" y="1403"/>
                </a:lnTo>
                <a:lnTo>
                  <a:pt x="1324" y="1403"/>
                </a:lnTo>
                <a:lnTo>
                  <a:pt x="1322" y="1403"/>
                </a:lnTo>
                <a:lnTo>
                  <a:pt x="1322" y="1401"/>
                </a:lnTo>
                <a:lnTo>
                  <a:pt x="1320" y="1401"/>
                </a:lnTo>
                <a:lnTo>
                  <a:pt x="1320" y="1401"/>
                </a:lnTo>
                <a:lnTo>
                  <a:pt x="1320" y="1401"/>
                </a:lnTo>
                <a:lnTo>
                  <a:pt x="1320" y="1399"/>
                </a:lnTo>
                <a:lnTo>
                  <a:pt x="1322" y="1396"/>
                </a:lnTo>
                <a:lnTo>
                  <a:pt x="1324" y="1394"/>
                </a:lnTo>
                <a:lnTo>
                  <a:pt x="1326" y="1392"/>
                </a:lnTo>
                <a:lnTo>
                  <a:pt x="1326" y="1392"/>
                </a:lnTo>
                <a:lnTo>
                  <a:pt x="1328" y="1390"/>
                </a:lnTo>
                <a:lnTo>
                  <a:pt x="1328" y="1386"/>
                </a:lnTo>
                <a:lnTo>
                  <a:pt x="1328" y="1382"/>
                </a:lnTo>
                <a:lnTo>
                  <a:pt x="1328" y="1380"/>
                </a:lnTo>
                <a:lnTo>
                  <a:pt x="1328" y="1380"/>
                </a:lnTo>
                <a:lnTo>
                  <a:pt x="1331" y="1378"/>
                </a:lnTo>
                <a:lnTo>
                  <a:pt x="1328" y="1375"/>
                </a:lnTo>
                <a:lnTo>
                  <a:pt x="1331" y="1373"/>
                </a:lnTo>
                <a:lnTo>
                  <a:pt x="1331" y="1371"/>
                </a:lnTo>
                <a:lnTo>
                  <a:pt x="1331" y="1369"/>
                </a:lnTo>
                <a:lnTo>
                  <a:pt x="1333" y="1367"/>
                </a:lnTo>
                <a:lnTo>
                  <a:pt x="1331" y="1365"/>
                </a:lnTo>
                <a:lnTo>
                  <a:pt x="1328" y="1365"/>
                </a:lnTo>
                <a:lnTo>
                  <a:pt x="1328" y="1365"/>
                </a:lnTo>
                <a:lnTo>
                  <a:pt x="1328" y="1365"/>
                </a:lnTo>
                <a:lnTo>
                  <a:pt x="1328" y="1363"/>
                </a:lnTo>
                <a:lnTo>
                  <a:pt x="1328" y="1363"/>
                </a:lnTo>
                <a:lnTo>
                  <a:pt x="1331" y="1361"/>
                </a:lnTo>
                <a:lnTo>
                  <a:pt x="1331" y="1359"/>
                </a:lnTo>
                <a:lnTo>
                  <a:pt x="1331" y="1359"/>
                </a:lnTo>
                <a:lnTo>
                  <a:pt x="1333" y="1357"/>
                </a:lnTo>
                <a:lnTo>
                  <a:pt x="1333" y="1357"/>
                </a:lnTo>
                <a:lnTo>
                  <a:pt x="1333" y="1359"/>
                </a:lnTo>
                <a:lnTo>
                  <a:pt x="1333" y="1363"/>
                </a:lnTo>
                <a:lnTo>
                  <a:pt x="1333" y="1363"/>
                </a:lnTo>
                <a:lnTo>
                  <a:pt x="1333" y="1363"/>
                </a:lnTo>
                <a:lnTo>
                  <a:pt x="1335" y="1365"/>
                </a:lnTo>
                <a:lnTo>
                  <a:pt x="1335" y="1367"/>
                </a:lnTo>
                <a:lnTo>
                  <a:pt x="1335" y="1365"/>
                </a:lnTo>
                <a:lnTo>
                  <a:pt x="1337" y="1363"/>
                </a:lnTo>
                <a:lnTo>
                  <a:pt x="1337" y="1361"/>
                </a:lnTo>
                <a:lnTo>
                  <a:pt x="1339" y="1359"/>
                </a:lnTo>
                <a:lnTo>
                  <a:pt x="1339" y="1354"/>
                </a:lnTo>
                <a:lnTo>
                  <a:pt x="1341" y="1350"/>
                </a:lnTo>
                <a:lnTo>
                  <a:pt x="1339" y="1350"/>
                </a:lnTo>
                <a:lnTo>
                  <a:pt x="1339" y="1350"/>
                </a:lnTo>
                <a:lnTo>
                  <a:pt x="1339" y="1352"/>
                </a:lnTo>
                <a:lnTo>
                  <a:pt x="1337" y="1350"/>
                </a:lnTo>
                <a:lnTo>
                  <a:pt x="1337" y="1350"/>
                </a:lnTo>
                <a:lnTo>
                  <a:pt x="1339" y="1350"/>
                </a:lnTo>
                <a:lnTo>
                  <a:pt x="1339" y="1348"/>
                </a:lnTo>
                <a:lnTo>
                  <a:pt x="1339" y="1348"/>
                </a:lnTo>
                <a:lnTo>
                  <a:pt x="1341" y="1348"/>
                </a:lnTo>
                <a:lnTo>
                  <a:pt x="1341" y="1348"/>
                </a:lnTo>
                <a:lnTo>
                  <a:pt x="1341" y="1346"/>
                </a:lnTo>
                <a:lnTo>
                  <a:pt x="1341" y="1346"/>
                </a:lnTo>
                <a:lnTo>
                  <a:pt x="1339" y="1346"/>
                </a:lnTo>
                <a:lnTo>
                  <a:pt x="1339" y="1346"/>
                </a:lnTo>
                <a:lnTo>
                  <a:pt x="1339" y="1346"/>
                </a:lnTo>
                <a:lnTo>
                  <a:pt x="1337" y="1346"/>
                </a:lnTo>
                <a:lnTo>
                  <a:pt x="1337" y="1346"/>
                </a:lnTo>
                <a:lnTo>
                  <a:pt x="1339" y="1344"/>
                </a:lnTo>
                <a:lnTo>
                  <a:pt x="1341" y="1342"/>
                </a:lnTo>
                <a:lnTo>
                  <a:pt x="1341" y="1342"/>
                </a:lnTo>
                <a:lnTo>
                  <a:pt x="1341" y="1342"/>
                </a:lnTo>
                <a:lnTo>
                  <a:pt x="1341" y="1342"/>
                </a:lnTo>
                <a:lnTo>
                  <a:pt x="1341" y="1340"/>
                </a:lnTo>
                <a:lnTo>
                  <a:pt x="1341" y="1338"/>
                </a:lnTo>
                <a:lnTo>
                  <a:pt x="1341" y="1338"/>
                </a:lnTo>
                <a:lnTo>
                  <a:pt x="1343" y="1334"/>
                </a:lnTo>
                <a:lnTo>
                  <a:pt x="1347" y="1331"/>
                </a:lnTo>
                <a:lnTo>
                  <a:pt x="1349" y="1329"/>
                </a:lnTo>
                <a:lnTo>
                  <a:pt x="1349" y="1327"/>
                </a:lnTo>
                <a:lnTo>
                  <a:pt x="1349" y="1325"/>
                </a:lnTo>
                <a:lnTo>
                  <a:pt x="1351" y="1323"/>
                </a:lnTo>
                <a:lnTo>
                  <a:pt x="1349" y="1323"/>
                </a:lnTo>
                <a:lnTo>
                  <a:pt x="1349" y="1321"/>
                </a:lnTo>
                <a:lnTo>
                  <a:pt x="1349" y="1319"/>
                </a:lnTo>
                <a:lnTo>
                  <a:pt x="1349" y="1319"/>
                </a:lnTo>
                <a:lnTo>
                  <a:pt x="1347" y="1317"/>
                </a:lnTo>
                <a:lnTo>
                  <a:pt x="1345" y="1317"/>
                </a:lnTo>
                <a:lnTo>
                  <a:pt x="1345" y="1317"/>
                </a:lnTo>
                <a:lnTo>
                  <a:pt x="1343" y="1317"/>
                </a:lnTo>
                <a:lnTo>
                  <a:pt x="1341" y="1317"/>
                </a:lnTo>
                <a:lnTo>
                  <a:pt x="1341" y="1317"/>
                </a:lnTo>
                <a:lnTo>
                  <a:pt x="1343" y="1317"/>
                </a:lnTo>
                <a:lnTo>
                  <a:pt x="1343" y="1317"/>
                </a:lnTo>
                <a:lnTo>
                  <a:pt x="1345" y="1317"/>
                </a:lnTo>
                <a:lnTo>
                  <a:pt x="1345" y="1317"/>
                </a:lnTo>
                <a:lnTo>
                  <a:pt x="1345" y="1317"/>
                </a:lnTo>
                <a:lnTo>
                  <a:pt x="1345" y="1319"/>
                </a:lnTo>
                <a:lnTo>
                  <a:pt x="1345" y="1319"/>
                </a:lnTo>
                <a:lnTo>
                  <a:pt x="1343" y="1319"/>
                </a:lnTo>
                <a:lnTo>
                  <a:pt x="1341" y="1319"/>
                </a:lnTo>
                <a:lnTo>
                  <a:pt x="1337" y="1317"/>
                </a:lnTo>
                <a:lnTo>
                  <a:pt x="1337" y="1317"/>
                </a:lnTo>
                <a:lnTo>
                  <a:pt x="1333" y="1317"/>
                </a:lnTo>
                <a:lnTo>
                  <a:pt x="1331" y="1317"/>
                </a:lnTo>
                <a:lnTo>
                  <a:pt x="1331" y="1317"/>
                </a:lnTo>
                <a:lnTo>
                  <a:pt x="1331" y="1317"/>
                </a:lnTo>
                <a:lnTo>
                  <a:pt x="1331" y="1317"/>
                </a:lnTo>
                <a:lnTo>
                  <a:pt x="1328" y="1317"/>
                </a:lnTo>
                <a:lnTo>
                  <a:pt x="1326" y="1317"/>
                </a:lnTo>
                <a:lnTo>
                  <a:pt x="1324" y="1317"/>
                </a:lnTo>
                <a:lnTo>
                  <a:pt x="1322" y="1319"/>
                </a:lnTo>
                <a:lnTo>
                  <a:pt x="1320" y="1319"/>
                </a:lnTo>
                <a:lnTo>
                  <a:pt x="1307" y="1321"/>
                </a:lnTo>
                <a:lnTo>
                  <a:pt x="1305" y="1321"/>
                </a:lnTo>
                <a:lnTo>
                  <a:pt x="1301" y="1323"/>
                </a:lnTo>
                <a:lnTo>
                  <a:pt x="1299" y="1325"/>
                </a:lnTo>
                <a:lnTo>
                  <a:pt x="1297" y="1329"/>
                </a:lnTo>
                <a:lnTo>
                  <a:pt x="1297" y="1329"/>
                </a:lnTo>
                <a:lnTo>
                  <a:pt x="1297" y="1331"/>
                </a:lnTo>
                <a:lnTo>
                  <a:pt x="1297" y="1336"/>
                </a:lnTo>
                <a:lnTo>
                  <a:pt x="1297" y="1338"/>
                </a:lnTo>
                <a:lnTo>
                  <a:pt x="1297" y="1340"/>
                </a:lnTo>
                <a:lnTo>
                  <a:pt x="1297" y="1342"/>
                </a:lnTo>
                <a:lnTo>
                  <a:pt x="1297" y="1342"/>
                </a:lnTo>
                <a:lnTo>
                  <a:pt x="1295" y="1344"/>
                </a:lnTo>
                <a:lnTo>
                  <a:pt x="1293" y="1344"/>
                </a:lnTo>
                <a:lnTo>
                  <a:pt x="1293" y="1350"/>
                </a:lnTo>
                <a:lnTo>
                  <a:pt x="1291" y="1352"/>
                </a:lnTo>
                <a:lnTo>
                  <a:pt x="1289" y="1354"/>
                </a:lnTo>
                <a:lnTo>
                  <a:pt x="1287" y="1354"/>
                </a:lnTo>
                <a:lnTo>
                  <a:pt x="1282" y="1357"/>
                </a:lnTo>
                <a:lnTo>
                  <a:pt x="1282" y="1357"/>
                </a:lnTo>
                <a:lnTo>
                  <a:pt x="1282" y="1359"/>
                </a:lnTo>
                <a:lnTo>
                  <a:pt x="1282" y="1359"/>
                </a:lnTo>
                <a:lnTo>
                  <a:pt x="1284" y="1357"/>
                </a:lnTo>
                <a:lnTo>
                  <a:pt x="1284" y="1357"/>
                </a:lnTo>
                <a:lnTo>
                  <a:pt x="1284" y="1359"/>
                </a:lnTo>
                <a:lnTo>
                  <a:pt x="1284" y="1359"/>
                </a:lnTo>
                <a:lnTo>
                  <a:pt x="1284" y="1359"/>
                </a:lnTo>
                <a:lnTo>
                  <a:pt x="1284" y="1359"/>
                </a:lnTo>
                <a:lnTo>
                  <a:pt x="1284" y="1361"/>
                </a:lnTo>
                <a:lnTo>
                  <a:pt x="1282" y="1363"/>
                </a:lnTo>
                <a:lnTo>
                  <a:pt x="1282" y="1363"/>
                </a:lnTo>
                <a:lnTo>
                  <a:pt x="1280" y="1363"/>
                </a:lnTo>
                <a:lnTo>
                  <a:pt x="1278" y="1363"/>
                </a:lnTo>
                <a:lnTo>
                  <a:pt x="1276" y="1363"/>
                </a:lnTo>
                <a:lnTo>
                  <a:pt x="1276" y="1361"/>
                </a:lnTo>
                <a:lnTo>
                  <a:pt x="1276" y="1361"/>
                </a:lnTo>
                <a:lnTo>
                  <a:pt x="1276" y="1361"/>
                </a:lnTo>
                <a:lnTo>
                  <a:pt x="1276" y="1359"/>
                </a:lnTo>
                <a:lnTo>
                  <a:pt x="1274" y="1359"/>
                </a:lnTo>
                <a:lnTo>
                  <a:pt x="1272" y="1361"/>
                </a:lnTo>
                <a:lnTo>
                  <a:pt x="1268" y="1361"/>
                </a:lnTo>
                <a:lnTo>
                  <a:pt x="1268" y="1361"/>
                </a:lnTo>
                <a:lnTo>
                  <a:pt x="1266" y="1361"/>
                </a:lnTo>
                <a:lnTo>
                  <a:pt x="1263" y="1361"/>
                </a:lnTo>
                <a:lnTo>
                  <a:pt x="1263" y="1363"/>
                </a:lnTo>
                <a:lnTo>
                  <a:pt x="1261" y="1363"/>
                </a:lnTo>
                <a:lnTo>
                  <a:pt x="1259" y="1363"/>
                </a:lnTo>
                <a:lnTo>
                  <a:pt x="1257" y="1363"/>
                </a:lnTo>
                <a:lnTo>
                  <a:pt x="1253" y="1363"/>
                </a:lnTo>
                <a:lnTo>
                  <a:pt x="1249" y="1365"/>
                </a:lnTo>
                <a:lnTo>
                  <a:pt x="1247" y="1365"/>
                </a:lnTo>
                <a:lnTo>
                  <a:pt x="1243" y="1367"/>
                </a:lnTo>
                <a:lnTo>
                  <a:pt x="1240" y="1367"/>
                </a:lnTo>
                <a:lnTo>
                  <a:pt x="1238" y="1367"/>
                </a:lnTo>
                <a:lnTo>
                  <a:pt x="1238" y="1367"/>
                </a:lnTo>
                <a:lnTo>
                  <a:pt x="1236" y="1365"/>
                </a:lnTo>
                <a:lnTo>
                  <a:pt x="1234" y="1363"/>
                </a:lnTo>
                <a:lnTo>
                  <a:pt x="1232" y="1361"/>
                </a:lnTo>
                <a:lnTo>
                  <a:pt x="1228" y="1359"/>
                </a:lnTo>
                <a:lnTo>
                  <a:pt x="1224" y="1359"/>
                </a:lnTo>
                <a:lnTo>
                  <a:pt x="1222" y="1359"/>
                </a:lnTo>
                <a:lnTo>
                  <a:pt x="1222" y="1359"/>
                </a:lnTo>
                <a:lnTo>
                  <a:pt x="1222" y="1359"/>
                </a:lnTo>
                <a:lnTo>
                  <a:pt x="1224" y="1361"/>
                </a:lnTo>
                <a:lnTo>
                  <a:pt x="1222" y="1361"/>
                </a:lnTo>
                <a:lnTo>
                  <a:pt x="1219" y="1359"/>
                </a:lnTo>
                <a:lnTo>
                  <a:pt x="1217" y="1359"/>
                </a:lnTo>
                <a:lnTo>
                  <a:pt x="1217" y="1357"/>
                </a:lnTo>
                <a:lnTo>
                  <a:pt x="1219" y="1359"/>
                </a:lnTo>
                <a:lnTo>
                  <a:pt x="1219" y="1359"/>
                </a:lnTo>
                <a:lnTo>
                  <a:pt x="1217" y="1357"/>
                </a:lnTo>
                <a:lnTo>
                  <a:pt x="1217" y="1354"/>
                </a:lnTo>
                <a:lnTo>
                  <a:pt x="1215" y="1354"/>
                </a:lnTo>
                <a:lnTo>
                  <a:pt x="1215" y="1352"/>
                </a:lnTo>
                <a:lnTo>
                  <a:pt x="1213" y="1350"/>
                </a:lnTo>
                <a:lnTo>
                  <a:pt x="1213" y="1348"/>
                </a:lnTo>
                <a:lnTo>
                  <a:pt x="1211" y="1346"/>
                </a:lnTo>
                <a:lnTo>
                  <a:pt x="1211" y="1342"/>
                </a:lnTo>
                <a:lnTo>
                  <a:pt x="1207" y="1338"/>
                </a:lnTo>
                <a:lnTo>
                  <a:pt x="1201" y="1331"/>
                </a:lnTo>
                <a:lnTo>
                  <a:pt x="1201" y="1329"/>
                </a:lnTo>
                <a:lnTo>
                  <a:pt x="1201" y="1329"/>
                </a:lnTo>
                <a:lnTo>
                  <a:pt x="1196" y="1323"/>
                </a:lnTo>
                <a:lnTo>
                  <a:pt x="1194" y="1319"/>
                </a:lnTo>
                <a:lnTo>
                  <a:pt x="1194" y="1319"/>
                </a:lnTo>
                <a:lnTo>
                  <a:pt x="1194" y="1319"/>
                </a:lnTo>
                <a:lnTo>
                  <a:pt x="1194" y="1317"/>
                </a:lnTo>
                <a:lnTo>
                  <a:pt x="1194" y="1317"/>
                </a:lnTo>
                <a:lnTo>
                  <a:pt x="1192" y="1317"/>
                </a:lnTo>
                <a:lnTo>
                  <a:pt x="1192" y="1310"/>
                </a:lnTo>
                <a:lnTo>
                  <a:pt x="1194" y="1315"/>
                </a:lnTo>
                <a:lnTo>
                  <a:pt x="1196" y="1317"/>
                </a:lnTo>
                <a:lnTo>
                  <a:pt x="1196" y="1317"/>
                </a:lnTo>
                <a:lnTo>
                  <a:pt x="1196" y="1317"/>
                </a:lnTo>
                <a:lnTo>
                  <a:pt x="1196" y="1319"/>
                </a:lnTo>
                <a:lnTo>
                  <a:pt x="1196" y="1321"/>
                </a:lnTo>
                <a:lnTo>
                  <a:pt x="1196" y="1321"/>
                </a:lnTo>
                <a:lnTo>
                  <a:pt x="1196" y="1319"/>
                </a:lnTo>
                <a:lnTo>
                  <a:pt x="1199" y="1319"/>
                </a:lnTo>
                <a:lnTo>
                  <a:pt x="1199" y="1317"/>
                </a:lnTo>
                <a:lnTo>
                  <a:pt x="1196" y="1317"/>
                </a:lnTo>
                <a:lnTo>
                  <a:pt x="1196" y="1315"/>
                </a:lnTo>
                <a:lnTo>
                  <a:pt x="1194" y="1313"/>
                </a:lnTo>
                <a:lnTo>
                  <a:pt x="1192" y="1308"/>
                </a:lnTo>
                <a:lnTo>
                  <a:pt x="1190" y="1306"/>
                </a:lnTo>
                <a:lnTo>
                  <a:pt x="1190" y="1302"/>
                </a:lnTo>
                <a:lnTo>
                  <a:pt x="1190" y="1302"/>
                </a:lnTo>
                <a:lnTo>
                  <a:pt x="1190" y="1300"/>
                </a:lnTo>
                <a:lnTo>
                  <a:pt x="1190" y="1298"/>
                </a:lnTo>
                <a:lnTo>
                  <a:pt x="1192" y="1298"/>
                </a:lnTo>
                <a:lnTo>
                  <a:pt x="1192" y="1296"/>
                </a:lnTo>
                <a:lnTo>
                  <a:pt x="1192" y="1289"/>
                </a:lnTo>
                <a:lnTo>
                  <a:pt x="1192" y="1283"/>
                </a:lnTo>
                <a:lnTo>
                  <a:pt x="1192" y="1283"/>
                </a:lnTo>
                <a:lnTo>
                  <a:pt x="1192" y="1283"/>
                </a:lnTo>
                <a:lnTo>
                  <a:pt x="1192" y="1281"/>
                </a:lnTo>
                <a:lnTo>
                  <a:pt x="1192" y="1275"/>
                </a:lnTo>
                <a:lnTo>
                  <a:pt x="1194" y="1264"/>
                </a:lnTo>
                <a:lnTo>
                  <a:pt x="1196" y="1262"/>
                </a:lnTo>
                <a:lnTo>
                  <a:pt x="1199" y="1256"/>
                </a:lnTo>
                <a:lnTo>
                  <a:pt x="1201" y="1254"/>
                </a:lnTo>
                <a:lnTo>
                  <a:pt x="1201" y="1250"/>
                </a:lnTo>
                <a:lnTo>
                  <a:pt x="1201" y="1248"/>
                </a:lnTo>
                <a:lnTo>
                  <a:pt x="1199" y="1248"/>
                </a:lnTo>
                <a:lnTo>
                  <a:pt x="1196" y="1243"/>
                </a:lnTo>
                <a:lnTo>
                  <a:pt x="1196" y="1241"/>
                </a:lnTo>
                <a:lnTo>
                  <a:pt x="1196" y="1239"/>
                </a:lnTo>
                <a:lnTo>
                  <a:pt x="1194" y="1237"/>
                </a:lnTo>
                <a:lnTo>
                  <a:pt x="1194" y="1235"/>
                </a:lnTo>
                <a:lnTo>
                  <a:pt x="1194" y="1235"/>
                </a:lnTo>
                <a:lnTo>
                  <a:pt x="1194" y="1233"/>
                </a:lnTo>
                <a:lnTo>
                  <a:pt x="1196" y="1233"/>
                </a:lnTo>
                <a:lnTo>
                  <a:pt x="1196" y="1231"/>
                </a:lnTo>
                <a:lnTo>
                  <a:pt x="1196" y="1231"/>
                </a:lnTo>
                <a:lnTo>
                  <a:pt x="1192" y="1229"/>
                </a:lnTo>
                <a:lnTo>
                  <a:pt x="1192" y="1227"/>
                </a:lnTo>
                <a:lnTo>
                  <a:pt x="1192" y="1229"/>
                </a:lnTo>
                <a:lnTo>
                  <a:pt x="1194" y="1229"/>
                </a:lnTo>
                <a:lnTo>
                  <a:pt x="1196" y="1229"/>
                </a:lnTo>
                <a:lnTo>
                  <a:pt x="1196" y="1229"/>
                </a:lnTo>
                <a:lnTo>
                  <a:pt x="1196" y="1227"/>
                </a:lnTo>
                <a:lnTo>
                  <a:pt x="1199" y="1224"/>
                </a:lnTo>
                <a:lnTo>
                  <a:pt x="1196" y="1220"/>
                </a:lnTo>
                <a:lnTo>
                  <a:pt x="1196" y="1220"/>
                </a:lnTo>
                <a:lnTo>
                  <a:pt x="1196" y="1220"/>
                </a:lnTo>
                <a:lnTo>
                  <a:pt x="1199" y="1220"/>
                </a:lnTo>
                <a:lnTo>
                  <a:pt x="1201" y="1220"/>
                </a:lnTo>
                <a:lnTo>
                  <a:pt x="1201" y="1218"/>
                </a:lnTo>
                <a:lnTo>
                  <a:pt x="1203" y="1216"/>
                </a:lnTo>
                <a:lnTo>
                  <a:pt x="1201" y="1218"/>
                </a:lnTo>
                <a:lnTo>
                  <a:pt x="1201" y="1216"/>
                </a:lnTo>
                <a:lnTo>
                  <a:pt x="1201" y="1216"/>
                </a:lnTo>
                <a:lnTo>
                  <a:pt x="1201" y="1216"/>
                </a:lnTo>
                <a:lnTo>
                  <a:pt x="1203" y="1216"/>
                </a:lnTo>
                <a:lnTo>
                  <a:pt x="1203" y="1216"/>
                </a:lnTo>
                <a:lnTo>
                  <a:pt x="1203" y="1216"/>
                </a:lnTo>
                <a:lnTo>
                  <a:pt x="1203" y="1216"/>
                </a:lnTo>
                <a:lnTo>
                  <a:pt x="1205" y="1216"/>
                </a:lnTo>
                <a:lnTo>
                  <a:pt x="1205" y="1216"/>
                </a:lnTo>
                <a:lnTo>
                  <a:pt x="1205" y="1216"/>
                </a:lnTo>
                <a:lnTo>
                  <a:pt x="1205" y="1214"/>
                </a:lnTo>
                <a:lnTo>
                  <a:pt x="1205" y="1212"/>
                </a:lnTo>
                <a:lnTo>
                  <a:pt x="1207" y="1214"/>
                </a:lnTo>
                <a:lnTo>
                  <a:pt x="1209" y="1212"/>
                </a:lnTo>
                <a:lnTo>
                  <a:pt x="1209" y="1212"/>
                </a:lnTo>
                <a:lnTo>
                  <a:pt x="1211" y="1212"/>
                </a:lnTo>
                <a:lnTo>
                  <a:pt x="1211" y="1212"/>
                </a:lnTo>
                <a:lnTo>
                  <a:pt x="1209" y="1212"/>
                </a:lnTo>
                <a:lnTo>
                  <a:pt x="1207" y="1208"/>
                </a:lnTo>
                <a:lnTo>
                  <a:pt x="1209" y="1208"/>
                </a:lnTo>
                <a:lnTo>
                  <a:pt x="1209" y="1208"/>
                </a:lnTo>
                <a:lnTo>
                  <a:pt x="1209" y="1208"/>
                </a:lnTo>
                <a:lnTo>
                  <a:pt x="1209" y="1208"/>
                </a:lnTo>
                <a:lnTo>
                  <a:pt x="1211" y="1210"/>
                </a:lnTo>
                <a:lnTo>
                  <a:pt x="1211" y="1208"/>
                </a:lnTo>
                <a:lnTo>
                  <a:pt x="1211" y="1208"/>
                </a:lnTo>
                <a:lnTo>
                  <a:pt x="1213" y="1208"/>
                </a:lnTo>
                <a:lnTo>
                  <a:pt x="1215" y="1210"/>
                </a:lnTo>
                <a:lnTo>
                  <a:pt x="1217" y="1208"/>
                </a:lnTo>
                <a:lnTo>
                  <a:pt x="1215" y="1210"/>
                </a:lnTo>
                <a:lnTo>
                  <a:pt x="1213" y="1212"/>
                </a:lnTo>
                <a:lnTo>
                  <a:pt x="1215" y="1210"/>
                </a:lnTo>
                <a:lnTo>
                  <a:pt x="1217" y="1210"/>
                </a:lnTo>
                <a:lnTo>
                  <a:pt x="1219" y="1208"/>
                </a:lnTo>
                <a:lnTo>
                  <a:pt x="1222" y="1208"/>
                </a:lnTo>
                <a:lnTo>
                  <a:pt x="1222" y="1208"/>
                </a:lnTo>
                <a:lnTo>
                  <a:pt x="1226" y="1206"/>
                </a:lnTo>
                <a:lnTo>
                  <a:pt x="1228" y="1204"/>
                </a:lnTo>
                <a:lnTo>
                  <a:pt x="1230" y="1201"/>
                </a:lnTo>
                <a:lnTo>
                  <a:pt x="1230" y="1199"/>
                </a:lnTo>
                <a:lnTo>
                  <a:pt x="1232" y="1199"/>
                </a:lnTo>
                <a:lnTo>
                  <a:pt x="1232" y="1197"/>
                </a:lnTo>
                <a:lnTo>
                  <a:pt x="1232" y="1195"/>
                </a:lnTo>
                <a:lnTo>
                  <a:pt x="1232" y="1195"/>
                </a:lnTo>
                <a:lnTo>
                  <a:pt x="1232" y="1193"/>
                </a:lnTo>
                <a:lnTo>
                  <a:pt x="1232" y="1191"/>
                </a:lnTo>
                <a:lnTo>
                  <a:pt x="1232" y="1193"/>
                </a:lnTo>
                <a:lnTo>
                  <a:pt x="1232" y="1193"/>
                </a:lnTo>
                <a:lnTo>
                  <a:pt x="1234" y="1191"/>
                </a:lnTo>
                <a:lnTo>
                  <a:pt x="1234" y="1191"/>
                </a:lnTo>
                <a:lnTo>
                  <a:pt x="1236" y="1193"/>
                </a:lnTo>
                <a:lnTo>
                  <a:pt x="1234" y="1195"/>
                </a:lnTo>
                <a:lnTo>
                  <a:pt x="1236" y="1195"/>
                </a:lnTo>
                <a:lnTo>
                  <a:pt x="1236" y="1195"/>
                </a:lnTo>
                <a:lnTo>
                  <a:pt x="1238" y="1195"/>
                </a:lnTo>
                <a:lnTo>
                  <a:pt x="1234" y="1197"/>
                </a:lnTo>
                <a:lnTo>
                  <a:pt x="1234" y="1197"/>
                </a:lnTo>
                <a:lnTo>
                  <a:pt x="1238" y="1195"/>
                </a:lnTo>
                <a:lnTo>
                  <a:pt x="1245" y="1193"/>
                </a:lnTo>
                <a:lnTo>
                  <a:pt x="1247" y="1193"/>
                </a:lnTo>
                <a:lnTo>
                  <a:pt x="1247" y="1191"/>
                </a:lnTo>
                <a:lnTo>
                  <a:pt x="1247" y="1191"/>
                </a:lnTo>
                <a:lnTo>
                  <a:pt x="1249" y="1187"/>
                </a:lnTo>
                <a:lnTo>
                  <a:pt x="1249" y="1187"/>
                </a:lnTo>
                <a:lnTo>
                  <a:pt x="1249" y="1189"/>
                </a:lnTo>
                <a:lnTo>
                  <a:pt x="1249" y="1189"/>
                </a:lnTo>
                <a:lnTo>
                  <a:pt x="1249" y="1189"/>
                </a:lnTo>
                <a:lnTo>
                  <a:pt x="1249" y="1191"/>
                </a:lnTo>
                <a:lnTo>
                  <a:pt x="1247" y="1191"/>
                </a:lnTo>
                <a:lnTo>
                  <a:pt x="1249" y="1191"/>
                </a:lnTo>
                <a:lnTo>
                  <a:pt x="1249" y="1191"/>
                </a:lnTo>
                <a:lnTo>
                  <a:pt x="1249" y="1191"/>
                </a:lnTo>
                <a:lnTo>
                  <a:pt x="1251" y="1191"/>
                </a:lnTo>
                <a:lnTo>
                  <a:pt x="1255" y="1191"/>
                </a:lnTo>
                <a:lnTo>
                  <a:pt x="1257" y="1191"/>
                </a:lnTo>
                <a:lnTo>
                  <a:pt x="1257" y="1191"/>
                </a:lnTo>
                <a:lnTo>
                  <a:pt x="1261" y="1191"/>
                </a:lnTo>
                <a:lnTo>
                  <a:pt x="1263" y="1193"/>
                </a:lnTo>
                <a:lnTo>
                  <a:pt x="1266" y="1193"/>
                </a:lnTo>
                <a:lnTo>
                  <a:pt x="1272" y="1195"/>
                </a:lnTo>
                <a:lnTo>
                  <a:pt x="1274" y="1193"/>
                </a:lnTo>
                <a:lnTo>
                  <a:pt x="1274" y="1193"/>
                </a:lnTo>
                <a:lnTo>
                  <a:pt x="1274" y="1193"/>
                </a:lnTo>
                <a:lnTo>
                  <a:pt x="1274" y="1193"/>
                </a:lnTo>
                <a:lnTo>
                  <a:pt x="1274" y="1191"/>
                </a:lnTo>
                <a:lnTo>
                  <a:pt x="1274" y="1191"/>
                </a:lnTo>
                <a:lnTo>
                  <a:pt x="1276" y="1191"/>
                </a:lnTo>
                <a:lnTo>
                  <a:pt x="1278" y="1191"/>
                </a:lnTo>
                <a:lnTo>
                  <a:pt x="1280" y="1191"/>
                </a:lnTo>
                <a:lnTo>
                  <a:pt x="1280" y="1193"/>
                </a:lnTo>
                <a:lnTo>
                  <a:pt x="1282" y="1195"/>
                </a:lnTo>
                <a:lnTo>
                  <a:pt x="1284" y="1195"/>
                </a:lnTo>
                <a:lnTo>
                  <a:pt x="1284" y="1195"/>
                </a:lnTo>
                <a:lnTo>
                  <a:pt x="1287" y="1195"/>
                </a:lnTo>
                <a:lnTo>
                  <a:pt x="1287" y="1195"/>
                </a:lnTo>
                <a:lnTo>
                  <a:pt x="1287" y="1195"/>
                </a:lnTo>
                <a:lnTo>
                  <a:pt x="1287" y="1197"/>
                </a:lnTo>
                <a:lnTo>
                  <a:pt x="1287" y="1197"/>
                </a:lnTo>
                <a:lnTo>
                  <a:pt x="1287" y="1197"/>
                </a:lnTo>
                <a:lnTo>
                  <a:pt x="1284" y="1197"/>
                </a:lnTo>
                <a:lnTo>
                  <a:pt x="1284" y="1199"/>
                </a:lnTo>
                <a:lnTo>
                  <a:pt x="1289" y="1199"/>
                </a:lnTo>
                <a:lnTo>
                  <a:pt x="1293" y="1201"/>
                </a:lnTo>
                <a:lnTo>
                  <a:pt x="1295" y="1201"/>
                </a:lnTo>
                <a:lnTo>
                  <a:pt x="1295" y="1199"/>
                </a:lnTo>
                <a:lnTo>
                  <a:pt x="1297" y="1199"/>
                </a:lnTo>
                <a:lnTo>
                  <a:pt x="1299" y="1199"/>
                </a:lnTo>
                <a:lnTo>
                  <a:pt x="1299" y="1199"/>
                </a:lnTo>
                <a:lnTo>
                  <a:pt x="1301" y="1201"/>
                </a:lnTo>
                <a:lnTo>
                  <a:pt x="1301" y="1201"/>
                </a:lnTo>
                <a:lnTo>
                  <a:pt x="1301" y="1201"/>
                </a:lnTo>
                <a:lnTo>
                  <a:pt x="1303" y="1199"/>
                </a:lnTo>
                <a:lnTo>
                  <a:pt x="1303" y="1199"/>
                </a:lnTo>
                <a:lnTo>
                  <a:pt x="1303" y="1199"/>
                </a:lnTo>
                <a:lnTo>
                  <a:pt x="1303" y="1197"/>
                </a:lnTo>
                <a:lnTo>
                  <a:pt x="1303" y="1197"/>
                </a:lnTo>
                <a:lnTo>
                  <a:pt x="1303" y="1195"/>
                </a:lnTo>
                <a:lnTo>
                  <a:pt x="1301" y="1195"/>
                </a:lnTo>
                <a:lnTo>
                  <a:pt x="1301" y="1195"/>
                </a:lnTo>
                <a:lnTo>
                  <a:pt x="1301" y="1195"/>
                </a:lnTo>
                <a:lnTo>
                  <a:pt x="1305" y="1195"/>
                </a:lnTo>
                <a:lnTo>
                  <a:pt x="1307" y="1197"/>
                </a:lnTo>
                <a:lnTo>
                  <a:pt x="1307" y="1197"/>
                </a:lnTo>
                <a:lnTo>
                  <a:pt x="1307" y="1197"/>
                </a:lnTo>
                <a:lnTo>
                  <a:pt x="1307" y="1197"/>
                </a:lnTo>
                <a:lnTo>
                  <a:pt x="1310" y="1197"/>
                </a:lnTo>
                <a:lnTo>
                  <a:pt x="1310" y="1197"/>
                </a:lnTo>
                <a:lnTo>
                  <a:pt x="1310" y="1199"/>
                </a:lnTo>
                <a:lnTo>
                  <a:pt x="1312" y="1199"/>
                </a:lnTo>
                <a:lnTo>
                  <a:pt x="1312" y="1199"/>
                </a:lnTo>
                <a:lnTo>
                  <a:pt x="1312" y="1201"/>
                </a:lnTo>
                <a:lnTo>
                  <a:pt x="1314" y="1201"/>
                </a:lnTo>
                <a:lnTo>
                  <a:pt x="1314" y="1204"/>
                </a:lnTo>
                <a:lnTo>
                  <a:pt x="1314" y="1204"/>
                </a:lnTo>
                <a:lnTo>
                  <a:pt x="1316" y="1201"/>
                </a:lnTo>
                <a:lnTo>
                  <a:pt x="1316" y="1201"/>
                </a:lnTo>
                <a:lnTo>
                  <a:pt x="1316" y="1204"/>
                </a:lnTo>
                <a:lnTo>
                  <a:pt x="1316" y="1201"/>
                </a:lnTo>
                <a:lnTo>
                  <a:pt x="1316" y="1201"/>
                </a:lnTo>
                <a:lnTo>
                  <a:pt x="1318" y="1201"/>
                </a:lnTo>
                <a:lnTo>
                  <a:pt x="1318" y="1199"/>
                </a:lnTo>
                <a:lnTo>
                  <a:pt x="1318" y="1199"/>
                </a:lnTo>
                <a:lnTo>
                  <a:pt x="1316" y="1199"/>
                </a:lnTo>
                <a:lnTo>
                  <a:pt x="1316" y="1197"/>
                </a:lnTo>
                <a:lnTo>
                  <a:pt x="1314" y="1197"/>
                </a:lnTo>
                <a:lnTo>
                  <a:pt x="1312" y="1197"/>
                </a:lnTo>
                <a:lnTo>
                  <a:pt x="1310" y="1195"/>
                </a:lnTo>
                <a:lnTo>
                  <a:pt x="1310" y="1195"/>
                </a:lnTo>
                <a:lnTo>
                  <a:pt x="1307" y="1193"/>
                </a:lnTo>
                <a:lnTo>
                  <a:pt x="1307" y="1193"/>
                </a:lnTo>
                <a:lnTo>
                  <a:pt x="1307" y="1193"/>
                </a:lnTo>
                <a:lnTo>
                  <a:pt x="1310" y="1193"/>
                </a:lnTo>
                <a:lnTo>
                  <a:pt x="1310" y="1193"/>
                </a:lnTo>
                <a:lnTo>
                  <a:pt x="1310" y="1193"/>
                </a:lnTo>
                <a:lnTo>
                  <a:pt x="1310" y="1191"/>
                </a:lnTo>
                <a:lnTo>
                  <a:pt x="1312" y="1191"/>
                </a:lnTo>
                <a:lnTo>
                  <a:pt x="1312" y="1191"/>
                </a:lnTo>
                <a:lnTo>
                  <a:pt x="1314" y="1191"/>
                </a:lnTo>
                <a:lnTo>
                  <a:pt x="1314" y="1189"/>
                </a:lnTo>
                <a:lnTo>
                  <a:pt x="1314" y="1189"/>
                </a:lnTo>
                <a:lnTo>
                  <a:pt x="1312" y="1187"/>
                </a:lnTo>
                <a:lnTo>
                  <a:pt x="1312" y="1187"/>
                </a:lnTo>
                <a:lnTo>
                  <a:pt x="1312" y="1187"/>
                </a:lnTo>
                <a:lnTo>
                  <a:pt x="1312" y="1187"/>
                </a:lnTo>
                <a:lnTo>
                  <a:pt x="1310" y="1187"/>
                </a:lnTo>
                <a:lnTo>
                  <a:pt x="1310" y="1189"/>
                </a:lnTo>
                <a:lnTo>
                  <a:pt x="1310" y="1189"/>
                </a:lnTo>
                <a:lnTo>
                  <a:pt x="1307" y="1189"/>
                </a:lnTo>
                <a:lnTo>
                  <a:pt x="1307" y="1187"/>
                </a:lnTo>
                <a:lnTo>
                  <a:pt x="1307" y="1187"/>
                </a:lnTo>
                <a:lnTo>
                  <a:pt x="1307" y="1187"/>
                </a:lnTo>
                <a:lnTo>
                  <a:pt x="1310" y="1185"/>
                </a:lnTo>
                <a:lnTo>
                  <a:pt x="1310" y="1185"/>
                </a:lnTo>
                <a:lnTo>
                  <a:pt x="1307" y="1185"/>
                </a:lnTo>
                <a:lnTo>
                  <a:pt x="1307" y="1185"/>
                </a:lnTo>
                <a:lnTo>
                  <a:pt x="1307" y="1185"/>
                </a:lnTo>
                <a:lnTo>
                  <a:pt x="1305" y="1185"/>
                </a:lnTo>
                <a:lnTo>
                  <a:pt x="1303" y="1187"/>
                </a:lnTo>
                <a:lnTo>
                  <a:pt x="1301" y="1187"/>
                </a:lnTo>
                <a:lnTo>
                  <a:pt x="1299" y="1187"/>
                </a:lnTo>
                <a:lnTo>
                  <a:pt x="1297" y="1185"/>
                </a:lnTo>
                <a:lnTo>
                  <a:pt x="1299" y="1183"/>
                </a:lnTo>
                <a:lnTo>
                  <a:pt x="1301" y="1180"/>
                </a:lnTo>
                <a:lnTo>
                  <a:pt x="1301" y="1183"/>
                </a:lnTo>
                <a:lnTo>
                  <a:pt x="1303" y="1183"/>
                </a:lnTo>
                <a:lnTo>
                  <a:pt x="1305" y="1183"/>
                </a:lnTo>
                <a:lnTo>
                  <a:pt x="1310" y="1185"/>
                </a:lnTo>
                <a:lnTo>
                  <a:pt x="1312" y="1185"/>
                </a:lnTo>
                <a:lnTo>
                  <a:pt x="1314" y="1183"/>
                </a:lnTo>
                <a:lnTo>
                  <a:pt x="1314" y="1183"/>
                </a:lnTo>
                <a:lnTo>
                  <a:pt x="1316" y="1183"/>
                </a:lnTo>
                <a:lnTo>
                  <a:pt x="1318" y="1183"/>
                </a:lnTo>
                <a:lnTo>
                  <a:pt x="1320" y="1180"/>
                </a:lnTo>
                <a:lnTo>
                  <a:pt x="1320" y="1180"/>
                </a:lnTo>
                <a:lnTo>
                  <a:pt x="1320" y="1180"/>
                </a:lnTo>
                <a:lnTo>
                  <a:pt x="1322" y="1183"/>
                </a:lnTo>
                <a:lnTo>
                  <a:pt x="1328" y="1180"/>
                </a:lnTo>
                <a:lnTo>
                  <a:pt x="1328" y="1183"/>
                </a:lnTo>
                <a:lnTo>
                  <a:pt x="1331" y="1183"/>
                </a:lnTo>
                <a:lnTo>
                  <a:pt x="1331" y="1180"/>
                </a:lnTo>
                <a:lnTo>
                  <a:pt x="1333" y="1178"/>
                </a:lnTo>
                <a:lnTo>
                  <a:pt x="1333" y="1176"/>
                </a:lnTo>
                <a:lnTo>
                  <a:pt x="1333" y="1176"/>
                </a:lnTo>
                <a:lnTo>
                  <a:pt x="1333" y="1178"/>
                </a:lnTo>
                <a:lnTo>
                  <a:pt x="1335" y="1178"/>
                </a:lnTo>
                <a:lnTo>
                  <a:pt x="1335" y="1180"/>
                </a:lnTo>
                <a:lnTo>
                  <a:pt x="1335" y="1180"/>
                </a:lnTo>
                <a:lnTo>
                  <a:pt x="1335" y="1180"/>
                </a:lnTo>
                <a:lnTo>
                  <a:pt x="1335" y="1183"/>
                </a:lnTo>
                <a:lnTo>
                  <a:pt x="1337" y="1183"/>
                </a:lnTo>
                <a:lnTo>
                  <a:pt x="1335" y="1183"/>
                </a:lnTo>
                <a:lnTo>
                  <a:pt x="1333" y="1183"/>
                </a:lnTo>
                <a:lnTo>
                  <a:pt x="1333" y="1185"/>
                </a:lnTo>
                <a:lnTo>
                  <a:pt x="1339" y="1183"/>
                </a:lnTo>
                <a:lnTo>
                  <a:pt x="1339" y="1183"/>
                </a:lnTo>
                <a:lnTo>
                  <a:pt x="1341" y="1180"/>
                </a:lnTo>
                <a:lnTo>
                  <a:pt x="1341" y="1183"/>
                </a:lnTo>
                <a:lnTo>
                  <a:pt x="1341" y="1183"/>
                </a:lnTo>
                <a:lnTo>
                  <a:pt x="1341" y="1183"/>
                </a:lnTo>
                <a:lnTo>
                  <a:pt x="1343" y="1183"/>
                </a:lnTo>
                <a:lnTo>
                  <a:pt x="1343" y="1180"/>
                </a:lnTo>
                <a:lnTo>
                  <a:pt x="1345" y="1180"/>
                </a:lnTo>
                <a:lnTo>
                  <a:pt x="1345" y="1178"/>
                </a:lnTo>
                <a:lnTo>
                  <a:pt x="1345" y="1178"/>
                </a:lnTo>
                <a:lnTo>
                  <a:pt x="1347" y="1180"/>
                </a:lnTo>
                <a:lnTo>
                  <a:pt x="1347" y="1178"/>
                </a:lnTo>
                <a:lnTo>
                  <a:pt x="1347" y="1178"/>
                </a:lnTo>
                <a:lnTo>
                  <a:pt x="1347" y="1180"/>
                </a:lnTo>
                <a:lnTo>
                  <a:pt x="1347" y="1180"/>
                </a:lnTo>
                <a:lnTo>
                  <a:pt x="1345" y="1180"/>
                </a:lnTo>
                <a:lnTo>
                  <a:pt x="1345" y="1180"/>
                </a:lnTo>
                <a:lnTo>
                  <a:pt x="1345" y="1183"/>
                </a:lnTo>
                <a:lnTo>
                  <a:pt x="1347" y="1180"/>
                </a:lnTo>
                <a:lnTo>
                  <a:pt x="1351" y="1180"/>
                </a:lnTo>
                <a:lnTo>
                  <a:pt x="1354" y="1180"/>
                </a:lnTo>
                <a:lnTo>
                  <a:pt x="1354" y="1180"/>
                </a:lnTo>
                <a:lnTo>
                  <a:pt x="1356" y="1180"/>
                </a:lnTo>
                <a:lnTo>
                  <a:pt x="1356" y="1180"/>
                </a:lnTo>
                <a:lnTo>
                  <a:pt x="1358" y="1180"/>
                </a:lnTo>
                <a:lnTo>
                  <a:pt x="1360" y="1180"/>
                </a:lnTo>
                <a:lnTo>
                  <a:pt x="1360" y="1180"/>
                </a:lnTo>
                <a:lnTo>
                  <a:pt x="1360" y="1180"/>
                </a:lnTo>
                <a:lnTo>
                  <a:pt x="1358" y="1180"/>
                </a:lnTo>
                <a:lnTo>
                  <a:pt x="1356" y="1180"/>
                </a:lnTo>
                <a:lnTo>
                  <a:pt x="1360" y="1183"/>
                </a:lnTo>
                <a:lnTo>
                  <a:pt x="1364" y="1185"/>
                </a:lnTo>
                <a:lnTo>
                  <a:pt x="1364" y="1185"/>
                </a:lnTo>
                <a:lnTo>
                  <a:pt x="1366" y="1185"/>
                </a:lnTo>
                <a:lnTo>
                  <a:pt x="1366" y="1185"/>
                </a:lnTo>
                <a:lnTo>
                  <a:pt x="1366" y="1183"/>
                </a:lnTo>
                <a:lnTo>
                  <a:pt x="1366" y="1183"/>
                </a:lnTo>
                <a:lnTo>
                  <a:pt x="1368" y="1183"/>
                </a:lnTo>
                <a:lnTo>
                  <a:pt x="1366" y="1185"/>
                </a:lnTo>
                <a:lnTo>
                  <a:pt x="1366" y="1185"/>
                </a:lnTo>
                <a:lnTo>
                  <a:pt x="1368" y="1185"/>
                </a:lnTo>
                <a:lnTo>
                  <a:pt x="1368" y="1185"/>
                </a:lnTo>
                <a:lnTo>
                  <a:pt x="1366" y="1185"/>
                </a:lnTo>
                <a:lnTo>
                  <a:pt x="1368" y="1187"/>
                </a:lnTo>
                <a:lnTo>
                  <a:pt x="1370" y="1189"/>
                </a:lnTo>
                <a:lnTo>
                  <a:pt x="1372" y="1191"/>
                </a:lnTo>
                <a:lnTo>
                  <a:pt x="1372" y="1191"/>
                </a:lnTo>
                <a:lnTo>
                  <a:pt x="1372" y="1191"/>
                </a:lnTo>
                <a:lnTo>
                  <a:pt x="1370" y="1191"/>
                </a:lnTo>
                <a:lnTo>
                  <a:pt x="1370" y="1189"/>
                </a:lnTo>
                <a:lnTo>
                  <a:pt x="1370" y="1191"/>
                </a:lnTo>
                <a:lnTo>
                  <a:pt x="1370" y="1193"/>
                </a:lnTo>
                <a:lnTo>
                  <a:pt x="1372" y="1193"/>
                </a:lnTo>
                <a:lnTo>
                  <a:pt x="1375" y="1191"/>
                </a:lnTo>
                <a:lnTo>
                  <a:pt x="1377" y="1191"/>
                </a:lnTo>
                <a:lnTo>
                  <a:pt x="1377" y="1191"/>
                </a:lnTo>
                <a:lnTo>
                  <a:pt x="1379" y="1191"/>
                </a:lnTo>
                <a:lnTo>
                  <a:pt x="1379" y="1191"/>
                </a:lnTo>
                <a:lnTo>
                  <a:pt x="1383" y="1189"/>
                </a:lnTo>
                <a:lnTo>
                  <a:pt x="1385" y="1189"/>
                </a:lnTo>
                <a:lnTo>
                  <a:pt x="1385" y="1189"/>
                </a:lnTo>
                <a:lnTo>
                  <a:pt x="1385" y="1189"/>
                </a:lnTo>
                <a:lnTo>
                  <a:pt x="1385" y="1187"/>
                </a:lnTo>
                <a:lnTo>
                  <a:pt x="1385" y="1187"/>
                </a:lnTo>
                <a:lnTo>
                  <a:pt x="1387" y="1187"/>
                </a:lnTo>
                <a:lnTo>
                  <a:pt x="1389" y="1185"/>
                </a:lnTo>
                <a:lnTo>
                  <a:pt x="1395" y="1189"/>
                </a:lnTo>
                <a:lnTo>
                  <a:pt x="1402" y="1195"/>
                </a:lnTo>
                <a:lnTo>
                  <a:pt x="1408" y="1201"/>
                </a:lnTo>
                <a:lnTo>
                  <a:pt x="1410" y="1206"/>
                </a:lnTo>
                <a:lnTo>
                  <a:pt x="1410" y="1206"/>
                </a:lnTo>
                <a:lnTo>
                  <a:pt x="1410" y="1206"/>
                </a:lnTo>
                <a:lnTo>
                  <a:pt x="1410" y="1212"/>
                </a:lnTo>
                <a:lnTo>
                  <a:pt x="1408" y="1214"/>
                </a:lnTo>
                <a:lnTo>
                  <a:pt x="1408" y="1220"/>
                </a:lnTo>
                <a:lnTo>
                  <a:pt x="1408" y="1222"/>
                </a:lnTo>
                <a:lnTo>
                  <a:pt x="1408" y="1222"/>
                </a:lnTo>
                <a:lnTo>
                  <a:pt x="1408" y="1222"/>
                </a:lnTo>
                <a:lnTo>
                  <a:pt x="1410" y="1222"/>
                </a:lnTo>
                <a:lnTo>
                  <a:pt x="1410" y="1222"/>
                </a:lnTo>
                <a:lnTo>
                  <a:pt x="1410" y="1222"/>
                </a:lnTo>
                <a:lnTo>
                  <a:pt x="1410" y="1222"/>
                </a:lnTo>
                <a:lnTo>
                  <a:pt x="1410" y="1220"/>
                </a:lnTo>
                <a:lnTo>
                  <a:pt x="1410" y="1220"/>
                </a:lnTo>
                <a:lnTo>
                  <a:pt x="1410" y="1218"/>
                </a:lnTo>
                <a:lnTo>
                  <a:pt x="1410" y="1218"/>
                </a:lnTo>
                <a:lnTo>
                  <a:pt x="1412" y="1218"/>
                </a:lnTo>
                <a:lnTo>
                  <a:pt x="1412" y="1220"/>
                </a:lnTo>
                <a:lnTo>
                  <a:pt x="1412" y="1220"/>
                </a:lnTo>
                <a:lnTo>
                  <a:pt x="1414" y="1220"/>
                </a:lnTo>
                <a:lnTo>
                  <a:pt x="1414" y="1220"/>
                </a:lnTo>
                <a:lnTo>
                  <a:pt x="1414" y="1220"/>
                </a:lnTo>
                <a:lnTo>
                  <a:pt x="1414" y="1222"/>
                </a:lnTo>
                <a:lnTo>
                  <a:pt x="1412" y="1224"/>
                </a:lnTo>
                <a:lnTo>
                  <a:pt x="1410" y="1227"/>
                </a:lnTo>
                <a:lnTo>
                  <a:pt x="1410" y="1227"/>
                </a:lnTo>
                <a:lnTo>
                  <a:pt x="1410" y="1227"/>
                </a:lnTo>
                <a:lnTo>
                  <a:pt x="1410" y="1227"/>
                </a:lnTo>
                <a:lnTo>
                  <a:pt x="1410" y="1229"/>
                </a:lnTo>
                <a:lnTo>
                  <a:pt x="1414" y="1233"/>
                </a:lnTo>
                <a:lnTo>
                  <a:pt x="1414" y="1235"/>
                </a:lnTo>
                <a:lnTo>
                  <a:pt x="1416" y="1237"/>
                </a:lnTo>
                <a:lnTo>
                  <a:pt x="1416" y="1237"/>
                </a:lnTo>
                <a:lnTo>
                  <a:pt x="1416" y="1237"/>
                </a:lnTo>
                <a:lnTo>
                  <a:pt x="1416" y="1235"/>
                </a:lnTo>
                <a:lnTo>
                  <a:pt x="1416" y="1235"/>
                </a:lnTo>
                <a:lnTo>
                  <a:pt x="1419" y="1235"/>
                </a:lnTo>
                <a:lnTo>
                  <a:pt x="1419" y="1235"/>
                </a:lnTo>
                <a:lnTo>
                  <a:pt x="1419" y="1235"/>
                </a:lnTo>
                <a:lnTo>
                  <a:pt x="1419" y="1239"/>
                </a:lnTo>
                <a:lnTo>
                  <a:pt x="1419" y="1241"/>
                </a:lnTo>
                <a:lnTo>
                  <a:pt x="1421" y="1241"/>
                </a:lnTo>
                <a:lnTo>
                  <a:pt x="1421" y="1241"/>
                </a:lnTo>
                <a:lnTo>
                  <a:pt x="1421" y="1239"/>
                </a:lnTo>
                <a:lnTo>
                  <a:pt x="1421" y="1239"/>
                </a:lnTo>
                <a:lnTo>
                  <a:pt x="1423" y="1239"/>
                </a:lnTo>
                <a:lnTo>
                  <a:pt x="1421" y="1241"/>
                </a:lnTo>
                <a:lnTo>
                  <a:pt x="1421" y="1241"/>
                </a:lnTo>
                <a:lnTo>
                  <a:pt x="1421" y="1241"/>
                </a:lnTo>
                <a:lnTo>
                  <a:pt x="1423" y="1243"/>
                </a:lnTo>
                <a:lnTo>
                  <a:pt x="1423" y="1248"/>
                </a:lnTo>
                <a:lnTo>
                  <a:pt x="1425" y="1250"/>
                </a:lnTo>
                <a:lnTo>
                  <a:pt x="1427" y="1252"/>
                </a:lnTo>
                <a:lnTo>
                  <a:pt x="1429" y="1252"/>
                </a:lnTo>
                <a:lnTo>
                  <a:pt x="1429" y="1254"/>
                </a:lnTo>
                <a:lnTo>
                  <a:pt x="1431" y="1256"/>
                </a:lnTo>
                <a:lnTo>
                  <a:pt x="1433" y="1260"/>
                </a:lnTo>
                <a:lnTo>
                  <a:pt x="1433" y="1260"/>
                </a:lnTo>
                <a:lnTo>
                  <a:pt x="1435" y="1260"/>
                </a:lnTo>
                <a:lnTo>
                  <a:pt x="1435" y="1260"/>
                </a:lnTo>
                <a:lnTo>
                  <a:pt x="1435" y="1262"/>
                </a:lnTo>
                <a:lnTo>
                  <a:pt x="1433" y="1260"/>
                </a:lnTo>
                <a:lnTo>
                  <a:pt x="1433" y="1260"/>
                </a:lnTo>
                <a:lnTo>
                  <a:pt x="1431" y="1260"/>
                </a:lnTo>
                <a:lnTo>
                  <a:pt x="1431" y="1262"/>
                </a:lnTo>
                <a:lnTo>
                  <a:pt x="1433" y="1262"/>
                </a:lnTo>
                <a:lnTo>
                  <a:pt x="1433" y="1262"/>
                </a:lnTo>
                <a:lnTo>
                  <a:pt x="1435" y="1262"/>
                </a:lnTo>
                <a:lnTo>
                  <a:pt x="1437" y="1262"/>
                </a:lnTo>
                <a:lnTo>
                  <a:pt x="1442" y="1262"/>
                </a:lnTo>
                <a:lnTo>
                  <a:pt x="1442" y="1262"/>
                </a:lnTo>
                <a:lnTo>
                  <a:pt x="1444" y="1260"/>
                </a:lnTo>
                <a:lnTo>
                  <a:pt x="1444" y="1258"/>
                </a:lnTo>
                <a:lnTo>
                  <a:pt x="1444" y="1256"/>
                </a:lnTo>
                <a:lnTo>
                  <a:pt x="1446" y="1254"/>
                </a:lnTo>
                <a:lnTo>
                  <a:pt x="1446" y="1252"/>
                </a:lnTo>
                <a:lnTo>
                  <a:pt x="1446" y="1252"/>
                </a:lnTo>
                <a:lnTo>
                  <a:pt x="1446" y="1252"/>
                </a:lnTo>
                <a:lnTo>
                  <a:pt x="1448" y="1252"/>
                </a:lnTo>
                <a:lnTo>
                  <a:pt x="1448" y="1248"/>
                </a:lnTo>
                <a:lnTo>
                  <a:pt x="1448" y="1241"/>
                </a:lnTo>
                <a:lnTo>
                  <a:pt x="1448" y="1237"/>
                </a:lnTo>
                <a:lnTo>
                  <a:pt x="1448" y="1235"/>
                </a:lnTo>
                <a:lnTo>
                  <a:pt x="1448" y="1233"/>
                </a:lnTo>
                <a:lnTo>
                  <a:pt x="1446" y="1231"/>
                </a:lnTo>
                <a:lnTo>
                  <a:pt x="1439" y="1216"/>
                </a:lnTo>
                <a:lnTo>
                  <a:pt x="1439" y="1214"/>
                </a:lnTo>
                <a:lnTo>
                  <a:pt x="1437" y="1212"/>
                </a:lnTo>
                <a:lnTo>
                  <a:pt x="1437" y="1210"/>
                </a:lnTo>
                <a:lnTo>
                  <a:pt x="1437" y="1208"/>
                </a:lnTo>
                <a:lnTo>
                  <a:pt x="1437" y="1208"/>
                </a:lnTo>
                <a:lnTo>
                  <a:pt x="1437" y="1208"/>
                </a:lnTo>
                <a:lnTo>
                  <a:pt x="1437" y="1208"/>
                </a:lnTo>
                <a:lnTo>
                  <a:pt x="1437" y="1208"/>
                </a:lnTo>
                <a:lnTo>
                  <a:pt x="1437" y="1208"/>
                </a:lnTo>
                <a:lnTo>
                  <a:pt x="1439" y="1210"/>
                </a:lnTo>
                <a:lnTo>
                  <a:pt x="1439" y="1210"/>
                </a:lnTo>
                <a:lnTo>
                  <a:pt x="1437" y="1210"/>
                </a:lnTo>
                <a:lnTo>
                  <a:pt x="1437" y="1212"/>
                </a:lnTo>
                <a:lnTo>
                  <a:pt x="1439" y="1214"/>
                </a:lnTo>
                <a:lnTo>
                  <a:pt x="1439" y="1212"/>
                </a:lnTo>
                <a:lnTo>
                  <a:pt x="1439" y="1212"/>
                </a:lnTo>
                <a:lnTo>
                  <a:pt x="1439" y="1210"/>
                </a:lnTo>
                <a:lnTo>
                  <a:pt x="1439" y="1210"/>
                </a:lnTo>
                <a:lnTo>
                  <a:pt x="1439" y="1214"/>
                </a:lnTo>
                <a:lnTo>
                  <a:pt x="1439" y="1216"/>
                </a:lnTo>
                <a:lnTo>
                  <a:pt x="1442" y="1220"/>
                </a:lnTo>
                <a:lnTo>
                  <a:pt x="1442" y="1220"/>
                </a:lnTo>
                <a:lnTo>
                  <a:pt x="1442" y="1218"/>
                </a:lnTo>
                <a:lnTo>
                  <a:pt x="1439" y="1216"/>
                </a:lnTo>
                <a:lnTo>
                  <a:pt x="1439" y="1214"/>
                </a:lnTo>
                <a:lnTo>
                  <a:pt x="1439" y="1212"/>
                </a:lnTo>
                <a:lnTo>
                  <a:pt x="1439" y="1212"/>
                </a:lnTo>
                <a:lnTo>
                  <a:pt x="1442" y="1212"/>
                </a:lnTo>
                <a:lnTo>
                  <a:pt x="1442" y="1210"/>
                </a:lnTo>
                <a:lnTo>
                  <a:pt x="1435" y="1201"/>
                </a:lnTo>
                <a:lnTo>
                  <a:pt x="1433" y="1195"/>
                </a:lnTo>
                <a:lnTo>
                  <a:pt x="1431" y="1191"/>
                </a:lnTo>
                <a:lnTo>
                  <a:pt x="1429" y="1185"/>
                </a:lnTo>
                <a:lnTo>
                  <a:pt x="1429" y="1183"/>
                </a:lnTo>
                <a:lnTo>
                  <a:pt x="1427" y="1176"/>
                </a:lnTo>
                <a:lnTo>
                  <a:pt x="1427" y="1176"/>
                </a:lnTo>
                <a:lnTo>
                  <a:pt x="1427" y="1174"/>
                </a:lnTo>
                <a:lnTo>
                  <a:pt x="1427" y="1174"/>
                </a:lnTo>
                <a:lnTo>
                  <a:pt x="1427" y="1172"/>
                </a:lnTo>
                <a:lnTo>
                  <a:pt x="1427" y="1172"/>
                </a:lnTo>
                <a:lnTo>
                  <a:pt x="1427" y="1170"/>
                </a:lnTo>
                <a:lnTo>
                  <a:pt x="1427" y="1170"/>
                </a:lnTo>
                <a:lnTo>
                  <a:pt x="1427" y="1168"/>
                </a:lnTo>
                <a:lnTo>
                  <a:pt x="1429" y="1168"/>
                </a:lnTo>
                <a:lnTo>
                  <a:pt x="1429" y="1168"/>
                </a:lnTo>
                <a:lnTo>
                  <a:pt x="1431" y="1168"/>
                </a:lnTo>
                <a:lnTo>
                  <a:pt x="1429" y="1166"/>
                </a:lnTo>
                <a:lnTo>
                  <a:pt x="1429" y="1166"/>
                </a:lnTo>
                <a:lnTo>
                  <a:pt x="1429" y="1166"/>
                </a:lnTo>
                <a:lnTo>
                  <a:pt x="1429" y="1166"/>
                </a:lnTo>
                <a:lnTo>
                  <a:pt x="1431" y="1164"/>
                </a:lnTo>
                <a:lnTo>
                  <a:pt x="1431" y="1164"/>
                </a:lnTo>
                <a:lnTo>
                  <a:pt x="1431" y="1164"/>
                </a:lnTo>
                <a:lnTo>
                  <a:pt x="1431" y="1164"/>
                </a:lnTo>
                <a:lnTo>
                  <a:pt x="1431" y="1164"/>
                </a:lnTo>
                <a:lnTo>
                  <a:pt x="1431" y="1164"/>
                </a:lnTo>
                <a:lnTo>
                  <a:pt x="1431" y="1162"/>
                </a:lnTo>
                <a:lnTo>
                  <a:pt x="1431" y="1162"/>
                </a:lnTo>
                <a:lnTo>
                  <a:pt x="1431" y="1162"/>
                </a:lnTo>
                <a:lnTo>
                  <a:pt x="1431" y="1162"/>
                </a:lnTo>
                <a:lnTo>
                  <a:pt x="1431" y="1160"/>
                </a:lnTo>
                <a:lnTo>
                  <a:pt x="1431" y="1160"/>
                </a:lnTo>
                <a:lnTo>
                  <a:pt x="1433" y="1160"/>
                </a:lnTo>
                <a:lnTo>
                  <a:pt x="1433" y="1160"/>
                </a:lnTo>
                <a:lnTo>
                  <a:pt x="1433" y="1160"/>
                </a:lnTo>
                <a:lnTo>
                  <a:pt x="1433" y="1157"/>
                </a:lnTo>
                <a:lnTo>
                  <a:pt x="1433" y="1157"/>
                </a:lnTo>
                <a:lnTo>
                  <a:pt x="1433" y="1157"/>
                </a:lnTo>
                <a:lnTo>
                  <a:pt x="1433" y="1157"/>
                </a:lnTo>
                <a:lnTo>
                  <a:pt x="1435" y="1157"/>
                </a:lnTo>
                <a:lnTo>
                  <a:pt x="1435" y="1155"/>
                </a:lnTo>
                <a:lnTo>
                  <a:pt x="1435" y="1155"/>
                </a:lnTo>
                <a:lnTo>
                  <a:pt x="1437" y="1153"/>
                </a:lnTo>
                <a:lnTo>
                  <a:pt x="1437" y="1153"/>
                </a:lnTo>
                <a:lnTo>
                  <a:pt x="1437" y="1153"/>
                </a:lnTo>
                <a:lnTo>
                  <a:pt x="1439" y="1153"/>
                </a:lnTo>
                <a:lnTo>
                  <a:pt x="1439" y="1151"/>
                </a:lnTo>
                <a:lnTo>
                  <a:pt x="1437" y="1151"/>
                </a:lnTo>
                <a:lnTo>
                  <a:pt x="1437" y="1151"/>
                </a:lnTo>
                <a:lnTo>
                  <a:pt x="1437" y="1149"/>
                </a:lnTo>
                <a:lnTo>
                  <a:pt x="1437" y="1149"/>
                </a:lnTo>
                <a:lnTo>
                  <a:pt x="1439" y="1151"/>
                </a:lnTo>
                <a:lnTo>
                  <a:pt x="1439" y="1151"/>
                </a:lnTo>
                <a:lnTo>
                  <a:pt x="1439" y="1149"/>
                </a:lnTo>
                <a:lnTo>
                  <a:pt x="1439" y="1149"/>
                </a:lnTo>
                <a:lnTo>
                  <a:pt x="1439" y="1151"/>
                </a:lnTo>
                <a:lnTo>
                  <a:pt x="1439" y="1151"/>
                </a:lnTo>
                <a:lnTo>
                  <a:pt x="1439" y="1151"/>
                </a:lnTo>
                <a:lnTo>
                  <a:pt x="1442" y="1151"/>
                </a:lnTo>
                <a:lnTo>
                  <a:pt x="1442" y="1151"/>
                </a:lnTo>
                <a:lnTo>
                  <a:pt x="1442" y="1149"/>
                </a:lnTo>
                <a:lnTo>
                  <a:pt x="1442" y="1149"/>
                </a:lnTo>
                <a:lnTo>
                  <a:pt x="1439" y="1147"/>
                </a:lnTo>
                <a:lnTo>
                  <a:pt x="1439" y="1147"/>
                </a:lnTo>
                <a:lnTo>
                  <a:pt x="1442" y="1147"/>
                </a:lnTo>
                <a:lnTo>
                  <a:pt x="1444" y="1147"/>
                </a:lnTo>
                <a:lnTo>
                  <a:pt x="1446" y="1147"/>
                </a:lnTo>
                <a:lnTo>
                  <a:pt x="1446" y="1147"/>
                </a:lnTo>
                <a:lnTo>
                  <a:pt x="1446" y="1147"/>
                </a:lnTo>
                <a:lnTo>
                  <a:pt x="1448" y="1147"/>
                </a:lnTo>
                <a:lnTo>
                  <a:pt x="1448" y="1145"/>
                </a:lnTo>
                <a:lnTo>
                  <a:pt x="1450" y="1145"/>
                </a:lnTo>
                <a:lnTo>
                  <a:pt x="1450" y="1145"/>
                </a:lnTo>
                <a:lnTo>
                  <a:pt x="1450" y="1143"/>
                </a:lnTo>
                <a:lnTo>
                  <a:pt x="1452" y="1143"/>
                </a:lnTo>
                <a:lnTo>
                  <a:pt x="1452" y="1143"/>
                </a:lnTo>
                <a:lnTo>
                  <a:pt x="1454" y="1141"/>
                </a:lnTo>
                <a:lnTo>
                  <a:pt x="1454" y="1141"/>
                </a:lnTo>
                <a:lnTo>
                  <a:pt x="1456" y="1139"/>
                </a:lnTo>
                <a:lnTo>
                  <a:pt x="1456" y="1139"/>
                </a:lnTo>
                <a:lnTo>
                  <a:pt x="1458" y="1139"/>
                </a:lnTo>
                <a:lnTo>
                  <a:pt x="1460" y="1136"/>
                </a:lnTo>
                <a:lnTo>
                  <a:pt x="1458" y="1134"/>
                </a:lnTo>
                <a:lnTo>
                  <a:pt x="1460" y="1132"/>
                </a:lnTo>
                <a:lnTo>
                  <a:pt x="1460" y="1134"/>
                </a:lnTo>
                <a:lnTo>
                  <a:pt x="1460" y="1134"/>
                </a:lnTo>
                <a:lnTo>
                  <a:pt x="1460" y="1136"/>
                </a:lnTo>
                <a:lnTo>
                  <a:pt x="1460" y="1132"/>
                </a:lnTo>
                <a:lnTo>
                  <a:pt x="1465" y="1130"/>
                </a:lnTo>
                <a:lnTo>
                  <a:pt x="1465" y="1128"/>
                </a:lnTo>
                <a:lnTo>
                  <a:pt x="1469" y="1126"/>
                </a:lnTo>
                <a:lnTo>
                  <a:pt x="1471" y="1126"/>
                </a:lnTo>
                <a:lnTo>
                  <a:pt x="1477" y="1126"/>
                </a:lnTo>
                <a:lnTo>
                  <a:pt x="1477" y="1124"/>
                </a:lnTo>
                <a:lnTo>
                  <a:pt x="1479" y="1122"/>
                </a:lnTo>
                <a:lnTo>
                  <a:pt x="1479" y="1122"/>
                </a:lnTo>
                <a:lnTo>
                  <a:pt x="1479" y="1124"/>
                </a:lnTo>
                <a:lnTo>
                  <a:pt x="1479" y="1124"/>
                </a:lnTo>
                <a:lnTo>
                  <a:pt x="1479" y="1124"/>
                </a:lnTo>
                <a:lnTo>
                  <a:pt x="1479" y="1122"/>
                </a:lnTo>
                <a:lnTo>
                  <a:pt x="1481" y="1120"/>
                </a:lnTo>
                <a:lnTo>
                  <a:pt x="1481" y="1118"/>
                </a:lnTo>
                <a:lnTo>
                  <a:pt x="1483" y="1118"/>
                </a:lnTo>
                <a:lnTo>
                  <a:pt x="1486" y="1115"/>
                </a:lnTo>
                <a:lnTo>
                  <a:pt x="1488" y="1115"/>
                </a:lnTo>
                <a:lnTo>
                  <a:pt x="1486" y="1115"/>
                </a:lnTo>
                <a:lnTo>
                  <a:pt x="1486" y="1113"/>
                </a:lnTo>
                <a:lnTo>
                  <a:pt x="1486" y="1111"/>
                </a:lnTo>
                <a:lnTo>
                  <a:pt x="1486" y="1113"/>
                </a:lnTo>
                <a:lnTo>
                  <a:pt x="1488" y="1113"/>
                </a:lnTo>
                <a:lnTo>
                  <a:pt x="1488" y="1113"/>
                </a:lnTo>
                <a:lnTo>
                  <a:pt x="1488" y="1113"/>
                </a:lnTo>
                <a:lnTo>
                  <a:pt x="1490" y="1111"/>
                </a:lnTo>
                <a:lnTo>
                  <a:pt x="1492" y="1113"/>
                </a:lnTo>
                <a:lnTo>
                  <a:pt x="1494" y="1111"/>
                </a:lnTo>
                <a:lnTo>
                  <a:pt x="1496" y="1111"/>
                </a:lnTo>
                <a:lnTo>
                  <a:pt x="1496" y="1111"/>
                </a:lnTo>
                <a:lnTo>
                  <a:pt x="1496" y="1111"/>
                </a:lnTo>
                <a:lnTo>
                  <a:pt x="1498" y="1111"/>
                </a:lnTo>
                <a:lnTo>
                  <a:pt x="1498" y="1111"/>
                </a:lnTo>
                <a:lnTo>
                  <a:pt x="1500" y="1109"/>
                </a:lnTo>
                <a:lnTo>
                  <a:pt x="1502" y="1109"/>
                </a:lnTo>
                <a:lnTo>
                  <a:pt x="1500" y="1107"/>
                </a:lnTo>
                <a:lnTo>
                  <a:pt x="1496" y="1109"/>
                </a:lnTo>
                <a:lnTo>
                  <a:pt x="1494" y="1107"/>
                </a:lnTo>
                <a:lnTo>
                  <a:pt x="1492" y="1107"/>
                </a:lnTo>
                <a:lnTo>
                  <a:pt x="1492" y="1105"/>
                </a:lnTo>
                <a:lnTo>
                  <a:pt x="1494" y="1107"/>
                </a:lnTo>
                <a:lnTo>
                  <a:pt x="1496" y="1107"/>
                </a:lnTo>
                <a:lnTo>
                  <a:pt x="1498" y="1107"/>
                </a:lnTo>
                <a:lnTo>
                  <a:pt x="1498" y="1105"/>
                </a:lnTo>
                <a:lnTo>
                  <a:pt x="1498" y="1105"/>
                </a:lnTo>
                <a:lnTo>
                  <a:pt x="1498" y="1105"/>
                </a:lnTo>
                <a:lnTo>
                  <a:pt x="1500" y="1103"/>
                </a:lnTo>
                <a:lnTo>
                  <a:pt x="1498" y="1103"/>
                </a:lnTo>
                <a:lnTo>
                  <a:pt x="1498" y="1103"/>
                </a:lnTo>
                <a:lnTo>
                  <a:pt x="1492" y="1101"/>
                </a:lnTo>
                <a:lnTo>
                  <a:pt x="1492" y="1099"/>
                </a:lnTo>
                <a:lnTo>
                  <a:pt x="1494" y="1101"/>
                </a:lnTo>
                <a:lnTo>
                  <a:pt x="1496" y="1101"/>
                </a:lnTo>
                <a:lnTo>
                  <a:pt x="1498" y="1101"/>
                </a:lnTo>
                <a:lnTo>
                  <a:pt x="1498" y="1099"/>
                </a:lnTo>
                <a:lnTo>
                  <a:pt x="1498" y="1099"/>
                </a:lnTo>
                <a:lnTo>
                  <a:pt x="1498" y="1099"/>
                </a:lnTo>
                <a:lnTo>
                  <a:pt x="1500" y="1101"/>
                </a:lnTo>
                <a:lnTo>
                  <a:pt x="1500" y="1101"/>
                </a:lnTo>
                <a:lnTo>
                  <a:pt x="1500" y="1101"/>
                </a:lnTo>
                <a:lnTo>
                  <a:pt x="1500" y="1101"/>
                </a:lnTo>
                <a:lnTo>
                  <a:pt x="1502" y="1101"/>
                </a:lnTo>
                <a:lnTo>
                  <a:pt x="1504" y="1101"/>
                </a:lnTo>
                <a:lnTo>
                  <a:pt x="1504" y="1101"/>
                </a:lnTo>
                <a:lnTo>
                  <a:pt x="1507" y="1099"/>
                </a:lnTo>
                <a:lnTo>
                  <a:pt x="1511" y="1097"/>
                </a:lnTo>
                <a:lnTo>
                  <a:pt x="1511" y="1095"/>
                </a:lnTo>
                <a:lnTo>
                  <a:pt x="1511" y="1095"/>
                </a:lnTo>
                <a:lnTo>
                  <a:pt x="1511" y="1092"/>
                </a:lnTo>
                <a:lnTo>
                  <a:pt x="1509" y="1092"/>
                </a:lnTo>
                <a:lnTo>
                  <a:pt x="1509" y="1092"/>
                </a:lnTo>
                <a:lnTo>
                  <a:pt x="1507" y="1092"/>
                </a:lnTo>
                <a:lnTo>
                  <a:pt x="1507" y="1097"/>
                </a:lnTo>
                <a:lnTo>
                  <a:pt x="1507" y="1097"/>
                </a:lnTo>
                <a:lnTo>
                  <a:pt x="1504" y="1097"/>
                </a:lnTo>
                <a:lnTo>
                  <a:pt x="1507" y="1095"/>
                </a:lnTo>
                <a:lnTo>
                  <a:pt x="1507" y="1092"/>
                </a:lnTo>
                <a:lnTo>
                  <a:pt x="1507" y="1092"/>
                </a:lnTo>
                <a:lnTo>
                  <a:pt x="1504" y="1090"/>
                </a:lnTo>
                <a:lnTo>
                  <a:pt x="1502" y="1092"/>
                </a:lnTo>
                <a:lnTo>
                  <a:pt x="1502" y="1092"/>
                </a:lnTo>
                <a:lnTo>
                  <a:pt x="1500" y="1092"/>
                </a:lnTo>
                <a:lnTo>
                  <a:pt x="1498" y="1092"/>
                </a:lnTo>
                <a:lnTo>
                  <a:pt x="1496" y="1092"/>
                </a:lnTo>
                <a:lnTo>
                  <a:pt x="1496" y="1090"/>
                </a:lnTo>
                <a:lnTo>
                  <a:pt x="1496" y="1088"/>
                </a:lnTo>
                <a:lnTo>
                  <a:pt x="1496" y="1088"/>
                </a:lnTo>
                <a:lnTo>
                  <a:pt x="1496" y="1088"/>
                </a:lnTo>
                <a:lnTo>
                  <a:pt x="1496" y="1090"/>
                </a:lnTo>
                <a:lnTo>
                  <a:pt x="1498" y="1090"/>
                </a:lnTo>
                <a:lnTo>
                  <a:pt x="1500" y="1090"/>
                </a:lnTo>
                <a:lnTo>
                  <a:pt x="1500" y="1090"/>
                </a:lnTo>
                <a:lnTo>
                  <a:pt x="1500" y="1088"/>
                </a:lnTo>
                <a:lnTo>
                  <a:pt x="1502" y="1088"/>
                </a:lnTo>
                <a:lnTo>
                  <a:pt x="1502" y="1088"/>
                </a:lnTo>
                <a:lnTo>
                  <a:pt x="1502" y="1088"/>
                </a:lnTo>
                <a:lnTo>
                  <a:pt x="1504" y="1088"/>
                </a:lnTo>
                <a:lnTo>
                  <a:pt x="1504" y="1088"/>
                </a:lnTo>
                <a:lnTo>
                  <a:pt x="1504" y="1088"/>
                </a:lnTo>
                <a:lnTo>
                  <a:pt x="1504" y="1086"/>
                </a:lnTo>
                <a:lnTo>
                  <a:pt x="1507" y="1088"/>
                </a:lnTo>
                <a:lnTo>
                  <a:pt x="1507" y="1088"/>
                </a:lnTo>
                <a:lnTo>
                  <a:pt x="1509" y="1088"/>
                </a:lnTo>
                <a:lnTo>
                  <a:pt x="1509" y="1090"/>
                </a:lnTo>
                <a:lnTo>
                  <a:pt x="1509" y="1086"/>
                </a:lnTo>
                <a:lnTo>
                  <a:pt x="1509" y="1084"/>
                </a:lnTo>
                <a:lnTo>
                  <a:pt x="1507" y="1084"/>
                </a:lnTo>
                <a:lnTo>
                  <a:pt x="1507" y="1084"/>
                </a:lnTo>
                <a:lnTo>
                  <a:pt x="1507" y="1082"/>
                </a:lnTo>
                <a:lnTo>
                  <a:pt x="1507" y="1082"/>
                </a:lnTo>
                <a:lnTo>
                  <a:pt x="1507" y="1080"/>
                </a:lnTo>
                <a:lnTo>
                  <a:pt x="1507" y="1080"/>
                </a:lnTo>
                <a:lnTo>
                  <a:pt x="1509" y="1080"/>
                </a:lnTo>
                <a:lnTo>
                  <a:pt x="1509" y="1082"/>
                </a:lnTo>
                <a:lnTo>
                  <a:pt x="1509" y="1086"/>
                </a:lnTo>
                <a:lnTo>
                  <a:pt x="1511" y="1090"/>
                </a:lnTo>
                <a:lnTo>
                  <a:pt x="1513" y="1092"/>
                </a:lnTo>
                <a:lnTo>
                  <a:pt x="1513" y="1095"/>
                </a:lnTo>
                <a:lnTo>
                  <a:pt x="1513" y="1092"/>
                </a:lnTo>
                <a:lnTo>
                  <a:pt x="1511" y="1088"/>
                </a:lnTo>
                <a:lnTo>
                  <a:pt x="1509" y="1080"/>
                </a:lnTo>
                <a:lnTo>
                  <a:pt x="1507" y="1078"/>
                </a:lnTo>
                <a:lnTo>
                  <a:pt x="1507" y="1078"/>
                </a:lnTo>
                <a:lnTo>
                  <a:pt x="1507" y="1076"/>
                </a:lnTo>
                <a:lnTo>
                  <a:pt x="1504" y="1076"/>
                </a:lnTo>
                <a:lnTo>
                  <a:pt x="1502" y="1076"/>
                </a:lnTo>
                <a:lnTo>
                  <a:pt x="1500" y="1076"/>
                </a:lnTo>
                <a:lnTo>
                  <a:pt x="1500" y="1076"/>
                </a:lnTo>
                <a:lnTo>
                  <a:pt x="1500" y="1076"/>
                </a:lnTo>
                <a:lnTo>
                  <a:pt x="1498" y="1074"/>
                </a:lnTo>
                <a:lnTo>
                  <a:pt x="1496" y="1071"/>
                </a:lnTo>
                <a:lnTo>
                  <a:pt x="1496" y="1071"/>
                </a:lnTo>
                <a:lnTo>
                  <a:pt x="1494" y="1071"/>
                </a:lnTo>
                <a:lnTo>
                  <a:pt x="1492" y="1069"/>
                </a:lnTo>
                <a:lnTo>
                  <a:pt x="1490" y="1069"/>
                </a:lnTo>
                <a:lnTo>
                  <a:pt x="1490" y="1069"/>
                </a:lnTo>
                <a:lnTo>
                  <a:pt x="1488" y="1069"/>
                </a:lnTo>
                <a:lnTo>
                  <a:pt x="1492" y="1069"/>
                </a:lnTo>
                <a:lnTo>
                  <a:pt x="1496" y="1071"/>
                </a:lnTo>
                <a:lnTo>
                  <a:pt x="1498" y="1071"/>
                </a:lnTo>
                <a:lnTo>
                  <a:pt x="1498" y="1071"/>
                </a:lnTo>
                <a:lnTo>
                  <a:pt x="1500" y="1074"/>
                </a:lnTo>
                <a:lnTo>
                  <a:pt x="1500" y="1074"/>
                </a:lnTo>
                <a:lnTo>
                  <a:pt x="1500" y="1076"/>
                </a:lnTo>
                <a:lnTo>
                  <a:pt x="1502" y="1074"/>
                </a:lnTo>
                <a:lnTo>
                  <a:pt x="1502" y="1074"/>
                </a:lnTo>
                <a:lnTo>
                  <a:pt x="1502" y="1074"/>
                </a:lnTo>
                <a:lnTo>
                  <a:pt x="1502" y="1071"/>
                </a:lnTo>
                <a:lnTo>
                  <a:pt x="1500" y="1071"/>
                </a:lnTo>
                <a:lnTo>
                  <a:pt x="1500" y="1071"/>
                </a:lnTo>
                <a:lnTo>
                  <a:pt x="1498" y="1069"/>
                </a:lnTo>
                <a:lnTo>
                  <a:pt x="1496" y="1067"/>
                </a:lnTo>
                <a:lnTo>
                  <a:pt x="1496" y="1067"/>
                </a:lnTo>
                <a:lnTo>
                  <a:pt x="1496" y="1067"/>
                </a:lnTo>
                <a:lnTo>
                  <a:pt x="1498" y="1069"/>
                </a:lnTo>
                <a:lnTo>
                  <a:pt x="1500" y="1069"/>
                </a:lnTo>
                <a:lnTo>
                  <a:pt x="1500" y="1069"/>
                </a:lnTo>
                <a:lnTo>
                  <a:pt x="1500" y="1069"/>
                </a:lnTo>
                <a:lnTo>
                  <a:pt x="1500" y="1069"/>
                </a:lnTo>
                <a:lnTo>
                  <a:pt x="1502" y="1069"/>
                </a:lnTo>
                <a:lnTo>
                  <a:pt x="1502" y="1067"/>
                </a:lnTo>
                <a:lnTo>
                  <a:pt x="1502" y="1067"/>
                </a:lnTo>
                <a:lnTo>
                  <a:pt x="1502" y="1065"/>
                </a:lnTo>
                <a:lnTo>
                  <a:pt x="1502" y="1065"/>
                </a:lnTo>
                <a:lnTo>
                  <a:pt x="1500" y="1065"/>
                </a:lnTo>
                <a:lnTo>
                  <a:pt x="1498" y="1063"/>
                </a:lnTo>
                <a:lnTo>
                  <a:pt x="1498" y="1063"/>
                </a:lnTo>
                <a:lnTo>
                  <a:pt x="1496" y="1061"/>
                </a:lnTo>
                <a:lnTo>
                  <a:pt x="1494" y="1059"/>
                </a:lnTo>
                <a:lnTo>
                  <a:pt x="1494" y="1057"/>
                </a:lnTo>
                <a:lnTo>
                  <a:pt x="1490" y="1055"/>
                </a:lnTo>
                <a:lnTo>
                  <a:pt x="1492" y="1055"/>
                </a:lnTo>
                <a:lnTo>
                  <a:pt x="1494" y="1057"/>
                </a:lnTo>
                <a:lnTo>
                  <a:pt x="1494" y="1059"/>
                </a:lnTo>
                <a:lnTo>
                  <a:pt x="1496" y="1059"/>
                </a:lnTo>
                <a:lnTo>
                  <a:pt x="1500" y="1063"/>
                </a:lnTo>
                <a:lnTo>
                  <a:pt x="1500" y="1063"/>
                </a:lnTo>
                <a:lnTo>
                  <a:pt x="1502" y="1063"/>
                </a:lnTo>
                <a:lnTo>
                  <a:pt x="1502" y="1063"/>
                </a:lnTo>
                <a:lnTo>
                  <a:pt x="1502" y="1061"/>
                </a:lnTo>
                <a:lnTo>
                  <a:pt x="1502" y="1061"/>
                </a:lnTo>
                <a:lnTo>
                  <a:pt x="1502" y="1059"/>
                </a:lnTo>
                <a:lnTo>
                  <a:pt x="1502" y="1059"/>
                </a:lnTo>
                <a:lnTo>
                  <a:pt x="1500" y="1059"/>
                </a:lnTo>
                <a:lnTo>
                  <a:pt x="1498" y="1057"/>
                </a:lnTo>
                <a:lnTo>
                  <a:pt x="1498" y="1057"/>
                </a:lnTo>
                <a:lnTo>
                  <a:pt x="1494" y="1055"/>
                </a:lnTo>
                <a:lnTo>
                  <a:pt x="1492" y="1053"/>
                </a:lnTo>
                <a:lnTo>
                  <a:pt x="1490" y="1053"/>
                </a:lnTo>
                <a:lnTo>
                  <a:pt x="1490" y="1053"/>
                </a:lnTo>
                <a:lnTo>
                  <a:pt x="1488" y="1053"/>
                </a:lnTo>
                <a:lnTo>
                  <a:pt x="1488" y="1050"/>
                </a:lnTo>
                <a:lnTo>
                  <a:pt x="1488" y="1048"/>
                </a:lnTo>
                <a:lnTo>
                  <a:pt x="1488" y="1048"/>
                </a:lnTo>
                <a:lnTo>
                  <a:pt x="1490" y="1046"/>
                </a:lnTo>
                <a:lnTo>
                  <a:pt x="1492" y="1046"/>
                </a:lnTo>
                <a:lnTo>
                  <a:pt x="1492" y="1044"/>
                </a:lnTo>
                <a:lnTo>
                  <a:pt x="1492" y="1044"/>
                </a:lnTo>
                <a:lnTo>
                  <a:pt x="1492" y="1044"/>
                </a:lnTo>
                <a:lnTo>
                  <a:pt x="1492" y="1046"/>
                </a:lnTo>
                <a:lnTo>
                  <a:pt x="1490" y="1046"/>
                </a:lnTo>
                <a:lnTo>
                  <a:pt x="1490" y="1048"/>
                </a:lnTo>
                <a:lnTo>
                  <a:pt x="1488" y="1050"/>
                </a:lnTo>
                <a:lnTo>
                  <a:pt x="1490" y="1050"/>
                </a:lnTo>
                <a:lnTo>
                  <a:pt x="1490" y="1050"/>
                </a:lnTo>
                <a:lnTo>
                  <a:pt x="1492" y="1050"/>
                </a:lnTo>
                <a:lnTo>
                  <a:pt x="1492" y="1050"/>
                </a:lnTo>
                <a:lnTo>
                  <a:pt x="1492" y="1053"/>
                </a:lnTo>
                <a:lnTo>
                  <a:pt x="1494" y="1053"/>
                </a:lnTo>
                <a:lnTo>
                  <a:pt x="1494" y="1053"/>
                </a:lnTo>
                <a:lnTo>
                  <a:pt x="1494" y="1053"/>
                </a:lnTo>
                <a:lnTo>
                  <a:pt x="1494" y="1053"/>
                </a:lnTo>
                <a:lnTo>
                  <a:pt x="1496" y="1055"/>
                </a:lnTo>
                <a:lnTo>
                  <a:pt x="1498" y="1055"/>
                </a:lnTo>
                <a:lnTo>
                  <a:pt x="1500" y="1055"/>
                </a:lnTo>
                <a:lnTo>
                  <a:pt x="1500" y="1057"/>
                </a:lnTo>
                <a:lnTo>
                  <a:pt x="1502" y="1057"/>
                </a:lnTo>
                <a:lnTo>
                  <a:pt x="1502" y="1057"/>
                </a:lnTo>
                <a:lnTo>
                  <a:pt x="1502" y="1055"/>
                </a:lnTo>
                <a:lnTo>
                  <a:pt x="1500" y="1055"/>
                </a:lnTo>
                <a:lnTo>
                  <a:pt x="1498" y="1050"/>
                </a:lnTo>
                <a:lnTo>
                  <a:pt x="1496" y="1048"/>
                </a:lnTo>
                <a:lnTo>
                  <a:pt x="1496" y="1048"/>
                </a:lnTo>
                <a:lnTo>
                  <a:pt x="1498" y="1048"/>
                </a:lnTo>
                <a:lnTo>
                  <a:pt x="1498" y="1048"/>
                </a:lnTo>
                <a:lnTo>
                  <a:pt x="1498" y="1050"/>
                </a:lnTo>
                <a:lnTo>
                  <a:pt x="1500" y="1050"/>
                </a:lnTo>
                <a:lnTo>
                  <a:pt x="1500" y="1053"/>
                </a:lnTo>
                <a:lnTo>
                  <a:pt x="1500" y="1053"/>
                </a:lnTo>
                <a:lnTo>
                  <a:pt x="1500" y="1050"/>
                </a:lnTo>
                <a:lnTo>
                  <a:pt x="1500" y="1050"/>
                </a:lnTo>
                <a:lnTo>
                  <a:pt x="1500" y="1048"/>
                </a:lnTo>
                <a:lnTo>
                  <a:pt x="1498" y="1046"/>
                </a:lnTo>
                <a:lnTo>
                  <a:pt x="1498" y="1044"/>
                </a:lnTo>
                <a:lnTo>
                  <a:pt x="1500" y="1044"/>
                </a:lnTo>
                <a:lnTo>
                  <a:pt x="1498" y="1042"/>
                </a:lnTo>
                <a:lnTo>
                  <a:pt x="1500" y="1042"/>
                </a:lnTo>
                <a:lnTo>
                  <a:pt x="1498" y="1042"/>
                </a:lnTo>
                <a:lnTo>
                  <a:pt x="1498" y="1040"/>
                </a:lnTo>
                <a:lnTo>
                  <a:pt x="1498" y="1040"/>
                </a:lnTo>
                <a:lnTo>
                  <a:pt x="1500" y="1040"/>
                </a:lnTo>
                <a:lnTo>
                  <a:pt x="1500" y="1040"/>
                </a:lnTo>
                <a:lnTo>
                  <a:pt x="1500" y="1040"/>
                </a:lnTo>
                <a:lnTo>
                  <a:pt x="1500" y="1038"/>
                </a:lnTo>
                <a:lnTo>
                  <a:pt x="1498" y="1038"/>
                </a:lnTo>
                <a:lnTo>
                  <a:pt x="1498" y="1038"/>
                </a:lnTo>
                <a:lnTo>
                  <a:pt x="1500" y="1038"/>
                </a:lnTo>
                <a:lnTo>
                  <a:pt x="1500" y="1038"/>
                </a:lnTo>
                <a:lnTo>
                  <a:pt x="1500" y="1036"/>
                </a:lnTo>
                <a:lnTo>
                  <a:pt x="1502" y="1036"/>
                </a:lnTo>
                <a:lnTo>
                  <a:pt x="1502" y="1036"/>
                </a:lnTo>
                <a:lnTo>
                  <a:pt x="1502" y="1036"/>
                </a:lnTo>
                <a:lnTo>
                  <a:pt x="1502" y="1034"/>
                </a:lnTo>
                <a:lnTo>
                  <a:pt x="1502" y="1036"/>
                </a:lnTo>
                <a:lnTo>
                  <a:pt x="1502" y="1036"/>
                </a:lnTo>
                <a:lnTo>
                  <a:pt x="1502" y="1034"/>
                </a:lnTo>
                <a:lnTo>
                  <a:pt x="1504" y="1034"/>
                </a:lnTo>
                <a:lnTo>
                  <a:pt x="1504" y="1036"/>
                </a:lnTo>
                <a:lnTo>
                  <a:pt x="1504" y="1034"/>
                </a:lnTo>
                <a:lnTo>
                  <a:pt x="1504" y="1034"/>
                </a:lnTo>
                <a:lnTo>
                  <a:pt x="1507" y="1034"/>
                </a:lnTo>
                <a:lnTo>
                  <a:pt x="1504" y="1032"/>
                </a:lnTo>
                <a:lnTo>
                  <a:pt x="1507" y="1032"/>
                </a:lnTo>
                <a:lnTo>
                  <a:pt x="1507" y="1032"/>
                </a:lnTo>
                <a:lnTo>
                  <a:pt x="1507" y="1032"/>
                </a:lnTo>
                <a:lnTo>
                  <a:pt x="1507" y="1034"/>
                </a:lnTo>
                <a:lnTo>
                  <a:pt x="1509" y="1034"/>
                </a:lnTo>
                <a:lnTo>
                  <a:pt x="1509" y="1034"/>
                </a:lnTo>
                <a:lnTo>
                  <a:pt x="1507" y="1034"/>
                </a:lnTo>
                <a:lnTo>
                  <a:pt x="1507" y="1034"/>
                </a:lnTo>
                <a:lnTo>
                  <a:pt x="1507" y="1034"/>
                </a:lnTo>
                <a:lnTo>
                  <a:pt x="1509" y="1036"/>
                </a:lnTo>
                <a:lnTo>
                  <a:pt x="1507" y="1036"/>
                </a:lnTo>
                <a:lnTo>
                  <a:pt x="1507" y="1036"/>
                </a:lnTo>
                <a:lnTo>
                  <a:pt x="1504" y="1036"/>
                </a:lnTo>
                <a:lnTo>
                  <a:pt x="1502" y="1038"/>
                </a:lnTo>
                <a:lnTo>
                  <a:pt x="1504" y="1040"/>
                </a:lnTo>
                <a:lnTo>
                  <a:pt x="1504" y="1040"/>
                </a:lnTo>
                <a:lnTo>
                  <a:pt x="1504" y="1040"/>
                </a:lnTo>
                <a:lnTo>
                  <a:pt x="1504" y="1042"/>
                </a:lnTo>
                <a:lnTo>
                  <a:pt x="1502" y="1042"/>
                </a:lnTo>
                <a:lnTo>
                  <a:pt x="1502" y="1042"/>
                </a:lnTo>
                <a:lnTo>
                  <a:pt x="1502" y="1042"/>
                </a:lnTo>
                <a:lnTo>
                  <a:pt x="1502" y="1042"/>
                </a:lnTo>
                <a:lnTo>
                  <a:pt x="1502" y="1042"/>
                </a:lnTo>
                <a:lnTo>
                  <a:pt x="1504" y="1042"/>
                </a:lnTo>
                <a:lnTo>
                  <a:pt x="1504" y="1044"/>
                </a:lnTo>
                <a:lnTo>
                  <a:pt x="1502" y="1044"/>
                </a:lnTo>
                <a:lnTo>
                  <a:pt x="1502" y="1044"/>
                </a:lnTo>
                <a:lnTo>
                  <a:pt x="1502" y="1046"/>
                </a:lnTo>
                <a:lnTo>
                  <a:pt x="1502" y="1046"/>
                </a:lnTo>
                <a:lnTo>
                  <a:pt x="1502" y="1044"/>
                </a:lnTo>
                <a:lnTo>
                  <a:pt x="1504" y="1046"/>
                </a:lnTo>
                <a:lnTo>
                  <a:pt x="1504" y="1046"/>
                </a:lnTo>
                <a:lnTo>
                  <a:pt x="1507" y="1048"/>
                </a:lnTo>
                <a:lnTo>
                  <a:pt x="1507" y="1048"/>
                </a:lnTo>
                <a:lnTo>
                  <a:pt x="1507" y="1048"/>
                </a:lnTo>
                <a:lnTo>
                  <a:pt x="1504" y="1048"/>
                </a:lnTo>
                <a:lnTo>
                  <a:pt x="1504" y="1048"/>
                </a:lnTo>
                <a:lnTo>
                  <a:pt x="1502" y="1048"/>
                </a:lnTo>
                <a:lnTo>
                  <a:pt x="1502" y="1050"/>
                </a:lnTo>
                <a:lnTo>
                  <a:pt x="1502" y="1050"/>
                </a:lnTo>
                <a:lnTo>
                  <a:pt x="1504" y="1053"/>
                </a:lnTo>
                <a:lnTo>
                  <a:pt x="1504" y="1053"/>
                </a:lnTo>
                <a:lnTo>
                  <a:pt x="1507" y="1053"/>
                </a:lnTo>
                <a:lnTo>
                  <a:pt x="1507" y="1053"/>
                </a:lnTo>
                <a:lnTo>
                  <a:pt x="1507" y="1053"/>
                </a:lnTo>
                <a:lnTo>
                  <a:pt x="1507" y="1053"/>
                </a:lnTo>
                <a:lnTo>
                  <a:pt x="1507" y="1053"/>
                </a:lnTo>
                <a:lnTo>
                  <a:pt x="1509" y="1053"/>
                </a:lnTo>
                <a:lnTo>
                  <a:pt x="1509" y="1053"/>
                </a:lnTo>
                <a:lnTo>
                  <a:pt x="1509" y="1053"/>
                </a:lnTo>
                <a:lnTo>
                  <a:pt x="1509" y="1053"/>
                </a:lnTo>
                <a:lnTo>
                  <a:pt x="1509" y="1055"/>
                </a:lnTo>
                <a:lnTo>
                  <a:pt x="1509" y="1055"/>
                </a:lnTo>
                <a:lnTo>
                  <a:pt x="1509" y="1055"/>
                </a:lnTo>
                <a:lnTo>
                  <a:pt x="1509" y="1055"/>
                </a:lnTo>
                <a:lnTo>
                  <a:pt x="1509" y="1057"/>
                </a:lnTo>
                <a:lnTo>
                  <a:pt x="1509" y="1057"/>
                </a:lnTo>
                <a:lnTo>
                  <a:pt x="1509" y="1057"/>
                </a:lnTo>
                <a:lnTo>
                  <a:pt x="1509" y="1059"/>
                </a:lnTo>
                <a:lnTo>
                  <a:pt x="1511" y="1059"/>
                </a:lnTo>
                <a:lnTo>
                  <a:pt x="1511" y="1059"/>
                </a:lnTo>
                <a:lnTo>
                  <a:pt x="1511" y="1061"/>
                </a:lnTo>
                <a:lnTo>
                  <a:pt x="1511" y="1063"/>
                </a:lnTo>
                <a:lnTo>
                  <a:pt x="1509" y="1065"/>
                </a:lnTo>
                <a:lnTo>
                  <a:pt x="1507" y="1067"/>
                </a:lnTo>
                <a:lnTo>
                  <a:pt x="1507" y="1069"/>
                </a:lnTo>
                <a:lnTo>
                  <a:pt x="1507" y="1071"/>
                </a:lnTo>
                <a:lnTo>
                  <a:pt x="1509" y="1071"/>
                </a:lnTo>
                <a:lnTo>
                  <a:pt x="1509" y="1069"/>
                </a:lnTo>
                <a:lnTo>
                  <a:pt x="1509" y="1067"/>
                </a:lnTo>
                <a:lnTo>
                  <a:pt x="1511" y="1067"/>
                </a:lnTo>
                <a:lnTo>
                  <a:pt x="1511" y="1065"/>
                </a:lnTo>
                <a:lnTo>
                  <a:pt x="1513" y="1065"/>
                </a:lnTo>
                <a:lnTo>
                  <a:pt x="1513" y="1065"/>
                </a:lnTo>
                <a:lnTo>
                  <a:pt x="1513" y="1065"/>
                </a:lnTo>
                <a:lnTo>
                  <a:pt x="1517" y="1057"/>
                </a:lnTo>
                <a:lnTo>
                  <a:pt x="1517" y="1057"/>
                </a:lnTo>
                <a:lnTo>
                  <a:pt x="1517" y="1055"/>
                </a:lnTo>
                <a:lnTo>
                  <a:pt x="1519" y="1055"/>
                </a:lnTo>
                <a:lnTo>
                  <a:pt x="1519" y="1053"/>
                </a:lnTo>
                <a:lnTo>
                  <a:pt x="1519" y="1053"/>
                </a:lnTo>
                <a:lnTo>
                  <a:pt x="1519" y="1050"/>
                </a:lnTo>
                <a:lnTo>
                  <a:pt x="1519" y="1050"/>
                </a:lnTo>
                <a:lnTo>
                  <a:pt x="1519" y="1050"/>
                </a:lnTo>
                <a:lnTo>
                  <a:pt x="1519" y="1053"/>
                </a:lnTo>
                <a:lnTo>
                  <a:pt x="1521" y="1053"/>
                </a:lnTo>
                <a:lnTo>
                  <a:pt x="1521" y="1050"/>
                </a:lnTo>
                <a:lnTo>
                  <a:pt x="1521" y="1050"/>
                </a:lnTo>
                <a:lnTo>
                  <a:pt x="1519" y="1048"/>
                </a:lnTo>
                <a:lnTo>
                  <a:pt x="1519" y="1048"/>
                </a:lnTo>
                <a:lnTo>
                  <a:pt x="1519" y="1048"/>
                </a:lnTo>
                <a:lnTo>
                  <a:pt x="1519" y="1048"/>
                </a:lnTo>
                <a:lnTo>
                  <a:pt x="1519" y="1046"/>
                </a:lnTo>
                <a:lnTo>
                  <a:pt x="1519" y="1044"/>
                </a:lnTo>
                <a:lnTo>
                  <a:pt x="1519" y="1044"/>
                </a:lnTo>
                <a:lnTo>
                  <a:pt x="1517" y="1042"/>
                </a:lnTo>
                <a:lnTo>
                  <a:pt x="1515" y="1040"/>
                </a:lnTo>
                <a:lnTo>
                  <a:pt x="1515" y="1036"/>
                </a:lnTo>
                <a:lnTo>
                  <a:pt x="1513" y="1034"/>
                </a:lnTo>
                <a:lnTo>
                  <a:pt x="1513" y="1034"/>
                </a:lnTo>
                <a:lnTo>
                  <a:pt x="1513" y="1032"/>
                </a:lnTo>
                <a:lnTo>
                  <a:pt x="1513" y="1032"/>
                </a:lnTo>
                <a:lnTo>
                  <a:pt x="1513" y="1032"/>
                </a:lnTo>
                <a:lnTo>
                  <a:pt x="1515" y="1030"/>
                </a:lnTo>
                <a:lnTo>
                  <a:pt x="1515" y="1027"/>
                </a:lnTo>
                <a:lnTo>
                  <a:pt x="1515" y="1027"/>
                </a:lnTo>
                <a:lnTo>
                  <a:pt x="1517" y="1027"/>
                </a:lnTo>
                <a:lnTo>
                  <a:pt x="1519" y="1025"/>
                </a:lnTo>
                <a:lnTo>
                  <a:pt x="1519" y="1025"/>
                </a:lnTo>
                <a:lnTo>
                  <a:pt x="1519" y="1025"/>
                </a:lnTo>
                <a:lnTo>
                  <a:pt x="1519" y="1027"/>
                </a:lnTo>
                <a:lnTo>
                  <a:pt x="1517" y="1027"/>
                </a:lnTo>
                <a:lnTo>
                  <a:pt x="1515" y="1027"/>
                </a:lnTo>
                <a:lnTo>
                  <a:pt x="1515" y="1030"/>
                </a:lnTo>
                <a:lnTo>
                  <a:pt x="1513" y="1032"/>
                </a:lnTo>
                <a:lnTo>
                  <a:pt x="1513" y="1032"/>
                </a:lnTo>
                <a:lnTo>
                  <a:pt x="1513" y="1034"/>
                </a:lnTo>
                <a:lnTo>
                  <a:pt x="1517" y="1036"/>
                </a:lnTo>
                <a:lnTo>
                  <a:pt x="1517" y="1036"/>
                </a:lnTo>
                <a:lnTo>
                  <a:pt x="1519" y="1038"/>
                </a:lnTo>
                <a:lnTo>
                  <a:pt x="1521" y="1038"/>
                </a:lnTo>
                <a:lnTo>
                  <a:pt x="1521" y="1038"/>
                </a:lnTo>
                <a:lnTo>
                  <a:pt x="1523" y="1040"/>
                </a:lnTo>
                <a:lnTo>
                  <a:pt x="1523" y="1040"/>
                </a:lnTo>
                <a:lnTo>
                  <a:pt x="1521" y="1042"/>
                </a:lnTo>
                <a:lnTo>
                  <a:pt x="1523" y="1042"/>
                </a:lnTo>
                <a:lnTo>
                  <a:pt x="1523" y="1042"/>
                </a:lnTo>
                <a:lnTo>
                  <a:pt x="1525" y="1038"/>
                </a:lnTo>
                <a:lnTo>
                  <a:pt x="1527" y="1038"/>
                </a:lnTo>
                <a:lnTo>
                  <a:pt x="1527" y="1036"/>
                </a:lnTo>
                <a:lnTo>
                  <a:pt x="1527" y="1036"/>
                </a:lnTo>
                <a:lnTo>
                  <a:pt x="1527" y="1036"/>
                </a:lnTo>
                <a:lnTo>
                  <a:pt x="1530" y="1036"/>
                </a:lnTo>
                <a:lnTo>
                  <a:pt x="1530" y="1036"/>
                </a:lnTo>
                <a:lnTo>
                  <a:pt x="1530" y="1034"/>
                </a:lnTo>
                <a:lnTo>
                  <a:pt x="1530" y="1034"/>
                </a:lnTo>
                <a:lnTo>
                  <a:pt x="1530" y="1032"/>
                </a:lnTo>
                <a:lnTo>
                  <a:pt x="1532" y="1032"/>
                </a:lnTo>
                <a:lnTo>
                  <a:pt x="1532" y="1032"/>
                </a:lnTo>
                <a:lnTo>
                  <a:pt x="1534" y="1030"/>
                </a:lnTo>
                <a:lnTo>
                  <a:pt x="1534" y="1025"/>
                </a:lnTo>
                <a:lnTo>
                  <a:pt x="1534" y="1025"/>
                </a:lnTo>
                <a:lnTo>
                  <a:pt x="1534" y="1025"/>
                </a:lnTo>
                <a:lnTo>
                  <a:pt x="1534" y="1027"/>
                </a:lnTo>
                <a:lnTo>
                  <a:pt x="1534" y="1027"/>
                </a:lnTo>
                <a:lnTo>
                  <a:pt x="1536" y="1025"/>
                </a:lnTo>
                <a:lnTo>
                  <a:pt x="1536" y="1023"/>
                </a:lnTo>
                <a:lnTo>
                  <a:pt x="1536" y="1021"/>
                </a:lnTo>
                <a:lnTo>
                  <a:pt x="1536" y="1021"/>
                </a:lnTo>
                <a:lnTo>
                  <a:pt x="1536" y="1019"/>
                </a:lnTo>
                <a:lnTo>
                  <a:pt x="1536" y="1017"/>
                </a:lnTo>
                <a:lnTo>
                  <a:pt x="1536" y="1017"/>
                </a:lnTo>
                <a:lnTo>
                  <a:pt x="1536" y="1017"/>
                </a:lnTo>
                <a:lnTo>
                  <a:pt x="1532" y="1017"/>
                </a:lnTo>
                <a:lnTo>
                  <a:pt x="1532" y="1015"/>
                </a:lnTo>
                <a:lnTo>
                  <a:pt x="1532" y="1015"/>
                </a:lnTo>
                <a:lnTo>
                  <a:pt x="1534" y="1013"/>
                </a:lnTo>
                <a:lnTo>
                  <a:pt x="1534" y="1013"/>
                </a:lnTo>
                <a:lnTo>
                  <a:pt x="1534" y="1013"/>
                </a:lnTo>
                <a:lnTo>
                  <a:pt x="1534" y="1013"/>
                </a:lnTo>
                <a:lnTo>
                  <a:pt x="1536" y="1013"/>
                </a:lnTo>
                <a:lnTo>
                  <a:pt x="1536" y="1009"/>
                </a:lnTo>
                <a:lnTo>
                  <a:pt x="1538" y="1009"/>
                </a:lnTo>
                <a:lnTo>
                  <a:pt x="1536" y="1004"/>
                </a:lnTo>
                <a:lnTo>
                  <a:pt x="1536" y="1002"/>
                </a:lnTo>
                <a:lnTo>
                  <a:pt x="1536" y="1004"/>
                </a:lnTo>
                <a:lnTo>
                  <a:pt x="1538" y="1004"/>
                </a:lnTo>
                <a:lnTo>
                  <a:pt x="1538" y="1006"/>
                </a:lnTo>
                <a:lnTo>
                  <a:pt x="1538" y="1009"/>
                </a:lnTo>
                <a:lnTo>
                  <a:pt x="1536" y="1011"/>
                </a:lnTo>
                <a:lnTo>
                  <a:pt x="1536" y="1013"/>
                </a:lnTo>
                <a:lnTo>
                  <a:pt x="1536" y="1011"/>
                </a:lnTo>
                <a:lnTo>
                  <a:pt x="1538" y="1011"/>
                </a:lnTo>
                <a:lnTo>
                  <a:pt x="1538" y="1011"/>
                </a:lnTo>
                <a:lnTo>
                  <a:pt x="1538" y="1011"/>
                </a:lnTo>
                <a:lnTo>
                  <a:pt x="1540" y="1009"/>
                </a:lnTo>
                <a:lnTo>
                  <a:pt x="1542" y="1006"/>
                </a:lnTo>
                <a:lnTo>
                  <a:pt x="1548" y="1004"/>
                </a:lnTo>
                <a:lnTo>
                  <a:pt x="1551" y="1004"/>
                </a:lnTo>
                <a:lnTo>
                  <a:pt x="1551" y="1002"/>
                </a:lnTo>
                <a:lnTo>
                  <a:pt x="1553" y="1002"/>
                </a:lnTo>
                <a:lnTo>
                  <a:pt x="1557" y="1002"/>
                </a:lnTo>
                <a:lnTo>
                  <a:pt x="1559" y="1002"/>
                </a:lnTo>
                <a:lnTo>
                  <a:pt x="1561" y="1002"/>
                </a:lnTo>
                <a:lnTo>
                  <a:pt x="1563" y="1002"/>
                </a:lnTo>
                <a:lnTo>
                  <a:pt x="1565" y="1002"/>
                </a:lnTo>
                <a:lnTo>
                  <a:pt x="1567" y="1002"/>
                </a:lnTo>
                <a:lnTo>
                  <a:pt x="1571" y="1000"/>
                </a:lnTo>
                <a:lnTo>
                  <a:pt x="1574" y="1000"/>
                </a:lnTo>
                <a:lnTo>
                  <a:pt x="1574" y="996"/>
                </a:lnTo>
                <a:lnTo>
                  <a:pt x="1574" y="996"/>
                </a:lnTo>
                <a:lnTo>
                  <a:pt x="1574" y="994"/>
                </a:lnTo>
                <a:lnTo>
                  <a:pt x="1574" y="994"/>
                </a:lnTo>
                <a:lnTo>
                  <a:pt x="1574" y="994"/>
                </a:lnTo>
                <a:lnTo>
                  <a:pt x="1574" y="996"/>
                </a:lnTo>
                <a:lnTo>
                  <a:pt x="1576" y="996"/>
                </a:lnTo>
                <a:lnTo>
                  <a:pt x="1576" y="994"/>
                </a:lnTo>
                <a:lnTo>
                  <a:pt x="1578" y="994"/>
                </a:lnTo>
                <a:lnTo>
                  <a:pt x="1576" y="996"/>
                </a:lnTo>
                <a:lnTo>
                  <a:pt x="1576" y="998"/>
                </a:lnTo>
                <a:lnTo>
                  <a:pt x="1576" y="1000"/>
                </a:lnTo>
                <a:lnTo>
                  <a:pt x="1578" y="998"/>
                </a:lnTo>
                <a:lnTo>
                  <a:pt x="1580" y="998"/>
                </a:lnTo>
                <a:lnTo>
                  <a:pt x="1584" y="996"/>
                </a:lnTo>
                <a:lnTo>
                  <a:pt x="1584" y="996"/>
                </a:lnTo>
                <a:lnTo>
                  <a:pt x="1584" y="998"/>
                </a:lnTo>
                <a:lnTo>
                  <a:pt x="1584" y="998"/>
                </a:lnTo>
                <a:lnTo>
                  <a:pt x="1584" y="998"/>
                </a:lnTo>
                <a:lnTo>
                  <a:pt x="1586" y="998"/>
                </a:lnTo>
                <a:lnTo>
                  <a:pt x="1588" y="996"/>
                </a:lnTo>
                <a:lnTo>
                  <a:pt x="1592" y="996"/>
                </a:lnTo>
                <a:lnTo>
                  <a:pt x="1595" y="996"/>
                </a:lnTo>
                <a:lnTo>
                  <a:pt x="1595" y="996"/>
                </a:lnTo>
                <a:lnTo>
                  <a:pt x="1595" y="996"/>
                </a:lnTo>
                <a:lnTo>
                  <a:pt x="1595" y="994"/>
                </a:lnTo>
                <a:lnTo>
                  <a:pt x="1595" y="992"/>
                </a:lnTo>
                <a:lnTo>
                  <a:pt x="1592" y="990"/>
                </a:lnTo>
                <a:lnTo>
                  <a:pt x="1590" y="990"/>
                </a:lnTo>
                <a:lnTo>
                  <a:pt x="1590" y="990"/>
                </a:lnTo>
                <a:lnTo>
                  <a:pt x="1590" y="990"/>
                </a:lnTo>
                <a:lnTo>
                  <a:pt x="1590" y="990"/>
                </a:lnTo>
                <a:lnTo>
                  <a:pt x="1590" y="990"/>
                </a:lnTo>
                <a:lnTo>
                  <a:pt x="1590" y="990"/>
                </a:lnTo>
                <a:lnTo>
                  <a:pt x="1592" y="990"/>
                </a:lnTo>
                <a:lnTo>
                  <a:pt x="1592" y="992"/>
                </a:lnTo>
                <a:lnTo>
                  <a:pt x="1595" y="992"/>
                </a:lnTo>
                <a:lnTo>
                  <a:pt x="1595" y="994"/>
                </a:lnTo>
                <a:lnTo>
                  <a:pt x="1592" y="994"/>
                </a:lnTo>
                <a:lnTo>
                  <a:pt x="1590" y="996"/>
                </a:lnTo>
                <a:lnTo>
                  <a:pt x="1588" y="994"/>
                </a:lnTo>
                <a:lnTo>
                  <a:pt x="1586" y="994"/>
                </a:lnTo>
                <a:lnTo>
                  <a:pt x="1586" y="992"/>
                </a:lnTo>
                <a:lnTo>
                  <a:pt x="1584" y="990"/>
                </a:lnTo>
                <a:lnTo>
                  <a:pt x="1584" y="990"/>
                </a:lnTo>
                <a:lnTo>
                  <a:pt x="1584" y="990"/>
                </a:lnTo>
                <a:lnTo>
                  <a:pt x="1582" y="986"/>
                </a:lnTo>
                <a:lnTo>
                  <a:pt x="1582" y="986"/>
                </a:lnTo>
                <a:lnTo>
                  <a:pt x="1580" y="986"/>
                </a:lnTo>
                <a:lnTo>
                  <a:pt x="1578" y="986"/>
                </a:lnTo>
                <a:lnTo>
                  <a:pt x="1580" y="983"/>
                </a:lnTo>
                <a:lnTo>
                  <a:pt x="1582" y="981"/>
                </a:lnTo>
                <a:lnTo>
                  <a:pt x="1582" y="981"/>
                </a:lnTo>
                <a:lnTo>
                  <a:pt x="1582" y="981"/>
                </a:lnTo>
                <a:lnTo>
                  <a:pt x="1584" y="979"/>
                </a:lnTo>
                <a:lnTo>
                  <a:pt x="1584" y="979"/>
                </a:lnTo>
                <a:lnTo>
                  <a:pt x="1584" y="979"/>
                </a:lnTo>
                <a:lnTo>
                  <a:pt x="1584" y="979"/>
                </a:lnTo>
                <a:lnTo>
                  <a:pt x="1584" y="979"/>
                </a:lnTo>
                <a:lnTo>
                  <a:pt x="1584" y="979"/>
                </a:lnTo>
                <a:lnTo>
                  <a:pt x="1582" y="979"/>
                </a:lnTo>
                <a:lnTo>
                  <a:pt x="1582" y="977"/>
                </a:lnTo>
                <a:lnTo>
                  <a:pt x="1582" y="977"/>
                </a:lnTo>
                <a:lnTo>
                  <a:pt x="1582" y="977"/>
                </a:lnTo>
                <a:lnTo>
                  <a:pt x="1582" y="975"/>
                </a:lnTo>
                <a:lnTo>
                  <a:pt x="1582" y="971"/>
                </a:lnTo>
                <a:lnTo>
                  <a:pt x="1584" y="971"/>
                </a:lnTo>
                <a:lnTo>
                  <a:pt x="1584" y="971"/>
                </a:lnTo>
                <a:lnTo>
                  <a:pt x="1586" y="967"/>
                </a:lnTo>
                <a:lnTo>
                  <a:pt x="1588" y="965"/>
                </a:lnTo>
                <a:lnTo>
                  <a:pt x="1590" y="962"/>
                </a:lnTo>
                <a:lnTo>
                  <a:pt x="1590" y="962"/>
                </a:lnTo>
                <a:lnTo>
                  <a:pt x="1590" y="960"/>
                </a:lnTo>
                <a:lnTo>
                  <a:pt x="1590" y="960"/>
                </a:lnTo>
                <a:lnTo>
                  <a:pt x="1592" y="958"/>
                </a:lnTo>
                <a:lnTo>
                  <a:pt x="1595" y="958"/>
                </a:lnTo>
                <a:lnTo>
                  <a:pt x="1595" y="958"/>
                </a:lnTo>
                <a:lnTo>
                  <a:pt x="1595" y="960"/>
                </a:lnTo>
                <a:lnTo>
                  <a:pt x="1595" y="958"/>
                </a:lnTo>
                <a:lnTo>
                  <a:pt x="1595" y="958"/>
                </a:lnTo>
                <a:lnTo>
                  <a:pt x="1597" y="960"/>
                </a:lnTo>
                <a:lnTo>
                  <a:pt x="1597" y="960"/>
                </a:lnTo>
                <a:lnTo>
                  <a:pt x="1597" y="958"/>
                </a:lnTo>
                <a:lnTo>
                  <a:pt x="1597" y="958"/>
                </a:lnTo>
                <a:lnTo>
                  <a:pt x="1597" y="956"/>
                </a:lnTo>
                <a:lnTo>
                  <a:pt x="1597" y="958"/>
                </a:lnTo>
                <a:lnTo>
                  <a:pt x="1597" y="958"/>
                </a:lnTo>
                <a:lnTo>
                  <a:pt x="1597" y="958"/>
                </a:lnTo>
                <a:lnTo>
                  <a:pt x="1599" y="956"/>
                </a:lnTo>
                <a:lnTo>
                  <a:pt x="1599" y="956"/>
                </a:lnTo>
                <a:lnTo>
                  <a:pt x="1599" y="956"/>
                </a:lnTo>
                <a:lnTo>
                  <a:pt x="1599" y="958"/>
                </a:lnTo>
                <a:lnTo>
                  <a:pt x="1599" y="958"/>
                </a:lnTo>
                <a:lnTo>
                  <a:pt x="1601" y="956"/>
                </a:lnTo>
                <a:lnTo>
                  <a:pt x="1601" y="956"/>
                </a:lnTo>
                <a:lnTo>
                  <a:pt x="1601" y="958"/>
                </a:lnTo>
                <a:lnTo>
                  <a:pt x="1601" y="958"/>
                </a:lnTo>
                <a:lnTo>
                  <a:pt x="1601" y="956"/>
                </a:lnTo>
                <a:lnTo>
                  <a:pt x="1603" y="956"/>
                </a:lnTo>
                <a:lnTo>
                  <a:pt x="1605" y="956"/>
                </a:lnTo>
                <a:lnTo>
                  <a:pt x="1607" y="954"/>
                </a:lnTo>
                <a:lnTo>
                  <a:pt x="1607" y="954"/>
                </a:lnTo>
                <a:lnTo>
                  <a:pt x="1607" y="952"/>
                </a:lnTo>
                <a:lnTo>
                  <a:pt x="1609" y="950"/>
                </a:lnTo>
                <a:lnTo>
                  <a:pt x="1609" y="948"/>
                </a:lnTo>
                <a:lnTo>
                  <a:pt x="1611" y="948"/>
                </a:lnTo>
                <a:lnTo>
                  <a:pt x="1611" y="946"/>
                </a:lnTo>
                <a:lnTo>
                  <a:pt x="1611" y="946"/>
                </a:lnTo>
                <a:lnTo>
                  <a:pt x="1611" y="946"/>
                </a:lnTo>
                <a:lnTo>
                  <a:pt x="1611" y="948"/>
                </a:lnTo>
                <a:lnTo>
                  <a:pt x="1611" y="948"/>
                </a:lnTo>
                <a:lnTo>
                  <a:pt x="1611" y="948"/>
                </a:lnTo>
                <a:lnTo>
                  <a:pt x="1611" y="948"/>
                </a:lnTo>
                <a:lnTo>
                  <a:pt x="1611" y="950"/>
                </a:lnTo>
                <a:lnTo>
                  <a:pt x="1611" y="950"/>
                </a:lnTo>
                <a:lnTo>
                  <a:pt x="1611" y="950"/>
                </a:lnTo>
                <a:lnTo>
                  <a:pt x="1613" y="950"/>
                </a:lnTo>
                <a:lnTo>
                  <a:pt x="1613" y="950"/>
                </a:lnTo>
                <a:lnTo>
                  <a:pt x="1615" y="952"/>
                </a:lnTo>
                <a:lnTo>
                  <a:pt x="1615" y="950"/>
                </a:lnTo>
                <a:lnTo>
                  <a:pt x="1615" y="950"/>
                </a:lnTo>
                <a:lnTo>
                  <a:pt x="1615" y="948"/>
                </a:lnTo>
                <a:lnTo>
                  <a:pt x="1615" y="946"/>
                </a:lnTo>
                <a:lnTo>
                  <a:pt x="1618" y="948"/>
                </a:lnTo>
                <a:lnTo>
                  <a:pt x="1618" y="948"/>
                </a:lnTo>
                <a:lnTo>
                  <a:pt x="1618" y="948"/>
                </a:lnTo>
                <a:lnTo>
                  <a:pt x="1618" y="946"/>
                </a:lnTo>
                <a:lnTo>
                  <a:pt x="1620" y="946"/>
                </a:lnTo>
                <a:lnTo>
                  <a:pt x="1620" y="946"/>
                </a:lnTo>
                <a:lnTo>
                  <a:pt x="1620" y="948"/>
                </a:lnTo>
                <a:lnTo>
                  <a:pt x="1622" y="948"/>
                </a:lnTo>
                <a:lnTo>
                  <a:pt x="1622" y="948"/>
                </a:lnTo>
                <a:lnTo>
                  <a:pt x="1622" y="950"/>
                </a:lnTo>
                <a:lnTo>
                  <a:pt x="1622" y="948"/>
                </a:lnTo>
                <a:lnTo>
                  <a:pt x="1622" y="948"/>
                </a:lnTo>
                <a:lnTo>
                  <a:pt x="1624" y="948"/>
                </a:lnTo>
                <a:lnTo>
                  <a:pt x="1624" y="948"/>
                </a:lnTo>
                <a:lnTo>
                  <a:pt x="1624" y="946"/>
                </a:lnTo>
                <a:lnTo>
                  <a:pt x="1626" y="946"/>
                </a:lnTo>
                <a:lnTo>
                  <a:pt x="1626" y="946"/>
                </a:lnTo>
                <a:lnTo>
                  <a:pt x="1628" y="946"/>
                </a:lnTo>
                <a:lnTo>
                  <a:pt x="1628" y="946"/>
                </a:lnTo>
                <a:lnTo>
                  <a:pt x="1628" y="944"/>
                </a:lnTo>
                <a:lnTo>
                  <a:pt x="1630" y="944"/>
                </a:lnTo>
                <a:lnTo>
                  <a:pt x="1632" y="944"/>
                </a:lnTo>
                <a:lnTo>
                  <a:pt x="1634" y="944"/>
                </a:lnTo>
                <a:lnTo>
                  <a:pt x="1636" y="941"/>
                </a:lnTo>
                <a:lnTo>
                  <a:pt x="1636" y="941"/>
                </a:lnTo>
                <a:lnTo>
                  <a:pt x="1636" y="939"/>
                </a:lnTo>
                <a:lnTo>
                  <a:pt x="1636" y="939"/>
                </a:lnTo>
                <a:lnTo>
                  <a:pt x="1636" y="939"/>
                </a:lnTo>
                <a:lnTo>
                  <a:pt x="1636" y="937"/>
                </a:lnTo>
                <a:lnTo>
                  <a:pt x="1636" y="937"/>
                </a:lnTo>
                <a:lnTo>
                  <a:pt x="1634" y="935"/>
                </a:lnTo>
                <a:lnTo>
                  <a:pt x="1634" y="935"/>
                </a:lnTo>
                <a:lnTo>
                  <a:pt x="1636" y="935"/>
                </a:lnTo>
                <a:lnTo>
                  <a:pt x="1636" y="935"/>
                </a:lnTo>
                <a:lnTo>
                  <a:pt x="1639" y="935"/>
                </a:lnTo>
                <a:lnTo>
                  <a:pt x="1639" y="935"/>
                </a:lnTo>
                <a:lnTo>
                  <a:pt x="1639" y="937"/>
                </a:lnTo>
                <a:lnTo>
                  <a:pt x="1641" y="937"/>
                </a:lnTo>
                <a:lnTo>
                  <a:pt x="1645" y="935"/>
                </a:lnTo>
                <a:lnTo>
                  <a:pt x="1645" y="937"/>
                </a:lnTo>
                <a:lnTo>
                  <a:pt x="1647" y="935"/>
                </a:lnTo>
                <a:lnTo>
                  <a:pt x="1647" y="935"/>
                </a:lnTo>
                <a:lnTo>
                  <a:pt x="1649" y="933"/>
                </a:lnTo>
                <a:lnTo>
                  <a:pt x="1649" y="933"/>
                </a:lnTo>
                <a:lnTo>
                  <a:pt x="1649" y="931"/>
                </a:lnTo>
                <a:lnTo>
                  <a:pt x="1651" y="931"/>
                </a:lnTo>
                <a:lnTo>
                  <a:pt x="1651" y="931"/>
                </a:lnTo>
                <a:lnTo>
                  <a:pt x="1651" y="931"/>
                </a:lnTo>
                <a:lnTo>
                  <a:pt x="1651" y="931"/>
                </a:lnTo>
                <a:lnTo>
                  <a:pt x="1649" y="933"/>
                </a:lnTo>
                <a:lnTo>
                  <a:pt x="1653" y="933"/>
                </a:lnTo>
                <a:lnTo>
                  <a:pt x="1653" y="933"/>
                </a:lnTo>
                <a:lnTo>
                  <a:pt x="1657" y="931"/>
                </a:lnTo>
                <a:lnTo>
                  <a:pt x="1662" y="929"/>
                </a:lnTo>
                <a:lnTo>
                  <a:pt x="1666" y="929"/>
                </a:lnTo>
                <a:lnTo>
                  <a:pt x="1668" y="927"/>
                </a:lnTo>
                <a:lnTo>
                  <a:pt x="1670" y="927"/>
                </a:lnTo>
                <a:lnTo>
                  <a:pt x="1672" y="923"/>
                </a:lnTo>
                <a:lnTo>
                  <a:pt x="1672" y="923"/>
                </a:lnTo>
                <a:lnTo>
                  <a:pt x="1672" y="921"/>
                </a:lnTo>
                <a:lnTo>
                  <a:pt x="1672" y="923"/>
                </a:lnTo>
                <a:lnTo>
                  <a:pt x="1674" y="923"/>
                </a:lnTo>
                <a:lnTo>
                  <a:pt x="1674" y="923"/>
                </a:lnTo>
                <a:lnTo>
                  <a:pt x="1676" y="923"/>
                </a:lnTo>
                <a:lnTo>
                  <a:pt x="1676" y="925"/>
                </a:lnTo>
                <a:lnTo>
                  <a:pt x="1674" y="925"/>
                </a:lnTo>
                <a:lnTo>
                  <a:pt x="1672" y="927"/>
                </a:lnTo>
                <a:lnTo>
                  <a:pt x="1668" y="929"/>
                </a:lnTo>
                <a:lnTo>
                  <a:pt x="1668" y="931"/>
                </a:lnTo>
                <a:lnTo>
                  <a:pt x="1668" y="931"/>
                </a:lnTo>
                <a:lnTo>
                  <a:pt x="1668" y="931"/>
                </a:lnTo>
                <a:lnTo>
                  <a:pt x="1670" y="933"/>
                </a:lnTo>
                <a:lnTo>
                  <a:pt x="1670" y="931"/>
                </a:lnTo>
                <a:lnTo>
                  <a:pt x="1672" y="931"/>
                </a:lnTo>
                <a:lnTo>
                  <a:pt x="1676" y="931"/>
                </a:lnTo>
                <a:lnTo>
                  <a:pt x="1678" y="931"/>
                </a:lnTo>
                <a:lnTo>
                  <a:pt x="1683" y="931"/>
                </a:lnTo>
                <a:lnTo>
                  <a:pt x="1687" y="931"/>
                </a:lnTo>
                <a:lnTo>
                  <a:pt x="1689" y="931"/>
                </a:lnTo>
                <a:lnTo>
                  <a:pt x="1689" y="933"/>
                </a:lnTo>
                <a:lnTo>
                  <a:pt x="1685" y="933"/>
                </a:lnTo>
                <a:lnTo>
                  <a:pt x="1678" y="933"/>
                </a:lnTo>
                <a:lnTo>
                  <a:pt x="1678" y="935"/>
                </a:lnTo>
                <a:lnTo>
                  <a:pt x="1678" y="937"/>
                </a:lnTo>
                <a:lnTo>
                  <a:pt x="1676" y="935"/>
                </a:lnTo>
                <a:lnTo>
                  <a:pt x="1676" y="935"/>
                </a:lnTo>
                <a:lnTo>
                  <a:pt x="1676" y="935"/>
                </a:lnTo>
                <a:lnTo>
                  <a:pt x="1676" y="933"/>
                </a:lnTo>
                <a:lnTo>
                  <a:pt x="1676" y="933"/>
                </a:lnTo>
                <a:lnTo>
                  <a:pt x="1676" y="933"/>
                </a:lnTo>
                <a:lnTo>
                  <a:pt x="1674" y="931"/>
                </a:lnTo>
                <a:lnTo>
                  <a:pt x="1674" y="933"/>
                </a:lnTo>
                <a:lnTo>
                  <a:pt x="1674" y="933"/>
                </a:lnTo>
                <a:lnTo>
                  <a:pt x="1670" y="935"/>
                </a:lnTo>
                <a:lnTo>
                  <a:pt x="1668" y="935"/>
                </a:lnTo>
                <a:lnTo>
                  <a:pt x="1657" y="941"/>
                </a:lnTo>
                <a:lnTo>
                  <a:pt x="1655" y="944"/>
                </a:lnTo>
                <a:lnTo>
                  <a:pt x="1655" y="944"/>
                </a:lnTo>
                <a:lnTo>
                  <a:pt x="1657" y="944"/>
                </a:lnTo>
                <a:lnTo>
                  <a:pt x="1659" y="941"/>
                </a:lnTo>
                <a:lnTo>
                  <a:pt x="1659" y="944"/>
                </a:lnTo>
                <a:lnTo>
                  <a:pt x="1657" y="944"/>
                </a:lnTo>
                <a:lnTo>
                  <a:pt x="1655" y="944"/>
                </a:lnTo>
                <a:lnTo>
                  <a:pt x="1655" y="944"/>
                </a:lnTo>
                <a:lnTo>
                  <a:pt x="1653" y="946"/>
                </a:lnTo>
                <a:lnTo>
                  <a:pt x="1651" y="946"/>
                </a:lnTo>
                <a:lnTo>
                  <a:pt x="1651" y="948"/>
                </a:lnTo>
                <a:lnTo>
                  <a:pt x="1649" y="948"/>
                </a:lnTo>
                <a:lnTo>
                  <a:pt x="1649" y="948"/>
                </a:lnTo>
                <a:lnTo>
                  <a:pt x="1653" y="946"/>
                </a:lnTo>
                <a:lnTo>
                  <a:pt x="1653" y="946"/>
                </a:lnTo>
                <a:lnTo>
                  <a:pt x="1651" y="950"/>
                </a:lnTo>
                <a:lnTo>
                  <a:pt x="1649" y="954"/>
                </a:lnTo>
                <a:lnTo>
                  <a:pt x="1649" y="954"/>
                </a:lnTo>
                <a:lnTo>
                  <a:pt x="1649" y="958"/>
                </a:lnTo>
                <a:lnTo>
                  <a:pt x="1651" y="960"/>
                </a:lnTo>
                <a:lnTo>
                  <a:pt x="1651" y="960"/>
                </a:lnTo>
                <a:lnTo>
                  <a:pt x="1651" y="958"/>
                </a:lnTo>
                <a:lnTo>
                  <a:pt x="1653" y="958"/>
                </a:lnTo>
                <a:lnTo>
                  <a:pt x="1653" y="960"/>
                </a:lnTo>
                <a:lnTo>
                  <a:pt x="1655" y="962"/>
                </a:lnTo>
                <a:lnTo>
                  <a:pt x="1657" y="965"/>
                </a:lnTo>
                <a:lnTo>
                  <a:pt x="1657" y="962"/>
                </a:lnTo>
                <a:lnTo>
                  <a:pt x="1659" y="965"/>
                </a:lnTo>
                <a:lnTo>
                  <a:pt x="1659" y="965"/>
                </a:lnTo>
                <a:lnTo>
                  <a:pt x="1659" y="962"/>
                </a:lnTo>
                <a:lnTo>
                  <a:pt x="1659" y="962"/>
                </a:lnTo>
                <a:lnTo>
                  <a:pt x="1662" y="965"/>
                </a:lnTo>
                <a:lnTo>
                  <a:pt x="1662" y="962"/>
                </a:lnTo>
                <a:lnTo>
                  <a:pt x="1664" y="960"/>
                </a:lnTo>
                <a:lnTo>
                  <a:pt x="1664" y="960"/>
                </a:lnTo>
                <a:lnTo>
                  <a:pt x="1666" y="960"/>
                </a:lnTo>
                <a:lnTo>
                  <a:pt x="1668" y="958"/>
                </a:lnTo>
                <a:lnTo>
                  <a:pt x="1668" y="956"/>
                </a:lnTo>
                <a:lnTo>
                  <a:pt x="1670" y="956"/>
                </a:lnTo>
                <a:lnTo>
                  <a:pt x="1672" y="954"/>
                </a:lnTo>
                <a:lnTo>
                  <a:pt x="1674" y="952"/>
                </a:lnTo>
                <a:lnTo>
                  <a:pt x="1674" y="950"/>
                </a:lnTo>
                <a:lnTo>
                  <a:pt x="1676" y="950"/>
                </a:lnTo>
                <a:lnTo>
                  <a:pt x="1676" y="950"/>
                </a:lnTo>
                <a:lnTo>
                  <a:pt x="1676" y="948"/>
                </a:lnTo>
                <a:lnTo>
                  <a:pt x="1676" y="948"/>
                </a:lnTo>
                <a:lnTo>
                  <a:pt x="1676" y="946"/>
                </a:lnTo>
                <a:lnTo>
                  <a:pt x="1678" y="946"/>
                </a:lnTo>
                <a:lnTo>
                  <a:pt x="1678" y="948"/>
                </a:lnTo>
                <a:lnTo>
                  <a:pt x="1680" y="946"/>
                </a:lnTo>
                <a:lnTo>
                  <a:pt x="1680" y="946"/>
                </a:lnTo>
                <a:lnTo>
                  <a:pt x="1680" y="944"/>
                </a:lnTo>
                <a:lnTo>
                  <a:pt x="1683" y="946"/>
                </a:lnTo>
                <a:lnTo>
                  <a:pt x="1683" y="946"/>
                </a:lnTo>
                <a:lnTo>
                  <a:pt x="1683" y="946"/>
                </a:lnTo>
                <a:lnTo>
                  <a:pt x="1685" y="948"/>
                </a:lnTo>
                <a:lnTo>
                  <a:pt x="1687" y="948"/>
                </a:lnTo>
                <a:lnTo>
                  <a:pt x="1687" y="946"/>
                </a:lnTo>
                <a:lnTo>
                  <a:pt x="1687" y="946"/>
                </a:lnTo>
                <a:lnTo>
                  <a:pt x="1687" y="946"/>
                </a:lnTo>
                <a:lnTo>
                  <a:pt x="1687" y="944"/>
                </a:lnTo>
                <a:lnTo>
                  <a:pt x="1687" y="944"/>
                </a:lnTo>
                <a:lnTo>
                  <a:pt x="1689" y="944"/>
                </a:lnTo>
                <a:lnTo>
                  <a:pt x="1689" y="944"/>
                </a:lnTo>
                <a:lnTo>
                  <a:pt x="1691" y="944"/>
                </a:lnTo>
                <a:lnTo>
                  <a:pt x="1693" y="944"/>
                </a:lnTo>
                <a:lnTo>
                  <a:pt x="1693" y="944"/>
                </a:lnTo>
                <a:lnTo>
                  <a:pt x="1695" y="944"/>
                </a:lnTo>
                <a:lnTo>
                  <a:pt x="1699" y="941"/>
                </a:lnTo>
                <a:lnTo>
                  <a:pt x="1701" y="941"/>
                </a:lnTo>
                <a:lnTo>
                  <a:pt x="1706" y="939"/>
                </a:lnTo>
                <a:lnTo>
                  <a:pt x="1710" y="937"/>
                </a:lnTo>
                <a:lnTo>
                  <a:pt x="1712" y="937"/>
                </a:lnTo>
                <a:lnTo>
                  <a:pt x="1714" y="937"/>
                </a:lnTo>
                <a:lnTo>
                  <a:pt x="1714" y="935"/>
                </a:lnTo>
                <a:lnTo>
                  <a:pt x="1716" y="935"/>
                </a:lnTo>
                <a:lnTo>
                  <a:pt x="1716" y="935"/>
                </a:lnTo>
                <a:lnTo>
                  <a:pt x="1718" y="935"/>
                </a:lnTo>
                <a:lnTo>
                  <a:pt x="1720" y="933"/>
                </a:lnTo>
                <a:lnTo>
                  <a:pt x="1722" y="933"/>
                </a:lnTo>
                <a:lnTo>
                  <a:pt x="1722" y="933"/>
                </a:lnTo>
                <a:lnTo>
                  <a:pt x="1722" y="933"/>
                </a:lnTo>
                <a:lnTo>
                  <a:pt x="1724" y="933"/>
                </a:lnTo>
                <a:lnTo>
                  <a:pt x="1722" y="933"/>
                </a:lnTo>
                <a:lnTo>
                  <a:pt x="1722" y="931"/>
                </a:lnTo>
                <a:lnTo>
                  <a:pt x="1718" y="931"/>
                </a:lnTo>
                <a:lnTo>
                  <a:pt x="1718" y="931"/>
                </a:lnTo>
                <a:lnTo>
                  <a:pt x="1720" y="931"/>
                </a:lnTo>
                <a:lnTo>
                  <a:pt x="1720" y="929"/>
                </a:lnTo>
                <a:lnTo>
                  <a:pt x="1718" y="927"/>
                </a:lnTo>
                <a:lnTo>
                  <a:pt x="1718" y="927"/>
                </a:lnTo>
                <a:lnTo>
                  <a:pt x="1716" y="925"/>
                </a:lnTo>
                <a:lnTo>
                  <a:pt x="1714" y="927"/>
                </a:lnTo>
                <a:lnTo>
                  <a:pt x="1712" y="927"/>
                </a:lnTo>
                <a:lnTo>
                  <a:pt x="1712" y="925"/>
                </a:lnTo>
                <a:lnTo>
                  <a:pt x="1710" y="925"/>
                </a:lnTo>
                <a:lnTo>
                  <a:pt x="1710" y="923"/>
                </a:lnTo>
                <a:lnTo>
                  <a:pt x="1710" y="923"/>
                </a:lnTo>
                <a:lnTo>
                  <a:pt x="1706" y="925"/>
                </a:lnTo>
                <a:lnTo>
                  <a:pt x="1703" y="927"/>
                </a:lnTo>
                <a:lnTo>
                  <a:pt x="1703" y="927"/>
                </a:lnTo>
                <a:lnTo>
                  <a:pt x="1703" y="927"/>
                </a:lnTo>
                <a:lnTo>
                  <a:pt x="1701" y="927"/>
                </a:lnTo>
                <a:lnTo>
                  <a:pt x="1699" y="927"/>
                </a:lnTo>
                <a:lnTo>
                  <a:pt x="1699" y="925"/>
                </a:lnTo>
                <a:lnTo>
                  <a:pt x="1699" y="925"/>
                </a:lnTo>
                <a:lnTo>
                  <a:pt x="1697" y="925"/>
                </a:lnTo>
                <a:lnTo>
                  <a:pt x="1693" y="925"/>
                </a:lnTo>
                <a:lnTo>
                  <a:pt x="1691" y="925"/>
                </a:lnTo>
                <a:lnTo>
                  <a:pt x="1691" y="925"/>
                </a:lnTo>
                <a:lnTo>
                  <a:pt x="1691" y="925"/>
                </a:lnTo>
                <a:lnTo>
                  <a:pt x="1689" y="923"/>
                </a:lnTo>
                <a:lnTo>
                  <a:pt x="1687" y="923"/>
                </a:lnTo>
                <a:lnTo>
                  <a:pt x="1687" y="923"/>
                </a:lnTo>
                <a:lnTo>
                  <a:pt x="1685" y="923"/>
                </a:lnTo>
                <a:lnTo>
                  <a:pt x="1683" y="921"/>
                </a:lnTo>
                <a:lnTo>
                  <a:pt x="1680" y="921"/>
                </a:lnTo>
                <a:lnTo>
                  <a:pt x="1683" y="918"/>
                </a:lnTo>
                <a:lnTo>
                  <a:pt x="1683" y="918"/>
                </a:lnTo>
                <a:lnTo>
                  <a:pt x="1683" y="916"/>
                </a:lnTo>
                <a:lnTo>
                  <a:pt x="1678" y="916"/>
                </a:lnTo>
                <a:lnTo>
                  <a:pt x="1678" y="916"/>
                </a:lnTo>
                <a:lnTo>
                  <a:pt x="1672" y="916"/>
                </a:lnTo>
                <a:lnTo>
                  <a:pt x="1672" y="914"/>
                </a:lnTo>
                <a:lnTo>
                  <a:pt x="1672" y="914"/>
                </a:lnTo>
                <a:lnTo>
                  <a:pt x="1672" y="912"/>
                </a:lnTo>
                <a:lnTo>
                  <a:pt x="1670" y="910"/>
                </a:lnTo>
                <a:lnTo>
                  <a:pt x="1670" y="908"/>
                </a:lnTo>
                <a:lnTo>
                  <a:pt x="1668" y="908"/>
                </a:lnTo>
                <a:lnTo>
                  <a:pt x="1668" y="906"/>
                </a:lnTo>
                <a:lnTo>
                  <a:pt x="1668" y="904"/>
                </a:lnTo>
                <a:lnTo>
                  <a:pt x="1668" y="904"/>
                </a:lnTo>
                <a:lnTo>
                  <a:pt x="1668" y="902"/>
                </a:lnTo>
                <a:lnTo>
                  <a:pt x="1668" y="900"/>
                </a:lnTo>
                <a:lnTo>
                  <a:pt x="1666" y="900"/>
                </a:lnTo>
                <a:lnTo>
                  <a:pt x="1664" y="902"/>
                </a:lnTo>
                <a:lnTo>
                  <a:pt x="1662" y="902"/>
                </a:lnTo>
                <a:lnTo>
                  <a:pt x="1662" y="900"/>
                </a:lnTo>
                <a:lnTo>
                  <a:pt x="1666" y="897"/>
                </a:lnTo>
                <a:lnTo>
                  <a:pt x="1668" y="895"/>
                </a:lnTo>
                <a:lnTo>
                  <a:pt x="1668" y="891"/>
                </a:lnTo>
                <a:lnTo>
                  <a:pt x="1670" y="889"/>
                </a:lnTo>
                <a:lnTo>
                  <a:pt x="1670" y="889"/>
                </a:lnTo>
                <a:lnTo>
                  <a:pt x="1668" y="887"/>
                </a:lnTo>
                <a:lnTo>
                  <a:pt x="1666" y="887"/>
                </a:lnTo>
                <a:lnTo>
                  <a:pt x="1666" y="887"/>
                </a:lnTo>
                <a:lnTo>
                  <a:pt x="1664" y="887"/>
                </a:lnTo>
                <a:lnTo>
                  <a:pt x="1662" y="889"/>
                </a:lnTo>
                <a:lnTo>
                  <a:pt x="1659" y="889"/>
                </a:lnTo>
                <a:lnTo>
                  <a:pt x="1657" y="889"/>
                </a:lnTo>
                <a:lnTo>
                  <a:pt x="1657" y="889"/>
                </a:lnTo>
                <a:lnTo>
                  <a:pt x="1655" y="887"/>
                </a:lnTo>
                <a:lnTo>
                  <a:pt x="1653" y="885"/>
                </a:lnTo>
                <a:lnTo>
                  <a:pt x="1649" y="885"/>
                </a:lnTo>
                <a:lnTo>
                  <a:pt x="1647" y="883"/>
                </a:lnTo>
                <a:lnTo>
                  <a:pt x="1645" y="883"/>
                </a:lnTo>
                <a:lnTo>
                  <a:pt x="1643" y="883"/>
                </a:lnTo>
                <a:lnTo>
                  <a:pt x="1641" y="883"/>
                </a:lnTo>
                <a:lnTo>
                  <a:pt x="1645" y="881"/>
                </a:lnTo>
                <a:lnTo>
                  <a:pt x="1647" y="883"/>
                </a:lnTo>
                <a:lnTo>
                  <a:pt x="1647" y="883"/>
                </a:lnTo>
                <a:lnTo>
                  <a:pt x="1651" y="883"/>
                </a:lnTo>
                <a:lnTo>
                  <a:pt x="1651" y="881"/>
                </a:lnTo>
                <a:lnTo>
                  <a:pt x="1653" y="881"/>
                </a:lnTo>
                <a:lnTo>
                  <a:pt x="1655" y="883"/>
                </a:lnTo>
                <a:lnTo>
                  <a:pt x="1659" y="883"/>
                </a:lnTo>
                <a:lnTo>
                  <a:pt x="1662" y="883"/>
                </a:lnTo>
                <a:lnTo>
                  <a:pt x="1662" y="883"/>
                </a:lnTo>
                <a:lnTo>
                  <a:pt x="1666" y="883"/>
                </a:lnTo>
                <a:lnTo>
                  <a:pt x="1666" y="881"/>
                </a:lnTo>
                <a:lnTo>
                  <a:pt x="1668" y="881"/>
                </a:lnTo>
                <a:lnTo>
                  <a:pt x="1670" y="881"/>
                </a:lnTo>
                <a:lnTo>
                  <a:pt x="1670" y="879"/>
                </a:lnTo>
                <a:lnTo>
                  <a:pt x="1672" y="876"/>
                </a:lnTo>
                <a:lnTo>
                  <a:pt x="1676" y="876"/>
                </a:lnTo>
                <a:lnTo>
                  <a:pt x="1676" y="874"/>
                </a:lnTo>
                <a:lnTo>
                  <a:pt x="1676" y="870"/>
                </a:lnTo>
                <a:lnTo>
                  <a:pt x="1674" y="868"/>
                </a:lnTo>
                <a:lnTo>
                  <a:pt x="1672" y="868"/>
                </a:lnTo>
                <a:lnTo>
                  <a:pt x="1674" y="868"/>
                </a:lnTo>
                <a:lnTo>
                  <a:pt x="1678" y="868"/>
                </a:lnTo>
                <a:lnTo>
                  <a:pt x="1678" y="868"/>
                </a:lnTo>
                <a:lnTo>
                  <a:pt x="1676" y="866"/>
                </a:lnTo>
                <a:lnTo>
                  <a:pt x="1672" y="864"/>
                </a:lnTo>
                <a:lnTo>
                  <a:pt x="1668" y="862"/>
                </a:lnTo>
                <a:lnTo>
                  <a:pt x="1659" y="860"/>
                </a:lnTo>
                <a:lnTo>
                  <a:pt x="1659" y="860"/>
                </a:lnTo>
                <a:lnTo>
                  <a:pt x="1653" y="862"/>
                </a:lnTo>
                <a:lnTo>
                  <a:pt x="1649" y="862"/>
                </a:lnTo>
                <a:lnTo>
                  <a:pt x="1643" y="864"/>
                </a:lnTo>
                <a:lnTo>
                  <a:pt x="1634" y="866"/>
                </a:lnTo>
                <a:lnTo>
                  <a:pt x="1628" y="868"/>
                </a:lnTo>
                <a:lnTo>
                  <a:pt x="1624" y="870"/>
                </a:lnTo>
                <a:lnTo>
                  <a:pt x="1620" y="872"/>
                </a:lnTo>
                <a:lnTo>
                  <a:pt x="1615" y="874"/>
                </a:lnTo>
                <a:lnTo>
                  <a:pt x="1615" y="876"/>
                </a:lnTo>
                <a:lnTo>
                  <a:pt x="1611" y="876"/>
                </a:lnTo>
                <a:lnTo>
                  <a:pt x="1611" y="876"/>
                </a:lnTo>
                <a:lnTo>
                  <a:pt x="1609" y="879"/>
                </a:lnTo>
                <a:lnTo>
                  <a:pt x="1603" y="883"/>
                </a:lnTo>
                <a:lnTo>
                  <a:pt x="1601" y="885"/>
                </a:lnTo>
                <a:lnTo>
                  <a:pt x="1599" y="887"/>
                </a:lnTo>
                <a:lnTo>
                  <a:pt x="1597" y="891"/>
                </a:lnTo>
                <a:lnTo>
                  <a:pt x="1592" y="893"/>
                </a:lnTo>
                <a:lnTo>
                  <a:pt x="1592" y="895"/>
                </a:lnTo>
                <a:lnTo>
                  <a:pt x="1590" y="897"/>
                </a:lnTo>
                <a:lnTo>
                  <a:pt x="1588" y="900"/>
                </a:lnTo>
                <a:lnTo>
                  <a:pt x="1586" y="902"/>
                </a:lnTo>
                <a:lnTo>
                  <a:pt x="1580" y="904"/>
                </a:lnTo>
                <a:lnTo>
                  <a:pt x="1578" y="906"/>
                </a:lnTo>
                <a:lnTo>
                  <a:pt x="1576" y="906"/>
                </a:lnTo>
                <a:lnTo>
                  <a:pt x="1574" y="908"/>
                </a:lnTo>
                <a:lnTo>
                  <a:pt x="1569" y="908"/>
                </a:lnTo>
                <a:lnTo>
                  <a:pt x="1565" y="908"/>
                </a:lnTo>
                <a:lnTo>
                  <a:pt x="1563" y="910"/>
                </a:lnTo>
                <a:lnTo>
                  <a:pt x="1561" y="910"/>
                </a:lnTo>
                <a:lnTo>
                  <a:pt x="1561" y="912"/>
                </a:lnTo>
                <a:lnTo>
                  <a:pt x="1559" y="912"/>
                </a:lnTo>
                <a:lnTo>
                  <a:pt x="1557" y="914"/>
                </a:lnTo>
                <a:lnTo>
                  <a:pt x="1555" y="916"/>
                </a:lnTo>
                <a:lnTo>
                  <a:pt x="1551" y="918"/>
                </a:lnTo>
                <a:lnTo>
                  <a:pt x="1548" y="921"/>
                </a:lnTo>
                <a:lnTo>
                  <a:pt x="1546" y="923"/>
                </a:lnTo>
                <a:lnTo>
                  <a:pt x="1544" y="925"/>
                </a:lnTo>
                <a:lnTo>
                  <a:pt x="1544" y="927"/>
                </a:lnTo>
                <a:lnTo>
                  <a:pt x="1542" y="927"/>
                </a:lnTo>
                <a:lnTo>
                  <a:pt x="1542" y="929"/>
                </a:lnTo>
                <a:lnTo>
                  <a:pt x="1542" y="931"/>
                </a:lnTo>
                <a:lnTo>
                  <a:pt x="1540" y="931"/>
                </a:lnTo>
                <a:lnTo>
                  <a:pt x="1536" y="933"/>
                </a:lnTo>
                <a:lnTo>
                  <a:pt x="1532" y="935"/>
                </a:lnTo>
                <a:lnTo>
                  <a:pt x="1527" y="937"/>
                </a:lnTo>
                <a:lnTo>
                  <a:pt x="1525" y="937"/>
                </a:lnTo>
                <a:lnTo>
                  <a:pt x="1530" y="935"/>
                </a:lnTo>
                <a:lnTo>
                  <a:pt x="1534" y="933"/>
                </a:lnTo>
                <a:lnTo>
                  <a:pt x="1536" y="931"/>
                </a:lnTo>
                <a:lnTo>
                  <a:pt x="1536" y="931"/>
                </a:lnTo>
                <a:lnTo>
                  <a:pt x="1532" y="929"/>
                </a:lnTo>
                <a:lnTo>
                  <a:pt x="1532" y="929"/>
                </a:lnTo>
                <a:lnTo>
                  <a:pt x="1536" y="929"/>
                </a:lnTo>
                <a:lnTo>
                  <a:pt x="1538" y="929"/>
                </a:lnTo>
                <a:lnTo>
                  <a:pt x="1538" y="927"/>
                </a:lnTo>
                <a:lnTo>
                  <a:pt x="1540" y="925"/>
                </a:lnTo>
                <a:lnTo>
                  <a:pt x="1544" y="925"/>
                </a:lnTo>
                <a:lnTo>
                  <a:pt x="1546" y="923"/>
                </a:lnTo>
                <a:lnTo>
                  <a:pt x="1548" y="921"/>
                </a:lnTo>
                <a:lnTo>
                  <a:pt x="1548" y="918"/>
                </a:lnTo>
                <a:lnTo>
                  <a:pt x="1551" y="918"/>
                </a:lnTo>
                <a:lnTo>
                  <a:pt x="1551" y="916"/>
                </a:lnTo>
                <a:lnTo>
                  <a:pt x="1553" y="916"/>
                </a:lnTo>
                <a:lnTo>
                  <a:pt x="1555" y="914"/>
                </a:lnTo>
                <a:lnTo>
                  <a:pt x="1561" y="912"/>
                </a:lnTo>
                <a:lnTo>
                  <a:pt x="1561" y="910"/>
                </a:lnTo>
                <a:lnTo>
                  <a:pt x="1565" y="910"/>
                </a:lnTo>
                <a:lnTo>
                  <a:pt x="1567" y="908"/>
                </a:lnTo>
                <a:lnTo>
                  <a:pt x="1567" y="908"/>
                </a:lnTo>
                <a:lnTo>
                  <a:pt x="1569" y="908"/>
                </a:lnTo>
                <a:lnTo>
                  <a:pt x="1576" y="906"/>
                </a:lnTo>
                <a:lnTo>
                  <a:pt x="1578" y="904"/>
                </a:lnTo>
                <a:lnTo>
                  <a:pt x="1580" y="902"/>
                </a:lnTo>
                <a:lnTo>
                  <a:pt x="1584" y="900"/>
                </a:lnTo>
                <a:lnTo>
                  <a:pt x="1586" y="895"/>
                </a:lnTo>
                <a:lnTo>
                  <a:pt x="1588" y="893"/>
                </a:lnTo>
                <a:lnTo>
                  <a:pt x="1595" y="889"/>
                </a:lnTo>
                <a:lnTo>
                  <a:pt x="1595" y="887"/>
                </a:lnTo>
                <a:lnTo>
                  <a:pt x="1597" y="885"/>
                </a:lnTo>
                <a:lnTo>
                  <a:pt x="1597" y="883"/>
                </a:lnTo>
                <a:lnTo>
                  <a:pt x="1595" y="881"/>
                </a:lnTo>
                <a:lnTo>
                  <a:pt x="1595" y="881"/>
                </a:lnTo>
                <a:lnTo>
                  <a:pt x="1592" y="879"/>
                </a:lnTo>
                <a:lnTo>
                  <a:pt x="1586" y="876"/>
                </a:lnTo>
                <a:lnTo>
                  <a:pt x="1584" y="876"/>
                </a:lnTo>
                <a:lnTo>
                  <a:pt x="1582" y="876"/>
                </a:lnTo>
                <a:lnTo>
                  <a:pt x="1580" y="876"/>
                </a:lnTo>
                <a:lnTo>
                  <a:pt x="1580" y="876"/>
                </a:lnTo>
                <a:lnTo>
                  <a:pt x="1588" y="876"/>
                </a:lnTo>
                <a:lnTo>
                  <a:pt x="1592" y="879"/>
                </a:lnTo>
                <a:lnTo>
                  <a:pt x="1595" y="879"/>
                </a:lnTo>
                <a:lnTo>
                  <a:pt x="1597" y="881"/>
                </a:lnTo>
                <a:lnTo>
                  <a:pt x="1597" y="881"/>
                </a:lnTo>
                <a:lnTo>
                  <a:pt x="1599" y="881"/>
                </a:lnTo>
                <a:lnTo>
                  <a:pt x="1601" y="879"/>
                </a:lnTo>
                <a:lnTo>
                  <a:pt x="1603" y="876"/>
                </a:lnTo>
                <a:lnTo>
                  <a:pt x="1605" y="874"/>
                </a:lnTo>
                <a:lnTo>
                  <a:pt x="1609" y="868"/>
                </a:lnTo>
                <a:lnTo>
                  <a:pt x="1613" y="866"/>
                </a:lnTo>
                <a:lnTo>
                  <a:pt x="1613" y="866"/>
                </a:lnTo>
                <a:lnTo>
                  <a:pt x="1615" y="864"/>
                </a:lnTo>
                <a:lnTo>
                  <a:pt x="1618" y="864"/>
                </a:lnTo>
                <a:lnTo>
                  <a:pt x="1618" y="864"/>
                </a:lnTo>
                <a:lnTo>
                  <a:pt x="1620" y="862"/>
                </a:lnTo>
                <a:lnTo>
                  <a:pt x="1618" y="862"/>
                </a:lnTo>
                <a:lnTo>
                  <a:pt x="1622" y="860"/>
                </a:lnTo>
                <a:lnTo>
                  <a:pt x="1630" y="860"/>
                </a:lnTo>
                <a:lnTo>
                  <a:pt x="1630" y="860"/>
                </a:lnTo>
                <a:lnTo>
                  <a:pt x="1632" y="860"/>
                </a:lnTo>
                <a:lnTo>
                  <a:pt x="1632" y="858"/>
                </a:lnTo>
                <a:lnTo>
                  <a:pt x="1634" y="853"/>
                </a:lnTo>
                <a:lnTo>
                  <a:pt x="1639" y="847"/>
                </a:lnTo>
                <a:lnTo>
                  <a:pt x="1641" y="845"/>
                </a:lnTo>
                <a:lnTo>
                  <a:pt x="1643" y="843"/>
                </a:lnTo>
                <a:lnTo>
                  <a:pt x="1643" y="843"/>
                </a:lnTo>
                <a:lnTo>
                  <a:pt x="1645" y="843"/>
                </a:lnTo>
                <a:lnTo>
                  <a:pt x="1645" y="843"/>
                </a:lnTo>
                <a:lnTo>
                  <a:pt x="1647" y="843"/>
                </a:lnTo>
                <a:lnTo>
                  <a:pt x="1649" y="843"/>
                </a:lnTo>
                <a:lnTo>
                  <a:pt x="1649" y="843"/>
                </a:lnTo>
                <a:lnTo>
                  <a:pt x="1653" y="841"/>
                </a:lnTo>
                <a:lnTo>
                  <a:pt x="1655" y="843"/>
                </a:lnTo>
                <a:lnTo>
                  <a:pt x="1662" y="841"/>
                </a:lnTo>
                <a:lnTo>
                  <a:pt x="1664" y="841"/>
                </a:lnTo>
                <a:lnTo>
                  <a:pt x="1668" y="841"/>
                </a:lnTo>
                <a:lnTo>
                  <a:pt x="1674" y="841"/>
                </a:lnTo>
                <a:lnTo>
                  <a:pt x="1678" y="841"/>
                </a:lnTo>
                <a:lnTo>
                  <a:pt x="1680" y="841"/>
                </a:lnTo>
                <a:lnTo>
                  <a:pt x="1683" y="841"/>
                </a:lnTo>
                <a:lnTo>
                  <a:pt x="1685" y="841"/>
                </a:lnTo>
                <a:lnTo>
                  <a:pt x="1687" y="843"/>
                </a:lnTo>
                <a:lnTo>
                  <a:pt x="1691" y="843"/>
                </a:lnTo>
                <a:lnTo>
                  <a:pt x="1693" y="841"/>
                </a:lnTo>
                <a:lnTo>
                  <a:pt x="1695" y="841"/>
                </a:lnTo>
                <a:lnTo>
                  <a:pt x="1697" y="841"/>
                </a:lnTo>
                <a:lnTo>
                  <a:pt x="1699" y="841"/>
                </a:lnTo>
                <a:lnTo>
                  <a:pt x="1701" y="841"/>
                </a:lnTo>
                <a:lnTo>
                  <a:pt x="1703" y="841"/>
                </a:lnTo>
                <a:lnTo>
                  <a:pt x="1708" y="843"/>
                </a:lnTo>
                <a:lnTo>
                  <a:pt x="1710" y="843"/>
                </a:lnTo>
                <a:lnTo>
                  <a:pt x="1712" y="843"/>
                </a:lnTo>
                <a:lnTo>
                  <a:pt x="1714" y="845"/>
                </a:lnTo>
                <a:lnTo>
                  <a:pt x="1720" y="843"/>
                </a:lnTo>
                <a:lnTo>
                  <a:pt x="1722" y="843"/>
                </a:lnTo>
                <a:lnTo>
                  <a:pt x="1724" y="843"/>
                </a:lnTo>
                <a:lnTo>
                  <a:pt x="1727" y="843"/>
                </a:lnTo>
                <a:lnTo>
                  <a:pt x="1729" y="843"/>
                </a:lnTo>
                <a:lnTo>
                  <a:pt x="1733" y="843"/>
                </a:lnTo>
                <a:lnTo>
                  <a:pt x="1737" y="843"/>
                </a:lnTo>
                <a:lnTo>
                  <a:pt x="1739" y="841"/>
                </a:lnTo>
                <a:lnTo>
                  <a:pt x="1741" y="839"/>
                </a:lnTo>
                <a:lnTo>
                  <a:pt x="1743" y="837"/>
                </a:lnTo>
                <a:lnTo>
                  <a:pt x="1747" y="835"/>
                </a:lnTo>
                <a:lnTo>
                  <a:pt x="1750" y="832"/>
                </a:lnTo>
                <a:lnTo>
                  <a:pt x="1752" y="830"/>
                </a:lnTo>
                <a:lnTo>
                  <a:pt x="1758" y="824"/>
                </a:lnTo>
                <a:lnTo>
                  <a:pt x="1758" y="824"/>
                </a:lnTo>
                <a:lnTo>
                  <a:pt x="1758" y="824"/>
                </a:lnTo>
                <a:lnTo>
                  <a:pt x="1760" y="822"/>
                </a:lnTo>
                <a:lnTo>
                  <a:pt x="1760" y="822"/>
                </a:lnTo>
                <a:lnTo>
                  <a:pt x="1764" y="822"/>
                </a:lnTo>
                <a:lnTo>
                  <a:pt x="1766" y="822"/>
                </a:lnTo>
                <a:lnTo>
                  <a:pt x="1766" y="822"/>
                </a:lnTo>
                <a:lnTo>
                  <a:pt x="1771" y="820"/>
                </a:lnTo>
                <a:lnTo>
                  <a:pt x="1771" y="820"/>
                </a:lnTo>
                <a:lnTo>
                  <a:pt x="1775" y="820"/>
                </a:lnTo>
                <a:lnTo>
                  <a:pt x="1777" y="820"/>
                </a:lnTo>
                <a:lnTo>
                  <a:pt x="1781" y="820"/>
                </a:lnTo>
                <a:lnTo>
                  <a:pt x="1781" y="820"/>
                </a:lnTo>
                <a:lnTo>
                  <a:pt x="1783" y="820"/>
                </a:lnTo>
                <a:lnTo>
                  <a:pt x="1789" y="816"/>
                </a:lnTo>
                <a:lnTo>
                  <a:pt x="1791" y="814"/>
                </a:lnTo>
                <a:lnTo>
                  <a:pt x="1796" y="809"/>
                </a:lnTo>
                <a:lnTo>
                  <a:pt x="1800" y="807"/>
                </a:lnTo>
                <a:lnTo>
                  <a:pt x="1802" y="805"/>
                </a:lnTo>
                <a:lnTo>
                  <a:pt x="1800" y="805"/>
                </a:lnTo>
                <a:lnTo>
                  <a:pt x="1800" y="803"/>
                </a:lnTo>
                <a:lnTo>
                  <a:pt x="1800" y="803"/>
                </a:lnTo>
                <a:lnTo>
                  <a:pt x="1796" y="801"/>
                </a:lnTo>
                <a:lnTo>
                  <a:pt x="1796" y="801"/>
                </a:lnTo>
                <a:lnTo>
                  <a:pt x="1798" y="801"/>
                </a:lnTo>
                <a:lnTo>
                  <a:pt x="1800" y="801"/>
                </a:lnTo>
                <a:lnTo>
                  <a:pt x="1800" y="801"/>
                </a:lnTo>
                <a:lnTo>
                  <a:pt x="1800" y="801"/>
                </a:lnTo>
                <a:lnTo>
                  <a:pt x="1800" y="799"/>
                </a:lnTo>
                <a:lnTo>
                  <a:pt x="1798" y="799"/>
                </a:lnTo>
                <a:lnTo>
                  <a:pt x="1796" y="799"/>
                </a:lnTo>
                <a:lnTo>
                  <a:pt x="1794" y="799"/>
                </a:lnTo>
                <a:lnTo>
                  <a:pt x="1791" y="799"/>
                </a:lnTo>
                <a:lnTo>
                  <a:pt x="1791" y="797"/>
                </a:lnTo>
                <a:lnTo>
                  <a:pt x="1794" y="797"/>
                </a:lnTo>
                <a:lnTo>
                  <a:pt x="1798" y="797"/>
                </a:lnTo>
                <a:lnTo>
                  <a:pt x="1800" y="797"/>
                </a:lnTo>
                <a:lnTo>
                  <a:pt x="1800" y="797"/>
                </a:lnTo>
                <a:lnTo>
                  <a:pt x="1798" y="795"/>
                </a:lnTo>
                <a:lnTo>
                  <a:pt x="1798" y="793"/>
                </a:lnTo>
                <a:lnTo>
                  <a:pt x="1800" y="793"/>
                </a:lnTo>
                <a:lnTo>
                  <a:pt x="1798" y="791"/>
                </a:lnTo>
                <a:lnTo>
                  <a:pt x="1800" y="786"/>
                </a:lnTo>
                <a:lnTo>
                  <a:pt x="1800" y="786"/>
                </a:lnTo>
                <a:lnTo>
                  <a:pt x="1800" y="784"/>
                </a:lnTo>
                <a:lnTo>
                  <a:pt x="1798" y="784"/>
                </a:lnTo>
                <a:lnTo>
                  <a:pt x="1798" y="784"/>
                </a:lnTo>
                <a:lnTo>
                  <a:pt x="1798" y="782"/>
                </a:lnTo>
                <a:lnTo>
                  <a:pt x="1798" y="782"/>
                </a:lnTo>
                <a:lnTo>
                  <a:pt x="1798" y="780"/>
                </a:lnTo>
                <a:lnTo>
                  <a:pt x="1796" y="778"/>
                </a:lnTo>
                <a:lnTo>
                  <a:pt x="1791" y="778"/>
                </a:lnTo>
                <a:lnTo>
                  <a:pt x="1791" y="778"/>
                </a:lnTo>
                <a:lnTo>
                  <a:pt x="1789" y="776"/>
                </a:lnTo>
                <a:lnTo>
                  <a:pt x="1789" y="774"/>
                </a:lnTo>
                <a:lnTo>
                  <a:pt x="1789" y="774"/>
                </a:lnTo>
                <a:lnTo>
                  <a:pt x="1787" y="774"/>
                </a:lnTo>
                <a:lnTo>
                  <a:pt x="1785" y="776"/>
                </a:lnTo>
                <a:lnTo>
                  <a:pt x="1781" y="776"/>
                </a:lnTo>
                <a:lnTo>
                  <a:pt x="1779" y="780"/>
                </a:lnTo>
                <a:lnTo>
                  <a:pt x="1777" y="780"/>
                </a:lnTo>
                <a:lnTo>
                  <a:pt x="1777" y="778"/>
                </a:lnTo>
                <a:lnTo>
                  <a:pt x="1777" y="778"/>
                </a:lnTo>
                <a:lnTo>
                  <a:pt x="1775" y="778"/>
                </a:lnTo>
                <a:lnTo>
                  <a:pt x="1775" y="778"/>
                </a:lnTo>
                <a:lnTo>
                  <a:pt x="1775" y="778"/>
                </a:lnTo>
                <a:lnTo>
                  <a:pt x="1779" y="776"/>
                </a:lnTo>
                <a:lnTo>
                  <a:pt x="1779" y="776"/>
                </a:lnTo>
                <a:lnTo>
                  <a:pt x="1781" y="774"/>
                </a:lnTo>
                <a:lnTo>
                  <a:pt x="1779" y="774"/>
                </a:lnTo>
                <a:lnTo>
                  <a:pt x="1779" y="772"/>
                </a:lnTo>
                <a:lnTo>
                  <a:pt x="1777" y="767"/>
                </a:lnTo>
                <a:lnTo>
                  <a:pt x="1773" y="765"/>
                </a:lnTo>
                <a:lnTo>
                  <a:pt x="1764" y="765"/>
                </a:lnTo>
                <a:lnTo>
                  <a:pt x="1762" y="765"/>
                </a:lnTo>
                <a:lnTo>
                  <a:pt x="1762" y="767"/>
                </a:lnTo>
                <a:lnTo>
                  <a:pt x="1762" y="767"/>
                </a:lnTo>
                <a:lnTo>
                  <a:pt x="1762" y="767"/>
                </a:lnTo>
                <a:lnTo>
                  <a:pt x="1764" y="767"/>
                </a:lnTo>
                <a:lnTo>
                  <a:pt x="1766" y="767"/>
                </a:lnTo>
                <a:lnTo>
                  <a:pt x="1768" y="767"/>
                </a:lnTo>
                <a:lnTo>
                  <a:pt x="1768" y="767"/>
                </a:lnTo>
                <a:lnTo>
                  <a:pt x="1766" y="767"/>
                </a:lnTo>
                <a:lnTo>
                  <a:pt x="1762" y="770"/>
                </a:lnTo>
                <a:lnTo>
                  <a:pt x="1758" y="770"/>
                </a:lnTo>
                <a:lnTo>
                  <a:pt x="1754" y="772"/>
                </a:lnTo>
                <a:lnTo>
                  <a:pt x="1752" y="776"/>
                </a:lnTo>
                <a:lnTo>
                  <a:pt x="1747" y="778"/>
                </a:lnTo>
                <a:lnTo>
                  <a:pt x="1745" y="778"/>
                </a:lnTo>
                <a:lnTo>
                  <a:pt x="1743" y="780"/>
                </a:lnTo>
                <a:lnTo>
                  <a:pt x="1741" y="780"/>
                </a:lnTo>
                <a:lnTo>
                  <a:pt x="1741" y="780"/>
                </a:lnTo>
                <a:lnTo>
                  <a:pt x="1739" y="782"/>
                </a:lnTo>
                <a:lnTo>
                  <a:pt x="1737" y="784"/>
                </a:lnTo>
                <a:lnTo>
                  <a:pt x="1733" y="784"/>
                </a:lnTo>
                <a:lnTo>
                  <a:pt x="1733" y="784"/>
                </a:lnTo>
                <a:lnTo>
                  <a:pt x="1733" y="784"/>
                </a:lnTo>
                <a:lnTo>
                  <a:pt x="1735" y="784"/>
                </a:lnTo>
                <a:lnTo>
                  <a:pt x="1735" y="782"/>
                </a:lnTo>
                <a:lnTo>
                  <a:pt x="1735" y="782"/>
                </a:lnTo>
                <a:lnTo>
                  <a:pt x="1735" y="782"/>
                </a:lnTo>
                <a:lnTo>
                  <a:pt x="1737" y="780"/>
                </a:lnTo>
                <a:lnTo>
                  <a:pt x="1737" y="780"/>
                </a:lnTo>
                <a:lnTo>
                  <a:pt x="1737" y="780"/>
                </a:lnTo>
                <a:lnTo>
                  <a:pt x="1733" y="778"/>
                </a:lnTo>
                <a:lnTo>
                  <a:pt x="1733" y="776"/>
                </a:lnTo>
                <a:lnTo>
                  <a:pt x="1735" y="778"/>
                </a:lnTo>
                <a:lnTo>
                  <a:pt x="1737" y="778"/>
                </a:lnTo>
                <a:lnTo>
                  <a:pt x="1737" y="778"/>
                </a:lnTo>
                <a:lnTo>
                  <a:pt x="1737" y="778"/>
                </a:lnTo>
                <a:lnTo>
                  <a:pt x="1737" y="776"/>
                </a:lnTo>
                <a:lnTo>
                  <a:pt x="1737" y="776"/>
                </a:lnTo>
                <a:lnTo>
                  <a:pt x="1739" y="774"/>
                </a:lnTo>
                <a:lnTo>
                  <a:pt x="1741" y="774"/>
                </a:lnTo>
                <a:lnTo>
                  <a:pt x="1741" y="774"/>
                </a:lnTo>
                <a:lnTo>
                  <a:pt x="1741" y="774"/>
                </a:lnTo>
                <a:lnTo>
                  <a:pt x="1743" y="774"/>
                </a:lnTo>
                <a:lnTo>
                  <a:pt x="1745" y="774"/>
                </a:lnTo>
                <a:lnTo>
                  <a:pt x="1750" y="772"/>
                </a:lnTo>
                <a:lnTo>
                  <a:pt x="1752" y="772"/>
                </a:lnTo>
                <a:lnTo>
                  <a:pt x="1754" y="770"/>
                </a:lnTo>
                <a:lnTo>
                  <a:pt x="1754" y="770"/>
                </a:lnTo>
                <a:lnTo>
                  <a:pt x="1754" y="770"/>
                </a:lnTo>
                <a:lnTo>
                  <a:pt x="1756" y="770"/>
                </a:lnTo>
                <a:lnTo>
                  <a:pt x="1758" y="770"/>
                </a:lnTo>
                <a:lnTo>
                  <a:pt x="1758" y="770"/>
                </a:lnTo>
                <a:lnTo>
                  <a:pt x="1760" y="767"/>
                </a:lnTo>
                <a:lnTo>
                  <a:pt x="1762" y="765"/>
                </a:lnTo>
                <a:lnTo>
                  <a:pt x="1762" y="765"/>
                </a:lnTo>
                <a:lnTo>
                  <a:pt x="1764" y="765"/>
                </a:lnTo>
                <a:lnTo>
                  <a:pt x="1764" y="763"/>
                </a:lnTo>
                <a:lnTo>
                  <a:pt x="1764" y="763"/>
                </a:lnTo>
                <a:lnTo>
                  <a:pt x="1768" y="763"/>
                </a:lnTo>
                <a:lnTo>
                  <a:pt x="1773" y="763"/>
                </a:lnTo>
                <a:lnTo>
                  <a:pt x="1775" y="761"/>
                </a:lnTo>
                <a:lnTo>
                  <a:pt x="1775" y="759"/>
                </a:lnTo>
                <a:lnTo>
                  <a:pt x="1777" y="759"/>
                </a:lnTo>
                <a:lnTo>
                  <a:pt x="1777" y="759"/>
                </a:lnTo>
                <a:lnTo>
                  <a:pt x="1775" y="757"/>
                </a:lnTo>
                <a:lnTo>
                  <a:pt x="1773" y="757"/>
                </a:lnTo>
                <a:lnTo>
                  <a:pt x="1771" y="757"/>
                </a:lnTo>
                <a:lnTo>
                  <a:pt x="1771" y="755"/>
                </a:lnTo>
                <a:lnTo>
                  <a:pt x="1768" y="755"/>
                </a:lnTo>
                <a:lnTo>
                  <a:pt x="1768" y="753"/>
                </a:lnTo>
                <a:lnTo>
                  <a:pt x="1766" y="753"/>
                </a:lnTo>
                <a:lnTo>
                  <a:pt x="1764" y="753"/>
                </a:lnTo>
                <a:lnTo>
                  <a:pt x="1764" y="755"/>
                </a:lnTo>
                <a:lnTo>
                  <a:pt x="1762" y="755"/>
                </a:lnTo>
                <a:lnTo>
                  <a:pt x="1760" y="755"/>
                </a:lnTo>
                <a:lnTo>
                  <a:pt x="1756" y="753"/>
                </a:lnTo>
                <a:lnTo>
                  <a:pt x="1754" y="751"/>
                </a:lnTo>
                <a:lnTo>
                  <a:pt x="1754" y="749"/>
                </a:lnTo>
                <a:lnTo>
                  <a:pt x="1754" y="747"/>
                </a:lnTo>
                <a:lnTo>
                  <a:pt x="1752" y="747"/>
                </a:lnTo>
                <a:lnTo>
                  <a:pt x="1750" y="747"/>
                </a:lnTo>
                <a:lnTo>
                  <a:pt x="1747" y="747"/>
                </a:lnTo>
                <a:lnTo>
                  <a:pt x="1747" y="749"/>
                </a:lnTo>
                <a:lnTo>
                  <a:pt x="1747" y="749"/>
                </a:lnTo>
                <a:lnTo>
                  <a:pt x="1741" y="753"/>
                </a:lnTo>
                <a:lnTo>
                  <a:pt x="1741" y="755"/>
                </a:lnTo>
                <a:lnTo>
                  <a:pt x="1741" y="753"/>
                </a:lnTo>
                <a:lnTo>
                  <a:pt x="1741" y="751"/>
                </a:lnTo>
                <a:lnTo>
                  <a:pt x="1745" y="749"/>
                </a:lnTo>
                <a:lnTo>
                  <a:pt x="1747" y="747"/>
                </a:lnTo>
                <a:lnTo>
                  <a:pt x="1745" y="747"/>
                </a:lnTo>
                <a:lnTo>
                  <a:pt x="1743" y="747"/>
                </a:lnTo>
                <a:lnTo>
                  <a:pt x="1743" y="747"/>
                </a:lnTo>
                <a:lnTo>
                  <a:pt x="1743" y="744"/>
                </a:lnTo>
                <a:lnTo>
                  <a:pt x="1741" y="744"/>
                </a:lnTo>
                <a:lnTo>
                  <a:pt x="1741" y="744"/>
                </a:lnTo>
                <a:lnTo>
                  <a:pt x="1739" y="744"/>
                </a:lnTo>
                <a:lnTo>
                  <a:pt x="1735" y="747"/>
                </a:lnTo>
                <a:lnTo>
                  <a:pt x="1733" y="747"/>
                </a:lnTo>
                <a:lnTo>
                  <a:pt x="1731" y="749"/>
                </a:lnTo>
                <a:lnTo>
                  <a:pt x="1729" y="749"/>
                </a:lnTo>
                <a:lnTo>
                  <a:pt x="1731" y="749"/>
                </a:lnTo>
                <a:lnTo>
                  <a:pt x="1733" y="747"/>
                </a:lnTo>
                <a:lnTo>
                  <a:pt x="1733" y="744"/>
                </a:lnTo>
                <a:lnTo>
                  <a:pt x="1733" y="742"/>
                </a:lnTo>
                <a:lnTo>
                  <a:pt x="1735" y="742"/>
                </a:lnTo>
                <a:lnTo>
                  <a:pt x="1735" y="740"/>
                </a:lnTo>
                <a:lnTo>
                  <a:pt x="1735" y="738"/>
                </a:lnTo>
                <a:lnTo>
                  <a:pt x="1733" y="738"/>
                </a:lnTo>
                <a:lnTo>
                  <a:pt x="1733" y="738"/>
                </a:lnTo>
                <a:lnTo>
                  <a:pt x="1733" y="736"/>
                </a:lnTo>
                <a:lnTo>
                  <a:pt x="1733" y="734"/>
                </a:lnTo>
                <a:lnTo>
                  <a:pt x="1733" y="734"/>
                </a:lnTo>
                <a:lnTo>
                  <a:pt x="1731" y="734"/>
                </a:lnTo>
                <a:lnTo>
                  <a:pt x="1731" y="736"/>
                </a:lnTo>
                <a:lnTo>
                  <a:pt x="1731" y="734"/>
                </a:lnTo>
                <a:lnTo>
                  <a:pt x="1729" y="734"/>
                </a:lnTo>
                <a:lnTo>
                  <a:pt x="1729" y="732"/>
                </a:lnTo>
                <a:lnTo>
                  <a:pt x="1729" y="732"/>
                </a:lnTo>
                <a:lnTo>
                  <a:pt x="1727" y="732"/>
                </a:lnTo>
                <a:lnTo>
                  <a:pt x="1727" y="732"/>
                </a:lnTo>
                <a:lnTo>
                  <a:pt x="1724" y="734"/>
                </a:lnTo>
                <a:lnTo>
                  <a:pt x="1722" y="732"/>
                </a:lnTo>
                <a:lnTo>
                  <a:pt x="1722" y="732"/>
                </a:lnTo>
                <a:lnTo>
                  <a:pt x="1722" y="732"/>
                </a:lnTo>
                <a:lnTo>
                  <a:pt x="1720" y="732"/>
                </a:lnTo>
                <a:lnTo>
                  <a:pt x="1718" y="730"/>
                </a:lnTo>
                <a:lnTo>
                  <a:pt x="1718" y="730"/>
                </a:lnTo>
                <a:lnTo>
                  <a:pt x="1718" y="730"/>
                </a:lnTo>
                <a:lnTo>
                  <a:pt x="1720" y="730"/>
                </a:lnTo>
                <a:lnTo>
                  <a:pt x="1720" y="728"/>
                </a:lnTo>
                <a:lnTo>
                  <a:pt x="1718" y="726"/>
                </a:lnTo>
                <a:lnTo>
                  <a:pt x="1718" y="726"/>
                </a:lnTo>
                <a:lnTo>
                  <a:pt x="1716" y="726"/>
                </a:lnTo>
                <a:lnTo>
                  <a:pt x="1714" y="726"/>
                </a:lnTo>
                <a:lnTo>
                  <a:pt x="1714" y="723"/>
                </a:lnTo>
                <a:lnTo>
                  <a:pt x="1716" y="723"/>
                </a:lnTo>
                <a:lnTo>
                  <a:pt x="1718" y="723"/>
                </a:lnTo>
                <a:lnTo>
                  <a:pt x="1716" y="721"/>
                </a:lnTo>
                <a:lnTo>
                  <a:pt x="1714" y="721"/>
                </a:lnTo>
                <a:lnTo>
                  <a:pt x="1710" y="721"/>
                </a:lnTo>
                <a:lnTo>
                  <a:pt x="1710" y="721"/>
                </a:lnTo>
                <a:lnTo>
                  <a:pt x="1712" y="719"/>
                </a:lnTo>
                <a:lnTo>
                  <a:pt x="1714" y="719"/>
                </a:lnTo>
                <a:lnTo>
                  <a:pt x="1714" y="719"/>
                </a:lnTo>
                <a:lnTo>
                  <a:pt x="1712" y="719"/>
                </a:lnTo>
                <a:lnTo>
                  <a:pt x="1712" y="719"/>
                </a:lnTo>
                <a:lnTo>
                  <a:pt x="1710" y="717"/>
                </a:lnTo>
                <a:lnTo>
                  <a:pt x="1708" y="717"/>
                </a:lnTo>
                <a:lnTo>
                  <a:pt x="1703" y="715"/>
                </a:lnTo>
                <a:lnTo>
                  <a:pt x="1701" y="713"/>
                </a:lnTo>
                <a:lnTo>
                  <a:pt x="1703" y="713"/>
                </a:lnTo>
                <a:lnTo>
                  <a:pt x="1703" y="713"/>
                </a:lnTo>
                <a:lnTo>
                  <a:pt x="1706" y="713"/>
                </a:lnTo>
                <a:lnTo>
                  <a:pt x="1703" y="715"/>
                </a:lnTo>
                <a:lnTo>
                  <a:pt x="1703" y="715"/>
                </a:lnTo>
                <a:lnTo>
                  <a:pt x="1708" y="715"/>
                </a:lnTo>
                <a:lnTo>
                  <a:pt x="1716" y="717"/>
                </a:lnTo>
                <a:lnTo>
                  <a:pt x="1718" y="717"/>
                </a:lnTo>
                <a:lnTo>
                  <a:pt x="1718" y="715"/>
                </a:lnTo>
                <a:lnTo>
                  <a:pt x="1718" y="713"/>
                </a:lnTo>
                <a:lnTo>
                  <a:pt x="1718" y="711"/>
                </a:lnTo>
                <a:lnTo>
                  <a:pt x="1718" y="709"/>
                </a:lnTo>
                <a:lnTo>
                  <a:pt x="1714" y="707"/>
                </a:lnTo>
                <a:lnTo>
                  <a:pt x="1714" y="707"/>
                </a:lnTo>
                <a:lnTo>
                  <a:pt x="1712" y="707"/>
                </a:lnTo>
                <a:lnTo>
                  <a:pt x="1712" y="707"/>
                </a:lnTo>
                <a:lnTo>
                  <a:pt x="1710" y="705"/>
                </a:lnTo>
                <a:lnTo>
                  <a:pt x="1710" y="705"/>
                </a:lnTo>
                <a:lnTo>
                  <a:pt x="1710" y="705"/>
                </a:lnTo>
                <a:lnTo>
                  <a:pt x="1712" y="702"/>
                </a:lnTo>
                <a:lnTo>
                  <a:pt x="1712" y="702"/>
                </a:lnTo>
                <a:lnTo>
                  <a:pt x="1712" y="702"/>
                </a:lnTo>
                <a:lnTo>
                  <a:pt x="1710" y="700"/>
                </a:lnTo>
                <a:lnTo>
                  <a:pt x="1708" y="700"/>
                </a:lnTo>
                <a:lnTo>
                  <a:pt x="1708" y="700"/>
                </a:lnTo>
                <a:lnTo>
                  <a:pt x="1706" y="700"/>
                </a:lnTo>
                <a:lnTo>
                  <a:pt x="1703" y="700"/>
                </a:lnTo>
                <a:lnTo>
                  <a:pt x="1703" y="700"/>
                </a:lnTo>
                <a:lnTo>
                  <a:pt x="1701" y="700"/>
                </a:lnTo>
                <a:lnTo>
                  <a:pt x="1703" y="700"/>
                </a:lnTo>
                <a:lnTo>
                  <a:pt x="1706" y="700"/>
                </a:lnTo>
                <a:lnTo>
                  <a:pt x="1706" y="698"/>
                </a:lnTo>
                <a:lnTo>
                  <a:pt x="1708" y="698"/>
                </a:lnTo>
                <a:lnTo>
                  <a:pt x="1708" y="698"/>
                </a:lnTo>
                <a:lnTo>
                  <a:pt x="1710" y="696"/>
                </a:lnTo>
                <a:lnTo>
                  <a:pt x="1710" y="696"/>
                </a:lnTo>
                <a:lnTo>
                  <a:pt x="1710" y="694"/>
                </a:lnTo>
                <a:lnTo>
                  <a:pt x="1710" y="694"/>
                </a:lnTo>
                <a:lnTo>
                  <a:pt x="1710" y="692"/>
                </a:lnTo>
                <a:lnTo>
                  <a:pt x="1712" y="692"/>
                </a:lnTo>
                <a:lnTo>
                  <a:pt x="1710" y="690"/>
                </a:lnTo>
                <a:lnTo>
                  <a:pt x="1708" y="690"/>
                </a:lnTo>
                <a:lnTo>
                  <a:pt x="1706" y="690"/>
                </a:lnTo>
                <a:lnTo>
                  <a:pt x="1706" y="690"/>
                </a:lnTo>
                <a:lnTo>
                  <a:pt x="1703" y="686"/>
                </a:lnTo>
                <a:lnTo>
                  <a:pt x="1701" y="686"/>
                </a:lnTo>
                <a:lnTo>
                  <a:pt x="1697" y="686"/>
                </a:lnTo>
                <a:lnTo>
                  <a:pt x="1695" y="688"/>
                </a:lnTo>
                <a:lnTo>
                  <a:pt x="1691" y="690"/>
                </a:lnTo>
                <a:lnTo>
                  <a:pt x="1691" y="688"/>
                </a:lnTo>
                <a:lnTo>
                  <a:pt x="1693" y="688"/>
                </a:lnTo>
                <a:lnTo>
                  <a:pt x="1695" y="686"/>
                </a:lnTo>
                <a:lnTo>
                  <a:pt x="1697" y="686"/>
                </a:lnTo>
                <a:lnTo>
                  <a:pt x="1699" y="682"/>
                </a:lnTo>
                <a:lnTo>
                  <a:pt x="1701" y="679"/>
                </a:lnTo>
                <a:lnTo>
                  <a:pt x="1701" y="679"/>
                </a:lnTo>
                <a:lnTo>
                  <a:pt x="1699" y="679"/>
                </a:lnTo>
                <a:lnTo>
                  <a:pt x="1697" y="679"/>
                </a:lnTo>
                <a:lnTo>
                  <a:pt x="1693" y="679"/>
                </a:lnTo>
                <a:lnTo>
                  <a:pt x="1693" y="682"/>
                </a:lnTo>
                <a:lnTo>
                  <a:pt x="1693" y="679"/>
                </a:lnTo>
                <a:lnTo>
                  <a:pt x="1693" y="679"/>
                </a:lnTo>
                <a:lnTo>
                  <a:pt x="1693" y="679"/>
                </a:lnTo>
                <a:lnTo>
                  <a:pt x="1691" y="679"/>
                </a:lnTo>
                <a:lnTo>
                  <a:pt x="1689" y="682"/>
                </a:lnTo>
                <a:lnTo>
                  <a:pt x="1687" y="682"/>
                </a:lnTo>
                <a:lnTo>
                  <a:pt x="1689" y="682"/>
                </a:lnTo>
                <a:lnTo>
                  <a:pt x="1689" y="679"/>
                </a:lnTo>
                <a:lnTo>
                  <a:pt x="1691" y="677"/>
                </a:lnTo>
                <a:lnTo>
                  <a:pt x="1693" y="677"/>
                </a:lnTo>
                <a:lnTo>
                  <a:pt x="1697" y="675"/>
                </a:lnTo>
                <a:lnTo>
                  <a:pt x="1695" y="673"/>
                </a:lnTo>
                <a:lnTo>
                  <a:pt x="1695" y="671"/>
                </a:lnTo>
                <a:lnTo>
                  <a:pt x="1695" y="671"/>
                </a:lnTo>
                <a:lnTo>
                  <a:pt x="1693" y="671"/>
                </a:lnTo>
                <a:lnTo>
                  <a:pt x="1691" y="671"/>
                </a:lnTo>
                <a:lnTo>
                  <a:pt x="1691" y="671"/>
                </a:lnTo>
                <a:lnTo>
                  <a:pt x="1691" y="669"/>
                </a:lnTo>
                <a:lnTo>
                  <a:pt x="1691" y="669"/>
                </a:lnTo>
                <a:lnTo>
                  <a:pt x="1691" y="667"/>
                </a:lnTo>
                <a:lnTo>
                  <a:pt x="1691" y="667"/>
                </a:lnTo>
                <a:lnTo>
                  <a:pt x="1691" y="667"/>
                </a:lnTo>
                <a:lnTo>
                  <a:pt x="1691" y="667"/>
                </a:lnTo>
                <a:lnTo>
                  <a:pt x="1691" y="667"/>
                </a:lnTo>
                <a:lnTo>
                  <a:pt x="1689" y="667"/>
                </a:lnTo>
                <a:lnTo>
                  <a:pt x="1687" y="667"/>
                </a:lnTo>
                <a:lnTo>
                  <a:pt x="1683" y="667"/>
                </a:lnTo>
                <a:lnTo>
                  <a:pt x="1680" y="667"/>
                </a:lnTo>
                <a:lnTo>
                  <a:pt x="1680" y="667"/>
                </a:lnTo>
                <a:lnTo>
                  <a:pt x="1683" y="667"/>
                </a:lnTo>
                <a:lnTo>
                  <a:pt x="1685" y="667"/>
                </a:lnTo>
                <a:lnTo>
                  <a:pt x="1685" y="667"/>
                </a:lnTo>
                <a:lnTo>
                  <a:pt x="1687" y="665"/>
                </a:lnTo>
                <a:lnTo>
                  <a:pt x="1689" y="665"/>
                </a:lnTo>
                <a:lnTo>
                  <a:pt x="1687" y="661"/>
                </a:lnTo>
                <a:lnTo>
                  <a:pt x="1687" y="661"/>
                </a:lnTo>
                <a:lnTo>
                  <a:pt x="1685" y="663"/>
                </a:lnTo>
                <a:lnTo>
                  <a:pt x="1685" y="663"/>
                </a:lnTo>
                <a:lnTo>
                  <a:pt x="1685" y="661"/>
                </a:lnTo>
                <a:lnTo>
                  <a:pt x="1685" y="661"/>
                </a:lnTo>
                <a:lnTo>
                  <a:pt x="1680" y="661"/>
                </a:lnTo>
                <a:lnTo>
                  <a:pt x="1680" y="658"/>
                </a:lnTo>
                <a:lnTo>
                  <a:pt x="1683" y="658"/>
                </a:lnTo>
                <a:lnTo>
                  <a:pt x="1685" y="656"/>
                </a:lnTo>
                <a:lnTo>
                  <a:pt x="1683" y="656"/>
                </a:lnTo>
                <a:lnTo>
                  <a:pt x="1683" y="654"/>
                </a:lnTo>
                <a:lnTo>
                  <a:pt x="1680" y="654"/>
                </a:lnTo>
                <a:lnTo>
                  <a:pt x="1680" y="652"/>
                </a:lnTo>
                <a:lnTo>
                  <a:pt x="1680" y="650"/>
                </a:lnTo>
                <a:lnTo>
                  <a:pt x="1678" y="652"/>
                </a:lnTo>
                <a:lnTo>
                  <a:pt x="1676" y="652"/>
                </a:lnTo>
                <a:lnTo>
                  <a:pt x="1678" y="650"/>
                </a:lnTo>
                <a:lnTo>
                  <a:pt x="1678" y="648"/>
                </a:lnTo>
                <a:lnTo>
                  <a:pt x="1676" y="646"/>
                </a:lnTo>
                <a:lnTo>
                  <a:pt x="1674" y="646"/>
                </a:lnTo>
                <a:lnTo>
                  <a:pt x="1672" y="646"/>
                </a:lnTo>
                <a:lnTo>
                  <a:pt x="1670" y="646"/>
                </a:lnTo>
                <a:lnTo>
                  <a:pt x="1670" y="646"/>
                </a:lnTo>
                <a:lnTo>
                  <a:pt x="1670" y="646"/>
                </a:lnTo>
                <a:lnTo>
                  <a:pt x="1672" y="644"/>
                </a:lnTo>
                <a:lnTo>
                  <a:pt x="1674" y="644"/>
                </a:lnTo>
                <a:lnTo>
                  <a:pt x="1674" y="642"/>
                </a:lnTo>
                <a:lnTo>
                  <a:pt x="1674" y="642"/>
                </a:lnTo>
                <a:lnTo>
                  <a:pt x="1670" y="640"/>
                </a:lnTo>
                <a:lnTo>
                  <a:pt x="1668" y="640"/>
                </a:lnTo>
                <a:lnTo>
                  <a:pt x="1668" y="640"/>
                </a:lnTo>
                <a:lnTo>
                  <a:pt x="1668" y="642"/>
                </a:lnTo>
                <a:lnTo>
                  <a:pt x="1668" y="642"/>
                </a:lnTo>
                <a:lnTo>
                  <a:pt x="1666" y="646"/>
                </a:lnTo>
                <a:lnTo>
                  <a:pt x="1664" y="648"/>
                </a:lnTo>
                <a:lnTo>
                  <a:pt x="1664" y="648"/>
                </a:lnTo>
                <a:lnTo>
                  <a:pt x="1664" y="650"/>
                </a:lnTo>
                <a:lnTo>
                  <a:pt x="1664" y="650"/>
                </a:lnTo>
                <a:lnTo>
                  <a:pt x="1664" y="650"/>
                </a:lnTo>
                <a:lnTo>
                  <a:pt x="1666" y="652"/>
                </a:lnTo>
                <a:lnTo>
                  <a:pt x="1666" y="652"/>
                </a:lnTo>
                <a:lnTo>
                  <a:pt x="1664" y="650"/>
                </a:lnTo>
                <a:lnTo>
                  <a:pt x="1662" y="650"/>
                </a:lnTo>
                <a:lnTo>
                  <a:pt x="1662" y="650"/>
                </a:lnTo>
                <a:lnTo>
                  <a:pt x="1659" y="652"/>
                </a:lnTo>
                <a:lnTo>
                  <a:pt x="1659" y="652"/>
                </a:lnTo>
                <a:lnTo>
                  <a:pt x="1659" y="654"/>
                </a:lnTo>
                <a:lnTo>
                  <a:pt x="1659" y="654"/>
                </a:lnTo>
                <a:lnTo>
                  <a:pt x="1659" y="654"/>
                </a:lnTo>
                <a:lnTo>
                  <a:pt x="1659" y="656"/>
                </a:lnTo>
                <a:lnTo>
                  <a:pt x="1662" y="656"/>
                </a:lnTo>
                <a:lnTo>
                  <a:pt x="1662" y="658"/>
                </a:lnTo>
                <a:lnTo>
                  <a:pt x="1664" y="658"/>
                </a:lnTo>
                <a:lnTo>
                  <a:pt x="1666" y="658"/>
                </a:lnTo>
                <a:lnTo>
                  <a:pt x="1666" y="661"/>
                </a:lnTo>
                <a:lnTo>
                  <a:pt x="1666" y="661"/>
                </a:lnTo>
                <a:lnTo>
                  <a:pt x="1662" y="658"/>
                </a:lnTo>
                <a:lnTo>
                  <a:pt x="1662" y="658"/>
                </a:lnTo>
                <a:lnTo>
                  <a:pt x="1659" y="658"/>
                </a:lnTo>
                <a:lnTo>
                  <a:pt x="1659" y="658"/>
                </a:lnTo>
                <a:lnTo>
                  <a:pt x="1659" y="661"/>
                </a:lnTo>
                <a:lnTo>
                  <a:pt x="1659" y="661"/>
                </a:lnTo>
                <a:lnTo>
                  <a:pt x="1659" y="661"/>
                </a:lnTo>
                <a:lnTo>
                  <a:pt x="1657" y="661"/>
                </a:lnTo>
                <a:lnTo>
                  <a:pt x="1657" y="663"/>
                </a:lnTo>
                <a:lnTo>
                  <a:pt x="1657" y="663"/>
                </a:lnTo>
                <a:lnTo>
                  <a:pt x="1657" y="663"/>
                </a:lnTo>
                <a:lnTo>
                  <a:pt x="1655" y="663"/>
                </a:lnTo>
                <a:lnTo>
                  <a:pt x="1655" y="663"/>
                </a:lnTo>
                <a:lnTo>
                  <a:pt x="1657" y="665"/>
                </a:lnTo>
                <a:lnTo>
                  <a:pt x="1657" y="665"/>
                </a:lnTo>
                <a:lnTo>
                  <a:pt x="1657" y="665"/>
                </a:lnTo>
                <a:lnTo>
                  <a:pt x="1659" y="667"/>
                </a:lnTo>
                <a:lnTo>
                  <a:pt x="1659" y="667"/>
                </a:lnTo>
                <a:lnTo>
                  <a:pt x="1659" y="667"/>
                </a:lnTo>
                <a:lnTo>
                  <a:pt x="1657" y="667"/>
                </a:lnTo>
                <a:lnTo>
                  <a:pt x="1657" y="667"/>
                </a:lnTo>
                <a:lnTo>
                  <a:pt x="1655" y="667"/>
                </a:lnTo>
                <a:lnTo>
                  <a:pt x="1655" y="667"/>
                </a:lnTo>
                <a:lnTo>
                  <a:pt x="1655" y="669"/>
                </a:lnTo>
                <a:lnTo>
                  <a:pt x="1655" y="669"/>
                </a:lnTo>
                <a:lnTo>
                  <a:pt x="1655" y="669"/>
                </a:lnTo>
                <a:lnTo>
                  <a:pt x="1653" y="669"/>
                </a:lnTo>
                <a:lnTo>
                  <a:pt x="1653" y="669"/>
                </a:lnTo>
                <a:lnTo>
                  <a:pt x="1653" y="671"/>
                </a:lnTo>
                <a:lnTo>
                  <a:pt x="1653" y="671"/>
                </a:lnTo>
                <a:lnTo>
                  <a:pt x="1653" y="671"/>
                </a:lnTo>
                <a:lnTo>
                  <a:pt x="1651" y="671"/>
                </a:lnTo>
                <a:lnTo>
                  <a:pt x="1651" y="671"/>
                </a:lnTo>
                <a:lnTo>
                  <a:pt x="1651" y="673"/>
                </a:lnTo>
                <a:lnTo>
                  <a:pt x="1651" y="673"/>
                </a:lnTo>
                <a:lnTo>
                  <a:pt x="1653" y="675"/>
                </a:lnTo>
                <a:lnTo>
                  <a:pt x="1653" y="677"/>
                </a:lnTo>
                <a:lnTo>
                  <a:pt x="1653" y="677"/>
                </a:lnTo>
                <a:lnTo>
                  <a:pt x="1653" y="677"/>
                </a:lnTo>
                <a:lnTo>
                  <a:pt x="1651" y="679"/>
                </a:lnTo>
                <a:lnTo>
                  <a:pt x="1651" y="679"/>
                </a:lnTo>
                <a:lnTo>
                  <a:pt x="1651" y="677"/>
                </a:lnTo>
                <a:lnTo>
                  <a:pt x="1651" y="677"/>
                </a:lnTo>
                <a:lnTo>
                  <a:pt x="1651" y="675"/>
                </a:lnTo>
                <a:lnTo>
                  <a:pt x="1649" y="673"/>
                </a:lnTo>
                <a:lnTo>
                  <a:pt x="1649" y="673"/>
                </a:lnTo>
                <a:lnTo>
                  <a:pt x="1647" y="673"/>
                </a:lnTo>
                <a:lnTo>
                  <a:pt x="1647" y="673"/>
                </a:lnTo>
                <a:lnTo>
                  <a:pt x="1645" y="673"/>
                </a:lnTo>
                <a:lnTo>
                  <a:pt x="1645" y="675"/>
                </a:lnTo>
                <a:lnTo>
                  <a:pt x="1643" y="675"/>
                </a:lnTo>
                <a:lnTo>
                  <a:pt x="1643" y="677"/>
                </a:lnTo>
                <a:lnTo>
                  <a:pt x="1641" y="679"/>
                </a:lnTo>
                <a:lnTo>
                  <a:pt x="1639" y="679"/>
                </a:lnTo>
                <a:lnTo>
                  <a:pt x="1636" y="679"/>
                </a:lnTo>
                <a:lnTo>
                  <a:pt x="1634" y="682"/>
                </a:lnTo>
                <a:lnTo>
                  <a:pt x="1632" y="684"/>
                </a:lnTo>
                <a:lnTo>
                  <a:pt x="1628" y="684"/>
                </a:lnTo>
                <a:lnTo>
                  <a:pt x="1628" y="686"/>
                </a:lnTo>
                <a:lnTo>
                  <a:pt x="1628" y="686"/>
                </a:lnTo>
                <a:lnTo>
                  <a:pt x="1628" y="688"/>
                </a:lnTo>
                <a:lnTo>
                  <a:pt x="1628" y="690"/>
                </a:lnTo>
                <a:lnTo>
                  <a:pt x="1626" y="690"/>
                </a:lnTo>
                <a:lnTo>
                  <a:pt x="1628" y="688"/>
                </a:lnTo>
                <a:lnTo>
                  <a:pt x="1628" y="686"/>
                </a:lnTo>
                <a:lnTo>
                  <a:pt x="1628" y="684"/>
                </a:lnTo>
                <a:lnTo>
                  <a:pt x="1626" y="682"/>
                </a:lnTo>
                <a:lnTo>
                  <a:pt x="1626" y="682"/>
                </a:lnTo>
                <a:lnTo>
                  <a:pt x="1626" y="682"/>
                </a:lnTo>
                <a:lnTo>
                  <a:pt x="1626" y="684"/>
                </a:lnTo>
                <a:lnTo>
                  <a:pt x="1624" y="684"/>
                </a:lnTo>
                <a:lnTo>
                  <a:pt x="1622" y="686"/>
                </a:lnTo>
                <a:lnTo>
                  <a:pt x="1622" y="686"/>
                </a:lnTo>
                <a:lnTo>
                  <a:pt x="1624" y="684"/>
                </a:lnTo>
                <a:lnTo>
                  <a:pt x="1624" y="684"/>
                </a:lnTo>
                <a:lnTo>
                  <a:pt x="1624" y="682"/>
                </a:lnTo>
                <a:lnTo>
                  <a:pt x="1624" y="679"/>
                </a:lnTo>
                <a:lnTo>
                  <a:pt x="1622" y="679"/>
                </a:lnTo>
                <a:lnTo>
                  <a:pt x="1622" y="679"/>
                </a:lnTo>
                <a:lnTo>
                  <a:pt x="1620" y="682"/>
                </a:lnTo>
                <a:lnTo>
                  <a:pt x="1618" y="686"/>
                </a:lnTo>
                <a:lnTo>
                  <a:pt x="1618" y="688"/>
                </a:lnTo>
                <a:lnTo>
                  <a:pt x="1618" y="688"/>
                </a:lnTo>
                <a:lnTo>
                  <a:pt x="1615" y="688"/>
                </a:lnTo>
                <a:lnTo>
                  <a:pt x="1611" y="690"/>
                </a:lnTo>
                <a:lnTo>
                  <a:pt x="1607" y="692"/>
                </a:lnTo>
                <a:lnTo>
                  <a:pt x="1607" y="690"/>
                </a:lnTo>
                <a:lnTo>
                  <a:pt x="1609" y="690"/>
                </a:lnTo>
                <a:lnTo>
                  <a:pt x="1611" y="690"/>
                </a:lnTo>
                <a:lnTo>
                  <a:pt x="1613" y="688"/>
                </a:lnTo>
                <a:lnTo>
                  <a:pt x="1615" y="688"/>
                </a:lnTo>
                <a:lnTo>
                  <a:pt x="1618" y="686"/>
                </a:lnTo>
                <a:lnTo>
                  <a:pt x="1618" y="684"/>
                </a:lnTo>
                <a:lnTo>
                  <a:pt x="1620" y="682"/>
                </a:lnTo>
                <a:lnTo>
                  <a:pt x="1620" y="679"/>
                </a:lnTo>
                <a:lnTo>
                  <a:pt x="1620" y="677"/>
                </a:lnTo>
                <a:lnTo>
                  <a:pt x="1620" y="677"/>
                </a:lnTo>
                <a:lnTo>
                  <a:pt x="1618" y="677"/>
                </a:lnTo>
                <a:lnTo>
                  <a:pt x="1618" y="673"/>
                </a:lnTo>
                <a:lnTo>
                  <a:pt x="1618" y="673"/>
                </a:lnTo>
                <a:lnTo>
                  <a:pt x="1615" y="671"/>
                </a:lnTo>
                <a:lnTo>
                  <a:pt x="1613" y="671"/>
                </a:lnTo>
                <a:lnTo>
                  <a:pt x="1613" y="671"/>
                </a:lnTo>
                <a:lnTo>
                  <a:pt x="1613" y="671"/>
                </a:lnTo>
                <a:lnTo>
                  <a:pt x="1609" y="671"/>
                </a:lnTo>
                <a:lnTo>
                  <a:pt x="1607" y="671"/>
                </a:lnTo>
                <a:lnTo>
                  <a:pt x="1605" y="671"/>
                </a:lnTo>
                <a:lnTo>
                  <a:pt x="1605" y="671"/>
                </a:lnTo>
                <a:lnTo>
                  <a:pt x="1603" y="671"/>
                </a:lnTo>
                <a:lnTo>
                  <a:pt x="1599" y="673"/>
                </a:lnTo>
                <a:lnTo>
                  <a:pt x="1597" y="675"/>
                </a:lnTo>
                <a:lnTo>
                  <a:pt x="1595" y="675"/>
                </a:lnTo>
                <a:lnTo>
                  <a:pt x="1592" y="673"/>
                </a:lnTo>
                <a:lnTo>
                  <a:pt x="1590" y="673"/>
                </a:lnTo>
                <a:lnTo>
                  <a:pt x="1590" y="673"/>
                </a:lnTo>
                <a:lnTo>
                  <a:pt x="1595" y="671"/>
                </a:lnTo>
                <a:lnTo>
                  <a:pt x="1595" y="671"/>
                </a:lnTo>
                <a:lnTo>
                  <a:pt x="1597" y="671"/>
                </a:lnTo>
                <a:lnTo>
                  <a:pt x="1597" y="671"/>
                </a:lnTo>
                <a:lnTo>
                  <a:pt x="1597" y="669"/>
                </a:lnTo>
                <a:lnTo>
                  <a:pt x="1597" y="669"/>
                </a:lnTo>
                <a:lnTo>
                  <a:pt x="1597" y="669"/>
                </a:lnTo>
                <a:lnTo>
                  <a:pt x="1597" y="669"/>
                </a:lnTo>
                <a:lnTo>
                  <a:pt x="1599" y="671"/>
                </a:lnTo>
                <a:lnTo>
                  <a:pt x="1599" y="671"/>
                </a:lnTo>
                <a:lnTo>
                  <a:pt x="1599" y="671"/>
                </a:lnTo>
                <a:lnTo>
                  <a:pt x="1601" y="671"/>
                </a:lnTo>
                <a:lnTo>
                  <a:pt x="1601" y="669"/>
                </a:lnTo>
                <a:lnTo>
                  <a:pt x="1601" y="669"/>
                </a:lnTo>
                <a:lnTo>
                  <a:pt x="1601" y="667"/>
                </a:lnTo>
                <a:lnTo>
                  <a:pt x="1603" y="667"/>
                </a:lnTo>
                <a:lnTo>
                  <a:pt x="1603" y="667"/>
                </a:lnTo>
                <a:lnTo>
                  <a:pt x="1601" y="665"/>
                </a:lnTo>
                <a:lnTo>
                  <a:pt x="1601" y="665"/>
                </a:lnTo>
                <a:lnTo>
                  <a:pt x="1603" y="663"/>
                </a:lnTo>
                <a:lnTo>
                  <a:pt x="1603" y="663"/>
                </a:lnTo>
                <a:lnTo>
                  <a:pt x="1603" y="661"/>
                </a:lnTo>
                <a:lnTo>
                  <a:pt x="1599" y="661"/>
                </a:lnTo>
                <a:lnTo>
                  <a:pt x="1599" y="661"/>
                </a:lnTo>
                <a:lnTo>
                  <a:pt x="1599" y="658"/>
                </a:lnTo>
                <a:lnTo>
                  <a:pt x="1599" y="656"/>
                </a:lnTo>
                <a:lnTo>
                  <a:pt x="1599" y="654"/>
                </a:lnTo>
                <a:lnTo>
                  <a:pt x="1599" y="654"/>
                </a:lnTo>
                <a:lnTo>
                  <a:pt x="1599" y="652"/>
                </a:lnTo>
                <a:lnTo>
                  <a:pt x="1599" y="650"/>
                </a:lnTo>
                <a:lnTo>
                  <a:pt x="1599" y="650"/>
                </a:lnTo>
                <a:lnTo>
                  <a:pt x="1597" y="648"/>
                </a:lnTo>
                <a:lnTo>
                  <a:pt x="1597" y="648"/>
                </a:lnTo>
                <a:lnTo>
                  <a:pt x="1588" y="648"/>
                </a:lnTo>
                <a:lnTo>
                  <a:pt x="1586" y="648"/>
                </a:lnTo>
                <a:lnTo>
                  <a:pt x="1584" y="648"/>
                </a:lnTo>
                <a:lnTo>
                  <a:pt x="1584" y="646"/>
                </a:lnTo>
                <a:lnTo>
                  <a:pt x="1586" y="646"/>
                </a:lnTo>
                <a:lnTo>
                  <a:pt x="1595" y="646"/>
                </a:lnTo>
                <a:lnTo>
                  <a:pt x="1597" y="646"/>
                </a:lnTo>
                <a:lnTo>
                  <a:pt x="1599" y="646"/>
                </a:lnTo>
                <a:lnTo>
                  <a:pt x="1599" y="644"/>
                </a:lnTo>
                <a:lnTo>
                  <a:pt x="1599" y="644"/>
                </a:lnTo>
                <a:lnTo>
                  <a:pt x="1599" y="642"/>
                </a:lnTo>
                <a:lnTo>
                  <a:pt x="1599" y="642"/>
                </a:lnTo>
                <a:lnTo>
                  <a:pt x="1599" y="642"/>
                </a:lnTo>
                <a:lnTo>
                  <a:pt x="1597" y="640"/>
                </a:lnTo>
                <a:lnTo>
                  <a:pt x="1597" y="637"/>
                </a:lnTo>
                <a:lnTo>
                  <a:pt x="1597" y="637"/>
                </a:lnTo>
                <a:lnTo>
                  <a:pt x="1597" y="635"/>
                </a:lnTo>
                <a:lnTo>
                  <a:pt x="1597" y="635"/>
                </a:lnTo>
                <a:lnTo>
                  <a:pt x="1599" y="631"/>
                </a:lnTo>
                <a:lnTo>
                  <a:pt x="1601" y="631"/>
                </a:lnTo>
                <a:lnTo>
                  <a:pt x="1601" y="629"/>
                </a:lnTo>
                <a:lnTo>
                  <a:pt x="1601" y="629"/>
                </a:lnTo>
                <a:lnTo>
                  <a:pt x="1603" y="629"/>
                </a:lnTo>
                <a:lnTo>
                  <a:pt x="1603" y="627"/>
                </a:lnTo>
                <a:lnTo>
                  <a:pt x="1603" y="627"/>
                </a:lnTo>
                <a:lnTo>
                  <a:pt x="1601" y="625"/>
                </a:lnTo>
                <a:lnTo>
                  <a:pt x="1601" y="625"/>
                </a:lnTo>
                <a:lnTo>
                  <a:pt x="1601" y="625"/>
                </a:lnTo>
                <a:lnTo>
                  <a:pt x="1599" y="625"/>
                </a:lnTo>
                <a:lnTo>
                  <a:pt x="1599" y="625"/>
                </a:lnTo>
                <a:lnTo>
                  <a:pt x="1599" y="627"/>
                </a:lnTo>
                <a:lnTo>
                  <a:pt x="1599" y="627"/>
                </a:lnTo>
                <a:lnTo>
                  <a:pt x="1597" y="627"/>
                </a:lnTo>
                <a:lnTo>
                  <a:pt x="1595" y="629"/>
                </a:lnTo>
                <a:lnTo>
                  <a:pt x="1595" y="629"/>
                </a:lnTo>
                <a:lnTo>
                  <a:pt x="1592" y="627"/>
                </a:lnTo>
                <a:lnTo>
                  <a:pt x="1592" y="627"/>
                </a:lnTo>
                <a:lnTo>
                  <a:pt x="1592" y="625"/>
                </a:lnTo>
                <a:lnTo>
                  <a:pt x="1590" y="625"/>
                </a:lnTo>
                <a:lnTo>
                  <a:pt x="1590" y="625"/>
                </a:lnTo>
                <a:lnTo>
                  <a:pt x="1590" y="623"/>
                </a:lnTo>
                <a:lnTo>
                  <a:pt x="1588" y="623"/>
                </a:lnTo>
                <a:lnTo>
                  <a:pt x="1586" y="625"/>
                </a:lnTo>
                <a:lnTo>
                  <a:pt x="1584" y="625"/>
                </a:lnTo>
                <a:lnTo>
                  <a:pt x="1578" y="623"/>
                </a:lnTo>
                <a:lnTo>
                  <a:pt x="1576" y="623"/>
                </a:lnTo>
                <a:lnTo>
                  <a:pt x="1574" y="623"/>
                </a:lnTo>
                <a:lnTo>
                  <a:pt x="1574" y="621"/>
                </a:lnTo>
                <a:lnTo>
                  <a:pt x="1571" y="621"/>
                </a:lnTo>
                <a:lnTo>
                  <a:pt x="1567" y="619"/>
                </a:lnTo>
                <a:lnTo>
                  <a:pt x="1569" y="617"/>
                </a:lnTo>
                <a:lnTo>
                  <a:pt x="1569" y="617"/>
                </a:lnTo>
                <a:lnTo>
                  <a:pt x="1569" y="617"/>
                </a:lnTo>
                <a:lnTo>
                  <a:pt x="1567" y="617"/>
                </a:lnTo>
                <a:lnTo>
                  <a:pt x="1567" y="617"/>
                </a:lnTo>
                <a:lnTo>
                  <a:pt x="1567" y="614"/>
                </a:lnTo>
                <a:lnTo>
                  <a:pt x="1567" y="614"/>
                </a:lnTo>
                <a:lnTo>
                  <a:pt x="1569" y="612"/>
                </a:lnTo>
                <a:lnTo>
                  <a:pt x="1569" y="612"/>
                </a:lnTo>
                <a:lnTo>
                  <a:pt x="1569" y="612"/>
                </a:lnTo>
                <a:lnTo>
                  <a:pt x="1569" y="612"/>
                </a:lnTo>
                <a:lnTo>
                  <a:pt x="1567" y="610"/>
                </a:lnTo>
                <a:lnTo>
                  <a:pt x="1565" y="610"/>
                </a:lnTo>
                <a:lnTo>
                  <a:pt x="1565" y="610"/>
                </a:lnTo>
                <a:lnTo>
                  <a:pt x="1565" y="612"/>
                </a:lnTo>
                <a:lnTo>
                  <a:pt x="1561" y="612"/>
                </a:lnTo>
                <a:lnTo>
                  <a:pt x="1561" y="612"/>
                </a:lnTo>
                <a:lnTo>
                  <a:pt x="1563" y="610"/>
                </a:lnTo>
                <a:lnTo>
                  <a:pt x="1563" y="610"/>
                </a:lnTo>
                <a:lnTo>
                  <a:pt x="1563" y="610"/>
                </a:lnTo>
                <a:lnTo>
                  <a:pt x="1563" y="610"/>
                </a:lnTo>
                <a:lnTo>
                  <a:pt x="1563" y="608"/>
                </a:lnTo>
                <a:lnTo>
                  <a:pt x="1561" y="608"/>
                </a:lnTo>
                <a:lnTo>
                  <a:pt x="1561" y="606"/>
                </a:lnTo>
                <a:lnTo>
                  <a:pt x="1559" y="606"/>
                </a:lnTo>
                <a:lnTo>
                  <a:pt x="1557" y="604"/>
                </a:lnTo>
                <a:lnTo>
                  <a:pt x="1557" y="606"/>
                </a:lnTo>
                <a:lnTo>
                  <a:pt x="1555" y="606"/>
                </a:lnTo>
                <a:lnTo>
                  <a:pt x="1555" y="606"/>
                </a:lnTo>
                <a:lnTo>
                  <a:pt x="1553" y="606"/>
                </a:lnTo>
                <a:lnTo>
                  <a:pt x="1555" y="604"/>
                </a:lnTo>
                <a:lnTo>
                  <a:pt x="1555" y="602"/>
                </a:lnTo>
                <a:lnTo>
                  <a:pt x="1555" y="602"/>
                </a:lnTo>
                <a:lnTo>
                  <a:pt x="1555" y="602"/>
                </a:lnTo>
                <a:lnTo>
                  <a:pt x="1555" y="600"/>
                </a:lnTo>
                <a:lnTo>
                  <a:pt x="1555" y="600"/>
                </a:lnTo>
                <a:lnTo>
                  <a:pt x="1555" y="600"/>
                </a:lnTo>
                <a:lnTo>
                  <a:pt x="1553" y="600"/>
                </a:lnTo>
                <a:lnTo>
                  <a:pt x="1551" y="600"/>
                </a:lnTo>
                <a:lnTo>
                  <a:pt x="1548" y="600"/>
                </a:lnTo>
                <a:lnTo>
                  <a:pt x="1546" y="598"/>
                </a:lnTo>
                <a:lnTo>
                  <a:pt x="1546" y="596"/>
                </a:lnTo>
                <a:lnTo>
                  <a:pt x="1544" y="596"/>
                </a:lnTo>
                <a:lnTo>
                  <a:pt x="1540" y="593"/>
                </a:lnTo>
                <a:lnTo>
                  <a:pt x="1540" y="593"/>
                </a:lnTo>
                <a:lnTo>
                  <a:pt x="1540" y="593"/>
                </a:lnTo>
                <a:lnTo>
                  <a:pt x="1538" y="593"/>
                </a:lnTo>
                <a:lnTo>
                  <a:pt x="1536" y="596"/>
                </a:lnTo>
                <a:lnTo>
                  <a:pt x="1532" y="596"/>
                </a:lnTo>
                <a:lnTo>
                  <a:pt x="1530" y="598"/>
                </a:lnTo>
                <a:lnTo>
                  <a:pt x="1525" y="598"/>
                </a:lnTo>
                <a:lnTo>
                  <a:pt x="1525" y="600"/>
                </a:lnTo>
                <a:lnTo>
                  <a:pt x="1527" y="600"/>
                </a:lnTo>
                <a:lnTo>
                  <a:pt x="1527" y="600"/>
                </a:lnTo>
                <a:lnTo>
                  <a:pt x="1523" y="598"/>
                </a:lnTo>
                <a:lnTo>
                  <a:pt x="1521" y="598"/>
                </a:lnTo>
                <a:lnTo>
                  <a:pt x="1519" y="598"/>
                </a:lnTo>
                <a:lnTo>
                  <a:pt x="1517" y="596"/>
                </a:lnTo>
                <a:lnTo>
                  <a:pt x="1515" y="596"/>
                </a:lnTo>
                <a:lnTo>
                  <a:pt x="1515" y="598"/>
                </a:lnTo>
                <a:lnTo>
                  <a:pt x="1511" y="600"/>
                </a:lnTo>
                <a:lnTo>
                  <a:pt x="1509" y="600"/>
                </a:lnTo>
                <a:lnTo>
                  <a:pt x="1511" y="598"/>
                </a:lnTo>
                <a:lnTo>
                  <a:pt x="1509" y="596"/>
                </a:lnTo>
                <a:lnTo>
                  <a:pt x="1498" y="593"/>
                </a:lnTo>
                <a:lnTo>
                  <a:pt x="1494" y="591"/>
                </a:lnTo>
                <a:lnTo>
                  <a:pt x="1490" y="591"/>
                </a:lnTo>
                <a:lnTo>
                  <a:pt x="1488" y="591"/>
                </a:lnTo>
                <a:lnTo>
                  <a:pt x="1483" y="591"/>
                </a:lnTo>
                <a:lnTo>
                  <a:pt x="1479" y="593"/>
                </a:lnTo>
                <a:lnTo>
                  <a:pt x="1477" y="596"/>
                </a:lnTo>
                <a:lnTo>
                  <a:pt x="1475" y="596"/>
                </a:lnTo>
                <a:lnTo>
                  <a:pt x="1475" y="598"/>
                </a:lnTo>
                <a:lnTo>
                  <a:pt x="1475" y="598"/>
                </a:lnTo>
                <a:lnTo>
                  <a:pt x="1475" y="602"/>
                </a:lnTo>
                <a:lnTo>
                  <a:pt x="1477" y="604"/>
                </a:lnTo>
                <a:lnTo>
                  <a:pt x="1477" y="606"/>
                </a:lnTo>
                <a:lnTo>
                  <a:pt x="1479" y="608"/>
                </a:lnTo>
                <a:lnTo>
                  <a:pt x="1479" y="610"/>
                </a:lnTo>
                <a:lnTo>
                  <a:pt x="1481" y="610"/>
                </a:lnTo>
                <a:lnTo>
                  <a:pt x="1481" y="612"/>
                </a:lnTo>
                <a:lnTo>
                  <a:pt x="1486" y="612"/>
                </a:lnTo>
                <a:lnTo>
                  <a:pt x="1483" y="614"/>
                </a:lnTo>
                <a:lnTo>
                  <a:pt x="1481" y="617"/>
                </a:lnTo>
                <a:lnTo>
                  <a:pt x="1481" y="617"/>
                </a:lnTo>
                <a:lnTo>
                  <a:pt x="1481" y="621"/>
                </a:lnTo>
                <a:lnTo>
                  <a:pt x="1481" y="621"/>
                </a:lnTo>
                <a:lnTo>
                  <a:pt x="1481" y="623"/>
                </a:lnTo>
                <a:lnTo>
                  <a:pt x="1479" y="623"/>
                </a:lnTo>
                <a:lnTo>
                  <a:pt x="1479" y="625"/>
                </a:lnTo>
                <a:lnTo>
                  <a:pt x="1475" y="629"/>
                </a:lnTo>
                <a:lnTo>
                  <a:pt x="1475" y="629"/>
                </a:lnTo>
                <a:lnTo>
                  <a:pt x="1475" y="629"/>
                </a:lnTo>
                <a:lnTo>
                  <a:pt x="1477" y="629"/>
                </a:lnTo>
                <a:lnTo>
                  <a:pt x="1479" y="629"/>
                </a:lnTo>
                <a:lnTo>
                  <a:pt x="1483" y="629"/>
                </a:lnTo>
                <a:lnTo>
                  <a:pt x="1483" y="629"/>
                </a:lnTo>
                <a:lnTo>
                  <a:pt x="1483" y="629"/>
                </a:lnTo>
                <a:lnTo>
                  <a:pt x="1481" y="631"/>
                </a:lnTo>
                <a:lnTo>
                  <a:pt x="1481" y="631"/>
                </a:lnTo>
                <a:lnTo>
                  <a:pt x="1481" y="633"/>
                </a:lnTo>
                <a:lnTo>
                  <a:pt x="1481" y="635"/>
                </a:lnTo>
                <a:lnTo>
                  <a:pt x="1483" y="635"/>
                </a:lnTo>
                <a:lnTo>
                  <a:pt x="1486" y="635"/>
                </a:lnTo>
                <a:lnTo>
                  <a:pt x="1486" y="635"/>
                </a:lnTo>
                <a:lnTo>
                  <a:pt x="1483" y="635"/>
                </a:lnTo>
                <a:lnTo>
                  <a:pt x="1481" y="637"/>
                </a:lnTo>
                <a:lnTo>
                  <a:pt x="1483" y="640"/>
                </a:lnTo>
                <a:lnTo>
                  <a:pt x="1486" y="644"/>
                </a:lnTo>
                <a:lnTo>
                  <a:pt x="1486" y="644"/>
                </a:lnTo>
                <a:lnTo>
                  <a:pt x="1483" y="644"/>
                </a:lnTo>
                <a:lnTo>
                  <a:pt x="1483" y="646"/>
                </a:lnTo>
                <a:lnTo>
                  <a:pt x="1483" y="646"/>
                </a:lnTo>
                <a:lnTo>
                  <a:pt x="1488" y="646"/>
                </a:lnTo>
                <a:lnTo>
                  <a:pt x="1488" y="646"/>
                </a:lnTo>
                <a:lnTo>
                  <a:pt x="1488" y="648"/>
                </a:lnTo>
                <a:lnTo>
                  <a:pt x="1488" y="650"/>
                </a:lnTo>
                <a:lnTo>
                  <a:pt x="1488" y="650"/>
                </a:lnTo>
                <a:lnTo>
                  <a:pt x="1488" y="652"/>
                </a:lnTo>
                <a:lnTo>
                  <a:pt x="1486" y="652"/>
                </a:lnTo>
                <a:lnTo>
                  <a:pt x="1486" y="654"/>
                </a:lnTo>
                <a:lnTo>
                  <a:pt x="1486" y="654"/>
                </a:lnTo>
                <a:lnTo>
                  <a:pt x="1488" y="656"/>
                </a:lnTo>
                <a:lnTo>
                  <a:pt x="1486" y="656"/>
                </a:lnTo>
                <a:lnTo>
                  <a:pt x="1483" y="654"/>
                </a:lnTo>
                <a:lnTo>
                  <a:pt x="1481" y="654"/>
                </a:lnTo>
                <a:lnTo>
                  <a:pt x="1481" y="654"/>
                </a:lnTo>
                <a:lnTo>
                  <a:pt x="1481" y="656"/>
                </a:lnTo>
                <a:lnTo>
                  <a:pt x="1481" y="656"/>
                </a:lnTo>
                <a:lnTo>
                  <a:pt x="1479" y="658"/>
                </a:lnTo>
                <a:lnTo>
                  <a:pt x="1479" y="658"/>
                </a:lnTo>
                <a:lnTo>
                  <a:pt x="1481" y="658"/>
                </a:lnTo>
                <a:lnTo>
                  <a:pt x="1481" y="661"/>
                </a:lnTo>
                <a:lnTo>
                  <a:pt x="1479" y="663"/>
                </a:lnTo>
                <a:lnTo>
                  <a:pt x="1477" y="663"/>
                </a:lnTo>
                <a:lnTo>
                  <a:pt x="1477" y="665"/>
                </a:lnTo>
                <a:lnTo>
                  <a:pt x="1475" y="665"/>
                </a:lnTo>
                <a:lnTo>
                  <a:pt x="1475" y="667"/>
                </a:lnTo>
                <a:lnTo>
                  <a:pt x="1471" y="671"/>
                </a:lnTo>
                <a:lnTo>
                  <a:pt x="1471" y="671"/>
                </a:lnTo>
                <a:lnTo>
                  <a:pt x="1471" y="671"/>
                </a:lnTo>
                <a:lnTo>
                  <a:pt x="1471" y="673"/>
                </a:lnTo>
                <a:lnTo>
                  <a:pt x="1471" y="675"/>
                </a:lnTo>
                <a:lnTo>
                  <a:pt x="1471" y="675"/>
                </a:lnTo>
                <a:lnTo>
                  <a:pt x="1471" y="677"/>
                </a:lnTo>
                <a:lnTo>
                  <a:pt x="1473" y="677"/>
                </a:lnTo>
                <a:lnTo>
                  <a:pt x="1477" y="682"/>
                </a:lnTo>
                <a:lnTo>
                  <a:pt x="1479" y="682"/>
                </a:lnTo>
                <a:lnTo>
                  <a:pt x="1481" y="684"/>
                </a:lnTo>
                <a:lnTo>
                  <a:pt x="1483" y="684"/>
                </a:lnTo>
                <a:lnTo>
                  <a:pt x="1486" y="686"/>
                </a:lnTo>
                <a:lnTo>
                  <a:pt x="1490" y="688"/>
                </a:lnTo>
                <a:lnTo>
                  <a:pt x="1494" y="694"/>
                </a:lnTo>
                <a:lnTo>
                  <a:pt x="1494" y="696"/>
                </a:lnTo>
                <a:lnTo>
                  <a:pt x="1496" y="698"/>
                </a:lnTo>
                <a:lnTo>
                  <a:pt x="1498" y="702"/>
                </a:lnTo>
                <a:lnTo>
                  <a:pt x="1498" y="705"/>
                </a:lnTo>
                <a:lnTo>
                  <a:pt x="1498" y="707"/>
                </a:lnTo>
                <a:lnTo>
                  <a:pt x="1498" y="713"/>
                </a:lnTo>
                <a:lnTo>
                  <a:pt x="1498" y="715"/>
                </a:lnTo>
                <a:lnTo>
                  <a:pt x="1498" y="719"/>
                </a:lnTo>
                <a:lnTo>
                  <a:pt x="1498" y="723"/>
                </a:lnTo>
                <a:lnTo>
                  <a:pt x="1498" y="726"/>
                </a:lnTo>
                <a:lnTo>
                  <a:pt x="1498" y="728"/>
                </a:lnTo>
                <a:lnTo>
                  <a:pt x="1496" y="730"/>
                </a:lnTo>
                <a:lnTo>
                  <a:pt x="1494" y="732"/>
                </a:lnTo>
                <a:lnTo>
                  <a:pt x="1492" y="736"/>
                </a:lnTo>
                <a:lnTo>
                  <a:pt x="1490" y="736"/>
                </a:lnTo>
                <a:lnTo>
                  <a:pt x="1488" y="738"/>
                </a:lnTo>
                <a:lnTo>
                  <a:pt x="1481" y="742"/>
                </a:lnTo>
                <a:lnTo>
                  <a:pt x="1481" y="744"/>
                </a:lnTo>
                <a:lnTo>
                  <a:pt x="1479" y="747"/>
                </a:lnTo>
                <a:lnTo>
                  <a:pt x="1475" y="747"/>
                </a:lnTo>
                <a:lnTo>
                  <a:pt x="1473" y="749"/>
                </a:lnTo>
                <a:lnTo>
                  <a:pt x="1471" y="751"/>
                </a:lnTo>
                <a:lnTo>
                  <a:pt x="1465" y="753"/>
                </a:lnTo>
                <a:lnTo>
                  <a:pt x="1465" y="753"/>
                </a:lnTo>
                <a:lnTo>
                  <a:pt x="1454" y="757"/>
                </a:lnTo>
                <a:lnTo>
                  <a:pt x="1452" y="757"/>
                </a:lnTo>
                <a:lnTo>
                  <a:pt x="1452" y="757"/>
                </a:lnTo>
                <a:lnTo>
                  <a:pt x="1454" y="757"/>
                </a:lnTo>
                <a:lnTo>
                  <a:pt x="1454" y="757"/>
                </a:lnTo>
                <a:lnTo>
                  <a:pt x="1454" y="759"/>
                </a:lnTo>
                <a:lnTo>
                  <a:pt x="1456" y="761"/>
                </a:lnTo>
                <a:lnTo>
                  <a:pt x="1456" y="763"/>
                </a:lnTo>
                <a:lnTo>
                  <a:pt x="1456" y="763"/>
                </a:lnTo>
                <a:lnTo>
                  <a:pt x="1458" y="765"/>
                </a:lnTo>
                <a:lnTo>
                  <a:pt x="1458" y="765"/>
                </a:lnTo>
                <a:lnTo>
                  <a:pt x="1460" y="765"/>
                </a:lnTo>
                <a:lnTo>
                  <a:pt x="1460" y="767"/>
                </a:lnTo>
                <a:lnTo>
                  <a:pt x="1460" y="767"/>
                </a:lnTo>
                <a:lnTo>
                  <a:pt x="1460" y="767"/>
                </a:lnTo>
                <a:lnTo>
                  <a:pt x="1460" y="767"/>
                </a:lnTo>
                <a:lnTo>
                  <a:pt x="1463" y="770"/>
                </a:lnTo>
                <a:lnTo>
                  <a:pt x="1463" y="770"/>
                </a:lnTo>
                <a:lnTo>
                  <a:pt x="1463" y="770"/>
                </a:lnTo>
                <a:lnTo>
                  <a:pt x="1463" y="772"/>
                </a:lnTo>
                <a:lnTo>
                  <a:pt x="1463" y="772"/>
                </a:lnTo>
                <a:lnTo>
                  <a:pt x="1463" y="772"/>
                </a:lnTo>
                <a:lnTo>
                  <a:pt x="1465" y="774"/>
                </a:lnTo>
                <a:lnTo>
                  <a:pt x="1465" y="774"/>
                </a:lnTo>
                <a:lnTo>
                  <a:pt x="1463" y="774"/>
                </a:lnTo>
                <a:lnTo>
                  <a:pt x="1463" y="774"/>
                </a:lnTo>
                <a:lnTo>
                  <a:pt x="1463" y="776"/>
                </a:lnTo>
                <a:lnTo>
                  <a:pt x="1463" y="776"/>
                </a:lnTo>
                <a:lnTo>
                  <a:pt x="1463" y="776"/>
                </a:lnTo>
                <a:lnTo>
                  <a:pt x="1463" y="778"/>
                </a:lnTo>
                <a:lnTo>
                  <a:pt x="1463" y="782"/>
                </a:lnTo>
                <a:lnTo>
                  <a:pt x="1465" y="786"/>
                </a:lnTo>
                <a:lnTo>
                  <a:pt x="1465" y="788"/>
                </a:lnTo>
                <a:lnTo>
                  <a:pt x="1465" y="791"/>
                </a:lnTo>
                <a:lnTo>
                  <a:pt x="1467" y="791"/>
                </a:lnTo>
                <a:lnTo>
                  <a:pt x="1467" y="793"/>
                </a:lnTo>
                <a:lnTo>
                  <a:pt x="1467" y="793"/>
                </a:lnTo>
                <a:lnTo>
                  <a:pt x="1467" y="795"/>
                </a:lnTo>
                <a:lnTo>
                  <a:pt x="1467" y="797"/>
                </a:lnTo>
                <a:lnTo>
                  <a:pt x="1467" y="797"/>
                </a:lnTo>
                <a:lnTo>
                  <a:pt x="1469" y="799"/>
                </a:lnTo>
                <a:lnTo>
                  <a:pt x="1469" y="799"/>
                </a:lnTo>
                <a:lnTo>
                  <a:pt x="1471" y="801"/>
                </a:lnTo>
                <a:lnTo>
                  <a:pt x="1471" y="803"/>
                </a:lnTo>
                <a:lnTo>
                  <a:pt x="1471" y="803"/>
                </a:lnTo>
                <a:lnTo>
                  <a:pt x="1471" y="803"/>
                </a:lnTo>
                <a:lnTo>
                  <a:pt x="1471" y="803"/>
                </a:lnTo>
                <a:lnTo>
                  <a:pt x="1471" y="805"/>
                </a:lnTo>
                <a:lnTo>
                  <a:pt x="1469" y="805"/>
                </a:lnTo>
                <a:lnTo>
                  <a:pt x="1467" y="807"/>
                </a:lnTo>
                <a:lnTo>
                  <a:pt x="1467" y="809"/>
                </a:lnTo>
                <a:lnTo>
                  <a:pt x="1465" y="811"/>
                </a:lnTo>
                <a:lnTo>
                  <a:pt x="1465" y="811"/>
                </a:lnTo>
                <a:lnTo>
                  <a:pt x="1465" y="814"/>
                </a:lnTo>
                <a:lnTo>
                  <a:pt x="1463" y="814"/>
                </a:lnTo>
                <a:lnTo>
                  <a:pt x="1463" y="814"/>
                </a:lnTo>
                <a:lnTo>
                  <a:pt x="1467" y="818"/>
                </a:lnTo>
                <a:lnTo>
                  <a:pt x="1467" y="818"/>
                </a:lnTo>
                <a:lnTo>
                  <a:pt x="1467" y="818"/>
                </a:lnTo>
                <a:lnTo>
                  <a:pt x="1467" y="820"/>
                </a:lnTo>
                <a:lnTo>
                  <a:pt x="1465" y="820"/>
                </a:lnTo>
                <a:lnTo>
                  <a:pt x="1465" y="822"/>
                </a:lnTo>
                <a:lnTo>
                  <a:pt x="1465" y="824"/>
                </a:lnTo>
                <a:lnTo>
                  <a:pt x="1465" y="824"/>
                </a:lnTo>
                <a:lnTo>
                  <a:pt x="1463" y="820"/>
                </a:lnTo>
                <a:lnTo>
                  <a:pt x="1463" y="820"/>
                </a:lnTo>
                <a:lnTo>
                  <a:pt x="1463" y="820"/>
                </a:lnTo>
                <a:lnTo>
                  <a:pt x="1463" y="818"/>
                </a:lnTo>
                <a:lnTo>
                  <a:pt x="1460" y="818"/>
                </a:lnTo>
                <a:lnTo>
                  <a:pt x="1460" y="818"/>
                </a:lnTo>
                <a:lnTo>
                  <a:pt x="1460" y="818"/>
                </a:lnTo>
                <a:lnTo>
                  <a:pt x="1458" y="816"/>
                </a:lnTo>
                <a:lnTo>
                  <a:pt x="1458" y="816"/>
                </a:lnTo>
                <a:lnTo>
                  <a:pt x="1456" y="818"/>
                </a:lnTo>
                <a:lnTo>
                  <a:pt x="1456" y="818"/>
                </a:lnTo>
                <a:lnTo>
                  <a:pt x="1456" y="818"/>
                </a:lnTo>
                <a:lnTo>
                  <a:pt x="1454" y="820"/>
                </a:lnTo>
                <a:lnTo>
                  <a:pt x="1454" y="820"/>
                </a:lnTo>
                <a:lnTo>
                  <a:pt x="1454" y="822"/>
                </a:lnTo>
                <a:lnTo>
                  <a:pt x="1452" y="824"/>
                </a:lnTo>
                <a:lnTo>
                  <a:pt x="1452" y="824"/>
                </a:lnTo>
                <a:lnTo>
                  <a:pt x="1452" y="826"/>
                </a:lnTo>
                <a:lnTo>
                  <a:pt x="1452" y="826"/>
                </a:lnTo>
                <a:lnTo>
                  <a:pt x="1454" y="826"/>
                </a:lnTo>
                <a:lnTo>
                  <a:pt x="1456" y="830"/>
                </a:lnTo>
                <a:lnTo>
                  <a:pt x="1458" y="830"/>
                </a:lnTo>
                <a:lnTo>
                  <a:pt x="1458" y="832"/>
                </a:lnTo>
                <a:lnTo>
                  <a:pt x="1456" y="830"/>
                </a:lnTo>
                <a:lnTo>
                  <a:pt x="1454" y="828"/>
                </a:lnTo>
                <a:lnTo>
                  <a:pt x="1452" y="824"/>
                </a:lnTo>
                <a:lnTo>
                  <a:pt x="1450" y="824"/>
                </a:lnTo>
                <a:lnTo>
                  <a:pt x="1448" y="822"/>
                </a:lnTo>
                <a:lnTo>
                  <a:pt x="1446" y="822"/>
                </a:lnTo>
                <a:lnTo>
                  <a:pt x="1444" y="822"/>
                </a:lnTo>
                <a:lnTo>
                  <a:pt x="1442" y="822"/>
                </a:lnTo>
                <a:lnTo>
                  <a:pt x="1439" y="824"/>
                </a:lnTo>
                <a:lnTo>
                  <a:pt x="1437" y="826"/>
                </a:lnTo>
                <a:lnTo>
                  <a:pt x="1437" y="826"/>
                </a:lnTo>
                <a:lnTo>
                  <a:pt x="1439" y="822"/>
                </a:lnTo>
                <a:lnTo>
                  <a:pt x="1442" y="822"/>
                </a:lnTo>
                <a:lnTo>
                  <a:pt x="1442" y="820"/>
                </a:lnTo>
                <a:lnTo>
                  <a:pt x="1442" y="820"/>
                </a:lnTo>
                <a:lnTo>
                  <a:pt x="1442" y="818"/>
                </a:lnTo>
                <a:lnTo>
                  <a:pt x="1439" y="816"/>
                </a:lnTo>
                <a:lnTo>
                  <a:pt x="1439" y="814"/>
                </a:lnTo>
                <a:lnTo>
                  <a:pt x="1439" y="814"/>
                </a:lnTo>
                <a:lnTo>
                  <a:pt x="1435" y="809"/>
                </a:lnTo>
                <a:lnTo>
                  <a:pt x="1433" y="807"/>
                </a:lnTo>
                <a:lnTo>
                  <a:pt x="1431" y="807"/>
                </a:lnTo>
                <a:lnTo>
                  <a:pt x="1429" y="805"/>
                </a:lnTo>
                <a:lnTo>
                  <a:pt x="1427" y="805"/>
                </a:lnTo>
                <a:lnTo>
                  <a:pt x="1427" y="805"/>
                </a:lnTo>
                <a:lnTo>
                  <a:pt x="1425" y="805"/>
                </a:lnTo>
                <a:lnTo>
                  <a:pt x="1423" y="805"/>
                </a:lnTo>
                <a:lnTo>
                  <a:pt x="1423" y="805"/>
                </a:lnTo>
                <a:lnTo>
                  <a:pt x="1423" y="803"/>
                </a:lnTo>
                <a:lnTo>
                  <a:pt x="1425" y="803"/>
                </a:lnTo>
                <a:lnTo>
                  <a:pt x="1425" y="803"/>
                </a:lnTo>
                <a:lnTo>
                  <a:pt x="1427" y="801"/>
                </a:lnTo>
                <a:lnTo>
                  <a:pt x="1425" y="801"/>
                </a:lnTo>
                <a:lnTo>
                  <a:pt x="1423" y="799"/>
                </a:lnTo>
                <a:lnTo>
                  <a:pt x="1423" y="797"/>
                </a:lnTo>
                <a:lnTo>
                  <a:pt x="1419" y="793"/>
                </a:lnTo>
                <a:lnTo>
                  <a:pt x="1419" y="793"/>
                </a:lnTo>
                <a:lnTo>
                  <a:pt x="1416" y="791"/>
                </a:lnTo>
                <a:lnTo>
                  <a:pt x="1416" y="791"/>
                </a:lnTo>
                <a:lnTo>
                  <a:pt x="1416" y="788"/>
                </a:lnTo>
                <a:lnTo>
                  <a:pt x="1416" y="788"/>
                </a:lnTo>
                <a:lnTo>
                  <a:pt x="1416" y="786"/>
                </a:lnTo>
                <a:lnTo>
                  <a:pt x="1416" y="786"/>
                </a:lnTo>
                <a:lnTo>
                  <a:pt x="1416" y="784"/>
                </a:lnTo>
                <a:lnTo>
                  <a:pt x="1419" y="782"/>
                </a:lnTo>
                <a:lnTo>
                  <a:pt x="1416" y="780"/>
                </a:lnTo>
                <a:lnTo>
                  <a:pt x="1416" y="778"/>
                </a:lnTo>
                <a:lnTo>
                  <a:pt x="1419" y="776"/>
                </a:lnTo>
                <a:lnTo>
                  <a:pt x="1419" y="774"/>
                </a:lnTo>
                <a:lnTo>
                  <a:pt x="1416" y="772"/>
                </a:lnTo>
                <a:lnTo>
                  <a:pt x="1416" y="770"/>
                </a:lnTo>
                <a:lnTo>
                  <a:pt x="1416" y="770"/>
                </a:lnTo>
                <a:lnTo>
                  <a:pt x="1414" y="767"/>
                </a:lnTo>
                <a:lnTo>
                  <a:pt x="1414" y="765"/>
                </a:lnTo>
                <a:lnTo>
                  <a:pt x="1414" y="763"/>
                </a:lnTo>
                <a:lnTo>
                  <a:pt x="1414" y="761"/>
                </a:lnTo>
                <a:lnTo>
                  <a:pt x="1416" y="755"/>
                </a:lnTo>
                <a:lnTo>
                  <a:pt x="1416" y="753"/>
                </a:lnTo>
                <a:lnTo>
                  <a:pt x="1414" y="751"/>
                </a:lnTo>
                <a:lnTo>
                  <a:pt x="1414" y="749"/>
                </a:lnTo>
                <a:lnTo>
                  <a:pt x="1412" y="747"/>
                </a:lnTo>
                <a:lnTo>
                  <a:pt x="1410" y="747"/>
                </a:lnTo>
                <a:lnTo>
                  <a:pt x="1408" y="747"/>
                </a:lnTo>
                <a:lnTo>
                  <a:pt x="1408" y="747"/>
                </a:lnTo>
                <a:lnTo>
                  <a:pt x="1406" y="747"/>
                </a:lnTo>
                <a:lnTo>
                  <a:pt x="1406" y="747"/>
                </a:lnTo>
                <a:lnTo>
                  <a:pt x="1402" y="747"/>
                </a:lnTo>
                <a:lnTo>
                  <a:pt x="1398" y="744"/>
                </a:lnTo>
                <a:lnTo>
                  <a:pt x="1395" y="744"/>
                </a:lnTo>
                <a:lnTo>
                  <a:pt x="1391" y="744"/>
                </a:lnTo>
                <a:lnTo>
                  <a:pt x="1391" y="744"/>
                </a:lnTo>
                <a:lnTo>
                  <a:pt x="1391" y="744"/>
                </a:lnTo>
                <a:lnTo>
                  <a:pt x="1389" y="744"/>
                </a:lnTo>
                <a:lnTo>
                  <a:pt x="1387" y="744"/>
                </a:lnTo>
                <a:lnTo>
                  <a:pt x="1385" y="744"/>
                </a:lnTo>
                <a:lnTo>
                  <a:pt x="1383" y="744"/>
                </a:lnTo>
                <a:lnTo>
                  <a:pt x="1381" y="744"/>
                </a:lnTo>
                <a:lnTo>
                  <a:pt x="1377" y="744"/>
                </a:lnTo>
                <a:lnTo>
                  <a:pt x="1375" y="744"/>
                </a:lnTo>
                <a:lnTo>
                  <a:pt x="1375" y="744"/>
                </a:lnTo>
                <a:lnTo>
                  <a:pt x="1372" y="747"/>
                </a:lnTo>
                <a:lnTo>
                  <a:pt x="1370" y="749"/>
                </a:lnTo>
                <a:lnTo>
                  <a:pt x="1370" y="749"/>
                </a:lnTo>
                <a:lnTo>
                  <a:pt x="1372" y="744"/>
                </a:lnTo>
                <a:lnTo>
                  <a:pt x="1372" y="742"/>
                </a:lnTo>
                <a:lnTo>
                  <a:pt x="1372" y="742"/>
                </a:lnTo>
                <a:lnTo>
                  <a:pt x="1370" y="742"/>
                </a:lnTo>
                <a:lnTo>
                  <a:pt x="1370" y="740"/>
                </a:lnTo>
                <a:lnTo>
                  <a:pt x="1368" y="740"/>
                </a:lnTo>
                <a:lnTo>
                  <a:pt x="1366" y="738"/>
                </a:lnTo>
                <a:lnTo>
                  <a:pt x="1364" y="736"/>
                </a:lnTo>
                <a:lnTo>
                  <a:pt x="1362" y="736"/>
                </a:lnTo>
                <a:lnTo>
                  <a:pt x="1360" y="736"/>
                </a:lnTo>
                <a:lnTo>
                  <a:pt x="1356" y="734"/>
                </a:lnTo>
                <a:lnTo>
                  <a:pt x="1349" y="732"/>
                </a:lnTo>
                <a:lnTo>
                  <a:pt x="1343" y="730"/>
                </a:lnTo>
                <a:lnTo>
                  <a:pt x="1341" y="730"/>
                </a:lnTo>
                <a:lnTo>
                  <a:pt x="1339" y="730"/>
                </a:lnTo>
                <a:lnTo>
                  <a:pt x="1335" y="723"/>
                </a:lnTo>
                <a:lnTo>
                  <a:pt x="1333" y="721"/>
                </a:lnTo>
                <a:lnTo>
                  <a:pt x="1328" y="719"/>
                </a:lnTo>
                <a:lnTo>
                  <a:pt x="1326" y="717"/>
                </a:lnTo>
                <a:lnTo>
                  <a:pt x="1322" y="715"/>
                </a:lnTo>
                <a:lnTo>
                  <a:pt x="1320" y="713"/>
                </a:lnTo>
                <a:lnTo>
                  <a:pt x="1320" y="713"/>
                </a:lnTo>
                <a:lnTo>
                  <a:pt x="1316" y="713"/>
                </a:lnTo>
                <a:lnTo>
                  <a:pt x="1314" y="711"/>
                </a:lnTo>
                <a:lnTo>
                  <a:pt x="1307" y="711"/>
                </a:lnTo>
                <a:lnTo>
                  <a:pt x="1303" y="709"/>
                </a:lnTo>
                <a:lnTo>
                  <a:pt x="1299" y="707"/>
                </a:lnTo>
                <a:lnTo>
                  <a:pt x="1295" y="705"/>
                </a:lnTo>
                <a:lnTo>
                  <a:pt x="1291" y="705"/>
                </a:lnTo>
                <a:lnTo>
                  <a:pt x="1289" y="705"/>
                </a:lnTo>
                <a:lnTo>
                  <a:pt x="1274" y="709"/>
                </a:lnTo>
                <a:lnTo>
                  <a:pt x="1272" y="709"/>
                </a:lnTo>
                <a:lnTo>
                  <a:pt x="1270" y="711"/>
                </a:lnTo>
                <a:lnTo>
                  <a:pt x="1270" y="711"/>
                </a:lnTo>
                <a:lnTo>
                  <a:pt x="1270" y="709"/>
                </a:lnTo>
                <a:lnTo>
                  <a:pt x="1270" y="709"/>
                </a:lnTo>
                <a:lnTo>
                  <a:pt x="1268" y="709"/>
                </a:lnTo>
                <a:lnTo>
                  <a:pt x="1268" y="709"/>
                </a:lnTo>
                <a:lnTo>
                  <a:pt x="1266" y="711"/>
                </a:lnTo>
                <a:lnTo>
                  <a:pt x="1263" y="711"/>
                </a:lnTo>
                <a:lnTo>
                  <a:pt x="1263" y="711"/>
                </a:lnTo>
                <a:lnTo>
                  <a:pt x="1263" y="711"/>
                </a:lnTo>
                <a:lnTo>
                  <a:pt x="1263" y="711"/>
                </a:lnTo>
                <a:lnTo>
                  <a:pt x="1266" y="711"/>
                </a:lnTo>
                <a:lnTo>
                  <a:pt x="1266" y="709"/>
                </a:lnTo>
                <a:lnTo>
                  <a:pt x="1268" y="707"/>
                </a:lnTo>
                <a:lnTo>
                  <a:pt x="1268" y="705"/>
                </a:lnTo>
                <a:lnTo>
                  <a:pt x="1268" y="705"/>
                </a:lnTo>
                <a:lnTo>
                  <a:pt x="1268" y="702"/>
                </a:lnTo>
                <a:lnTo>
                  <a:pt x="1268" y="702"/>
                </a:lnTo>
                <a:lnTo>
                  <a:pt x="1268" y="700"/>
                </a:lnTo>
                <a:lnTo>
                  <a:pt x="1266" y="694"/>
                </a:lnTo>
                <a:lnTo>
                  <a:pt x="1263" y="692"/>
                </a:lnTo>
                <a:lnTo>
                  <a:pt x="1263" y="688"/>
                </a:lnTo>
                <a:lnTo>
                  <a:pt x="1261" y="684"/>
                </a:lnTo>
                <a:lnTo>
                  <a:pt x="1259" y="679"/>
                </a:lnTo>
                <a:lnTo>
                  <a:pt x="1259" y="677"/>
                </a:lnTo>
                <a:lnTo>
                  <a:pt x="1257" y="675"/>
                </a:lnTo>
                <a:lnTo>
                  <a:pt x="1257" y="673"/>
                </a:lnTo>
                <a:lnTo>
                  <a:pt x="1257" y="673"/>
                </a:lnTo>
                <a:lnTo>
                  <a:pt x="1255" y="673"/>
                </a:lnTo>
                <a:lnTo>
                  <a:pt x="1253" y="673"/>
                </a:lnTo>
                <a:lnTo>
                  <a:pt x="1249" y="673"/>
                </a:lnTo>
                <a:lnTo>
                  <a:pt x="1245" y="673"/>
                </a:lnTo>
                <a:lnTo>
                  <a:pt x="1245" y="673"/>
                </a:lnTo>
                <a:lnTo>
                  <a:pt x="1243" y="675"/>
                </a:lnTo>
                <a:lnTo>
                  <a:pt x="1243" y="682"/>
                </a:lnTo>
                <a:lnTo>
                  <a:pt x="1240" y="684"/>
                </a:lnTo>
                <a:lnTo>
                  <a:pt x="1240" y="682"/>
                </a:lnTo>
                <a:lnTo>
                  <a:pt x="1243" y="675"/>
                </a:lnTo>
                <a:lnTo>
                  <a:pt x="1243" y="673"/>
                </a:lnTo>
                <a:lnTo>
                  <a:pt x="1240" y="673"/>
                </a:lnTo>
                <a:lnTo>
                  <a:pt x="1238" y="671"/>
                </a:lnTo>
                <a:lnTo>
                  <a:pt x="1238" y="671"/>
                </a:lnTo>
                <a:lnTo>
                  <a:pt x="1236" y="671"/>
                </a:lnTo>
                <a:lnTo>
                  <a:pt x="1236" y="671"/>
                </a:lnTo>
                <a:lnTo>
                  <a:pt x="1236" y="671"/>
                </a:lnTo>
                <a:lnTo>
                  <a:pt x="1234" y="669"/>
                </a:lnTo>
                <a:lnTo>
                  <a:pt x="1234" y="667"/>
                </a:lnTo>
                <a:lnTo>
                  <a:pt x="1234" y="667"/>
                </a:lnTo>
                <a:lnTo>
                  <a:pt x="1232" y="667"/>
                </a:lnTo>
                <a:lnTo>
                  <a:pt x="1234" y="667"/>
                </a:lnTo>
                <a:lnTo>
                  <a:pt x="1234" y="665"/>
                </a:lnTo>
                <a:lnTo>
                  <a:pt x="1234" y="663"/>
                </a:lnTo>
                <a:lnTo>
                  <a:pt x="1234" y="658"/>
                </a:lnTo>
                <a:lnTo>
                  <a:pt x="1234" y="648"/>
                </a:lnTo>
                <a:lnTo>
                  <a:pt x="1234" y="644"/>
                </a:lnTo>
                <a:lnTo>
                  <a:pt x="1236" y="640"/>
                </a:lnTo>
                <a:lnTo>
                  <a:pt x="1236" y="637"/>
                </a:lnTo>
                <a:lnTo>
                  <a:pt x="1236" y="637"/>
                </a:lnTo>
                <a:lnTo>
                  <a:pt x="1236" y="637"/>
                </a:lnTo>
                <a:lnTo>
                  <a:pt x="1234" y="635"/>
                </a:lnTo>
                <a:lnTo>
                  <a:pt x="1236" y="635"/>
                </a:lnTo>
                <a:lnTo>
                  <a:pt x="1238" y="635"/>
                </a:lnTo>
                <a:lnTo>
                  <a:pt x="1238" y="633"/>
                </a:lnTo>
                <a:lnTo>
                  <a:pt x="1240" y="631"/>
                </a:lnTo>
                <a:lnTo>
                  <a:pt x="1240" y="627"/>
                </a:lnTo>
                <a:lnTo>
                  <a:pt x="1245" y="625"/>
                </a:lnTo>
                <a:lnTo>
                  <a:pt x="1245" y="623"/>
                </a:lnTo>
                <a:lnTo>
                  <a:pt x="1245" y="621"/>
                </a:lnTo>
                <a:lnTo>
                  <a:pt x="1245" y="619"/>
                </a:lnTo>
                <a:lnTo>
                  <a:pt x="1245" y="619"/>
                </a:lnTo>
                <a:lnTo>
                  <a:pt x="1245" y="619"/>
                </a:lnTo>
                <a:lnTo>
                  <a:pt x="1247" y="619"/>
                </a:lnTo>
                <a:lnTo>
                  <a:pt x="1247" y="619"/>
                </a:lnTo>
                <a:lnTo>
                  <a:pt x="1247" y="617"/>
                </a:lnTo>
                <a:lnTo>
                  <a:pt x="1247" y="617"/>
                </a:lnTo>
                <a:lnTo>
                  <a:pt x="1247" y="614"/>
                </a:lnTo>
                <a:lnTo>
                  <a:pt x="1251" y="612"/>
                </a:lnTo>
                <a:lnTo>
                  <a:pt x="1255" y="610"/>
                </a:lnTo>
                <a:lnTo>
                  <a:pt x="1255" y="608"/>
                </a:lnTo>
                <a:lnTo>
                  <a:pt x="1255" y="608"/>
                </a:lnTo>
                <a:lnTo>
                  <a:pt x="1255" y="608"/>
                </a:lnTo>
                <a:lnTo>
                  <a:pt x="1255" y="608"/>
                </a:lnTo>
                <a:lnTo>
                  <a:pt x="1253" y="606"/>
                </a:lnTo>
                <a:lnTo>
                  <a:pt x="1253" y="606"/>
                </a:lnTo>
                <a:lnTo>
                  <a:pt x="1253" y="604"/>
                </a:lnTo>
                <a:lnTo>
                  <a:pt x="1255" y="604"/>
                </a:lnTo>
                <a:lnTo>
                  <a:pt x="1255" y="604"/>
                </a:lnTo>
                <a:lnTo>
                  <a:pt x="1257" y="604"/>
                </a:lnTo>
                <a:lnTo>
                  <a:pt x="1255" y="604"/>
                </a:lnTo>
                <a:lnTo>
                  <a:pt x="1255" y="604"/>
                </a:lnTo>
                <a:lnTo>
                  <a:pt x="1255" y="602"/>
                </a:lnTo>
                <a:lnTo>
                  <a:pt x="1257" y="602"/>
                </a:lnTo>
                <a:lnTo>
                  <a:pt x="1259" y="602"/>
                </a:lnTo>
                <a:lnTo>
                  <a:pt x="1259" y="602"/>
                </a:lnTo>
                <a:lnTo>
                  <a:pt x="1259" y="602"/>
                </a:lnTo>
                <a:lnTo>
                  <a:pt x="1259" y="600"/>
                </a:lnTo>
                <a:lnTo>
                  <a:pt x="1259" y="600"/>
                </a:lnTo>
                <a:lnTo>
                  <a:pt x="1261" y="598"/>
                </a:lnTo>
                <a:lnTo>
                  <a:pt x="1261" y="598"/>
                </a:lnTo>
                <a:lnTo>
                  <a:pt x="1261" y="598"/>
                </a:lnTo>
                <a:lnTo>
                  <a:pt x="1257" y="596"/>
                </a:lnTo>
                <a:lnTo>
                  <a:pt x="1257" y="596"/>
                </a:lnTo>
                <a:lnTo>
                  <a:pt x="1257" y="596"/>
                </a:lnTo>
                <a:lnTo>
                  <a:pt x="1261" y="596"/>
                </a:lnTo>
                <a:lnTo>
                  <a:pt x="1263" y="598"/>
                </a:lnTo>
                <a:lnTo>
                  <a:pt x="1266" y="598"/>
                </a:lnTo>
                <a:lnTo>
                  <a:pt x="1266" y="600"/>
                </a:lnTo>
                <a:lnTo>
                  <a:pt x="1268" y="600"/>
                </a:lnTo>
                <a:lnTo>
                  <a:pt x="1268" y="600"/>
                </a:lnTo>
                <a:lnTo>
                  <a:pt x="1266" y="598"/>
                </a:lnTo>
                <a:lnTo>
                  <a:pt x="1266" y="596"/>
                </a:lnTo>
                <a:lnTo>
                  <a:pt x="1263" y="596"/>
                </a:lnTo>
                <a:lnTo>
                  <a:pt x="1263" y="596"/>
                </a:lnTo>
                <a:lnTo>
                  <a:pt x="1266" y="593"/>
                </a:lnTo>
                <a:lnTo>
                  <a:pt x="1266" y="593"/>
                </a:lnTo>
                <a:lnTo>
                  <a:pt x="1268" y="591"/>
                </a:lnTo>
                <a:lnTo>
                  <a:pt x="1268" y="591"/>
                </a:lnTo>
                <a:lnTo>
                  <a:pt x="1268" y="591"/>
                </a:lnTo>
                <a:lnTo>
                  <a:pt x="1270" y="591"/>
                </a:lnTo>
                <a:lnTo>
                  <a:pt x="1270" y="591"/>
                </a:lnTo>
                <a:lnTo>
                  <a:pt x="1272" y="589"/>
                </a:lnTo>
                <a:lnTo>
                  <a:pt x="1272" y="589"/>
                </a:lnTo>
                <a:lnTo>
                  <a:pt x="1274" y="591"/>
                </a:lnTo>
                <a:lnTo>
                  <a:pt x="1274" y="591"/>
                </a:lnTo>
                <a:lnTo>
                  <a:pt x="1276" y="591"/>
                </a:lnTo>
                <a:lnTo>
                  <a:pt x="1276" y="589"/>
                </a:lnTo>
                <a:lnTo>
                  <a:pt x="1276" y="589"/>
                </a:lnTo>
                <a:lnTo>
                  <a:pt x="1272" y="589"/>
                </a:lnTo>
                <a:lnTo>
                  <a:pt x="1272" y="587"/>
                </a:lnTo>
                <a:lnTo>
                  <a:pt x="1270" y="587"/>
                </a:lnTo>
                <a:lnTo>
                  <a:pt x="1270" y="587"/>
                </a:lnTo>
                <a:lnTo>
                  <a:pt x="1270" y="585"/>
                </a:lnTo>
                <a:lnTo>
                  <a:pt x="1270" y="585"/>
                </a:lnTo>
                <a:lnTo>
                  <a:pt x="1270" y="585"/>
                </a:lnTo>
                <a:lnTo>
                  <a:pt x="1272" y="585"/>
                </a:lnTo>
                <a:lnTo>
                  <a:pt x="1272" y="585"/>
                </a:lnTo>
                <a:lnTo>
                  <a:pt x="1274" y="583"/>
                </a:lnTo>
                <a:lnTo>
                  <a:pt x="1274" y="583"/>
                </a:lnTo>
                <a:lnTo>
                  <a:pt x="1276" y="585"/>
                </a:lnTo>
                <a:lnTo>
                  <a:pt x="1282" y="585"/>
                </a:lnTo>
                <a:lnTo>
                  <a:pt x="1284" y="585"/>
                </a:lnTo>
                <a:lnTo>
                  <a:pt x="1289" y="583"/>
                </a:lnTo>
                <a:lnTo>
                  <a:pt x="1289" y="583"/>
                </a:lnTo>
                <a:lnTo>
                  <a:pt x="1291" y="583"/>
                </a:lnTo>
                <a:lnTo>
                  <a:pt x="1293" y="581"/>
                </a:lnTo>
                <a:lnTo>
                  <a:pt x="1293" y="581"/>
                </a:lnTo>
                <a:lnTo>
                  <a:pt x="1293" y="579"/>
                </a:lnTo>
                <a:lnTo>
                  <a:pt x="1293" y="579"/>
                </a:lnTo>
                <a:lnTo>
                  <a:pt x="1293" y="575"/>
                </a:lnTo>
                <a:lnTo>
                  <a:pt x="1293" y="572"/>
                </a:lnTo>
                <a:lnTo>
                  <a:pt x="1291" y="570"/>
                </a:lnTo>
                <a:lnTo>
                  <a:pt x="1289" y="570"/>
                </a:lnTo>
                <a:lnTo>
                  <a:pt x="1284" y="570"/>
                </a:lnTo>
                <a:lnTo>
                  <a:pt x="1282" y="568"/>
                </a:lnTo>
                <a:lnTo>
                  <a:pt x="1280" y="566"/>
                </a:lnTo>
                <a:lnTo>
                  <a:pt x="1278" y="564"/>
                </a:lnTo>
                <a:lnTo>
                  <a:pt x="1276" y="566"/>
                </a:lnTo>
                <a:lnTo>
                  <a:pt x="1274" y="566"/>
                </a:lnTo>
                <a:lnTo>
                  <a:pt x="1270" y="568"/>
                </a:lnTo>
                <a:lnTo>
                  <a:pt x="1268" y="568"/>
                </a:lnTo>
                <a:lnTo>
                  <a:pt x="1268" y="568"/>
                </a:lnTo>
                <a:lnTo>
                  <a:pt x="1272" y="566"/>
                </a:lnTo>
                <a:lnTo>
                  <a:pt x="1272" y="566"/>
                </a:lnTo>
                <a:lnTo>
                  <a:pt x="1272" y="564"/>
                </a:lnTo>
                <a:lnTo>
                  <a:pt x="1270" y="564"/>
                </a:lnTo>
                <a:lnTo>
                  <a:pt x="1268" y="564"/>
                </a:lnTo>
                <a:lnTo>
                  <a:pt x="1257" y="560"/>
                </a:lnTo>
                <a:lnTo>
                  <a:pt x="1257" y="560"/>
                </a:lnTo>
                <a:lnTo>
                  <a:pt x="1255" y="560"/>
                </a:lnTo>
                <a:lnTo>
                  <a:pt x="1255" y="560"/>
                </a:lnTo>
                <a:lnTo>
                  <a:pt x="1255" y="560"/>
                </a:lnTo>
                <a:lnTo>
                  <a:pt x="1255" y="562"/>
                </a:lnTo>
                <a:lnTo>
                  <a:pt x="1257" y="562"/>
                </a:lnTo>
                <a:lnTo>
                  <a:pt x="1257" y="562"/>
                </a:lnTo>
                <a:lnTo>
                  <a:pt x="1255" y="562"/>
                </a:lnTo>
                <a:lnTo>
                  <a:pt x="1253" y="562"/>
                </a:lnTo>
                <a:lnTo>
                  <a:pt x="1251" y="560"/>
                </a:lnTo>
                <a:lnTo>
                  <a:pt x="1251" y="558"/>
                </a:lnTo>
                <a:lnTo>
                  <a:pt x="1251" y="558"/>
                </a:lnTo>
                <a:lnTo>
                  <a:pt x="1251" y="558"/>
                </a:lnTo>
                <a:lnTo>
                  <a:pt x="1251" y="556"/>
                </a:lnTo>
                <a:lnTo>
                  <a:pt x="1255" y="558"/>
                </a:lnTo>
                <a:lnTo>
                  <a:pt x="1261" y="560"/>
                </a:lnTo>
                <a:lnTo>
                  <a:pt x="1268" y="562"/>
                </a:lnTo>
                <a:lnTo>
                  <a:pt x="1270" y="562"/>
                </a:lnTo>
                <a:lnTo>
                  <a:pt x="1272" y="564"/>
                </a:lnTo>
                <a:lnTo>
                  <a:pt x="1274" y="564"/>
                </a:lnTo>
                <a:lnTo>
                  <a:pt x="1274" y="562"/>
                </a:lnTo>
                <a:lnTo>
                  <a:pt x="1276" y="562"/>
                </a:lnTo>
                <a:lnTo>
                  <a:pt x="1276" y="562"/>
                </a:lnTo>
                <a:lnTo>
                  <a:pt x="1276" y="562"/>
                </a:lnTo>
                <a:lnTo>
                  <a:pt x="1276" y="564"/>
                </a:lnTo>
                <a:lnTo>
                  <a:pt x="1276" y="564"/>
                </a:lnTo>
                <a:lnTo>
                  <a:pt x="1276" y="564"/>
                </a:lnTo>
                <a:lnTo>
                  <a:pt x="1280" y="564"/>
                </a:lnTo>
                <a:lnTo>
                  <a:pt x="1282" y="564"/>
                </a:lnTo>
                <a:lnTo>
                  <a:pt x="1289" y="566"/>
                </a:lnTo>
                <a:lnTo>
                  <a:pt x="1291" y="568"/>
                </a:lnTo>
                <a:lnTo>
                  <a:pt x="1293" y="568"/>
                </a:lnTo>
                <a:lnTo>
                  <a:pt x="1293" y="568"/>
                </a:lnTo>
                <a:lnTo>
                  <a:pt x="1295" y="566"/>
                </a:lnTo>
                <a:lnTo>
                  <a:pt x="1295" y="566"/>
                </a:lnTo>
                <a:lnTo>
                  <a:pt x="1297" y="566"/>
                </a:lnTo>
                <a:lnTo>
                  <a:pt x="1297" y="566"/>
                </a:lnTo>
                <a:lnTo>
                  <a:pt x="1299" y="566"/>
                </a:lnTo>
                <a:lnTo>
                  <a:pt x="1301" y="566"/>
                </a:lnTo>
                <a:lnTo>
                  <a:pt x="1301" y="566"/>
                </a:lnTo>
                <a:lnTo>
                  <a:pt x="1303" y="562"/>
                </a:lnTo>
                <a:lnTo>
                  <a:pt x="1303" y="562"/>
                </a:lnTo>
                <a:lnTo>
                  <a:pt x="1303" y="562"/>
                </a:lnTo>
                <a:lnTo>
                  <a:pt x="1301" y="558"/>
                </a:lnTo>
                <a:lnTo>
                  <a:pt x="1301" y="558"/>
                </a:lnTo>
                <a:lnTo>
                  <a:pt x="1305" y="560"/>
                </a:lnTo>
                <a:lnTo>
                  <a:pt x="1305" y="560"/>
                </a:lnTo>
                <a:lnTo>
                  <a:pt x="1305" y="558"/>
                </a:lnTo>
                <a:lnTo>
                  <a:pt x="1305" y="556"/>
                </a:lnTo>
                <a:lnTo>
                  <a:pt x="1303" y="556"/>
                </a:lnTo>
                <a:lnTo>
                  <a:pt x="1303" y="556"/>
                </a:lnTo>
                <a:lnTo>
                  <a:pt x="1303" y="556"/>
                </a:lnTo>
                <a:lnTo>
                  <a:pt x="1307" y="554"/>
                </a:lnTo>
                <a:lnTo>
                  <a:pt x="1307" y="554"/>
                </a:lnTo>
                <a:lnTo>
                  <a:pt x="1307" y="556"/>
                </a:lnTo>
                <a:lnTo>
                  <a:pt x="1307" y="556"/>
                </a:lnTo>
                <a:lnTo>
                  <a:pt x="1310" y="558"/>
                </a:lnTo>
                <a:lnTo>
                  <a:pt x="1310" y="558"/>
                </a:lnTo>
                <a:lnTo>
                  <a:pt x="1312" y="558"/>
                </a:lnTo>
                <a:lnTo>
                  <a:pt x="1312" y="558"/>
                </a:lnTo>
                <a:lnTo>
                  <a:pt x="1312" y="558"/>
                </a:lnTo>
                <a:lnTo>
                  <a:pt x="1316" y="558"/>
                </a:lnTo>
                <a:lnTo>
                  <a:pt x="1316" y="560"/>
                </a:lnTo>
                <a:lnTo>
                  <a:pt x="1316" y="558"/>
                </a:lnTo>
                <a:lnTo>
                  <a:pt x="1316" y="556"/>
                </a:lnTo>
                <a:lnTo>
                  <a:pt x="1316" y="556"/>
                </a:lnTo>
                <a:lnTo>
                  <a:pt x="1318" y="558"/>
                </a:lnTo>
                <a:lnTo>
                  <a:pt x="1318" y="558"/>
                </a:lnTo>
                <a:lnTo>
                  <a:pt x="1320" y="558"/>
                </a:lnTo>
                <a:lnTo>
                  <a:pt x="1324" y="558"/>
                </a:lnTo>
                <a:lnTo>
                  <a:pt x="1326" y="556"/>
                </a:lnTo>
                <a:lnTo>
                  <a:pt x="1331" y="554"/>
                </a:lnTo>
                <a:lnTo>
                  <a:pt x="1333" y="554"/>
                </a:lnTo>
                <a:lnTo>
                  <a:pt x="1333" y="552"/>
                </a:lnTo>
                <a:lnTo>
                  <a:pt x="1335" y="549"/>
                </a:lnTo>
                <a:lnTo>
                  <a:pt x="1343" y="539"/>
                </a:lnTo>
                <a:lnTo>
                  <a:pt x="1345" y="537"/>
                </a:lnTo>
                <a:lnTo>
                  <a:pt x="1347" y="533"/>
                </a:lnTo>
                <a:lnTo>
                  <a:pt x="1347" y="533"/>
                </a:lnTo>
                <a:lnTo>
                  <a:pt x="1347" y="531"/>
                </a:lnTo>
                <a:lnTo>
                  <a:pt x="1345" y="531"/>
                </a:lnTo>
                <a:lnTo>
                  <a:pt x="1341" y="528"/>
                </a:lnTo>
                <a:lnTo>
                  <a:pt x="1335" y="528"/>
                </a:lnTo>
                <a:lnTo>
                  <a:pt x="1331" y="528"/>
                </a:lnTo>
                <a:lnTo>
                  <a:pt x="1318" y="526"/>
                </a:lnTo>
                <a:lnTo>
                  <a:pt x="1316" y="526"/>
                </a:lnTo>
                <a:lnTo>
                  <a:pt x="1316" y="524"/>
                </a:lnTo>
                <a:lnTo>
                  <a:pt x="1310" y="520"/>
                </a:lnTo>
                <a:lnTo>
                  <a:pt x="1307" y="518"/>
                </a:lnTo>
                <a:lnTo>
                  <a:pt x="1305" y="516"/>
                </a:lnTo>
                <a:lnTo>
                  <a:pt x="1303" y="516"/>
                </a:lnTo>
                <a:lnTo>
                  <a:pt x="1301" y="516"/>
                </a:lnTo>
                <a:lnTo>
                  <a:pt x="1295" y="514"/>
                </a:lnTo>
                <a:lnTo>
                  <a:pt x="1289" y="514"/>
                </a:lnTo>
                <a:lnTo>
                  <a:pt x="1289" y="514"/>
                </a:lnTo>
                <a:lnTo>
                  <a:pt x="1289" y="514"/>
                </a:lnTo>
                <a:lnTo>
                  <a:pt x="1289" y="516"/>
                </a:lnTo>
                <a:lnTo>
                  <a:pt x="1284" y="514"/>
                </a:lnTo>
                <a:lnTo>
                  <a:pt x="1282" y="514"/>
                </a:lnTo>
                <a:lnTo>
                  <a:pt x="1284" y="512"/>
                </a:lnTo>
                <a:lnTo>
                  <a:pt x="1284" y="512"/>
                </a:lnTo>
                <a:lnTo>
                  <a:pt x="1289" y="512"/>
                </a:lnTo>
                <a:lnTo>
                  <a:pt x="1293" y="512"/>
                </a:lnTo>
                <a:lnTo>
                  <a:pt x="1295" y="514"/>
                </a:lnTo>
                <a:lnTo>
                  <a:pt x="1297" y="514"/>
                </a:lnTo>
                <a:lnTo>
                  <a:pt x="1299" y="514"/>
                </a:lnTo>
                <a:lnTo>
                  <a:pt x="1301" y="514"/>
                </a:lnTo>
                <a:lnTo>
                  <a:pt x="1303" y="514"/>
                </a:lnTo>
                <a:lnTo>
                  <a:pt x="1305" y="514"/>
                </a:lnTo>
                <a:lnTo>
                  <a:pt x="1305" y="514"/>
                </a:lnTo>
                <a:lnTo>
                  <a:pt x="1305" y="514"/>
                </a:lnTo>
                <a:lnTo>
                  <a:pt x="1305" y="514"/>
                </a:lnTo>
                <a:lnTo>
                  <a:pt x="1307" y="514"/>
                </a:lnTo>
                <a:lnTo>
                  <a:pt x="1310" y="514"/>
                </a:lnTo>
                <a:lnTo>
                  <a:pt x="1312" y="516"/>
                </a:lnTo>
                <a:lnTo>
                  <a:pt x="1318" y="518"/>
                </a:lnTo>
                <a:lnTo>
                  <a:pt x="1320" y="518"/>
                </a:lnTo>
                <a:lnTo>
                  <a:pt x="1322" y="518"/>
                </a:lnTo>
                <a:lnTo>
                  <a:pt x="1322" y="520"/>
                </a:lnTo>
                <a:lnTo>
                  <a:pt x="1322" y="520"/>
                </a:lnTo>
                <a:lnTo>
                  <a:pt x="1324" y="522"/>
                </a:lnTo>
                <a:lnTo>
                  <a:pt x="1326" y="522"/>
                </a:lnTo>
                <a:lnTo>
                  <a:pt x="1331" y="526"/>
                </a:lnTo>
                <a:lnTo>
                  <a:pt x="1333" y="526"/>
                </a:lnTo>
                <a:lnTo>
                  <a:pt x="1337" y="526"/>
                </a:lnTo>
                <a:lnTo>
                  <a:pt x="1341" y="526"/>
                </a:lnTo>
                <a:lnTo>
                  <a:pt x="1343" y="526"/>
                </a:lnTo>
                <a:lnTo>
                  <a:pt x="1345" y="526"/>
                </a:lnTo>
                <a:lnTo>
                  <a:pt x="1345" y="524"/>
                </a:lnTo>
                <a:lnTo>
                  <a:pt x="1347" y="522"/>
                </a:lnTo>
                <a:lnTo>
                  <a:pt x="1351" y="520"/>
                </a:lnTo>
                <a:lnTo>
                  <a:pt x="1362" y="512"/>
                </a:lnTo>
                <a:lnTo>
                  <a:pt x="1362" y="510"/>
                </a:lnTo>
                <a:lnTo>
                  <a:pt x="1362" y="510"/>
                </a:lnTo>
                <a:lnTo>
                  <a:pt x="1362" y="508"/>
                </a:lnTo>
                <a:lnTo>
                  <a:pt x="1362" y="508"/>
                </a:lnTo>
                <a:lnTo>
                  <a:pt x="1360" y="505"/>
                </a:lnTo>
                <a:lnTo>
                  <a:pt x="1358" y="505"/>
                </a:lnTo>
                <a:lnTo>
                  <a:pt x="1354" y="503"/>
                </a:lnTo>
                <a:lnTo>
                  <a:pt x="1351" y="503"/>
                </a:lnTo>
                <a:lnTo>
                  <a:pt x="1351" y="501"/>
                </a:lnTo>
                <a:lnTo>
                  <a:pt x="1351" y="501"/>
                </a:lnTo>
                <a:lnTo>
                  <a:pt x="1351" y="501"/>
                </a:lnTo>
                <a:lnTo>
                  <a:pt x="1351" y="501"/>
                </a:lnTo>
                <a:lnTo>
                  <a:pt x="1351" y="499"/>
                </a:lnTo>
                <a:lnTo>
                  <a:pt x="1351" y="499"/>
                </a:lnTo>
                <a:lnTo>
                  <a:pt x="1354" y="499"/>
                </a:lnTo>
                <a:lnTo>
                  <a:pt x="1360" y="499"/>
                </a:lnTo>
                <a:lnTo>
                  <a:pt x="1364" y="499"/>
                </a:lnTo>
                <a:lnTo>
                  <a:pt x="1368" y="497"/>
                </a:lnTo>
                <a:lnTo>
                  <a:pt x="1370" y="499"/>
                </a:lnTo>
                <a:lnTo>
                  <a:pt x="1372" y="501"/>
                </a:lnTo>
                <a:lnTo>
                  <a:pt x="1375" y="503"/>
                </a:lnTo>
                <a:lnTo>
                  <a:pt x="1375" y="503"/>
                </a:lnTo>
                <a:lnTo>
                  <a:pt x="1377" y="505"/>
                </a:lnTo>
                <a:lnTo>
                  <a:pt x="1381" y="508"/>
                </a:lnTo>
                <a:lnTo>
                  <a:pt x="1383" y="508"/>
                </a:lnTo>
                <a:lnTo>
                  <a:pt x="1385" y="508"/>
                </a:lnTo>
                <a:lnTo>
                  <a:pt x="1385" y="505"/>
                </a:lnTo>
                <a:lnTo>
                  <a:pt x="1387" y="505"/>
                </a:lnTo>
                <a:lnTo>
                  <a:pt x="1387" y="505"/>
                </a:lnTo>
                <a:lnTo>
                  <a:pt x="1391" y="505"/>
                </a:lnTo>
                <a:lnTo>
                  <a:pt x="1391" y="508"/>
                </a:lnTo>
                <a:lnTo>
                  <a:pt x="1393" y="508"/>
                </a:lnTo>
                <a:lnTo>
                  <a:pt x="1393" y="505"/>
                </a:lnTo>
                <a:lnTo>
                  <a:pt x="1393" y="505"/>
                </a:lnTo>
                <a:lnTo>
                  <a:pt x="1391" y="501"/>
                </a:lnTo>
                <a:lnTo>
                  <a:pt x="1389" y="499"/>
                </a:lnTo>
                <a:lnTo>
                  <a:pt x="1389" y="497"/>
                </a:lnTo>
                <a:lnTo>
                  <a:pt x="1387" y="497"/>
                </a:lnTo>
                <a:lnTo>
                  <a:pt x="1387" y="495"/>
                </a:lnTo>
                <a:lnTo>
                  <a:pt x="1387" y="495"/>
                </a:lnTo>
                <a:lnTo>
                  <a:pt x="1383" y="491"/>
                </a:lnTo>
                <a:lnTo>
                  <a:pt x="1383" y="491"/>
                </a:lnTo>
                <a:lnTo>
                  <a:pt x="1381" y="491"/>
                </a:lnTo>
                <a:lnTo>
                  <a:pt x="1381" y="489"/>
                </a:lnTo>
                <a:lnTo>
                  <a:pt x="1379" y="489"/>
                </a:lnTo>
                <a:lnTo>
                  <a:pt x="1379" y="489"/>
                </a:lnTo>
                <a:lnTo>
                  <a:pt x="1377" y="491"/>
                </a:lnTo>
                <a:lnTo>
                  <a:pt x="1377" y="491"/>
                </a:lnTo>
                <a:lnTo>
                  <a:pt x="1375" y="491"/>
                </a:lnTo>
                <a:lnTo>
                  <a:pt x="1375" y="491"/>
                </a:lnTo>
                <a:lnTo>
                  <a:pt x="1377" y="489"/>
                </a:lnTo>
                <a:lnTo>
                  <a:pt x="1379" y="487"/>
                </a:lnTo>
                <a:lnTo>
                  <a:pt x="1381" y="487"/>
                </a:lnTo>
                <a:lnTo>
                  <a:pt x="1383" y="489"/>
                </a:lnTo>
                <a:lnTo>
                  <a:pt x="1383" y="489"/>
                </a:lnTo>
                <a:lnTo>
                  <a:pt x="1385" y="489"/>
                </a:lnTo>
                <a:lnTo>
                  <a:pt x="1387" y="491"/>
                </a:lnTo>
                <a:lnTo>
                  <a:pt x="1387" y="491"/>
                </a:lnTo>
                <a:lnTo>
                  <a:pt x="1385" y="493"/>
                </a:lnTo>
                <a:lnTo>
                  <a:pt x="1385" y="493"/>
                </a:lnTo>
                <a:lnTo>
                  <a:pt x="1387" y="493"/>
                </a:lnTo>
                <a:lnTo>
                  <a:pt x="1387" y="495"/>
                </a:lnTo>
                <a:lnTo>
                  <a:pt x="1389" y="495"/>
                </a:lnTo>
                <a:lnTo>
                  <a:pt x="1389" y="495"/>
                </a:lnTo>
                <a:lnTo>
                  <a:pt x="1391" y="495"/>
                </a:lnTo>
                <a:lnTo>
                  <a:pt x="1391" y="495"/>
                </a:lnTo>
                <a:lnTo>
                  <a:pt x="1395" y="499"/>
                </a:lnTo>
                <a:lnTo>
                  <a:pt x="1395" y="499"/>
                </a:lnTo>
                <a:lnTo>
                  <a:pt x="1395" y="501"/>
                </a:lnTo>
                <a:lnTo>
                  <a:pt x="1398" y="503"/>
                </a:lnTo>
                <a:lnTo>
                  <a:pt x="1398" y="503"/>
                </a:lnTo>
                <a:lnTo>
                  <a:pt x="1400" y="503"/>
                </a:lnTo>
                <a:lnTo>
                  <a:pt x="1402" y="501"/>
                </a:lnTo>
                <a:lnTo>
                  <a:pt x="1402" y="501"/>
                </a:lnTo>
                <a:lnTo>
                  <a:pt x="1406" y="499"/>
                </a:lnTo>
                <a:lnTo>
                  <a:pt x="1410" y="497"/>
                </a:lnTo>
                <a:lnTo>
                  <a:pt x="1412" y="497"/>
                </a:lnTo>
                <a:lnTo>
                  <a:pt x="1414" y="495"/>
                </a:lnTo>
                <a:lnTo>
                  <a:pt x="1416" y="495"/>
                </a:lnTo>
                <a:lnTo>
                  <a:pt x="1416" y="493"/>
                </a:lnTo>
                <a:lnTo>
                  <a:pt x="1419" y="493"/>
                </a:lnTo>
                <a:lnTo>
                  <a:pt x="1421" y="489"/>
                </a:lnTo>
                <a:lnTo>
                  <a:pt x="1421" y="489"/>
                </a:lnTo>
                <a:lnTo>
                  <a:pt x="1421" y="489"/>
                </a:lnTo>
                <a:lnTo>
                  <a:pt x="1425" y="489"/>
                </a:lnTo>
                <a:lnTo>
                  <a:pt x="1425" y="487"/>
                </a:lnTo>
                <a:lnTo>
                  <a:pt x="1427" y="487"/>
                </a:lnTo>
                <a:lnTo>
                  <a:pt x="1427" y="484"/>
                </a:lnTo>
                <a:lnTo>
                  <a:pt x="1429" y="482"/>
                </a:lnTo>
                <a:lnTo>
                  <a:pt x="1429" y="478"/>
                </a:lnTo>
                <a:lnTo>
                  <a:pt x="1431" y="476"/>
                </a:lnTo>
                <a:lnTo>
                  <a:pt x="1429" y="476"/>
                </a:lnTo>
                <a:lnTo>
                  <a:pt x="1429" y="474"/>
                </a:lnTo>
                <a:lnTo>
                  <a:pt x="1427" y="472"/>
                </a:lnTo>
                <a:lnTo>
                  <a:pt x="1425" y="470"/>
                </a:lnTo>
                <a:lnTo>
                  <a:pt x="1421" y="468"/>
                </a:lnTo>
                <a:lnTo>
                  <a:pt x="1421" y="466"/>
                </a:lnTo>
                <a:lnTo>
                  <a:pt x="1419" y="466"/>
                </a:lnTo>
                <a:lnTo>
                  <a:pt x="1419" y="463"/>
                </a:lnTo>
                <a:lnTo>
                  <a:pt x="1419" y="463"/>
                </a:lnTo>
                <a:lnTo>
                  <a:pt x="1419" y="461"/>
                </a:lnTo>
                <a:lnTo>
                  <a:pt x="1419" y="459"/>
                </a:lnTo>
                <a:lnTo>
                  <a:pt x="1421" y="459"/>
                </a:lnTo>
                <a:lnTo>
                  <a:pt x="1419" y="459"/>
                </a:lnTo>
                <a:lnTo>
                  <a:pt x="1419" y="459"/>
                </a:lnTo>
                <a:lnTo>
                  <a:pt x="1419" y="459"/>
                </a:lnTo>
                <a:lnTo>
                  <a:pt x="1416" y="459"/>
                </a:lnTo>
                <a:lnTo>
                  <a:pt x="1416" y="459"/>
                </a:lnTo>
                <a:lnTo>
                  <a:pt x="1414" y="455"/>
                </a:lnTo>
                <a:lnTo>
                  <a:pt x="1414" y="455"/>
                </a:lnTo>
                <a:lnTo>
                  <a:pt x="1414" y="455"/>
                </a:lnTo>
                <a:lnTo>
                  <a:pt x="1414" y="455"/>
                </a:lnTo>
                <a:lnTo>
                  <a:pt x="1414" y="455"/>
                </a:lnTo>
                <a:lnTo>
                  <a:pt x="1412" y="453"/>
                </a:lnTo>
                <a:lnTo>
                  <a:pt x="1412" y="453"/>
                </a:lnTo>
                <a:lnTo>
                  <a:pt x="1412" y="451"/>
                </a:lnTo>
                <a:lnTo>
                  <a:pt x="1412" y="451"/>
                </a:lnTo>
                <a:lnTo>
                  <a:pt x="1414" y="451"/>
                </a:lnTo>
                <a:lnTo>
                  <a:pt x="1416" y="451"/>
                </a:lnTo>
                <a:lnTo>
                  <a:pt x="1419" y="451"/>
                </a:lnTo>
                <a:lnTo>
                  <a:pt x="1421" y="451"/>
                </a:lnTo>
                <a:lnTo>
                  <a:pt x="1421" y="451"/>
                </a:lnTo>
                <a:lnTo>
                  <a:pt x="1423" y="451"/>
                </a:lnTo>
                <a:lnTo>
                  <a:pt x="1425" y="451"/>
                </a:lnTo>
                <a:lnTo>
                  <a:pt x="1427" y="449"/>
                </a:lnTo>
                <a:lnTo>
                  <a:pt x="1431" y="447"/>
                </a:lnTo>
                <a:lnTo>
                  <a:pt x="1431" y="447"/>
                </a:lnTo>
                <a:lnTo>
                  <a:pt x="1431" y="445"/>
                </a:lnTo>
                <a:lnTo>
                  <a:pt x="1431" y="445"/>
                </a:lnTo>
                <a:lnTo>
                  <a:pt x="1429" y="443"/>
                </a:lnTo>
                <a:lnTo>
                  <a:pt x="1429" y="443"/>
                </a:lnTo>
                <a:lnTo>
                  <a:pt x="1427" y="443"/>
                </a:lnTo>
                <a:lnTo>
                  <a:pt x="1425" y="440"/>
                </a:lnTo>
                <a:lnTo>
                  <a:pt x="1421" y="440"/>
                </a:lnTo>
                <a:lnTo>
                  <a:pt x="1421" y="440"/>
                </a:lnTo>
                <a:lnTo>
                  <a:pt x="1423" y="438"/>
                </a:lnTo>
                <a:lnTo>
                  <a:pt x="1425" y="438"/>
                </a:lnTo>
                <a:lnTo>
                  <a:pt x="1429" y="436"/>
                </a:lnTo>
                <a:lnTo>
                  <a:pt x="1429" y="434"/>
                </a:lnTo>
                <a:lnTo>
                  <a:pt x="1429" y="434"/>
                </a:lnTo>
                <a:lnTo>
                  <a:pt x="1429" y="434"/>
                </a:lnTo>
                <a:lnTo>
                  <a:pt x="1423" y="432"/>
                </a:lnTo>
                <a:lnTo>
                  <a:pt x="1421" y="432"/>
                </a:lnTo>
                <a:lnTo>
                  <a:pt x="1419" y="432"/>
                </a:lnTo>
                <a:lnTo>
                  <a:pt x="1416" y="432"/>
                </a:lnTo>
                <a:lnTo>
                  <a:pt x="1416" y="432"/>
                </a:lnTo>
                <a:lnTo>
                  <a:pt x="1416" y="430"/>
                </a:lnTo>
                <a:lnTo>
                  <a:pt x="1416" y="430"/>
                </a:lnTo>
                <a:lnTo>
                  <a:pt x="1414" y="428"/>
                </a:lnTo>
                <a:lnTo>
                  <a:pt x="1410" y="426"/>
                </a:lnTo>
                <a:lnTo>
                  <a:pt x="1408" y="426"/>
                </a:lnTo>
                <a:lnTo>
                  <a:pt x="1410" y="426"/>
                </a:lnTo>
                <a:lnTo>
                  <a:pt x="1412" y="426"/>
                </a:lnTo>
                <a:lnTo>
                  <a:pt x="1414" y="424"/>
                </a:lnTo>
                <a:lnTo>
                  <a:pt x="1414" y="422"/>
                </a:lnTo>
                <a:lnTo>
                  <a:pt x="1410" y="422"/>
                </a:lnTo>
                <a:lnTo>
                  <a:pt x="1408" y="422"/>
                </a:lnTo>
                <a:lnTo>
                  <a:pt x="1406" y="422"/>
                </a:lnTo>
                <a:lnTo>
                  <a:pt x="1398" y="419"/>
                </a:lnTo>
                <a:lnTo>
                  <a:pt x="1395" y="422"/>
                </a:lnTo>
                <a:lnTo>
                  <a:pt x="1391" y="419"/>
                </a:lnTo>
                <a:lnTo>
                  <a:pt x="1387" y="417"/>
                </a:lnTo>
                <a:lnTo>
                  <a:pt x="1387" y="417"/>
                </a:lnTo>
                <a:lnTo>
                  <a:pt x="1381" y="417"/>
                </a:lnTo>
                <a:lnTo>
                  <a:pt x="1379" y="417"/>
                </a:lnTo>
                <a:lnTo>
                  <a:pt x="1377" y="417"/>
                </a:lnTo>
                <a:lnTo>
                  <a:pt x="1375" y="417"/>
                </a:lnTo>
                <a:lnTo>
                  <a:pt x="1372" y="417"/>
                </a:lnTo>
                <a:lnTo>
                  <a:pt x="1370" y="417"/>
                </a:lnTo>
                <a:lnTo>
                  <a:pt x="1368" y="417"/>
                </a:lnTo>
                <a:lnTo>
                  <a:pt x="1368" y="417"/>
                </a:lnTo>
                <a:lnTo>
                  <a:pt x="1368" y="417"/>
                </a:lnTo>
                <a:lnTo>
                  <a:pt x="1370" y="419"/>
                </a:lnTo>
                <a:lnTo>
                  <a:pt x="1370" y="419"/>
                </a:lnTo>
                <a:lnTo>
                  <a:pt x="1368" y="422"/>
                </a:lnTo>
                <a:lnTo>
                  <a:pt x="1370" y="424"/>
                </a:lnTo>
                <a:lnTo>
                  <a:pt x="1370" y="424"/>
                </a:lnTo>
                <a:lnTo>
                  <a:pt x="1370" y="424"/>
                </a:lnTo>
                <a:lnTo>
                  <a:pt x="1370" y="426"/>
                </a:lnTo>
                <a:lnTo>
                  <a:pt x="1370" y="426"/>
                </a:lnTo>
                <a:lnTo>
                  <a:pt x="1370" y="428"/>
                </a:lnTo>
                <a:lnTo>
                  <a:pt x="1370" y="428"/>
                </a:lnTo>
                <a:lnTo>
                  <a:pt x="1370" y="428"/>
                </a:lnTo>
                <a:lnTo>
                  <a:pt x="1370" y="430"/>
                </a:lnTo>
                <a:lnTo>
                  <a:pt x="1370" y="430"/>
                </a:lnTo>
                <a:lnTo>
                  <a:pt x="1370" y="432"/>
                </a:lnTo>
                <a:lnTo>
                  <a:pt x="1372" y="434"/>
                </a:lnTo>
                <a:lnTo>
                  <a:pt x="1372" y="434"/>
                </a:lnTo>
                <a:lnTo>
                  <a:pt x="1375" y="434"/>
                </a:lnTo>
                <a:lnTo>
                  <a:pt x="1379" y="436"/>
                </a:lnTo>
                <a:lnTo>
                  <a:pt x="1379" y="436"/>
                </a:lnTo>
                <a:lnTo>
                  <a:pt x="1379" y="438"/>
                </a:lnTo>
                <a:lnTo>
                  <a:pt x="1379" y="438"/>
                </a:lnTo>
                <a:lnTo>
                  <a:pt x="1377" y="438"/>
                </a:lnTo>
                <a:lnTo>
                  <a:pt x="1377" y="440"/>
                </a:lnTo>
                <a:lnTo>
                  <a:pt x="1375" y="440"/>
                </a:lnTo>
                <a:lnTo>
                  <a:pt x="1375" y="443"/>
                </a:lnTo>
                <a:lnTo>
                  <a:pt x="1375" y="443"/>
                </a:lnTo>
                <a:lnTo>
                  <a:pt x="1379" y="443"/>
                </a:lnTo>
                <a:lnTo>
                  <a:pt x="1379" y="445"/>
                </a:lnTo>
                <a:lnTo>
                  <a:pt x="1372" y="445"/>
                </a:lnTo>
                <a:lnTo>
                  <a:pt x="1372" y="445"/>
                </a:lnTo>
                <a:lnTo>
                  <a:pt x="1370" y="445"/>
                </a:lnTo>
                <a:lnTo>
                  <a:pt x="1368" y="445"/>
                </a:lnTo>
                <a:lnTo>
                  <a:pt x="1368" y="445"/>
                </a:lnTo>
                <a:lnTo>
                  <a:pt x="1368" y="445"/>
                </a:lnTo>
                <a:lnTo>
                  <a:pt x="1366" y="447"/>
                </a:lnTo>
                <a:lnTo>
                  <a:pt x="1366" y="447"/>
                </a:lnTo>
                <a:lnTo>
                  <a:pt x="1366" y="447"/>
                </a:lnTo>
                <a:lnTo>
                  <a:pt x="1366" y="449"/>
                </a:lnTo>
                <a:lnTo>
                  <a:pt x="1366" y="451"/>
                </a:lnTo>
                <a:lnTo>
                  <a:pt x="1366" y="453"/>
                </a:lnTo>
                <a:lnTo>
                  <a:pt x="1364" y="455"/>
                </a:lnTo>
                <a:lnTo>
                  <a:pt x="1362" y="461"/>
                </a:lnTo>
                <a:lnTo>
                  <a:pt x="1362" y="461"/>
                </a:lnTo>
                <a:lnTo>
                  <a:pt x="1356" y="468"/>
                </a:lnTo>
                <a:lnTo>
                  <a:pt x="1356" y="468"/>
                </a:lnTo>
                <a:lnTo>
                  <a:pt x="1356" y="470"/>
                </a:lnTo>
                <a:lnTo>
                  <a:pt x="1354" y="472"/>
                </a:lnTo>
                <a:lnTo>
                  <a:pt x="1354" y="476"/>
                </a:lnTo>
                <a:lnTo>
                  <a:pt x="1354" y="476"/>
                </a:lnTo>
                <a:lnTo>
                  <a:pt x="1354" y="476"/>
                </a:lnTo>
                <a:lnTo>
                  <a:pt x="1351" y="478"/>
                </a:lnTo>
                <a:lnTo>
                  <a:pt x="1351" y="478"/>
                </a:lnTo>
                <a:lnTo>
                  <a:pt x="1349" y="478"/>
                </a:lnTo>
                <a:lnTo>
                  <a:pt x="1349" y="478"/>
                </a:lnTo>
                <a:lnTo>
                  <a:pt x="1345" y="480"/>
                </a:lnTo>
                <a:lnTo>
                  <a:pt x="1343" y="482"/>
                </a:lnTo>
                <a:lnTo>
                  <a:pt x="1343" y="484"/>
                </a:lnTo>
                <a:lnTo>
                  <a:pt x="1343" y="482"/>
                </a:lnTo>
                <a:lnTo>
                  <a:pt x="1341" y="482"/>
                </a:lnTo>
                <a:lnTo>
                  <a:pt x="1341" y="482"/>
                </a:lnTo>
                <a:lnTo>
                  <a:pt x="1341" y="480"/>
                </a:lnTo>
                <a:lnTo>
                  <a:pt x="1341" y="478"/>
                </a:lnTo>
                <a:lnTo>
                  <a:pt x="1333" y="472"/>
                </a:lnTo>
                <a:lnTo>
                  <a:pt x="1331" y="470"/>
                </a:lnTo>
                <a:lnTo>
                  <a:pt x="1328" y="463"/>
                </a:lnTo>
                <a:lnTo>
                  <a:pt x="1328" y="463"/>
                </a:lnTo>
                <a:lnTo>
                  <a:pt x="1328" y="459"/>
                </a:lnTo>
                <a:lnTo>
                  <a:pt x="1328" y="457"/>
                </a:lnTo>
                <a:lnTo>
                  <a:pt x="1328" y="455"/>
                </a:lnTo>
                <a:lnTo>
                  <a:pt x="1328" y="455"/>
                </a:lnTo>
                <a:lnTo>
                  <a:pt x="1331" y="455"/>
                </a:lnTo>
                <a:lnTo>
                  <a:pt x="1331" y="457"/>
                </a:lnTo>
                <a:lnTo>
                  <a:pt x="1331" y="457"/>
                </a:lnTo>
                <a:lnTo>
                  <a:pt x="1333" y="457"/>
                </a:lnTo>
                <a:lnTo>
                  <a:pt x="1335" y="457"/>
                </a:lnTo>
                <a:lnTo>
                  <a:pt x="1335" y="457"/>
                </a:lnTo>
                <a:lnTo>
                  <a:pt x="1335" y="455"/>
                </a:lnTo>
                <a:lnTo>
                  <a:pt x="1335" y="455"/>
                </a:lnTo>
                <a:lnTo>
                  <a:pt x="1335" y="453"/>
                </a:lnTo>
                <a:lnTo>
                  <a:pt x="1335" y="453"/>
                </a:lnTo>
                <a:lnTo>
                  <a:pt x="1335" y="451"/>
                </a:lnTo>
                <a:lnTo>
                  <a:pt x="1335" y="449"/>
                </a:lnTo>
                <a:lnTo>
                  <a:pt x="1333" y="445"/>
                </a:lnTo>
                <a:lnTo>
                  <a:pt x="1333" y="443"/>
                </a:lnTo>
                <a:lnTo>
                  <a:pt x="1331" y="440"/>
                </a:lnTo>
                <a:lnTo>
                  <a:pt x="1328" y="440"/>
                </a:lnTo>
                <a:lnTo>
                  <a:pt x="1324" y="436"/>
                </a:lnTo>
                <a:lnTo>
                  <a:pt x="1320" y="434"/>
                </a:lnTo>
                <a:lnTo>
                  <a:pt x="1320" y="432"/>
                </a:lnTo>
                <a:lnTo>
                  <a:pt x="1318" y="432"/>
                </a:lnTo>
                <a:lnTo>
                  <a:pt x="1316" y="432"/>
                </a:lnTo>
                <a:lnTo>
                  <a:pt x="1314" y="432"/>
                </a:lnTo>
                <a:lnTo>
                  <a:pt x="1314" y="432"/>
                </a:lnTo>
                <a:lnTo>
                  <a:pt x="1310" y="436"/>
                </a:lnTo>
                <a:lnTo>
                  <a:pt x="1310" y="438"/>
                </a:lnTo>
                <a:lnTo>
                  <a:pt x="1307" y="440"/>
                </a:lnTo>
                <a:lnTo>
                  <a:pt x="1307" y="443"/>
                </a:lnTo>
                <a:lnTo>
                  <a:pt x="1307" y="445"/>
                </a:lnTo>
                <a:lnTo>
                  <a:pt x="1305" y="447"/>
                </a:lnTo>
                <a:lnTo>
                  <a:pt x="1305" y="449"/>
                </a:lnTo>
                <a:lnTo>
                  <a:pt x="1305" y="451"/>
                </a:lnTo>
                <a:lnTo>
                  <a:pt x="1305" y="451"/>
                </a:lnTo>
                <a:lnTo>
                  <a:pt x="1303" y="453"/>
                </a:lnTo>
                <a:lnTo>
                  <a:pt x="1301" y="455"/>
                </a:lnTo>
                <a:lnTo>
                  <a:pt x="1301" y="455"/>
                </a:lnTo>
                <a:lnTo>
                  <a:pt x="1301" y="457"/>
                </a:lnTo>
                <a:lnTo>
                  <a:pt x="1301" y="457"/>
                </a:lnTo>
                <a:lnTo>
                  <a:pt x="1301" y="457"/>
                </a:lnTo>
                <a:lnTo>
                  <a:pt x="1299" y="455"/>
                </a:lnTo>
                <a:lnTo>
                  <a:pt x="1299" y="455"/>
                </a:lnTo>
                <a:lnTo>
                  <a:pt x="1299" y="455"/>
                </a:lnTo>
                <a:lnTo>
                  <a:pt x="1297" y="453"/>
                </a:lnTo>
                <a:lnTo>
                  <a:pt x="1297" y="453"/>
                </a:lnTo>
                <a:lnTo>
                  <a:pt x="1295" y="451"/>
                </a:lnTo>
                <a:lnTo>
                  <a:pt x="1297" y="449"/>
                </a:lnTo>
                <a:lnTo>
                  <a:pt x="1297" y="447"/>
                </a:lnTo>
                <a:lnTo>
                  <a:pt x="1297" y="445"/>
                </a:lnTo>
                <a:lnTo>
                  <a:pt x="1297" y="443"/>
                </a:lnTo>
                <a:lnTo>
                  <a:pt x="1297" y="443"/>
                </a:lnTo>
                <a:lnTo>
                  <a:pt x="1297" y="440"/>
                </a:lnTo>
                <a:lnTo>
                  <a:pt x="1295" y="440"/>
                </a:lnTo>
                <a:lnTo>
                  <a:pt x="1293" y="436"/>
                </a:lnTo>
                <a:lnTo>
                  <a:pt x="1287" y="432"/>
                </a:lnTo>
                <a:lnTo>
                  <a:pt x="1287" y="430"/>
                </a:lnTo>
                <a:lnTo>
                  <a:pt x="1287" y="430"/>
                </a:lnTo>
                <a:lnTo>
                  <a:pt x="1289" y="430"/>
                </a:lnTo>
                <a:lnTo>
                  <a:pt x="1289" y="430"/>
                </a:lnTo>
                <a:lnTo>
                  <a:pt x="1289" y="430"/>
                </a:lnTo>
                <a:lnTo>
                  <a:pt x="1289" y="432"/>
                </a:lnTo>
                <a:lnTo>
                  <a:pt x="1291" y="432"/>
                </a:lnTo>
                <a:lnTo>
                  <a:pt x="1293" y="430"/>
                </a:lnTo>
                <a:lnTo>
                  <a:pt x="1293" y="430"/>
                </a:lnTo>
                <a:lnTo>
                  <a:pt x="1293" y="428"/>
                </a:lnTo>
                <a:lnTo>
                  <a:pt x="1295" y="428"/>
                </a:lnTo>
                <a:lnTo>
                  <a:pt x="1295" y="428"/>
                </a:lnTo>
                <a:lnTo>
                  <a:pt x="1297" y="428"/>
                </a:lnTo>
                <a:lnTo>
                  <a:pt x="1297" y="426"/>
                </a:lnTo>
                <a:lnTo>
                  <a:pt x="1297" y="426"/>
                </a:lnTo>
                <a:lnTo>
                  <a:pt x="1295" y="426"/>
                </a:lnTo>
                <a:lnTo>
                  <a:pt x="1295" y="426"/>
                </a:lnTo>
                <a:lnTo>
                  <a:pt x="1293" y="426"/>
                </a:lnTo>
                <a:lnTo>
                  <a:pt x="1291" y="426"/>
                </a:lnTo>
                <a:lnTo>
                  <a:pt x="1284" y="424"/>
                </a:lnTo>
                <a:lnTo>
                  <a:pt x="1282" y="426"/>
                </a:lnTo>
                <a:lnTo>
                  <a:pt x="1282" y="424"/>
                </a:lnTo>
                <a:lnTo>
                  <a:pt x="1284" y="424"/>
                </a:lnTo>
                <a:lnTo>
                  <a:pt x="1287" y="422"/>
                </a:lnTo>
                <a:lnTo>
                  <a:pt x="1287" y="422"/>
                </a:lnTo>
                <a:lnTo>
                  <a:pt x="1287" y="422"/>
                </a:lnTo>
                <a:lnTo>
                  <a:pt x="1284" y="422"/>
                </a:lnTo>
                <a:lnTo>
                  <a:pt x="1282" y="424"/>
                </a:lnTo>
                <a:lnTo>
                  <a:pt x="1278" y="424"/>
                </a:lnTo>
                <a:lnTo>
                  <a:pt x="1276" y="426"/>
                </a:lnTo>
                <a:lnTo>
                  <a:pt x="1272" y="424"/>
                </a:lnTo>
                <a:lnTo>
                  <a:pt x="1272" y="422"/>
                </a:lnTo>
                <a:lnTo>
                  <a:pt x="1272" y="422"/>
                </a:lnTo>
                <a:lnTo>
                  <a:pt x="1270" y="422"/>
                </a:lnTo>
                <a:lnTo>
                  <a:pt x="1268" y="422"/>
                </a:lnTo>
                <a:lnTo>
                  <a:pt x="1266" y="422"/>
                </a:lnTo>
                <a:lnTo>
                  <a:pt x="1263" y="422"/>
                </a:lnTo>
                <a:lnTo>
                  <a:pt x="1263" y="422"/>
                </a:lnTo>
                <a:lnTo>
                  <a:pt x="1261" y="422"/>
                </a:lnTo>
                <a:lnTo>
                  <a:pt x="1263" y="419"/>
                </a:lnTo>
                <a:lnTo>
                  <a:pt x="1270" y="415"/>
                </a:lnTo>
                <a:lnTo>
                  <a:pt x="1274" y="413"/>
                </a:lnTo>
                <a:lnTo>
                  <a:pt x="1276" y="411"/>
                </a:lnTo>
                <a:lnTo>
                  <a:pt x="1274" y="411"/>
                </a:lnTo>
                <a:lnTo>
                  <a:pt x="1274" y="411"/>
                </a:lnTo>
                <a:lnTo>
                  <a:pt x="1268" y="411"/>
                </a:lnTo>
                <a:lnTo>
                  <a:pt x="1268" y="411"/>
                </a:lnTo>
                <a:lnTo>
                  <a:pt x="1268" y="409"/>
                </a:lnTo>
                <a:lnTo>
                  <a:pt x="1270" y="407"/>
                </a:lnTo>
                <a:lnTo>
                  <a:pt x="1270" y="407"/>
                </a:lnTo>
                <a:lnTo>
                  <a:pt x="1270" y="407"/>
                </a:lnTo>
                <a:lnTo>
                  <a:pt x="1272" y="407"/>
                </a:lnTo>
                <a:lnTo>
                  <a:pt x="1274" y="409"/>
                </a:lnTo>
                <a:lnTo>
                  <a:pt x="1274" y="409"/>
                </a:lnTo>
                <a:lnTo>
                  <a:pt x="1276" y="409"/>
                </a:lnTo>
                <a:lnTo>
                  <a:pt x="1280" y="409"/>
                </a:lnTo>
                <a:lnTo>
                  <a:pt x="1280" y="409"/>
                </a:lnTo>
                <a:lnTo>
                  <a:pt x="1280" y="409"/>
                </a:lnTo>
                <a:lnTo>
                  <a:pt x="1280" y="407"/>
                </a:lnTo>
                <a:lnTo>
                  <a:pt x="1278" y="405"/>
                </a:lnTo>
                <a:lnTo>
                  <a:pt x="1278" y="405"/>
                </a:lnTo>
                <a:lnTo>
                  <a:pt x="1278" y="405"/>
                </a:lnTo>
                <a:lnTo>
                  <a:pt x="1276" y="405"/>
                </a:lnTo>
                <a:lnTo>
                  <a:pt x="1276" y="405"/>
                </a:lnTo>
                <a:lnTo>
                  <a:pt x="1276" y="405"/>
                </a:lnTo>
                <a:lnTo>
                  <a:pt x="1274" y="405"/>
                </a:lnTo>
                <a:lnTo>
                  <a:pt x="1274" y="405"/>
                </a:lnTo>
                <a:lnTo>
                  <a:pt x="1274" y="403"/>
                </a:lnTo>
                <a:lnTo>
                  <a:pt x="1274" y="403"/>
                </a:lnTo>
                <a:lnTo>
                  <a:pt x="1272" y="401"/>
                </a:lnTo>
                <a:lnTo>
                  <a:pt x="1270" y="396"/>
                </a:lnTo>
                <a:lnTo>
                  <a:pt x="1270" y="396"/>
                </a:lnTo>
                <a:lnTo>
                  <a:pt x="1270" y="396"/>
                </a:lnTo>
                <a:lnTo>
                  <a:pt x="1268" y="394"/>
                </a:lnTo>
                <a:lnTo>
                  <a:pt x="1266" y="394"/>
                </a:lnTo>
                <a:lnTo>
                  <a:pt x="1263" y="392"/>
                </a:lnTo>
                <a:lnTo>
                  <a:pt x="1261" y="392"/>
                </a:lnTo>
                <a:lnTo>
                  <a:pt x="1261" y="390"/>
                </a:lnTo>
                <a:lnTo>
                  <a:pt x="1261" y="390"/>
                </a:lnTo>
                <a:lnTo>
                  <a:pt x="1261" y="390"/>
                </a:lnTo>
                <a:lnTo>
                  <a:pt x="1261" y="386"/>
                </a:lnTo>
                <a:lnTo>
                  <a:pt x="1261" y="384"/>
                </a:lnTo>
                <a:lnTo>
                  <a:pt x="1261" y="380"/>
                </a:lnTo>
                <a:lnTo>
                  <a:pt x="1261" y="380"/>
                </a:lnTo>
                <a:lnTo>
                  <a:pt x="1259" y="378"/>
                </a:lnTo>
                <a:lnTo>
                  <a:pt x="1257" y="375"/>
                </a:lnTo>
                <a:lnTo>
                  <a:pt x="1255" y="373"/>
                </a:lnTo>
                <a:lnTo>
                  <a:pt x="1253" y="371"/>
                </a:lnTo>
                <a:lnTo>
                  <a:pt x="1249" y="369"/>
                </a:lnTo>
                <a:lnTo>
                  <a:pt x="1249" y="369"/>
                </a:lnTo>
                <a:lnTo>
                  <a:pt x="1249" y="367"/>
                </a:lnTo>
                <a:lnTo>
                  <a:pt x="1249" y="367"/>
                </a:lnTo>
                <a:lnTo>
                  <a:pt x="1249" y="367"/>
                </a:lnTo>
                <a:lnTo>
                  <a:pt x="1245" y="367"/>
                </a:lnTo>
                <a:lnTo>
                  <a:pt x="1243" y="367"/>
                </a:lnTo>
                <a:lnTo>
                  <a:pt x="1240" y="367"/>
                </a:lnTo>
                <a:lnTo>
                  <a:pt x="1238" y="365"/>
                </a:lnTo>
                <a:lnTo>
                  <a:pt x="1238" y="363"/>
                </a:lnTo>
                <a:lnTo>
                  <a:pt x="1238" y="361"/>
                </a:lnTo>
                <a:lnTo>
                  <a:pt x="1236" y="361"/>
                </a:lnTo>
                <a:lnTo>
                  <a:pt x="1236" y="361"/>
                </a:lnTo>
                <a:lnTo>
                  <a:pt x="1232" y="361"/>
                </a:lnTo>
                <a:lnTo>
                  <a:pt x="1228" y="363"/>
                </a:lnTo>
                <a:lnTo>
                  <a:pt x="1224" y="367"/>
                </a:lnTo>
                <a:lnTo>
                  <a:pt x="1222" y="369"/>
                </a:lnTo>
                <a:lnTo>
                  <a:pt x="1219" y="371"/>
                </a:lnTo>
                <a:lnTo>
                  <a:pt x="1219" y="371"/>
                </a:lnTo>
                <a:lnTo>
                  <a:pt x="1219" y="373"/>
                </a:lnTo>
                <a:lnTo>
                  <a:pt x="1219" y="373"/>
                </a:lnTo>
                <a:lnTo>
                  <a:pt x="1222" y="373"/>
                </a:lnTo>
                <a:lnTo>
                  <a:pt x="1226" y="373"/>
                </a:lnTo>
                <a:lnTo>
                  <a:pt x="1226" y="373"/>
                </a:lnTo>
                <a:lnTo>
                  <a:pt x="1226" y="375"/>
                </a:lnTo>
                <a:lnTo>
                  <a:pt x="1224" y="378"/>
                </a:lnTo>
                <a:lnTo>
                  <a:pt x="1222" y="378"/>
                </a:lnTo>
                <a:lnTo>
                  <a:pt x="1222" y="378"/>
                </a:lnTo>
                <a:lnTo>
                  <a:pt x="1219" y="378"/>
                </a:lnTo>
                <a:lnTo>
                  <a:pt x="1217" y="378"/>
                </a:lnTo>
                <a:lnTo>
                  <a:pt x="1217" y="375"/>
                </a:lnTo>
                <a:lnTo>
                  <a:pt x="1215" y="375"/>
                </a:lnTo>
                <a:lnTo>
                  <a:pt x="1215" y="378"/>
                </a:lnTo>
                <a:lnTo>
                  <a:pt x="1213" y="378"/>
                </a:lnTo>
                <a:lnTo>
                  <a:pt x="1211" y="380"/>
                </a:lnTo>
                <a:lnTo>
                  <a:pt x="1211" y="380"/>
                </a:lnTo>
                <a:lnTo>
                  <a:pt x="1211" y="382"/>
                </a:lnTo>
                <a:lnTo>
                  <a:pt x="1211" y="382"/>
                </a:lnTo>
                <a:lnTo>
                  <a:pt x="1209" y="384"/>
                </a:lnTo>
                <a:lnTo>
                  <a:pt x="1209" y="384"/>
                </a:lnTo>
                <a:lnTo>
                  <a:pt x="1211" y="386"/>
                </a:lnTo>
                <a:lnTo>
                  <a:pt x="1209" y="386"/>
                </a:lnTo>
                <a:lnTo>
                  <a:pt x="1209" y="390"/>
                </a:lnTo>
                <a:lnTo>
                  <a:pt x="1209" y="392"/>
                </a:lnTo>
                <a:lnTo>
                  <a:pt x="1211" y="394"/>
                </a:lnTo>
                <a:lnTo>
                  <a:pt x="1213" y="396"/>
                </a:lnTo>
                <a:lnTo>
                  <a:pt x="1215" y="396"/>
                </a:lnTo>
                <a:lnTo>
                  <a:pt x="1217" y="394"/>
                </a:lnTo>
                <a:lnTo>
                  <a:pt x="1219" y="394"/>
                </a:lnTo>
                <a:lnTo>
                  <a:pt x="1217" y="396"/>
                </a:lnTo>
                <a:lnTo>
                  <a:pt x="1217" y="398"/>
                </a:lnTo>
                <a:lnTo>
                  <a:pt x="1219" y="398"/>
                </a:lnTo>
                <a:lnTo>
                  <a:pt x="1215" y="398"/>
                </a:lnTo>
                <a:lnTo>
                  <a:pt x="1215" y="398"/>
                </a:lnTo>
                <a:lnTo>
                  <a:pt x="1213" y="398"/>
                </a:lnTo>
                <a:lnTo>
                  <a:pt x="1213" y="401"/>
                </a:lnTo>
                <a:lnTo>
                  <a:pt x="1211" y="401"/>
                </a:lnTo>
                <a:lnTo>
                  <a:pt x="1209" y="405"/>
                </a:lnTo>
                <a:lnTo>
                  <a:pt x="1209" y="407"/>
                </a:lnTo>
                <a:lnTo>
                  <a:pt x="1209" y="407"/>
                </a:lnTo>
                <a:lnTo>
                  <a:pt x="1209" y="409"/>
                </a:lnTo>
                <a:lnTo>
                  <a:pt x="1213" y="413"/>
                </a:lnTo>
                <a:lnTo>
                  <a:pt x="1215" y="415"/>
                </a:lnTo>
                <a:lnTo>
                  <a:pt x="1215" y="415"/>
                </a:lnTo>
                <a:lnTo>
                  <a:pt x="1215" y="417"/>
                </a:lnTo>
                <a:lnTo>
                  <a:pt x="1217" y="417"/>
                </a:lnTo>
                <a:lnTo>
                  <a:pt x="1219" y="417"/>
                </a:lnTo>
                <a:lnTo>
                  <a:pt x="1222" y="419"/>
                </a:lnTo>
                <a:lnTo>
                  <a:pt x="1224" y="419"/>
                </a:lnTo>
                <a:lnTo>
                  <a:pt x="1224" y="419"/>
                </a:lnTo>
                <a:lnTo>
                  <a:pt x="1228" y="422"/>
                </a:lnTo>
                <a:lnTo>
                  <a:pt x="1234" y="424"/>
                </a:lnTo>
                <a:lnTo>
                  <a:pt x="1234" y="424"/>
                </a:lnTo>
                <a:lnTo>
                  <a:pt x="1236" y="422"/>
                </a:lnTo>
                <a:lnTo>
                  <a:pt x="1236" y="422"/>
                </a:lnTo>
                <a:lnTo>
                  <a:pt x="1236" y="422"/>
                </a:lnTo>
                <a:lnTo>
                  <a:pt x="1238" y="424"/>
                </a:lnTo>
                <a:lnTo>
                  <a:pt x="1240" y="426"/>
                </a:lnTo>
                <a:lnTo>
                  <a:pt x="1240" y="426"/>
                </a:lnTo>
                <a:lnTo>
                  <a:pt x="1243" y="426"/>
                </a:lnTo>
                <a:lnTo>
                  <a:pt x="1243" y="428"/>
                </a:lnTo>
                <a:lnTo>
                  <a:pt x="1247" y="428"/>
                </a:lnTo>
                <a:lnTo>
                  <a:pt x="1247" y="426"/>
                </a:lnTo>
                <a:lnTo>
                  <a:pt x="1249" y="426"/>
                </a:lnTo>
                <a:lnTo>
                  <a:pt x="1251" y="426"/>
                </a:lnTo>
                <a:lnTo>
                  <a:pt x="1253" y="426"/>
                </a:lnTo>
                <a:lnTo>
                  <a:pt x="1253" y="428"/>
                </a:lnTo>
                <a:lnTo>
                  <a:pt x="1253" y="428"/>
                </a:lnTo>
                <a:lnTo>
                  <a:pt x="1253" y="428"/>
                </a:lnTo>
                <a:lnTo>
                  <a:pt x="1255" y="428"/>
                </a:lnTo>
                <a:lnTo>
                  <a:pt x="1253" y="430"/>
                </a:lnTo>
                <a:lnTo>
                  <a:pt x="1253" y="430"/>
                </a:lnTo>
                <a:lnTo>
                  <a:pt x="1249" y="432"/>
                </a:lnTo>
                <a:lnTo>
                  <a:pt x="1249" y="432"/>
                </a:lnTo>
                <a:lnTo>
                  <a:pt x="1249" y="432"/>
                </a:lnTo>
                <a:lnTo>
                  <a:pt x="1251" y="428"/>
                </a:lnTo>
                <a:lnTo>
                  <a:pt x="1251" y="428"/>
                </a:lnTo>
                <a:lnTo>
                  <a:pt x="1249" y="428"/>
                </a:lnTo>
                <a:lnTo>
                  <a:pt x="1245" y="430"/>
                </a:lnTo>
                <a:lnTo>
                  <a:pt x="1243" y="430"/>
                </a:lnTo>
                <a:lnTo>
                  <a:pt x="1243" y="432"/>
                </a:lnTo>
                <a:lnTo>
                  <a:pt x="1243" y="432"/>
                </a:lnTo>
                <a:lnTo>
                  <a:pt x="1243" y="434"/>
                </a:lnTo>
                <a:lnTo>
                  <a:pt x="1243" y="434"/>
                </a:lnTo>
                <a:lnTo>
                  <a:pt x="1245" y="434"/>
                </a:lnTo>
                <a:lnTo>
                  <a:pt x="1245" y="434"/>
                </a:lnTo>
                <a:lnTo>
                  <a:pt x="1243" y="436"/>
                </a:lnTo>
                <a:lnTo>
                  <a:pt x="1238" y="438"/>
                </a:lnTo>
                <a:lnTo>
                  <a:pt x="1238" y="440"/>
                </a:lnTo>
                <a:lnTo>
                  <a:pt x="1236" y="443"/>
                </a:lnTo>
                <a:lnTo>
                  <a:pt x="1238" y="445"/>
                </a:lnTo>
                <a:lnTo>
                  <a:pt x="1238" y="445"/>
                </a:lnTo>
                <a:lnTo>
                  <a:pt x="1243" y="445"/>
                </a:lnTo>
                <a:lnTo>
                  <a:pt x="1245" y="445"/>
                </a:lnTo>
                <a:lnTo>
                  <a:pt x="1247" y="443"/>
                </a:lnTo>
                <a:lnTo>
                  <a:pt x="1247" y="440"/>
                </a:lnTo>
                <a:lnTo>
                  <a:pt x="1247" y="438"/>
                </a:lnTo>
                <a:lnTo>
                  <a:pt x="1247" y="438"/>
                </a:lnTo>
                <a:lnTo>
                  <a:pt x="1249" y="438"/>
                </a:lnTo>
                <a:lnTo>
                  <a:pt x="1249" y="438"/>
                </a:lnTo>
                <a:lnTo>
                  <a:pt x="1249" y="438"/>
                </a:lnTo>
                <a:lnTo>
                  <a:pt x="1251" y="440"/>
                </a:lnTo>
                <a:lnTo>
                  <a:pt x="1251" y="440"/>
                </a:lnTo>
                <a:lnTo>
                  <a:pt x="1251" y="443"/>
                </a:lnTo>
                <a:lnTo>
                  <a:pt x="1251" y="445"/>
                </a:lnTo>
                <a:lnTo>
                  <a:pt x="1251" y="447"/>
                </a:lnTo>
                <a:lnTo>
                  <a:pt x="1251" y="447"/>
                </a:lnTo>
                <a:lnTo>
                  <a:pt x="1251" y="447"/>
                </a:lnTo>
                <a:lnTo>
                  <a:pt x="1253" y="449"/>
                </a:lnTo>
                <a:lnTo>
                  <a:pt x="1253" y="449"/>
                </a:lnTo>
                <a:lnTo>
                  <a:pt x="1251" y="449"/>
                </a:lnTo>
                <a:lnTo>
                  <a:pt x="1247" y="451"/>
                </a:lnTo>
                <a:lnTo>
                  <a:pt x="1245" y="453"/>
                </a:lnTo>
                <a:lnTo>
                  <a:pt x="1243" y="455"/>
                </a:lnTo>
                <a:lnTo>
                  <a:pt x="1240" y="457"/>
                </a:lnTo>
                <a:lnTo>
                  <a:pt x="1238" y="459"/>
                </a:lnTo>
                <a:lnTo>
                  <a:pt x="1234" y="461"/>
                </a:lnTo>
                <a:lnTo>
                  <a:pt x="1234" y="461"/>
                </a:lnTo>
                <a:lnTo>
                  <a:pt x="1232" y="461"/>
                </a:lnTo>
                <a:lnTo>
                  <a:pt x="1230" y="461"/>
                </a:lnTo>
                <a:lnTo>
                  <a:pt x="1228" y="461"/>
                </a:lnTo>
                <a:lnTo>
                  <a:pt x="1226" y="461"/>
                </a:lnTo>
                <a:lnTo>
                  <a:pt x="1226" y="461"/>
                </a:lnTo>
                <a:lnTo>
                  <a:pt x="1226" y="463"/>
                </a:lnTo>
                <a:lnTo>
                  <a:pt x="1222" y="470"/>
                </a:lnTo>
                <a:lnTo>
                  <a:pt x="1222" y="470"/>
                </a:lnTo>
                <a:lnTo>
                  <a:pt x="1226" y="472"/>
                </a:lnTo>
                <a:lnTo>
                  <a:pt x="1226" y="474"/>
                </a:lnTo>
                <a:lnTo>
                  <a:pt x="1228" y="478"/>
                </a:lnTo>
                <a:lnTo>
                  <a:pt x="1228" y="480"/>
                </a:lnTo>
                <a:lnTo>
                  <a:pt x="1226" y="484"/>
                </a:lnTo>
                <a:lnTo>
                  <a:pt x="1226" y="489"/>
                </a:lnTo>
                <a:lnTo>
                  <a:pt x="1226" y="489"/>
                </a:lnTo>
                <a:lnTo>
                  <a:pt x="1224" y="489"/>
                </a:lnTo>
                <a:lnTo>
                  <a:pt x="1222" y="489"/>
                </a:lnTo>
                <a:lnTo>
                  <a:pt x="1217" y="489"/>
                </a:lnTo>
                <a:lnTo>
                  <a:pt x="1217" y="489"/>
                </a:lnTo>
                <a:lnTo>
                  <a:pt x="1215" y="489"/>
                </a:lnTo>
                <a:lnTo>
                  <a:pt x="1217" y="491"/>
                </a:lnTo>
                <a:lnTo>
                  <a:pt x="1219" y="495"/>
                </a:lnTo>
                <a:lnTo>
                  <a:pt x="1222" y="495"/>
                </a:lnTo>
                <a:lnTo>
                  <a:pt x="1219" y="497"/>
                </a:lnTo>
                <a:lnTo>
                  <a:pt x="1219" y="497"/>
                </a:lnTo>
                <a:lnTo>
                  <a:pt x="1219" y="495"/>
                </a:lnTo>
                <a:lnTo>
                  <a:pt x="1219" y="493"/>
                </a:lnTo>
                <a:lnTo>
                  <a:pt x="1211" y="489"/>
                </a:lnTo>
                <a:lnTo>
                  <a:pt x="1211" y="487"/>
                </a:lnTo>
                <a:lnTo>
                  <a:pt x="1211" y="487"/>
                </a:lnTo>
                <a:lnTo>
                  <a:pt x="1211" y="487"/>
                </a:lnTo>
                <a:lnTo>
                  <a:pt x="1211" y="487"/>
                </a:lnTo>
                <a:lnTo>
                  <a:pt x="1213" y="489"/>
                </a:lnTo>
                <a:lnTo>
                  <a:pt x="1215" y="489"/>
                </a:lnTo>
                <a:lnTo>
                  <a:pt x="1217" y="487"/>
                </a:lnTo>
                <a:lnTo>
                  <a:pt x="1217" y="487"/>
                </a:lnTo>
                <a:lnTo>
                  <a:pt x="1219" y="489"/>
                </a:lnTo>
                <a:lnTo>
                  <a:pt x="1219" y="489"/>
                </a:lnTo>
                <a:lnTo>
                  <a:pt x="1222" y="489"/>
                </a:lnTo>
                <a:lnTo>
                  <a:pt x="1224" y="489"/>
                </a:lnTo>
                <a:lnTo>
                  <a:pt x="1224" y="489"/>
                </a:lnTo>
                <a:lnTo>
                  <a:pt x="1226" y="489"/>
                </a:lnTo>
                <a:lnTo>
                  <a:pt x="1226" y="487"/>
                </a:lnTo>
                <a:lnTo>
                  <a:pt x="1226" y="487"/>
                </a:lnTo>
                <a:lnTo>
                  <a:pt x="1226" y="484"/>
                </a:lnTo>
                <a:lnTo>
                  <a:pt x="1226" y="484"/>
                </a:lnTo>
                <a:lnTo>
                  <a:pt x="1224" y="482"/>
                </a:lnTo>
                <a:lnTo>
                  <a:pt x="1224" y="482"/>
                </a:lnTo>
                <a:lnTo>
                  <a:pt x="1222" y="482"/>
                </a:lnTo>
                <a:lnTo>
                  <a:pt x="1219" y="482"/>
                </a:lnTo>
                <a:lnTo>
                  <a:pt x="1219" y="482"/>
                </a:lnTo>
                <a:lnTo>
                  <a:pt x="1222" y="480"/>
                </a:lnTo>
                <a:lnTo>
                  <a:pt x="1222" y="480"/>
                </a:lnTo>
                <a:lnTo>
                  <a:pt x="1219" y="480"/>
                </a:lnTo>
                <a:lnTo>
                  <a:pt x="1217" y="480"/>
                </a:lnTo>
                <a:lnTo>
                  <a:pt x="1215" y="480"/>
                </a:lnTo>
                <a:lnTo>
                  <a:pt x="1215" y="480"/>
                </a:lnTo>
                <a:lnTo>
                  <a:pt x="1215" y="478"/>
                </a:lnTo>
                <a:lnTo>
                  <a:pt x="1213" y="478"/>
                </a:lnTo>
                <a:lnTo>
                  <a:pt x="1211" y="476"/>
                </a:lnTo>
                <a:lnTo>
                  <a:pt x="1211" y="474"/>
                </a:lnTo>
                <a:lnTo>
                  <a:pt x="1213" y="472"/>
                </a:lnTo>
                <a:lnTo>
                  <a:pt x="1213" y="470"/>
                </a:lnTo>
                <a:lnTo>
                  <a:pt x="1215" y="468"/>
                </a:lnTo>
                <a:lnTo>
                  <a:pt x="1217" y="459"/>
                </a:lnTo>
                <a:lnTo>
                  <a:pt x="1217" y="457"/>
                </a:lnTo>
                <a:lnTo>
                  <a:pt x="1215" y="457"/>
                </a:lnTo>
                <a:lnTo>
                  <a:pt x="1211" y="459"/>
                </a:lnTo>
                <a:lnTo>
                  <a:pt x="1211" y="459"/>
                </a:lnTo>
                <a:lnTo>
                  <a:pt x="1209" y="461"/>
                </a:lnTo>
                <a:lnTo>
                  <a:pt x="1209" y="461"/>
                </a:lnTo>
                <a:lnTo>
                  <a:pt x="1209" y="461"/>
                </a:lnTo>
                <a:lnTo>
                  <a:pt x="1207" y="461"/>
                </a:lnTo>
                <a:lnTo>
                  <a:pt x="1207" y="461"/>
                </a:lnTo>
                <a:lnTo>
                  <a:pt x="1209" y="457"/>
                </a:lnTo>
                <a:lnTo>
                  <a:pt x="1211" y="455"/>
                </a:lnTo>
                <a:lnTo>
                  <a:pt x="1211" y="455"/>
                </a:lnTo>
                <a:lnTo>
                  <a:pt x="1207" y="457"/>
                </a:lnTo>
                <a:lnTo>
                  <a:pt x="1203" y="457"/>
                </a:lnTo>
                <a:lnTo>
                  <a:pt x="1203" y="457"/>
                </a:lnTo>
                <a:lnTo>
                  <a:pt x="1201" y="455"/>
                </a:lnTo>
                <a:lnTo>
                  <a:pt x="1201" y="453"/>
                </a:lnTo>
                <a:lnTo>
                  <a:pt x="1199" y="453"/>
                </a:lnTo>
                <a:lnTo>
                  <a:pt x="1199" y="451"/>
                </a:lnTo>
                <a:lnTo>
                  <a:pt x="1196" y="451"/>
                </a:lnTo>
                <a:lnTo>
                  <a:pt x="1196" y="451"/>
                </a:lnTo>
                <a:lnTo>
                  <a:pt x="1194" y="451"/>
                </a:lnTo>
                <a:lnTo>
                  <a:pt x="1192" y="451"/>
                </a:lnTo>
                <a:lnTo>
                  <a:pt x="1190" y="451"/>
                </a:lnTo>
                <a:lnTo>
                  <a:pt x="1188" y="451"/>
                </a:lnTo>
                <a:lnTo>
                  <a:pt x="1188" y="451"/>
                </a:lnTo>
                <a:lnTo>
                  <a:pt x="1190" y="453"/>
                </a:lnTo>
                <a:lnTo>
                  <a:pt x="1190" y="453"/>
                </a:lnTo>
                <a:lnTo>
                  <a:pt x="1186" y="455"/>
                </a:lnTo>
                <a:lnTo>
                  <a:pt x="1184" y="455"/>
                </a:lnTo>
                <a:lnTo>
                  <a:pt x="1182" y="453"/>
                </a:lnTo>
                <a:lnTo>
                  <a:pt x="1180" y="453"/>
                </a:lnTo>
                <a:lnTo>
                  <a:pt x="1180" y="453"/>
                </a:lnTo>
                <a:lnTo>
                  <a:pt x="1178" y="455"/>
                </a:lnTo>
                <a:lnTo>
                  <a:pt x="1180" y="455"/>
                </a:lnTo>
                <a:lnTo>
                  <a:pt x="1182" y="457"/>
                </a:lnTo>
                <a:lnTo>
                  <a:pt x="1182" y="457"/>
                </a:lnTo>
                <a:lnTo>
                  <a:pt x="1182" y="459"/>
                </a:lnTo>
                <a:lnTo>
                  <a:pt x="1182" y="459"/>
                </a:lnTo>
                <a:lnTo>
                  <a:pt x="1182" y="459"/>
                </a:lnTo>
                <a:lnTo>
                  <a:pt x="1182" y="459"/>
                </a:lnTo>
                <a:lnTo>
                  <a:pt x="1182" y="461"/>
                </a:lnTo>
                <a:lnTo>
                  <a:pt x="1186" y="466"/>
                </a:lnTo>
                <a:lnTo>
                  <a:pt x="1186" y="466"/>
                </a:lnTo>
                <a:lnTo>
                  <a:pt x="1190" y="463"/>
                </a:lnTo>
                <a:lnTo>
                  <a:pt x="1192" y="463"/>
                </a:lnTo>
                <a:lnTo>
                  <a:pt x="1194" y="463"/>
                </a:lnTo>
                <a:lnTo>
                  <a:pt x="1199" y="466"/>
                </a:lnTo>
                <a:lnTo>
                  <a:pt x="1199" y="468"/>
                </a:lnTo>
                <a:lnTo>
                  <a:pt x="1201" y="468"/>
                </a:lnTo>
                <a:lnTo>
                  <a:pt x="1201" y="468"/>
                </a:lnTo>
                <a:lnTo>
                  <a:pt x="1201" y="470"/>
                </a:lnTo>
                <a:lnTo>
                  <a:pt x="1201" y="470"/>
                </a:lnTo>
                <a:lnTo>
                  <a:pt x="1201" y="470"/>
                </a:lnTo>
                <a:lnTo>
                  <a:pt x="1199" y="472"/>
                </a:lnTo>
                <a:lnTo>
                  <a:pt x="1196" y="472"/>
                </a:lnTo>
                <a:lnTo>
                  <a:pt x="1194" y="472"/>
                </a:lnTo>
                <a:lnTo>
                  <a:pt x="1188" y="470"/>
                </a:lnTo>
                <a:lnTo>
                  <a:pt x="1188" y="470"/>
                </a:lnTo>
                <a:lnTo>
                  <a:pt x="1188" y="470"/>
                </a:lnTo>
                <a:lnTo>
                  <a:pt x="1182" y="463"/>
                </a:lnTo>
                <a:lnTo>
                  <a:pt x="1180" y="461"/>
                </a:lnTo>
                <a:lnTo>
                  <a:pt x="1180" y="461"/>
                </a:lnTo>
                <a:lnTo>
                  <a:pt x="1178" y="461"/>
                </a:lnTo>
                <a:lnTo>
                  <a:pt x="1178" y="461"/>
                </a:lnTo>
                <a:lnTo>
                  <a:pt x="1178" y="463"/>
                </a:lnTo>
                <a:lnTo>
                  <a:pt x="1178" y="463"/>
                </a:lnTo>
                <a:lnTo>
                  <a:pt x="1180" y="466"/>
                </a:lnTo>
                <a:lnTo>
                  <a:pt x="1182" y="468"/>
                </a:lnTo>
                <a:lnTo>
                  <a:pt x="1182" y="468"/>
                </a:lnTo>
                <a:lnTo>
                  <a:pt x="1182" y="468"/>
                </a:lnTo>
                <a:lnTo>
                  <a:pt x="1182" y="468"/>
                </a:lnTo>
                <a:lnTo>
                  <a:pt x="1178" y="468"/>
                </a:lnTo>
                <a:lnTo>
                  <a:pt x="1175" y="470"/>
                </a:lnTo>
                <a:lnTo>
                  <a:pt x="1175" y="470"/>
                </a:lnTo>
                <a:lnTo>
                  <a:pt x="1173" y="470"/>
                </a:lnTo>
                <a:lnTo>
                  <a:pt x="1171" y="470"/>
                </a:lnTo>
                <a:lnTo>
                  <a:pt x="1169" y="470"/>
                </a:lnTo>
                <a:lnTo>
                  <a:pt x="1167" y="468"/>
                </a:lnTo>
                <a:lnTo>
                  <a:pt x="1163" y="468"/>
                </a:lnTo>
                <a:lnTo>
                  <a:pt x="1157" y="468"/>
                </a:lnTo>
                <a:lnTo>
                  <a:pt x="1152" y="468"/>
                </a:lnTo>
                <a:lnTo>
                  <a:pt x="1152" y="468"/>
                </a:lnTo>
                <a:lnTo>
                  <a:pt x="1150" y="468"/>
                </a:lnTo>
                <a:lnTo>
                  <a:pt x="1148" y="468"/>
                </a:lnTo>
                <a:lnTo>
                  <a:pt x="1146" y="468"/>
                </a:lnTo>
                <a:lnTo>
                  <a:pt x="1144" y="470"/>
                </a:lnTo>
                <a:lnTo>
                  <a:pt x="1144" y="470"/>
                </a:lnTo>
                <a:lnTo>
                  <a:pt x="1136" y="470"/>
                </a:lnTo>
                <a:lnTo>
                  <a:pt x="1134" y="470"/>
                </a:lnTo>
                <a:lnTo>
                  <a:pt x="1131" y="470"/>
                </a:lnTo>
                <a:lnTo>
                  <a:pt x="1129" y="470"/>
                </a:lnTo>
                <a:lnTo>
                  <a:pt x="1127" y="470"/>
                </a:lnTo>
                <a:lnTo>
                  <a:pt x="1125" y="470"/>
                </a:lnTo>
                <a:lnTo>
                  <a:pt x="1125" y="470"/>
                </a:lnTo>
                <a:lnTo>
                  <a:pt x="1121" y="468"/>
                </a:lnTo>
                <a:lnTo>
                  <a:pt x="1117" y="468"/>
                </a:lnTo>
                <a:lnTo>
                  <a:pt x="1115" y="466"/>
                </a:lnTo>
                <a:lnTo>
                  <a:pt x="1111" y="461"/>
                </a:lnTo>
                <a:lnTo>
                  <a:pt x="1108" y="459"/>
                </a:lnTo>
                <a:lnTo>
                  <a:pt x="1106" y="461"/>
                </a:lnTo>
                <a:lnTo>
                  <a:pt x="1102" y="461"/>
                </a:lnTo>
                <a:lnTo>
                  <a:pt x="1098" y="461"/>
                </a:lnTo>
                <a:lnTo>
                  <a:pt x="1096" y="461"/>
                </a:lnTo>
                <a:lnTo>
                  <a:pt x="1094" y="461"/>
                </a:lnTo>
                <a:lnTo>
                  <a:pt x="1092" y="459"/>
                </a:lnTo>
                <a:lnTo>
                  <a:pt x="1092" y="459"/>
                </a:lnTo>
                <a:lnTo>
                  <a:pt x="1092" y="457"/>
                </a:lnTo>
                <a:lnTo>
                  <a:pt x="1092" y="457"/>
                </a:lnTo>
                <a:lnTo>
                  <a:pt x="1090" y="457"/>
                </a:lnTo>
                <a:lnTo>
                  <a:pt x="1087" y="457"/>
                </a:lnTo>
                <a:lnTo>
                  <a:pt x="1087" y="457"/>
                </a:lnTo>
                <a:lnTo>
                  <a:pt x="1087" y="455"/>
                </a:lnTo>
                <a:lnTo>
                  <a:pt x="1087" y="455"/>
                </a:lnTo>
                <a:lnTo>
                  <a:pt x="1087" y="455"/>
                </a:lnTo>
                <a:lnTo>
                  <a:pt x="1085" y="455"/>
                </a:lnTo>
                <a:lnTo>
                  <a:pt x="1085" y="455"/>
                </a:lnTo>
                <a:lnTo>
                  <a:pt x="1083" y="455"/>
                </a:lnTo>
                <a:lnTo>
                  <a:pt x="1081" y="453"/>
                </a:lnTo>
                <a:lnTo>
                  <a:pt x="1081" y="451"/>
                </a:lnTo>
                <a:lnTo>
                  <a:pt x="1079" y="449"/>
                </a:lnTo>
                <a:lnTo>
                  <a:pt x="1079" y="445"/>
                </a:lnTo>
                <a:lnTo>
                  <a:pt x="1077" y="445"/>
                </a:lnTo>
                <a:lnTo>
                  <a:pt x="1077" y="443"/>
                </a:lnTo>
                <a:lnTo>
                  <a:pt x="1075" y="443"/>
                </a:lnTo>
                <a:lnTo>
                  <a:pt x="1073" y="440"/>
                </a:lnTo>
                <a:lnTo>
                  <a:pt x="1071" y="440"/>
                </a:lnTo>
                <a:lnTo>
                  <a:pt x="1067" y="440"/>
                </a:lnTo>
                <a:lnTo>
                  <a:pt x="1062" y="443"/>
                </a:lnTo>
                <a:lnTo>
                  <a:pt x="1060" y="443"/>
                </a:lnTo>
                <a:lnTo>
                  <a:pt x="1052" y="447"/>
                </a:lnTo>
                <a:lnTo>
                  <a:pt x="1046" y="447"/>
                </a:lnTo>
                <a:lnTo>
                  <a:pt x="1039" y="449"/>
                </a:lnTo>
                <a:lnTo>
                  <a:pt x="1037" y="449"/>
                </a:lnTo>
                <a:lnTo>
                  <a:pt x="1033" y="453"/>
                </a:lnTo>
                <a:lnTo>
                  <a:pt x="1033" y="455"/>
                </a:lnTo>
                <a:lnTo>
                  <a:pt x="1033" y="457"/>
                </a:lnTo>
                <a:lnTo>
                  <a:pt x="1037" y="459"/>
                </a:lnTo>
                <a:lnTo>
                  <a:pt x="1039" y="459"/>
                </a:lnTo>
                <a:lnTo>
                  <a:pt x="1039" y="459"/>
                </a:lnTo>
                <a:lnTo>
                  <a:pt x="1041" y="459"/>
                </a:lnTo>
                <a:lnTo>
                  <a:pt x="1043" y="459"/>
                </a:lnTo>
                <a:lnTo>
                  <a:pt x="1048" y="459"/>
                </a:lnTo>
                <a:lnTo>
                  <a:pt x="1048" y="457"/>
                </a:lnTo>
                <a:lnTo>
                  <a:pt x="1048" y="457"/>
                </a:lnTo>
                <a:lnTo>
                  <a:pt x="1048" y="455"/>
                </a:lnTo>
                <a:lnTo>
                  <a:pt x="1048" y="455"/>
                </a:lnTo>
                <a:lnTo>
                  <a:pt x="1050" y="455"/>
                </a:lnTo>
                <a:lnTo>
                  <a:pt x="1054" y="455"/>
                </a:lnTo>
                <a:lnTo>
                  <a:pt x="1056" y="455"/>
                </a:lnTo>
                <a:lnTo>
                  <a:pt x="1056" y="455"/>
                </a:lnTo>
                <a:lnTo>
                  <a:pt x="1058" y="453"/>
                </a:lnTo>
                <a:lnTo>
                  <a:pt x="1060" y="453"/>
                </a:lnTo>
                <a:lnTo>
                  <a:pt x="1060" y="453"/>
                </a:lnTo>
                <a:lnTo>
                  <a:pt x="1062" y="455"/>
                </a:lnTo>
                <a:lnTo>
                  <a:pt x="1064" y="453"/>
                </a:lnTo>
                <a:lnTo>
                  <a:pt x="1064" y="451"/>
                </a:lnTo>
                <a:lnTo>
                  <a:pt x="1064" y="451"/>
                </a:lnTo>
                <a:lnTo>
                  <a:pt x="1069" y="449"/>
                </a:lnTo>
                <a:lnTo>
                  <a:pt x="1071" y="447"/>
                </a:lnTo>
                <a:lnTo>
                  <a:pt x="1073" y="447"/>
                </a:lnTo>
                <a:lnTo>
                  <a:pt x="1075" y="449"/>
                </a:lnTo>
                <a:lnTo>
                  <a:pt x="1075" y="449"/>
                </a:lnTo>
                <a:lnTo>
                  <a:pt x="1075" y="451"/>
                </a:lnTo>
                <a:lnTo>
                  <a:pt x="1075" y="451"/>
                </a:lnTo>
                <a:lnTo>
                  <a:pt x="1073" y="453"/>
                </a:lnTo>
                <a:lnTo>
                  <a:pt x="1071" y="453"/>
                </a:lnTo>
                <a:lnTo>
                  <a:pt x="1071" y="453"/>
                </a:lnTo>
                <a:lnTo>
                  <a:pt x="1069" y="453"/>
                </a:lnTo>
                <a:lnTo>
                  <a:pt x="1067" y="455"/>
                </a:lnTo>
                <a:lnTo>
                  <a:pt x="1067" y="455"/>
                </a:lnTo>
                <a:lnTo>
                  <a:pt x="1067" y="457"/>
                </a:lnTo>
                <a:lnTo>
                  <a:pt x="1064" y="459"/>
                </a:lnTo>
                <a:lnTo>
                  <a:pt x="1064" y="457"/>
                </a:lnTo>
                <a:lnTo>
                  <a:pt x="1062" y="457"/>
                </a:lnTo>
                <a:lnTo>
                  <a:pt x="1062" y="457"/>
                </a:lnTo>
                <a:lnTo>
                  <a:pt x="1060" y="459"/>
                </a:lnTo>
                <a:lnTo>
                  <a:pt x="1060" y="459"/>
                </a:lnTo>
                <a:lnTo>
                  <a:pt x="1058" y="461"/>
                </a:lnTo>
                <a:lnTo>
                  <a:pt x="1058" y="461"/>
                </a:lnTo>
                <a:lnTo>
                  <a:pt x="1056" y="461"/>
                </a:lnTo>
                <a:lnTo>
                  <a:pt x="1054" y="461"/>
                </a:lnTo>
                <a:lnTo>
                  <a:pt x="1052" y="461"/>
                </a:lnTo>
                <a:lnTo>
                  <a:pt x="1052" y="461"/>
                </a:lnTo>
                <a:lnTo>
                  <a:pt x="1050" y="461"/>
                </a:lnTo>
                <a:lnTo>
                  <a:pt x="1046" y="461"/>
                </a:lnTo>
                <a:lnTo>
                  <a:pt x="1046" y="461"/>
                </a:lnTo>
                <a:lnTo>
                  <a:pt x="1046" y="463"/>
                </a:lnTo>
                <a:lnTo>
                  <a:pt x="1048" y="463"/>
                </a:lnTo>
                <a:lnTo>
                  <a:pt x="1046" y="466"/>
                </a:lnTo>
                <a:lnTo>
                  <a:pt x="1046" y="468"/>
                </a:lnTo>
                <a:lnTo>
                  <a:pt x="1043" y="468"/>
                </a:lnTo>
                <a:lnTo>
                  <a:pt x="1043" y="470"/>
                </a:lnTo>
                <a:lnTo>
                  <a:pt x="1043" y="470"/>
                </a:lnTo>
                <a:lnTo>
                  <a:pt x="1046" y="472"/>
                </a:lnTo>
                <a:lnTo>
                  <a:pt x="1048" y="474"/>
                </a:lnTo>
                <a:lnTo>
                  <a:pt x="1048" y="476"/>
                </a:lnTo>
                <a:lnTo>
                  <a:pt x="1048" y="476"/>
                </a:lnTo>
                <a:lnTo>
                  <a:pt x="1048" y="478"/>
                </a:lnTo>
                <a:lnTo>
                  <a:pt x="1048" y="478"/>
                </a:lnTo>
                <a:lnTo>
                  <a:pt x="1050" y="480"/>
                </a:lnTo>
                <a:lnTo>
                  <a:pt x="1050" y="482"/>
                </a:lnTo>
                <a:lnTo>
                  <a:pt x="1054" y="484"/>
                </a:lnTo>
                <a:lnTo>
                  <a:pt x="1054" y="484"/>
                </a:lnTo>
                <a:lnTo>
                  <a:pt x="1052" y="487"/>
                </a:lnTo>
                <a:lnTo>
                  <a:pt x="1052" y="487"/>
                </a:lnTo>
                <a:lnTo>
                  <a:pt x="1054" y="489"/>
                </a:lnTo>
                <a:lnTo>
                  <a:pt x="1056" y="491"/>
                </a:lnTo>
                <a:lnTo>
                  <a:pt x="1054" y="491"/>
                </a:lnTo>
                <a:lnTo>
                  <a:pt x="1052" y="489"/>
                </a:lnTo>
                <a:lnTo>
                  <a:pt x="1052" y="489"/>
                </a:lnTo>
                <a:lnTo>
                  <a:pt x="1052" y="489"/>
                </a:lnTo>
                <a:lnTo>
                  <a:pt x="1052" y="489"/>
                </a:lnTo>
                <a:lnTo>
                  <a:pt x="1050" y="489"/>
                </a:lnTo>
                <a:lnTo>
                  <a:pt x="1048" y="487"/>
                </a:lnTo>
                <a:lnTo>
                  <a:pt x="1048" y="489"/>
                </a:lnTo>
                <a:lnTo>
                  <a:pt x="1048" y="489"/>
                </a:lnTo>
                <a:lnTo>
                  <a:pt x="1048" y="493"/>
                </a:lnTo>
                <a:lnTo>
                  <a:pt x="1048" y="493"/>
                </a:lnTo>
                <a:lnTo>
                  <a:pt x="1048" y="493"/>
                </a:lnTo>
                <a:lnTo>
                  <a:pt x="1050" y="497"/>
                </a:lnTo>
                <a:lnTo>
                  <a:pt x="1054" y="501"/>
                </a:lnTo>
                <a:lnTo>
                  <a:pt x="1054" y="501"/>
                </a:lnTo>
                <a:lnTo>
                  <a:pt x="1054" y="501"/>
                </a:lnTo>
                <a:lnTo>
                  <a:pt x="1052" y="501"/>
                </a:lnTo>
                <a:lnTo>
                  <a:pt x="1050" y="499"/>
                </a:lnTo>
                <a:lnTo>
                  <a:pt x="1048" y="497"/>
                </a:lnTo>
                <a:lnTo>
                  <a:pt x="1046" y="495"/>
                </a:lnTo>
                <a:lnTo>
                  <a:pt x="1043" y="493"/>
                </a:lnTo>
                <a:lnTo>
                  <a:pt x="1043" y="493"/>
                </a:lnTo>
                <a:lnTo>
                  <a:pt x="1041" y="491"/>
                </a:lnTo>
                <a:lnTo>
                  <a:pt x="1041" y="491"/>
                </a:lnTo>
                <a:lnTo>
                  <a:pt x="1041" y="491"/>
                </a:lnTo>
                <a:lnTo>
                  <a:pt x="1039" y="489"/>
                </a:lnTo>
                <a:lnTo>
                  <a:pt x="1037" y="487"/>
                </a:lnTo>
                <a:lnTo>
                  <a:pt x="1035" y="484"/>
                </a:lnTo>
                <a:lnTo>
                  <a:pt x="1037" y="484"/>
                </a:lnTo>
                <a:lnTo>
                  <a:pt x="1037" y="487"/>
                </a:lnTo>
                <a:lnTo>
                  <a:pt x="1039" y="487"/>
                </a:lnTo>
                <a:lnTo>
                  <a:pt x="1041" y="487"/>
                </a:lnTo>
                <a:lnTo>
                  <a:pt x="1043" y="484"/>
                </a:lnTo>
                <a:lnTo>
                  <a:pt x="1043" y="484"/>
                </a:lnTo>
                <a:lnTo>
                  <a:pt x="1043" y="484"/>
                </a:lnTo>
                <a:lnTo>
                  <a:pt x="1043" y="482"/>
                </a:lnTo>
                <a:lnTo>
                  <a:pt x="1043" y="482"/>
                </a:lnTo>
                <a:lnTo>
                  <a:pt x="1037" y="478"/>
                </a:lnTo>
                <a:lnTo>
                  <a:pt x="1035" y="476"/>
                </a:lnTo>
                <a:lnTo>
                  <a:pt x="1035" y="474"/>
                </a:lnTo>
                <a:lnTo>
                  <a:pt x="1035" y="474"/>
                </a:lnTo>
                <a:lnTo>
                  <a:pt x="1033" y="472"/>
                </a:lnTo>
                <a:lnTo>
                  <a:pt x="1033" y="474"/>
                </a:lnTo>
                <a:lnTo>
                  <a:pt x="1031" y="476"/>
                </a:lnTo>
                <a:lnTo>
                  <a:pt x="1031" y="478"/>
                </a:lnTo>
                <a:lnTo>
                  <a:pt x="1031" y="476"/>
                </a:lnTo>
                <a:lnTo>
                  <a:pt x="1029" y="476"/>
                </a:lnTo>
                <a:lnTo>
                  <a:pt x="1029" y="474"/>
                </a:lnTo>
                <a:lnTo>
                  <a:pt x="1029" y="472"/>
                </a:lnTo>
                <a:lnTo>
                  <a:pt x="1029" y="470"/>
                </a:lnTo>
                <a:lnTo>
                  <a:pt x="1027" y="470"/>
                </a:lnTo>
                <a:lnTo>
                  <a:pt x="1025" y="470"/>
                </a:lnTo>
                <a:lnTo>
                  <a:pt x="1020" y="470"/>
                </a:lnTo>
                <a:lnTo>
                  <a:pt x="1018" y="470"/>
                </a:lnTo>
                <a:lnTo>
                  <a:pt x="1018" y="468"/>
                </a:lnTo>
                <a:lnTo>
                  <a:pt x="1016" y="466"/>
                </a:lnTo>
                <a:lnTo>
                  <a:pt x="1016" y="466"/>
                </a:lnTo>
                <a:lnTo>
                  <a:pt x="1014" y="466"/>
                </a:lnTo>
                <a:lnTo>
                  <a:pt x="1014" y="463"/>
                </a:lnTo>
                <a:lnTo>
                  <a:pt x="1012" y="463"/>
                </a:lnTo>
                <a:lnTo>
                  <a:pt x="1012" y="463"/>
                </a:lnTo>
                <a:lnTo>
                  <a:pt x="1010" y="463"/>
                </a:lnTo>
                <a:lnTo>
                  <a:pt x="1008" y="463"/>
                </a:lnTo>
                <a:lnTo>
                  <a:pt x="1002" y="468"/>
                </a:lnTo>
                <a:lnTo>
                  <a:pt x="999" y="468"/>
                </a:lnTo>
                <a:lnTo>
                  <a:pt x="997" y="468"/>
                </a:lnTo>
                <a:lnTo>
                  <a:pt x="997" y="468"/>
                </a:lnTo>
                <a:lnTo>
                  <a:pt x="997" y="468"/>
                </a:lnTo>
                <a:lnTo>
                  <a:pt x="995" y="468"/>
                </a:lnTo>
                <a:lnTo>
                  <a:pt x="993" y="468"/>
                </a:lnTo>
                <a:lnTo>
                  <a:pt x="991" y="470"/>
                </a:lnTo>
                <a:lnTo>
                  <a:pt x="989" y="470"/>
                </a:lnTo>
                <a:lnTo>
                  <a:pt x="983" y="470"/>
                </a:lnTo>
                <a:lnTo>
                  <a:pt x="983" y="470"/>
                </a:lnTo>
                <a:lnTo>
                  <a:pt x="981" y="470"/>
                </a:lnTo>
                <a:lnTo>
                  <a:pt x="979" y="472"/>
                </a:lnTo>
                <a:lnTo>
                  <a:pt x="979" y="472"/>
                </a:lnTo>
                <a:lnTo>
                  <a:pt x="972" y="472"/>
                </a:lnTo>
                <a:lnTo>
                  <a:pt x="970" y="472"/>
                </a:lnTo>
                <a:lnTo>
                  <a:pt x="968" y="470"/>
                </a:lnTo>
                <a:lnTo>
                  <a:pt x="962" y="470"/>
                </a:lnTo>
                <a:lnTo>
                  <a:pt x="958" y="470"/>
                </a:lnTo>
                <a:lnTo>
                  <a:pt x="955" y="470"/>
                </a:lnTo>
                <a:lnTo>
                  <a:pt x="953" y="470"/>
                </a:lnTo>
                <a:lnTo>
                  <a:pt x="951" y="470"/>
                </a:lnTo>
                <a:lnTo>
                  <a:pt x="949" y="470"/>
                </a:lnTo>
                <a:lnTo>
                  <a:pt x="947" y="468"/>
                </a:lnTo>
                <a:lnTo>
                  <a:pt x="943" y="468"/>
                </a:lnTo>
                <a:lnTo>
                  <a:pt x="941" y="468"/>
                </a:lnTo>
                <a:lnTo>
                  <a:pt x="939" y="468"/>
                </a:lnTo>
                <a:lnTo>
                  <a:pt x="937" y="466"/>
                </a:lnTo>
                <a:lnTo>
                  <a:pt x="935" y="466"/>
                </a:lnTo>
                <a:lnTo>
                  <a:pt x="935" y="466"/>
                </a:lnTo>
                <a:lnTo>
                  <a:pt x="939" y="463"/>
                </a:lnTo>
                <a:lnTo>
                  <a:pt x="939" y="463"/>
                </a:lnTo>
                <a:lnTo>
                  <a:pt x="939" y="461"/>
                </a:lnTo>
                <a:lnTo>
                  <a:pt x="939" y="461"/>
                </a:lnTo>
                <a:lnTo>
                  <a:pt x="941" y="459"/>
                </a:lnTo>
                <a:lnTo>
                  <a:pt x="943" y="459"/>
                </a:lnTo>
                <a:lnTo>
                  <a:pt x="945" y="457"/>
                </a:lnTo>
                <a:lnTo>
                  <a:pt x="951" y="457"/>
                </a:lnTo>
                <a:lnTo>
                  <a:pt x="955" y="457"/>
                </a:lnTo>
                <a:lnTo>
                  <a:pt x="955" y="457"/>
                </a:lnTo>
                <a:lnTo>
                  <a:pt x="955" y="455"/>
                </a:lnTo>
                <a:lnTo>
                  <a:pt x="958" y="453"/>
                </a:lnTo>
                <a:lnTo>
                  <a:pt x="955" y="453"/>
                </a:lnTo>
                <a:lnTo>
                  <a:pt x="955" y="453"/>
                </a:lnTo>
                <a:lnTo>
                  <a:pt x="955" y="453"/>
                </a:lnTo>
                <a:lnTo>
                  <a:pt x="955" y="451"/>
                </a:lnTo>
                <a:lnTo>
                  <a:pt x="953" y="449"/>
                </a:lnTo>
                <a:lnTo>
                  <a:pt x="949" y="447"/>
                </a:lnTo>
                <a:lnTo>
                  <a:pt x="947" y="445"/>
                </a:lnTo>
                <a:lnTo>
                  <a:pt x="941" y="443"/>
                </a:lnTo>
                <a:lnTo>
                  <a:pt x="939" y="440"/>
                </a:lnTo>
                <a:lnTo>
                  <a:pt x="935" y="440"/>
                </a:lnTo>
                <a:lnTo>
                  <a:pt x="932" y="438"/>
                </a:lnTo>
                <a:lnTo>
                  <a:pt x="930" y="438"/>
                </a:lnTo>
                <a:lnTo>
                  <a:pt x="928" y="438"/>
                </a:lnTo>
                <a:lnTo>
                  <a:pt x="928" y="438"/>
                </a:lnTo>
                <a:lnTo>
                  <a:pt x="924" y="438"/>
                </a:lnTo>
                <a:lnTo>
                  <a:pt x="924" y="438"/>
                </a:lnTo>
                <a:lnTo>
                  <a:pt x="924" y="438"/>
                </a:lnTo>
                <a:lnTo>
                  <a:pt x="926" y="443"/>
                </a:lnTo>
                <a:lnTo>
                  <a:pt x="926" y="443"/>
                </a:lnTo>
                <a:lnTo>
                  <a:pt x="924" y="443"/>
                </a:lnTo>
                <a:lnTo>
                  <a:pt x="922" y="440"/>
                </a:lnTo>
                <a:lnTo>
                  <a:pt x="922" y="440"/>
                </a:lnTo>
                <a:lnTo>
                  <a:pt x="920" y="440"/>
                </a:lnTo>
                <a:lnTo>
                  <a:pt x="911" y="440"/>
                </a:lnTo>
                <a:lnTo>
                  <a:pt x="911" y="440"/>
                </a:lnTo>
                <a:lnTo>
                  <a:pt x="909" y="440"/>
                </a:lnTo>
                <a:lnTo>
                  <a:pt x="907" y="440"/>
                </a:lnTo>
                <a:lnTo>
                  <a:pt x="901" y="438"/>
                </a:lnTo>
                <a:lnTo>
                  <a:pt x="897" y="436"/>
                </a:lnTo>
                <a:lnTo>
                  <a:pt x="895" y="436"/>
                </a:lnTo>
                <a:lnTo>
                  <a:pt x="891" y="434"/>
                </a:lnTo>
                <a:lnTo>
                  <a:pt x="888" y="432"/>
                </a:lnTo>
                <a:lnTo>
                  <a:pt x="886" y="432"/>
                </a:lnTo>
                <a:lnTo>
                  <a:pt x="872" y="430"/>
                </a:lnTo>
                <a:lnTo>
                  <a:pt x="867" y="428"/>
                </a:lnTo>
                <a:lnTo>
                  <a:pt x="865" y="428"/>
                </a:lnTo>
                <a:lnTo>
                  <a:pt x="857" y="424"/>
                </a:lnTo>
                <a:lnTo>
                  <a:pt x="855" y="422"/>
                </a:lnTo>
                <a:lnTo>
                  <a:pt x="851" y="419"/>
                </a:lnTo>
                <a:lnTo>
                  <a:pt x="847" y="419"/>
                </a:lnTo>
                <a:lnTo>
                  <a:pt x="844" y="417"/>
                </a:lnTo>
                <a:lnTo>
                  <a:pt x="840" y="417"/>
                </a:lnTo>
                <a:lnTo>
                  <a:pt x="834" y="417"/>
                </a:lnTo>
                <a:lnTo>
                  <a:pt x="830" y="417"/>
                </a:lnTo>
                <a:lnTo>
                  <a:pt x="830" y="417"/>
                </a:lnTo>
                <a:lnTo>
                  <a:pt x="826" y="417"/>
                </a:lnTo>
                <a:lnTo>
                  <a:pt x="826" y="417"/>
                </a:lnTo>
                <a:lnTo>
                  <a:pt x="826" y="419"/>
                </a:lnTo>
                <a:lnTo>
                  <a:pt x="823" y="419"/>
                </a:lnTo>
                <a:lnTo>
                  <a:pt x="823" y="422"/>
                </a:lnTo>
                <a:lnTo>
                  <a:pt x="823" y="424"/>
                </a:lnTo>
                <a:lnTo>
                  <a:pt x="821" y="426"/>
                </a:lnTo>
                <a:lnTo>
                  <a:pt x="821" y="426"/>
                </a:lnTo>
                <a:lnTo>
                  <a:pt x="819" y="428"/>
                </a:lnTo>
                <a:lnTo>
                  <a:pt x="817" y="428"/>
                </a:lnTo>
                <a:lnTo>
                  <a:pt x="817" y="428"/>
                </a:lnTo>
                <a:lnTo>
                  <a:pt x="811" y="428"/>
                </a:lnTo>
                <a:lnTo>
                  <a:pt x="809" y="430"/>
                </a:lnTo>
                <a:lnTo>
                  <a:pt x="807" y="430"/>
                </a:lnTo>
                <a:lnTo>
                  <a:pt x="805" y="428"/>
                </a:lnTo>
                <a:lnTo>
                  <a:pt x="805" y="428"/>
                </a:lnTo>
                <a:lnTo>
                  <a:pt x="805" y="428"/>
                </a:lnTo>
                <a:lnTo>
                  <a:pt x="805" y="426"/>
                </a:lnTo>
                <a:lnTo>
                  <a:pt x="805" y="426"/>
                </a:lnTo>
                <a:lnTo>
                  <a:pt x="809" y="422"/>
                </a:lnTo>
                <a:lnTo>
                  <a:pt x="809" y="422"/>
                </a:lnTo>
                <a:lnTo>
                  <a:pt x="807" y="419"/>
                </a:lnTo>
                <a:lnTo>
                  <a:pt x="805" y="419"/>
                </a:lnTo>
                <a:lnTo>
                  <a:pt x="805" y="415"/>
                </a:lnTo>
                <a:lnTo>
                  <a:pt x="805" y="413"/>
                </a:lnTo>
                <a:lnTo>
                  <a:pt x="805" y="411"/>
                </a:lnTo>
                <a:lnTo>
                  <a:pt x="805" y="409"/>
                </a:lnTo>
                <a:lnTo>
                  <a:pt x="805" y="409"/>
                </a:lnTo>
                <a:lnTo>
                  <a:pt x="803" y="409"/>
                </a:lnTo>
                <a:lnTo>
                  <a:pt x="803" y="409"/>
                </a:lnTo>
                <a:lnTo>
                  <a:pt x="800" y="409"/>
                </a:lnTo>
                <a:lnTo>
                  <a:pt x="800" y="411"/>
                </a:lnTo>
                <a:lnTo>
                  <a:pt x="798" y="411"/>
                </a:lnTo>
                <a:lnTo>
                  <a:pt x="796" y="413"/>
                </a:lnTo>
                <a:lnTo>
                  <a:pt x="798" y="413"/>
                </a:lnTo>
                <a:lnTo>
                  <a:pt x="798" y="413"/>
                </a:lnTo>
                <a:lnTo>
                  <a:pt x="798" y="413"/>
                </a:lnTo>
                <a:lnTo>
                  <a:pt x="800" y="413"/>
                </a:lnTo>
                <a:lnTo>
                  <a:pt x="800" y="413"/>
                </a:lnTo>
                <a:lnTo>
                  <a:pt x="798" y="415"/>
                </a:lnTo>
                <a:lnTo>
                  <a:pt x="798" y="415"/>
                </a:lnTo>
                <a:lnTo>
                  <a:pt x="796" y="417"/>
                </a:lnTo>
                <a:lnTo>
                  <a:pt x="796" y="417"/>
                </a:lnTo>
                <a:lnTo>
                  <a:pt x="794" y="417"/>
                </a:lnTo>
                <a:lnTo>
                  <a:pt x="794" y="417"/>
                </a:lnTo>
                <a:lnTo>
                  <a:pt x="794" y="419"/>
                </a:lnTo>
                <a:lnTo>
                  <a:pt x="794" y="419"/>
                </a:lnTo>
                <a:lnTo>
                  <a:pt x="792" y="422"/>
                </a:lnTo>
                <a:lnTo>
                  <a:pt x="792" y="422"/>
                </a:lnTo>
                <a:lnTo>
                  <a:pt x="792" y="424"/>
                </a:lnTo>
                <a:lnTo>
                  <a:pt x="794" y="426"/>
                </a:lnTo>
                <a:lnTo>
                  <a:pt x="794" y="428"/>
                </a:lnTo>
                <a:lnTo>
                  <a:pt x="792" y="430"/>
                </a:lnTo>
                <a:lnTo>
                  <a:pt x="790" y="430"/>
                </a:lnTo>
                <a:lnTo>
                  <a:pt x="786" y="428"/>
                </a:lnTo>
                <a:lnTo>
                  <a:pt x="784" y="428"/>
                </a:lnTo>
                <a:lnTo>
                  <a:pt x="782" y="426"/>
                </a:lnTo>
                <a:lnTo>
                  <a:pt x="779" y="424"/>
                </a:lnTo>
                <a:lnTo>
                  <a:pt x="773" y="419"/>
                </a:lnTo>
                <a:lnTo>
                  <a:pt x="773" y="419"/>
                </a:lnTo>
                <a:lnTo>
                  <a:pt x="771" y="417"/>
                </a:lnTo>
                <a:lnTo>
                  <a:pt x="771" y="413"/>
                </a:lnTo>
                <a:lnTo>
                  <a:pt x="769" y="411"/>
                </a:lnTo>
                <a:lnTo>
                  <a:pt x="765" y="407"/>
                </a:lnTo>
                <a:lnTo>
                  <a:pt x="765" y="405"/>
                </a:lnTo>
                <a:lnTo>
                  <a:pt x="763" y="403"/>
                </a:lnTo>
                <a:lnTo>
                  <a:pt x="756" y="398"/>
                </a:lnTo>
                <a:lnTo>
                  <a:pt x="754" y="398"/>
                </a:lnTo>
                <a:lnTo>
                  <a:pt x="754" y="398"/>
                </a:lnTo>
                <a:lnTo>
                  <a:pt x="752" y="398"/>
                </a:lnTo>
                <a:lnTo>
                  <a:pt x="752" y="398"/>
                </a:lnTo>
                <a:lnTo>
                  <a:pt x="750" y="401"/>
                </a:lnTo>
                <a:lnTo>
                  <a:pt x="750" y="403"/>
                </a:lnTo>
                <a:lnTo>
                  <a:pt x="752" y="403"/>
                </a:lnTo>
                <a:lnTo>
                  <a:pt x="754" y="403"/>
                </a:lnTo>
                <a:lnTo>
                  <a:pt x="752" y="405"/>
                </a:lnTo>
                <a:lnTo>
                  <a:pt x="752" y="405"/>
                </a:lnTo>
                <a:lnTo>
                  <a:pt x="754" y="405"/>
                </a:lnTo>
                <a:lnTo>
                  <a:pt x="759" y="407"/>
                </a:lnTo>
                <a:lnTo>
                  <a:pt x="756" y="407"/>
                </a:lnTo>
                <a:lnTo>
                  <a:pt x="752" y="409"/>
                </a:lnTo>
                <a:lnTo>
                  <a:pt x="750" y="411"/>
                </a:lnTo>
                <a:lnTo>
                  <a:pt x="748" y="413"/>
                </a:lnTo>
                <a:lnTo>
                  <a:pt x="748" y="413"/>
                </a:lnTo>
                <a:lnTo>
                  <a:pt x="744" y="417"/>
                </a:lnTo>
                <a:lnTo>
                  <a:pt x="742" y="419"/>
                </a:lnTo>
                <a:lnTo>
                  <a:pt x="740" y="419"/>
                </a:lnTo>
                <a:lnTo>
                  <a:pt x="738" y="422"/>
                </a:lnTo>
                <a:lnTo>
                  <a:pt x="738" y="419"/>
                </a:lnTo>
                <a:lnTo>
                  <a:pt x="738" y="419"/>
                </a:lnTo>
                <a:lnTo>
                  <a:pt x="738" y="417"/>
                </a:lnTo>
                <a:lnTo>
                  <a:pt x="738" y="417"/>
                </a:lnTo>
                <a:lnTo>
                  <a:pt x="740" y="415"/>
                </a:lnTo>
                <a:lnTo>
                  <a:pt x="740" y="415"/>
                </a:lnTo>
                <a:lnTo>
                  <a:pt x="740" y="413"/>
                </a:lnTo>
                <a:lnTo>
                  <a:pt x="740" y="413"/>
                </a:lnTo>
                <a:lnTo>
                  <a:pt x="740" y="415"/>
                </a:lnTo>
                <a:lnTo>
                  <a:pt x="738" y="415"/>
                </a:lnTo>
                <a:lnTo>
                  <a:pt x="738" y="415"/>
                </a:lnTo>
                <a:lnTo>
                  <a:pt x="735" y="417"/>
                </a:lnTo>
                <a:lnTo>
                  <a:pt x="731" y="417"/>
                </a:lnTo>
                <a:lnTo>
                  <a:pt x="723" y="419"/>
                </a:lnTo>
                <a:lnTo>
                  <a:pt x="719" y="422"/>
                </a:lnTo>
                <a:lnTo>
                  <a:pt x="717" y="424"/>
                </a:lnTo>
                <a:lnTo>
                  <a:pt x="715" y="426"/>
                </a:lnTo>
                <a:lnTo>
                  <a:pt x="712" y="430"/>
                </a:lnTo>
                <a:lnTo>
                  <a:pt x="710" y="432"/>
                </a:lnTo>
                <a:lnTo>
                  <a:pt x="710" y="432"/>
                </a:lnTo>
                <a:lnTo>
                  <a:pt x="710" y="432"/>
                </a:lnTo>
                <a:lnTo>
                  <a:pt x="710" y="430"/>
                </a:lnTo>
                <a:lnTo>
                  <a:pt x="710" y="428"/>
                </a:lnTo>
                <a:lnTo>
                  <a:pt x="708" y="428"/>
                </a:lnTo>
                <a:lnTo>
                  <a:pt x="708" y="426"/>
                </a:lnTo>
                <a:lnTo>
                  <a:pt x="708" y="426"/>
                </a:lnTo>
                <a:lnTo>
                  <a:pt x="706" y="428"/>
                </a:lnTo>
                <a:lnTo>
                  <a:pt x="706" y="430"/>
                </a:lnTo>
                <a:lnTo>
                  <a:pt x="706" y="430"/>
                </a:lnTo>
                <a:lnTo>
                  <a:pt x="706" y="428"/>
                </a:lnTo>
                <a:lnTo>
                  <a:pt x="704" y="428"/>
                </a:lnTo>
                <a:lnTo>
                  <a:pt x="702" y="426"/>
                </a:lnTo>
                <a:lnTo>
                  <a:pt x="700" y="426"/>
                </a:lnTo>
                <a:lnTo>
                  <a:pt x="698" y="428"/>
                </a:lnTo>
                <a:lnTo>
                  <a:pt x="698" y="428"/>
                </a:lnTo>
                <a:lnTo>
                  <a:pt x="698" y="428"/>
                </a:lnTo>
                <a:lnTo>
                  <a:pt x="698" y="430"/>
                </a:lnTo>
                <a:lnTo>
                  <a:pt x="698" y="430"/>
                </a:lnTo>
                <a:lnTo>
                  <a:pt x="696" y="430"/>
                </a:lnTo>
                <a:lnTo>
                  <a:pt x="694" y="432"/>
                </a:lnTo>
                <a:lnTo>
                  <a:pt x="691" y="434"/>
                </a:lnTo>
                <a:lnTo>
                  <a:pt x="689" y="434"/>
                </a:lnTo>
                <a:lnTo>
                  <a:pt x="687" y="434"/>
                </a:lnTo>
                <a:lnTo>
                  <a:pt x="685" y="436"/>
                </a:lnTo>
                <a:lnTo>
                  <a:pt x="685" y="436"/>
                </a:lnTo>
                <a:lnTo>
                  <a:pt x="685" y="438"/>
                </a:lnTo>
                <a:lnTo>
                  <a:pt x="685" y="438"/>
                </a:lnTo>
                <a:lnTo>
                  <a:pt x="685" y="440"/>
                </a:lnTo>
                <a:lnTo>
                  <a:pt x="685" y="440"/>
                </a:lnTo>
                <a:lnTo>
                  <a:pt x="687" y="440"/>
                </a:lnTo>
                <a:lnTo>
                  <a:pt x="687" y="440"/>
                </a:lnTo>
                <a:lnTo>
                  <a:pt x="687" y="443"/>
                </a:lnTo>
                <a:lnTo>
                  <a:pt x="685" y="443"/>
                </a:lnTo>
                <a:lnTo>
                  <a:pt x="677" y="443"/>
                </a:lnTo>
                <a:lnTo>
                  <a:pt x="677" y="443"/>
                </a:lnTo>
                <a:lnTo>
                  <a:pt x="677" y="443"/>
                </a:lnTo>
                <a:lnTo>
                  <a:pt x="679" y="445"/>
                </a:lnTo>
                <a:lnTo>
                  <a:pt x="679" y="445"/>
                </a:lnTo>
                <a:lnTo>
                  <a:pt x="679" y="445"/>
                </a:lnTo>
                <a:lnTo>
                  <a:pt x="677" y="445"/>
                </a:lnTo>
                <a:lnTo>
                  <a:pt x="675" y="445"/>
                </a:lnTo>
                <a:lnTo>
                  <a:pt x="675" y="443"/>
                </a:lnTo>
                <a:lnTo>
                  <a:pt x="675" y="440"/>
                </a:lnTo>
                <a:lnTo>
                  <a:pt x="677" y="438"/>
                </a:lnTo>
                <a:lnTo>
                  <a:pt x="679" y="438"/>
                </a:lnTo>
                <a:lnTo>
                  <a:pt x="681" y="436"/>
                </a:lnTo>
                <a:lnTo>
                  <a:pt x="683" y="434"/>
                </a:lnTo>
                <a:lnTo>
                  <a:pt x="685" y="432"/>
                </a:lnTo>
                <a:lnTo>
                  <a:pt x="689" y="432"/>
                </a:lnTo>
                <a:lnTo>
                  <a:pt x="691" y="430"/>
                </a:lnTo>
                <a:lnTo>
                  <a:pt x="694" y="430"/>
                </a:lnTo>
                <a:lnTo>
                  <a:pt x="694" y="428"/>
                </a:lnTo>
                <a:lnTo>
                  <a:pt x="696" y="426"/>
                </a:lnTo>
                <a:lnTo>
                  <a:pt x="696" y="426"/>
                </a:lnTo>
                <a:lnTo>
                  <a:pt x="698" y="424"/>
                </a:lnTo>
                <a:lnTo>
                  <a:pt x="704" y="424"/>
                </a:lnTo>
                <a:lnTo>
                  <a:pt x="706" y="424"/>
                </a:lnTo>
                <a:lnTo>
                  <a:pt x="706" y="424"/>
                </a:lnTo>
                <a:lnTo>
                  <a:pt x="710" y="422"/>
                </a:lnTo>
                <a:lnTo>
                  <a:pt x="712" y="422"/>
                </a:lnTo>
                <a:lnTo>
                  <a:pt x="715" y="422"/>
                </a:lnTo>
                <a:lnTo>
                  <a:pt x="719" y="419"/>
                </a:lnTo>
                <a:lnTo>
                  <a:pt x="729" y="413"/>
                </a:lnTo>
                <a:lnTo>
                  <a:pt x="731" y="411"/>
                </a:lnTo>
                <a:lnTo>
                  <a:pt x="731" y="411"/>
                </a:lnTo>
                <a:lnTo>
                  <a:pt x="729" y="409"/>
                </a:lnTo>
                <a:lnTo>
                  <a:pt x="729" y="407"/>
                </a:lnTo>
                <a:lnTo>
                  <a:pt x="729" y="409"/>
                </a:lnTo>
                <a:lnTo>
                  <a:pt x="725" y="411"/>
                </a:lnTo>
                <a:lnTo>
                  <a:pt x="725" y="411"/>
                </a:lnTo>
                <a:lnTo>
                  <a:pt x="723" y="411"/>
                </a:lnTo>
                <a:lnTo>
                  <a:pt x="721" y="411"/>
                </a:lnTo>
                <a:lnTo>
                  <a:pt x="721" y="411"/>
                </a:lnTo>
                <a:lnTo>
                  <a:pt x="719" y="409"/>
                </a:lnTo>
                <a:lnTo>
                  <a:pt x="717" y="409"/>
                </a:lnTo>
                <a:lnTo>
                  <a:pt x="715" y="409"/>
                </a:lnTo>
                <a:lnTo>
                  <a:pt x="710" y="411"/>
                </a:lnTo>
                <a:lnTo>
                  <a:pt x="710" y="413"/>
                </a:lnTo>
                <a:lnTo>
                  <a:pt x="710" y="413"/>
                </a:lnTo>
                <a:lnTo>
                  <a:pt x="708" y="415"/>
                </a:lnTo>
                <a:lnTo>
                  <a:pt x="706" y="415"/>
                </a:lnTo>
                <a:lnTo>
                  <a:pt x="706" y="415"/>
                </a:lnTo>
                <a:lnTo>
                  <a:pt x="704" y="415"/>
                </a:lnTo>
                <a:lnTo>
                  <a:pt x="702" y="415"/>
                </a:lnTo>
                <a:lnTo>
                  <a:pt x="696" y="419"/>
                </a:lnTo>
                <a:lnTo>
                  <a:pt x="694" y="419"/>
                </a:lnTo>
                <a:lnTo>
                  <a:pt x="691" y="419"/>
                </a:lnTo>
                <a:lnTo>
                  <a:pt x="691" y="419"/>
                </a:lnTo>
                <a:lnTo>
                  <a:pt x="689" y="419"/>
                </a:lnTo>
                <a:lnTo>
                  <a:pt x="687" y="419"/>
                </a:lnTo>
                <a:lnTo>
                  <a:pt x="687" y="419"/>
                </a:lnTo>
                <a:lnTo>
                  <a:pt x="687" y="422"/>
                </a:lnTo>
                <a:lnTo>
                  <a:pt x="689" y="422"/>
                </a:lnTo>
                <a:lnTo>
                  <a:pt x="689" y="422"/>
                </a:lnTo>
                <a:lnTo>
                  <a:pt x="689" y="422"/>
                </a:lnTo>
                <a:lnTo>
                  <a:pt x="689" y="422"/>
                </a:lnTo>
                <a:lnTo>
                  <a:pt x="687" y="422"/>
                </a:lnTo>
                <a:lnTo>
                  <a:pt x="683" y="422"/>
                </a:lnTo>
                <a:lnTo>
                  <a:pt x="683" y="422"/>
                </a:lnTo>
                <a:lnTo>
                  <a:pt x="681" y="426"/>
                </a:lnTo>
                <a:lnTo>
                  <a:pt x="679" y="426"/>
                </a:lnTo>
                <a:lnTo>
                  <a:pt x="679" y="428"/>
                </a:lnTo>
                <a:lnTo>
                  <a:pt x="677" y="428"/>
                </a:lnTo>
                <a:lnTo>
                  <a:pt x="675" y="428"/>
                </a:lnTo>
                <a:lnTo>
                  <a:pt x="671" y="430"/>
                </a:lnTo>
                <a:lnTo>
                  <a:pt x="666" y="430"/>
                </a:lnTo>
                <a:lnTo>
                  <a:pt x="664" y="432"/>
                </a:lnTo>
                <a:lnTo>
                  <a:pt x="664" y="432"/>
                </a:lnTo>
                <a:lnTo>
                  <a:pt x="666" y="428"/>
                </a:lnTo>
                <a:lnTo>
                  <a:pt x="666" y="428"/>
                </a:lnTo>
                <a:lnTo>
                  <a:pt x="668" y="426"/>
                </a:lnTo>
                <a:lnTo>
                  <a:pt x="668" y="426"/>
                </a:lnTo>
                <a:lnTo>
                  <a:pt x="666" y="424"/>
                </a:lnTo>
                <a:lnTo>
                  <a:pt x="664" y="424"/>
                </a:lnTo>
                <a:lnTo>
                  <a:pt x="664" y="422"/>
                </a:lnTo>
                <a:lnTo>
                  <a:pt x="662" y="422"/>
                </a:lnTo>
                <a:lnTo>
                  <a:pt x="660" y="422"/>
                </a:lnTo>
                <a:lnTo>
                  <a:pt x="660" y="422"/>
                </a:lnTo>
                <a:lnTo>
                  <a:pt x="660" y="422"/>
                </a:lnTo>
                <a:lnTo>
                  <a:pt x="660" y="424"/>
                </a:lnTo>
                <a:lnTo>
                  <a:pt x="660" y="424"/>
                </a:lnTo>
                <a:lnTo>
                  <a:pt x="660" y="426"/>
                </a:lnTo>
                <a:lnTo>
                  <a:pt x="660" y="426"/>
                </a:lnTo>
                <a:lnTo>
                  <a:pt x="654" y="426"/>
                </a:lnTo>
                <a:lnTo>
                  <a:pt x="650" y="426"/>
                </a:lnTo>
                <a:lnTo>
                  <a:pt x="650" y="428"/>
                </a:lnTo>
                <a:lnTo>
                  <a:pt x="650" y="428"/>
                </a:lnTo>
                <a:lnTo>
                  <a:pt x="647" y="430"/>
                </a:lnTo>
                <a:lnTo>
                  <a:pt x="647" y="430"/>
                </a:lnTo>
                <a:lnTo>
                  <a:pt x="645" y="430"/>
                </a:lnTo>
                <a:lnTo>
                  <a:pt x="643" y="430"/>
                </a:lnTo>
                <a:lnTo>
                  <a:pt x="641" y="430"/>
                </a:lnTo>
                <a:lnTo>
                  <a:pt x="639" y="436"/>
                </a:lnTo>
                <a:lnTo>
                  <a:pt x="639" y="436"/>
                </a:lnTo>
                <a:lnTo>
                  <a:pt x="641" y="436"/>
                </a:lnTo>
                <a:lnTo>
                  <a:pt x="643" y="438"/>
                </a:lnTo>
                <a:lnTo>
                  <a:pt x="643" y="438"/>
                </a:lnTo>
                <a:lnTo>
                  <a:pt x="643" y="438"/>
                </a:lnTo>
                <a:lnTo>
                  <a:pt x="641" y="438"/>
                </a:lnTo>
                <a:lnTo>
                  <a:pt x="639" y="438"/>
                </a:lnTo>
                <a:lnTo>
                  <a:pt x="639" y="438"/>
                </a:lnTo>
                <a:lnTo>
                  <a:pt x="639" y="438"/>
                </a:lnTo>
                <a:lnTo>
                  <a:pt x="639" y="440"/>
                </a:lnTo>
                <a:lnTo>
                  <a:pt x="639" y="440"/>
                </a:lnTo>
                <a:lnTo>
                  <a:pt x="643" y="440"/>
                </a:lnTo>
                <a:lnTo>
                  <a:pt x="645" y="443"/>
                </a:lnTo>
                <a:lnTo>
                  <a:pt x="645" y="443"/>
                </a:lnTo>
                <a:lnTo>
                  <a:pt x="650" y="447"/>
                </a:lnTo>
                <a:lnTo>
                  <a:pt x="647" y="447"/>
                </a:lnTo>
                <a:lnTo>
                  <a:pt x="647" y="447"/>
                </a:lnTo>
                <a:lnTo>
                  <a:pt x="639" y="443"/>
                </a:lnTo>
                <a:lnTo>
                  <a:pt x="635" y="440"/>
                </a:lnTo>
                <a:lnTo>
                  <a:pt x="631" y="440"/>
                </a:lnTo>
                <a:lnTo>
                  <a:pt x="627" y="440"/>
                </a:lnTo>
                <a:lnTo>
                  <a:pt x="622" y="440"/>
                </a:lnTo>
                <a:lnTo>
                  <a:pt x="620" y="438"/>
                </a:lnTo>
                <a:lnTo>
                  <a:pt x="610" y="436"/>
                </a:lnTo>
                <a:lnTo>
                  <a:pt x="608" y="434"/>
                </a:lnTo>
                <a:lnTo>
                  <a:pt x="603" y="432"/>
                </a:lnTo>
                <a:lnTo>
                  <a:pt x="599" y="430"/>
                </a:lnTo>
                <a:lnTo>
                  <a:pt x="591" y="426"/>
                </a:lnTo>
                <a:lnTo>
                  <a:pt x="580" y="422"/>
                </a:lnTo>
                <a:lnTo>
                  <a:pt x="574" y="424"/>
                </a:lnTo>
                <a:lnTo>
                  <a:pt x="568" y="422"/>
                </a:lnTo>
                <a:lnTo>
                  <a:pt x="566" y="422"/>
                </a:lnTo>
                <a:lnTo>
                  <a:pt x="564" y="422"/>
                </a:lnTo>
                <a:lnTo>
                  <a:pt x="562" y="422"/>
                </a:lnTo>
                <a:lnTo>
                  <a:pt x="559" y="422"/>
                </a:lnTo>
                <a:lnTo>
                  <a:pt x="559" y="422"/>
                </a:lnTo>
                <a:lnTo>
                  <a:pt x="557" y="419"/>
                </a:lnTo>
                <a:lnTo>
                  <a:pt x="555" y="419"/>
                </a:lnTo>
                <a:lnTo>
                  <a:pt x="547" y="415"/>
                </a:lnTo>
                <a:lnTo>
                  <a:pt x="545" y="415"/>
                </a:lnTo>
                <a:lnTo>
                  <a:pt x="541" y="411"/>
                </a:lnTo>
                <a:lnTo>
                  <a:pt x="532" y="409"/>
                </a:lnTo>
                <a:lnTo>
                  <a:pt x="532" y="411"/>
                </a:lnTo>
                <a:lnTo>
                  <a:pt x="530" y="411"/>
                </a:lnTo>
                <a:lnTo>
                  <a:pt x="528" y="411"/>
                </a:lnTo>
                <a:lnTo>
                  <a:pt x="526" y="411"/>
                </a:lnTo>
                <a:lnTo>
                  <a:pt x="520" y="411"/>
                </a:lnTo>
                <a:lnTo>
                  <a:pt x="515" y="411"/>
                </a:lnTo>
                <a:lnTo>
                  <a:pt x="513" y="413"/>
                </a:lnTo>
                <a:lnTo>
                  <a:pt x="505" y="413"/>
                </a:lnTo>
                <a:lnTo>
                  <a:pt x="503" y="411"/>
                </a:lnTo>
                <a:lnTo>
                  <a:pt x="501" y="411"/>
                </a:lnTo>
                <a:lnTo>
                  <a:pt x="495" y="409"/>
                </a:lnTo>
                <a:lnTo>
                  <a:pt x="492" y="409"/>
                </a:lnTo>
                <a:lnTo>
                  <a:pt x="488" y="409"/>
                </a:lnTo>
                <a:lnTo>
                  <a:pt x="482" y="409"/>
                </a:lnTo>
                <a:lnTo>
                  <a:pt x="478" y="409"/>
                </a:lnTo>
                <a:lnTo>
                  <a:pt x="467" y="407"/>
                </a:lnTo>
                <a:lnTo>
                  <a:pt x="467" y="407"/>
                </a:lnTo>
                <a:lnTo>
                  <a:pt x="465" y="405"/>
                </a:lnTo>
                <a:lnTo>
                  <a:pt x="463" y="405"/>
                </a:lnTo>
                <a:lnTo>
                  <a:pt x="461" y="403"/>
                </a:lnTo>
                <a:lnTo>
                  <a:pt x="461" y="403"/>
                </a:lnTo>
                <a:lnTo>
                  <a:pt x="459" y="405"/>
                </a:lnTo>
                <a:lnTo>
                  <a:pt x="457" y="405"/>
                </a:lnTo>
                <a:lnTo>
                  <a:pt x="453" y="403"/>
                </a:lnTo>
                <a:lnTo>
                  <a:pt x="451" y="403"/>
                </a:lnTo>
                <a:lnTo>
                  <a:pt x="444" y="401"/>
                </a:lnTo>
                <a:lnTo>
                  <a:pt x="444" y="401"/>
                </a:lnTo>
                <a:lnTo>
                  <a:pt x="442" y="401"/>
                </a:lnTo>
                <a:lnTo>
                  <a:pt x="436" y="401"/>
                </a:lnTo>
                <a:lnTo>
                  <a:pt x="432" y="401"/>
                </a:lnTo>
                <a:lnTo>
                  <a:pt x="432" y="403"/>
                </a:lnTo>
                <a:lnTo>
                  <a:pt x="430" y="401"/>
                </a:lnTo>
                <a:lnTo>
                  <a:pt x="427" y="401"/>
                </a:lnTo>
                <a:lnTo>
                  <a:pt x="425" y="401"/>
                </a:lnTo>
                <a:lnTo>
                  <a:pt x="421" y="401"/>
                </a:lnTo>
                <a:lnTo>
                  <a:pt x="419" y="401"/>
                </a:lnTo>
                <a:lnTo>
                  <a:pt x="417" y="403"/>
                </a:lnTo>
                <a:lnTo>
                  <a:pt x="407" y="401"/>
                </a:lnTo>
                <a:lnTo>
                  <a:pt x="409" y="401"/>
                </a:lnTo>
                <a:lnTo>
                  <a:pt x="409" y="398"/>
                </a:lnTo>
                <a:lnTo>
                  <a:pt x="409" y="398"/>
                </a:lnTo>
                <a:lnTo>
                  <a:pt x="402" y="398"/>
                </a:lnTo>
                <a:lnTo>
                  <a:pt x="402" y="398"/>
                </a:lnTo>
                <a:lnTo>
                  <a:pt x="402" y="396"/>
                </a:lnTo>
                <a:lnTo>
                  <a:pt x="400" y="396"/>
                </a:lnTo>
                <a:lnTo>
                  <a:pt x="398" y="396"/>
                </a:lnTo>
                <a:lnTo>
                  <a:pt x="400" y="394"/>
                </a:lnTo>
                <a:lnTo>
                  <a:pt x="402" y="392"/>
                </a:lnTo>
                <a:lnTo>
                  <a:pt x="402" y="390"/>
                </a:lnTo>
                <a:lnTo>
                  <a:pt x="398" y="390"/>
                </a:lnTo>
                <a:lnTo>
                  <a:pt x="396" y="390"/>
                </a:lnTo>
                <a:lnTo>
                  <a:pt x="394" y="390"/>
                </a:lnTo>
                <a:lnTo>
                  <a:pt x="388" y="388"/>
                </a:lnTo>
                <a:lnTo>
                  <a:pt x="383" y="390"/>
                </a:lnTo>
                <a:lnTo>
                  <a:pt x="381" y="390"/>
                </a:lnTo>
                <a:lnTo>
                  <a:pt x="377" y="390"/>
                </a:lnTo>
                <a:lnTo>
                  <a:pt x="373" y="392"/>
                </a:lnTo>
                <a:lnTo>
                  <a:pt x="371" y="392"/>
                </a:lnTo>
                <a:lnTo>
                  <a:pt x="369" y="390"/>
                </a:lnTo>
                <a:lnTo>
                  <a:pt x="365" y="390"/>
                </a:lnTo>
                <a:lnTo>
                  <a:pt x="367" y="388"/>
                </a:lnTo>
                <a:lnTo>
                  <a:pt x="367" y="388"/>
                </a:lnTo>
                <a:lnTo>
                  <a:pt x="365" y="386"/>
                </a:lnTo>
                <a:lnTo>
                  <a:pt x="362" y="384"/>
                </a:lnTo>
                <a:lnTo>
                  <a:pt x="360" y="384"/>
                </a:lnTo>
                <a:lnTo>
                  <a:pt x="358" y="384"/>
                </a:lnTo>
                <a:lnTo>
                  <a:pt x="358" y="386"/>
                </a:lnTo>
                <a:lnTo>
                  <a:pt x="354" y="390"/>
                </a:lnTo>
                <a:lnTo>
                  <a:pt x="352" y="390"/>
                </a:lnTo>
                <a:lnTo>
                  <a:pt x="350" y="392"/>
                </a:lnTo>
                <a:lnTo>
                  <a:pt x="348" y="390"/>
                </a:lnTo>
                <a:lnTo>
                  <a:pt x="348" y="390"/>
                </a:lnTo>
                <a:lnTo>
                  <a:pt x="346" y="388"/>
                </a:lnTo>
                <a:lnTo>
                  <a:pt x="350" y="388"/>
                </a:lnTo>
                <a:lnTo>
                  <a:pt x="352" y="386"/>
                </a:lnTo>
                <a:lnTo>
                  <a:pt x="354" y="384"/>
                </a:lnTo>
                <a:lnTo>
                  <a:pt x="352" y="382"/>
                </a:lnTo>
                <a:lnTo>
                  <a:pt x="350" y="382"/>
                </a:lnTo>
                <a:lnTo>
                  <a:pt x="342" y="380"/>
                </a:lnTo>
                <a:lnTo>
                  <a:pt x="339" y="378"/>
                </a:lnTo>
                <a:lnTo>
                  <a:pt x="342" y="378"/>
                </a:lnTo>
                <a:lnTo>
                  <a:pt x="342" y="378"/>
                </a:lnTo>
                <a:lnTo>
                  <a:pt x="342" y="375"/>
                </a:lnTo>
                <a:lnTo>
                  <a:pt x="337" y="378"/>
                </a:lnTo>
                <a:lnTo>
                  <a:pt x="333" y="382"/>
                </a:lnTo>
                <a:lnTo>
                  <a:pt x="331" y="384"/>
                </a:lnTo>
                <a:lnTo>
                  <a:pt x="329" y="386"/>
                </a:lnTo>
                <a:lnTo>
                  <a:pt x="325" y="388"/>
                </a:lnTo>
                <a:lnTo>
                  <a:pt x="321" y="390"/>
                </a:lnTo>
                <a:lnTo>
                  <a:pt x="318" y="390"/>
                </a:lnTo>
                <a:lnTo>
                  <a:pt x="312" y="390"/>
                </a:lnTo>
                <a:lnTo>
                  <a:pt x="312" y="392"/>
                </a:lnTo>
                <a:lnTo>
                  <a:pt x="310" y="392"/>
                </a:lnTo>
                <a:lnTo>
                  <a:pt x="304" y="392"/>
                </a:lnTo>
                <a:lnTo>
                  <a:pt x="304" y="392"/>
                </a:lnTo>
                <a:lnTo>
                  <a:pt x="300" y="394"/>
                </a:lnTo>
                <a:lnTo>
                  <a:pt x="300" y="394"/>
                </a:lnTo>
                <a:lnTo>
                  <a:pt x="300" y="392"/>
                </a:lnTo>
                <a:lnTo>
                  <a:pt x="300" y="392"/>
                </a:lnTo>
                <a:lnTo>
                  <a:pt x="302" y="392"/>
                </a:lnTo>
                <a:lnTo>
                  <a:pt x="302" y="390"/>
                </a:lnTo>
                <a:lnTo>
                  <a:pt x="302" y="390"/>
                </a:lnTo>
                <a:lnTo>
                  <a:pt x="300" y="390"/>
                </a:lnTo>
                <a:lnTo>
                  <a:pt x="293" y="392"/>
                </a:lnTo>
                <a:lnTo>
                  <a:pt x="289" y="396"/>
                </a:lnTo>
                <a:lnTo>
                  <a:pt x="291" y="396"/>
                </a:lnTo>
                <a:lnTo>
                  <a:pt x="293" y="398"/>
                </a:lnTo>
                <a:lnTo>
                  <a:pt x="300" y="398"/>
                </a:lnTo>
                <a:lnTo>
                  <a:pt x="293" y="401"/>
                </a:lnTo>
                <a:lnTo>
                  <a:pt x="293" y="401"/>
                </a:lnTo>
                <a:lnTo>
                  <a:pt x="291" y="401"/>
                </a:lnTo>
                <a:lnTo>
                  <a:pt x="291" y="403"/>
                </a:lnTo>
                <a:lnTo>
                  <a:pt x="291" y="405"/>
                </a:lnTo>
                <a:lnTo>
                  <a:pt x="291" y="405"/>
                </a:lnTo>
                <a:lnTo>
                  <a:pt x="291" y="405"/>
                </a:lnTo>
                <a:lnTo>
                  <a:pt x="289" y="405"/>
                </a:lnTo>
                <a:lnTo>
                  <a:pt x="289" y="401"/>
                </a:lnTo>
                <a:lnTo>
                  <a:pt x="289" y="401"/>
                </a:lnTo>
                <a:lnTo>
                  <a:pt x="291" y="398"/>
                </a:lnTo>
                <a:lnTo>
                  <a:pt x="289" y="398"/>
                </a:lnTo>
                <a:lnTo>
                  <a:pt x="287" y="398"/>
                </a:lnTo>
                <a:lnTo>
                  <a:pt x="281" y="401"/>
                </a:lnTo>
                <a:lnTo>
                  <a:pt x="281" y="403"/>
                </a:lnTo>
                <a:lnTo>
                  <a:pt x="274" y="405"/>
                </a:lnTo>
                <a:lnTo>
                  <a:pt x="266" y="407"/>
                </a:lnTo>
                <a:lnTo>
                  <a:pt x="264" y="407"/>
                </a:lnTo>
                <a:lnTo>
                  <a:pt x="260" y="409"/>
                </a:lnTo>
                <a:lnTo>
                  <a:pt x="260" y="409"/>
                </a:lnTo>
                <a:lnTo>
                  <a:pt x="260" y="409"/>
                </a:lnTo>
                <a:lnTo>
                  <a:pt x="262" y="407"/>
                </a:lnTo>
                <a:lnTo>
                  <a:pt x="264" y="407"/>
                </a:lnTo>
                <a:lnTo>
                  <a:pt x="264" y="407"/>
                </a:lnTo>
                <a:lnTo>
                  <a:pt x="264" y="405"/>
                </a:lnTo>
                <a:lnTo>
                  <a:pt x="264" y="405"/>
                </a:lnTo>
                <a:lnTo>
                  <a:pt x="262" y="405"/>
                </a:lnTo>
                <a:lnTo>
                  <a:pt x="262" y="405"/>
                </a:lnTo>
                <a:lnTo>
                  <a:pt x="260" y="407"/>
                </a:lnTo>
                <a:lnTo>
                  <a:pt x="256" y="411"/>
                </a:lnTo>
                <a:lnTo>
                  <a:pt x="247" y="419"/>
                </a:lnTo>
                <a:lnTo>
                  <a:pt x="245" y="424"/>
                </a:lnTo>
                <a:lnTo>
                  <a:pt x="245" y="428"/>
                </a:lnTo>
                <a:lnTo>
                  <a:pt x="243" y="428"/>
                </a:lnTo>
                <a:lnTo>
                  <a:pt x="243" y="428"/>
                </a:lnTo>
                <a:lnTo>
                  <a:pt x="243" y="428"/>
                </a:lnTo>
                <a:lnTo>
                  <a:pt x="243" y="430"/>
                </a:lnTo>
                <a:lnTo>
                  <a:pt x="239" y="434"/>
                </a:lnTo>
                <a:lnTo>
                  <a:pt x="235" y="438"/>
                </a:lnTo>
                <a:lnTo>
                  <a:pt x="230" y="438"/>
                </a:lnTo>
                <a:lnTo>
                  <a:pt x="228" y="440"/>
                </a:lnTo>
                <a:lnTo>
                  <a:pt x="218" y="440"/>
                </a:lnTo>
                <a:lnTo>
                  <a:pt x="216" y="440"/>
                </a:lnTo>
                <a:lnTo>
                  <a:pt x="210" y="443"/>
                </a:lnTo>
                <a:lnTo>
                  <a:pt x="199" y="440"/>
                </a:lnTo>
                <a:lnTo>
                  <a:pt x="201" y="443"/>
                </a:lnTo>
                <a:lnTo>
                  <a:pt x="199" y="449"/>
                </a:lnTo>
                <a:lnTo>
                  <a:pt x="197" y="453"/>
                </a:lnTo>
                <a:lnTo>
                  <a:pt x="197" y="453"/>
                </a:lnTo>
                <a:lnTo>
                  <a:pt x="195" y="455"/>
                </a:lnTo>
                <a:lnTo>
                  <a:pt x="193" y="453"/>
                </a:lnTo>
                <a:lnTo>
                  <a:pt x="195" y="453"/>
                </a:lnTo>
                <a:lnTo>
                  <a:pt x="193" y="453"/>
                </a:lnTo>
                <a:lnTo>
                  <a:pt x="191" y="455"/>
                </a:lnTo>
                <a:lnTo>
                  <a:pt x="195" y="455"/>
                </a:lnTo>
                <a:lnTo>
                  <a:pt x="197" y="455"/>
                </a:lnTo>
                <a:lnTo>
                  <a:pt x="199" y="457"/>
                </a:lnTo>
                <a:lnTo>
                  <a:pt x="203" y="459"/>
                </a:lnTo>
                <a:lnTo>
                  <a:pt x="212" y="461"/>
                </a:lnTo>
                <a:lnTo>
                  <a:pt x="230" y="472"/>
                </a:lnTo>
                <a:lnTo>
                  <a:pt x="233" y="476"/>
                </a:lnTo>
                <a:lnTo>
                  <a:pt x="235" y="480"/>
                </a:lnTo>
                <a:lnTo>
                  <a:pt x="237" y="482"/>
                </a:lnTo>
                <a:lnTo>
                  <a:pt x="239" y="484"/>
                </a:lnTo>
                <a:lnTo>
                  <a:pt x="247" y="487"/>
                </a:lnTo>
                <a:lnTo>
                  <a:pt x="249" y="487"/>
                </a:lnTo>
                <a:lnTo>
                  <a:pt x="251" y="487"/>
                </a:lnTo>
                <a:lnTo>
                  <a:pt x="256" y="484"/>
                </a:lnTo>
                <a:lnTo>
                  <a:pt x="256" y="487"/>
                </a:lnTo>
                <a:lnTo>
                  <a:pt x="256" y="487"/>
                </a:lnTo>
                <a:lnTo>
                  <a:pt x="262" y="487"/>
                </a:lnTo>
                <a:lnTo>
                  <a:pt x="264" y="487"/>
                </a:lnTo>
                <a:lnTo>
                  <a:pt x="266" y="489"/>
                </a:lnTo>
                <a:lnTo>
                  <a:pt x="264" y="489"/>
                </a:lnTo>
                <a:lnTo>
                  <a:pt x="262" y="493"/>
                </a:lnTo>
                <a:lnTo>
                  <a:pt x="262" y="495"/>
                </a:lnTo>
                <a:lnTo>
                  <a:pt x="266" y="497"/>
                </a:lnTo>
                <a:lnTo>
                  <a:pt x="266" y="497"/>
                </a:lnTo>
                <a:lnTo>
                  <a:pt x="270" y="499"/>
                </a:lnTo>
                <a:lnTo>
                  <a:pt x="274" y="495"/>
                </a:lnTo>
                <a:lnTo>
                  <a:pt x="277" y="495"/>
                </a:lnTo>
                <a:lnTo>
                  <a:pt x="281" y="497"/>
                </a:lnTo>
                <a:lnTo>
                  <a:pt x="285" y="497"/>
                </a:lnTo>
                <a:lnTo>
                  <a:pt x="285" y="497"/>
                </a:lnTo>
                <a:lnTo>
                  <a:pt x="287" y="499"/>
                </a:lnTo>
                <a:lnTo>
                  <a:pt x="287" y="501"/>
                </a:lnTo>
                <a:lnTo>
                  <a:pt x="281" y="503"/>
                </a:lnTo>
                <a:lnTo>
                  <a:pt x="279" y="503"/>
                </a:lnTo>
                <a:lnTo>
                  <a:pt x="274" y="501"/>
                </a:lnTo>
                <a:lnTo>
                  <a:pt x="272" y="499"/>
                </a:lnTo>
                <a:lnTo>
                  <a:pt x="270" y="499"/>
                </a:lnTo>
                <a:lnTo>
                  <a:pt x="266" y="501"/>
                </a:lnTo>
                <a:lnTo>
                  <a:pt x="262" y="499"/>
                </a:lnTo>
                <a:lnTo>
                  <a:pt x="260" y="495"/>
                </a:lnTo>
                <a:lnTo>
                  <a:pt x="260" y="493"/>
                </a:lnTo>
                <a:lnTo>
                  <a:pt x="260" y="493"/>
                </a:lnTo>
                <a:lnTo>
                  <a:pt x="258" y="489"/>
                </a:lnTo>
                <a:lnTo>
                  <a:pt x="256" y="489"/>
                </a:lnTo>
                <a:lnTo>
                  <a:pt x="254" y="489"/>
                </a:lnTo>
                <a:lnTo>
                  <a:pt x="251" y="491"/>
                </a:lnTo>
                <a:lnTo>
                  <a:pt x="254" y="493"/>
                </a:lnTo>
                <a:lnTo>
                  <a:pt x="254" y="495"/>
                </a:lnTo>
                <a:lnTo>
                  <a:pt x="256" y="495"/>
                </a:lnTo>
                <a:lnTo>
                  <a:pt x="258" y="495"/>
                </a:lnTo>
                <a:lnTo>
                  <a:pt x="262" y="499"/>
                </a:lnTo>
                <a:lnTo>
                  <a:pt x="262" y="501"/>
                </a:lnTo>
                <a:lnTo>
                  <a:pt x="264" y="503"/>
                </a:lnTo>
                <a:lnTo>
                  <a:pt x="268" y="501"/>
                </a:lnTo>
                <a:lnTo>
                  <a:pt x="274" y="503"/>
                </a:lnTo>
                <a:lnTo>
                  <a:pt x="274" y="505"/>
                </a:lnTo>
                <a:lnTo>
                  <a:pt x="274" y="508"/>
                </a:lnTo>
                <a:lnTo>
                  <a:pt x="274" y="505"/>
                </a:lnTo>
                <a:lnTo>
                  <a:pt x="272" y="505"/>
                </a:lnTo>
                <a:lnTo>
                  <a:pt x="270" y="505"/>
                </a:lnTo>
                <a:lnTo>
                  <a:pt x="268" y="505"/>
                </a:lnTo>
                <a:lnTo>
                  <a:pt x="268" y="505"/>
                </a:lnTo>
                <a:lnTo>
                  <a:pt x="264" y="510"/>
                </a:lnTo>
                <a:lnTo>
                  <a:pt x="262" y="510"/>
                </a:lnTo>
                <a:lnTo>
                  <a:pt x="258" y="510"/>
                </a:lnTo>
                <a:lnTo>
                  <a:pt x="251" y="510"/>
                </a:lnTo>
                <a:lnTo>
                  <a:pt x="249" y="510"/>
                </a:lnTo>
                <a:lnTo>
                  <a:pt x="247" y="510"/>
                </a:lnTo>
                <a:lnTo>
                  <a:pt x="243" y="510"/>
                </a:lnTo>
                <a:lnTo>
                  <a:pt x="237" y="510"/>
                </a:lnTo>
                <a:lnTo>
                  <a:pt x="230" y="505"/>
                </a:lnTo>
                <a:lnTo>
                  <a:pt x="233" y="505"/>
                </a:lnTo>
                <a:lnTo>
                  <a:pt x="233" y="505"/>
                </a:lnTo>
                <a:lnTo>
                  <a:pt x="233" y="503"/>
                </a:lnTo>
                <a:lnTo>
                  <a:pt x="235" y="499"/>
                </a:lnTo>
                <a:lnTo>
                  <a:pt x="235" y="499"/>
                </a:lnTo>
                <a:lnTo>
                  <a:pt x="235" y="499"/>
                </a:lnTo>
                <a:lnTo>
                  <a:pt x="233" y="497"/>
                </a:lnTo>
                <a:lnTo>
                  <a:pt x="235" y="497"/>
                </a:lnTo>
                <a:lnTo>
                  <a:pt x="237" y="497"/>
                </a:lnTo>
                <a:lnTo>
                  <a:pt x="237" y="497"/>
                </a:lnTo>
                <a:lnTo>
                  <a:pt x="230" y="497"/>
                </a:lnTo>
                <a:lnTo>
                  <a:pt x="224" y="497"/>
                </a:lnTo>
                <a:lnTo>
                  <a:pt x="222" y="499"/>
                </a:lnTo>
                <a:lnTo>
                  <a:pt x="216" y="501"/>
                </a:lnTo>
                <a:lnTo>
                  <a:pt x="214" y="501"/>
                </a:lnTo>
                <a:lnTo>
                  <a:pt x="212" y="501"/>
                </a:lnTo>
                <a:lnTo>
                  <a:pt x="205" y="503"/>
                </a:lnTo>
                <a:lnTo>
                  <a:pt x="205" y="505"/>
                </a:lnTo>
                <a:lnTo>
                  <a:pt x="205" y="505"/>
                </a:lnTo>
                <a:lnTo>
                  <a:pt x="210" y="508"/>
                </a:lnTo>
                <a:lnTo>
                  <a:pt x="210" y="508"/>
                </a:lnTo>
                <a:lnTo>
                  <a:pt x="207" y="508"/>
                </a:lnTo>
                <a:lnTo>
                  <a:pt x="207" y="510"/>
                </a:lnTo>
                <a:lnTo>
                  <a:pt x="203" y="510"/>
                </a:lnTo>
                <a:lnTo>
                  <a:pt x="201" y="508"/>
                </a:lnTo>
                <a:lnTo>
                  <a:pt x="199" y="508"/>
                </a:lnTo>
                <a:lnTo>
                  <a:pt x="197" y="508"/>
                </a:lnTo>
                <a:lnTo>
                  <a:pt x="195" y="510"/>
                </a:lnTo>
                <a:lnTo>
                  <a:pt x="193" y="510"/>
                </a:lnTo>
                <a:lnTo>
                  <a:pt x="191" y="512"/>
                </a:lnTo>
                <a:lnTo>
                  <a:pt x="189" y="514"/>
                </a:lnTo>
                <a:lnTo>
                  <a:pt x="186" y="514"/>
                </a:lnTo>
                <a:lnTo>
                  <a:pt x="182" y="516"/>
                </a:lnTo>
                <a:lnTo>
                  <a:pt x="180" y="518"/>
                </a:lnTo>
                <a:lnTo>
                  <a:pt x="176" y="520"/>
                </a:lnTo>
                <a:lnTo>
                  <a:pt x="174" y="518"/>
                </a:lnTo>
                <a:lnTo>
                  <a:pt x="174" y="518"/>
                </a:lnTo>
                <a:lnTo>
                  <a:pt x="174" y="518"/>
                </a:lnTo>
                <a:lnTo>
                  <a:pt x="172" y="520"/>
                </a:lnTo>
                <a:lnTo>
                  <a:pt x="174" y="520"/>
                </a:lnTo>
                <a:lnTo>
                  <a:pt x="174" y="522"/>
                </a:lnTo>
                <a:lnTo>
                  <a:pt x="182" y="524"/>
                </a:lnTo>
                <a:lnTo>
                  <a:pt x="193" y="526"/>
                </a:lnTo>
                <a:lnTo>
                  <a:pt x="195" y="526"/>
                </a:lnTo>
                <a:lnTo>
                  <a:pt x="199" y="528"/>
                </a:lnTo>
                <a:lnTo>
                  <a:pt x="201" y="528"/>
                </a:lnTo>
                <a:lnTo>
                  <a:pt x="201" y="528"/>
                </a:lnTo>
                <a:lnTo>
                  <a:pt x="199" y="528"/>
                </a:lnTo>
                <a:lnTo>
                  <a:pt x="197" y="528"/>
                </a:lnTo>
                <a:lnTo>
                  <a:pt x="195" y="531"/>
                </a:lnTo>
                <a:lnTo>
                  <a:pt x="193" y="533"/>
                </a:lnTo>
                <a:lnTo>
                  <a:pt x="191" y="533"/>
                </a:lnTo>
                <a:lnTo>
                  <a:pt x="191" y="531"/>
                </a:lnTo>
                <a:lnTo>
                  <a:pt x="189" y="531"/>
                </a:lnTo>
                <a:lnTo>
                  <a:pt x="191" y="533"/>
                </a:lnTo>
                <a:lnTo>
                  <a:pt x="195" y="537"/>
                </a:lnTo>
                <a:lnTo>
                  <a:pt x="197" y="537"/>
                </a:lnTo>
                <a:lnTo>
                  <a:pt x="197" y="539"/>
                </a:lnTo>
                <a:lnTo>
                  <a:pt x="195" y="539"/>
                </a:lnTo>
                <a:lnTo>
                  <a:pt x="195" y="541"/>
                </a:lnTo>
                <a:lnTo>
                  <a:pt x="199" y="543"/>
                </a:lnTo>
                <a:lnTo>
                  <a:pt x="201" y="545"/>
                </a:lnTo>
                <a:lnTo>
                  <a:pt x="212" y="547"/>
                </a:lnTo>
                <a:lnTo>
                  <a:pt x="216" y="547"/>
                </a:lnTo>
                <a:lnTo>
                  <a:pt x="218" y="547"/>
                </a:lnTo>
                <a:lnTo>
                  <a:pt x="218" y="547"/>
                </a:lnTo>
                <a:lnTo>
                  <a:pt x="220" y="547"/>
                </a:lnTo>
                <a:lnTo>
                  <a:pt x="220" y="547"/>
                </a:lnTo>
                <a:lnTo>
                  <a:pt x="220" y="545"/>
                </a:lnTo>
                <a:lnTo>
                  <a:pt x="222" y="545"/>
                </a:lnTo>
                <a:lnTo>
                  <a:pt x="222" y="547"/>
                </a:lnTo>
                <a:lnTo>
                  <a:pt x="228" y="545"/>
                </a:lnTo>
                <a:lnTo>
                  <a:pt x="237" y="545"/>
                </a:lnTo>
                <a:lnTo>
                  <a:pt x="239" y="545"/>
                </a:lnTo>
                <a:lnTo>
                  <a:pt x="243" y="547"/>
                </a:lnTo>
                <a:lnTo>
                  <a:pt x="245" y="549"/>
                </a:lnTo>
                <a:lnTo>
                  <a:pt x="245" y="547"/>
                </a:lnTo>
                <a:lnTo>
                  <a:pt x="245" y="545"/>
                </a:lnTo>
                <a:lnTo>
                  <a:pt x="243" y="545"/>
                </a:lnTo>
                <a:lnTo>
                  <a:pt x="243" y="545"/>
                </a:lnTo>
                <a:lnTo>
                  <a:pt x="241" y="545"/>
                </a:lnTo>
                <a:lnTo>
                  <a:pt x="243" y="543"/>
                </a:lnTo>
                <a:lnTo>
                  <a:pt x="247" y="547"/>
                </a:lnTo>
                <a:lnTo>
                  <a:pt x="249" y="549"/>
                </a:lnTo>
                <a:lnTo>
                  <a:pt x="251" y="549"/>
                </a:lnTo>
                <a:lnTo>
                  <a:pt x="251" y="547"/>
                </a:lnTo>
                <a:lnTo>
                  <a:pt x="256" y="543"/>
                </a:lnTo>
                <a:lnTo>
                  <a:pt x="258" y="543"/>
                </a:lnTo>
                <a:lnTo>
                  <a:pt x="262" y="541"/>
                </a:lnTo>
                <a:lnTo>
                  <a:pt x="264" y="539"/>
                </a:lnTo>
                <a:lnTo>
                  <a:pt x="266" y="539"/>
                </a:lnTo>
                <a:lnTo>
                  <a:pt x="268" y="539"/>
                </a:lnTo>
                <a:lnTo>
                  <a:pt x="272" y="537"/>
                </a:lnTo>
                <a:lnTo>
                  <a:pt x="272" y="537"/>
                </a:lnTo>
                <a:lnTo>
                  <a:pt x="274" y="537"/>
                </a:lnTo>
                <a:lnTo>
                  <a:pt x="277" y="539"/>
                </a:lnTo>
                <a:lnTo>
                  <a:pt x="277" y="539"/>
                </a:lnTo>
                <a:lnTo>
                  <a:pt x="277" y="541"/>
                </a:lnTo>
                <a:lnTo>
                  <a:pt x="279" y="543"/>
                </a:lnTo>
                <a:lnTo>
                  <a:pt x="277" y="543"/>
                </a:lnTo>
                <a:lnTo>
                  <a:pt x="277" y="545"/>
                </a:lnTo>
                <a:lnTo>
                  <a:pt x="274" y="545"/>
                </a:lnTo>
                <a:lnTo>
                  <a:pt x="272" y="547"/>
                </a:lnTo>
                <a:lnTo>
                  <a:pt x="270" y="545"/>
                </a:lnTo>
                <a:lnTo>
                  <a:pt x="268" y="547"/>
                </a:lnTo>
                <a:lnTo>
                  <a:pt x="270" y="547"/>
                </a:lnTo>
                <a:lnTo>
                  <a:pt x="272" y="549"/>
                </a:lnTo>
                <a:lnTo>
                  <a:pt x="274" y="552"/>
                </a:lnTo>
                <a:lnTo>
                  <a:pt x="277" y="558"/>
                </a:lnTo>
                <a:lnTo>
                  <a:pt x="277" y="560"/>
                </a:lnTo>
                <a:lnTo>
                  <a:pt x="279" y="562"/>
                </a:lnTo>
                <a:lnTo>
                  <a:pt x="279" y="564"/>
                </a:lnTo>
                <a:lnTo>
                  <a:pt x="277" y="566"/>
                </a:lnTo>
                <a:lnTo>
                  <a:pt x="274" y="568"/>
                </a:lnTo>
                <a:lnTo>
                  <a:pt x="272" y="570"/>
                </a:lnTo>
                <a:lnTo>
                  <a:pt x="268" y="570"/>
                </a:lnTo>
                <a:lnTo>
                  <a:pt x="262" y="570"/>
                </a:lnTo>
                <a:lnTo>
                  <a:pt x="260" y="570"/>
                </a:lnTo>
                <a:lnTo>
                  <a:pt x="260" y="568"/>
                </a:lnTo>
                <a:lnTo>
                  <a:pt x="258" y="568"/>
                </a:lnTo>
                <a:lnTo>
                  <a:pt x="258" y="568"/>
                </a:lnTo>
                <a:lnTo>
                  <a:pt x="256" y="570"/>
                </a:lnTo>
                <a:lnTo>
                  <a:pt x="251" y="575"/>
                </a:lnTo>
                <a:lnTo>
                  <a:pt x="249" y="577"/>
                </a:lnTo>
                <a:lnTo>
                  <a:pt x="247" y="579"/>
                </a:lnTo>
                <a:lnTo>
                  <a:pt x="245" y="579"/>
                </a:lnTo>
                <a:lnTo>
                  <a:pt x="243" y="581"/>
                </a:lnTo>
                <a:lnTo>
                  <a:pt x="241" y="581"/>
                </a:lnTo>
                <a:lnTo>
                  <a:pt x="241" y="579"/>
                </a:lnTo>
                <a:lnTo>
                  <a:pt x="239" y="579"/>
                </a:lnTo>
                <a:lnTo>
                  <a:pt x="237" y="579"/>
                </a:lnTo>
                <a:lnTo>
                  <a:pt x="235" y="581"/>
                </a:lnTo>
                <a:lnTo>
                  <a:pt x="235" y="581"/>
                </a:lnTo>
                <a:lnTo>
                  <a:pt x="237" y="579"/>
                </a:lnTo>
                <a:lnTo>
                  <a:pt x="237" y="579"/>
                </a:lnTo>
                <a:lnTo>
                  <a:pt x="237" y="579"/>
                </a:lnTo>
                <a:lnTo>
                  <a:pt x="237" y="579"/>
                </a:lnTo>
                <a:lnTo>
                  <a:pt x="235" y="577"/>
                </a:lnTo>
                <a:lnTo>
                  <a:pt x="233" y="575"/>
                </a:lnTo>
                <a:lnTo>
                  <a:pt x="230" y="575"/>
                </a:lnTo>
                <a:lnTo>
                  <a:pt x="226" y="577"/>
                </a:lnTo>
                <a:lnTo>
                  <a:pt x="224" y="577"/>
                </a:lnTo>
                <a:lnTo>
                  <a:pt x="224" y="579"/>
                </a:lnTo>
                <a:lnTo>
                  <a:pt x="226" y="579"/>
                </a:lnTo>
                <a:lnTo>
                  <a:pt x="226" y="581"/>
                </a:lnTo>
                <a:lnTo>
                  <a:pt x="226" y="581"/>
                </a:lnTo>
                <a:lnTo>
                  <a:pt x="222" y="581"/>
                </a:lnTo>
                <a:lnTo>
                  <a:pt x="220" y="581"/>
                </a:lnTo>
                <a:lnTo>
                  <a:pt x="220" y="583"/>
                </a:lnTo>
                <a:lnTo>
                  <a:pt x="220" y="585"/>
                </a:lnTo>
                <a:lnTo>
                  <a:pt x="220" y="587"/>
                </a:lnTo>
                <a:lnTo>
                  <a:pt x="220" y="589"/>
                </a:lnTo>
                <a:lnTo>
                  <a:pt x="222" y="587"/>
                </a:lnTo>
                <a:lnTo>
                  <a:pt x="224" y="587"/>
                </a:lnTo>
                <a:lnTo>
                  <a:pt x="224" y="587"/>
                </a:lnTo>
                <a:lnTo>
                  <a:pt x="222" y="589"/>
                </a:lnTo>
                <a:lnTo>
                  <a:pt x="220" y="589"/>
                </a:lnTo>
                <a:lnTo>
                  <a:pt x="220" y="591"/>
                </a:lnTo>
                <a:lnTo>
                  <a:pt x="220" y="591"/>
                </a:lnTo>
                <a:lnTo>
                  <a:pt x="220" y="593"/>
                </a:lnTo>
                <a:lnTo>
                  <a:pt x="218" y="591"/>
                </a:lnTo>
                <a:lnTo>
                  <a:pt x="218" y="591"/>
                </a:lnTo>
                <a:lnTo>
                  <a:pt x="216" y="591"/>
                </a:lnTo>
                <a:lnTo>
                  <a:pt x="214" y="593"/>
                </a:lnTo>
                <a:lnTo>
                  <a:pt x="212" y="596"/>
                </a:lnTo>
                <a:lnTo>
                  <a:pt x="207" y="602"/>
                </a:lnTo>
                <a:lnTo>
                  <a:pt x="207" y="604"/>
                </a:lnTo>
                <a:lnTo>
                  <a:pt x="207" y="604"/>
                </a:lnTo>
                <a:lnTo>
                  <a:pt x="207" y="604"/>
                </a:lnTo>
                <a:lnTo>
                  <a:pt x="207" y="606"/>
                </a:lnTo>
                <a:lnTo>
                  <a:pt x="205" y="606"/>
                </a:lnTo>
                <a:lnTo>
                  <a:pt x="203" y="606"/>
                </a:lnTo>
                <a:lnTo>
                  <a:pt x="201" y="608"/>
                </a:lnTo>
                <a:lnTo>
                  <a:pt x="203" y="608"/>
                </a:lnTo>
                <a:lnTo>
                  <a:pt x="205" y="610"/>
                </a:lnTo>
                <a:lnTo>
                  <a:pt x="205" y="610"/>
                </a:lnTo>
                <a:lnTo>
                  <a:pt x="201" y="610"/>
                </a:lnTo>
                <a:lnTo>
                  <a:pt x="201" y="610"/>
                </a:lnTo>
                <a:lnTo>
                  <a:pt x="201" y="610"/>
                </a:lnTo>
                <a:lnTo>
                  <a:pt x="201" y="612"/>
                </a:lnTo>
                <a:lnTo>
                  <a:pt x="201" y="612"/>
                </a:lnTo>
                <a:lnTo>
                  <a:pt x="201" y="614"/>
                </a:lnTo>
                <a:lnTo>
                  <a:pt x="203" y="612"/>
                </a:lnTo>
                <a:lnTo>
                  <a:pt x="205" y="614"/>
                </a:lnTo>
                <a:lnTo>
                  <a:pt x="205" y="614"/>
                </a:lnTo>
                <a:lnTo>
                  <a:pt x="203" y="617"/>
                </a:lnTo>
                <a:lnTo>
                  <a:pt x="205" y="619"/>
                </a:lnTo>
                <a:lnTo>
                  <a:pt x="207" y="619"/>
                </a:lnTo>
                <a:lnTo>
                  <a:pt x="207" y="621"/>
                </a:lnTo>
                <a:lnTo>
                  <a:pt x="210" y="623"/>
                </a:lnTo>
                <a:lnTo>
                  <a:pt x="210" y="623"/>
                </a:lnTo>
                <a:lnTo>
                  <a:pt x="212" y="623"/>
                </a:lnTo>
                <a:lnTo>
                  <a:pt x="212" y="621"/>
                </a:lnTo>
                <a:lnTo>
                  <a:pt x="212" y="621"/>
                </a:lnTo>
                <a:lnTo>
                  <a:pt x="212" y="619"/>
                </a:lnTo>
                <a:lnTo>
                  <a:pt x="214" y="619"/>
                </a:lnTo>
                <a:lnTo>
                  <a:pt x="214" y="619"/>
                </a:lnTo>
                <a:lnTo>
                  <a:pt x="214" y="621"/>
                </a:lnTo>
                <a:lnTo>
                  <a:pt x="212" y="621"/>
                </a:lnTo>
                <a:lnTo>
                  <a:pt x="214" y="621"/>
                </a:lnTo>
                <a:lnTo>
                  <a:pt x="214" y="623"/>
                </a:lnTo>
                <a:lnTo>
                  <a:pt x="216" y="621"/>
                </a:lnTo>
                <a:lnTo>
                  <a:pt x="216" y="621"/>
                </a:lnTo>
                <a:lnTo>
                  <a:pt x="216" y="623"/>
                </a:lnTo>
                <a:lnTo>
                  <a:pt x="216" y="623"/>
                </a:lnTo>
                <a:lnTo>
                  <a:pt x="218" y="623"/>
                </a:lnTo>
                <a:lnTo>
                  <a:pt x="220" y="623"/>
                </a:lnTo>
                <a:lnTo>
                  <a:pt x="220" y="623"/>
                </a:lnTo>
                <a:lnTo>
                  <a:pt x="218" y="625"/>
                </a:lnTo>
                <a:lnTo>
                  <a:pt x="214" y="625"/>
                </a:lnTo>
                <a:lnTo>
                  <a:pt x="216" y="627"/>
                </a:lnTo>
                <a:lnTo>
                  <a:pt x="216" y="627"/>
                </a:lnTo>
                <a:lnTo>
                  <a:pt x="220" y="627"/>
                </a:lnTo>
                <a:lnTo>
                  <a:pt x="226" y="627"/>
                </a:lnTo>
                <a:lnTo>
                  <a:pt x="233" y="629"/>
                </a:lnTo>
                <a:lnTo>
                  <a:pt x="235" y="625"/>
                </a:lnTo>
                <a:lnTo>
                  <a:pt x="237" y="627"/>
                </a:lnTo>
                <a:lnTo>
                  <a:pt x="237" y="627"/>
                </a:lnTo>
                <a:lnTo>
                  <a:pt x="237" y="627"/>
                </a:lnTo>
                <a:lnTo>
                  <a:pt x="235" y="627"/>
                </a:lnTo>
                <a:lnTo>
                  <a:pt x="233" y="629"/>
                </a:lnTo>
                <a:lnTo>
                  <a:pt x="237" y="629"/>
                </a:lnTo>
                <a:lnTo>
                  <a:pt x="239" y="629"/>
                </a:lnTo>
                <a:lnTo>
                  <a:pt x="241" y="631"/>
                </a:lnTo>
                <a:lnTo>
                  <a:pt x="239" y="633"/>
                </a:lnTo>
                <a:lnTo>
                  <a:pt x="235" y="633"/>
                </a:lnTo>
                <a:lnTo>
                  <a:pt x="235" y="633"/>
                </a:lnTo>
                <a:lnTo>
                  <a:pt x="233" y="631"/>
                </a:lnTo>
                <a:lnTo>
                  <a:pt x="233" y="631"/>
                </a:lnTo>
                <a:lnTo>
                  <a:pt x="233" y="631"/>
                </a:lnTo>
                <a:lnTo>
                  <a:pt x="230" y="631"/>
                </a:lnTo>
                <a:lnTo>
                  <a:pt x="226" y="633"/>
                </a:lnTo>
                <a:lnTo>
                  <a:pt x="226" y="633"/>
                </a:lnTo>
                <a:lnTo>
                  <a:pt x="226" y="633"/>
                </a:lnTo>
                <a:lnTo>
                  <a:pt x="228" y="631"/>
                </a:lnTo>
                <a:lnTo>
                  <a:pt x="226" y="631"/>
                </a:lnTo>
                <a:lnTo>
                  <a:pt x="226" y="629"/>
                </a:lnTo>
                <a:lnTo>
                  <a:pt x="224" y="629"/>
                </a:lnTo>
                <a:lnTo>
                  <a:pt x="222" y="627"/>
                </a:lnTo>
                <a:lnTo>
                  <a:pt x="220" y="627"/>
                </a:lnTo>
                <a:lnTo>
                  <a:pt x="218" y="627"/>
                </a:lnTo>
                <a:lnTo>
                  <a:pt x="218" y="631"/>
                </a:lnTo>
                <a:lnTo>
                  <a:pt x="212" y="635"/>
                </a:lnTo>
                <a:lnTo>
                  <a:pt x="214" y="635"/>
                </a:lnTo>
                <a:lnTo>
                  <a:pt x="216" y="635"/>
                </a:lnTo>
                <a:lnTo>
                  <a:pt x="218" y="635"/>
                </a:lnTo>
                <a:lnTo>
                  <a:pt x="216" y="637"/>
                </a:lnTo>
                <a:lnTo>
                  <a:pt x="216" y="637"/>
                </a:lnTo>
                <a:lnTo>
                  <a:pt x="218" y="640"/>
                </a:lnTo>
                <a:lnTo>
                  <a:pt x="220" y="640"/>
                </a:lnTo>
                <a:lnTo>
                  <a:pt x="222" y="640"/>
                </a:lnTo>
                <a:lnTo>
                  <a:pt x="224" y="644"/>
                </a:lnTo>
                <a:lnTo>
                  <a:pt x="230" y="648"/>
                </a:lnTo>
                <a:lnTo>
                  <a:pt x="230" y="648"/>
                </a:lnTo>
                <a:lnTo>
                  <a:pt x="230" y="650"/>
                </a:lnTo>
                <a:lnTo>
                  <a:pt x="233" y="650"/>
                </a:lnTo>
                <a:lnTo>
                  <a:pt x="237" y="650"/>
                </a:lnTo>
                <a:lnTo>
                  <a:pt x="243" y="650"/>
                </a:lnTo>
                <a:lnTo>
                  <a:pt x="247" y="648"/>
                </a:lnTo>
                <a:lnTo>
                  <a:pt x="249" y="648"/>
                </a:lnTo>
                <a:lnTo>
                  <a:pt x="254" y="648"/>
                </a:lnTo>
                <a:lnTo>
                  <a:pt x="254" y="646"/>
                </a:lnTo>
                <a:lnTo>
                  <a:pt x="254" y="644"/>
                </a:lnTo>
                <a:lnTo>
                  <a:pt x="254" y="642"/>
                </a:lnTo>
                <a:lnTo>
                  <a:pt x="254" y="642"/>
                </a:lnTo>
                <a:lnTo>
                  <a:pt x="251" y="642"/>
                </a:lnTo>
                <a:lnTo>
                  <a:pt x="251" y="640"/>
                </a:lnTo>
                <a:lnTo>
                  <a:pt x="254" y="637"/>
                </a:lnTo>
                <a:lnTo>
                  <a:pt x="258" y="633"/>
                </a:lnTo>
                <a:lnTo>
                  <a:pt x="258" y="633"/>
                </a:lnTo>
                <a:lnTo>
                  <a:pt x="260" y="631"/>
                </a:lnTo>
                <a:lnTo>
                  <a:pt x="260" y="631"/>
                </a:lnTo>
                <a:lnTo>
                  <a:pt x="262" y="631"/>
                </a:lnTo>
                <a:lnTo>
                  <a:pt x="262" y="631"/>
                </a:lnTo>
                <a:lnTo>
                  <a:pt x="258" y="633"/>
                </a:lnTo>
                <a:lnTo>
                  <a:pt x="256" y="637"/>
                </a:lnTo>
                <a:lnTo>
                  <a:pt x="256" y="642"/>
                </a:lnTo>
                <a:lnTo>
                  <a:pt x="258" y="644"/>
                </a:lnTo>
                <a:lnTo>
                  <a:pt x="260" y="648"/>
                </a:lnTo>
                <a:lnTo>
                  <a:pt x="262" y="652"/>
                </a:lnTo>
                <a:lnTo>
                  <a:pt x="264" y="656"/>
                </a:lnTo>
                <a:lnTo>
                  <a:pt x="264" y="656"/>
                </a:lnTo>
                <a:lnTo>
                  <a:pt x="262" y="658"/>
                </a:lnTo>
                <a:lnTo>
                  <a:pt x="262" y="661"/>
                </a:lnTo>
                <a:lnTo>
                  <a:pt x="260" y="663"/>
                </a:lnTo>
                <a:lnTo>
                  <a:pt x="262" y="665"/>
                </a:lnTo>
                <a:lnTo>
                  <a:pt x="262" y="667"/>
                </a:lnTo>
                <a:lnTo>
                  <a:pt x="264" y="667"/>
                </a:lnTo>
                <a:lnTo>
                  <a:pt x="266" y="667"/>
                </a:lnTo>
                <a:lnTo>
                  <a:pt x="264" y="667"/>
                </a:lnTo>
                <a:lnTo>
                  <a:pt x="264" y="669"/>
                </a:lnTo>
                <a:lnTo>
                  <a:pt x="264" y="671"/>
                </a:lnTo>
                <a:lnTo>
                  <a:pt x="264" y="673"/>
                </a:lnTo>
                <a:lnTo>
                  <a:pt x="262" y="673"/>
                </a:lnTo>
                <a:lnTo>
                  <a:pt x="260" y="675"/>
                </a:lnTo>
                <a:lnTo>
                  <a:pt x="258" y="675"/>
                </a:lnTo>
                <a:lnTo>
                  <a:pt x="264" y="677"/>
                </a:lnTo>
                <a:lnTo>
                  <a:pt x="270" y="675"/>
                </a:lnTo>
                <a:lnTo>
                  <a:pt x="270" y="673"/>
                </a:lnTo>
                <a:lnTo>
                  <a:pt x="270" y="673"/>
                </a:lnTo>
                <a:lnTo>
                  <a:pt x="272" y="673"/>
                </a:lnTo>
                <a:lnTo>
                  <a:pt x="272" y="673"/>
                </a:lnTo>
                <a:lnTo>
                  <a:pt x="277" y="671"/>
                </a:lnTo>
                <a:lnTo>
                  <a:pt x="279" y="671"/>
                </a:lnTo>
                <a:lnTo>
                  <a:pt x="281" y="669"/>
                </a:lnTo>
                <a:lnTo>
                  <a:pt x="283" y="669"/>
                </a:lnTo>
                <a:lnTo>
                  <a:pt x="285" y="667"/>
                </a:lnTo>
                <a:lnTo>
                  <a:pt x="285" y="669"/>
                </a:lnTo>
                <a:lnTo>
                  <a:pt x="287" y="671"/>
                </a:lnTo>
                <a:lnTo>
                  <a:pt x="291" y="671"/>
                </a:lnTo>
                <a:lnTo>
                  <a:pt x="291" y="671"/>
                </a:lnTo>
                <a:lnTo>
                  <a:pt x="293" y="671"/>
                </a:lnTo>
                <a:lnTo>
                  <a:pt x="295" y="671"/>
                </a:lnTo>
                <a:lnTo>
                  <a:pt x="298" y="673"/>
                </a:lnTo>
                <a:lnTo>
                  <a:pt x="300" y="673"/>
                </a:lnTo>
                <a:lnTo>
                  <a:pt x="304" y="679"/>
                </a:lnTo>
                <a:lnTo>
                  <a:pt x="306" y="682"/>
                </a:lnTo>
                <a:lnTo>
                  <a:pt x="308" y="679"/>
                </a:lnTo>
                <a:lnTo>
                  <a:pt x="308" y="677"/>
                </a:lnTo>
                <a:lnTo>
                  <a:pt x="306" y="673"/>
                </a:lnTo>
                <a:lnTo>
                  <a:pt x="306" y="673"/>
                </a:lnTo>
                <a:lnTo>
                  <a:pt x="308" y="671"/>
                </a:lnTo>
                <a:lnTo>
                  <a:pt x="308" y="669"/>
                </a:lnTo>
                <a:lnTo>
                  <a:pt x="308" y="669"/>
                </a:lnTo>
                <a:lnTo>
                  <a:pt x="308" y="669"/>
                </a:lnTo>
                <a:lnTo>
                  <a:pt x="310" y="669"/>
                </a:lnTo>
                <a:lnTo>
                  <a:pt x="312" y="667"/>
                </a:lnTo>
                <a:lnTo>
                  <a:pt x="312" y="667"/>
                </a:lnTo>
                <a:lnTo>
                  <a:pt x="316" y="667"/>
                </a:lnTo>
                <a:lnTo>
                  <a:pt x="318" y="669"/>
                </a:lnTo>
                <a:lnTo>
                  <a:pt x="316" y="669"/>
                </a:lnTo>
                <a:lnTo>
                  <a:pt x="314" y="669"/>
                </a:lnTo>
                <a:lnTo>
                  <a:pt x="312" y="669"/>
                </a:lnTo>
                <a:lnTo>
                  <a:pt x="312" y="669"/>
                </a:lnTo>
                <a:lnTo>
                  <a:pt x="312" y="671"/>
                </a:lnTo>
                <a:lnTo>
                  <a:pt x="312" y="673"/>
                </a:lnTo>
                <a:lnTo>
                  <a:pt x="312" y="673"/>
                </a:lnTo>
                <a:lnTo>
                  <a:pt x="314" y="675"/>
                </a:lnTo>
                <a:lnTo>
                  <a:pt x="316" y="675"/>
                </a:lnTo>
                <a:lnTo>
                  <a:pt x="318" y="675"/>
                </a:lnTo>
                <a:lnTo>
                  <a:pt x="323" y="673"/>
                </a:lnTo>
                <a:lnTo>
                  <a:pt x="331" y="671"/>
                </a:lnTo>
                <a:lnTo>
                  <a:pt x="333" y="669"/>
                </a:lnTo>
                <a:lnTo>
                  <a:pt x="335" y="665"/>
                </a:lnTo>
                <a:lnTo>
                  <a:pt x="335" y="669"/>
                </a:lnTo>
                <a:lnTo>
                  <a:pt x="333" y="673"/>
                </a:lnTo>
                <a:lnTo>
                  <a:pt x="333" y="673"/>
                </a:lnTo>
                <a:lnTo>
                  <a:pt x="333" y="673"/>
                </a:lnTo>
                <a:lnTo>
                  <a:pt x="329" y="675"/>
                </a:lnTo>
                <a:lnTo>
                  <a:pt x="327" y="679"/>
                </a:lnTo>
                <a:lnTo>
                  <a:pt x="325" y="679"/>
                </a:lnTo>
                <a:lnTo>
                  <a:pt x="325" y="682"/>
                </a:lnTo>
                <a:lnTo>
                  <a:pt x="327" y="684"/>
                </a:lnTo>
                <a:lnTo>
                  <a:pt x="327" y="684"/>
                </a:lnTo>
                <a:lnTo>
                  <a:pt x="329" y="684"/>
                </a:lnTo>
                <a:lnTo>
                  <a:pt x="331" y="686"/>
                </a:lnTo>
                <a:lnTo>
                  <a:pt x="327" y="686"/>
                </a:lnTo>
                <a:lnTo>
                  <a:pt x="325" y="686"/>
                </a:lnTo>
                <a:lnTo>
                  <a:pt x="325" y="688"/>
                </a:lnTo>
                <a:lnTo>
                  <a:pt x="325" y="692"/>
                </a:lnTo>
                <a:lnTo>
                  <a:pt x="323" y="694"/>
                </a:lnTo>
                <a:lnTo>
                  <a:pt x="323" y="696"/>
                </a:lnTo>
                <a:lnTo>
                  <a:pt x="323" y="696"/>
                </a:lnTo>
                <a:lnTo>
                  <a:pt x="325" y="698"/>
                </a:lnTo>
                <a:lnTo>
                  <a:pt x="325" y="698"/>
                </a:lnTo>
                <a:lnTo>
                  <a:pt x="325" y="698"/>
                </a:lnTo>
                <a:lnTo>
                  <a:pt x="327" y="698"/>
                </a:lnTo>
                <a:lnTo>
                  <a:pt x="327" y="698"/>
                </a:lnTo>
                <a:lnTo>
                  <a:pt x="325" y="700"/>
                </a:lnTo>
                <a:lnTo>
                  <a:pt x="325" y="700"/>
                </a:lnTo>
                <a:lnTo>
                  <a:pt x="323" y="698"/>
                </a:lnTo>
                <a:lnTo>
                  <a:pt x="323" y="698"/>
                </a:lnTo>
                <a:lnTo>
                  <a:pt x="323" y="698"/>
                </a:lnTo>
                <a:lnTo>
                  <a:pt x="321" y="698"/>
                </a:lnTo>
                <a:lnTo>
                  <a:pt x="321" y="698"/>
                </a:lnTo>
                <a:lnTo>
                  <a:pt x="318" y="700"/>
                </a:lnTo>
                <a:lnTo>
                  <a:pt x="316" y="702"/>
                </a:lnTo>
                <a:lnTo>
                  <a:pt x="316" y="702"/>
                </a:lnTo>
                <a:lnTo>
                  <a:pt x="314" y="705"/>
                </a:lnTo>
                <a:lnTo>
                  <a:pt x="312" y="707"/>
                </a:lnTo>
                <a:lnTo>
                  <a:pt x="310" y="707"/>
                </a:lnTo>
                <a:lnTo>
                  <a:pt x="310" y="709"/>
                </a:lnTo>
                <a:lnTo>
                  <a:pt x="308" y="709"/>
                </a:lnTo>
                <a:lnTo>
                  <a:pt x="308" y="711"/>
                </a:lnTo>
                <a:lnTo>
                  <a:pt x="308" y="713"/>
                </a:lnTo>
                <a:lnTo>
                  <a:pt x="310" y="713"/>
                </a:lnTo>
                <a:lnTo>
                  <a:pt x="308" y="713"/>
                </a:lnTo>
                <a:lnTo>
                  <a:pt x="308" y="715"/>
                </a:lnTo>
                <a:lnTo>
                  <a:pt x="308" y="713"/>
                </a:lnTo>
                <a:lnTo>
                  <a:pt x="306" y="713"/>
                </a:lnTo>
                <a:lnTo>
                  <a:pt x="306" y="713"/>
                </a:lnTo>
                <a:lnTo>
                  <a:pt x="306" y="713"/>
                </a:lnTo>
                <a:lnTo>
                  <a:pt x="304" y="713"/>
                </a:lnTo>
                <a:lnTo>
                  <a:pt x="302" y="715"/>
                </a:lnTo>
                <a:lnTo>
                  <a:pt x="300" y="717"/>
                </a:lnTo>
                <a:lnTo>
                  <a:pt x="293" y="719"/>
                </a:lnTo>
                <a:lnTo>
                  <a:pt x="289" y="721"/>
                </a:lnTo>
                <a:lnTo>
                  <a:pt x="287" y="721"/>
                </a:lnTo>
                <a:lnTo>
                  <a:pt x="285" y="723"/>
                </a:lnTo>
                <a:lnTo>
                  <a:pt x="285" y="726"/>
                </a:lnTo>
                <a:lnTo>
                  <a:pt x="283" y="728"/>
                </a:lnTo>
                <a:lnTo>
                  <a:pt x="283" y="730"/>
                </a:lnTo>
                <a:lnTo>
                  <a:pt x="283" y="730"/>
                </a:lnTo>
                <a:lnTo>
                  <a:pt x="283" y="732"/>
                </a:lnTo>
                <a:lnTo>
                  <a:pt x="283" y="732"/>
                </a:lnTo>
                <a:lnTo>
                  <a:pt x="285" y="732"/>
                </a:lnTo>
                <a:lnTo>
                  <a:pt x="285" y="734"/>
                </a:lnTo>
                <a:lnTo>
                  <a:pt x="285" y="734"/>
                </a:lnTo>
                <a:lnTo>
                  <a:pt x="285" y="734"/>
                </a:lnTo>
                <a:lnTo>
                  <a:pt x="283" y="734"/>
                </a:lnTo>
                <a:lnTo>
                  <a:pt x="283" y="734"/>
                </a:lnTo>
                <a:lnTo>
                  <a:pt x="283" y="734"/>
                </a:lnTo>
                <a:lnTo>
                  <a:pt x="281" y="732"/>
                </a:lnTo>
                <a:lnTo>
                  <a:pt x="279" y="732"/>
                </a:lnTo>
                <a:lnTo>
                  <a:pt x="279" y="734"/>
                </a:lnTo>
                <a:lnTo>
                  <a:pt x="279" y="734"/>
                </a:lnTo>
                <a:lnTo>
                  <a:pt x="279" y="736"/>
                </a:lnTo>
                <a:lnTo>
                  <a:pt x="279" y="736"/>
                </a:lnTo>
                <a:lnTo>
                  <a:pt x="277" y="734"/>
                </a:lnTo>
                <a:lnTo>
                  <a:pt x="274" y="732"/>
                </a:lnTo>
                <a:lnTo>
                  <a:pt x="274" y="732"/>
                </a:lnTo>
                <a:lnTo>
                  <a:pt x="277" y="732"/>
                </a:lnTo>
                <a:lnTo>
                  <a:pt x="277" y="730"/>
                </a:lnTo>
                <a:lnTo>
                  <a:pt x="277" y="730"/>
                </a:lnTo>
                <a:lnTo>
                  <a:pt x="277" y="730"/>
                </a:lnTo>
                <a:lnTo>
                  <a:pt x="272" y="732"/>
                </a:lnTo>
                <a:lnTo>
                  <a:pt x="272" y="732"/>
                </a:lnTo>
                <a:lnTo>
                  <a:pt x="272" y="730"/>
                </a:lnTo>
                <a:lnTo>
                  <a:pt x="272" y="730"/>
                </a:lnTo>
                <a:lnTo>
                  <a:pt x="272" y="730"/>
                </a:lnTo>
                <a:lnTo>
                  <a:pt x="266" y="732"/>
                </a:lnTo>
                <a:lnTo>
                  <a:pt x="262" y="734"/>
                </a:lnTo>
                <a:lnTo>
                  <a:pt x="258" y="736"/>
                </a:lnTo>
                <a:lnTo>
                  <a:pt x="256" y="738"/>
                </a:lnTo>
                <a:lnTo>
                  <a:pt x="254" y="740"/>
                </a:lnTo>
                <a:lnTo>
                  <a:pt x="251" y="742"/>
                </a:lnTo>
                <a:lnTo>
                  <a:pt x="249" y="744"/>
                </a:lnTo>
                <a:lnTo>
                  <a:pt x="249" y="744"/>
                </a:lnTo>
                <a:lnTo>
                  <a:pt x="247" y="747"/>
                </a:lnTo>
                <a:lnTo>
                  <a:pt x="247" y="747"/>
                </a:lnTo>
                <a:lnTo>
                  <a:pt x="247" y="747"/>
                </a:lnTo>
                <a:lnTo>
                  <a:pt x="245" y="747"/>
                </a:lnTo>
                <a:lnTo>
                  <a:pt x="245" y="747"/>
                </a:lnTo>
                <a:lnTo>
                  <a:pt x="245" y="747"/>
                </a:lnTo>
                <a:lnTo>
                  <a:pt x="243" y="749"/>
                </a:lnTo>
                <a:lnTo>
                  <a:pt x="241" y="749"/>
                </a:lnTo>
                <a:lnTo>
                  <a:pt x="241" y="749"/>
                </a:lnTo>
                <a:lnTo>
                  <a:pt x="243" y="751"/>
                </a:lnTo>
                <a:lnTo>
                  <a:pt x="241" y="751"/>
                </a:lnTo>
                <a:lnTo>
                  <a:pt x="241" y="753"/>
                </a:lnTo>
                <a:lnTo>
                  <a:pt x="241" y="753"/>
                </a:lnTo>
                <a:lnTo>
                  <a:pt x="243" y="753"/>
                </a:lnTo>
                <a:lnTo>
                  <a:pt x="243" y="753"/>
                </a:lnTo>
                <a:lnTo>
                  <a:pt x="245" y="753"/>
                </a:lnTo>
                <a:lnTo>
                  <a:pt x="245" y="751"/>
                </a:lnTo>
                <a:lnTo>
                  <a:pt x="245" y="749"/>
                </a:lnTo>
                <a:lnTo>
                  <a:pt x="245" y="749"/>
                </a:lnTo>
                <a:lnTo>
                  <a:pt x="247" y="749"/>
                </a:lnTo>
                <a:lnTo>
                  <a:pt x="247" y="751"/>
                </a:lnTo>
                <a:lnTo>
                  <a:pt x="249" y="751"/>
                </a:lnTo>
                <a:lnTo>
                  <a:pt x="251" y="751"/>
                </a:lnTo>
                <a:lnTo>
                  <a:pt x="251" y="749"/>
                </a:lnTo>
                <a:lnTo>
                  <a:pt x="251" y="749"/>
                </a:lnTo>
                <a:lnTo>
                  <a:pt x="251" y="747"/>
                </a:lnTo>
                <a:lnTo>
                  <a:pt x="251" y="744"/>
                </a:lnTo>
                <a:lnTo>
                  <a:pt x="254" y="744"/>
                </a:lnTo>
                <a:lnTo>
                  <a:pt x="254" y="747"/>
                </a:lnTo>
                <a:lnTo>
                  <a:pt x="256" y="747"/>
                </a:lnTo>
                <a:lnTo>
                  <a:pt x="256" y="749"/>
                </a:lnTo>
                <a:lnTo>
                  <a:pt x="254" y="749"/>
                </a:lnTo>
                <a:lnTo>
                  <a:pt x="254" y="749"/>
                </a:lnTo>
                <a:lnTo>
                  <a:pt x="254" y="749"/>
                </a:lnTo>
                <a:lnTo>
                  <a:pt x="256" y="749"/>
                </a:lnTo>
                <a:lnTo>
                  <a:pt x="256" y="749"/>
                </a:lnTo>
                <a:lnTo>
                  <a:pt x="258" y="749"/>
                </a:lnTo>
                <a:lnTo>
                  <a:pt x="258" y="749"/>
                </a:lnTo>
                <a:lnTo>
                  <a:pt x="258" y="747"/>
                </a:lnTo>
                <a:lnTo>
                  <a:pt x="260" y="747"/>
                </a:lnTo>
                <a:lnTo>
                  <a:pt x="262" y="747"/>
                </a:lnTo>
                <a:lnTo>
                  <a:pt x="264" y="742"/>
                </a:lnTo>
                <a:lnTo>
                  <a:pt x="264" y="742"/>
                </a:lnTo>
                <a:lnTo>
                  <a:pt x="266" y="740"/>
                </a:lnTo>
                <a:lnTo>
                  <a:pt x="266" y="738"/>
                </a:lnTo>
                <a:lnTo>
                  <a:pt x="266" y="738"/>
                </a:lnTo>
                <a:lnTo>
                  <a:pt x="268" y="738"/>
                </a:lnTo>
                <a:lnTo>
                  <a:pt x="268" y="738"/>
                </a:lnTo>
                <a:lnTo>
                  <a:pt x="270" y="738"/>
                </a:lnTo>
                <a:lnTo>
                  <a:pt x="272" y="738"/>
                </a:lnTo>
                <a:lnTo>
                  <a:pt x="272" y="738"/>
                </a:lnTo>
                <a:lnTo>
                  <a:pt x="272" y="740"/>
                </a:lnTo>
                <a:lnTo>
                  <a:pt x="270" y="738"/>
                </a:lnTo>
                <a:lnTo>
                  <a:pt x="270" y="738"/>
                </a:lnTo>
                <a:lnTo>
                  <a:pt x="270" y="740"/>
                </a:lnTo>
                <a:lnTo>
                  <a:pt x="268" y="740"/>
                </a:lnTo>
                <a:lnTo>
                  <a:pt x="268" y="740"/>
                </a:lnTo>
                <a:lnTo>
                  <a:pt x="268" y="742"/>
                </a:lnTo>
                <a:lnTo>
                  <a:pt x="268" y="742"/>
                </a:lnTo>
                <a:lnTo>
                  <a:pt x="270" y="742"/>
                </a:lnTo>
                <a:lnTo>
                  <a:pt x="272" y="742"/>
                </a:lnTo>
                <a:lnTo>
                  <a:pt x="274" y="742"/>
                </a:lnTo>
                <a:lnTo>
                  <a:pt x="274" y="742"/>
                </a:lnTo>
                <a:lnTo>
                  <a:pt x="277" y="740"/>
                </a:lnTo>
                <a:lnTo>
                  <a:pt x="277" y="740"/>
                </a:lnTo>
                <a:lnTo>
                  <a:pt x="279" y="740"/>
                </a:lnTo>
                <a:lnTo>
                  <a:pt x="279" y="740"/>
                </a:lnTo>
                <a:lnTo>
                  <a:pt x="281" y="740"/>
                </a:lnTo>
                <a:lnTo>
                  <a:pt x="281" y="738"/>
                </a:lnTo>
                <a:lnTo>
                  <a:pt x="281" y="740"/>
                </a:lnTo>
                <a:lnTo>
                  <a:pt x="283" y="740"/>
                </a:lnTo>
                <a:lnTo>
                  <a:pt x="283" y="738"/>
                </a:lnTo>
                <a:lnTo>
                  <a:pt x="283" y="738"/>
                </a:lnTo>
                <a:lnTo>
                  <a:pt x="285" y="738"/>
                </a:lnTo>
                <a:lnTo>
                  <a:pt x="287" y="736"/>
                </a:lnTo>
                <a:lnTo>
                  <a:pt x="289" y="734"/>
                </a:lnTo>
                <a:lnTo>
                  <a:pt x="291" y="734"/>
                </a:lnTo>
                <a:lnTo>
                  <a:pt x="291" y="734"/>
                </a:lnTo>
                <a:lnTo>
                  <a:pt x="291" y="734"/>
                </a:lnTo>
                <a:lnTo>
                  <a:pt x="293" y="734"/>
                </a:lnTo>
                <a:lnTo>
                  <a:pt x="293" y="734"/>
                </a:lnTo>
                <a:lnTo>
                  <a:pt x="293" y="734"/>
                </a:lnTo>
                <a:lnTo>
                  <a:pt x="295" y="734"/>
                </a:lnTo>
                <a:lnTo>
                  <a:pt x="295" y="734"/>
                </a:lnTo>
                <a:lnTo>
                  <a:pt x="295" y="738"/>
                </a:lnTo>
                <a:lnTo>
                  <a:pt x="295" y="738"/>
                </a:lnTo>
                <a:lnTo>
                  <a:pt x="295" y="738"/>
                </a:lnTo>
                <a:lnTo>
                  <a:pt x="295" y="736"/>
                </a:lnTo>
                <a:lnTo>
                  <a:pt x="295" y="736"/>
                </a:lnTo>
                <a:lnTo>
                  <a:pt x="298" y="734"/>
                </a:lnTo>
                <a:lnTo>
                  <a:pt x="298" y="734"/>
                </a:lnTo>
                <a:lnTo>
                  <a:pt x="308" y="730"/>
                </a:lnTo>
                <a:lnTo>
                  <a:pt x="308" y="730"/>
                </a:lnTo>
                <a:lnTo>
                  <a:pt x="310" y="728"/>
                </a:lnTo>
                <a:lnTo>
                  <a:pt x="310" y="726"/>
                </a:lnTo>
                <a:lnTo>
                  <a:pt x="310" y="726"/>
                </a:lnTo>
                <a:lnTo>
                  <a:pt x="310" y="728"/>
                </a:lnTo>
                <a:lnTo>
                  <a:pt x="310" y="728"/>
                </a:lnTo>
                <a:lnTo>
                  <a:pt x="312" y="730"/>
                </a:lnTo>
                <a:lnTo>
                  <a:pt x="312" y="728"/>
                </a:lnTo>
                <a:lnTo>
                  <a:pt x="312" y="728"/>
                </a:lnTo>
                <a:lnTo>
                  <a:pt x="314" y="726"/>
                </a:lnTo>
                <a:lnTo>
                  <a:pt x="314" y="726"/>
                </a:lnTo>
                <a:lnTo>
                  <a:pt x="314" y="726"/>
                </a:lnTo>
                <a:lnTo>
                  <a:pt x="314" y="723"/>
                </a:lnTo>
                <a:lnTo>
                  <a:pt x="312" y="723"/>
                </a:lnTo>
                <a:lnTo>
                  <a:pt x="312" y="723"/>
                </a:lnTo>
                <a:lnTo>
                  <a:pt x="310" y="723"/>
                </a:lnTo>
                <a:lnTo>
                  <a:pt x="310" y="723"/>
                </a:lnTo>
                <a:lnTo>
                  <a:pt x="310" y="723"/>
                </a:lnTo>
                <a:lnTo>
                  <a:pt x="312" y="721"/>
                </a:lnTo>
                <a:lnTo>
                  <a:pt x="314" y="721"/>
                </a:lnTo>
                <a:lnTo>
                  <a:pt x="316" y="721"/>
                </a:lnTo>
                <a:lnTo>
                  <a:pt x="316" y="719"/>
                </a:lnTo>
                <a:lnTo>
                  <a:pt x="318" y="719"/>
                </a:lnTo>
                <a:lnTo>
                  <a:pt x="318" y="719"/>
                </a:lnTo>
                <a:lnTo>
                  <a:pt x="321" y="719"/>
                </a:lnTo>
                <a:lnTo>
                  <a:pt x="321" y="719"/>
                </a:lnTo>
                <a:lnTo>
                  <a:pt x="318" y="719"/>
                </a:lnTo>
                <a:lnTo>
                  <a:pt x="318" y="719"/>
                </a:lnTo>
                <a:lnTo>
                  <a:pt x="318" y="717"/>
                </a:lnTo>
                <a:lnTo>
                  <a:pt x="321" y="717"/>
                </a:lnTo>
                <a:lnTo>
                  <a:pt x="323" y="717"/>
                </a:lnTo>
                <a:lnTo>
                  <a:pt x="323" y="717"/>
                </a:lnTo>
                <a:lnTo>
                  <a:pt x="325" y="717"/>
                </a:lnTo>
                <a:lnTo>
                  <a:pt x="325" y="717"/>
                </a:lnTo>
                <a:lnTo>
                  <a:pt x="325" y="717"/>
                </a:lnTo>
                <a:lnTo>
                  <a:pt x="327" y="715"/>
                </a:lnTo>
                <a:lnTo>
                  <a:pt x="327" y="715"/>
                </a:lnTo>
                <a:lnTo>
                  <a:pt x="327" y="713"/>
                </a:lnTo>
                <a:lnTo>
                  <a:pt x="329" y="713"/>
                </a:lnTo>
                <a:lnTo>
                  <a:pt x="329" y="713"/>
                </a:lnTo>
                <a:lnTo>
                  <a:pt x="331" y="713"/>
                </a:lnTo>
                <a:lnTo>
                  <a:pt x="331" y="713"/>
                </a:lnTo>
                <a:lnTo>
                  <a:pt x="333" y="713"/>
                </a:lnTo>
                <a:lnTo>
                  <a:pt x="333" y="711"/>
                </a:lnTo>
                <a:lnTo>
                  <a:pt x="335" y="711"/>
                </a:lnTo>
                <a:lnTo>
                  <a:pt x="335" y="711"/>
                </a:lnTo>
                <a:lnTo>
                  <a:pt x="335" y="711"/>
                </a:lnTo>
                <a:lnTo>
                  <a:pt x="337" y="709"/>
                </a:lnTo>
                <a:lnTo>
                  <a:pt x="337" y="709"/>
                </a:lnTo>
                <a:lnTo>
                  <a:pt x="339" y="709"/>
                </a:lnTo>
                <a:lnTo>
                  <a:pt x="339" y="709"/>
                </a:lnTo>
                <a:lnTo>
                  <a:pt x="339" y="709"/>
                </a:lnTo>
                <a:lnTo>
                  <a:pt x="342" y="707"/>
                </a:lnTo>
                <a:lnTo>
                  <a:pt x="342" y="705"/>
                </a:lnTo>
                <a:lnTo>
                  <a:pt x="342" y="705"/>
                </a:lnTo>
                <a:lnTo>
                  <a:pt x="342" y="705"/>
                </a:lnTo>
                <a:lnTo>
                  <a:pt x="342" y="702"/>
                </a:lnTo>
                <a:lnTo>
                  <a:pt x="342" y="702"/>
                </a:lnTo>
                <a:lnTo>
                  <a:pt x="342" y="702"/>
                </a:lnTo>
                <a:lnTo>
                  <a:pt x="344" y="700"/>
                </a:lnTo>
                <a:lnTo>
                  <a:pt x="346" y="700"/>
                </a:lnTo>
                <a:lnTo>
                  <a:pt x="346" y="700"/>
                </a:lnTo>
                <a:lnTo>
                  <a:pt x="348" y="700"/>
                </a:lnTo>
                <a:lnTo>
                  <a:pt x="348" y="698"/>
                </a:lnTo>
                <a:lnTo>
                  <a:pt x="348" y="698"/>
                </a:lnTo>
                <a:lnTo>
                  <a:pt x="350" y="698"/>
                </a:lnTo>
                <a:lnTo>
                  <a:pt x="350" y="698"/>
                </a:lnTo>
                <a:lnTo>
                  <a:pt x="352" y="696"/>
                </a:lnTo>
                <a:lnTo>
                  <a:pt x="354" y="696"/>
                </a:lnTo>
                <a:lnTo>
                  <a:pt x="354" y="696"/>
                </a:lnTo>
                <a:lnTo>
                  <a:pt x="354" y="694"/>
                </a:lnTo>
                <a:lnTo>
                  <a:pt x="354" y="694"/>
                </a:lnTo>
                <a:lnTo>
                  <a:pt x="356" y="694"/>
                </a:lnTo>
                <a:lnTo>
                  <a:pt x="358" y="694"/>
                </a:lnTo>
                <a:lnTo>
                  <a:pt x="360" y="692"/>
                </a:lnTo>
                <a:lnTo>
                  <a:pt x="360" y="690"/>
                </a:lnTo>
                <a:lnTo>
                  <a:pt x="362" y="688"/>
                </a:lnTo>
                <a:lnTo>
                  <a:pt x="369" y="688"/>
                </a:lnTo>
                <a:lnTo>
                  <a:pt x="369" y="688"/>
                </a:lnTo>
                <a:lnTo>
                  <a:pt x="369" y="686"/>
                </a:lnTo>
                <a:lnTo>
                  <a:pt x="371" y="686"/>
                </a:lnTo>
                <a:lnTo>
                  <a:pt x="373" y="686"/>
                </a:lnTo>
                <a:lnTo>
                  <a:pt x="373" y="686"/>
                </a:lnTo>
                <a:lnTo>
                  <a:pt x="373" y="684"/>
                </a:lnTo>
                <a:lnTo>
                  <a:pt x="373" y="684"/>
                </a:lnTo>
                <a:lnTo>
                  <a:pt x="373" y="684"/>
                </a:lnTo>
                <a:lnTo>
                  <a:pt x="373" y="684"/>
                </a:lnTo>
                <a:lnTo>
                  <a:pt x="375" y="682"/>
                </a:lnTo>
                <a:lnTo>
                  <a:pt x="375" y="682"/>
                </a:lnTo>
                <a:lnTo>
                  <a:pt x="375" y="679"/>
                </a:lnTo>
                <a:lnTo>
                  <a:pt x="377" y="679"/>
                </a:lnTo>
                <a:lnTo>
                  <a:pt x="379" y="677"/>
                </a:lnTo>
                <a:lnTo>
                  <a:pt x="379" y="677"/>
                </a:lnTo>
                <a:lnTo>
                  <a:pt x="381" y="675"/>
                </a:lnTo>
                <a:lnTo>
                  <a:pt x="381" y="675"/>
                </a:lnTo>
                <a:lnTo>
                  <a:pt x="386" y="673"/>
                </a:lnTo>
                <a:lnTo>
                  <a:pt x="386" y="671"/>
                </a:lnTo>
                <a:lnTo>
                  <a:pt x="386" y="671"/>
                </a:lnTo>
                <a:lnTo>
                  <a:pt x="386" y="671"/>
                </a:lnTo>
                <a:lnTo>
                  <a:pt x="386" y="671"/>
                </a:lnTo>
                <a:lnTo>
                  <a:pt x="386" y="669"/>
                </a:lnTo>
                <a:lnTo>
                  <a:pt x="381" y="667"/>
                </a:lnTo>
                <a:lnTo>
                  <a:pt x="379" y="667"/>
                </a:lnTo>
                <a:lnTo>
                  <a:pt x="377" y="667"/>
                </a:lnTo>
                <a:lnTo>
                  <a:pt x="375" y="665"/>
                </a:lnTo>
                <a:lnTo>
                  <a:pt x="375" y="665"/>
                </a:lnTo>
                <a:lnTo>
                  <a:pt x="375" y="663"/>
                </a:lnTo>
                <a:lnTo>
                  <a:pt x="375" y="661"/>
                </a:lnTo>
                <a:lnTo>
                  <a:pt x="375" y="661"/>
                </a:lnTo>
                <a:lnTo>
                  <a:pt x="379" y="658"/>
                </a:lnTo>
                <a:lnTo>
                  <a:pt x="379" y="656"/>
                </a:lnTo>
                <a:lnTo>
                  <a:pt x="381" y="656"/>
                </a:lnTo>
                <a:lnTo>
                  <a:pt x="381" y="656"/>
                </a:lnTo>
                <a:lnTo>
                  <a:pt x="381" y="654"/>
                </a:lnTo>
                <a:lnTo>
                  <a:pt x="381" y="654"/>
                </a:lnTo>
                <a:lnTo>
                  <a:pt x="381" y="654"/>
                </a:lnTo>
                <a:lnTo>
                  <a:pt x="383" y="652"/>
                </a:lnTo>
                <a:lnTo>
                  <a:pt x="386" y="652"/>
                </a:lnTo>
                <a:lnTo>
                  <a:pt x="386" y="652"/>
                </a:lnTo>
                <a:lnTo>
                  <a:pt x="386" y="652"/>
                </a:lnTo>
                <a:lnTo>
                  <a:pt x="386" y="654"/>
                </a:lnTo>
                <a:lnTo>
                  <a:pt x="386" y="654"/>
                </a:lnTo>
                <a:lnTo>
                  <a:pt x="388" y="654"/>
                </a:lnTo>
                <a:lnTo>
                  <a:pt x="390" y="652"/>
                </a:lnTo>
                <a:lnTo>
                  <a:pt x="390" y="652"/>
                </a:lnTo>
                <a:lnTo>
                  <a:pt x="392" y="652"/>
                </a:lnTo>
                <a:lnTo>
                  <a:pt x="390" y="650"/>
                </a:lnTo>
                <a:lnTo>
                  <a:pt x="388" y="650"/>
                </a:lnTo>
                <a:lnTo>
                  <a:pt x="388" y="650"/>
                </a:lnTo>
                <a:lnTo>
                  <a:pt x="390" y="650"/>
                </a:lnTo>
                <a:lnTo>
                  <a:pt x="394" y="648"/>
                </a:lnTo>
                <a:lnTo>
                  <a:pt x="394" y="648"/>
                </a:lnTo>
                <a:lnTo>
                  <a:pt x="396" y="646"/>
                </a:lnTo>
                <a:lnTo>
                  <a:pt x="396" y="646"/>
                </a:lnTo>
                <a:lnTo>
                  <a:pt x="396" y="646"/>
                </a:lnTo>
                <a:lnTo>
                  <a:pt x="396" y="644"/>
                </a:lnTo>
                <a:lnTo>
                  <a:pt x="394" y="644"/>
                </a:lnTo>
                <a:lnTo>
                  <a:pt x="392" y="642"/>
                </a:lnTo>
                <a:lnTo>
                  <a:pt x="390" y="640"/>
                </a:lnTo>
                <a:lnTo>
                  <a:pt x="392" y="640"/>
                </a:lnTo>
                <a:lnTo>
                  <a:pt x="392" y="640"/>
                </a:lnTo>
                <a:lnTo>
                  <a:pt x="394" y="642"/>
                </a:lnTo>
                <a:lnTo>
                  <a:pt x="396" y="642"/>
                </a:lnTo>
                <a:lnTo>
                  <a:pt x="396" y="642"/>
                </a:lnTo>
                <a:lnTo>
                  <a:pt x="398" y="642"/>
                </a:lnTo>
                <a:lnTo>
                  <a:pt x="400" y="640"/>
                </a:lnTo>
                <a:lnTo>
                  <a:pt x="402" y="640"/>
                </a:lnTo>
                <a:lnTo>
                  <a:pt x="402" y="637"/>
                </a:lnTo>
                <a:lnTo>
                  <a:pt x="400" y="637"/>
                </a:lnTo>
                <a:lnTo>
                  <a:pt x="400" y="637"/>
                </a:lnTo>
                <a:lnTo>
                  <a:pt x="402" y="635"/>
                </a:lnTo>
                <a:lnTo>
                  <a:pt x="407" y="631"/>
                </a:lnTo>
                <a:lnTo>
                  <a:pt x="409" y="631"/>
                </a:lnTo>
                <a:lnTo>
                  <a:pt x="409" y="631"/>
                </a:lnTo>
                <a:lnTo>
                  <a:pt x="409" y="631"/>
                </a:lnTo>
                <a:lnTo>
                  <a:pt x="409" y="629"/>
                </a:lnTo>
                <a:lnTo>
                  <a:pt x="409" y="629"/>
                </a:lnTo>
                <a:lnTo>
                  <a:pt x="409" y="627"/>
                </a:lnTo>
                <a:lnTo>
                  <a:pt x="411" y="625"/>
                </a:lnTo>
                <a:lnTo>
                  <a:pt x="413" y="625"/>
                </a:lnTo>
                <a:lnTo>
                  <a:pt x="417" y="625"/>
                </a:lnTo>
                <a:lnTo>
                  <a:pt x="417" y="623"/>
                </a:lnTo>
                <a:lnTo>
                  <a:pt x="419" y="623"/>
                </a:lnTo>
                <a:lnTo>
                  <a:pt x="421" y="621"/>
                </a:lnTo>
                <a:lnTo>
                  <a:pt x="425" y="619"/>
                </a:lnTo>
                <a:lnTo>
                  <a:pt x="427" y="619"/>
                </a:lnTo>
                <a:lnTo>
                  <a:pt x="427" y="619"/>
                </a:lnTo>
                <a:lnTo>
                  <a:pt x="427" y="619"/>
                </a:lnTo>
                <a:lnTo>
                  <a:pt x="434" y="619"/>
                </a:lnTo>
                <a:lnTo>
                  <a:pt x="436" y="619"/>
                </a:lnTo>
                <a:lnTo>
                  <a:pt x="436" y="619"/>
                </a:lnTo>
                <a:lnTo>
                  <a:pt x="436" y="617"/>
                </a:lnTo>
                <a:lnTo>
                  <a:pt x="438" y="617"/>
                </a:lnTo>
                <a:lnTo>
                  <a:pt x="440" y="614"/>
                </a:lnTo>
                <a:lnTo>
                  <a:pt x="440" y="614"/>
                </a:lnTo>
                <a:lnTo>
                  <a:pt x="442" y="614"/>
                </a:lnTo>
                <a:lnTo>
                  <a:pt x="444" y="614"/>
                </a:lnTo>
                <a:lnTo>
                  <a:pt x="440" y="617"/>
                </a:lnTo>
                <a:lnTo>
                  <a:pt x="438" y="617"/>
                </a:lnTo>
                <a:lnTo>
                  <a:pt x="438" y="619"/>
                </a:lnTo>
                <a:lnTo>
                  <a:pt x="436" y="619"/>
                </a:lnTo>
                <a:lnTo>
                  <a:pt x="436" y="621"/>
                </a:lnTo>
                <a:lnTo>
                  <a:pt x="436" y="621"/>
                </a:lnTo>
                <a:lnTo>
                  <a:pt x="434" y="621"/>
                </a:lnTo>
                <a:lnTo>
                  <a:pt x="434" y="621"/>
                </a:lnTo>
                <a:lnTo>
                  <a:pt x="436" y="623"/>
                </a:lnTo>
                <a:lnTo>
                  <a:pt x="440" y="625"/>
                </a:lnTo>
                <a:lnTo>
                  <a:pt x="442" y="627"/>
                </a:lnTo>
                <a:lnTo>
                  <a:pt x="446" y="627"/>
                </a:lnTo>
                <a:lnTo>
                  <a:pt x="448" y="627"/>
                </a:lnTo>
                <a:lnTo>
                  <a:pt x="448" y="627"/>
                </a:lnTo>
                <a:lnTo>
                  <a:pt x="446" y="627"/>
                </a:lnTo>
                <a:lnTo>
                  <a:pt x="440" y="627"/>
                </a:lnTo>
                <a:lnTo>
                  <a:pt x="436" y="627"/>
                </a:lnTo>
                <a:lnTo>
                  <a:pt x="434" y="627"/>
                </a:lnTo>
                <a:lnTo>
                  <a:pt x="434" y="627"/>
                </a:lnTo>
                <a:lnTo>
                  <a:pt x="432" y="627"/>
                </a:lnTo>
                <a:lnTo>
                  <a:pt x="430" y="625"/>
                </a:lnTo>
                <a:lnTo>
                  <a:pt x="430" y="625"/>
                </a:lnTo>
                <a:lnTo>
                  <a:pt x="427" y="625"/>
                </a:lnTo>
                <a:lnTo>
                  <a:pt x="423" y="627"/>
                </a:lnTo>
                <a:lnTo>
                  <a:pt x="421" y="629"/>
                </a:lnTo>
                <a:lnTo>
                  <a:pt x="415" y="631"/>
                </a:lnTo>
                <a:lnTo>
                  <a:pt x="415" y="631"/>
                </a:lnTo>
                <a:lnTo>
                  <a:pt x="415" y="633"/>
                </a:lnTo>
                <a:lnTo>
                  <a:pt x="415" y="635"/>
                </a:lnTo>
                <a:lnTo>
                  <a:pt x="415" y="637"/>
                </a:lnTo>
                <a:lnTo>
                  <a:pt x="415" y="642"/>
                </a:lnTo>
                <a:lnTo>
                  <a:pt x="413" y="642"/>
                </a:lnTo>
                <a:lnTo>
                  <a:pt x="411" y="646"/>
                </a:lnTo>
                <a:lnTo>
                  <a:pt x="409" y="648"/>
                </a:lnTo>
                <a:lnTo>
                  <a:pt x="409" y="648"/>
                </a:lnTo>
                <a:lnTo>
                  <a:pt x="409" y="652"/>
                </a:lnTo>
                <a:lnTo>
                  <a:pt x="409" y="652"/>
                </a:lnTo>
                <a:lnTo>
                  <a:pt x="409" y="654"/>
                </a:lnTo>
                <a:lnTo>
                  <a:pt x="413" y="654"/>
                </a:lnTo>
                <a:lnTo>
                  <a:pt x="413" y="654"/>
                </a:lnTo>
                <a:lnTo>
                  <a:pt x="415" y="654"/>
                </a:lnTo>
                <a:lnTo>
                  <a:pt x="419" y="652"/>
                </a:lnTo>
                <a:lnTo>
                  <a:pt x="419" y="652"/>
                </a:lnTo>
                <a:lnTo>
                  <a:pt x="419" y="652"/>
                </a:lnTo>
                <a:lnTo>
                  <a:pt x="417" y="654"/>
                </a:lnTo>
                <a:lnTo>
                  <a:pt x="417" y="656"/>
                </a:lnTo>
                <a:lnTo>
                  <a:pt x="415" y="656"/>
                </a:lnTo>
                <a:lnTo>
                  <a:pt x="413" y="658"/>
                </a:lnTo>
                <a:lnTo>
                  <a:pt x="411" y="658"/>
                </a:lnTo>
                <a:lnTo>
                  <a:pt x="409" y="661"/>
                </a:lnTo>
                <a:lnTo>
                  <a:pt x="407" y="661"/>
                </a:lnTo>
                <a:lnTo>
                  <a:pt x="407" y="661"/>
                </a:lnTo>
                <a:lnTo>
                  <a:pt x="407" y="663"/>
                </a:lnTo>
                <a:lnTo>
                  <a:pt x="407" y="663"/>
                </a:lnTo>
                <a:lnTo>
                  <a:pt x="407" y="663"/>
                </a:lnTo>
                <a:lnTo>
                  <a:pt x="409" y="665"/>
                </a:lnTo>
                <a:lnTo>
                  <a:pt x="411" y="665"/>
                </a:lnTo>
                <a:lnTo>
                  <a:pt x="413" y="663"/>
                </a:lnTo>
                <a:lnTo>
                  <a:pt x="415" y="663"/>
                </a:lnTo>
                <a:lnTo>
                  <a:pt x="417" y="663"/>
                </a:lnTo>
                <a:lnTo>
                  <a:pt x="417" y="663"/>
                </a:lnTo>
                <a:lnTo>
                  <a:pt x="417" y="663"/>
                </a:lnTo>
                <a:lnTo>
                  <a:pt x="417" y="663"/>
                </a:lnTo>
                <a:lnTo>
                  <a:pt x="417" y="663"/>
                </a:lnTo>
                <a:lnTo>
                  <a:pt x="417" y="663"/>
                </a:lnTo>
                <a:lnTo>
                  <a:pt x="419" y="663"/>
                </a:lnTo>
                <a:lnTo>
                  <a:pt x="421" y="663"/>
                </a:lnTo>
                <a:lnTo>
                  <a:pt x="421" y="663"/>
                </a:lnTo>
                <a:lnTo>
                  <a:pt x="421" y="663"/>
                </a:lnTo>
                <a:lnTo>
                  <a:pt x="423" y="661"/>
                </a:lnTo>
                <a:lnTo>
                  <a:pt x="425" y="658"/>
                </a:lnTo>
                <a:lnTo>
                  <a:pt x="425" y="658"/>
                </a:lnTo>
                <a:lnTo>
                  <a:pt x="425" y="656"/>
                </a:lnTo>
                <a:lnTo>
                  <a:pt x="425" y="656"/>
                </a:lnTo>
                <a:lnTo>
                  <a:pt x="425" y="656"/>
                </a:lnTo>
                <a:lnTo>
                  <a:pt x="427" y="656"/>
                </a:lnTo>
                <a:lnTo>
                  <a:pt x="427" y="656"/>
                </a:lnTo>
                <a:lnTo>
                  <a:pt x="430" y="656"/>
                </a:lnTo>
                <a:lnTo>
                  <a:pt x="430" y="656"/>
                </a:lnTo>
                <a:lnTo>
                  <a:pt x="432" y="656"/>
                </a:lnTo>
                <a:lnTo>
                  <a:pt x="432" y="656"/>
                </a:lnTo>
                <a:lnTo>
                  <a:pt x="436" y="654"/>
                </a:lnTo>
                <a:lnTo>
                  <a:pt x="436" y="652"/>
                </a:lnTo>
                <a:lnTo>
                  <a:pt x="434" y="652"/>
                </a:lnTo>
                <a:lnTo>
                  <a:pt x="434" y="652"/>
                </a:lnTo>
                <a:lnTo>
                  <a:pt x="436" y="652"/>
                </a:lnTo>
                <a:lnTo>
                  <a:pt x="438" y="652"/>
                </a:lnTo>
                <a:lnTo>
                  <a:pt x="438" y="652"/>
                </a:lnTo>
                <a:lnTo>
                  <a:pt x="438" y="650"/>
                </a:lnTo>
                <a:lnTo>
                  <a:pt x="438" y="650"/>
                </a:lnTo>
                <a:lnTo>
                  <a:pt x="438" y="648"/>
                </a:lnTo>
                <a:lnTo>
                  <a:pt x="440" y="650"/>
                </a:lnTo>
                <a:lnTo>
                  <a:pt x="440" y="652"/>
                </a:lnTo>
                <a:lnTo>
                  <a:pt x="440" y="652"/>
                </a:lnTo>
                <a:lnTo>
                  <a:pt x="440" y="652"/>
                </a:lnTo>
                <a:lnTo>
                  <a:pt x="442" y="650"/>
                </a:lnTo>
                <a:lnTo>
                  <a:pt x="442" y="648"/>
                </a:lnTo>
                <a:lnTo>
                  <a:pt x="442" y="646"/>
                </a:lnTo>
                <a:lnTo>
                  <a:pt x="442" y="644"/>
                </a:lnTo>
                <a:lnTo>
                  <a:pt x="444" y="644"/>
                </a:lnTo>
                <a:lnTo>
                  <a:pt x="444" y="646"/>
                </a:lnTo>
                <a:lnTo>
                  <a:pt x="444" y="646"/>
                </a:lnTo>
                <a:lnTo>
                  <a:pt x="448" y="646"/>
                </a:lnTo>
                <a:lnTo>
                  <a:pt x="448" y="646"/>
                </a:lnTo>
                <a:lnTo>
                  <a:pt x="448" y="648"/>
                </a:lnTo>
                <a:lnTo>
                  <a:pt x="451" y="648"/>
                </a:lnTo>
                <a:lnTo>
                  <a:pt x="453" y="648"/>
                </a:lnTo>
                <a:lnTo>
                  <a:pt x="455" y="648"/>
                </a:lnTo>
                <a:lnTo>
                  <a:pt x="455" y="648"/>
                </a:lnTo>
                <a:lnTo>
                  <a:pt x="457" y="648"/>
                </a:lnTo>
                <a:lnTo>
                  <a:pt x="457" y="648"/>
                </a:lnTo>
                <a:lnTo>
                  <a:pt x="457" y="648"/>
                </a:lnTo>
                <a:lnTo>
                  <a:pt x="457" y="648"/>
                </a:lnTo>
                <a:lnTo>
                  <a:pt x="459" y="644"/>
                </a:lnTo>
                <a:lnTo>
                  <a:pt x="459" y="644"/>
                </a:lnTo>
                <a:lnTo>
                  <a:pt x="461" y="644"/>
                </a:lnTo>
                <a:lnTo>
                  <a:pt x="461" y="644"/>
                </a:lnTo>
                <a:lnTo>
                  <a:pt x="461" y="644"/>
                </a:lnTo>
                <a:lnTo>
                  <a:pt x="461" y="642"/>
                </a:lnTo>
                <a:lnTo>
                  <a:pt x="461" y="640"/>
                </a:lnTo>
                <a:lnTo>
                  <a:pt x="461" y="640"/>
                </a:lnTo>
                <a:lnTo>
                  <a:pt x="461" y="637"/>
                </a:lnTo>
                <a:lnTo>
                  <a:pt x="461" y="637"/>
                </a:lnTo>
                <a:lnTo>
                  <a:pt x="463" y="637"/>
                </a:lnTo>
                <a:lnTo>
                  <a:pt x="463" y="637"/>
                </a:lnTo>
                <a:lnTo>
                  <a:pt x="465" y="635"/>
                </a:lnTo>
                <a:lnTo>
                  <a:pt x="463" y="635"/>
                </a:lnTo>
                <a:lnTo>
                  <a:pt x="463" y="635"/>
                </a:lnTo>
                <a:lnTo>
                  <a:pt x="461" y="635"/>
                </a:lnTo>
                <a:lnTo>
                  <a:pt x="461" y="635"/>
                </a:lnTo>
                <a:lnTo>
                  <a:pt x="459" y="635"/>
                </a:lnTo>
                <a:lnTo>
                  <a:pt x="457" y="635"/>
                </a:lnTo>
                <a:lnTo>
                  <a:pt x="455" y="635"/>
                </a:lnTo>
                <a:lnTo>
                  <a:pt x="455" y="635"/>
                </a:lnTo>
                <a:lnTo>
                  <a:pt x="455" y="635"/>
                </a:lnTo>
                <a:lnTo>
                  <a:pt x="455" y="635"/>
                </a:lnTo>
                <a:lnTo>
                  <a:pt x="457" y="635"/>
                </a:lnTo>
                <a:lnTo>
                  <a:pt x="457" y="635"/>
                </a:lnTo>
                <a:lnTo>
                  <a:pt x="459" y="635"/>
                </a:lnTo>
                <a:lnTo>
                  <a:pt x="459" y="633"/>
                </a:lnTo>
                <a:lnTo>
                  <a:pt x="459" y="633"/>
                </a:lnTo>
                <a:lnTo>
                  <a:pt x="459" y="633"/>
                </a:lnTo>
                <a:lnTo>
                  <a:pt x="459" y="631"/>
                </a:lnTo>
                <a:lnTo>
                  <a:pt x="459" y="631"/>
                </a:lnTo>
                <a:lnTo>
                  <a:pt x="457" y="631"/>
                </a:lnTo>
                <a:lnTo>
                  <a:pt x="455" y="629"/>
                </a:lnTo>
                <a:lnTo>
                  <a:pt x="455" y="629"/>
                </a:lnTo>
                <a:lnTo>
                  <a:pt x="457" y="629"/>
                </a:lnTo>
                <a:lnTo>
                  <a:pt x="459" y="629"/>
                </a:lnTo>
                <a:lnTo>
                  <a:pt x="459" y="629"/>
                </a:lnTo>
                <a:lnTo>
                  <a:pt x="459" y="627"/>
                </a:lnTo>
                <a:lnTo>
                  <a:pt x="461" y="625"/>
                </a:lnTo>
                <a:lnTo>
                  <a:pt x="461" y="625"/>
                </a:lnTo>
                <a:lnTo>
                  <a:pt x="459" y="625"/>
                </a:lnTo>
                <a:lnTo>
                  <a:pt x="459" y="625"/>
                </a:lnTo>
                <a:lnTo>
                  <a:pt x="457" y="625"/>
                </a:lnTo>
                <a:lnTo>
                  <a:pt x="459" y="625"/>
                </a:lnTo>
                <a:lnTo>
                  <a:pt x="459" y="625"/>
                </a:lnTo>
                <a:lnTo>
                  <a:pt x="459" y="623"/>
                </a:lnTo>
                <a:lnTo>
                  <a:pt x="461" y="623"/>
                </a:lnTo>
                <a:lnTo>
                  <a:pt x="461" y="623"/>
                </a:lnTo>
                <a:lnTo>
                  <a:pt x="463" y="623"/>
                </a:lnTo>
                <a:lnTo>
                  <a:pt x="463" y="623"/>
                </a:lnTo>
                <a:lnTo>
                  <a:pt x="465" y="621"/>
                </a:lnTo>
                <a:lnTo>
                  <a:pt x="467" y="621"/>
                </a:lnTo>
                <a:lnTo>
                  <a:pt x="467" y="621"/>
                </a:lnTo>
                <a:lnTo>
                  <a:pt x="463" y="625"/>
                </a:lnTo>
                <a:lnTo>
                  <a:pt x="463" y="625"/>
                </a:lnTo>
                <a:lnTo>
                  <a:pt x="463" y="627"/>
                </a:lnTo>
                <a:lnTo>
                  <a:pt x="465" y="627"/>
                </a:lnTo>
                <a:lnTo>
                  <a:pt x="467" y="627"/>
                </a:lnTo>
                <a:lnTo>
                  <a:pt x="469" y="627"/>
                </a:lnTo>
                <a:lnTo>
                  <a:pt x="469" y="627"/>
                </a:lnTo>
                <a:lnTo>
                  <a:pt x="469" y="625"/>
                </a:lnTo>
                <a:lnTo>
                  <a:pt x="469" y="625"/>
                </a:lnTo>
                <a:lnTo>
                  <a:pt x="471" y="625"/>
                </a:lnTo>
                <a:lnTo>
                  <a:pt x="471" y="627"/>
                </a:lnTo>
                <a:lnTo>
                  <a:pt x="471" y="627"/>
                </a:lnTo>
                <a:lnTo>
                  <a:pt x="474" y="627"/>
                </a:lnTo>
                <a:lnTo>
                  <a:pt x="474" y="627"/>
                </a:lnTo>
                <a:lnTo>
                  <a:pt x="474" y="627"/>
                </a:lnTo>
                <a:lnTo>
                  <a:pt x="474" y="625"/>
                </a:lnTo>
                <a:lnTo>
                  <a:pt x="476" y="625"/>
                </a:lnTo>
                <a:lnTo>
                  <a:pt x="476" y="625"/>
                </a:lnTo>
                <a:lnTo>
                  <a:pt x="478" y="625"/>
                </a:lnTo>
                <a:lnTo>
                  <a:pt x="478" y="625"/>
                </a:lnTo>
                <a:lnTo>
                  <a:pt x="480" y="625"/>
                </a:lnTo>
                <a:lnTo>
                  <a:pt x="482" y="623"/>
                </a:lnTo>
                <a:lnTo>
                  <a:pt x="484" y="623"/>
                </a:lnTo>
                <a:lnTo>
                  <a:pt x="486" y="623"/>
                </a:lnTo>
                <a:lnTo>
                  <a:pt x="488" y="623"/>
                </a:lnTo>
                <a:lnTo>
                  <a:pt x="484" y="625"/>
                </a:lnTo>
                <a:lnTo>
                  <a:pt x="484" y="625"/>
                </a:lnTo>
                <a:lnTo>
                  <a:pt x="484" y="627"/>
                </a:lnTo>
                <a:lnTo>
                  <a:pt x="484" y="627"/>
                </a:lnTo>
                <a:lnTo>
                  <a:pt x="484" y="629"/>
                </a:lnTo>
                <a:lnTo>
                  <a:pt x="486" y="629"/>
                </a:lnTo>
                <a:lnTo>
                  <a:pt x="486" y="631"/>
                </a:lnTo>
                <a:lnTo>
                  <a:pt x="484" y="631"/>
                </a:lnTo>
                <a:lnTo>
                  <a:pt x="484" y="631"/>
                </a:lnTo>
                <a:lnTo>
                  <a:pt x="486" y="631"/>
                </a:lnTo>
                <a:lnTo>
                  <a:pt x="488" y="631"/>
                </a:lnTo>
                <a:lnTo>
                  <a:pt x="488" y="631"/>
                </a:lnTo>
                <a:lnTo>
                  <a:pt x="490" y="631"/>
                </a:lnTo>
                <a:lnTo>
                  <a:pt x="490" y="631"/>
                </a:lnTo>
                <a:lnTo>
                  <a:pt x="490" y="631"/>
                </a:lnTo>
                <a:lnTo>
                  <a:pt x="490" y="633"/>
                </a:lnTo>
                <a:lnTo>
                  <a:pt x="497" y="633"/>
                </a:lnTo>
                <a:lnTo>
                  <a:pt x="497" y="633"/>
                </a:lnTo>
                <a:lnTo>
                  <a:pt x="497" y="635"/>
                </a:lnTo>
                <a:lnTo>
                  <a:pt x="495" y="635"/>
                </a:lnTo>
                <a:lnTo>
                  <a:pt x="495" y="637"/>
                </a:lnTo>
                <a:lnTo>
                  <a:pt x="495" y="637"/>
                </a:lnTo>
                <a:lnTo>
                  <a:pt x="497" y="637"/>
                </a:lnTo>
                <a:lnTo>
                  <a:pt x="499" y="637"/>
                </a:lnTo>
                <a:lnTo>
                  <a:pt x="501" y="637"/>
                </a:lnTo>
                <a:lnTo>
                  <a:pt x="503" y="640"/>
                </a:lnTo>
                <a:lnTo>
                  <a:pt x="505" y="637"/>
                </a:lnTo>
                <a:lnTo>
                  <a:pt x="505" y="637"/>
                </a:lnTo>
                <a:lnTo>
                  <a:pt x="507" y="635"/>
                </a:lnTo>
                <a:lnTo>
                  <a:pt x="509" y="633"/>
                </a:lnTo>
                <a:lnTo>
                  <a:pt x="511" y="633"/>
                </a:lnTo>
                <a:lnTo>
                  <a:pt x="511" y="633"/>
                </a:lnTo>
                <a:lnTo>
                  <a:pt x="509" y="633"/>
                </a:lnTo>
                <a:lnTo>
                  <a:pt x="509" y="635"/>
                </a:lnTo>
                <a:lnTo>
                  <a:pt x="509" y="637"/>
                </a:lnTo>
                <a:lnTo>
                  <a:pt x="509" y="640"/>
                </a:lnTo>
                <a:lnTo>
                  <a:pt x="509" y="640"/>
                </a:lnTo>
                <a:lnTo>
                  <a:pt x="511" y="642"/>
                </a:lnTo>
                <a:lnTo>
                  <a:pt x="511" y="642"/>
                </a:lnTo>
                <a:lnTo>
                  <a:pt x="511" y="642"/>
                </a:lnTo>
                <a:lnTo>
                  <a:pt x="513" y="642"/>
                </a:lnTo>
                <a:lnTo>
                  <a:pt x="518" y="642"/>
                </a:lnTo>
                <a:lnTo>
                  <a:pt x="520" y="644"/>
                </a:lnTo>
                <a:lnTo>
                  <a:pt x="520" y="646"/>
                </a:lnTo>
                <a:lnTo>
                  <a:pt x="520" y="646"/>
                </a:lnTo>
                <a:lnTo>
                  <a:pt x="520" y="646"/>
                </a:lnTo>
                <a:lnTo>
                  <a:pt x="520" y="646"/>
                </a:lnTo>
                <a:lnTo>
                  <a:pt x="522" y="646"/>
                </a:lnTo>
                <a:lnTo>
                  <a:pt x="524" y="646"/>
                </a:lnTo>
                <a:lnTo>
                  <a:pt x="528" y="646"/>
                </a:lnTo>
                <a:lnTo>
                  <a:pt x="536" y="644"/>
                </a:lnTo>
                <a:lnTo>
                  <a:pt x="543" y="646"/>
                </a:lnTo>
                <a:lnTo>
                  <a:pt x="549" y="646"/>
                </a:lnTo>
                <a:lnTo>
                  <a:pt x="555" y="648"/>
                </a:lnTo>
                <a:lnTo>
                  <a:pt x="557" y="648"/>
                </a:lnTo>
                <a:lnTo>
                  <a:pt x="559" y="646"/>
                </a:lnTo>
                <a:lnTo>
                  <a:pt x="559" y="646"/>
                </a:lnTo>
                <a:lnTo>
                  <a:pt x="559" y="646"/>
                </a:lnTo>
                <a:lnTo>
                  <a:pt x="559" y="644"/>
                </a:lnTo>
                <a:lnTo>
                  <a:pt x="559" y="644"/>
                </a:lnTo>
                <a:lnTo>
                  <a:pt x="559" y="644"/>
                </a:lnTo>
                <a:lnTo>
                  <a:pt x="559" y="646"/>
                </a:lnTo>
                <a:lnTo>
                  <a:pt x="562" y="646"/>
                </a:lnTo>
                <a:lnTo>
                  <a:pt x="562" y="648"/>
                </a:lnTo>
                <a:lnTo>
                  <a:pt x="559" y="648"/>
                </a:lnTo>
                <a:lnTo>
                  <a:pt x="559" y="650"/>
                </a:lnTo>
                <a:lnTo>
                  <a:pt x="568" y="652"/>
                </a:lnTo>
                <a:lnTo>
                  <a:pt x="570" y="652"/>
                </a:lnTo>
                <a:lnTo>
                  <a:pt x="574" y="652"/>
                </a:lnTo>
                <a:lnTo>
                  <a:pt x="576" y="652"/>
                </a:lnTo>
                <a:lnTo>
                  <a:pt x="580" y="650"/>
                </a:lnTo>
                <a:lnTo>
                  <a:pt x="583" y="650"/>
                </a:lnTo>
                <a:lnTo>
                  <a:pt x="585" y="648"/>
                </a:lnTo>
                <a:lnTo>
                  <a:pt x="587" y="646"/>
                </a:lnTo>
                <a:lnTo>
                  <a:pt x="587" y="646"/>
                </a:lnTo>
                <a:lnTo>
                  <a:pt x="589" y="646"/>
                </a:lnTo>
                <a:lnTo>
                  <a:pt x="591" y="650"/>
                </a:lnTo>
                <a:lnTo>
                  <a:pt x="595" y="650"/>
                </a:lnTo>
                <a:lnTo>
                  <a:pt x="593" y="650"/>
                </a:lnTo>
                <a:lnTo>
                  <a:pt x="591" y="650"/>
                </a:lnTo>
                <a:lnTo>
                  <a:pt x="591" y="650"/>
                </a:lnTo>
                <a:lnTo>
                  <a:pt x="591" y="652"/>
                </a:lnTo>
                <a:lnTo>
                  <a:pt x="591" y="652"/>
                </a:lnTo>
                <a:lnTo>
                  <a:pt x="591" y="654"/>
                </a:lnTo>
                <a:lnTo>
                  <a:pt x="591" y="654"/>
                </a:lnTo>
                <a:lnTo>
                  <a:pt x="589" y="654"/>
                </a:lnTo>
                <a:lnTo>
                  <a:pt x="589" y="652"/>
                </a:lnTo>
                <a:lnTo>
                  <a:pt x="589" y="650"/>
                </a:lnTo>
                <a:lnTo>
                  <a:pt x="589" y="650"/>
                </a:lnTo>
                <a:lnTo>
                  <a:pt x="587" y="648"/>
                </a:lnTo>
                <a:lnTo>
                  <a:pt x="587" y="648"/>
                </a:lnTo>
                <a:lnTo>
                  <a:pt x="587" y="648"/>
                </a:lnTo>
                <a:lnTo>
                  <a:pt x="587" y="648"/>
                </a:lnTo>
                <a:lnTo>
                  <a:pt x="587" y="648"/>
                </a:lnTo>
                <a:lnTo>
                  <a:pt x="585" y="650"/>
                </a:lnTo>
                <a:lnTo>
                  <a:pt x="585" y="650"/>
                </a:lnTo>
                <a:lnTo>
                  <a:pt x="587" y="652"/>
                </a:lnTo>
                <a:lnTo>
                  <a:pt x="587" y="652"/>
                </a:lnTo>
                <a:lnTo>
                  <a:pt x="587" y="654"/>
                </a:lnTo>
                <a:lnTo>
                  <a:pt x="585" y="654"/>
                </a:lnTo>
                <a:lnTo>
                  <a:pt x="585" y="656"/>
                </a:lnTo>
                <a:lnTo>
                  <a:pt x="583" y="656"/>
                </a:lnTo>
                <a:lnTo>
                  <a:pt x="583" y="656"/>
                </a:lnTo>
                <a:lnTo>
                  <a:pt x="583" y="656"/>
                </a:lnTo>
                <a:lnTo>
                  <a:pt x="585" y="658"/>
                </a:lnTo>
                <a:lnTo>
                  <a:pt x="585" y="658"/>
                </a:lnTo>
                <a:lnTo>
                  <a:pt x="589" y="661"/>
                </a:lnTo>
                <a:lnTo>
                  <a:pt x="595" y="663"/>
                </a:lnTo>
                <a:lnTo>
                  <a:pt x="599" y="665"/>
                </a:lnTo>
                <a:lnTo>
                  <a:pt x="601" y="665"/>
                </a:lnTo>
                <a:lnTo>
                  <a:pt x="601" y="665"/>
                </a:lnTo>
                <a:lnTo>
                  <a:pt x="601" y="665"/>
                </a:lnTo>
                <a:lnTo>
                  <a:pt x="601" y="665"/>
                </a:lnTo>
                <a:lnTo>
                  <a:pt x="601" y="665"/>
                </a:lnTo>
                <a:lnTo>
                  <a:pt x="603" y="667"/>
                </a:lnTo>
                <a:lnTo>
                  <a:pt x="606" y="667"/>
                </a:lnTo>
                <a:lnTo>
                  <a:pt x="608" y="669"/>
                </a:lnTo>
                <a:lnTo>
                  <a:pt x="610" y="671"/>
                </a:lnTo>
                <a:lnTo>
                  <a:pt x="610" y="671"/>
                </a:lnTo>
                <a:lnTo>
                  <a:pt x="610" y="673"/>
                </a:lnTo>
                <a:lnTo>
                  <a:pt x="612" y="675"/>
                </a:lnTo>
                <a:lnTo>
                  <a:pt x="614" y="675"/>
                </a:lnTo>
                <a:lnTo>
                  <a:pt x="614" y="675"/>
                </a:lnTo>
                <a:lnTo>
                  <a:pt x="614" y="675"/>
                </a:lnTo>
                <a:lnTo>
                  <a:pt x="614" y="677"/>
                </a:lnTo>
                <a:lnTo>
                  <a:pt x="616" y="677"/>
                </a:lnTo>
                <a:lnTo>
                  <a:pt x="622" y="682"/>
                </a:lnTo>
                <a:lnTo>
                  <a:pt x="624" y="682"/>
                </a:lnTo>
                <a:lnTo>
                  <a:pt x="627" y="684"/>
                </a:lnTo>
                <a:lnTo>
                  <a:pt x="629" y="684"/>
                </a:lnTo>
                <a:lnTo>
                  <a:pt x="629" y="684"/>
                </a:lnTo>
                <a:lnTo>
                  <a:pt x="631" y="682"/>
                </a:lnTo>
                <a:lnTo>
                  <a:pt x="635" y="682"/>
                </a:lnTo>
                <a:lnTo>
                  <a:pt x="637" y="682"/>
                </a:lnTo>
                <a:lnTo>
                  <a:pt x="637" y="682"/>
                </a:lnTo>
                <a:lnTo>
                  <a:pt x="637" y="679"/>
                </a:lnTo>
                <a:lnTo>
                  <a:pt x="637" y="679"/>
                </a:lnTo>
                <a:lnTo>
                  <a:pt x="635" y="677"/>
                </a:lnTo>
                <a:lnTo>
                  <a:pt x="633" y="675"/>
                </a:lnTo>
                <a:lnTo>
                  <a:pt x="631" y="675"/>
                </a:lnTo>
                <a:lnTo>
                  <a:pt x="631" y="675"/>
                </a:lnTo>
                <a:lnTo>
                  <a:pt x="631" y="675"/>
                </a:lnTo>
                <a:lnTo>
                  <a:pt x="631" y="673"/>
                </a:lnTo>
                <a:lnTo>
                  <a:pt x="629" y="673"/>
                </a:lnTo>
                <a:lnTo>
                  <a:pt x="629" y="673"/>
                </a:lnTo>
                <a:lnTo>
                  <a:pt x="629" y="673"/>
                </a:lnTo>
                <a:lnTo>
                  <a:pt x="627" y="671"/>
                </a:lnTo>
                <a:lnTo>
                  <a:pt x="624" y="671"/>
                </a:lnTo>
                <a:lnTo>
                  <a:pt x="624" y="671"/>
                </a:lnTo>
                <a:lnTo>
                  <a:pt x="622" y="671"/>
                </a:lnTo>
                <a:lnTo>
                  <a:pt x="622" y="671"/>
                </a:lnTo>
                <a:lnTo>
                  <a:pt x="622" y="669"/>
                </a:lnTo>
                <a:lnTo>
                  <a:pt x="624" y="669"/>
                </a:lnTo>
                <a:lnTo>
                  <a:pt x="624" y="669"/>
                </a:lnTo>
                <a:lnTo>
                  <a:pt x="622" y="667"/>
                </a:lnTo>
                <a:lnTo>
                  <a:pt x="622" y="667"/>
                </a:lnTo>
                <a:lnTo>
                  <a:pt x="624" y="669"/>
                </a:lnTo>
                <a:lnTo>
                  <a:pt x="629" y="669"/>
                </a:lnTo>
                <a:lnTo>
                  <a:pt x="631" y="671"/>
                </a:lnTo>
                <a:lnTo>
                  <a:pt x="631" y="671"/>
                </a:lnTo>
                <a:lnTo>
                  <a:pt x="631" y="671"/>
                </a:lnTo>
                <a:lnTo>
                  <a:pt x="633" y="671"/>
                </a:lnTo>
                <a:lnTo>
                  <a:pt x="633" y="673"/>
                </a:lnTo>
                <a:lnTo>
                  <a:pt x="635" y="673"/>
                </a:lnTo>
                <a:lnTo>
                  <a:pt x="635" y="673"/>
                </a:lnTo>
                <a:lnTo>
                  <a:pt x="635" y="673"/>
                </a:lnTo>
                <a:lnTo>
                  <a:pt x="635" y="671"/>
                </a:lnTo>
                <a:lnTo>
                  <a:pt x="635" y="671"/>
                </a:lnTo>
                <a:lnTo>
                  <a:pt x="635" y="671"/>
                </a:lnTo>
                <a:lnTo>
                  <a:pt x="635" y="669"/>
                </a:lnTo>
                <a:lnTo>
                  <a:pt x="635" y="667"/>
                </a:lnTo>
                <a:lnTo>
                  <a:pt x="635" y="667"/>
                </a:lnTo>
                <a:lnTo>
                  <a:pt x="637" y="669"/>
                </a:lnTo>
                <a:lnTo>
                  <a:pt x="637" y="671"/>
                </a:lnTo>
                <a:lnTo>
                  <a:pt x="637" y="671"/>
                </a:lnTo>
                <a:lnTo>
                  <a:pt x="639" y="671"/>
                </a:lnTo>
                <a:lnTo>
                  <a:pt x="639" y="671"/>
                </a:lnTo>
                <a:lnTo>
                  <a:pt x="637" y="671"/>
                </a:lnTo>
                <a:lnTo>
                  <a:pt x="637" y="673"/>
                </a:lnTo>
                <a:lnTo>
                  <a:pt x="639" y="675"/>
                </a:lnTo>
                <a:lnTo>
                  <a:pt x="639" y="677"/>
                </a:lnTo>
                <a:lnTo>
                  <a:pt x="639" y="679"/>
                </a:lnTo>
                <a:lnTo>
                  <a:pt x="639" y="682"/>
                </a:lnTo>
                <a:lnTo>
                  <a:pt x="639" y="682"/>
                </a:lnTo>
                <a:lnTo>
                  <a:pt x="643" y="682"/>
                </a:lnTo>
                <a:lnTo>
                  <a:pt x="645" y="682"/>
                </a:lnTo>
                <a:lnTo>
                  <a:pt x="647" y="684"/>
                </a:lnTo>
                <a:lnTo>
                  <a:pt x="647" y="684"/>
                </a:lnTo>
                <a:lnTo>
                  <a:pt x="650" y="684"/>
                </a:lnTo>
                <a:lnTo>
                  <a:pt x="652" y="684"/>
                </a:lnTo>
                <a:lnTo>
                  <a:pt x="652" y="684"/>
                </a:lnTo>
                <a:lnTo>
                  <a:pt x="652" y="684"/>
                </a:lnTo>
                <a:lnTo>
                  <a:pt x="652" y="682"/>
                </a:lnTo>
                <a:lnTo>
                  <a:pt x="650" y="679"/>
                </a:lnTo>
                <a:lnTo>
                  <a:pt x="650" y="677"/>
                </a:lnTo>
                <a:lnTo>
                  <a:pt x="650" y="675"/>
                </a:lnTo>
                <a:lnTo>
                  <a:pt x="647" y="673"/>
                </a:lnTo>
                <a:lnTo>
                  <a:pt x="647" y="671"/>
                </a:lnTo>
                <a:lnTo>
                  <a:pt x="645" y="667"/>
                </a:lnTo>
                <a:lnTo>
                  <a:pt x="645" y="665"/>
                </a:lnTo>
                <a:lnTo>
                  <a:pt x="645" y="663"/>
                </a:lnTo>
                <a:lnTo>
                  <a:pt x="645" y="665"/>
                </a:lnTo>
                <a:lnTo>
                  <a:pt x="645" y="663"/>
                </a:lnTo>
                <a:lnTo>
                  <a:pt x="645" y="661"/>
                </a:lnTo>
                <a:lnTo>
                  <a:pt x="645" y="661"/>
                </a:lnTo>
                <a:lnTo>
                  <a:pt x="645" y="661"/>
                </a:lnTo>
                <a:lnTo>
                  <a:pt x="647" y="658"/>
                </a:lnTo>
                <a:lnTo>
                  <a:pt x="647" y="658"/>
                </a:lnTo>
                <a:lnTo>
                  <a:pt x="647" y="661"/>
                </a:lnTo>
                <a:lnTo>
                  <a:pt x="647" y="663"/>
                </a:lnTo>
                <a:lnTo>
                  <a:pt x="650" y="667"/>
                </a:lnTo>
                <a:lnTo>
                  <a:pt x="650" y="671"/>
                </a:lnTo>
                <a:lnTo>
                  <a:pt x="652" y="673"/>
                </a:lnTo>
                <a:lnTo>
                  <a:pt x="652" y="673"/>
                </a:lnTo>
                <a:lnTo>
                  <a:pt x="652" y="673"/>
                </a:lnTo>
                <a:lnTo>
                  <a:pt x="654" y="675"/>
                </a:lnTo>
                <a:lnTo>
                  <a:pt x="656" y="679"/>
                </a:lnTo>
                <a:lnTo>
                  <a:pt x="656" y="682"/>
                </a:lnTo>
                <a:lnTo>
                  <a:pt x="660" y="682"/>
                </a:lnTo>
                <a:lnTo>
                  <a:pt x="662" y="684"/>
                </a:lnTo>
                <a:lnTo>
                  <a:pt x="662" y="684"/>
                </a:lnTo>
                <a:lnTo>
                  <a:pt x="664" y="684"/>
                </a:lnTo>
                <a:lnTo>
                  <a:pt x="664" y="684"/>
                </a:lnTo>
                <a:lnTo>
                  <a:pt x="666" y="679"/>
                </a:lnTo>
                <a:lnTo>
                  <a:pt x="666" y="679"/>
                </a:lnTo>
                <a:lnTo>
                  <a:pt x="668" y="677"/>
                </a:lnTo>
                <a:lnTo>
                  <a:pt x="668" y="677"/>
                </a:lnTo>
                <a:lnTo>
                  <a:pt x="668" y="679"/>
                </a:lnTo>
                <a:lnTo>
                  <a:pt x="668" y="679"/>
                </a:lnTo>
                <a:lnTo>
                  <a:pt x="666" y="684"/>
                </a:lnTo>
                <a:lnTo>
                  <a:pt x="666" y="686"/>
                </a:lnTo>
                <a:lnTo>
                  <a:pt x="666" y="686"/>
                </a:lnTo>
                <a:lnTo>
                  <a:pt x="666" y="688"/>
                </a:lnTo>
                <a:lnTo>
                  <a:pt x="668" y="690"/>
                </a:lnTo>
                <a:lnTo>
                  <a:pt x="668" y="690"/>
                </a:lnTo>
                <a:lnTo>
                  <a:pt x="671" y="692"/>
                </a:lnTo>
                <a:lnTo>
                  <a:pt x="671" y="692"/>
                </a:lnTo>
                <a:lnTo>
                  <a:pt x="671" y="692"/>
                </a:lnTo>
                <a:lnTo>
                  <a:pt x="673" y="692"/>
                </a:lnTo>
                <a:lnTo>
                  <a:pt x="673" y="690"/>
                </a:lnTo>
                <a:lnTo>
                  <a:pt x="675" y="690"/>
                </a:lnTo>
                <a:lnTo>
                  <a:pt x="679" y="692"/>
                </a:lnTo>
                <a:lnTo>
                  <a:pt x="679" y="692"/>
                </a:lnTo>
                <a:lnTo>
                  <a:pt x="673" y="692"/>
                </a:lnTo>
                <a:lnTo>
                  <a:pt x="673" y="692"/>
                </a:lnTo>
                <a:lnTo>
                  <a:pt x="673" y="692"/>
                </a:lnTo>
                <a:lnTo>
                  <a:pt x="673" y="694"/>
                </a:lnTo>
                <a:lnTo>
                  <a:pt x="675" y="694"/>
                </a:lnTo>
                <a:lnTo>
                  <a:pt x="679" y="698"/>
                </a:lnTo>
                <a:lnTo>
                  <a:pt x="679" y="698"/>
                </a:lnTo>
                <a:lnTo>
                  <a:pt x="677" y="696"/>
                </a:lnTo>
                <a:lnTo>
                  <a:pt x="673" y="696"/>
                </a:lnTo>
                <a:lnTo>
                  <a:pt x="673" y="696"/>
                </a:lnTo>
                <a:lnTo>
                  <a:pt x="673" y="696"/>
                </a:lnTo>
                <a:lnTo>
                  <a:pt x="671" y="696"/>
                </a:lnTo>
                <a:lnTo>
                  <a:pt x="673" y="698"/>
                </a:lnTo>
                <a:lnTo>
                  <a:pt x="675" y="702"/>
                </a:lnTo>
                <a:lnTo>
                  <a:pt x="675" y="707"/>
                </a:lnTo>
                <a:lnTo>
                  <a:pt x="683" y="709"/>
                </a:lnTo>
                <a:lnTo>
                  <a:pt x="683" y="709"/>
                </a:lnTo>
                <a:lnTo>
                  <a:pt x="683" y="709"/>
                </a:lnTo>
                <a:lnTo>
                  <a:pt x="683" y="711"/>
                </a:lnTo>
                <a:lnTo>
                  <a:pt x="683" y="711"/>
                </a:lnTo>
                <a:lnTo>
                  <a:pt x="683" y="711"/>
                </a:lnTo>
                <a:lnTo>
                  <a:pt x="685" y="713"/>
                </a:lnTo>
                <a:lnTo>
                  <a:pt x="685" y="713"/>
                </a:lnTo>
                <a:lnTo>
                  <a:pt x="689" y="715"/>
                </a:lnTo>
                <a:lnTo>
                  <a:pt x="689" y="717"/>
                </a:lnTo>
                <a:lnTo>
                  <a:pt x="689" y="717"/>
                </a:lnTo>
                <a:lnTo>
                  <a:pt x="689" y="717"/>
                </a:lnTo>
                <a:lnTo>
                  <a:pt x="691" y="717"/>
                </a:lnTo>
                <a:lnTo>
                  <a:pt x="691" y="719"/>
                </a:lnTo>
                <a:lnTo>
                  <a:pt x="691" y="719"/>
                </a:lnTo>
                <a:lnTo>
                  <a:pt x="691" y="719"/>
                </a:lnTo>
                <a:lnTo>
                  <a:pt x="694" y="721"/>
                </a:lnTo>
                <a:lnTo>
                  <a:pt x="694" y="721"/>
                </a:lnTo>
                <a:lnTo>
                  <a:pt x="696" y="723"/>
                </a:lnTo>
                <a:lnTo>
                  <a:pt x="696" y="723"/>
                </a:lnTo>
                <a:lnTo>
                  <a:pt x="696" y="726"/>
                </a:lnTo>
                <a:lnTo>
                  <a:pt x="698" y="726"/>
                </a:lnTo>
                <a:lnTo>
                  <a:pt x="698" y="726"/>
                </a:lnTo>
                <a:lnTo>
                  <a:pt x="702" y="726"/>
                </a:lnTo>
                <a:lnTo>
                  <a:pt x="700" y="728"/>
                </a:lnTo>
                <a:lnTo>
                  <a:pt x="698" y="728"/>
                </a:lnTo>
                <a:lnTo>
                  <a:pt x="696" y="732"/>
                </a:lnTo>
                <a:lnTo>
                  <a:pt x="694" y="734"/>
                </a:lnTo>
                <a:lnTo>
                  <a:pt x="694" y="734"/>
                </a:lnTo>
                <a:lnTo>
                  <a:pt x="691" y="736"/>
                </a:lnTo>
                <a:lnTo>
                  <a:pt x="691" y="736"/>
                </a:lnTo>
                <a:lnTo>
                  <a:pt x="694" y="738"/>
                </a:lnTo>
                <a:lnTo>
                  <a:pt x="694" y="738"/>
                </a:lnTo>
                <a:lnTo>
                  <a:pt x="696" y="740"/>
                </a:lnTo>
                <a:lnTo>
                  <a:pt x="696" y="738"/>
                </a:lnTo>
                <a:lnTo>
                  <a:pt x="698" y="738"/>
                </a:lnTo>
                <a:lnTo>
                  <a:pt x="698" y="736"/>
                </a:lnTo>
                <a:lnTo>
                  <a:pt x="698" y="734"/>
                </a:lnTo>
                <a:lnTo>
                  <a:pt x="698" y="734"/>
                </a:lnTo>
                <a:lnTo>
                  <a:pt x="698" y="734"/>
                </a:lnTo>
                <a:lnTo>
                  <a:pt x="698" y="734"/>
                </a:lnTo>
                <a:lnTo>
                  <a:pt x="698" y="732"/>
                </a:lnTo>
                <a:lnTo>
                  <a:pt x="700" y="732"/>
                </a:lnTo>
                <a:lnTo>
                  <a:pt x="706" y="730"/>
                </a:lnTo>
                <a:lnTo>
                  <a:pt x="710" y="728"/>
                </a:lnTo>
                <a:lnTo>
                  <a:pt x="708" y="730"/>
                </a:lnTo>
                <a:lnTo>
                  <a:pt x="708" y="730"/>
                </a:lnTo>
                <a:lnTo>
                  <a:pt x="708" y="732"/>
                </a:lnTo>
                <a:lnTo>
                  <a:pt x="710" y="734"/>
                </a:lnTo>
                <a:lnTo>
                  <a:pt x="710" y="736"/>
                </a:lnTo>
                <a:lnTo>
                  <a:pt x="712" y="738"/>
                </a:lnTo>
                <a:lnTo>
                  <a:pt x="712" y="740"/>
                </a:lnTo>
                <a:lnTo>
                  <a:pt x="712" y="740"/>
                </a:lnTo>
                <a:lnTo>
                  <a:pt x="712" y="742"/>
                </a:lnTo>
                <a:lnTo>
                  <a:pt x="712" y="744"/>
                </a:lnTo>
                <a:lnTo>
                  <a:pt x="715" y="744"/>
                </a:lnTo>
                <a:lnTo>
                  <a:pt x="715" y="744"/>
                </a:lnTo>
                <a:lnTo>
                  <a:pt x="710" y="744"/>
                </a:lnTo>
                <a:lnTo>
                  <a:pt x="708" y="747"/>
                </a:lnTo>
                <a:lnTo>
                  <a:pt x="708" y="747"/>
                </a:lnTo>
                <a:lnTo>
                  <a:pt x="710" y="749"/>
                </a:lnTo>
                <a:lnTo>
                  <a:pt x="710" y="751"/>
                </a:lnTo>
                <a:lnTo>
                  <a:pt x="712" y="755"/>
                </a:lnTo>
                <a:lnTo>
                  <a:pt x="715" y="755"/>
                </a:lnTo>
                <a:lnTo>
                  <a:pt x="717" y="755"/>
                </a:lnTo>
                <a:lnTo>
                  <a:pt x="717" y="755"/>
                </a:lnTo>
                <a:lnTo>
                  <a:pt x="719" y="755"/>
                </a:lnTo>
                <a:lnTo>
                  <a:pt x="721" y="751"/>
                </a:lnTo>
                <a:lnTo>
                  <a:pt x="721" y="751"/>
                </a:lnTo>
                <a:lnTo>
                  <a:pt x="721" y="749"/>
                </a:lnTo>
                <a:lnTo>
                  <a:pt x="723" y="747"/>
                </a:lnTo>
                <a:lnTo>
                  <a:pt x="723" y="744"/>
                </a:lnTo>
                <a:lnTo>
                  <a:pt x="723" y="742"/>
                </a:lnTo>
                <a:lnTo>
                  <a:pt x="723" y="742"/>
                </a:lnTo>
                <a:lnTo>
                  <a:pt x="723" y="740"/>
                </a:lnTo>
                <a:lnTo>
                  <a:pt x="723" y="738"/>
                </a:lnTo>
                <a:lnTo>
                  <a:pt x="723" y="738"/>
                </a:lnTo>
                <a:lnTo>
                  <a:pt x="723" y="736"/>
                </a:lnTo>
                <a:lnTo>
                  <a:pt x="723" y="734"/>
                </a:lnTo>
                <a:lnTo>
                  <a:pt x="723" y="734"/>
                </a:lnTo>
                <a:lnTo>
                  <a:pt x="725" y="732"/>
                </a:lnTo>
                <a:lnTo>
                  <a:pt x="725" y="732"/>
                </a:lnTo>
                <a:lnTo>
                  <a:pt x="723" y="734"/>
                </a:lnTo>
                <a:lnTo>
                  <a:pt x="723" y="736"/>
                </a:lnTo>
                <a:lnTo>
                  <a:pt x="723" y="736"/>
                </a:lnTo>
                <a:lnTo>
                  <a:pt x="723" y="738"/>
                </a:lnTo>
                <a:lnTo>
                  <a:pt x="723" y="738"/>
                </a:lnTo>
                <a:lnTo>
                  <a:pt x="723" y="740"/>
                </a:lnTo>
                <a:lnTo>
                  <a:pt x="725" y="742"/>
                </a:lnTo>
                <a:lnTo>
                  <a:pt x="725" y="744"/>
                </a:lnTo>
                <a:lnTo>
                  <a:pt x="723" y="747"/>
                </a:lnTo>
                <a:lnTo>
                  <a:pt x="723" y="749"/>
                </a:lnTo>
                <a:lnTo>
                  <a:pt x="723" y="749"/>
                </a:lnTo>
                <a:lnTo>
                  <a:pt x="725" y="749"/>
                </a:lnTo>
                <a:lnTo>
                  <a:pt x="727" y="744"/>
                </a:lnTo>
                <a:lnTo>
                  <a:pt x="727" y="744"/>
                </a:lnTo>
                <a:lnTo>
                  <a:pt x="727" y="742"/>
                </a:lnTo>
                <a:lnTo>
                  <a:pt x="727" y="740"/>
                </a:lnTo>
                <a:lnTo>
                  <a:pt x="727" y="738"/>
                </a:lnTo>
                <a:lnTo>
                  <a:pt x="727" y="740"/>
                </a:lnTo>
                <a:lnTo>
                  <a:pt x="729" y="740"/>
                </a:lnTo>
                <a:lnTo>
                  <a:pt x="729" y="742"/>
                </a:lnTo>
                <a:lnTo>
                  <a:pt x="729" y="742"/>
                </a:lnTo>
                <a:lnTo>
                  <a:pt x="729" y="740"/>
                </a:lnTo>
                <a:lnTo>
                  <a:pt x="731" y="740"/>
                </a:lnTo>
                <a:lnTo>
                  <a:pt x="727" y="744"/>
                </a:lnTo>
                <a:lnTo>
                  <a:pt x="725" y="747"/>
                </a:lnTo>
                <a:lnTo>
                  <a:pt x="725" y="749"/>
                </a:lnTo>
                <a:lnTo>
                  <a:pt x="723" y="753"/>
                </a:lnTo>
                <a:lnTo>
                  <a:pt x="723" y="753"/>
                </a:lnTo>
                <a:lnTo>
                  <a:pt x="721" y="755"/>
                </a:lnTo>
                <a:lnTo>
                  <a:pt x="721" y="757"/>
                </a:lnTo>
                <a:lnTo>
                  <a:pt x="719" y="757"/>
                </a:lnTo>
                <a:lnTo>
                  <a:pt x="719" y="757"/>
                </a:lnTo>
                <a:lnTo>
                  <a:pt x="719" y="759"/>
                </a:lnTo>
                <a:lnTo>
                  <a:pt x="719" y="761"/>
                </a:lnTo>
                <a:lnTo>
                  <a:pt x="719" y="761"/>
                </a:lnTo>
                <a:lnTo>
                  <a:pt x="719" y="763"/>
                </a:lnTo>
                <a:lnTo>
                  <a:pt x="721" y="765"/>
                </a:lnTo>
                <a:lnTo>
                  <a:pt x="723" y="767"/>
                </a:lnTo>
                <a:lnTo>
                  <a:pt x="725" y="765"/>
                </a:lnTo>
                <a:lnTo>
                  <a:pt x="727" y="765"/>
                </a:lnTo>
                <a:lnTo>
                  <a:pt x="729" y="765"/>
                </a:lnTo>
                <a:lnTo>
                  <a:pt x="727" y="767"/>
                </a:lnTo>
                <a:lnTo>
                  <a:pt x="723" y="767"/>
                </a:lnTo>
                <a:lnTo>
                  <a:pt x="723" y="767"/>
                </a:lnTo>
                <a:lnTo>
                  <a:pt x="723" y="770"/>
                </a:lnTo>
                <a:lnTo>
                  <a:pt x="721" y="772"/>
                </a:lnTo>
                <a:lnTo>
                  <a:pt x="719" y="776"/>
                </a:lnTo>
                <a:lnTo>
                  <a:pt x="721" y="776"/>
                </a:lnTo>
                <a:lnTo>
                  <a:pt x="723" y="778"/>
                </a:lnTo>
                <a:lnTo>
                  <a:pt x="725" y="778"/>
                </a:lnTo>
                <a:lnTo>
                  <a:pt x="727" y="782"/>
                </a:lnTo>
                <a:lnTo>
                  <a:pt x="729" y="782"/>
                </a:lnTo>
                <a:lnTo>
                  <a:pt x="731" y="784"/>
                </a:lnTo>
                <a:lnTo>
                  <a:pt x="731" y="782"/>
                </a:lnTo>
                <a:lnTo>
                  <a:pt x="735" y="782"/>
                </a:lnTo>
                <a:lnTo>
                  <a:pt x="735" y="782"/>
                </a:lnTo>
                <a:lnTo>
                  <a:pt x="735" y="780"/>
                </a:lnTo>
                <a:lnTo>
                  <a:pt x="735" y="778"/>
                </a:lnTo>
                <a:lnTo>
                  <a:pt x="735" y="778"/>
                </a:lnTo>
                <a:lnTo>
                  <a:pt x="738" y="774"/>
                </a:lnTo>
                <a:lnTo>
                  <a:pt x="740" y="774"/>
                </a:lnTo>
                <a:lnTo>
                  <a:pt x="740" y="774"/>
                </a:lnTo>
                <a:lnTo>
                  <a:pt x="740" y="774"/>
                </a:lnTo>
                <a:lnTo>
                  <a:pt x="740" y="774"/>
                </a:lnTo>
                <a:lnTo>
                  <a:pt x="740" y="774"/>
                </a:lnTo>
                <a:lnTo>
                  <a:pt x="744" y="772"/>
                </a:lnTo>
                <a:lnTo>
                  <a:pt x="744" y="772"/>
                </a:lnTo>
                <a:lnTo>
                  <a:pt x="746" y="774"/>
                </a:lnTo>
                <a:lnTo>
                  <a:pt x="746" y="774"/>
                </a:lnTo>
                <a:lnTo>
                  <a:pt x="744" y="774"/>
                </a:lnTo>
                <a:lnTo>
                  <a:pt x="744" y="774"/>
                </a:lnTo>
                <a:lnTo>
                  <a:pt x="742" y="774"/>
                </a:lnTo>
                <a:lnTo>
                  <a:pt x="742" y="776"/>
                </a:lnTo>
                <a:lnTo>
                  <a:pt x="742" y="776"/>
                </a:lnTo>
                <a:lnTo>
                  <a:pt x="742" y="776"/>
                </a:lnTo>
                <a:lnTo>
                  <a:pt x="744" y="778"/>
                </a:lnTo>
                <a:lnTo>
                  <a:pt x="744" y="780"/>
                </a:lnTo>
                <a:lnTo>
                  <a:pt x="746" y="780"/>
                </a:lnTo>
                <a:lnTo>
                  <a:pt x="746" y="780"/>
                </a:lnTo>
                <a:lnTo>
                  <a:pt x="748" y="780"/>
                </a:lnTo>
                <a:lnTo>
                  <a:pt x="750" y="780"/>
                </a:lnTo>
                <a:lnTo>
                  <a:pt x="752" y="780"/>
                </a:lnTo>
                <a:lnTo>
                  <a:pt x="754" y="782"/>
                </a:lnTo>
                <a:lnTo>
                  <a:pt x="754" y="784"/>
                </a:lnTo>
                <a:lnTo>
                  <a:pt x="752" y="782"/>
                </a:lnTo>
                <a:lnTo>
                  <a:pt x="752" y="782"/>
                </a:lnTo>
                <a:lnTo>
                  <a:pt x="750" y="780"/>
                </a:lnTo>
                <a:lnTo>
                  <a:pt x="748" y="780"/>
                </a:lnTo>
                <a:lnTo>
                  <a:pt x="746" y="782"/>
                </a:lnTo>
                <a:lnTo>
                  <a:pt x="746" y="782"/>
                </a:lnTo>
                <a:lnTo>
                  <a:pt x="742" y="778"/>
                </a:lnTo>
                <a:lnTo>
                  <a:pt x="740" y="778"/>
                </a:lnTo>
                <a:lnTo>
                  <a:pt x="742" y="776"/>
                </a:lnTo>
                <a:lnTo>
                  <a:pt x="742" y="776"/>
                </a:lnTo>
                <a:lnTo>
                  <a:pt x="740" y="776"/>
                </a:lnTo>
                <a:lnTo>
                  <a:pt x="738" y="776"/>
                </a:lnTo>
                <a:lnTo>
                  <a:pt x="738" y="778"/>
                </a:lnTo>
                <a:lnTo>
                  <a:pt x="735" y="780"/>
                </a:lnTo>
                <a:lnTo>
                  <a:pt x="738" y="780"/>
                </a:lnTo>
                <a:lnTo>
                  <a:pt x="738" y="782"/>
                </a:lnTo>
                <a:lnTo>
                  <a:pt x="742" y="784"/>
                </a:lnTo>
                <a:lnTo>
                  <a:pt x="744" y="784"/>
                </a:lnTo>
                <a:lnTo>
                  <a:pt x="746" y="786"/>
                </a:lnTo>
                <a:lnTo>
                  <a:pt x="746" y="793"/>
                </a:lnTo>
                <a:lnTo>
                  <a:pt x="748" y="793"/>
                </a:lnTo>
                <a:lnTo>
                  <a:pt x="752" y="791"/>
                </a:lnTo>
                <a:lnTo>
                  <a:pt x="752" y="791"/>
                </a:lnTo>
                <a:lnTo>
                  <a:pt x="752" y="793"/>
                </a:lnTo>
                <a:lnTo>
                  <a:pt x="752" y="793"/>
                </a:lnTo>
                <a:lnTo>
                  <a:pt x="750" y="797"/>
                </a:lnTo>
                <a:lnTo>
                  <a:pt x="750" y="801"/>
                </a:lnTo>
                <a:lnTo>
                  <a:pt x="750" y="801"/>
                </a:lnTo>
                <a:lnTo>
                  <a:pt x="750" y="801"/>
                </a:lnTo>
                <a:lnTo>
                  <a:pt x="750" y="801"/>
                </a:lnTo>
                <a:lnTo>
                  <a:pt x="752" y="799"/>
                </a:lnTo>
                <a:lnTo>
                  <a:pt x="754" y="799"/>
                </a:lnTo>
                <a:lnTo>
                  <a:pt x="754" y="799"/>
                </a:lnTo>
                <a:lnTo>
                  <a:pt x="752" y="799"/>
                </a:lnTo>
                <a:lnTo>
                  <a:pt x="752" y="801"/>
                </a:lnTo>
                <a:lnTo>
                  <a:pt x="752" y="801"/>
                </a:lnTo>
                <a:lnTo>
                  <a:pt x="752" y="803"/>
                </a:lnTo>
                <a:lnTo>
                  <a:pt x="752" y="803"/>
                </a:lnTo>
                <a:lnTo>
                  <a:pt x="748" y="805"/>
                </a:lnTo>
                <a:lnTo>
                  <a:pt x="750" y="809"/>
                </a:lnTo>
                <a:lnTo>
                  <a:pt x="752" y="814"/>
                </a:lnTo>
                <a:lnTo>
                  <a:pt x="754" y="809"/>
                </a:lnTo>
                <a:lnTo>
                  <a:pt x="754" y="805"/>
                </a:lnTo>
                <a:lnTo>
                  <a:pt x="756" y="803"/>
                </a:lnTo>
                <a:lnTo>
                  <a:pt x="756" y="803"/>
                </a:lnTo>
                <a:lnTo>
                  <a:pt x="759" y="803"/>
                </a:lnTo>
                <a:lnTo>
                  <a:pt x="761" y="803"/>
                </a:lnTo>
                <a:lnTo>
                  <a:pt x="761" y="801"/>
                </a:lnTo>
                <a:lnTo>
                  <a:pt x="767" y="797"/>
                </a:lnTo>
                <a:lnTo>
                  <a:pt x="767" y="797"/>
                </a:lnTo>
                <a:lnTo>
                  <a:pt x="767" y="795"/>
                </a:lnTo>
                <a:lnTo>
                  <a:pt x="767" y="795"/>
                </a:lnTo>
                <a:lnTo>
                  <a:pt x="767" y="795"/>
                </a:lnTo>
                <a:lnTo>
                  <a:pt x="767" y="793"/>
                </a:lnTo>
                <a:lnTo>
                  <a:pt x="767" y="793"/>
                </a:lnTo>
                <a:lnTo>
                  <a:pt x="769" y="795"/>
                </a:lnTo>
                <a:lnTo>
                  <a:pt x="769" y="795"/>
                </a:lnTo>
                <a:lnTo>
                  <a:pt x="769" y="795"/>
                </a:lnTo>
                <a:lnTo>
                  <a:pt x="767" y="797"/>
                </a:lnTo>
                <a:lnTo>
                  <a:pt x="765" y="799"/>
                </a:lnTo>
                <a:lnTo>
                  <a:pt x="765" y="799"/>
                </a:lnTo>
                <a:lnTo>
                  <a:pt x="765" y="801"/>
                </a:lnTo>
                <a:lnTo>
                  <a:pt x="765" y="801"/>
                </a:lnTo>
                <a:lnTo>
                  <a:pt x="767" y="801"/>
                </a:lnTo>
                <a:lnTo>
                  <a:pt x="769" y="803"/>
                </a:lnTo>
                <a:lnTo>
                  <a:pt x="769" y="803"/>
                </a:lnTo>
                <a:lnTo>
                  <a:pt x="769" y="805"/>
                </a:lnTo>
                <a:lnTo>
                  <a:pt x="771" y="807"/>
                </a:lnTo>
                <a:lnTo>
                  <a:pt x="771" y="807"/>
                </a:lnTo>
                <a:lnTo>
                  <a:pt x="771" y="807"/>
                </a:lnTo>
                <a:lnTo>
                  <a:pt x="771" y="807"/>
                </a:lnTo>
                <a:lnTo>
                  <a:pt x="769" y="805"/>
                </a:lnTo>
                <a:lnTo>
                  <a:pt x="769" y="803"/>
                </a:lnTo>
                <a:lnTo>
                  <a:pt x="767" y="803"/>
                </a:lnTo>
                <a:lnTo>
                  <a:pt x="765" y="803"/>
                </a:lnTo>
                <a:lnTo>
                  <a:pt x="765" y="801"/>
                </a:lnTo>
                <a:lnTo>
                  <a:pt x="761" y="801"/>
                </a:lnTo>
                <a:lnTo>
                  <a:pt x="761" y="803"/>
                </a:lnTo>
                <a:lnTo>
                  <a:pt x="759" y="803"/>
                </a:lnTo>
                <a:lnTo>
                  <a:pt x="756" y="805"/>
                </a:lnTo>
                <a:lnTo>
                  <a:pt x="756" y="807"/>
                </a:lnTo>
                <a:lnTo>
                  <a:pt x="756" y="809"/>
                </a:lnTo>
                <a:lnTo>
                  <a:pt x="756" y="809"/>
                </a:lnTo>
                <a:lnTo>
                  <a:pt x="756" y="811"/>
                </a:lnTo>
                <a:lnTo>
                  <a:pt x="754" y="811"/>
                </a:lnTo>
                <a:lnTo>
                  <a:pt x="754" y="814"/>
                </a:lnTo>
                <a:lnTo>
                  <a:pt x="756" y="816"/>
                </a:lnTo>
                <a:lnTo>
                  <a:pt x="756" y="816"/>
                </a:lnTo>
                <a:lnTo>
                  <a:pt x="756" y="818"/>
                </a:lnTo>
                <a:lnTo>
                  <a:pt x="756" y="818"/>
                </a:lnTo>
                <a:lnTo>
                  <a:pt x="759" y="818"/>
                </a:lnTo>
                <a:lnTo>
                  <a:pt x="759" y="820"/>
                </a:lnTo>
                <a:lnTo>
                  <a:pt x="759" y="820"/>
                </a:lnTo>
                <a:lnTo>
                  <a:pt x="759" y="818"/>
                </a:lnTo>
                <a:lnTo>
                  <a:pt x="759" y="818"/>
                </a:lnTo>
                <a:lnTo>
                  <a:pt x="761" y="816"/>
                </a:lnTo>
                <a:lnTo>
                  <a:pt x="763" y="814"/>
                </a:lnTo>
                <a:lnTo>
                  <a:pt x="767" y="814"/>
                </a:lnTo>
                <a:lnTo>
                  <a:pt x="773" y="814"/>
                </a:lnTo>
                <a:lnTo>
                  <a:pt x="771" y="816"/>
                </a:lnTo>
                <a:lnTo>
                  <a:pt x="769" y="816"/>
                </a:lnTo>
                <a:lnTo>
                  <a:pt x="765" y="816"/>
                </a:lnTo>
                <a:lnTo>
                  <a:pt x="763" y="816"/>
                </a:lnTo>
                <a:lnTo>
                  <a:pt x="763" y="816"/>
                </a:lnTo>
                <a:lnTo>
                  <a:pt x="759" y="820"/>
                </a:lnTo>
                <a:lnTo>
                  <a:pt x="759" y="822"/>
                </a:lnTo>
                <a:lnTo>
                  <a:pt x="759" y="822"/>
                </a:lnTo>
                <a:lnTo>
                  <a:pt x="759" y="824"/>
                </a:lnTo>
                <a:lnTo>
                  <a:pt x="759" y="826"/>
                </a:lnTo>
                <a:lnTo>
                  <a:pt x="761" y="828"/>
                </a:lnTo>
                <a:lnTo>
                  <a:pt x="763" y="828"/>
                </a:lnTo>
                <a:lnTo>
                  <a:pt x="765" y="830"/>
                </a:lnTo>
                <a:lnTo>
                  <a:pt x="767" y="830"/>
                </a:lnTo>
                <a:lnTo>
                  <a:pt x="767" y="830"/>
                </a:lnTo>
                <a:lnTo>
                  <a:pt x="769" y="830"/>
                </a:lnTo>
                <a:lnTo>
                  <a:pt x="773" y="830"/>
                </a:lnTo>
                <a:lnTo>
                  <a:pt x="773" y="828"/>
                </a:lnTo>
                <a:lnTo>
                  <a:pt x="775" y="826"/>
                </a:lnTo>
                <a:lnTo>
                  <a:pt x="775" y="828"/>
                </a:lnTo>
                <a:lnTo>
                  <a:pt x="775" y="830"/>
                </a:lnTo>
                <a:lnTo>
                  <a:pt x="775" y="830"/>
                </a:lnTo>
                <a:lnTo>
                  <a:pt x="775" y="830"/>
                </a:lnTo>
                <a:lnTo>
                  <a:pt x="777" y="830"/>
                </a:lnTo>
                <a:lnTo>
                  <a:pt x="777" y="832"/>
                </a:lnTo>
                <a:lnTo>
                  <a:pt x="775" y="832"/>
                </a:lnTo>
                <a:lnTo>
                  <a:pt x="775" y="832"/>
                </a:lnTo>
                <a:lnTo>
                  <a:pt x="775" y="835"/>
                </a:lnTo>
                <a:lnTo>
                  <a:pt x="775" y="835"/>
                </a:lnTo>
                <a:lnTo>
                  <a:pt x="777" y="835"/>
                </a:lnTo>
                <a:lnTo>
                  <a:pt x="782" y="832"/>
                </a:lnTo>
                <a:lnTo>
                  <a:pt x="784" y="835"/>
                </a:lnTo>
                <a:lnTo>
                  <a:pt x="784" y="835"/>
                </a:lnTo>
                <a:lnTo>
                  <a:pt x="782" y="835"/>
                </a:lnTo>
                <a:lnTo>
                  <a:pt x="779" y="835"/>
                </a:lnTo>
                <a:lnTo>
                  <a:pt x="775" y="835"/>
                </a:lnTo>
                <a:lnTo>
                  <a:pt x="775" y="837"/>
                </a:lnTo>
                <a:lnTo>
                  <a:pt x="775" y="837"/>
                </a:lnTo>
                <a:lnTo>
                  <a:pt x="777" y="837"/>
                </a:lnTo>
                <a:lnTo>
                  <a:pt x="779" y="837"/>
                </a:lnTo>
                <a:lnTo>
                  <a:pt x="782" y="837"/>
                </a:lnTo>
                <a:lnTo>
                  <a:pt x="782" y="837"/>
                </a:lnTo>
                <a:lnTo>
                  <a:pt x="784" y="837"/>
                </a:lnTo>
                <a:lnTo>
                  <a:pt x="784" y="837"/>
                </a:lnTo>
                <a:lnTo>
                  <a:pt x="786" y="837"/>
                </a:lnTo>
                <a:lnTo>
                  <a:pt x="786" y="839"/>
                </a:lnTo>
                <a:lnTo>
                  <a:pt x="786" y="839"/>
                </a:lnTo>
                <a:lnTo>
                  <a:pt x="788" y="839"/>
                </a:lnTo>
                <a:lnTo>
                  <a:pt x="788" y="839"/>
                </a:lnTo>
                <a:lnTo>
                  <a:pt x="788" y="837"/>
                </a:lnTo>
                <a:lnTo>
                  <a:pt x="788" y="835"/>
                </a:lnTo>
                <a:lnTo>
                  <a:pt x="790" y="835"/>
                </a:lnTo>
                <a:lnTo>
                  <a:pt x="790" y="837"/>
                </a:lnTo>
                <a:lnTo>
                  <a:pt x="790" y="837"/>
                </a:lnTo>
                <a:lnTo>
                  <a:pt x="790" y="837"/>
                </a:lnTo>
                <a:lnTo>
                  <a:pt x="794" y="839"/>
                </a:lnTo>
                <a:lnTo>
                  <a:pt x="796" y="837"/>
                </a:lnTo>
                <a:lnTo>
                  <a:pt x="796" y="837"/>
                </a:lnTo>
                <a:lnTo>
                  <a:pt x="798" y="835"/>
                </a:lnTo>
                <a:lnTo>
                  <a:pt x="798" y="832"/>
                </a:lnTo>
                <a:lnTo>
                  <a:pt x="798" y="832"/>
                </a:lnTo>
                <a:lnTo>
                  <a:pt x="798" y="832"/>
                </a:lnTo>
                <a:lnTo>
                  <a:pt x="798" y="830"/>
                </a:lnTo>
                <a:lnTo>
                  <a:pt x="798" y="830"/>
                </a:lnTo>
                <a:lnTo>
                  <a:pt x="798" y="832"/>
                </a:lnTo>
                <a:lnTo>
                  <a:pt x="798" y="835"/>
                </a:lnTo>
                <a:lnTo>
                  <a:pt x="798" y="835"/>
                </a:lnTo>
                <a:lnTo>
                  <a:pt x="798" y="837"/>
                </a:lnTo>
                <a:lnTo>
                  <a:pt x="796" y="839"/>
                </a:lnTo>
                <a:lnTo>
                  <a:pt x="796" y="841"/>
                </a:lnTo>
                <a:lnTo>
                  <a:pt x="796" y="841"/>
                </a:lnTo>
                <a:lnTo>
                  <a:pt x="798" y="841"/>
                </a:lnTo>
                <a:lnTo>
                  <a:pt x="798" y="843"/>
                </a:lnTo>
                <a:lnTo>
                  <a:pt x="800" y="845"/>
                </a:lnTo>
                <a:lnTo>
                  <a:pt x="800" y="847"/>
                </a:lnTo>
                <a:lnTo>
                  <a:pt x="800" y="847"/>
                </a:lnTo>
                <a:lnTo>
                  <a:pt x="805" y="851"/>
                </a:lnTo>
                <a:lnTo>
                  <a:pt x="805" y="851"/>
                </a:lnTo>
                <a:lnTo>
                  <a:pt x="807" y="851"/>
                </a:lnTo>
                <a:lnTo>
                  <a:pt x="809" y="851"/>
                </a:lnTo>
                <a:lnTo>
                  <a:pt x="811" y="849"/>
                </a:lnTo>
                <a:lnTo>
                  <a:pt x="811" y="849"/>
                </a:lnTo>
                <a:lnTo>
                  <a:pt x="811" y="849"/>
                </a:lnTo>
                <a:lnTo>
                  <a:pt x="811" y="847"/>
                </a:lnTo>
                <a:lnTo>
                  <a:pt x="811" y="847"/>
                </a:lnTo>
                <a:lnTo>
                  <a:pt x="813" y="845"/>
                </a:lnTo>
                <a:lnTo>
                  <a:pt x="813" y="845"/>
                </a:lnTo>
                <a:lnTo>
                  <a:pt x="813" y="843"/>
                </a:lnTo>
                <a:lnTo>
                  <a:pt x="813" y="843"/>
                </a:lnTo>
                <a:lnTo>
                  <a:pt x="813" y="843"/>
                </a:lnTo>
                <a:lnTo>
                  <a:pt x="813" y="845"/>
                </a:lnTo>
                <a:lnTo>
                  <a:pt x="815" y="845"/>
                </a:lnTo>
                <a:lnTo>
                  <a:pt x="815" y="845"/>
                </a:lnTo>
                <a:lnTo>
                  <a:pt x="813" y="845"/>
                </a:lnTo>
                <a:lnTo>
                  <a:pt x="813" y="847"/>
                </a:lnTo>
                <a:lnTo>
                  <a:pt x="813" y="847"/>
                </a:lnTo>
                <a:lnTo>
                  <a:pt x="813" y="851"/>
                </a:lnTo>
                <a:lnTo>
                  <a:pt x="813" y="851"/>
                </a:lnTo>
                <a:lnTo>
                  <a:pt x="813" y="853"/>
                </a:lnTo>
                <a:lnTo>
                  <a:pt x="815" y="853"/>
                </a:lnTo>
                <a:lnTo>
                  <a:pt x="815" y="853"/>
                </a:lnTo>
                <a:lnTo>
                  <a:pt x="817" y="853"/>
                </a:lnTo>
                <a:lnTo>
                  <a:pt x="817" y="853"/>
                </a:lnTo>
                <a:lnTo>
                  <a:pt x="815" y="853"/>
                </a:lnTo>
                <a:lnTo>
                  <a:pt x="813" y="856"/>
                </a:lnTo>
                <a:lnTo>
                  <a:pt x="813" y="853"/>
                </a:lnTo>
                <a:lnTo>
                  <a:pt x="813" y="851"/>
                </a:lnTo>
                <a:lnTo>
                  <a:pt x="811" y="851"/>
                </a:lnTo>
                <a:lnTo>
                  <a:pt x="811" y="851"/>
                </a:lnTo>
                <a:lnTo>
                  <a:pt x="811" y="851"/>
                </a:lnTo>
                <a:lnTo>
                  <a:pt x="811" y="853"/>
                </a:lnTo>
                <a:lnTo>
                  <a:pt x="811" y="853"/>
                </a:lnTo>
                <a:lnTo>
                  <a:pt x="813" y="856"/>
                </a:lnTo>
                <a:lnTo>
                  <a:pt x="813" y="856"/>
                </a:lnTo>
                <a:lnTo>
                  <a:pt x="813" y="856"/>
                </a:lnTo>
                <a:lnTo>
                  <a:pt x="817" y="858"/>
                </a:lnTo>
                <a:lnTo>
                  <a:pt x="819" y="858"/>
                </a:lnTo>
                <a:lnTo>
                  <a:pt x="819" y="858"/>
                </a:lnTo>
                <a:lnTo>
                  <a:pt x="819" y="858"/>
                </a:lnTo>
                <a:lnTo>
                  <a:pt x="821" y="858"/>
                </a:lnTo>
                <a:lnTo>
                  <a:pt x="821" y="856"/>
                </a:lnTo>
                <a:lnTo>
                  <a:pt x="821" y="856"/>
                </a:lnTo>
                <a:lnTo>
                  <a:pt x="821" y="856"/>
                </a:lnTo>
                <a:lnTo>
                  <a:pt x="823" y="853"/>
                </a:lnTo>
                <a:lnTo>
                  <a:pt x="823" y="853"/>
                </a:lnTo>
                <a:lnTo>
                  <a:pt x="823" y="853"/>
                </a:lnTo>
                <a:lnTo>
                  <a:pt x="823" y="856"/>
                </a:lnTo>
                <a:lnTo>
                  <a:pt x="821" y="858"/>
                </a:lnTo>
                <a:lnTo>
                  <a:pt x="821" y="858"/>
                </a:lnTo>
                <a:lnTo>
                  <a:pt x="821" y="858"/>
                </a:lnTo>
                <a:lnTo>
                  <a:pt x="821" y="860"/>
                </a:lnTo>
                <a:lnTo>
                  <a:pt x="821" y="860"/>
                </a:lnTo>
                <a:lnTo>
                  <a:pt x="823" y="860"/>
                </a:lnTo>
                <a:lnTo>
                  <a:pt x="826" y="860"/>
                </a:lnTo>
                <a:lnTo>
                  <a:pt x="826" y="860"/>
                </a:lnTo>
                <a:lnTo>
                  <a:pt x="828" y="858"/>
                </a:lnTo>
                <a:lnTo>
                  <a:pt x="828" y="860"/>
                </a:lnTo>
                <a:lnTo>
                  <a:pt x="826" y="860"/>
                </a:lnTo>
                <a:lnTo>
                  <a:pt x="826" y="860"/>
                </a:lnTo>
                <a:lnTo>
                  <a:pt x="823" y="860"/>
                </a:lnTo>
                <a:lnTo>
                  <a:pt x="823" y="860"/>
                </a:lnTo>
                <a:lnTo>
                  <a:pt x="823" y="862"/>
                </a:lnTo>
                <a:lnTo>
                  <a:pt x="823" y="862"/>
                </a:lnTo>
                <a:lnTo>
                  <a:pt x="823" y="864"/>
                </a:lnTo>
                <a:lnTo>
                  <a:pt x="823" y="864"/>
                </a:lnTo>
                <a:lnTo>
                  <a:pt x="826" y="864"/>
                </a:lnTo>
                <a:lnTo>
                  <a:pt x="826" y="864"/>
                </a:lnTo>
                <a:lnTo>
                  <a:pt x="823" y="864"/>
                </a:lnTo>
                <a:lnTo>
                  <a:pt x="823" y="864"/>
                </a:lnTo>
                <a:lnTo>
                  <a:pt x="826" y="866"/>
                </a:lnTo>
                <a:lnTo>
                  <a:pt x="826" y="866"/>
                </a:lnTo>
                <a:lnTo>
                  <a:pt x="826" y="866"/>
                </a:lnTo>
                <a:lnTo>
                  <a:pt x="826" y="866"/>
                </a:lnTo>
                <a:lnTo>
                  <a:pt x="826" y="864"/>
                </a:lnTo>
                <a:lnTo>
                  <a:pt x="826" y="864"/>
                </a:lnTo>
                <a:lnTo>
                  <a:pt x="826" y="864"/>
                </a:lnTo>
                <a:lnTo>
                  <a:pt x="828" y="864"/>
                </a:lnTo>
                <a:lnTo>
                  <a:pt x="828" y="864"/>
                </a:lnTo>
                <a:lnTo>
                  <a:pt x="830" y="866"/>
                </a:lnTo>
                <a:lnTo>
                  <a:pt x="830" y="868"/>
                </a:lnTo>
                <a:lnTo>
                  <a:pt x="830" y="870"/>
                </a:lnTo>
                <a:lnTo>
                  <a:pt x="832" y="870"/>
                </a:lnTo>
                <a:lnTo>
                  <a:pt x="832" y="870"/>
                </a:lnTo>
                <a:lnTo>
                  <a:pt x="832" y="870"/>
                </a:lnTo>
                <a:lnTo>
                  <a:pt x="832" y="870"/>
                </a:lnTo>
                <a:lnTo>
                  <a:pt x="832" y="870"/>
                </a:lnTo>
                <a:lnTo>
                  <a:pt x="832" y="872"/>
                </a:lnTo>
                <a:lnTo>
                  <a:pt x="832" y="874"/>
                </a:lnTo>
                <a:lnTo>
                  <a:pt x="834" y="874"/>
                </a:lnTo>
                <a:lnTo>
                  <a:pt x="834" y="874"/>
                </a:lnTo>
                <a:lnTo>
                  <a:pt x="832" y="874"/>
                </a:lnTo>
                <a:lnTo>
                  <a:pt x="832" y="874"/>
                </a:lnTo>
                <a:lnTo>
                  <a:pt x="830" y="874"/>
                </a:lnTo>
                <a:lnTo>
                  <a:pt x="830" y="874"/>
                </a:lnTo>
                <a:lnTo>
                  <a:pt x="830" y="876"/>
                </a:lnTo>
                <a:lnTo>
                  <a:pt x="832" y="876"/>
                </a:lnTo>
                <a:lnTo>
                  <a:pt x="832" y="876"/>
                </a:lnTo>
                <a:lnTo>
                  <a:pt x="832" y="876"/>
                </a:lnTo>
                <a:lnTo>
                  <a:pt x="834" y="876"/>
                </a:lnTo>
                <a:lnTo>
                  <a:pt x="834" y="879"/>
                </a:lnTo>
                <a:lnTo>
                  <a:pt x="834" y="879"/>
                </a:lnTo>
                <a:lnTo>
                  <a:pt x="834" y="879"/>
                </a:lnTo>
                <a:lnTo>
                  <a:pt x="832" y="881"/>
                </a:lnTo>
                <a:lnTo>
                  <a:pt x="832" y="881"/>
                </a:lnTo>
                <a:lnTo>
                  <a:pt x="832" y="881"/>
                </a:lnTo>
                <a:lnTo>
                  <a:pt x="834" y="881"/>
                </a:lnTo>
                <a:lnTo>
                  <a:pt x="834" y="883"/>
                </a:lnTo>
                <a:lnTo>
                  <a:pt x="834" y="883"/>
                </a:lnTo>
                <a:lnTo>
                  <a:pt x="834" y="881"/>
                </a:lnTo>
                <a:lnTo>
                  <a:pt x="834" y="881"/>
                </a:lnTo>
                <a:lnTo>
                  <a:pt x="834" y="881"/>
                </a:lnTo>
                <a:lnTo>
                  <a:pt x="836" y="883"/>
                </a:lnTo>
                <a:lnTo>
                  <a:pt x="836" y="883"/>
                </a:lnTo>
                <a:lnTo>
                  <a:pt x="836" y="883"/>
                </a:lnTo>
                <a:lnTo>
                  <a:pt x="836" y="883"/>
                </a:lnTo>
                <a:lnTo>
                  <a:pt x="836" y="885"/>
                </a:lnTo>
                <a:lnTo>
                  <a:pt x="836" y="885"/>
                </a:lnTo>
                <a:lnTo>
                  <a:pt x="834" y="887"/>
                </a:lnTo>
                <a:lnTo>
                  <a:pt x="834" y="887"/>
                </a:lnTo>
                <a:lnTo>
                  <a:pt x="834" y="889"/>
                </a:lnTo>
                <a:lnTo>
                  <a:pt x="834" y="889"/>
                </a:lnTo>
                <a:lnTo>
                  <a:pt x="834" y="889"/>
                </a:lnTo>
                <a:lnTo>
                  <a:pt x="834" y="891"/>
                </a:lnTo>
                <a:lnTo>
                  <a:pt x="834" y="891"/>
                </a:lnTo>
                <a:lnTo>
                  <a:pt x="834" y="891"/>
                </a:lnTo>
                <a:lnTo>
                  <a:pt x="834" y="893"/>
                </a:lnTo>
                <a:lnTo>
                  <a:pt x="836" y="895"/>
                </a:lnTo>
                <a:lnTo>
                  <a:pt x="836" y="895"/>
                </a:lnTo>
                <a:lnTo>
                  <a:pt x="834" y="897"/>
                </a:lnTo>
                <a:lnTo>
                  <a:pt x="834" y="897"/>
                </a:lnTo>
                <a:lnTo>
                  <a:pt x="832" y="897"/>
                </a:lnTo>
                <a:lnTo>
                  <a:pt x="832" y="897"/>
                </a:lnTo>
                <a:lnTo>
                  <a:pt x="832" y="900"/>
                </a:lnTo>
                <a:lnTo>
                  <a:pt x="832" y="900"/>
                </a:lnTo>
                <a:lnTo>
                  <a:pt x="830" y="900"/>
                </a:lnTo>
                <a:lnTo>
                  <a:pt x="830" y="900"/>
                </a:lnTo>
                <a:lnTo>
                  <a:pt x="828" y="900"/>
                </a:lnTo>
                <a:lnTo>
                  <a:pt x="828" y="900"/>
                </a:lnTo>
                <a:lnTo>
                  <a:pt x="826" y="900"/>
                </a:lnTo>
                <a:lnTo>
                  <a:pt x="826" y="900"/>
                </a:lnTo>
                <a:lnTo>
                  <a:pt x="826" y="897"/>
                </a:lnTo>
                <a:lnTo>
                  <a:pt x="828" y="897"/>
                </a:lnTo>
                <a:lnTo>
                  <a:pt x="828" y="895"/>
                </a:lnTo>
                <a:lnTo>
                  <a:pt x="828" y="895"/>
                </a:lnTo>
                <a:lnTo>
                  <a:pt x="830" y="897"/>
                </a:lnTo>
                <a:lnTo>
                  <a:pt x="830" y="897"/>
                </a:lnTo>
                <a:lnTo>
                  <a:pt x="830" y="897"/>
                </a:lnTo>
                <a:lnTo>
                  <a:pt x="830" y="895"/>
                </a:lnTo>
                <a:lnTo>
                  <a:pt x="832" y="897"/>
                </a:lnTo>
                <a:lnTo>
                  <a:pt x="832" y="897"/>
                </a:lnTo>
                <a:lnTo>
                  <a:pt x="832" y="897"/>
                </a:lnTo>
                <a:lnTo>
                  <a:pt x="832" y="895"/>
                </a:lnTo>
                <a:lnTo>
                  <a:pt x="832" y="893"/>
                </a:lnTo>
                <a:lnTo>
                  <a:pt x="832" y="893"/>
                </a:lnTo>
                <a:lnTo>
                  <a:pt x="830" y="891"/>
                </a:lnTo>
                <a:lnTo>
                  <a:pt x="830" y="891"/>
                </a:lnTo>
                <a:lnTo>
                  <a:pt x="832" y="891"/>
                </a:lnTo>
                <a:lnTo>
                  <a:pt x="832" y="891"/>
                </a:lnTo>
                <a:lnTo>
                  <a:pt x="832" y="889"/>
                </a:lnTo>
                <a:lnTo>
                  <a:pt x="832" y="889"/>
                </a:lnTo>
                <a:lnTo>
                  <a:pt x="832" y="889"/>
                </a:lnTo>
                <a:lnTo>
                  <a:pt x="832" y="887"/>
                </a:lnTo>
                <a:lnTo>
                  <a:pt x="832" y="885"/>
                </a:lnTo>
                <a:lnTo>
                  <a:pt x="832" y="885"/>
                </a:lnTo>
                <a:lnTo>
                  <a:pt x="832" y="885"/>
                </a:lnTo>
                <a:lnTo>
                  <a:pt x="832" y="887"/>
                </a:lnTo>
                <a:lnTo>
                  <a:pt x="832" y="887"/>
                </a:lnTo>
                <a:lnTo>
                  <a:pt x="830" y="889"/>
                </a:lnTo>
                <a:lnTo>
                  <a:pt x="830" y="889"/>
                </a:lnTo>
                <a:lnTo>
                  <a:pt x="828" y="891"/>
                </a:lnTo>
                <a:lnTo>
                  <a:pt x="828" y="891"/>
                </a:lnTo>
                <a:lnTo>
                  <a:pt x="826" y="891"/>
                </a:lnTo>
                <a:lnTo>
                  <a:pt x="826" y="893"/>
                </a:lnTo>
                <a:lnTo>
                  <a:pt x="826" y="893"/>
                </a:lnTo>
                <a:lnTo>
                  <a:pt x="826" y="895"/>
                </a:lnTo>
                <a:lnTo>
                  <a:pt x="826" y="895"/>
                </a:lnTo>
                <a:lnTo>
                  <a:pt x="828" y="895"/>
                </a:lnTo>
                <a:lnTo>
                  <a:pt x="828" y="895"/>
                </a:lnTo>
                <a:lnTo>
                  <a:pt x="826" y="895"/>
                </a:lnTo>
                <a:lnTo>
                  <a:pt x="823" y="895"/>
                </a:lnTo>
                <a:lnTo>
                  <a:pt x="823" y="895"/>
                </a:lnTo>
                <a:lnTo>
                  <a:pt x="823" y="895"/>
                </a:lnTo>
                <a:lnTo>
                  <a:pt x="823" y="893"/>
                </a:lnTo>
                <a:lnTo>
                  <a:pt x="826" y="891"/>
                </a:lnTo>
                <a:lnTo>
                  <a:pt x="828" y="887"/>
                </a:lnTo>
                <a:lnTo>
                  <a:pt x="828" y="887"/>
                </a:lnTo>
                <a:lnTo>
                  <a:pt x="828" y="889"/>
                </a:lnTo>
                <a:lnTo>
                  <a:pt x="830" y="889"/>
                </a:lnTo>
                <a:lnTo>
                  <a:pt x="830" y="887"/>
                </a:lnTo>
                <a:lnTo>
                  <a:pt x="830" y="885"/>
                </a:lnTo>
                <a:lnTo>
                  <a:pt x="830" y="883"/>
                </a:lnTo>
                <a:lnTo>
                  <a:pt x="830" y="883"/>
                </a:lnTo>
                <a:lnTo>
                  <a:pt x="830" y="881"/>
                </a:lnTo>
                <a:lnTo>
                  <a:pt x="830" y="881"/>
                </a:lnTo>
                <a:lnTo>
                  <a:pt x="828" y="883"/>
                </a:lnTo>
                <a:lnTo>
                  <a:pt x="828" y="883"/>
                </a:lnTo>
                <a:lnTo>
                  <a:pt x="826" y="883"/>
                </a:lnTo>
                <a:lnTo>
                  <a:pt x="826" y="883"/>
                </a:lnTo>
                <a:lnTo>
                  <a:pt x="823" y="881"/>
                </a:lnTo>
                <a:lnTo>
                  <a:pt x="823" y="881"/>
                </a:lnTo>
                <a:lnTo>
                  <a:pt x="821" y="881"/>
                </a:lnTo>
                <a:lnTo>
                  <a:pt x="821" y="881"/>
                </a:lnTo>
                <a:lnTo>
                  <a:pt x="811" y="881"/>
                </a:lnTo>
                <a:lnTo>
                  <a:pt x="811" y="881"/>
                </a:lnTo>
                <a:lnTo>
                  <a:pt x="809" y="879"/>
                </a:lnTo>
                <a:lnTo>
                  <a:pt x="805" y="879"/>
                </a:lnTo>
                <a:lnTo>
                  <a:pt x="803" y="876"/>
                </a:lnTo>
                <a:lnTo>
                  <a:pt x="800" y="876"/>
                </a:lnTo>
                <a:lnTo>
                  <a:pt x="800" y="879"/>
                </a:lnTo>
                <a:lnTo>
                  <a:pt x="800" y="881"/>
                </a:lnTo>
                <a:lnTo>
                  <a:pt x="803" y="885"/>
                </a:lnTo>
                <a:lnTo>
                  <a:pt x="803" y="885"/>
                </a:lnTo>
                <a:lnTo>
                  <a:pt x="805" y="887"/>
                </a:lnTo>
                <a:lnTo>
                  <a:pt x="807" y="891"/>
                </a:lnTo>
                <a:lnTo>
                  <a:pt x="807" y="895"/>
                </a:lnTo>
                <a:lnTo>
                  <a:pt x="809" y="897"/>
                </a:lnTo>
                <a:lnTo>
                  <a:pt x="809" y="900"/>
                </a:lnTo>
                <a:lnTo>
                  <a:pt x="809" y="902"/>
                </a:lnTo>
                <a:lnTo>
                  <a:pt x="809" y="904"/>
                </a:lnTo>
                <a:lnTo>
                  <a:pt x="809" y="902"/>
                </a:lnTo>
                <a:lnTo>
                  <a:pt x="809" y="902"/>
                </a:lnTo>
                <a:lnTo>
                  <a:pt x="811" y="902"/>
                </a:lnTo>
                <a:lnTo>
                  <a:pt x="811" y="902"/>
                </a:lnTo>
                <a:lnTo>
                  <a:pt x="813" y="904"/>
                </a:lnTo>
                <a:lnTo>
                  <a:pt x="809" y="904"/>
                </a:lnTo>
                <a:lnTo>
                  <a:pt x="811" y="906"/>
                </a:lnTo>
                <a:lnTo>
                  <a:pt x="811" y="908"/>
                </a:lnTo>
                <a:lnTo>
                  <a:pt x="813" y="908"/>
                </a:lnTo>
                <a:lnTo>
                  <a:pt x="813" y="910"/>
                </a:lnTo>
                <a:lnTo>
                  <a:pt x="813" y="912"/>
                </a:lnTo>
                <a:lnTo>
                  <a:pt x="811" y="910"/>
                </a:lnTo>
                <a:lnTo>
                  <a:pt x="811" y="910"/>
                </a:lnTo>
                <a:lnTo>
                  <a:pt x="811" y="912"/>
                </a:lnTo>
                <a:lnTo>
                  <a:pt x="811" y="914"/>
                </a:lnTo>
                <a:lnTo>
                  <a:pt x="811" y="914"/>
                </a:lnTo>
                <a:lnTo>
                  <a:pt x="811" y="914"/>
                </a:lnTo>
                <a:lnTo>
                  <a:pt x="813" y="916"/>
                </a:lnTo>
                <a:lnTo>
                  <a:pt x="815" y="914"/>
                </a:lnTo>
                <a:lnTo>
                  <a:pt x="817" y="916"/>
                </a:lnTo>
                <a:lnTo>
                  <a:pt x="819" y="914"/>
                </a:lnTo>
                <a:lnTo>
                  <a:pt x="819" y="916"/>
                </a:lnTo>
                <a:lnTo>
                  <a:pt x="821" y="916"/>
                </a:lnTo>
                <a:lnTo>
                  <a:pt x="821" y="916"/>
                </a:lnTo>
                <a:lnTo>
                  <a:pt x="823" y="918"/>
                </a:lnTo>
                <a:lnTo>
                  <a:pt x="821" y="918"/>
                </a:lnTo>
                <a:lnTo>
                  <a:pt x="819" y="916"/>
                </a:lnTo>
                <a:lnTo>
                  <a:pt x="819" y="916"/>
                </a:lnTo>
                <a:lnTo>
                  <a:pt x="817" y="916"/>
                </a:lnTo>
                <a:lnTo>
                  <a:pt x="815" y="916"/>
                </a:lnTo>
                <a:lnTo>
                  <a:pt x="813" y="916"/>
                </a:lnTo>
                <a:lnTo>
                  <a:pt x="811" y="916"/>
                </a:lnTo>
                <a:lnTo>
                  <a:pt x="811" y="916"/>
                </a:lnTo>
                <a:lnTo>
                  <a:pt x="811" y="916"/>
                </a:lnTo>
                <a:lnTo>
                  <a:pt x="813" y="918"/>
                </a:lnTo>
                <a:lnTo>
                  <a:pt x="811" y="923"/>
                </a:lnTo>
                <a:lnTo>
                  <a:pt x="813" y="927"/>
                </a:lnTo>
                <a:lnTo>
                  <a:pt x="811" y="929"/>
                </a:lnTo>
                <a:lnTo>
                  <a:pt x="813" y="931"/>
                </a:lnTo>
                <a:lnTo>
                  <a:pt x="811" y="941"/>
                </a:lnTo>
                <a:lnTo>
                  <a:pt x="811" y="944"/>
                </a:lnTo>
                <a:lnTo>
                  <a:pt x="811" y="946"/>
                </a:lnTo>
                <a:lnTo>
                  <a:pt x="811" y="948"/>
                </a:lnTo>
                <a:lnTo>
                  <a:pt x="811" y="950"/>
                </a:lnTo>
                <a:lnTo>
                  <a:pt x="809" y="954"/>
                </a:lnTo>
                <a:lnTo>
                  <a:pt x="809" y="960"/>
                </a:lnTo>
                <a:lnTo>
                  <a:pt x="809" y="962"/>
                </a:lnTo>
                <a:lnTo>
                  <a:pt x="809" y="965"/>
                </a:lnTo>
                <a:lnTo>
                  <a:pt x="807" y="967"/>
                </a:lnTo>
                <a:lnTo>
                  <a:pt x="809" y="965"/>
                </a:lnTo>
                <a:lnTo>
                  <a:pt x="809" y="967"/>
                </a:lnTo>
                <a:lnTo>
                  <a:pt x="807" y="967"/>
                </a:lnTo>
                <a:lnTo>
                  <a:pt x="807" y="967"/>
                </a:lnTo>
                <a:lnTo>
                  <a:pt x="807" y="967"/>
                </a:lnTo>
                <a:lnTo>
                  <a:pt x="805" y="973"/>
                </a:lnTo>
                <a:lnTo>
                  <a:pt x="805" y="975"/>
                </a:lnTo>
                <a:lnTo>
                  <a:pt x="803" y="977"/>
                </a:lnTo>
                <a:lnTo>
                  <a:pt x="805" y="979"/>
                </a:lnTo>
                <a:lnTo>
                  <a:pt x="805" y="981"/>
                </a:lnTo>
                <a:lnTo>
                  <a:pt x="805" y="983"/>
                </a:lnTo>
                <a:lnTo>
                  <a:pt x="805" y="986"/>
                </a:lnTo>
                <a:lnTo>
                  <a:pt x="807" y="988"/>
                </a:lnTo>
                <a:lnTo>
                  <a:pt x="809" y="990"/>
                </a:lnTo>
                <a:lnTo>
                  <a:pt x="809" y="992"/>
                </a:lnTo>
                <a:lnTo>
                  <a:pt x="809" y="994"/>
                </a:lnTo>
                <a:lnTo>
                  <a:pt x="809" y="996"/>
                </a:lnTo>
                <a:lnTo>
                  <a:pt x="809" y="996"/>
                </a:lnTo>
                <a:lnTo>
                  <a:pt x="811" y="1000"/>
                </a:lnTo>
                <a:lnTo>
                  <a:pt x="811" y="1000"/>
                </a:lnTo>
                <a:lnTo>
                  <a:pt x="809" y="1004"/>
                </a:lnTo>
                <a:lnTo>
                  <a:pt x="809" y="1009"/>
                </a:lnTo>
                <a:lnTo>
                  <a:pt x="809" y="1011"/>
                </a:lnTo>
                <a:lnTo>
                  <a:pt x="809" y="1011"/>
                </a:lnTo>
                <a:lnTo>
                  <a:pt x="809" y="1011"/>
                </a:lnTo>
                <a:lnTo>
                  <a:pt x="809" y="1011"/>
                </a:lnTo>
                <a:lnTo>
                  <a:pt x="809" y="1013"/>
                </a:lnTo>
                <a:lnTo>
                  <a:pt x="809" y="1013"/>
                </a:lnTo>
                <a:lnTo>
                  <a:pt x="807" y="1013"/>
                </a:lnTo>
                <a:lnTo>
                  <a:pt x="809" y="1013"/>
                </a:lnTo>
                <a:lnTo>
                  <a:pt x="807" y="1013"/>
                </a:lnTo>
                <a:lnTo>
                  <a:pt x="807" y="1013"/>
                </a:lnTo>
                <a:lnTo>
                  <a:pt x="807" y="1015"/>
                </a:lnTo>
                <a:lnTo>
                  <a:pt x="807" y="1017"/>
                </a:lnTo>
                <a:lnTo>
                  <a:pt x="807" y="1019"/>
                </a:lnTo>
                <a:lnTo>
                  <a:pt x="807" y="1021"/>
                </a:lnTo>
                <a:lnTo>
                  <a:pt x="809" y="1023"/>
                </a:lnTo>
                <a:lnTo>
                  <a:pt x="813" y="1027"/>
                </a:lnTo>
                <a:lnTo>
                  <a:pt x="813" y="1027"/>
                </a:lnTo>
                <a:lnTo>
                  <a:pt x="815" y="1032"/>
                </a:lnTo>
                <a:lnTo>
                  <a:pt x="815" y="1034"/>
                </a:lnTo>
                <a:lnTo>
                  <a:pt x="813" y="1036"/>
                </a:lnTo>
                <a:lnTo>
                  <a:pt x="815" y="1040"/>
                </a:lnTo>
                <a:lnTo>
                  <a:pt x="815" y="1042"/>
                </a:lnTo>
                <a:lnTo>
                  <a:pt x="819" y="1046"/>
                </a:lnTo>
                <a:lnTo>
                  <a:pt x="821" y="1048"/>
                </a:lnTo>
                <a:lnTo>
                  <a:pt x="823" y="1050"/>
                </a:lnTo>
                <a:lnTo>
                  <a:pt x="826" y="1053"/>
                </a:lnTo>
                <a:lnTo>
                  <a:pt x="826" y="1053"/>
                </a:lnTo>
                <a:lnTo>
                  <a:pt x="828" y="1055"/>
                </a:lnTo>
                <a:lnTo>
                  <a:pt x="828" y="1057"/>
                </a:lnTo>
                <a:lnTo>
                  <a:pt x="826" y="1055"/>
                </a:lnTo>
                <a:lnTo>
                  <a:pt x="826" y="1057"/>
                </a:lnTo>
                <a:lnTo>
                  <a:pt x="826" y="1057"/>
                </a:lnTo>
                <a:lnTo>
                  <a:pt x="826" y="1059"/>
                </a:lnTo>
                <a:lnTo>
                  <a:pt x="828" y="1057"/>
                </a:lnTo>
                <a:lnTo>
                  <a:pt x="828" y="1057"/>
                </a:lnTo>
                <a:lnTo>
                  <a:pt x="830" y="1059"/>
                </a:lnTo>
                <a:lnTo>
                  <a:pt x="830" y="1059"/>
                </a:lnTo>
                <a:lnTo>
                  <a:pt x="832" y="1061"/>
                </a:lnTo>
                <a:lnTo>
                  <a:pt x="832" y="1061"/>
                </a:lnTo>
                <a:lnTo>
                  <a:pt x="834" y="1061"/>
                </a:lnTo>
                <a:lnTo>
                  <a:pt x="834" y="1059"/>
                </a:lnTo>
                <a:lnTo>
                  <a:pt x="834" y="1057"/>
                </a:lnTo>
                <a:lnTo>
                  <a:pt x="834" y="1055"/>
                </a:lnTo>
                <a:lnTo>
                  <a:pt x="836" y="1057"/>
                </a:lnTo>
                <a:lnTo>
                  <a:pt x="838" y="1057"/>
                </a:lnTo>
                <a:lnTo>
                  <a:pt x="838" y="1057"/>
                </a:lnTo>
                <a:lnTo>
                  <a:pt x="840" y="1057"/>
                </a:lnTo>
                <a:lnTo>
                  <a:pt x="840" y="1057"/>
                </a:lnTo>
                <a:lnTo>
                  <a:pt x="840" y="1057"/>
                </a:lnTo>
                <a:lnTo>
                  <a:pt x="842" y="1057"/>
                </a:lnTo>
                <a:lnTo>
                  <a:pt x="844" y="1057"/>
                </a:lnTo>
                <a:lnTo>
                  <a:pt x="844" y="1057"/>
                </a:lnTo>
                <a:lnTo>
                  <a:pt x="847" y="1057"/>
                </a:lnTo>
                <a:lnTo>
                  <a:pt x="847" y="1057"/>
                </a:lnTo>
                <a:lnTo>
                  <a:pt x="847" y="1057"/>
                </a:lnTo>
                <a:lnTo>
                  <a:pt x="847" y="1057"/>
                </a:lnTo>
                <a:lnTo>
                  <a:pt x="844" y="1057"/>
                </a:lnTo>
                <a:lnTo>
                  <a:pt x="838" y="1057"/>
                </a:lnTo>
                <a:lnTo>
                  <a:pt x="838" y="1057"/>
                </a:lnTo>
                <a:lnTo>
                  <a:pt x="836" y="1059"/>
                </a:lnTo>
                <a:lnTo>
                  <a:pt x="834" y="1059"/>
                </a:lnTo>
                <a:lnTo>
                  <a:pt x="834" y="1059"/>
                </a:lnTo>
                <a:lnTo>
                  <a:pt x="836" y="1059"/>
                </a:lnTo>
                <a:lnTo>
                  <a:pt x="836" y="1061"/>
                </a:lnTo>
                <a:lnTo>
                  <a:pt x="836" y="1063"/>
                </a:lnTo>
                <a:lnTo>
                  <a:pt x="838" y="1065"/>
                </a:lnTo>
                <a:lnTo>
                  <a:pt x="838" y="1065"/>
                </a:lnTo>
                <a:lnTo>
                  <a:pt x="838" y="1065"/>
                </a:lnTo>
                <a:lnTo>
                  <a:pt x="840" y="1067"/>
                </a:lnTo>
                <a:lnTo>
                  <a:pt x="838" y="1067"/>
                </a:lnTo>
                <a:lnTo>
                  <a:pt x="838" y="1067"/>
                </a:lnTo>
                <a:lnTo>
                  <a:pt x="836" y="1065"/>
                </a:lnTo>
                <a:lnTo>
                  <a:pt x="836" y="1065"/>
                </a:lnTo>
                <a:lnTo>
                  <a:pt x="834" y="1063"/>
                </a:lnTo>
                <a:lnTo>
                  <a:pt x="834" y="1063"/>
                </a:lnTo>
                <a:lnTo>
                  <a:pt x="834" y="1061"/>
                </a:lnTo>
                <a:lnTo>
                  <a:pt x="834" y="1061"/>
                </a:lnTo>
                <a:lnTo>
                  <a:pt x="832" y="1061"/>
                </a:lnTo>
                <a:lnTo>
                  <a:pt x="834" y="1063"/>
                </a:lnTo>
                <a:lnTo>
                  <a:pt x="834" y="1065"/>
                </a:lnTo>
                <a:lnTo>
                  <a:pt x="834" y="1069"/>
                </a:lnTo>
                <a:lnTo>
                  <a:pt x="834" y="1071"/>
                </a:lnTo>
                <a:lnTo>
                  <a:pt x="838" y="1076"/>
                </a:lnTo>
                <a:lnTo>
                  <a:pt x="842" y="1076"/>
                </a:lnTo>
                <a:lnTo>
                  <a:pt x="842" y="1078"/>
                </a:lnTo>
                <a:lnTo>
                  <a:pt x="842" y="1078"/>
                </a:lnTo>
                <a:lnTo>
                  <a:pt x="842" y="1080"/>
                </a:lnTo>
                <a:lnTo>
                  <a:pt x="842" y="1080"/>
                </a:lnTo>
                <a:lnTo>
                  <a:pt x="842" y="1082"/>
                </a:lnTo>
                <a:lnTo>
                  <a:pt x="842" y="1084"/>
                </a:lnTo>
                <a:lnTo>
                  <a:pt x="842" y="1086"/>
                </a:lnTo>
                <a:lnTo>
                  <a:pt x="844" y="1088"/>
                </a:lnTo>
                <a:lnTo>
                  <a:pt x="849" y="1092"/>
                </a:lnTo>
                <a:lnTo>
                  <a:pt x="849" y="1092"/>
                </a:lnTo>
                <a:lnTo>
                  <a:pt x="851" y="1095"/>
                </a:lnTo>
                <a:lnTo>
                  <a:pt x="851" y="1097"/>
                </a:lnTo>
                <a:lnTo>
                  <a:pt x="853" y="1097"/>
                </a:lnTo>
                <a:lnTo>
                  <a:pt x="855" y="1099"/>
                </a:lnTo>
                <a:lnTo>
                  <a:pt x="857" y="1101"/>
                </a:lnTo>
                <a:lnTo>
                  <a:pt x="857" y="1101"/>
                </a:lnTo>
                <a:lnTo>
                  <a:pt x="857" y="1103"/>
                </a:lnTo>
                <a:lnTo>
                  <a:pt x="857" y="1105"/>
                </a:lnTo>
                <a:lnTo>
                  <a:pt x="859" y="1105"/>
                </a:lnTo>
                <a:lnTo>
                  <a:pt x="859" y="1105"/>
                </a:lnTo>
                <a:lnTo>
                  <a:pt x="859" y="1107"/>
                </a:lnTo>
                <a:lnTo>
                  <a:pt x="859" y="1109"/>
                </a:lnTo>
                <a:lnTo>
                  <a:pt x="861" y="1111"/>
                </a:lnTo>
                <a:lnTo>
                  <a:pt x="859" y="1111"/>
                </a:lnTo>
                <a:lnTo>
                  <a:pt x="861" y="1113"/>
                </a:lnTo>
                <a:lnTo>
                  <a:pt x="859" y="1113"/>
                </a:lnTo>
                <a:lnTo>
                  <a:pt x="861" y="1115"/>
                </a:lnTo>
                <a:lnTo>
                  <a:pt x="863" y="1115"/>
                </a:lnTo>
                <a:lnTo>
                  <a:pt x="863" y="1115"/>
                </a:lnTo>
                <a:lnTo>
                  <a:pt x="867" y="1115"/>
                </a:lnTo>
                <a:lnTo>
                  <a:pt x="867" y="1115"/>
                </a:lnTo>
                <a:lnTo>
                  <a:pt x="872" y="1118"/>
                </a:lnTo>
                <a:lnTo>
                  <a:pt x="874" y="1118"/>
                </a:lnTo>
                <a:lnTo>
                  <a:pt x="876" y="1118"/>
                </a:lnTo>
                <a:lnTo>
                  <a:pt x="878" y="1118"/>
                </a:lnTo>
                <a:lnTo>
                  <a:pt x="880" y="1120"/>
                </a:lnTo>
                <a:lnTo>
                  <a:pt x="880" y="1122"/>
                </a:lnTo>
                <a:lnTo>
                  <a:pt x="882" y="1122"/>
                </a:lnTo>
                <a:lnTo>
                  <a:pt x="886" y="1124"/>
                </a:lnTo>
                <a:lnTo>
                  <a:pt x="891" y="1124"/>
                </a:lnTo>
                <a:lnTo>
                  <a:pt x="891" y="1124"/>
                </a:lnTo>
                <a:lnTo>
                  <a:pt x="893" y="1126"/>
                </a:lnTo>
                <a:lnTo>
                  <a:pt x="893" y="1128"/>
                </a:lnTo>
                <a:lnTo>
                  <a:pt x="895" y="1128"/>
                </a:lnTo>
                <a:lnTo>
                  <a:pt x="895" y="1128"/>
                </a:lnTo>
                <a:lnTo>
                  <a:pt x="897" y="1128"/>
                </a:lnTo>
                <a:lnTo>
                  <a:pt x="897" y="1128"/>
                </a:lnTo>
                <a:lnTo>
                  <a:pt x="899" y="1130"/>
                </a:lnTo>
                <a:lnTo>
                  <a:pt x="901" y="1130"/>
                </a:lnTo>
                <a:lnTo>
                  <a:pt x="905" y="1134"/>
                </a:lnTo>
                <a:lnTo>
                  <a:pt x="907" y="1139"/>
                </a:lnTo>
                <a:lnTo>
                  <a:pt x="909" y="1141"/>
                </a:lnTo>
                <a:lnTo>
                  <a:pt x="909" y="1143"/>
                </a:lnTo>
                <a:lnTo>
                  <a:pt x="909" y="1143"/>
                </a:lnTo>
                <a:lnTo>
                  <a:pt x="909" y="1145"/>
                </a:lnTo>
                <a:lnTo>
                  <a:pt x="909" y="1145"/>
                </a:lnTo>
                <a:lnTo>
                  <a:pt x="911" y="1145"/>
                </a:lnTo>
                <a:lnTo>
                  <a:pt x="911" y="1147"/>
                </a:lnTo>
                <a:lnTo>
                  <a:pt x="911" y="1147"/>
                </a:lnTo>
                <a:lnTo>
                  <a:pt x="911" y="1151"/>
                </a:lnTo>
                <a:lnTo>
                  <a:pt x="911" y="1151"/>
                </a:lnTo>
                <a:lnTo>
                  <a:pt x="914" y="1153"/>
                </a:lnTo>
                <a:lnTo>
                  <a:pt x="916" y="1155"/>
                </a:lnTo>
                <a:lnTo>
                  <a:pt x="918" y="1157"/>
                </a:lnTo>
                <a:lnTo>
                  <a:pt x="918" y="1160"/>
                </a:lnTo>
                <a:lnTo>
                  <a:pt x="918" y="1160"/>
                </a:lnTo>
                <a:lnTo>
                  <a:pt x="918" y="1160"/>
                </a:lnTo>
                <a:lnTo>
                  <a:pt x="918" y="1160"/>
                </a:lnTo>
                <a:lnTo>
                  <a:pt x="918" y="1160"/>
                </a:lnTo>
                <a:lnTo>
                  <a:pt x="918" y="1162"/>
                </a:lnTo>
                <a:lnTo>
                  <a:pt x="918" y="1164"/>
                </a:lnTo>
                <a:lnTo>
                  <a:pt x="920" y="1166"/>
                </a:lnTo>
                <a:lnTo>
                  <a:pt x="922" y="1168"/>
                </a:lnTo>
                <a:lnTo>
                  <a:pt x="922" y="1170"/>
                </a:lnTo>
                <a:lnTo>
                  <a:pt x="922" y="1170"/>
                </a:lnTo>
                <a:lnTo>
                  <a:pt x="922" y="1172"/>
                </a:lnTo>
                <a:lnTo>
                  <a:pt x="926" y="1174"/>
                </a:lnTo>
                <a:lnTo>
                  <a:pt x="926" y="1176"/>
                </a:lnTo>
                <a:lnTo>
                  <a:pt x="926" y="1178"/>
                </a:lnTo>
                <a:lnTo>
                  <a:pt x="928" y="1180"/>
                </a:lnTo>
                <a:lnTo>
                  <a:pt x="928" y="1183"/>
                </a:lnTo>
                <a:lnTo>
                  <a:pt x="930" y="1183"/>
                </a:lnTo>
                <a:lnTo>
                  <a:pt x="930" y="1187"/>
                </a:lnTo>
                <a:lnTo>
                  <a:pt x="930" y="1189"/>
                </a:lnTo>
                <a:lnTo>
                  <a:pt x="930" y="1189"/>
                </a:lnTo>
                <a:lnTo>
                  <a:pt x="932" y="1191"/>
                </a:lnTo>
                <a:lnTo>
                  <a:pt x="935" y="1193"/>
                </a:lnTo>
                <a:lnTo>
                  <a:pt x="937" y="1195"/>
                </a:lnTo>
                <a:lnTo>
                  <a:pt x="939" y="1197"/>
                </a:lnTo>
                <a:lnTo>
                  <a:pt x="941" y="1197"/>
                </a:lnTo>
                <a:lnTo>
                  <a:pt x="943" y="1197"/>
                </a:lnTo>
                <a:lnTo>
                  <a:pt x="943" y="1199"/>
                </a:lnTo>
                <a:lnTo>
                  <a:pt x="947" y="1201"/>
                </a:lnTo>
                <a:lnTo>
                  <a:pt x="951" y="1208"/>
                </a:lnTo>
                <a:lnTo>
                  <a:pt x="953" y="1210"/>
                </a:lnTo>
                <a:lnTo>
                  <a:pt x="955" y="1212"/>
                </a:lnTo>
                <a:lnTo>
                  <a:pt x="955" y="1216"/>
                </a:lnTo>
                <a:lnTo>
                  <a:pt x="953" y="1218"/>
                </a:lnTo>
                <a:lnTo>
                  <a:pt x="951" y="1220"/>
                </a:lnTo>
                <a:lnTo>
                  <a:pt x="953" y="1220"/>
                </a:lnTo>
                <a:lnTo>
                  <a:pt x="953" y="1220"/>
                </a:lnTo>
                <a:lnTo>
                  <a:pt x="953" y="1220"/>
                </a:lnTo>
                <a:lnTo>
                  <a:pt x="953" y="1220"/>
                </a:lnTo>
                <a:lnTo>
                  <a:pt x="953" y="1222"/>
                </a:lnTo>
                <a:lnTo>
                  <a:pt x="955" y="1224"/>
                </a:lnTo>
                <a:lnTo>
                  <a:pt x="953" y="1224"/>
                </a:lnTo>
                <a:lnTo>
                  <a:pt x="953" y="1222"/>
                </a:lnTo>
                <a:lnTo>
                  <a:pt x="951" y="1222"/>
                </a:lnTo>
                <a:lnTo>
                  <a:pt x="951" y="1220"/>
                </a:lnTo>
                <a:lnTo>
                  <a:pt x="951" y="1220"/>
                </a:lnTo>
                <a:lnTo>
                  <a:pt x="951" y="1220"/>
                </a:lnTo>
                <a:lnTo>
                  <a:pt x="949" y="1222"/>
                </a:lnTo>
                <a:lnTo>
                  <a:pt x="947" y="1222"/>
                </a:lnTo>
                <a:lnTo>
                  <a:pt x="945" y="1220"/>
                </a:lnTo>
                <a:lnTo>
                  <a:pt x="941" y="1220"/>
                </a:lnTo>
                <a:lnTo>
                  <a:pt x="941" y="1222"/>
                </a:lnTo>
                <a:lnTo>
                  <a:pt x="941" y="1222"/>
                </a:lnTo>
                <a:lnTo>
                  <a:pt x="943" y="1224"/>
                </a:lnTo>
                <a:lnTo>
                  <a:pt x="945" y="1227"/>
                </a:lnTo>
                <a:lnTo>
                  <a:pt x="949" y="1227"/>
                </a:lnTo>
                <a:lnTo>
                  <a:pt x="949" y="1229"/>
                </a:lnTo>
                <a:lnTo>
                  <a:pt x="949" y="1229"/>
                </a:lnTo>
                <a:lnTo>
                  <a:pt x="949" y="1231"/>
                </a:lnTo>
                <a:lnTo>
                  <a:pt x="951" y="1231"/>
                </a:lnTo>
                <a:lnTo>
                  <a:pt x="953" y="1233"/>
                </a:lnTo>
                <a:lnTo>
                  <a:pt x="955" y="1233"/>
                </a:lnTo>
                <a:lnTo>
                  <a:pt x="955" y="1235"/>
                </a:lnTo>
                <a:lnTo>
                  <a:pt x="958" y="1235"/>
                </a:lnTo>
                <a:lnTo>
                  <a:pt x="958" y="1235"/>
                </a:lnTo>
                <a:lnTo>
                  <a:pt x="960" y="1237"/>
                </a:lnTo>
                <a:lnTo>
                  <a:pt x="960" y="1237"/>
                </a:lnTo>
                <a:lnTo>
                  <a:pt x="962" y="1239"/>
                </a:lnTo>
                <a:lnTo>
                  <a:pt x="964" y="1237"/>
                </a:lnTo>
                <a:lnTo>
                  <a:pt x="966" y="1237"/>
                </a:lnTo>
                <a:lnTo>
                  <a:pt x="968" y="1237"/>
                </a:lnTo>
                <a:lnTo>
                  <a:pt x="968" y="1235"/>
                </a:lnTo>
                <a:lnTo>
                  <a:pt x="968" y="1237"/>
                </a:lnTo>
                <a:lnTo>
                  <a:pt x="968" y="1239"/>
                </a:lnTo>
                <a:lnTo>
                  <a:pt x="970" y="1241"/>
                </a:lnTo>
                <a:lnTo>
                  <a:pt x="976" y="1245"/>
                </a:lnTo>
                <a:lnTo>
                  <a:pt x="979" y="1245"/>
                </a:lnTo>
                <a:lnTo>
                  <a:pt x="981" y="1245"/>
                </a:lnTo>
                <a:lnTo>
                  <a:pt x="983" y="1252"/>
                </a:lnTo>
                <a:lnTo>
                  <a:pt x="983" y="1254"/>
                </a:lnTo>
                <a:lnTo>
                  <a:pt x="983" y="1256"/>
                </a:lnTo>
                <a:lnTo>
                  <a:pt x="985" y="1256"/>
                </a:lnTo>
                <a:lnTo>
                  <a:pt x="985" y="1256"/>
                </a:lnTo>
                <a:lnTo>
                  <a:pt x="985" y="1258"/>
                </a:lnTo>
                <a:lnTo>
                  <a:pt x="985" y="1260"/>
                </a:lnTo>
                <a:lnTo>
                  <a:pt x="983" y="1264"/>
                </a:lnTo>
                <a:lnTo>
                  <a:pt x="983" y="1266"/>
                </a:lnTo>
                <a:lnTo>
                  <a:pt x="985" y="1266"/>
                </a:lnTo>
                <a:lnTo>
                  <a:pt x="987" y="1271"/>
                </a:lnTo>
                <a:lnTo>
                  <a:pt x="987" y="1271"/>
                </a:lnTo>
                <a:lnTo>
                  <a:pt x="987" y="1271"/>
                </a:lnTo>
                <a:lnTo>
                  <a:pt x="989" y="1273"/>
                </a:lnTo>
                <a:lnTo>
                  <a:pt x="989" y="1271"/>
                </a:lnTo>
                <a:lnTo>
                  <a:pt x="989" y="1271"/>
                </a:lnTo>
                <a:lnTo>
                  <a:pt x="991" y="1273"/>
                </a:lnTo>
                <a:lnTo>
                  <a:pt x="993" y="1275"/>
                </a:lnTo>
                <a:lnTo>
                  <a:pt x="999" y="1279"/>
                </a:lnTo>
                <a:lnTo>
                  <a:pt x="1002" y="1281"/>
                </a:lnTo>
                <a:lnTo>
                  <a:pt x="1004" y="1281"/>
                </a:lnTo>
                <a:lnTo>
                  <a:pt x="1006" y="1283"/>
                </a:lnTo>
                <a:lnTo>
                  <a:pt x="1008" y="1285"/>
                </a:lnTo>
                <a:lnTo>
                  <a:pt x="1010" y="1287"/>
                </a:lnTo>
                <a:lnTo>
                  <a:pt x="1010" y="1289"/>
                </a:lnTo>
                <a:lnTo>
                  <a:pt x="1012" y="1289"/>
                </a:lnTo>
                <a:lnTo>
                  <a:pt x="1012" y="1296"/>
                </a:lnTo>
                <a:lnTo>
                  <a:pt x="1014" y="1296"/>
                </a:lnTo>
                <a:lnTo>
                  <a:pt x="1016" y="1298"/>
                </a:lnTo>
                <a:lnTo>
                  <a:pt x="1016" y="1296"/>
                </a:lnTo>
                <a:lnTo>
                  <a:pt x="1018" y="1296"/>
                </a:lnTo>
                <a:lnTo>
                  <a:pt x="1020" y="1294"/>
                </a:lnTo>
                <a:lnTo>
                  <a:pt x="1020" y="1294"/>
                </a:lnTo>
                <a:lnTo>
                  <a:pt x="1023" y="1292"/>
                </a:lnTo>
                <a:lnTo>
                  <a:pt x="1023" y="1289"/>
                </a:lnTo>
                <a:lnTo>
                  <a:pt x="1023" y="1287"/>
                </a:lnTo>
                <a:lnTo>
                  <a:pt x="1020" y="1285"/>
                </a:lnTo>
                <a:lnTo>
                  <a:pt x="1018" y="1285"/>
                </a:lnTo>
                <a:lnTo>
                  <a:pt x="1018" y="1283"/>
                </a:lnTo>
                <a:lnTo>
                  <a:pt x="1018" y="1281"/>
                </a:lnTo>
                <a:lnTo>
                  <a:pt x="1016" y="1281"/>
                </a:lnTo>
                <a:lnTo>
                  <a:pt x="1016" y="1279"/>
                </a:lnTo>
                <a:lnTo>
                  <a:pt x="1014" y="1279"/>
                </a:lnTo>
                <a:lnTo>
                  <a:pt x="1014" y="1277"/>
                </a:lnTo>
                <a:lnTo>
                  <a:pt x="1010" y="1275"/>
                </a:lnTo>
                <a:lnTo>
                  <a:pt x="1010" y="1275"/>
                </a:lnTo>
                <a:lnTo>
                  <a:pt x="1010" y="1275"/>
                </a:lnTo>
                <a:lnTo>
                  <a:pt x="1010" y="1277"/>
                </a:lnTo>
                <a:lnTo>
                  <a:pt x="1010" y="1277"/>
                </a:lnTo>
                <a:lnTo>
                  <a:pt x="1010" y="1277"/>
                </a:lnTo>
                <a:lnTo>
                  <a:pt x="1008" y="1279"/>
                </a:lnTo>
                <a:lnTo>
                  <a:pt x="1008" y="1279"/>
                </a:lnTo>
                <a:lnTo>
                  <a:pt x="1008" y="1277"/>
                </a:lnTo>
                <a:lnTo>
                  <a:pt x="1008" y="1277"/>
                </a:lnTo>
                <a:lnTo>
                  <a:pt x="1006" y="1277"/>
                </a:lnTo>
                <a:lnTo>
                  <a:pt x="1004" y="1275"/>
                </a:lnTo>
                <a:lnTo>
                  <a:pt x="1004" y="1271"/>
                </a:lnTo>
                <a:lnTo>
                  <a:pt x="1004" y="1271"/>
                </a:lnTo>
                <a:lnTo>
                  <a:pt x="1004" y="1269"/>
                </a:lnTo>
                <a:lnTo>
                  <a:pt x="1004" y="1266"/>
                </a:lnTo>
                <a:lnTo>
                  <a:pt x="1004" y="1264"/>
                </a:lnTo>
                <a:lnTo>
                  <a:pt x="1002" y="1262"/>
                </a:lnTo>
                <a:lnTo>
                  <a:pt x="999" y="1258"/>
                </a:lnTo>
                <a:lnTo>
                  <a:pt x="999" y="1256"/>
                </a:lnTo>
                <a:lnTo>
                  <a:pt x="997" y="1256"/>
                </a:lnTo>
                <a:lnTo>
                  <a:pt x="995" y="1252"/>
                </a:lnTo>
                <a:lnTo>
                  <a:pt x="995" y="1250"/>
                </a:lnTo>
                <a:lnTo>
                  <a:pt x="995" y="1248"/>
                </a:lnTo>
                <a:lnTo>
                  <a:pt x="993" y="1245"/>
                </a:lnTo>
                <a:lnTo>
                  <a:pt x="993" y="1243"/>
                </a:lnTo>
                <a:lnTo>
                  <a:pt x="993" y="1243"/>
                </a:lnTo>
                <a:lnTo>
                  <a:pt x="993" y="1241"/>
                </a:lnTo>
                <a:lnTo>
                  <a:pt x="991" y="1241"/>
                </a:lnTo>
                <a:lnTo>
                  <a:pt x="991" y="1239"/>
                </a:lnTo>
                <a:lnTo>
                  <a:pt x="989" y="1235"/>
                </a:lnTo>
                <a:lnTo>
                  <a:pt x="987" y="1237"/>
                </a:lnTo>
                <a:lnTo>
                  <a:pt x="987" y="1237"/>
                </a:lnTo>
                <a:lnTo>
                  <a:pt x="989" y="1239"/>
                </a:lnTo>
                <a:lnTo>
                  <a:pt x="989" y="1241"/>
                </a:lnTo>
                <a:lnTo>
                  <a:pt x="989" y="1241"/>
                </a:lnTo>
                <a:lnTo>
                  <a:pt x="989" y="1241"/>
                </a:lnTo>
                <a:lnTo>
                  <a:pt x="987" y="1239"/>
                </a:lnTo>
                <a:lnTo>
                  <a:pt x="987" y="1237"/>
                </a:lnTo>
                <a:lnTo>
                  <a:pt x="985" y="1235"/>
                </a:lnTo>
                <a:lnTo>
                  <a:pt x="985" y="1233"/>
                </a:lnTo>
                <a:lnTo>
                  <a:pt x="985" y="1233"/>
                </a:lnTo>
                <a:lnTo>
                  <a:pt x="983" y="1231"/>
                </a:lnTo>
                <a:lnTo>
                  <a:pt x="983" y="1231"/>
                </a:lnTo>
                <a:lnTo>
                  <a:pt x="981" y="1229"/>
                </a:lnTo>
                <a:lnTo>
                  <a:pt x="981" y="1227"/>
                </a:lnTo>
                <a:lnTo>
                  <a:pt x="976" y="1224"/>
                </a:lnTo>
                <a:lnTo>
                  <a:pt x="974" y="1220"/>
                </a:lnTo>
                <a:lnTo>
                  <a:pt x="974" y="1220"/>
                </a:lnTo>
                <a:lnTo>
                  <a:pt x="974" y="1218"/>
                </a:lnTo>
                <a:lnTo>
                  <a:pt x="974" y="1216"/>
                </a:lnTo>
                <a:lnTo>
                  <a:pt x="974" y="1216"/>
                </a:lnTo>
                <a:lnTo>
                  <a:pt x="972" y="1214"/>
                </a:lnTo>
                <a:lnTo>
                  <a:pt x="972" y="1214"/>
                </a:lnTo>
                <a:lnTo>
                  <a:pt x="972" y="1212"/>
                </a:lnTo>
                <a:lnTo>
                  <a:pt x="972" y="1212"/>
                </a:lnTo>
                <a:lnTo>
                  <a:pt x="970" y="1212"/>
                </a:lnTo>
                <a:lnTo>
                  <a:pt x="970" y="1210"/>
                </a:lnTo>
                <a:lnTo>
                  <a:pt x="968" y="1206"/>
                </a:lnTo>
                <a:lnTo>
                  <a:pt x="966" y="1206"/>
                </a:lnTo>
                <a:lnTo>
                  <a:pt x="966" y="1206"/>
                </a:lnTo>
                <a:lnTo>
                  <a:pt x="966" y="1206"/>
                </a:lnTo>
                <a:lnTo>
                  <a:pt x="966" y="1206"/>
                </a:lnTo>
                <a:lnTo>
                  <a:pt x="966" y="1204"/>
                </a:lnTo>
                <a:lnTo>
                  <a:pt x="964" y="1204"/>
                </a:lnTo>
                <a:lnTo>
                  <a:pt x="964" y="1204"/>
                </a:lnTo>
                <a:lnTo>
                  <a:pt x="962" y="1201"/>
                </a:lnTo>
                <a:lnTo>
                  <a:pt x="960" y="1197"/>
                </a:lnTo>
                <a:lnTo>
                  <a:pt x="960" y="1195"/>
                </a:lnTo>
                <a:lnTo>
                  <a:pt x="955" y="1193"/>
                </a:lnTo>
                <a:lnTo>
                  <a:pt x="953" y="1191"/>
                </a:lnTo>
                <a:lnTo>
                  <a:pt x="951" y="1191"/>
                </a:lnTo>
                <a:lnTo>
                  <a:pt x="951" y="1189"/>
                </a:lnTo>
                <a:lnTo>
                  <a:pt x="949" y="1187"/>
                </a:lnTo>
                <a:lnTo>
                  <a:pt x="947" y="1185"/>
                </a:lnTo>
                <a:lnTo>
                  <a:pt x="947" y="1183"/>
                </a:lnTo>
                <a:lnTo>
                  <a:pt x="947" y="1178"/>
                </a:lnTo>
                <a:lnTo>
                  <a:pt x="947" y="1178"/>
                </a:lnTo>
                <a:lnTo>
                  <a:pt x="945" y="1176"/>
                </a:lnTo>
                <a:lnTo>
                  <a:pt x="945" y="1172"/>
                </a:lnTo>
                <a:lnTo>
                  <a:pt x="943" y="1170"/>
                </a:lnTo>
                <a:lnTo>
                  <a:pt x="943" y="1170"/>
                </a:lnTo>
                <a:lnTo>
                  <a:pt x="943" y="1164"/>
                </a:lnTo>
                <a:lnTo>
                  <a:pt x="945" y="1162"/>
                </a:lnTo>
                <a:lnTo>
                  <a:pt x="945" y="1160"/>
                </a:lnTo>
                <a:lnTo>
                  <a:pt x="943" y="1157"/>
                </a:lnTo>
                <a:lnTo>
                  <a:pt x="943" y="1157"/>
                </a:lnTo>
                <a:lnTo>
                  <a:pt x="945" y="1160"/>
                </a:lnTo>
                <a:lnTo>
                  <a:pt x="947" y="1160"/>
                </a:lnTo>
                <a:lnTo>
                  <a:pt x="947" y="1160"/>
                </a:lnTo>
                <a:lnTo>
                  <a:pt x="949" y="1160"/>
                </a:lnTo>
                <a:lnTo>
                  <a:pt x="953" y="1164"/>
                </a:lnTo>
                <a:lnTo>
                  <a:pt x="953" y="1164"/>
                </a:lnTo>
                <a:lnTo>
                  <a:pt x="955" y="1164"/>
                </a:lnTo>
                <a:lnTo>
                  <a:pt x="955" y="1164"/>
                </a:lnTo>
                <a:lnTo>
                  <a:pt x="955" y="1162"/>
                </a:lnTo>
                <a:lnTo>
                  <a:pt x="958" y="1162"/>
                </a:lnTo>
                <a:lnTo>
                  <a:pt x="960" y="1164"/>
                </a:lnTo>
                <a:lnTo>
                  <a:pt x="960" y="1164"/>
                </a:lnTo>
                <a:lnTo>
                  <a:pt x="962" y="1164"/>
                </a:lnTo>
                <a:lnTo>
                  <a:pt x="962" y="1166"/>
                </a:lnTo>
                <a:lnTo>
                  <a:pt x="964" y="1168"/>
                </a:lnTo>
                <a:lnTo>
                  <a:pt x="968" y="1168"/>
                </a:lnTo>
                <a:lnTo>
                  <a:pt x="968" y="1168"/>
                </a:lnTo>
                <a:lnTo>
                  <a:pt x="970" y="1168"/>
                </a:lnTo>
                <a:lnTo>
                  <a:pt x="970" y="1168"/>
                </a:lnTo>
                <a:lnTo>
                  <a:pt x="970" y="1170"/>
                </a:lnTo>
                <a:lnTo>
                  <a:pt x="970" y="1170"/>
                </a:lnTo>
                <a:lnTo>
                  <a:pt x="970" y="1170"/>
                </a:lnTo>
                <a:lnTo>
                  <a:pt x="968" y="1170"/>
                </a:lnTo>
                <a:lnTo>
                  <a:pt x="970" y="1172"/>
                </a:lnTo>
                <a:lnTo>
                  <a:pt x="970" y="1172"/>
                </a:lnTo>
                <a:lnTo>
                  <a:pt x="968" y="1174"/>
                </a:lnTo>
                <a:lnTo>
                  <a:pt x="970" y="1176"/>
                </a:lnTo>
                <a:lnTo>
                  <a:pt x="972" y="1178"/>
                </a:lnTo>
                <a:lnTo>
                  <a:pt x="972" y="1183"/>
                </a:lnTo>
                <a:lnTo>
                  <a:pt x="974" y="1185"/>
                </a:lnTo>
                <a:lnTo>
                  <a:pt x="974" y="1187"/>
                </a:lnTo>
                <a:lnTo>
                  <a:pt x="974" y="1189"/>
                </a:lnTo>
                <a:lnTo>
                  <a:pt x="976" y="1189"/>
                </a:lnTo>
                <a:lnTo>
                  <a:pt x="976" y="1191"/>
                </a:lnTo>
                <a:lnTo>
                  <a:pt x="979" y="1195"/>
                </a:lnTo>
                <a:lnTo>
                  <a:pt x="979" y="1195"/>
                </a:lnTo>
                <a:lnTo>
                  <a:pt x="979" y="1197"/>
                </a:lnTo>
                <a:lnTo>
                  <a:pt x="981" y="1197"/>
                </a:lnTo>
                <a:lnTo>
                  <a:pt x="981" y="1197"/>
                </a:lnTo>
                <a:lnTo>
                  <a:pt x="983" y="1199"/>
                </a:lnTo>
                <a:lnTo>
                  <a:pt x="983" y="1201"/>
                </a:lnTo>
                <a:lnTo>
                  <a:pt x="983" y="1204"/>
                </a:lnTo>
                <a:lnTo>
                  <a:pt x="985" y="1206"/>
                </a:lnTo>
                <a:lnTo>
                  <a:pt x="987" y="1206"/>
                </a:lnTo>
                <a:lnTo>
                  <a:pt x="987" y="1206"/>
                </a:lnTo>
                <a:lnTo>
                  <a:pt x="987" y="1208"/>
                </a:lnTo>
                <a:lnTo>
                  <a:pt x="987" y="1208"/>
                </a:lnTo>
                <a:lnTo>
                  <a:pt x="989" y="1210"/>
                </a:lnTo>
                <a:lnTo>
                  <a:pt x="989" y="1212"/>
                </a:lnTo>
                <a:lnTo>
                  <a:pt x="993" y="1212"/>
                </a:lnTo>
                <a:lnTo>
                  <a:pt x="995" y="1216"/>
                </a:lnTo>
                <a:lnTo>
                  <a:pt x="997" y="1218"/>
                </a:lnTo>
                <a:lnTo>
                  <a:pt x="999" y="1220"/>
                </a:lnTo>
                <a:lnTo>
                  <a:pt x="1002" y="1220"/>
                </a:lnTo>
                <a:lnTo>
                  <a:pt x="1002" y="1220"/>
                </a:lnTo>
                <a:lnTo>
                  <a:pt x="1004" y="1220"/>
                </a:lnTo>
                <a:lnTo>
                  <a:pt x="1006" y="1220"/>
                </a:lnTo>
                <a:lnTo>
                  <a:pt x="1006" y="1222"/>
                </a:lnTo>
                <a:lnTo>
                  <a:pt x="1006" y="1224"/>
                </a:lnTo>
                <a:lnTo>
                  <a:pt x="1006" y="1227"/>
                </a:lnTo>
                <a:lnTo>
                  <a:pt x="1006" y="1227"/>
                </a:lnTo>
                <a:lnTo>
                  <a:pt x="1006" y="1229"/>
                </a:lnTo>
                <a:lnTo>
                  <a:pt x="1008" y="1229"/>
                </a:lnTo>
                <a:lnTo>
                  <a:pt x="1008" y="1231"/>
                </a:lnTo>
                <a:lnTo>
                  <a:pt x="1010" y="1231"/>
                </a:lnTo>
                <a:lnTo>
                  <a:pt x="1014" y="1233"/>
                </a:lnTo>
                <a:lnTo>
                  <a:pt x="1016" y="1233"/>
                </a:lnTo>
                <a:lnTo>
                  <a:pt x="1016" y="1235"/>
                </a:lnTo>
                <a:lnTo>
                  <a:pt x="1016" y="1235"/>
                </a:lnTo>
                <a:lnTo>
                  <a:pt x="1016" y="1237"/>
                </a:lnTo>
                <a:lnTo>
                  <a:pt x="1018" y="1239"/>
                </a:lnTo>
                <a:lnTo>
                  <a:pt x="1018" y="1239"/>
                </a:lnTo>
                <a:lnTo>
                  <a:pt x="1023" y="1239"/>
                </a:lnTo>
                <a:lnTo>
                  <a:pt x="1025" y="1241"/>
                </a:lnTo>
                <a:lnTo>
                  <a:pt x="1025" y="1243"/>
                </a:lnTo>
                <a:lnTo>
                  <a:pt x="1025" y="1243"/>
                </a:lnTo>
                <a:lnTo>
                  <a:pt x="1025" y="1243"/>
                </a:lnTo>
                <a:lnTo>
                  <a:pt x="1027" y="1245"/>
                </a:lnTo>
                <a:lnTo>
                  <a:pt x="1027" y="1245"/>
                </a:lnTo>
                <a:lnTo>
                  <a:pt x="1027" y="1245"/>
                </a:lnTo>
                <a:lnTo>
                  <a:pt x="1027" y="1245"/>
                </a:lnTo>
                <a:lnTo>
                  <a:pt x="1025" y="1245"/>
                </a:lnTo>
                <a:lnTo>
                  <a:pt x="1023" y="1248"/>
                </a:lnTo>
                <a:lnTo>
                  <a:pt x="1023" y="1250"/>
                </a:lnTo>
                <a:lnTo>
                  <a:pt x="1023" y="1254"/>
                </a:lnTo>
                <a:lnTo>
                  <a:pt x="1025" y="1256"/>
                </a:lnTo>
                <a:lnTo>
                  <a:pt x="1025" y="1256"/>
                </a:lnTo>
                <a:lnTo>
                  <a:pt x="1027" y="1256"/>
                </a:lnTo>
                <a:lnTo>
                  <a:pt x="1027" y="1256"/>
                </a:lnTo>
                <a:lnTo>
                  <a:pt x="1029" y="1256"/>
                </a:lnTo>
                <a:lnTo>
                  <a:pt x="1029" y="1254"/>
                </a:lnTo>
                <a:lnTo>
                  <a:pt x="1031" y="1254"/>
                </a:lnTo>
                <a:lnTo>
                  <a:pt x="1031" y="1254"/>
                </a:lnTo>
                <a:lnTo>
                  <a:pt x="1029" y="1256"/>
                </a:lnTo>
                <a:lnTo>
                  <a:pt x="1027" y="1256"/>
                </a:lnTo>
                <a:lnTo>
                  <a:pt x="1027" y="1256"/>
                </a:lnTo>
                <a:lnTo>
                  <a:pt x="1029" y="1258"/>
                </a:lnTo>
                <a:lnTo>
                  <a:pt x="1031" y="1256"/>
                </a:lnTo>
                <a:lnTo>
                  <a:pt x="1031" y="1256"/>
                </a:lnTo>
                <a:lnTo>
                  <a:pt x="1031" y="1256"/>
                </a:lnTo>
                <a:lnTo>
                  <a:pt x="1033" y="1258"/>
                </a:lnTo>
                <a:lnTo>
                  <a:pt x="1033" y="1258"/>
                </a:lnTo>
                <a:lnTo>
                  <a:pt x="1037" y="1260"/>
                </a:lnTo>
                <a:lnTo>
                  <a:pt x="1037" y="1262"/>
                </a:lnTo>
                <a:lnTo>
                  <a:pt x="1041" y="1264"/>
                </a:lnTo>
                <a:lnTo>
                  <a:pt x="1041" y="1264"/>
                </a:lnTo>
                <a:lnTo>
                  <a:pt x="1043" y="1264"/>
                </a:lnTo>
                <a:lnTo>
                  <a:pt x="1041" y="1264"/>
                </a:lnTo>
                <a:lnTo>
                  <a:pt x="1041" y="1264"/>
                </a:lnTo>
                <a:lnTo>
                  <a:pt x="1039" y="1264"/>
                </a:lnTo>
                <a:lnTo>
                  <a:pt x="1039" y="1264"/>
                </a:lnTo>
                <a:lnTo>
                  <a:pt x="1039" y="1264"/>
                </a:lnTo>
                <a:lnTo>
                  <a:pt x="1039" y="1264"/>
                </a:lnTo>
                <a:lnTo>
                  <a:pt x="1043" y="1269"/>
                </a:lnTo>
                <a:lnTo>
                  <a:pt x="1043" y="1269"/>
                </a:lnTo>
                <a:lnTo>
                  <a:pt x="1043" y="1271"/>
                </a:lnTo>
                <a:lnTo>
                  <a:pt x="1046" y="1273"/>
                </a:lnTo>
                <a:lnTo>
                  <a:pt x="1048" y="1273"/>
                </a:lnTo>
                <a:lnTo>
                  <a:pt x="1048" y="1273"/>
                </a:lnTo>
                <a:lnTo>
                  <a:pt x="1050" y="1273"/>
                </a:lnTo>
                <a:lnTo>
                  <a:pt x="1050" y="1273"/>
                </a:lnTo>
                <a:lnTo>
                  <a:pt x="1050" y="1273"/>
                </a:lnTo>
                <a:lnTo>
                  <a:pt x="1050" y="1273"/>
                </a:lnTo>
                <a:lnTo>
                  <a:pt x="1050" y="1275"/>
                </a:lnTo>
                <a:lnTo>
                  <a:pt x="1050" y="1275"/>
                </a:lnTo>
                <a:lnTo>
                  <a:pt x="1048" y="1273"/>
                </a:lnTo>
                <a:lnTo>
                  <a:pt x="1046" y="1273"/>
                </a:lnTo>
                <a:lnTo>
                  <a:pt x="1056" y="1279"/>
                </a:lnTo>
                <a:lnTo>
                  <a:pt x="1058" y="1281"/>
                </a:lnTo>
                <a:lnTo>
                  <a:pt x="1062" y="1285"/>
                </a:lnTo>
                <a:lnTo>
                  <a:pt x="1064" y="1287"/>
                </a:lnTo>
                <a:lnTo>
                  <a:pt x="1067" y="1292"/>
                </a:lnTo>
                <a:lnTo>
                  <a:pt x="1069" y="1294"/>
                </a:lnTo>
                <a:lnTo>
                  <a:pt x="1071" y="1298"/>
                </a:lnTo>
                <a:lnTo>
                  <a:pt x="1073" y="1298"/>
                </a:lnTo>
                <a:lnTo>
                  <a:pt x="1075" y="1300"/>
                </a:lnTo>
                <a:lnTo>
                  <a:pt x="1077" y="1306"/>
                </a:lnTo>
                <a:lnTo>
                  <a:pt x="1077" y="1310"/>
                </a:lnTo>
                <a:lnTo>
                  <a:pt x="1079" y="1313"/>
                </a:lnTo>
                <a:lnTo>
                  <a:pt x="1079" y="1315"/>
                </a:lnTo>
                <a:lnTo>
                  <a:pt x="1081" y="1317"/>
                </a:lnTo>
                <a:lnTo>
                  <a:pt x="1083" y="1319"/>
                </a:lnTo>
                <a:lnTo>
                  <a:pt x="1083" y="1319"/>
                </a:lnTo>
                <a:lnTo>
                  <a:pt x="1083" y="1321"/>
                </a:lnTo>
                <a:lnTo>
                  <a:pt x="1083" y="1323"/>
                </a:lnTo>
                <a:lnTo>
                  <a:pt x="1081" y="1325"/>
                </a:lnTo>
                <a:lnTo>
                  <a:pt x="1081" y="1327"/>
                </a:lnTo>
                <a:lnTo>
                  <a:pt x="1079" y="1327"/>
                </a:lnTo>
                <a:lnTo>
                  <a:pt x="1079" y="1327"/>
                </a:lnTo>
                <a:lnTo>
                  <a:pt x="1079" y="1329"/>
                </a:lnTo>
                <a:lnTo>
                  <a:pt x="1081" y="1329"/>
                </a:lnTo>
                <a:lnTo>
                  <a:pt x="1081" y="1329"/>
                </a:lnTo>
                <a:lnTo>
                  <a:pt x="1083" y="1329"/>
                </a:lnTo>
                <a:lnTo>
                  <a:pt x="1083" y="1331"/>
                </a:lnTo>
                <a:lnTo>
                  <a:pt x="1083" y="1331"/>
                </a:lnTo>
                <a:lnTo>
                  <a:pt x="1081" y="1334"/>
                </a:lnTo>
                <a:lnTo>
                  <a:pt x="1079" y="1334"/>
                </a:lnTo>
                <a:lnTo>
                  <a:pt x="1077" y="1334"/>
                </a:lnTo>
                <a:lnTo>
                  <a:pt x="1077" y="1334"/>
                </a:lnTo>
                <a:lnTo>
                  <a:pt x="1077" y="1336"/>
                </a:lnTo>
                <a:lnTo>
                  <a:pt x="1079" y="1338"/>
                </a:lnTo>
                <a:lnTo>
                  <a:pt x="1079" y="1340"/>
                </a:lnTo>
                <a:lnTo>
                  <a:pt x="1079" y="1340"/>
                </a:lnTo>
                <a:lnTo>
                  <a:pt x="1083" y="1344"/>
                </a:lnTo>
                <a:lnTo>
                  <a:pt x="1085" y="1346"/>
                </a:lnTo>
                <a:lnTo>
                  <a:pt x="1085" y="1348"/>
                </a:lnTo>
                <a:lnTo>
                  <a:pt x="1087" y="1350"/>
                </a:lnTo>
                <a:lnTo>
                  <a:pt x="1092" y="1352"/>
                </a:lnTo>
                <a:lnTo>
                  <a:pt x="1096" y="1354"/>
                </a:lnTo>
                <a:lnTo>
                  <a:pt x="1098" y="1354"/>
                </a:lnTo>
                <a:lnTo>
                  <a:pt x="1100" y="1357"/>
                </a:lnTo>
                <a:lnTo>
                  <a:pt x="1102" y="1359"/>
                </a:lnTo>
                <a:lnTo>
                  <a:pt x="1106" y="1361"/>
                </a:lnTo>
                <a:lnTo>
                  <a:pt x="1106" y="1363"/>
                </a:lnTo>
                <a:lnTo>
                  <a:pt x="1108" y="1365"/>
                </a:lnTo>
                <a:lnTo>
                  <a:pt x="1115" y="1367"/>
                </a:lnTo>
                <a:lnTo>
                  <a:pt x="1119" y="1369"/>
                </a:lnTo>
                <a:lnTo>
                  <a:pt x="1123" y="1369"/>
                </a:lnTo>
                <a:lnTo>
                  <a:pt x="1127" y="1371"/>
                </a:lnTo>
                <a:lnTo>
                  <a:pt x="1129" y="1371"/>
                </a:lnTo>
                <a:lnTo>
                  <a:pt x="1131" y="1371"/>
                </a:lnTo>
                <a:lnTo>
                  <a:pt x="1131" y="1371"/>
                </a:lnTo>
                <a:lnTo>
                  <a:pt x="1134" y="1373"/>
                </a:lnTo>
                <a:lnTo>
                  <a:pt x="1136" y="1375"/>
                </a:lnTo>
                <a:lnTo>
                  <a:pt x="1138" y="1375"/>
                </a:lnTo>
                <a:lnTo>
                  <a:pt x="1140" y="1378"/>
                </a:lnTo>
                <a:lnTo>
                  <a:pt x="1142" y="1380"/>
                </a:lnTo>
                <a:lnTo>
                  <a:pt x="1144" y="1382"/>
                </a:lnTo>
                <a:lnTo>
                  <a:pt x="1146" y="1382"/>
                </a:lnTo>
                <a:lnTo>
                  <a:pt x="1152" y="1384"/>
                </a:lnTo>
                <a:lnTo>
                  <a:pt x="1155" y="1386"/>
                </a:lnTo>
                <a:lnTo>
                  <a:pt x="1159" y="1386"/>
                </a:lnTo>
                <a:lnTo>
                  <a:pt x="1163" y="1388"/>
                </a:lnTo>
                <a:lnTo>
                  <a:pt x="1169" y="1390"/>
                </a:lnTo>
                <a:lnTo>
                  <a:pt x="1173" y="1390"/>
                </a:lnTo>
                <a:lnTo>
                  <a:pt x="1175" y="1392"/>
                </a:lnTo>
                <a:lnTo>
                  <a:pt x="1178" y="1392"/>
                </a:lnTo>
                <a:lnTo>
                  <a:pt x="1180" y="1394"/>
                </a:lnTo>
                <a:lnTo>
                  <a:pt x="1186" y="1396"/>
                </a:lnTo>
                <a:lnTo>
                  <a:pt x="1192" y="1401"/>
                </a:lnTo>
                <a:lnTo>
                  <a:pt x="1201" y="1401"/>
                </a:lnTo>
                <a:lnTo>
                  <a:pt x="1205" y="1403"/>
                </a:lnTo>
                <a:lnTo>
                  <a:pt x="1209" y="1405"/>
                </a:lnTo>
                <a:lnTo>
                  <a:pt x="1211" y="1405"/>
                </a:lnTo>
                <a:lnTo>
                  <a:pt x="1213" y="1405"/>
                </a:lnTo>
                <a:lnTo>
                  <a:pt x="1219" y="1401"/>
                </a:lnTo>
                <a:lnTo>
                  <a:pt x="1224" y="1401"/>
                </a:lnTo>
                <a:lnTo>
                  <a:pt x="1230" y="1396"/>
                </a:lnTo>
                <a:lnTo>
                  <a:pt x="1232" y="1396"/>
                </a:lnTo>
                <a:lnTo>
                  <a:pt x="1234" y="1396"/>
                </a:lnTo>
                <a:lnTo>
                  <a:pt x="1234" y="1396"/>
                </a:lnTo>
                <a:lnTo>
                  <a:pt x="1234" y="1396"/>
                </a:lnTo>
                <a:lnTo>
                  <a:pt x="1232" y="1396"/>
                </a:lnTo>
                <a:lnTo>
                  <a:pt x="1232" y="1394"/>
                </a:lnTo>
                <a:lnTo>
                  <a:pt x="1232" y="1394"/>
                </a:lnTo>
                <a:lnTo>
                  <a:pt x="1232" y="1394"/>
                </a:lnTo>
                <a:lnTo>
                  <a:pt x="1234" y="1394"/>
                </a:lnTo>
                <a:lnTo>
                  <a:pt x="1234" y="1394"/>
                </a:lnTo>
                <a:lnTo>
                  <a:pt x="1234" y="1394"/>
                </a:lnTo>
                <a:lnTo>
                  <a:pt x="1234" y="1394"/>
                </a:lnTo>
                <a:lnTo>
                  <a:pt x="1234" y="1394"/>
                </a:lnTo>
                <a:lnTo>
                  <a:pt x="1236" y="1394"/>
                </a:lnTo>
                <a:lnTo>
                  <a:pt x="1236" y="1394"/>
                </a:lnTo>
                <a:lnTo>
                  <a:pt x="1238" y="1394"/>
                </a:lnTo>
                <a:lnTo>
                  <a:pt x="1236" y="1396"/>
                </a:lnTo>
                <a:lnTo>
                  <a:pt x="1236" y="1396"/>
                </a:lnTo>
                <a:lnTo>
                  <a:pt x="1238" y="1396"/>
                </a:lnTo>
                <a:lnTo>
                  <a:pt x="1247" y="1399"/>
                </a:lnTo>
                <a:lnTo>
                  <a:pt x="1245" y="1399"/>
                </a:lnTo>
                <a:lnTo>
                  <a:pt x="1243" y="1396"/>
                </a:lnTo>
                <a:lnTo>
                  <a:pt x="1243" y="1396"/>
                </a:lnTo>
                <a:lnTo>
                  <a:pt x="1243" y="1396"/>
                </a:lnTo>
                <a:lnTo>
                  <a:pt x="1240" y="1396"/>
                </a:lnTo>
                <a:lnTo>
                  <a:pt x="1240" y="1396"/>
                </a:lnTo>
                <a:lnTo>
                  <a:pt x="1240" y="1394"/>
                </a:lnTo>
                <a:lnTo>
                  <a:pt x="1240" y="1394"/>
                </a:lnTo>
                <a:lnTo>
                  <a:pt x="1240" y="1396"/>
                </a:lnTo>
                <a:lnTo>
                  <a:pt x="1243" y="1396"/>
                </a:lnTo>
                <a:lnTo>
                  <a:pt x="1245" y="1396"/>
                </a:lnTo>
                <a:lnTo>
                  <a:pt x="1247" y="1399"/>
                </a:lnTo>
                <a:lnTo>
                  <a:pt x="1249" y="1401"/>
                </a:lnTo>
                <a:lnTo>
                  <a:pt x="1253" y="1403"/>
                </a:lnTo>
                <a:lnTo>
                  <a:pt x="1257" y="1407"/>
                </a:lnTo>
                <a:lnTo>
                  <a:pt x="1259" y="1409"/>
                </a:lnTo>
                <a:lnTo>
                  <a:pt x="1261" y="1411"/>
                </a:lnTo>
                <a:lnTo>
                  <a:pt x="1263" y="1413"/>
                </a:lnTo>
                <a:lnTo>
                  <a:pt x="1268" y="1417"/>
                </a:lnTo>
                <a:lnTo>
                  <a:pt x="1272" y="1422"/>
                </a:lnTo>
                <a:lnTo>
                  <a:pt x="1272" y="1422"/>
                </a:lnTo>
                <a:lnTo>
                  <a:pt x="1278" y="1426"/>
                </a:lnTo>
                <a:lnTo>
                  <a:pt x="1280" y="1428"/>
                </a:lnTo>
                <a:lnTo>
                  <a:pt x="1284" y="1430"/>
                </a:lnTo>
                <a:lnTo>
                  <a:pt x="1287" y="1430"/>
                </a:lnTo>
                <a:lnTo>
                  <a:pt x="1295" y="1430"/>
                </a:lnTo>
                <a:lnTo>
                  <a:pt x="1297" y="1430"/>
                </a:lnTo>
                <a:lnTo>
                  <a:pt x="1303" y="1432"/>
                </a:lnTo>
                <a:lnTo>
                  <a:pt x="1303" y="1434"/>
                </a:lnTo>
                <a:lnTo>
                  <a:pt x="1307" y="1436"/>
                </a:lnTo>
                <a:lnTo>
                  <a:pt x="1312" y="1436"/>
                </a:lnTo>
                <a:lnTo>
                  <a:pt x="1314" y="1436"/>
                </a:lnTo>
                <a:lnTo>
                  <a:pt x="1320" y="1438"/>
                </a:lnTo>
                <a:lnTo>
                  <a:pt x="1326" y="1440"/>
                </a:lnTo>
                <a:lnTo>
                  <a:pt x="1326" y="1440"/>
                </a:lnTo>
                <a:lnTo>
                  <a:pt x="1324" y="1440"/>
                </a:lnTo>
                <a:lnTo>
                  <a:pt x="1324" y="1440"/>
                </a:lnTo>
                <a:lnTo>
                  <a:pt x="1322" y="1440"/>
                </a:lnTo>
                <a:lnTo>
                  <a:pt x="1324" y="1440"/>
                </a:lnTo>
                <a:lnTo>
                  <a:pt x="1326" y="1440"/>
                </a:lnTo>
                <a:lnTo>
                  <a:pt x="1331" y="1440"/>
                </a:lnTo>
                <a:lnTo>
                  <a:pt x="1333" y="1440"/>
                </a:lnTo>
                <a:lnTo>
                  <a:pt x="1335" y="1440"/>
                </a:lnTo>
                <a:lnTo>
                  <a:pt x="1335" y="1440"/>
                </a:lnTo>
                <a:lnTo>
                  <a:pt x="1335" y="1438"/>
                </a:lnTo>
                <a:lnTo>
                  <a:pt x="1335" y="1438"/>
                </a:lnTo>
                <a:lnTo>
                  <a:pt x="1335" y="1438"/>
                </a:lnTo>
                <a:lnTo>
                  <a:pt x="1337" y="1438"/>
                </a:lnTo>
                <a:lnTo>
                  <a:pt x="1337" y="1438"/>
                </a:lnTo>
                <a:lnTo>
                  <a:pt x="1339" y="1438"/>
                </a:lnTo>
                <a:lnTo>
                  <a:pt x="1341" y="1438"/>
                </a:lnTo>
                <a:lnTo>
                  <a:pt x="1341" y="1438"/>
                </a:lnTo>
                <a:lnTo>
                  <a:pt x="1341" y="1440"/>
                </a:lnTo>
                <a:lnTo>
                  <a:pt x="1341" y="1440"/>
                </a:lnTo>
                <a:lnTo>
                  <a:pt x="1341" y="1443"/>
                </a:lnTo>
                <a:lnTo>
                  <a:pt x="1343" y="1443"/>
                </a:lnTo>
                <a:lnTo>
                  <a:pt x="1343" y="1445"/>
                </a:lnTo>
                <a:lnTo>
                  <a:pt x="1343" y="1445"/>
                </a:lnTo>
                <a:lnTo>
                  <a:pt x="1341" y="1445"/>
                </a:lnTo>
                <a:lnTo>
                  <a:pt x="1341" y="1445"/>
                </a:lnTo>
                <a:lnTo>
                  <a:pt x="1341" y="1445"/>
                </a:lnTo>
                <a:lnTo>
                  <a:pt x="1339" y="1443"/>
                </a:lnTo>
                <a:lnTo>
                  <a:pt x="1339" y="1443"/>
                </a:lnTo>
                <a:lnTo>
                  <a:pt x="1337" y="1445"/>
                </a:lnTo>
                <a:lnTo>
                  <a:pt x="1337" y="1445"/>
                </a:lnTo>
                <a:lnTo>
                  <a:pt x="1341" y="1447"/>
                </a:lnTo>
                <a:lnTo>
                  <a:pt x="1345" y="1451"/>
                </a:lnTo>
                <a:lnTo>
                  <a:pt x="1345" y="1451"/>
                </a:lnTo>
                <a:lnTo>
                  <a:pt x="1349" y="1455"/>
                </a:lnTo>
                <a:lnTo>
                  <a:pt x="1351" y="1455"/>
                </a:lnTo>
                <a:lnTo>
                  <a:pt x="1351" y="1459"/>
                </a:lnTo>
                <a:lnTo>
                  <a:pt x="1356" y="1461"/>
                </a:lnTo>
                <a:lnTo>
                  <a:pt x="1362" y="1468"/>
                </a:lnTo>
                <a:lnTo>
                  <a:pt x="1364" y="1470"/>
                </a:lnTo>
                <a:lnTo>
                  <a:pt x="1366" y="1472"/>
                </a:lnTo>
                <a:lnTo>
                  <a:pt x="1366" y="1472"/>
                </a:lnTo>
                <a:lnTo>
                  <a:pt x="1366" y="1472"/>
                </a:lnTo>
                <a:lnTo>
                  <a:pt x="1366" y="1472"/>
                </a:lnTo>
                <a:lnTo>
                  <a:pt x="1364" y="1474"/>
                </a:lnTo>
                <a:lnTo>
                  <a:pt x="1364" y="1474"/>
                </a:lnTo>
                <a:lnTo>
                  <a:pt x="1364" y="1474"/>
                </a:lnTo>
                <a:lnTo>
                  <a:pt x="1366" y="1476"/>
                </a:lnTo>
                <a:lnTo>
                  <a:pt x="1366" y="1476"/>
                </a:lnTo>
                <a:lnTo>
                  <a:pt x="1366" y="1478"/>
                </a:lnTo>
                <a:lnTo>
                  <a:pt x="1366" y="1478"/>
                </a:lnTo>
                <a:lnTo>
                  <a:pt x="1366" y="1478"/>
                </a:lnTo>
                <a:lnTo>
                  <a:pt x="1364" y="1482"/>
                </a:lnTo>
                <a:lnTo>
                  <a:pt x="1364" y="1482"/>
                </a:lnTo>
                <a:lnTo>
                  <a:pt x="1364" y="1484"/>
                </a:lnTo>
                <a:lnTo>
                  <a:pt x="1366" y="1489"/>
                </a:lnTo>
                <a:lnTo>
                  <a:pt x="1368" y="1489"/>
                </a:lnTo>
                <a:lnTo>
                  <a:pt x="1372" y="1491"/>
                </a:lnTo>
                <a:lnTo>
                  <a:pt x="1375" y="1493"/>
                </a:lnTo>
                <a:lnTo>
                  <a:pt x="1375" y="1493"/>
                </a:lnTo>
                <a:lnTo>
                  <a:pt x="1375" y="1493"/>
                </a:lnTo>
                <a:lnTo>
                  <a:pt x="1375" y="1493"/>
                </a:lnTo>
                <a:lnTo>
                  <a:pt x="1377" y="1491"/>
                </a:lnTo>
                <a:lnTo>
                  <a:pt x="1379" y="1491"/>
                </a:lnTo>
                <a:lnTo>
                  <a:pt x="1377" y="1489"/>
                </a:lnTo>
                <a:lnTo>
                  <a:pt x="1377" y="1489"/>
                </a:lnTo>
                <a:lnTo>
                  <a:pt x="1375" y="1487"/>
                </a:lnTo>
                <a:lnTo>
                  <a:pt x="1372" y="1487"/>
                </a:lnTo>
                <a:lnTo>
                  <a:pt x="1372" y="1482"/>
                </a:lnTo>
                <a:lnTo>
                  <a:pt x="1372" y="1484"/>
                </a:lnTo>
                <a:lnTo>
                  <a:pt x="1372" y="1484"/>
                </a:lnTo>
                <a:lnTo>
                  <a:pt x="1377" y="1484"/>
                </a:lnTo>
                <a:lnTo>
                  <a:pt x="1381" y="1489"/>
                </a:lnTo>
                <a:lnTo>
                  <a:pt x="1381" y="1491"/>
                </a:lnTo>
                <a:lnTo>
                  <a:pt x="1381" y="1491"/>
                </a:lnTo>
                <a:lnTo>
                  <a:pt x="1381" y="1493"/>
                </a:lnTo>
                <a:lnTo>
                  <a:pt x="1383" y="1493"/>
                </a:lnTo>
                <a:lnTo>
                  <a:pt x="1383" y="1495"/>
                </a:lnTo>
                <a:lnTo>
                  <a:pt x="1387" y="1495"/>
                </a:lnTo>
                <a:lnTo>
                  <a:pt x="1389" y="1497"/>
                </a:lnTo>
                <a:lnTo>
                  <a:pt x="1391" y="1497"/>
                </a:lnTo>
                <a:lnTo>
                  <a:pt x="1395" y="1499"/>
                </a:lnTo>
                <a:lnTo>
                  <a:pt x="1395" y="1501"/>
                </a:lnTo>
                <a:lnTo>
                  <a:pt x="1395" y="1501"/>
                </a:lnTo>
                <a:lnTo>
                  <a:pt x="1395" y="1505"/>
                </a:lnTo>
                <a:lnTo>
                  <a:pt x="1395" y="1505"/>
                </a:lnTo>
                <a:lnTo>
                  <a:pt x="1395" y="1508"/>
                </a:lnTo>
                <a:lnTo>
                  <a:pt x="1395" y="1510"/>
                </a:lnTo>
                <a:lnTo>
                  <a:pt x="1398" y="1510"/>
                </a:lnTo>
                <a:lnTo>
                  <a:pt x="1400" y="1510"/>
                </a:lnTo>
                <a:lnTo>
                  <a:pt x="1400" y="1510"/>
                </a:lnTo>
                <a:lnTo>
                  <a:pt x="1402" y="1510"/>
                </a:lnTo>
                <a:lnTo>
                  <a:pt x="1402" y="1510"/>
                </a:lnTo>
                <a:lnTo>
                  <a:pt x="1402" y="1510"/>
                </a:lnTo>
                <a:lnTo>
                  <a:pt x="1400" y="1508"/>
                </a:lnTo>
                <a:lnTo>
                  <a:pt x="1398" y="1505"/>
                </a:lnTo>
                <a:lnTo>
                  <a:pt x="1400" y="1505"/>
                </a:lnTo>
                <a:lnTo>
                  <a:pt x="1402" y="1505"/>
                </a:lnTo>
                <a:lnTo>
                  <a:pt x="1404" y="1508"/>
                </a:lnTo>
                <a:lnTo>
                  <a:pt x="1404" y="1510"/>
                </a:lnTo>
                <a:lnTo>
                  <a:pt x="1404" y="1512"/>
                </a:lnTo>
                <a:lnTo>
                  <a:pt x="1404" y="1512"/>
                </a:lnTo>
                <a:lnTo>
                  <a:pt x="1406" y="1514"/>
                </a:lnTo>
                <a:lnTo>
                  <a:pt x="1408" y="1516"/>
                </a:lnTo>
                <a:lnTo>
                  <a:pt x="1408" y="1514"/>
                </a:lnTo>
                <a:lnTo>
                  <a:pt x="1408" y="1512"/>
                </a:lnTo>
                <a:lnTo>
                  <a:pt x="1408" y="1512"/>
                </a:lnTo>
                <a:lnTo>
                  <a:pt x="1410" y="1512"/>
                </a:lnTo>
                <a:lnTo>
                  <a:pt x="1412" y="1512"/>
                </a:lnTo>
                <a:lnTo>
                  <a:pt x="1414" y="1512"/>
                </a:lnTo>
                <a:lnTo>
                  <a:pt x="1416" y="1512"/>
                </a:lnTo>
                <a:lnTo>
                  <a:pt x="1416" y="1512"/>
                </a:lnTo>
                <a:lnTo>
                  <a:pt x="1416" y="1514"/>
                </a:lnTo>
                <a:lnTo>
                  <a:pt x="1419" y="1514"/>
                </a:lnTo>
                <a:lnTo>
                  <a:pt x="1421" y="1514"/>
                </a:lnTo>
                <a:lnTo>
                  <a:pt x="1423" y="1514"/>
                </a:lnTo>
                <a:lnTo>
                  <a:pt x="1423" y="1514"/>
                </a:lnTo>
                <a:lnTo>
                  <a:pt x="1425" y="1516"/>
                </a:lnTo>
                <a:lnTo>
                  <a:pt x="1425" y="1516"/>
                </a:lnTo>
                <a:lnTo>
                  <a:pt x="1427" y="1520"/>
                </a:lnTo>
                <a:lnTo>
                  <a:pt x="1429" y="1520"/>
                </a:lnTo>
                <a:lnTo>
                  <a:pt x="1431" y="1522"/>
                </a:lnTo>
                <a:lnTo>
                  <a:pt x="1431" y="1522"/>
                </a:lnTo>
                <a:lnTo>
                  <a:pt x="1431" y="1520"/>
                </a:lnTo>
                <a:lnTo>
                  <a:pt x="1431" y="1518"/>
                </a:lnTo>
                <a:lnTo>
                  <a:pt x="1431" y="1518"/>
                </a:lnTo>
                <a:lnTo>
                  <a:pt x="1433" y="1518"/>
                </a:lnTo>
                <a:lnTo>
                  <a:pt x="1433" y="1518"/>
                </a:lnTo>
                <a:lnTo>
                  <a:pt x="1433" y="1520"/>
                </a:lnTo>
                <a:lnTo>
                  <a:pt x="1435" y="1524"/>
                </a:lnTo>
                <a:lnTo>
                  <a:pt x="1435" y="1526"/>
                </a:lnTo>
                <a:lnTo>
                  <a:pt x="1437" y="1526"/>
                </a:lnTo>
                <a:lnTo>
                  <a:pt x="1439" y="1526"/>
                </a:lnTo>
                <a:lnTo>
                  <a:pt x="1442" y="1526"/>
                </a:lnTo>
                <a:lnTo>
                  <a:pt x="1444" y="1526"/>
                </a:lnTo>
                <a:lnTo>
                  <a:pt x="1444" y="1524"/>
                </a:lnTo>
                <a:lnTo>
                  <a:pt x="1444" y="1524"/>
                </a:lnTo>
                <a:lnTo>
                  <a:pt x="1448" y="1524"/>
                </a:lnTo>
                <a:lnTo>
                  <a:pt x="1448" y="1524"/>
                </a:lnTo>
                <a:lnTo>
                  <a:pt x="1448" y="1524"/>
                </a:lnTo>
                <a:lnTo>
                  <a:pt x="1448" y="1522"/>
                </a:lnTo>
                <a:lnTo>
                  <a:pt x="1448" y="1520"/>
                </a:lnTo>
                <a:lnTo>
                  <a:pt x="1446" y="1518"/>
                </a:lnTo>
                <a:lnTo>
                  <a:pt x="1444" y="1516"/>
                </a:lnTo>
                <a:lnTo>
                  <a:pt x="1444" y="1516"/>
                </a:lnTo>
                <a:lnTo>
                  <a:pt x="1442" y="1516"/>
                </a:lnTo>
                <a:lnTo>
                  <a:pt x="1442" y="1514"/>
                </a:lnTo>
                <a:lnTo>
                  <a:pt x="1442" y="1514"/>
                </a:lnTo>
                <a:lnTo>
                  <a:pt x="1444" y="1512"/>
                </a:lnTo>
                <a:lnTo>
                  <a:pt x="1444" y="1512"/>
                </a:lnTo>
                <a:lnTo>
                  <a:pt x="1446" y="1512"/>
                </a:lnTo>
                <a:lnTo>
                  <a:pt x="1448" y="1512"/>
                </a:lnTo>
                <a:lnTo>
                  <a:pt x="1452" y="1508"/>
                </a:lnTo>
                <a:lnTo>
                  <a:pt x="1452" y="1508"/>
                </a:lnTo>
                <a:lnTo>
                  <a:pt x="1452" y="1505"/>
                </a:lnTo>
                <a:lnTo>
                  <a:pt x="1452" y="1505"/>
                </a:lnTo>
                <a:lnTo>
                  <a:pt x="1454" y="1503"/>
                </a:lnTo>
                <a:lnTo>
                  <a:pt x="1454" y="1503"/>
                </a:lnTo>
                <a:lnTo>
                  <a:pt x="1456" y="1503"/>
                </a:lnTo>
                <a:lnTo>
                  <a:pt x="1456" y="1501"/>
                </a:lnTo>
                <a:lnTo>
                  <a:pt x="1456" y="1501"/>
                </a:lnTo>
                <a:lnTo>
                  <a:pt x="1460" y="1501"/>
                </a:lnTo>
                <a:lnTo>
                  <a:pt x="1463" y="1501"/>
                </a:lnTo>
                <a:lnTo>
                  <a:pt x="1465" y="1503"/>
                </a:lnTo>
                <a:lnTo>
                  <a:pt x="1465" y="1503"/>
                </a:lnTo>
                <a:lnTo>
                  <a:pt x="1467" y="1503"/>
                </a:lnTo>
                <a:lnTo>
                  <a:pt x="1467" y="1505"/>
                </a:lnTo>
                <a:lnTo>
                  <a:pt x="1469" y="1505"/>
                </a:lnTo>
                <a:lnTo>
                  <a:pt x="1469" y="1505"/>
                </a:lnTo>
                <a:lnTo>
                  <a:pt x="1471" y="1508"/>
                </a:lnTo>
                <a:lnTo>
                  <a:pt x="1471" y="1510"/>
                </a:lnTo>
                <a:lnTo>
                  <a:pt x="1471" y="1510"/>
                </a:lnTo>
                <a:lnTo>
                  <a:pt x="1471" y="1512"/>
                </a:lnTo>
                <a:lnTo>
                  <a:pt x="1473" y="1512"/>
                </a:lnTo>
                <a:lnTo>
                  <a:pt x="1473" y="1510"/>
                </a:lnTo>
                <a:lnTo>
                  <a:pt x="1473" y="1510"/>
                </a:lnTo>
                <a:lnTo>
                  <a:pt x="1471" y="1510"/>
                </a:lnTo>
                <a:lnTo>
                  <a:pt x="1473" y="1510"/>
                </a:lnTo>
                <a:lnTo>
                  <a:pt x="1473" y="1510"/>
                </a:lnTo>
                <a:lnTo>
                  <a:pt x="1473" y="1510"/>
                </a:lnTo>
                <a:lnTo>
                  <a:pt x="1475" y="1510"/>
                </a:lnTo>
                <a:lnTo>
                  <a:pt x="1475" y="1510"/>
                </a:lnTo>
                <a:lnTo>
                  <a:pt x="1475" y="1510"/>
                </a:lnTo>
                <a:lnTo>
                  <a:pt x="1475" y="1510"/>
                </a:lnTo>
                <a:lnTo>
                  <a:pt x="1477" y="1510"/>
                </a:lnTo>
                <a:lnTo>
                  <a:pt x="1477" y="1510"/>
                </a:lnTo>
                <a:lnTo>
                  <a:pt x="1477" y="1512"/>
                </a:lnTo>
                <a:lnTo>
                  <a:pt x="1479" y="1514"/>
                </a:lnTo>
                <a:lnTo>
                  <a:pt x="1481" y="1514"/>
                </a:lnTo>
                <a:lnTo>
                  <a:pt x="1479" y="1514"/>
                </a:lnTo>
                <a:lnTo>
                  <a:pt x="1479" y="1512"/>
                </a:lnTo>
                <a:lnTo>
                  <a:pt x="1477" y="1512"/>
                </a:lnTo>
                <a:lnTo>
                  <a:pt x="1475" y="1510"/>
                </a:lnTo>
                <a:lnTo>
                  <a:pt x="1475" y="1510"/>
                </a:lnTo>
                <a:lnTo>
                  <a:pt x="1475" y="1512"/>
                </a:lnTo>
                <a:lnTo>
                  <a:pt x="1473" y="1512"/>
                </a:lnTo>
                <a:lnTo>
                  <a:pt x="1473" y="1514"/>
                </a:lnTo>
                <a:lnTo>
                  <a:pt x="1473" y="1514"/>
                </a:lnTo>
                <a:lnTo>
                  <a:pt x="1473" y="1516"/>
                </a:lnTo>
                <a:lnTo>
                  <a:pt x="1473" y="1516"/>
                </a:lnTo>
                <a:lnTo>
                  <a:pt x="1471" y="1516"/>
                </a:lnTo>
                <a:lnTo>
                  <a:pt x="1473" y="1518"/>
                </a:lnTo>
                <a:lnTo>
                  <a:pt x="1475" y="1522"/>
                </a:lnTo>
                <a:lnTo>
                  <a:pt x="1479" y="1526"/>
                </a:lnTo>
                <a:lnTo>
                  <a:pt x="1479" y="1526"/>
                </a:lnTo>
                <a:lnTo>
                  <a:pt x="1481" y="1528"/>
                </a:lnTo>
                <a:lnTo>
                  <a:pt x="1481" y="1531"/>
                </a:lnTo>
                <a:lnTo>
                  <a:pt x="1483" y="1533"/>
                </a:lnTo>
                <a:lnTo>
                  <a:pt x="1483" y="1533"/>
                </a:lnTo>
                <a:lnTo>
                  <a:pt x="1486" y="1535"/>
                </a:lnTo>
                <a:lnTo>
                  <a:pt x="1486" y="1535"/>
                </a:lnTo>
                <a:lnTo>
                  <a:pt x="1488" y="1537"/>
                </a:lnTo>
                <a:lnTo>
                  <a:pt x="1488" y="1537"/>
                </a:lnTo>
                <a:lnTo>
                  <a:pt x="1486" y="1541"/>
                </a:lnTo>
                <a:lnTo>
                  <a:pt x="1486" y="1541"/>
                </a:lnTo>
                <a:lnTo>
                  <a:pt x="1486" y="1541"/>
                </a:lnTo>
                <a:lnTo>
                  <a:pt x="1486" y="1543"/>
                </a:lnTo>
                <a:lnTo>
                  <a:pt x="1488" y="1545"/>
                </a:lnTo>
                <a:lnTo>
                  <a:pt x="1488" y="1547"/>
                </a:lnTo>
                <a:lnTo>
                  <a:pt x="1488" y="1549"/>
                </a:lnTo>
                <a:lnTo>
                  <a:pt x="1483" y="1552"/>
                </a:lnTo>
                <a:lnTo>
                  <a:pt x="1486" y="1554"/>
                </a:lnTo>
                <a:lnTo>
                  <a:pt x="1488" y="1554"/>
                </a:lnTo>
                <a:lnTo>
                  <a:pt x="1488" y="1556"/>
                </a:lnTo>
                <a:lnTo>
                  <a:pt x="1488" y="1558"/>
                </a:lnTo>
                <a:lnTo>
                  <a:pt x="1488" y="1562"/>
                </a:lnTo>
                <a:lnTo>
                  <a:pt x="1488" y="1562"/>
                </a:lnTo>
                <a:lnTo>
                  <a:pt x="1488" y="1564"/>
                </a:lnTo>
                <a:lnTo>
                  <a:pt x="1488" y="1564"/>
                </a:lnTo>
                <a:lnTo>
                  <a:pt x="1488" y="1566"/>
                </a:lnTo>
                <a:lnTo>
                  <a:pt x="1488" y="1568"/>
                </a:lnTo>
                <a:lnTo>
                  <a:pt x="1486" y="1568"/>
                </a:lnTo>
                <a:lnTo>
                  <a:pt x="1486" y="1568"/>
                </a:lnTo>
                <a:lnTo>
                  <a:pt x="1486" y="1570"/>
                </a:lnTo>
                <a:lnTo>
                  <a:pt x="1486" y="1570"/>
                </a:lnTo>
                <a:lnTo>
                  <a:pt x="1486" y="1570"/>
                </a:lnTo>
                <a:lnTo>
                  <a:pt x="1486" y="1570"/>
                </a:lnTo>
                <a:lnTo>
                  <a:pt x="1486" y="1573"/>
                </a:lnTo>
                <a:lnTo>
                  <a:pt x="1486" y="1573"/>
                </a:lnTo>
                <a:lnTo>
                  <a:pt x="1488" y="1575"/>
                </a:lnTo>
                <a:lnTo>
                  <a:pt x="1488" y="1573"/>
                </a:lnTo>
                <a:lnTo>
                  <a:pt x="1488" y="1573"/>
                </a:lnTo>
                <a:lnTo>
                  <a:pt x="1488" y="1575"/>
                </a:lnTo>
                <a:lnTo>
                  <a:pt x="1490" y="1575"/>
                </a:lnTo>
                <a:lnTo>
                  <a:pt x="1490" y="1577"/>
                </a:lnTo>
                <a:lnTo>
                  <a:pt x="1490" y="1575"/>
                </a:lnTo>
                <a:lnTo>
                  <a:pt x="1492" y="1575"/>
                </a:lnTo>
                <a:lnTo>
                  <a:pt x="1488" y="1579"/>
                </a:lnTo>
                <a:lnTo>
                  <a:pt x="1488" y="1581"/>
                </a:lnTo>
                <a:lnTo>
                  <a:pt x="1488" y="1583"/>
                </a:lnTo>
                <a:lnTo>
                  <a:pt x="1486" y="1583"/>
                </a:lnTo>
                <a:lnTo>
                  <a:pt x="1486" y="1585"/>
                </a:lnTo>
                <a:lnTo>
                  <a:pt x="1486" y="1585"/>
                </a:lnTo>
                <a:lnTo>
                  <a:pt x="1483" y="1587"/>
                </a:lnTo>
                <a:lnTo>
                  <a:pt x="1483" y="1587"/>
                </a:lnTo>
                <a:lnTo>
                  <a:pt x="1481" y="1587"/>
                </a:lnTo>
                <a:lnTo>
                  <a:pt x="1481" y="1587"/>
                </a:lnTo>
                <a:lnTo>
                  <a:pt x="1483" y="1589"/>
                </a:lnTo>
                <a:lnTo>
                  <a:pt x="1483" y="1589"/>
                </a:lnTo>
                <a:lnTo>
                  <a:pt x="1481" y="1591"/>
                </a:lnTo>
                <a:lnTo>
                  <a:pt x="1481" y="1591"/>
                </a:lnTo>
                <a:lnTo>
                  <a:pt x="1481" y="1591"/>
                </a:lnTo>
                <a:lnTo>
                  <a:pt x="1479" y="1591"/>
                </a:lnTo>
                <a:lnTo>
                  <a:pt x="1479" y="1591"/>
                </a:lnTo>
                <a:lnTo>
                  <a:pt x="1479" y="1593"/>
                </a:lnTo>
                <a:lnTo>
                  <a:pt x="1477" y="1593"/>
                </a:lnTo>
                <a:lnTo>
                  <a:pt x="1477" y="1596"/>
                </a:lnTo>
                <a:lnTo>
                  <a:pt x="1477" y="1596"/>
                </a:lnTo>
                <a:lnTo>
                  <a:pt x="1475" y="1596"/>
                </a:lnTo>
                <a:lnTo>
                  <a:pt x="1473" y="1596"/>
                </a:lnTo>
                <a:lnTo>
                  <a:pt x="1473" y="1596"/>
                </a:lnTo>
                <a:lnTo>
                  <a:pt x="1471" y="1596"/>
                </a:lnTo>
                <a:lnTo>
                  <a:pt x="1471" y="1596"/>
                </a:lnTo>
                <a:lnTo>
                  <a:pt x="1471" y="1596"/>
                </a:lnTo>
                <a:lnTo>
                  <a:pt x="1469" y="1598"/>
                </a:lnTo>
                <a:lnTo>
                  <a:pt x="1469" y="1598"/>
                </a:lnTo>
                <a:lnTo>
                  <a:pt x="1469" y="1602"/>
                </a:lnTo>
                <a:lnTo>
                  <a:pt x="1469" y="1604"/>
                </a:lnTo>
                <a:lnTo>
                  <a:pt x="1469" y="1606"/>
                </a:lnTo>
                <a:lnTo>
                  <a:pt x="1467" y="1604"/>
                </a:lnTo>
                <a:lnTo>
                  <a:pt x="1465" y="1606"/>
                </a:lnTo>
                <a:lnTo>
                  <a:pt x="1463" y="1608"/>
                </a:lnTo>
                <a:lnTo>
                  <a:pt x="1465" y="1610"/>
                </a:lnTo>
                <a:lnTo>
                  <a:pt x="1465" y="1610"/>
                </a:lnTo>
                <a:lnTo>
                  <a:pt x="1467" y="1612"/>
                </a:lnTo>
                <a:lnTo>
                  <a:pt x="1465" y="1614"/>
                </a:lnTo>
                <a:lnTo>
                  <a:pt x="1460" y="1614"/>
                </a:lnTo>
                <a:lnTo>
                  <a:pt x="1456" y="1617"/>
                </a:lnTo>
                <a:lnTo>
                  <a:pt x="1454" y="1617"/>
                </a:lnTo>
                <a:lnTo>
                  <a:pt x="1452" y="1617"/>
                </a:lnTo>
                <a:lnTo>
                  <a:pt x="1452" y="1619"/>
                </a:lnTo>
                <a:lnTo>
                  <a:pt x="1450" y="1619"/>
                </a:lnTo>
                <a:lnTo>
                  <a:pt x="1448" y="1619"/>
                </a:lnTo>
                <a:lnTo>
                  <a:pt x="1448" y="1621"/>
                </a:lnTo>
                <a:lnTo>
                  <a:pt x="1448" y="1623"/>
                </a:lnTo>
                <a:lnTo>
                  <a:pt x="1448" y="1625"/>
                </a:lnTo>
                <a:lnTo>
                  <a:pt x="1448" y="1629"/>
                </a:lnTo>
                <a:lnTo>
                  <a:pt x="1446" y="1631"/>
                </a:lnTo>
                <a:lnTo>
                  <a:pt x="1446" y="1633"/>
                </a:lnTo>
                <a:lnTo>
                  <a:pt x="1444" y="1633"/>
                </a:lnTo>
                <a:lnTo>
                  <a:pt x="1442" y="1635"/>
                </a:lnTo>
                <a:lnTo>
                  <a:pt x="1442" y="1638"/>
                </a:lnTo>
                <a:lnTo>
                  <a:pt x="1444" y="1640"/>
                </a:lnTo>
                <a:lnTo>
                  <a:pt x="1444" y="1640"/>
                </a:lnTo>
                <a:lnTo>
                  <a:pt x="1444" y="1640"/>
                </a:lnTo>
                <a:lnTo>
                  <a:pt x="1442" y="1640"/>
                </a:lnTo>
                <a:lnTo>
                  <a:pt x="1442" y="1642"/>
                </a:lnTo>
                <a:lnTo>
                  <a:pt x="1442" y="1644"/>
                </a:lnTo>
                <a:lnTo>
                  <a:pt x="1439" y="1644"/>
                </a:lnTo>
                <a:lnTo>
                  <a:pt x="1437" y="1646"/>
                </a:lnTo>
                <a:lnTo>
                  <a:pt x="1435" y="1646"/>
                </a:lnTo>
                <a:lnTo>
                  <a:pt x="1437" y="1650"/>
                </a:lnTo>
                <a:lnTo>
                  <a:pt x="1437" y="1650"/>
                </a:lnTo>
                <a:lnTo>
                  <a:pt x="1437" y="1654"/>
                </a:lnTo>
                <a:lnTo>
                  <a:pt x="1437" y="1656"/>
                </a:lnTo>
                <a:lnTo>
                  <a:pt x="1437" y="1658"/>
                </a:lnTo>
                <a:lnTo>
                  <a:pt x="1437" y="1661"/>
                </a:lnTo>
                <a:lnTo>
                  <a:pt x="1435" y="1663"/>
                </a:lnTo>
                <a:lnTo>
                  <a:pt x="1435" y="1663"/>
                </a:lnTo>
                <a:lnTo>
                  <a:pt x="1435" y="1663"/>
                </a:lnTo>
                <a:lnTo>
                  <a:pt x="1435" y="1665"/>
                </a:lnTo>
                <a:lnTo>
                  <a:pt x="1437" y="1665"/>
                </a:lnTo>
                <a:lnTo>
                  <a:pt x="1439" y="1665"/>
                </a:lnTo>
                <a:lnTo>
                  <a:pt x="1442" y="1669"/>
                </a:lnTo>
                <a:lnTo>
                  <a:pt x="1444" y="1669"/>
                </a:lnTo>
                <a:lnTo>
                  <a:pt x="1444" y="1669"/>
                </a:lnTo>
                <a:lnTo>
                  <a:pt x="1446" y="1669"/>
                </a:lnTo>
                <a:lnTo>
                  <a:pt x="1446" y="1669"/>
                </a:lnTo>
                <a:lnTo>
                  <a:pt x="1448" y="1667"/>
                </a:lnTo>
                <a:lnTo>
                  <a:pt x="1448" y="1665"/>
                </a:lnTo>
                <a:lnTo>
                  <a:pt x="1448" y="1665"/>
                </a:lnTo>
                <a:lnTo>
                  <a:pt x="1448" y="1667"/>
                </a:lnTo>
                <a:lnTo>
                  <a:pt x="1448" y="1669"/>
                </a:lnTo>
                <a:lnTo>
                  <a:pt x="1450" y="1667"/>
                </a:lnTo>
                <a:lnTo>
                  <a:pt x="1450" y="1667"/>
                </a:lnTo>
                <a:lnTo>
                  <a:pt x="1450" y="1663"/>
                </a:lnTo>
                <a:lnTo>
                  <a:pt x="1452" y="1661"/>
                </a:lnTo>
                <a:lnTo>
                  <a:pt x="1452" y="1661"/>
                </a:lnTo>
                <a:lnTo>
                  <a:pt x="1452" y="1663"/>
                </a:lnTo>
                <a:lnTo>
                  <a:pt x="1452" y="1665"/>
                </a:lnTo>
                <a:lnTo>
                  <a:pt x="1452" y="1667"/>
                </a:lnTo>
                <a:lnTo>
                  <a:pt x="1452" y="1669"/>
                </a:lnTo>
                <a:lnTo>
                  <a:pt x="1452" y="1671"/>
                </a:lnTo>
                <a:lnTo>
                  <a:pt x="1450" y="1675"/>
                </a:lnTo>
                <a:lnTo>
                  <a:pt x="1450" y="1677"/>
                </a:lnTo>
                <a:lnTo>
                  <a:pt x="1448" y="1677"/>
                </a:lnTo>
                <a:lnTo>
                  <a:pt x="1448" y="1677"/>
                </a:lnTo>
                <a:lnTo>
                  <a:pt x="1446" y="1679"/>
                </a:lnTo>
                <a:lnTo>
                  <a:pt x="1444" y="1679"/>
                </a:lnTo>
                <a:lnTo>
                  <a:pt x="1444" y="1679"/>
                </a:lnTo>
                <a:lnTo>
                  <a:pt x="1442" y="1682"/>
                </a:lnTo>
                <a:lnTo>
                  <a:pt x="1439" y="1684"/>
                </a:lnTo>
                <a:lnTo>
                  <a:pt x="1437" y="1686"/>
                </a:lnTo>
                <a:lnTo>
                  <a:pt x="1435" y="1688"/>
                </a:lnTo>
                <a:lnTo>
                  <a:pt x="1431" y="1692"/>
                </a:lnTo>
                <a:lnTo>
                  <a:pt x="1431" y="1694"/>
                </a:lnTo>
                <a:lnTo>
                  <a:pt x="1429" y="1698"/>
                </a:lnTo>
                <a:lnTo>
                  <a:pt x="1431" y="1700"/>
                </a:lnTo>
                <a:lnTo>
                  <a:pt x="1431" y="1700"/>
                </a:lnTo>
                <a:lnTo>
                  <a:pt x="1433" y="1702"/>
                </a:lnTo>
                <a:lnTo>
                  <a:pt x="1431" y="1705"/>
                </a:lnTo>
                <a:lnTo>
                  <a:pt x="1431" y="1705"/>
                </a:lnTo>
                <a:lnTo>
                  <a:pt x="1435" y="1709"/>
                </a:lnTo>
                <a:lnTo>
                  <a:pt x="1435" y="1713"/>
                </a:lnTo>
                <a:lnTo>
                  <a:pt x="1435" y="1713"/>
                </a:lnTo>
                <a:lnTo>
                  <a:pt x="1435" y="1715"/>
                </a:lnTo>
                <a:lnTo>
                  <a:pt x="1435" y="1715"/>
                </a:lnTo>
                <a:lnTo>
                  <a:pt x="1433" y="1715"/>
                </a:lnTo>
                <a:lnTo>
                  <a:pt x="1431" y="1715"/>
                </a:lnTo>
                <a:lnTo>
                  <a:pt x="1431" y="1717"/>
                </a:lnTo>
                <a:lnTo>
                  <a:pt x="1433" y="1717"/>
                </a:lnTo>
                <a:lnTo>
                  <a:pt x="1433" y="1719"/>
                </a:lnTo>
                <a:lnTo>
                  <a:pt x="1437" y="1721"/>
                </a:lnTo>
                <a:lnTo>
                  <a:pt x="1448" y="1728"/>
                </a:lnTo>
                <a:lnTo>
                  <a:pt x="1448" y="1728"/>
                </a:lnTo>
                <a:lnTo>
                  <a:pt x="1450" y="1730"/>
                </a:lnTo>
                <a:lnTo>
                  <a:pt x="1452" y="1732"/>
                </a:lnTo>
                <a:lnTo>
                  <a:pt x="1454" y="1736"/>
                </a:lnTo>
                <a:lnTo>
                  <a:pt x="1454" y="1738"/>
                </a:lnTo>
                <a:lnTo>
                  <a:pt x="1458" y="1744"/>
                </a:lnTo>
                <a:lnTo>
                  <a:pt x="1458" y="1744"/>
                </a:lnTo>
                <a:lnTo>
                  <a:pt x="1460" y="1747"/>
                </a:lnTo>
                <a:lnTo>
                  <a:pt x="1463" y="1749"/>
                </a:lnTo>
                <a:lnTo>
                  <a:pt x="1465" y="1753"/>
                </a:lnTo>
                <a:lnTo>
                  <a:pt x="1467" y="1755"/>
                </a:lnTo>
                <a:lnTo>
                  <a:pt x="1467" y="1757"/>
                </a:lnTo>
                <a:lnTo>
                  <a:pt x="1469" y="1761"/>
                </a:lnTo>
                <a:lnTo>
                  <a:pt x="1469" y="1763"/>
                </a:lnTo>
                <a:lnTo>
                  <a:pt x="1471" y="1765"/>
                </a:lnTo>
                <a:lnTo>
                  <a:pt x="1473" y="1770"/>
                </a:lnTo>
                <a:lnTo>
                  <a:pt x="1473" y="1772"/>
                </a:lnTo>
                <a:lnTo>
                  <a:pt x="1475" y="1776"/>
                </a:lnTo>
                <a:lnTo>
                  <a:pt x="1477" y="1778"/>
                </a:lnTo>
                <a:lnTo>
                  <a:pt x="1481" y="1786"/>
                </a:lnTo>
                <a:lnTo>
                  <a:pt x="1483" y="1791"/>
                </a:lnTo>
                <a:lnTo>
                  <a:pt x="1483" y="1793"/>
                </a:lnTo>
                <a:lnTo>
                  <a:pt x="1483" y="1795"/>
                </a:lnTo>
                <a:lnTo>
                  <a:pt x="1488" y="1797"/>
                </a:lnTo>
                <a:lnTo>
                  <a:pt x="1490" y="1799"/>
                </a:lnTo>
                <a:lnTo>
                  <a:pt x="1490" y="1803"/>
                </a:lnTo>
                <a:lnTo>
                  <a:pt x="1490" y="1805"/>
                </a:lnTo>
                <a:lnTo>
                  <a:pt x="1492" y="1805"/>
                </a:lnTo>
                <a:lnTo>
                  <a:pt x="1492" y="1807"/>
                </a:lnTo>
                <a:lnTo>
                  <a:pt x="1492" y="1807"/>
                </a:lnTo>
                <a:lnTo>
                  <a:pt x="1494" y="1809"/>
                </a:lnTo>
                <a:lnTo>
                  <a:pt x="1496" y="1812"/>
                </a:lnTo>
                <a:lnTo>
                  <a:pt x="1498" y="1816"/>
                </a:lnTo>
                <a:lnTo>
                  <a:pt x="1498" y="1816"/>
                </a:lnTo>
                <a:lnTo>
                  <a:pt x="1500" y="1818"/>
                </a:lnTo>
                <a:lnTo>
                  <a:pt x="1500" y="1820"/>
                </a:lnTo>
                <a:lnTo>
                  <a:pt x="1504" y="1824"/>
                </a:lnTo>
                <a:lnTo>
                  <a:pt x="1504" y="1826"/>
                </a:lnTo>
                <a:lnTo>
                  <a:pt x="1502" y="1830"/>
                </a:lnTo>
                <a:lnTo>
                  <a:pt x="1502" y="1830"/>
                </a:lnTo>
                <a:lnTo>
                  <a:pt x="1500" y="1830"/>
                </a:lnTo>
                <a:lnTo>
                  <a:pt x="1502" y="1832"/>
                </a:lnTo>
                <a:lnTo>
                  <a:pt x="1502" y="1835"/>
                </a:lnTo>
                <a:lnTo>
                  <a:pt x="1504" y="1837"/>
                </a:lnTo>
                <a:lnTo>
                  <a:pt x="1504" y="1839"/>
                </a:lnTo>
                <a:lnTo>
                  <a:pt x="1507" y="1841"/>
                </a:lnTo>
                <a:lnTo>
                  <a:pt x="1509" y="1843"/>
                </a:lnTo>
                <a:lnTo>
                  <a:pt x="1511" y="1845"/>
                </a:lnTo>
                <a:lnTo>
                  <a:pt x="1513" y="1847"/>
                </a:lnTo>
                <a:lnTo>
                  <a:pt x="1515" y="1849"/>
                </a:lnTo>
                <a:lnTo>
                  <a:pt x="1517" y="1851"/>
                </a:lnTo>
                <a:lnTo>
                  <a:pt x="1519" y="1853"/>
                </a:lnTo>
                <a:lnTo>
                  <a:pt x="1519" y="1853"/>
                </a:lnTo>
                <a:lnTo>
                  <a:pt x="1527" y="1858"/>
                </a:lnTo>
                <a:lnTo>
                  <a:pt x="1530" y="1860"/>
                </a:lnTo>
                <a:lnTo>
                  <a:pt x="1534" y="1862"/>
                </a:lnTo>
                <a:lnTo>
                  <a:pt x="1538" y="1866"/>
                </a:lnTo>
                <a:lnTo>
                  <a:pt x="1540" y="1866"/>
                </a:lnTo>
                <a:lnTo>
                  <a:pt x="1544" y="1868"/>
                </a:lnTo>
                <a:lnTo>
                  <a:pt x="1546" y="1868"/>
                </a:lnTo>
                <a:lnTo>
                  <a:pt x="1551" y="1870"/>
                </a:lnTo>
                <a:lnTo>
                  <a:pt x="1553" y="1872"/>
                </a:lnTo>
                <a:lnTo>
                  <a:pt x="1557" y="1872"/>
                </a:lnTo>
                <a:lnTo>
                  <a:pt x="1559" y="1874"/>
                </a:lnTo>
                <a:lnTo>
                  <a:pt x="1561" y="1877"/>
                </a:lnTo>
                <a:lnTo>
                  <a:pt x="1563" y="1877"/>
                </a:lnTo>
                <a:lnTo>
                  <a:pt x="1565" y="1879"/>
                </a:lnTo>
                <a:lnTo>
                  <a:pt x="1567" y="1881"/>
                </a:lnTo>
                <a:lnTo>
                  <a:pt x="1567" y="1881"/>
                </a:lnTo>
                <a:lnTo>
                  <a:pt x="1571" y="1883"/>
                </a:lnTo>
                <a:lnTo>
                  <a:pt x="1574" y="1883"/>
                </a:lnTo>
                <a:lnTo>
                  <a:pt x="1574" y="1883"/>
                </a:lnTo>
                <a:lnTo>
                  <a:pt x="1574" y="1887"/>
                </a:lnTo>
                <a:lnTo>
                  <a:pt x="1574" y="1887"/>
                </a:lnTo>
                <a:lnTo>
                  <a:pt x="1578" y="1891"/>
                </a:lnTo>
                <a:lnTo>
                  <a:pt x="1580" y="1891"/>
                </a:lnTo>
                <a:lnTo>
                  <a:pt x="1582" y="1893"/>
                </a:lnTo>
                <a:lnTo>
                  <a:pt x="1586" y="1895"/>
                </a:lnTo>
                <a:lnTo>
                  <a:pt x="1588" y="1897"/>
                </a:lnTo>
                <a:lnTo>
                  <a:pt x="1588" y="1897"/>
                </a:lnTo>
                <a:lnTo>
                  <a:pt x="1588" y="1902"/>
                </a:lnTo>
                <a:lnTo>
                  <a:pt x="1588" y="1904"/>
                </a:lnTo>
                <a:lnTo>
                  <a:pt x="1590" y="1912"/>
                </a:lnTo>
                <a:lnTo>
                  <a:pt x="1590" y="1914"/>
                </a:lnTo>
                <a:lnTo>
                  <a:pt x="1590" y="1916"/>
                </a:lnTo>
                <a:lnTo>
                  <a:pt x="1590" y="1918"/>
                </a:lnTo>
                <a:lnTo>
                  <a:pt x="1592" y="1918"/>
                </a:lnTo>
                <a:lnTo>
                  <a:pt x="1592" y="1925"/>
                </a:lnTo>
                <a:lnTo>
                  <a:pt x="1590" y="1931"/>
                </a:lnTo>
                <a:lnTo>
                  <a:pt x="1590" y="1933"/>
                </a:lnTo>
                <a:lnTo>
                  <a:pt x="1592" y="1941"/>
                </a:lnTo>
                <a:lnTo>
                  <a:pt x="1592" y="1941"/>
                </a:lnTo>
                <a:lnTo>
                  <a:pt x="1592" y="1944"/>
                </a:lnTo>
                <a:lnTo>
                  <a:pt x="1592" y="1946"/>
                </a:lnTo>
                <a:lnTo>
                  <a:pt x="1590" y="1950"/>
                </a:lnTo>
                <a:lnTo>
                  <a:pt x="1590" y="1952"/>
                </a:lnTo>
                <a:lnTo>
                  <a:pt x="1590" y="1954"/>
                </a:lnTo>
                <a:lnTo>
                  <a:pt x="1590" y="1960"/>
                </a:lnTo>
                <a:lnTo>
                  <a:pt x="1588" y="1965"/>
                </a:lnTo>
                <a:lnTo>
                  <a:pt x="1588" y="1967"/>
                </a:lnTo>
                <a:lnTo>
                  <a:pt x="1586" y="1967"/>
                </a:lnTo>
                <a:lnTo>
                  <a:pt x="1586" y="1969"/>
                </a:lnTo>
                <a:lnTo>
                  <a:pt x="1586" y="1969"/>
                </a:lnTo>
                <a:lnTo>
                  <a:pt x="1584" y="1971"/>
                </a:lnTo>
                <a:lnTo>
                  <a:pt x="1584" y="1973"/>
                </a:lnTo>
                <a:lnTo>
                  <a:pt x="1586" y="1975"/>
                </a:lnTo>
                <a:lnTo>
                  <a:pt x="1588" y="1975"/>
                </a:lnTo>
                <a:lnTo>
                  <a:pt x="1588" y="1975"/>
                </a:lnTo>
                <a:lnTo>
                  <a:pt x="1588" y="1977"/>
                </a:lnTo>
                <a:lnTo>
                  <a:pt x="1586" y="1979"/>
                </a:lnTo>
                <a:lnTo>
                  <a:pt x="1586" y="1981"/>
                </a:lnTo>
                <a:lnTo>
                  <a:pt x="1586" y="1981"/>
                </a:lnTo>
                <a:lnTo>
                  <a:pt x="1586" y="1983"/>
                </a:lnTo>
                <a:lnTo>
                  <a:pt x="1586" y="1988"/>
                </a:lnTo>
                <a:lnTo>
                  <a:pt x="1586" y="1992"/>
                </a:lnTo>
                <a:lnTo>
                  <a:pt x="1586" y="1994"/>
                </a:lnTo>
                <a:lnTo>
                  <a:pt x="1586" y="2000"/>
                </a:lnTo>
                <a:lnTo>
                  <a:pt x="1586" y="2002"/>
                </a:lnTo>
                <a:lnTo>
                  <a:pt x="1586" y="2002"/>
                </a:lnTo>
                <a:lnTo>
                  <a:pt x="1586" y="2004"/>
                </a:lnTo>
                <a:lnTo>
                  <a:pt x="1584" y="2006"/>
                </a:lnTo>
                <a:lnTo>
                  <a:pt x="1584" y="2009"/>
                </a:lnTo>
                <a:lnTo>
                  <a:pt x="1584" y="2011"/>
                </a:lnTo>
                <a:lnTo>
                  <a:pt x="1584" y="2013"/>
                </a:lnTo>
                <a:lnTo>
                  <a:pt x="1584" y="2017"/>
                </a:lnTo>
                <a:lnTo>
                  <a:pt x="1584" y="2017"/>
                </a:lnTo>
                <a:lnTo>
                  <a:pt x="1584" y="2019"/>
                </a:lnTo>
                <a:lnTo>
                  <a:pt x="1584" y="2021"/>
                </a:lnTo>
                <a:lnTo>
                  <a:pt x="1582" y="2025"/>
                </a:lnTo>
                <a:lnTo>
                  <a:pt x="1582" y="2027"/>
                </a:lnTo>
                <a:lnTo>
                  <a:pt x="1580" y="2032"/>
                </a:lnTo>
                <a:lnTo>
                  <a:pt x="1580" y="2034"/>
                </a:lnTo>
                <a:lnTo>
                  <a:pt x="1580" y="2036"/>
                </a:lnTo>
                <a:lnTo>
                  <a:pt x="1580" y="2038"/>
                </a:lnTo>
                <a:lnTo>
                  <a:pt x="1580" y="2038"/>
                </a:lnTo>
                <a:lnTo>
                  <a:pt x="1578" y="2040"/>
                </a:lnTo>
                <a:lnTo>
                  <a:pt x="1578" y="2040"/>
                </a:lnTo>
                <a:lnTo>
                  <a:pt x="1578" y="2044"/>
                </a:lnTo>
                <a:lnTo>
                  <a:pt x="1576" y="2051"/>
                </a:lnTo>
                <a:lnTo>
                  <a:pt x="1576" y="2053"/>
                </a:lnTo>
                <a:lnTo>
                  <a:pt x="1576" y="2055"/>
                </a:lnTo>
                <a:lnTo>
                  <a:pt x="1574" y="2057"/>
                </a:lnTo>
                <a:lnTo>
                  <a:pt x="1571" y="2057"/>
                </a:lnTo>
                <a:lnTo>
                  <a:pt x="1571" y="2059"/>
                </a:lnTo>
                <a:lnTo>
                  <a:pt x="1571" y="2063"/>
                </a:lnTo>
                <a:lnTo>
                  <a:pt x="1574" y="2065"/>
                </a:lnTo>
                <a:lnTo>
                  <a:pt x="1574" y="2065"/>
                </a:lnTo>
                <a:lnTo>
                  <a:pt x="1574" y="2069"/>
                </a:lnTo>
                <a:lnTo>
                  <a:pt x="1574" y="2074"/>
                </a:lnTo>
                <a:lnTo>
                  <a:pt x="1574" y="2078"/>
                </a:lnTo>
                <a:lnTo>
                  <a:pt x="1569" y="2080"/>
                </a:lnTo>
                <a:lnTo>
                  <a:pt x="1569" y="2084"/>
                </a:lnTo>
                <a:lnTo>
                  <a:pt x="1569" y="2086"/>
                </a:lnTo>
                <a:lnTo>
                  <a:pt x="1569" y="2090"/>
                </a:lnTo>
                <a:lnTo>
                  <a:pt x="1569" y="2092"/>
                </a:lnTo>
                <a:lnTo>
                  <a:pt x="1571" y="2099"/>
                </a:lnTo>
                <a:lnTo>
                  <a:pt x="1571" y="2103"/>
                </a:lnTo>
                <a:lnTo>
                  <a:pt x="1571" y="2109"/>
                </a:lnTo>
                <a:lnTo>
                  <a:pt x="1574" y="2113"/>
                </a:lnTo>
                <a:lnTo>
                  <a:pt x="1571" y="2115"/>
                </a:lnTo>
                <a:lnTo>
                  <a:pt x="1574" y="2118"/>
                </a:lnTo>
                <a:lnTo>
                  <a:pt x="1571" y="2122"/>
                </a:lnTo>
                <a:lnTo>
                  <a:pt x="1569" y="2124"/>
                </a:lnTo>
                <a:lnTo>
                  <a:pt x="1569" y="2124"/>
                </a:lnTo>
                <a:lnTo>
                  <a:pt x="1569" y="2128"/>
                </a:lnTo>
                <a:lnTo>
                  <a:pt x="1569" y="2130"/>
                </a:lnTo>
                <a:lnTo>
                  <a:pt x="1569" y="2130"/>
                </a:lnTo>
                <a:lnTo>
                  <a:pt x="1569" y="2132"/>
                </a:lnTo>
                <a:lnTo>
                  <a:pt x="1567" y="2136"/>
                </a:lnTo>
                <a:lnTo>
                  <a:pt x="1567" y="2136"/>
                </a:lnTo>
                <a:lnTo>
                  <a:pt x="1565" y="2139"/>
                </a:lnTo>
                <a:lnTo>
                  <a:pt x="1565" y="2141"/>
                </a:lnTo>
                <a:lnTo>
                  <a:pt x="1565" y="2143"/>
                </a:lnTo>
                <a:lnTo>
                  <a:pt x="1565" y="2145"/>
                </a:lnTo>
                <a:lnTo>
                  <a:pt x="1563" y="2149"/>
                </a:lnTo>
                <a:lnTo>
                  <a:pt x="1561" y="2153"/>
                </a:lnTo>
                <a:lnTo>
                  <a:pt x="1561" y="2155"/>
                </a:lnTo>
                <a:lnTo>
                  <a:pt x="1559" y="2160"/>
                </a:lnTo>
                <a:lnTo>
                  <a:pt x="1559" y="2160"/>
                </a:lnTo>
                <a:lnTo>
                  <a:pt x="1557" y="2162"/>
                </a:lnTo>
                <a:lnTo>
                  <a:pt x="1557" y="2164"/>
                </a:lnTo>
                <a:lnTo>
                  <a:pt x="1555" y="2164"/>
                </a:lnTo>
                <a:lnTo>
                  <a:pt x="1557" y="2168"/>
                </a:lnTo>
                <a:lnTo>
                  <a:pt x="1555" y="2170"/>
                </a:lnTo>
                <a:lnTo>
                  <a:pt x="1553" y="2170"/>
                </a:lnTo>
                <a:lnTo>
                  <a:pt x="1553" y="2178"/>
                </a:lnTo>
                <a:lnTo>
                  <a:pt x="1551" y="2180"/>
                </a:lnTo>
                <a:lnTo>
                  <a:pt x="1551" y="2183"/>
                </a:lnTo>
                <a:lnTo>
                  <a:pt x="1548" y="2183"/>
                </a:lnTo>
                <a:lnTo>
                  <a:pt x="1548" y="2185"/>
                </a:lnTo>
                <a:lnTo>
                  <a:pt x="1548" y="2185"/>
                </a:lnTo>
                <a:lnTo>
                  <a:pt x="1548" y="2189"/>
                </a:lnTo>
                <a:lnTo>
                  <a:pt x="1546" y="2191"/>
                </a:lnTo>
                <a:lnTo>
                  <a:pt x="1546" y="2191"/>
                </a:lnTo>
                <a:lnTo>
                  <a:pt x="1544" y="2191"/>
                </a:lnTo>
                <a:lnTo>
                  <a:pt x="1542" y="2191"/>
                </a:lnTo>
                <a:lnTo>
                  <a:pt x="1540" y="2191"/>
                </a:lnTo>
                <a:lnTo>
                  <a:pt x="1540" y="2193"/>
                </a:lnTo>
                <a:lnTo>
                  <a:pt x="1542" y="2195"/>
                </a:lnTo>
                <a:lnTo>
                  <a:pt x="1540" y="2197"/>
                </a:lnTo>
                <a:lnTo>
                  <a:pt x="1540" y="2199"/>
                </a:lnTo>
                <a:lnTo>
                  <a:pt x="1542" y="2204"/>
                </a:lnTo>
                <a:lnTo>
                  <a:pt x="1544" y="2206"/>
                </a:lnTo>
                <a:lnTo>
                  <a:pt x="1544" y="2206"/>
                </a:lnTo>
                <a:lnTo>
                  <a:pt x="1542" y="2210"/>
                </a:lnTo>
                <a:lnTo>
                  <a:pt x="1542" y="2212"/>
                </a:lnTo>
                <a:lnTo>
                  <a:pt x="1542" y="2214"/>
                </a:lnTo>
                <a:lnTo>
                  <a:pt x="1546" y="2225"/>
                </a:lnTo>
                <a:lnTo>
                  <a:pt x="1546" y="2229"/>
                </a:lnTo>
                <a:lnTo>
                  <a:pt x="1544" y="2235"/>
                </a:lnTo>
                <a:lnTo>
                  <a:pt x="1542" y="2235"/>
                </a:lnTo>
                <a:lnTo>
                  <a:pt x="1540" y="2237"/>
                </a:lnTo>
                <a:lnTo>
                  <a:pt x="1540" y="2239"/>
                </a:lnTo>
                <a:lnTo>
                  <a:pt x="1540" y="2241"/>
                </a:lnTo>
                <a:lnTo>
                  <a:pt x="1538" y="2245"/>
                </a:lnTo>
                <a:lnTo>
                  <a:pt x="1536" y="2252"/>
                </a:lnTo>
                <a:lnTo>
                  <a:pt x="1536" y="2254"/>
                </a:lnTo>
                <a:lnTo>
                  <a:pt x="1536" y="2256"/>
                </a:lnTo>
                <a:lnTo>
                  <a:pt x="1538" y="2260"/>
                </a:lnTo>
                <a:lnTo>
                  <a:pt x="1538" y="2262"/>
                </a:lnTo>
                <a:lnTo>
                  <a:pt x="1538" y="2264"/>
                </a:lnTo>
                <a:lnTo>
                  <a:pt x="1540" y="2264"/>
                </a:lnTo>
                <a:lnTo>
                  <a:pt x="1542" y="2264"/>
                </a:lnTo>
                <a:lnTo>
                  <a:pt x="1540" y="2264"/>
                </a:lnTo>
                <a:lnTo>
                  <a:pt x="1540" y="2266"/>
                </a:lnTo>
                <a:lnTo>
                  <a:pt x="1540" y="2266"/>
                </a:lnTo>
                <a:lnTo>
                  <a:pt x="1540" y="2266"/>
                </a:lnTo>
                <a:lnTo>
                  <a:pt x="1542" y="2269"/>
                </a:lnTo>
                <a:lnTo>
                  <a:pt x="1542" y="2269"/>
                </a:lnTo>
                <a:lnTo>
                  <a:pt x="1546" y="2269"/>
                </a:lnTo>
                <a:lnTo>
                  <a:pt x="1548" y="2269"/>
                </a:lnTo>
                <a:lnTo>
                  <a:pt x="1551" y="2264"/>
                </a:lnTo>
                <a:lnTo>
                  <a:pt x="1551" y="2264"/>
                </a:lnTo>
                <a:lnTo>
                  <a:pt x="1553" y="2264"/>
                </a:lnTo>
                <a:lnTo>
                  <a:pt x="1553" y="2264"/>
                </a:lnTo>
                <a:lnTo>
                  <a:pt x="1555" y="2266"/>
                </a:lnTo>
                <a:lnTo>
                  <a:pt x="1557" y="2266"/>
                </a:lnTo>
                <a:lnTo>
                  <a:pt x="1557" y="2266"/>
                </a:lnTo>
                <a:lnTo>
                  <a:pt x="1559" y="2266"/>
                </a:lnTo>
                <a:lnTo>
                  <a:pt x="1559" y="2264"/>
                </a:lnTo>
                <a:lnTo>
                  <a:pt x="1561" y="2262"/>
                </a:lnTo>
                <a:lnTo>
                  <a:pt x="1559" y="2266"/>
                </a:lnTo>
                <a:lnTo>
                  <a:pt x="1557" y="2266"/>
                </a:lnTo>
                <a:lnTo>
                  <a:pt x="1555" y="2266"/>
                </a:lnTo>
                <a:lnTo>
                  <a:pt x="1555" y="2269"/>
                </a:lnTo>
                <a:lnTo>
                  <a:pt x="1553" y="2269"/>
                </a:lnTo>
                <a:lnTo>
                  <a:pt x="1553" y="2271"/>
                </a:lnTo>
                <a:lnTo>
                  <a:pt x="1553" y="2271"/>
                </a:lnTo>
                <a:lnTo>
                  <a:pt x="1555" y="2273"/>
                </a:lnTo>
                <a:lnTo>
                  <a:pt x="1555" y="2273"/>
                </a:lnTo>
                <a:lnTo>
                  <a:pt x="1557" y="2271"/>
                </a:lnTo>
                <a:lnTo>
                  <a:pt x="1559" y="2275"/>
                </a:lnTo>
                <a:lnTo>
                  <a:pt x="1559" y="2279"/>
                </a:lnTo>
                <a:lnTo>
                  <a:pt x="1559" y="2279"/>
                </a:lnTo>
                <a:lnTo>
                  <a:pt x="1557" y="2277"/>
                </a:lnTo>
                <a:lnTo>
                  <a:pt x="1555" y="2275"/>
                </a:lnTo>
                <a:lnTo>
                  <a:pt x="1555" y="2275"/>
                </a:lnTo>
                <a:lnTo>
                  <a:pt x="1553" y="2277"/>
                </a:lnTo>
                <a:lnTo>
                  <a:pt x="1553" y="2277"/>
                </a:lnTo>
                <a:lnTo>
                  <a:pt x="1555" y="2279"/>
                </a:lnTo>
                <a:lnTo>
                  <a:pt x="1555" y="2281"/>
                </a:lnTo>
                <a:lnTo>
                  <a:pt x="1555" y="2281"/>
                </a:lnTo>
                <a:lnTo>
                  <a:pt x="1553" y="2281"/>
                </a:lnTo>
                <a:lnTo>
                  <a:pt x="1553" y="2283"/>
                </a:lnTo>
                <a:lnTo>
                  <a:pt x="1553" y="2285"/>
                </a:lnTo>
                <a:lnTo>
                  <a:pt x="1553" y="2287"/>
                </a:lnTo>
                <a:lnTo>
                  <a:pt x="1555" y="2290"/>
                </a:lnTo>
                <a:lnTo>
                  <a:pt x="1553" y="2290"/>
                </a:lnTo>
                <a:lnTo>
                  <a:pt x="1553" y="2290"/>
                </a:lnTo>
                <a:lnTo>
                  <a:pt x="1551" y="2292"/>
                </a:lnTo>
                <a:lnTo>
                  <a:pt x="1551" y="2294"/>
                </a:lnTo>
                <a:lnTo>
                  <a:pt x="1548" y="2296"/>
                </a:lnTo>
                <a:lnTo>
                  <a:pt x="1548" y="2298"/>
                </a:lnTo>
                <a:lnTo>
                  <a:pt x="1551" y="2300"/>
                </a:lnTo>
                <a:lnTo>
                  <a:pt x="1548" y="2304"/>
                </a:lnTo>
                <a:lnTo>
                  <a:pt x="1546" y="2304"/>
                </a:lnTo>
                <a:lnTo>
                  <a:pt x="1546" y="2308"/>
                </a:lnTo>
                <a:lnTo>
                  <a:pt x="1546" y="2310"/>
                </a:lnTo>
                <a:lnTo>
                  <a:pt x="1548" y="2310"/>
                </a:lnTo>
                <a:lnTo>
                  <a:pt x="1551" y="2313"/>
                </a:lnTo>
                <a:lnTo>
                  <a:pt x="1553" y="2315"/>
                </a:lnTo>
                <a:lnTo>
                  <a:pt x="1555" y="2315"/>
                </a:lnTo>
                <a:lnTo>
                  <a:pt x="1555" y="2317"/>
                </a:lnTo>
                <a:lnTo>
                  <a:pt x="1555" y="2319"/>
                </a:lnTo>
                <a:lnTo>
                  <a:pt x="1548" y="2323"/>
                </a:lnTo>
                <a:lnTo>
                  <a:pt x="1546" y="2323"/>
                </a:lnTo>
                <a:lnTo>
                  <a:pt x="1544" y="2323"/>
                </a:lnTo>
                <a:lnTo>
                  <a:pt x="1544" y="2325"/>
                </a:lnTo>
                <a:lnTo>
                  <a:pt x="1544" y="2329"/>
                </a:lnTo>
                <a:lnTo>
                  <a:pt x="1546" y="2329"/>
                </a:lnTo>
                <a:lnTo>
                  <a:pt x="1548" y="2331"/>
                </a:lnTo>
                <a:lnTo>
                  <a:pt x="1551" y="2331"/>
                </a:lnTo>
                <a:lnTo>
                  <a:pt x="1551" y="2331"/>
                </a:lnTo>
                <a:lnTo>
                  <a:pt x="1551" y="2331"/>
                </a:lnTo>
                <a:lnTo>
                  <a:pt x="1551" y="2331"/>
                </a:lnTo>
                <a:lnTo>
                  <a:pt x="1546" y="2331"/>
                </a:lnTo>
                <a:lnTo>
                  <a:pt x="1546" y="2331"/>
                </a:lnTo>
                <a:lnTo>
                  <a:pt x="1544" y="2331"/>
                </a:lnTo>
                <a:lnTo>
                  <a:pt x="1542" y="2334"/>
                </a:lnTo>
                <a:lnTo>
                  <a:pt x="1540" y="2334"/>
                </a:lnTo>
                <a:lnTo>
                  <a:pt x="1538" y="2336"/>
                </a:lnTo>
                <a:lnTo>
                  <a:pt x="1540" y="2338"/>
                </a:lnTo>
                <a:lnTo>
                  <a:pt x="1540" y="2338"/>
                </a:lnTo>
                <a:lnTo>
                  <a:pt x="1542" y="2338"/>
                </a:lnTo>
                <a:lnTo>
                  <a:pt x="1542" y="2340"/>
                </a:lnTo>
                <a:lnTo>
                  <a:pt x="1540" y="2342"/>
                </a:lnTo>
                <a:lnTo>
                  <a:pt x="1540" y="2344"/>
                </a:lnTo>
                <a:lnTo>
                  <a:pt x="1540" y="2346"/>
                </a:lnTo>
                <a:lnTo>
                  <a:pt x="1540" y="2348"/>
                </a:lnTo>
                <a:lnTo>
                  <a:pt x="1540" y="2350"/>
                </a:lnTo>
                <a:lnTo>
                  <a:pt x="1538" y="2350"/>
                </a:lnTo>
                <a:lnTo>
                  <a:pt x="1538" y="2352"/>
                </a:lnTo>
                <a:lnTo>
                  <a:pt x="1536" y="2352"/>
                </a:lnTo>
                <a:lnTo>
                  <a:pt x="1536" y="2352"/>
                </a:lnTo>
                <a:lnTo>
                  <a:pt x="1536" y="2350"/>
                </a:lnTo>
                <a:lnTo>
                  <a:pt x="1538" y="2348"/>
                </a:lnTo>
                <a:lnTo>
                  <a:pt x="1540" y="2344"/>
                </a:lnTo>
                <a:lnTo>
                  <a:pt x="1540" y="2342"/>
                </a:lnTo>
                <a:lnTo>
                  <a:pt x="1540" y="2340"/>
                </a:lnTo>
                <a:lnTo>
                  <a:pt x="1540" y="2340"/>
                </a:lnTo>
                <a:lnTo>
                  <a:pt x="1538" y="2340"/>
                </a:lnTo>
                <a:lnTo>
                  <a:pt x="1538" y="2340"/>
                </a:lnTo>
                <a:lnTo>
                  <a:pt x="1536" y="2344"/>
                </a:lnTo>
                <a:lnTo>
                  <a:pt x="1536" y="2344"/>
                </a:lnTo>
                <a:lnTo>
                  <a:pt x="1534" y="2346"/>
                </a:lnTo>
                <a:lnTo>
                  <a:pt x="1532" y="2346"/>
                </a:lnTo>
                <a:lnTo>
                  <a:pt x="1530" y="2346"/>
                </a:lnTo>
                <a:lnTo>
                  <a:pt x="1530" y="2346"/>
                </a:lnTo>
                <a:lnTo>
                  <a:pt x="1530" y="2346"/>
                </a:lnTo>
                <a:lnTo>
                  <a:pt x="1534" y="2344"/>
                </a:lnTo>
                <a:lnTo>
                  <a:pt x="1536" y="2344"/>
                </a:lnTo>
                <a:lnTo>
                  <a:pt x="1534" y="2342"/>
                </a:lnTo>
                <a:lnTo>
                  <a:pt x="1536" y="2340"/>
                </a:lnTo>
                <a:lnTo>
                  <a:pt x="1536" y="2340"/>
                </a:lnTo>
                <a:lnTo>
                  <a:pt x="1538" y="2334"/>
                </a:lnTo>
                <a:lnTo>
                  <a:pt x="1538" y="2334"/>
                </a:lnTo>
                <a:lnTo>
                  <a:pt x="1538" y="2331"/>
                </a:lnTo>
                <a:lnTo>
                  <a:pt x="1536" y="2331"/>
                </a:lnTo>
                <a:lnTo>
                  <a:pt x="1536" y="2331"/>
                </a:lnTo>
                <a:lnTo>
                  <a:pt x="1536" y="2331"/>
                </a:lnTo>
                <a:lnTo>
                  <a:pt x="1534" y="2334"/>
                </a:lnTo>
                <a:lnTo>
                  <a:pt x="1534" y="2334"/>
                </a:lnTo>
                <a:lnTo>
                  <a:pt x="1534" y="2336"/>
                </a:lnTo>
                <a:lnTo>
                  <a:pt x="1534" y="2336"/>
                </a:lnTo>
                <a:lnTo>
                  <a:pt x="1534" y="2336"/>
                </a:lnTo>
                <a:lnTo>
                  <a:pt x="1534" y="2338"/>
                </a:lnTo>
                <a:lnTo>
                  <a:pt x="1534" y="2338"/>
                </a:lnTo>
                <a:lnTo>
                  <a:pt x="1532" y="2338"/>
                </a:lnTo>
                <a:lnTo>
                  <a:pt x="1530" y="2338"/>
                </a:lnTo>
                <a:lnTo>
                  <a:pt x="1530" y="2340"/>
                </a:lnTo>
                <a:lnTo>
                  <a:pt x="1527" y="2340"/>
                </a:lnTo>
                <a:lnTo>
                  <a:pt x="1525" y="2340"/>
                </a:lnTo>
                <a:lnTo>
                  <a:pt x="1521" y="2340"/>
                </a:lnTo>
                <a:lnTo>
                  <a:pt x="1519" y="2342"/>
                </a:lnTo>
                <a:lnTo>
                  <a:pt x="1521" y="2344"/>
                </a:lnTo>
                <a:lnTo>
                  <a:pt x="1523" y="2344"/>
                </a:lnTo>
                <a:lnTo>
                  <a:pt x="1519" y="2346"/>
                </a:lnTo>
                <a:lnTo>
                  <a:pt x="1517" y="2348"/>
                </a:lnTo>
                <a:lnTo>
                  <a:pt x="1515" y="2350"/>
                </a:lnTo>
                <a:lnTo>
                  <a:pt x="1515" y="2350"/>
                </a:lnTo>
                <a:lnTo>
                  <a:pt x="1511" y="2352"/>
                </a:lnTo>
                <a:lnTo>
                  <a:pt x="1511" y="2354"/>
                </a:lnTo>
                <a:lnTo>
                  <a:pt x="1511" y="2357"/>
                </a:lnTo>
                <a:lnTo>
                  <a:pt x="1513" y="2359"/>
                </a:lnTo>
                <a:lnTo>
                  <a:pt x="1515" y="2359"/>
                </a:lnTo>
                <a:lnTo>
                  <a:pt x="1515" y="2359"/>
                </a:lnTo>
                <a:lnTo>
                  <a:pt x="1515" y="2359"/>
                </a:lnTo>
                <a:lnTo>
                  <a:pt x="1515" y="2359"/>
                </a:lnTo>
                <a:lnTo>
                  <a:pt x="1515" y="2357"/>
                </a:lnTo>
                <a:lnTo>
                  <a:pt x="1513" y="2357"/>
                </a:lnTo>
                <a:lnTo>
                  <a:pt x="1513" y="2354"/>
                </a:lnTo>
                <a:lnTo>
                  <a:pt x="1513" y="2354"/>
                </a:lnTo>
                <a:lnTo>
                  <a:pt x="1515" y="2354"/>
                </a:lnTo>
                <a:lnTo>
                  <a:pt x="1517" y="2354"/>
                </a:lnTo>
                <a:lnTo>
                  <a:pt x="1519" y="2352"/>
                </a:lnTo>
                <a:lnTo>
                  <a:pt x="1521" y="2350"/>
                </a:lnTo>
                <a:lnTo>
                  <a:pt x="1521" y="2352"/>
                </a:lnTo>
                <a:lnTo>
                  <a:pt x="1521" y="2352"/>
                </a:lnTo>
                <a:lnTo>
                  <a:pt x="1521" y="2354"/>
                </a:lnTo>
                <a:lnTo>
                  <a:pt x="1521" y="2354"/>
                </a:lnTo>
                <a:lnTo>
                  <a:pt x="1523" y="2357"/>
                </a:lnTo>
                <a:lnTo>
                  <a:pt x="1525" y="2359"/>
                </a:lnTo>
                <a:lnTo>
                  <a:pt x="1527" y="2359"/>
                </a:lnTo>
                <a:lnTo>
                  <a:pt x="1530" y="2359"/>
                </a:lnTo>
                <a:lnTo>
                  <a:pt x="1530" y="2359"/>
                </a:lnTo>
                <a:lnTo>
                  <a:pt x="1530" y="2357"/>
                </a:lnTo>
                <a:lnTo>
                  <a:pt x="1530" y="2357"/>
                </a:lnTo>
                <a:lnTo>
                  <a:pt x="1530" y="2357"/>
                </a:lnTo>
                <a:lnTo>
                  <a:pt x="1532" y="2357"/>
                </a:lnTo>
                <a:lnTo>
                  <a:pt x="1532" y="2359"/>
                </a:lnTo>
                <a:lnTo>
                  <a:pt x="1534" y="2359"/>
                </a:lnTo>
                <a:lnTo>
                  <a:pt x="1532" y="2361"/>
                </a:lnTo>
                <a:lnTo>
                  <a:pt x="1534" y="2363"/>
                </a:lnTo>
                <a:lnTo>
                  <a:pt x="1532" y="2365"/>
                </a:lnTo>
                <a:lnTo>
                  <a:pt x="1530" y="2367"/>
                </a:lnTo>
                <a:lnTo>
                  <a:pt x="1530" y="2367"/>
                </a:lnTo>
                <a:lnTo>
                  <a:pt x="1532" y="2369"/>
                </a:lnTo>
                <a:lnTo>
                  <a:pt x="1532" y="2371"/>
                </a:lnTo>
                <a:lnTo>
                  <a:pt x="1534" y="2371"/>
                </a:lnTo>
                <a:lnTo>
                  <a:pt x="1534" y="2371"/>
                </a:lnTo>
                <a:lnTo>
                  <a:pt x="1534" y="2371"/>
                </a:lnTo>
                <a:lnTo>
                  <a:pt x="1532" y="2373"/>
                </a:lnTo>
                <a:lnTo>
                  <a:pt x="1532" y="2371"/>
                </a:lnTo>
                <a:lnTo>
                  <a:pt x="1530" y="2371"/>
                </a:lnTo>
                <a:lnTo>
                  <a:pt x="1530" y="2371"/>
                </a:lnTo>
                <a:lnTo>
                  <a:pt x="1527" y="2371"/>
                </a:lnTo>
                <a:lnTo>
                  <a:pt x="1527" y="2371"/>
                </a:lnTo>
                <a:lnTo>
                  <a:pt x="1525" y="2373"/>
                </a:lnTo>
                <a:lnTo>
                  <a:pt x="1527" y="2373"/>
                </a:lnTo>
                <a:lnTo>
                  <a:pt x="1527" y="2373"/>
                </a:lnTo>
                <a:lnTo>
                  <a:pt x="1530" y="2375"/>
                </a:lnTo>
                <a:lnTo>
                  <a:pt x="1530" y="2375"/>
                </a:lnTo>
                <a:lnTo>
                  <a:pt x="1530" y="2375"/>
                </a:lnTo>
                <a:lnTo>
                  <a:pt x="1530" y="2378"/>
                </a:lnTo>
                <a:lnTo>
                  <a:pt x="1532" y="2378"/>
                </a:lnTo>
                <a:lnTo>
                  <a:pt x="1534" y="2378"/>
                </a:lnTo>
                <a:lnTo>
                  <a:pt x="1536" y="2378"/>
                </a:lnTo>
                <a:lnTo>
                  <a:pt x="1538" y="2375"/>
                </a:lnTo>
                <a:lnTo>
                  <a:pt x="1538" y="2373"/>
                </a:lnTo>
                <a:lnTo>
                  <a:pt x="1540" y="2371"/>
                </a:lnTo>
                <a:lnTo>
                  <a:pt x="1540" y="2371"/>
                </a:lnTo>
                <a:lnTo>
                  <a:pt x="1540" y="2375"/>
                </a:lnTo>
                <a:lnTo>
                  <a:pt x="1540" y="2378"/>
                </a:lnTo>
                <a:lnTo>
                  <a:pt x="1542" y="2378"/>
                </a:lnTo>
                <a:lnTo>
                  <a:pt x="1542" y="2380"/>
                </a:lnTo>
                <a:lnTo>
                  <a:pt x="1542" y="2380"/>
                </a:lnTo>
                <a:lnTo>
                  <a:pt x="1544" y="2382"/>
                </a:lnTo>
                <a:lnTo>
                  <a:pt x="1544" y="2382"/>
                </a:lnTo>
                <a:lnTo>
                  <a:pt x="1542" y="2382"/>
                </a:lnTo>
                <a:lnTo>
                  <a:pt x="1538" y="2380"/>
                </a:lnTo>
                <a:lnTo>
                  <a:pt x="1532" y="2380"/>
                </a:lnTo>
                <a:lnTo>
                  <a:pt x="1530" y="2380"/>
                </a:lnTo>
                <a:lnTo>
                  <a:pt x="1527" y="2378"/>
                </a:lnTo>
                <a:lnTo>
                  <a:pt x="1527" y="2382"/>
                </a:lnTo>
                <a:lnTo>
                  <a:pt x="1527" y="2384"/>
                </a:lnTo>
                <a:lnTo>
                  <a:pt x="1527" y="2386"/>
                </a:lnTo>
                <a:lnTo>
                  <a:pt x="1530" y="2386"/>
                </a:lnTo>
                <a:lnTo>
                  <a:pt x="1532" y="2388"/>
                </a:lnTo>
                <a:lnTo>
                  <a:pt x="1532" y="2386"/>
                </a:lnTo>
                <a:lnTo>
                  <a:pt x="1534" y="2386"/>
                </a:lnTo>
                <a:lnTo>
                  <a:pt x="1536" y="2388"/>
                </a:lnTo>
                <a:lnTo>
                  <a:pt x="1536" y="2388"/>
                </a:lnTo>
                <a:lnTo>
                  <a:pt x="1534" y="2388"/>
                </a:lnTo>
                <a:lnTo>
                  <a:pt x="1534" y="2388"/>
                </a:lnTo>
                <a:lnTo>
                  <a:pt x="1532" y="2388"/>
                </a:lnTo>
                <a:lnTo>
                  <a:pt x="1532" y="2390"/>
                </a:lnTo>
                <a:lnTo>
                  <a:pt x="1530" y="2392"/>
                </a:lnTo>
                <a:lnTo>
                  <a:pt x="1530" y="2399"/>
                </a:lnTo>
                <a:lnTo>
                  <a:pt x="1530" y="2403"/>
                </a:lnTo>
                <a:lnTo>
                  <a:pt x="1530" y="2405"/>
                </a:lnTo>
                <a:lnTo>
                  <a:pt x="1530" y="2405"/>
                </a:lnTo>
                <a:lnTo>
                  <a:pt x="1532" y="2405"/>
                </a:lnTo>
                <a:lnTo>
                  <a:pt x="1532" y="2407"/>
                </a:lnTo>
                <a:lnTo>
                  <a:pt x="1534" y="2405"/>
                </a:lnTo>
                <a:lnTo>
                  <a:pt x="1534" y="2403"/>
                </a:lnTo>
                <a:lnTo>
                  <a:pt x="1534" y="2401"/>
                </a:lnTo>
                <a:lnTo>
                  <a:pt x="1534" y="2401"/>
                </a:lnTo>
                <a:lnTo>
                  <a:pt x="1534" y="2399"/>
                </a:lnTo>
                <a:lnTo>
                  <a:pt x="1536" y="2396"/>
                </a:lnTo>
                <a:lnTo>
                  <a:pt x="1536" y="2396"/>
                </a:lnTo>
                <a:lnTo>
                  <a:pt x="1536" y="2399"/>
                </a:lnTo>
                <a:lnTo>
                  <a:pt x="1536" y="2399"/>
                </a:lnTo>
                <a:lnTo>
                  <a:pt x="1536" y="2399"/>
                </a:lnTo>
                <a:lnTo>
                  <a:pt x="1536" y="2401"/>
                </a:lnTo>
                <a:lnTo>
                  <a:pt x="1536" y="2401"/>
                </a:lnTo>
                <a:lnTo>
                  <a:pt x="1536" y="2403"/>
                </a:lnTo>
                <a:lnTo>
                  <a:pt x="1534" y="2403"/>
                </a:lnTo>
                <a:lnTo>
                  <a:pt x="1534" y="2405"/>
                </a:lnTo>
                <a:lnTo>
                  <a:pt x="1536" y="2407"/>
                </a:lnTo>
                <a:lnTo>
                  <a:pt x="1538" y="2407"/>
                </a:lnTo>
                <a:lnTo>
                  <a:pt x="1538" y="2409"/>
                </a:lnTo>
                <a:lnTo>
                  <a:pt x="1538" y="2409"/>
                </a:lnTo>
                <a:lnTo>
                  <a:pt x="1536" y="2407"/>
                </a:lnTo>
                <a:lnTo>
                  <a:pt x="1534" y="2407"/>
                </a:lnTo>
                <a:lnTo>
                  <a:pt x="1532" y="2407"/>
                </a:lnTo>
                <a:lnTo>
                  <a:pt x="1532" y="2409"/>
                </a:lnTo>
                <a:lnTo>
                  <a:pt x="1532" y="2411"/>
                </a:lnTo>
                <a:lnTo>
                  <a:pt x="1532" y="2411"/>
                </a:lnTo>
                <a:lnTo>
                  <a:pt x="1534" y="2413"/>
                </a:lnTo>
                <a:lnTo>
                  <a:pt x="1534" y="2415"/>
                </a:lnTo>
                <a:lnTo>
                  <a:pt x="1536" y="2413"/>
                </a:lnTo>
                <a:lnTo>
                  <a:pt x="1536" y="2415"/>
                </a:lnTo>
                <a:lnTo>
                  <a:pt x="1536" y="2415"/>
                </a:lnTo>
                <a:lnTo>
                  <a:pt x="1532" y="2415"/>
                </a:lnTo>
                <a:lnTo>
                  <a:pt x="1530" y="2417"/>
                </a:lnTo>
                <a:lnTo>
                  <a:pt x="1527" y="2419"/>
                </a:lnTo>
                <a:lnTo>
                  <a:pt x="1527" y="2419"/>
                </a:lnTo>
                <a:lnTo>
                  <a:pt x="1530" y="2422"/>
                </a:lnTo>
                <a:lnTo>
                  <a:pt x="1530" y="2422"/>
                </a:lnTo>
                <a:lnTo>
                  <a:pt x="1532" y="2424"/>
                </a:lnTo>
                <a:lnTo>
                  <a:pt x="1536" y="2424"/>
                </a:lnTo>
                <a:lnTo>
                  <a:pt x="1536" y="2426"/>
                </a:lnTo>
                <a:lnTo>
                  <a:pt x="1534" y="2424"/>
                </a:lnTo>
                <a:lnTo>
                  <a:pt x="1534" y="2428"/>
                </a:lnTo>
                <a:lnTo>
                  <a:pt x="1534" y="2428"/>
                </a:lnTo>
                <a:lnTo>
                  <a:pt x="1534" y="2430"/>
                </a:lnTo>
                <a:lnTo>
                  <a:pt x="1536" y="2430"/>
                </a:lnTo>
                <a:lnTo>
                  <a:pt x="1538" y="2430"/>
                </a:lnTo>
                <a:lnTo>
                  <a:pt x="1540" y="2426"/>
                </a:lnTo>
                <a:lnTo>
                  <a:pt x="1540" y="2424"/>
                </a:lnTo>
                <a:lnTo>
                  <a:pt x="1540" y="2424"/>
                </a:lnTo>
                <a:lnTo>
                  <a:pt x="1540" y="2426"/>
                </a:lnTo>
                <a:lnTo>
                  <a:pt x="1542" y="2428"/>
                </a:lnTo>
                <a:lnTo>
                  <a:pt x="1542" y="2428"/>
                </a:lnTo>
                <a:lnTo>
                  <a:pt x="1540" y="2428"/>
                </a:lnTo>
                <a:lnTo>
                  <a:pt x="1540" y="2428"/>
                </a:lnTo>
                <a:lnTo>
                  <a:pt x="1538" y="2432"/>
                </a:lnTo>
                <a:lnTo>
                  <a:pt x="1538" y="2434"/>
                </a:lnTo>
                <a:lnTo>
                  <a:pt x="1538" y="2434"/>
                </a:lnTo>
                <a:lnTo>
                  <a:pt x="1534" y="2430"/>
                </a:lnTo>
                <a:lnTo>
                  <a:pt x="1534" y="2430"/>
                </a:lnTo>
                <a:lnTo>
                  <a:pt x="1534" y="2430"/>
                </a:lnTo>
                <a:lnTo>
                  <a:pt x="1532" y="2426"/>
                </a:lnTo>
                <a:lnTo>
                  <a:pt x="1530" y="2424"/>
                </a:lnTo>
                <a:lnTo>
                  <a:pt x="1527" y="2422"/>
                </a:lnTo>
                <a:lnTo>
                  <a:pt x="1525" y="2422"/>
                </a:lnTo>
                <a:lnTo>
                  <a:pt x="1525" y="2424"/>
                </a:lnTo>
                <a:lnTo>
                  <a:pt x="1525" y="2424"/>
                </a:lnTo>
                <a:lnTo>
                  <a:pt x="1525" y="2426"/>
                </a:lnTo>
                <a:lnTo>
                  <a:pt x="1525" y="2428"/>
                </a:lnTo>
                <a:lnTo>
                  <a:pt x="1525" y="2428"/>
                </a:lnTo>
                <a:lnTo>
                  <a:pt x="1523" y="2428"/>
                </a:lnTo>
                <a:lnTo>
                  <a:pt x="1519" y="2428"/>
                </a:lnTo>
                <a:lnTo>
                  <a:pt x="1521" y="2430"/>
                </a:lnTo>
                <a:lnTo>
                  <a:pt x="1521" y="2432"/>
                </a:lnTo>
                <a:lnTo>
                  <a:pt x="1523" y="2436"/>
                </a:lnTo>
                <a:lnTo>
                  <a:pt x="1525" y="2436"/>
                </a:lnTo>
                <a:lnTo>
                  <a:pt x="1527" y="2436"/>
                </a:lnTo>
                <a:lnTo>
                  <a:pt x="1527" y="2436"/>
                </a:lnTo>
                <a:lnTo>
                  <a:pt x="1530" y="2438"/>
                </a:lnTo>
                <a:lnTo>
                  <a:pt x="1532" y="2438"/>
                </a:lnTo>
                <a:lnTo>
                  <a:pt x="1532" y="2438"/>
                </a:lnTo>
                <a:lnTo>
                  <a:pt x="1534" y="2438"/>
                </a:lnTo>
                <a:lnTo>
                  <a:pt x="1536" y="2438"/>
                </a:lnTo>
                <a:lnTo>
                  <a:pt x="1538" y="2440"/>
                </a:lnTo>
                <a:lnTo>
                  <a:pt x="1536" y="2447"/>
                </a:lnTo>
                <a:lnTo>
                  <a:pt x="1534" y="2445"/>
                </a:lnTo>
                <a:lnTo>
                  <a:pt x="1534" y="2447"/>
                </a:lnTo>
                <a:lnTo>
                  <a:pt x="1534" y="2449"/>
                </a:lnTo>
                <a:lnTo>
                  <a:pt x="1536" y="2449"/>
                </a:lnTo>
                <a:lnTo>
                  <a:pt x="1538" y="2449"/>
                </a:lnTo>
                <a:lnTo>
                  <a:pt x="1538" y="2449"/>
                </a:lnTo>
                <a:lnTo>
                  <a:pt x="1538" y="2449"/>
                </a:lnTo>
                <a:lnTo>
                  <a:pt x="1540" y="2449"/>
                </a:lnTo>
                <a:lnTo>
                  <a:pt x="1540" y="2451"/>
                </a:lnTo>
                <a:lnTo>
                  <a:pt x="1542" y="2453"/>
                </a:lnTo>
                <a:lnTo>
                  <a:pt x="1542" y="2455"/>
                </a:lnTo>
                <a:lnTo>
                  <a:pt x="1544" y="2455"/>
                </a:lnTo>
                <a:lnTo>
                  <a:pt x="1548" y="2453"/>
                </a:lnTo>
                <a:lnTo>
                  <a:pt x="1551" y="2451"/>
                </a:lnTo>
                <a:lnTo>
                  <a:pt x="1557" y="2449"/>
                </a:lnTo>
                <a:lnTo>
                  <a:pt x="1557" y="2449"/>
                </a:lnTo>
                <a:lnTo>
                  <a:pt x="1555" y="2447"/>
                </a:lnTo>
                <a:lnTo>
                  <a:pt x="1555" y="2447"/>
                </a:lnTo>
                <a:lnTo>
                  <a:pt x="1553" y="2447"/>
                </a:lnTo>
                <a:lnTo>
                  <a:pt x="1548" y="2445"/>
                </a:lnTo>
                <a:lnTo>
                  <a:pt x="1548" y="2445"/>
                </a:lnTo>
                <a:lnTo>
                  <a:pt x="1546" y="2443"/>
                </a:lnTo>
                <a:lnTo>
                  <a:pt x="1548" y="2443"/>
                </a:lnTo>
                <a:lnTo>
                  <a:pt x="1548" y="2443"/>
                </a:lnTo>
                <a:lnTo>
                  <a:pt x="1553" y="2445"/>
                </a:lnTo>
                <a:lnTo>
                  <a:pt x="1557" y="2447"/>
                </a:lnTo>
                <a:lnTo>
                  <a:pt x="1557" y="2449"/>
                </a:lnTo>
                <a:lnTo>
                  <a:pt x="1557" y="2451"/>
                </a:lnTo>
                <a:lnTo>
                  <a:pt x="1557" y="2451"/>
                </a:lnTo>
                <a:lnTo>
                  <a:pt x="1555" y="2453"/>
                </a:lnTo>
                <a:lnTo>
                  <a:pt x="1555" y="2453"/>
                </a:lnTo>
                <a:lnTo>
                  <a:pt x="1555" y="2453"/>
                </a:lnTo>
                <a:lnTo>
                  <a:pt x="1557" y="2457"/>
                </a:lnTo>
                <a:lnTo>
                  <a:pt x="1557" y="2457"/>
                </a:lnTo>
                <a:lnTo>
                  <a:pt x="1557" y="2457"/>
                </a:lnTo>
                <a:lnTo>
                  <a:pt x="1557" y="2459"/>
                </a:lnTo>
                <a:lnTo>
                  <a:pt x="1557" y="2459"/>
                </a:lnTo>
                <a:lnTo>
                  <a:pt x="1555" y="2461"/>
                </a:lnTo>
                <a:lnTo>
                  <a:pt x="1555" y="2461"/>
                </a:lnTo>
                <a:lnTo>
                  <a:pt x="1555" y="2459"/>
                </a:lnTo>
                <a:lnTo>
                  <a:pt x="1555" y="2459"/>
                </a:lnTo>
                <a:lnTo>
                  <a:pt x="1557" y="2457"/>
                </a:lnTo>
                <a:lnTo>
                  <a:pt x="1557" y="2457"/>
                </a:lnTo>
                <a:lnTo>
                  <a:pt x="1557" y="2455"/>
                </a:lnTo>
                <a:lnTo>
                  <a:pt x="1555" y="2455"/>
                </a:lnTo>
                <a:lnTo>
                  <a:pt x="1555" y="2455"/>
                </a:lnTo>
                <a:lnTo>
                  <a:pt x="1555" y="2453"/>
                </a:lnTo>
                <a:lnTo>
                  <a:pt x="1555" y="2453"/>
                </a:lnTo>
                <a:lnTo>
                  <a:pt x="1553" y="2453"/>
                </a:lnTo>
                <a:lnTo>
                  <a:pt x="1553" y="2453"/>
                </a:lnTo>
                <a:lnTo>
                  <a:pt x="1551" y="2455"/>
                </a:lnTo>
                <a:lnTo>
                  <a:pt x="1548" y="2455"/>
                </a:lnTo>
                <a:lnTo>
                  <a:pt x="1546" y="2457"/>
                </a:lnTo>
                <a:lnTo>
                  <a:pt x="1546" y="2457"/>
                </a:lnTo>
                <a:lnTo>
                  <a:pt x="1544" y="2455"/>
                </a:lnTo>
                <a:lnTo>
                  <a:pt x="1542" y="2457"/>
                </a:lnTo>
                <a:lnTo>
                  <a:pt x="1540" y="2455"/>
                </a:lnTo>
                <a:lnTo>
                  <a:pt x="1540" y="2455"/>
                </a:lnTo>
                <a:lnTo>
                  <a:pt x="1540" y="2455"/>
                </a:lnTo>
                <a:lnTo>
                  <a:pt x="1540" y="2457"/>
                </a:lnTo>
                <a:lnTo>
                  <a:pt x="1540" y="2457"/>
                </a:lnTo>
                <a:lnTo>
                  <a:pt x="1538" y="2457"/>
                </a:lnTo>
                <a:lnTo>
                  <a:pt x="1536" y="2457"/>
                </a:lnTo>
                <a:lnTo>
                  <a:pt x="1534" y="2457"/>
                </a:lnTo>
                <a:lnTo>
                  <a:pt x="1534" y="2455"/>
                </a:lnTo>
                <a:lnTo>
                  <a:pt x="1532" y="2455"/>
                </a:lnTo>
                <a:lnTo>
                  <a:pt x="1532" y="2455"/>
                </a:lnTo>
                <a:lnTo>
                  <a:pt x="1532" y="2457"/>
                </a:lnTo>
                <a:lnTo>
                  <a:pt x="1532" y="2457"/>
                </a:lnTo>
                <a:lnTo>
                  <a:pt x="1534" y="2459"/>
                </a:lnTo>
                <a:lnTo>
                  <a:pt x="1534" y="2461"/>
                </a:lnTo>
                <a:lnTo>
                  <a:pt x="1534" y="2461"/>
                </a:lnTo>
                <a:lnTo>
                  <a:pt x="1536" y="2461"/>
                </a:lnTo>
                <a:lnTo>
                  <a:pt x="1536" y="2464"/>
                </a:lnTo>
                <a:lnTo>
                  <a:pt x="1536" y="2464"/>
                </a:lnTo>
                <a:lnTo>
                  <a:pt x="1536" y="2466"/>
                </a:lnTo>
                <a:lnTo>
                  <a:pt x="1536" y="2466"/>
                </a:lnTo>
                <a:lnTo>
                  <a:pt x="1540" y="2466"/>
                </a:lnTo>
                <a:lnTo>
                  <a:pt x="1542" y="2466"/>
                </a:lnTo>
                <a:lnTo>
                  <a:pt x="1544" y="2466"/>
                </a:lnTo>
                <a:lnTo>
                  <a:pt x="1546" y="2466"/>
                </a:lnTo>
                <a:lnTo>
                  <a:pt x="1548" y="2464"/>
                </a:lnTo>
                <a:lnTo>
                  <a:pt x="1548" y="2464"/>
                </a:lnTo>
                <a:lnTo>
                  <a:pt x="1548" y="2464"/>
                </a:lnTo>
                <a:lnTo>
                  <a:pt x="1548" y="2464"/>
                </a:lnTo>
                <a:lnTo>
                  <a:pt x="1548" y="2466"/>
                </a:lnTo>
                <a:lnTo>
                  <a:pt x="1546" y="2468"/>
                </a:lnTo>
                <a:lnTo>
                  <a:pt x="1544" y="2468"/>
                </a:lnTo>
                <a:lnTo>
                  <a:pt x="1540" y="2470"/>
                </a:lnTo>
                <a:lnTo>
                  <a:pt x="1542" y="2470"/>
                </a:lnTo>
                <a:lnTo>
                  <a:pt x="1544" y="2472"/>
                </a:lnTo>
                <a:lnTo>
                  <a:pt x="1544" y="2474"/>
                </a:lnTo>
                <a:lnTo>
                  <a:pt x="1548" y="2474"/>
                </a:lnTo>
                <a:lnTo>
                  <a:pt x="1548" y="2474"/>
                </a:lnTo>
                <a:lnTo>
                  <a:pt x="1551" y="2474"/>
                </a:lnTo>
                <a:lnTo>
                  <a:pt x="1551" y="2472"/>
                </a:lnTo>
                <a:lnTo>
                  <a:pt x="1551" y="2470"/>
                </a:lnTo>
                <a:lnTo>
                  <a:pt x="1551" y="2468"/>
                </a:lnTo>
                <a:lnTo>
                  <a:pt x="1553" y="2468"/>
                </a:lnTo>
                <a:lnTo>
                  <a:pt x="1553" y="2466"/>
                </a:lnTo>
                <a:lnTo>
                  <a:pt x="1553" y="2464"/>
                </a:lnTo>
                <a:lnTo>
                  <a:pt x="1555" y="2464"/>
                </a:lnTo>
                <a:lnTo>
                  <a:pt x="1555" y="2464"/>
                </a:lnTo>
                <a:lnTo>
                  <a:pt x="1557" y="2464"/>
                </a:lnTo>
                <a:lnTo>
                  <a:pt x="1557" y="2466"/>
                </a:lnTo>
                <a:lnTo>
                  <a:pt x="1559" y="2466"/>
                </a:lnTo>
                <a:lnTo>
                  <a:pt x="1561" y="2464"/>
                </a:lnTo>
                <a:lnTo>
                  <a:pt x="1561" y="2464"/>
                </a:lnTo>
                <a:lnTo>
                  <a:pt x="1567" y="2464"/>
                </a:lnTo>
                <a:lnTo>
                  <a:pt x="1569" y="2464"/>
                </a:lnTo>
                <a:lnTo>
                  <a:pt x="1571" y="2466"/>
                </a:lnTo>
                <a:lnTo>
                  <a:pt x="1571" y="2466"/>
                </a:lnTo>
                <a:lnTo>
                  <a:pt x="1571" y="2466"/>
                </a:lnTo>
                <a:lnTo>
                  <a:pt x="1567" y="2466"/>
                </a:lnTo>
                <a:lnTo>
                  <a:pt x="1565" y="2466"/>
                </a:lnTo>
                <a:lnTo>
                  <a:pt x="1563" y="2466"/>
                </a:lnTo>
                <a:lnTo>
                  <a:pt x="1559" y="2470"/>
                </a:lnTo>
                <a:lnTo>
                  <a:pt x="1555" y="2470"/>
                </a:lnTo>
                <a:lnTo>
                  <a:pt x="1555" y="2468"/>
                </a:lnTo>
                <a:lnTo>
                  <a:pt x="1555" y="2468"/>
                </a:lnTo>
                <a:lnTo>
                  <a:pt x="1555" y="2468"/>
                </a:lnTo>
                <a:lnTo>
                  <a:pt x="1553" y="2470"/>
                </a:lnTo>
                <a:lnTo>
                  <a:pt x="1553" y="2470"/>
                </a:lnTo>
                <a:lnTo>
                  <a:pt x="1551" y="2472"/>
                </a:lnTo>
                <a:lnTo>
                  <a:pt x="1551" y="2476"/>
                </a:lnTo>
                <a:lnTo>
                  <a:pt x="1551" y="2476"/>
                </a:lnTo>
                <a:lnTo>
                  <a:pt x="1548" y="2478"/>
                </a:lnTo>
                <a:lnTo>
                  <a:pt x="1551" y="2478"/>
                </a:lnTo>
                <a:lnTo>
                  <a:pt x="1555" y="2480"/>
                </a:lnTo>
                <a:lnTo>
                  <a:pt x="1557" y="2482"/>
                </a:lnTo>
                <a:lnTo>
                  <a:pt x="1557" y="2480"/>
                </a:lnTo>
                <a:lnTo>
                  <a:pt x="1557" y="2478"/>
                </a:lnTo>
                <a:lnTo>
                  <a:pt x="1559" y="2478"/>
                </a:lnTo>
                <a:lnTo>
                  <a:pt x="1561" y="2476"/>
                </a:lnTo>
                <a:lnTo>
                  <a:pt x="1563" y="2474"/>
                </a:lnTo>
                <a:lnTo>
                  <a:pt x="1565" y="2472"/>
                </a:lnTo>
                <a:lnTo>
                  <a:pt x="1574" y="2468"/>
                </a:lnTo>
                <a:lnTo>
                  <a:pt x="1576" y="2470"/>
                </a:lnTo>
                <a:lnTo>
                  <a:pt x="1578" y="2470"/>
                </a:lnTo>
                <a:lnTo>
                  <a:pt x="1578" y="2470"/>
                </a:lnTo>
                <a:lnTo>
                  <a:pt x="1576" y="2472"/>
                </a:lnTo>
                <a:lnTo>
                  <a:pt x="1576" y="2474"/>
                </a:lnTo>
                <a:lnTo>
                  <a:pt x="1574" y="2474"/>
                </a:lnTo>
                <a:lnTo>
                  <a:pt x="1569" y="2478"/>
                </a:lnTo>
                <a:lnTo>
                  <a:pt x="1567" y="2482"/>
                </a:lnTo>
                <a:lnTo>
                  <a:pt x="1565" y="2482"/>
                </a:lnTo>
                <a:lnTo>
                  <a:pt x="1565" y="2482"/>
                </a:lnTo>
                <a:lnTo>
                  <a:pt x="1567" y="2482"/>
                </a:lnTo>
                <a:lnTo>
                  <a:pt x="1567" y="2480"/>
                </a:lnTo>
                <a:lnTo>
                  <a:pt x="1567" y="2478"/>
                </a:lnTo>
                <a:lnTo>
                  <a:pt x="1565" y="2478"/>
                </a:lnTo>
                <a:lnTo>
                  <a:pt x="1563" y="2478"/>
                </a:lnTo>
                <a:lnTo>
                  <a:pt x="1561" y="2478"/>
                </a:lnTo>
                <a:lnTo>
                  <a:pt x="1561" y="2478"/>
                </a:lnTo>
                <a:lnTo>
                  <a:pt x="1559" y="2480"/>
                </a:lnTo>
                <a:lnTo>
                  <a:pt x="1559" y="2480"/>
                </a:lnTo>
                <a:lnTo>
                  <a:pt x="1559" y="2482"/>
                </a:lnTo>
                <a:lnTo>
                  <a:pt x="1563" y="2484"/>
                </a:lnTo>
                <a:lnTo>
                  <a:pt x="1563" y="2487"/>
                </a:lnTo>
                <a:lnTo>
                  <a:pt x="1567" y="2487"/>
                </a:lnTo>
                <a:lnTo>
                  <a:pt x="1569" y="2489"/>
                </a:lnTo>
                <a:lnTo>
                  <a:pt x="1574" y="2489"/>
                </a:lnTo>
                <a:lnTo>
                  <a:pt x="1576" y="2491"/>
                </a:lnTo>
                <a:lnTo>
                  <a:pt x="1578" y="2489"/>
                </a:lnTo>
                <a:lnTo>
                  <a:pt x="1580" y="2489"/>
                </a:lnTo>
                <a:lnTo>
                  <a:pt x="1580" y="2484"/>
                </a:lnTo>
                <a:lnTo>
                  <a:pt x="1580" y="2482"/>
                </a:lnTo>
                <a:lnTo>
                  <a:pt x="1580" y="2480"/>
                </a:lnTo>
                <a:lnTo>
                  <a:pt x="1580" y="2476"/>
                </a:lnTo>
                <a:lnTo>
                  <a:pt x="1582" y="2472"/>
                </a:lnTo>
                <a:lnTo>
                  <a:pt x="1582" y="2470"/>
                </a:lnTo>
                <a:lnTo>
                  <a:pt x="1582" y="2468"/>
                </a:lnTo>
                <a:lnTo>
                  <a:pt x="1584" y="2468"/>
                </a:lnTo>
                <a:lnTo>
                  <a:pt x="1586" y="2466"/>
                </a:lnTo>
                <a:lnTo>
                  <a:pt x="1588" y="2466"/>
                </a:lnTo>
                <a:lnTo>
                  <a:pt x="1595" y="2464"/>
                </a:lnTo>
                <a:lnTo>
                  <a:pt x="1597" y="2464"/>
                </a:lnTo>
                <a:lnTo>
                  <a:pt x="1599" y="2461"/>
                </a:lnTo>
                <a:lnTo>
                  <a:pt x="1601" y="2461"/>
                </a:lnTo>
                <a:lnTo>
                  <a:pt x="1601" y="2459"/>
                </a:lnTo>
                <a:lnTo>
                  <a:pt x="1605" y="2457"/>
                </a:lnTo>
                <a:lnTo>
                  <a:pt x="1607" y="2457"/>
                </a:lnTo>
                <a:lnTo>
                  <a:pt x="1607" y="2459"/>
                </a:lnTo>
                <a:lnTo>
                  <a:pt x="1615" y="2459"/>
                </a:lnTo>
                <a:lnTo>
                  <a:pt x="1618" y="2459"/>
                </a:lnTo>
                <a:lnTo>
                  <a:pt x="1615" y="2457"/>
                </a:lnTo>
                <a:lnTo>
                  <a:pt x="1613" y="2453"/>
                </a:lnTo>
                <a:lnTo>
                  <a:pt x="1609" y="2449"/>
                </a:lnTo>
                <a:lnTo>
                  <a:pt x="1609" y="2447"/>
                </a:lnTo>
                <a:lnTo>
                  <a:pt x="1607" y="2447"/>
                </a:lnTo>
                <a:lnTo>
                  <a:pt x="1605" y="2447"/>
                </a:lnTo>
                <a:lnTo>
                  <a:pt x="1603" y="2447"/>
                </a:lnTo>
                <a:lnTo>
                  <a:pt x="1603" y="2447"/>
                </a:lnTo>
                <a:lnTo>
                  <a:pt x="1601" y="2445"/>
                </a:lnTo>
                <a:lnTo>
                  <a:pt x="1603" y="2445"/>
                </a:lnTo>
                <a:lnTo>
                  <a:pt x="1605" y="2445"/>
                </a:lnTo>
                <a:lnTo>
                  <a:pt x="1607" y="2445"/>
                </a:lnTo>
                <a:lnTo>
                  <a:pt x="1607" y="2443"/>
                </a:lnTo>
                <a:lnTo>
                  <a:pt x="1607" y="2443"/>
                </a:lnTo>
                <a:lnTo>
                  <a:pt x="1607" y="2440"/>
                </a:lnTo>
                <a:lnTo>
                  <a:pt x="1605" y="2436"/>
                </a:lnTo>
                <a:lnTo>
                  <a:pt x="1605" y="2434"/>
                </a:lnTo>
                <a:lnTo>
                  <a:pt x="1605" y="2434"/>
                </a:lnTo>
                <a:lnTo>
                  <a:pt x="1603" y="2434"/>
                </a:lnTo>
                <a:lnTo>
                  <a:pt x="1603" y="2434"/>
                </a:lnTo>
                <a:lnTo>
                  <a:pt x="1605" y="2434"/>
                </a:lnTo>
                <a:lnTo>
                  <a:pt x="1605" y="2432"/>
                </a:lnTo>
                <a:lnTo>
                  <a:pt x="1605" y="2430"/>
                </a:lnTo>
                <a:lnTo>
                  <a:pt x="1607" y="2426"/>
                </a:lnTo>
                <a:lnTo>
                  <a:pt x="1607" y="2426"/>
                </a:lnTo>
                <a:lnTo>
                  <a:pt x="1609" y="2422"/>
                </a:lnTo>
                <a:lnTo>
                  <a:pt x="1611" y="2422"/>
                </a:lnTo>
                <a:lnTo>
                  <a:pt x="1613" y="2419"/>
                </a:lnTo>
                <a:lnTo>
                  <a:pt x="1615" y="2419"/>
                </a:lnTo>
                <a:lnTo>
                  <a:pt x="1615" y="2417"/>
                </a:lnTo>
                <a:lnTo>
                  <a:pt x="1615" y="2417"/>
                </a:lnTo>
                <a:lnTo>
                  <a:pt x="1615" y="2415"/>
                </a:lnTo>
                <a:lnTo>
                  <a:pt x="1613" y="2415"/>
                </a:lnTo>
                <a:lnTo>
                  <a:pt x="1611" y="2415"/>
                </a:lnTo>
                <a:lnTo>
                  <a:pt x="1609" y="2415"/>
                </a:lnTo>
                <a:lnTo>
                  <a:pt x="1609" y="2415"/>
                </a:lnTo>
                <a:lnTo>
                  <a:pt x="1613" y="2413"/>
                </a:lnTo>
                <a:lnTo>
                  <a:pt x="1613" y="2413"/>
                </a:lnTo>
                <a:lnTo>
                  <a:pt x="1613" y="2411"/>
                </a:lnTo>
                <a:lnTo>
                  <a:pt x="1613" y="2411"/>
                </a:lnTo>
                <a:lnTo>
                  <a:pt x="1613" y="2413"/>
                </a:lnTo>
                <a:lnTo>
                  <a:pt x="1615" y="2415"/>
                </a:lnTo>
                <a:lnTo>
                  <a:pt x="1618" y="2415"/>
                </a:lnTo>
                <a:lnTo>
                  <a:pt x="1620" y="2417"/>
                </a:lnTo>
                <a:lnTo>
                  <a:pt x="1620" y="2417"/>
                </a:lnTo>
                <a:lnTo>
                  <a:pt x="1624" y="2415"/>
                </a:lnTo>
                <a:lnTo>
                  <a:pt x="1626" y="2413"/>
                </a:lnTo>
                <a:lnTo>
                  <a:pt x="1626" y="2413"/>
                </a:lnTo>
                <a:lnTo>
                  <a:pt x="1628" y="2403"/>
                </a:lnTo>
                <a:lnTo>
                  <a:pt x="1628" y="2403"/>
                </a:lnTo>
                <a:lnTo>
                  <a:pt x="1628" y="2401"/>
                </a:lnTo>
                <a:lnTo>
                  <a:pt x="1630" y="2396"/>
                </a:lnTo>
                <a:lnTo>
                  <a:pt x="1632" y="2394"/>
                </a:lnTo>
                <a:lnTo>
                  <a:pt x="1634" y="2390"/>
                </a:lnTo>
                <a:lnTo>
                  <a:pt x="1636" y="2390"/>
                </a:lnTo>
                <a:lnTo>
                  <a:pt x="1641" y="2388"/>
                </a:lnTo>
                <a:lnTo>
                  <a:pt x="1643" y="2386"/>
                </a:lnTo>
                <a:lnTo>
                  <a:pt x="1645" y="2384"/>
                </a:lnTo>
                <a:lnTo>
                  <a:pt x="1651" y="2380"/>
                </a:lnTo>
                <a:lnTo>
                  <a:pt x="1653" y="2380"/>
                </a:lnTo>
                <a:lnTo>
                  <a:pt x="1653" y="2378"/>
                </a:lnTo>
                <a:lnTo>
                  <a:pt x="1655" y="2378"/>
                </a:lnTo>
                <a:lnTo>
                  <a:pt x="1653" y="2375"/>
                </a:lnTo>
                <a:lnTo>
                  <a:pt x="1653" y="2375"/>
                </a:lnTo>
                <a:lnTo>
                  <a:pt x="1651" y="2375"/>
                </a:lnTo>
                <a:lnTo>
                  <a:pt x="1649" y="2375"/>
                </a:lnTo>
                <a:lnTo>
                  <a:pt x="1649" y="2375"/>
                </a:lnTo>
                <a:lnTo>
                  <a:pt x="1651" y="2375"/>
                </a:lnTo>
                <a:lnTo>
                  <a:pt x="1653" y="2373"/>
                </a:lnTo>
                <a:lnTo>
                  <a:pt x="1653" y="2371"/>
                </a:lnTo>
                <a:lnTo>
                  <a:pt x="1655" y="2371"/>
                </a:lnTo>
                <a:lnTo>
                  <a:pt x="1655" y="2367"/>
                </a:lnTo>
                <a:lnTo>
                  <a:pt x="1655" y="2365"/>
                </a:lnTo>
                <a:lnTo>
                  <a:pt x="1653" y="2363"/>
                </a:lnTo>
                <a:lnTo>
                  <a:pt x="1651" y="2363"/>
                </a:lnTo>
                <a:lnTo>
                  <a:pt x="1643" y="2361"/>
                </a:lnTo>
                <a:lnTo>
                  <a:pt x="1641" y="2361"/>
                </a:lnTo>
                <a:lnTo>
                  <a:pt x="1632" y="2352"/>
                </a:lnTo>
                <a:lnTo>
                  <a:pt x="1630" y="2350"/>
                </a:lnTo>
                <a:lnTo>
                  <a:pt x="1628" y="2348"/>
                </a:lnTo>
                <a:lnTo>
                  <a:pt x="1628" y="2346"/>
                </a:lnTo>
                <a:lnTo>
                  <a:pt x="1628" y="2346"/>
                </a:lnTo>
                <a:lnTo>
                  <a:pt x="1628" y="2344"/>
                </a:lnTo>
                <a:lnTo>
                  <a:pt x="1628" y="2342"/>
                </a:lnTo>
                <a:lnTo>
                  <a:pt x="1632" y="2338"/>
                </a:lnTo>
                <a:lnTo>
                  <a:pt x="1634" y="2336"/>
                </a:lnTo>
                <a:lnTo>
                  <a:pt x="1639" y="2329"/>
                </a:lnTo>
                <a:lnTo>
                  <a:pt x="1639" y="2329"/>
                </a:lnTo>
                <a:lnTo>
                  <a:pt x="1643" y="2327"/>
                </a:lnTo>
                <a:lnTo>
                  <a:pt x="1645" y="2327"/>
                </a:lnTo>
                <a:lnTo>
                  <a:pt x="1645" y="2327"/>
                </a:lnTo>
                <a:lnTo>
                  <a:pt x="1647" y="2325"/>
                </a:lnTo>
                <a:lnTo>
                  <a:pt x="1649" y="2323"/>
                </a:lnTo>
                <a:lnTo>
                  <a:pt x="1655" y="2325"/>
                </a:lnTo>
                <a:lnTo>
                  <a:pt x="1657" y="2325"/>
                </a:lnTo>
                <a:lnTo>
                  <a:pt x="1657" y="2323"/>
                </a:lnTo>
                <a:lnTo>
                  <a:pt x="1657" y="2323"/>
                </a:lnTo>
                <a:lnTo>
                  <a:pt x="1655" y="2321"/>
                </a:lnTo>
                <a:lnTo>
                  <a:pt x="1657" y="2319"/>
                </a:lnTo>
                <a:lnTo>
                  <a:pt x="1662" y="2315"/>
                </a:lnTo>
                <a:lnTo>
                  <a:pt x="1662" y="2313"/>
                </a:lnTo>
                <a:lnTo>
                  <a:pt x="1662" y="2313"/>
                </a:lnTo>
                <a:lnTo>
                  <a:pt x="1662" y="2310"/>
                </a:lnTo>
                <a:lnTo>
                  <a:pt x="1662" y="2308"/>
                </a:lnTo>
                <a:lnTo>
                  <a:pt x="1662" y="2302"/>
                </a:lnTo>
                <a:lnTo>
                  <a:pt x="1662" y="2300"/>
                </a:lnTo>
                <a:lnTo>
                  <a:pt x="1662" y="2300"/>
                </a:lnTo>
                <a:lnTo>
                  <a:pt x="1664" y="2298"/>
                </a:lnTo>
                <a:lnTo>
                  <a:pt x="1666" y="2294"/>
                </a:lnTo>
                <a:lnTo>
                  <a:pt x="1668" y="2292"/>
                </a:lnTo>
                <a:lnTo>
                  <a:pt x="1670" y="2292"/>
                </a:lnTo>
                <a:lnTo>
                  <a:pt x="1674" y="2290"/>
                </a:lnTo>
                <a:lnTo>
                  <a:pt x="1674" y="2290"/>
                </a:lnTo>
                <a:lnTo>
                  <a:pt x="1676" y="2290"/>
                </a:lnTo>
                <a:lnTo>
                  <a:pt x="1674" y="2287"/>
                </a:lnTo>
                <a:lnTo>
                  <a:pt x="1674" y="2287"/>
                </a:lnTo>
                <a:lnTo>
                  <a:pt x="1672" y="2287"/>
                </a:lnTo>
                <a:lnTo>
                  <a:pt x="1666" y="2285"/>
                </a:lnTo>
                <a:lnTo>
                  <a:pt x="1666" y="2283"/>
                </a:lnTo>
                <a:lnTo>
                  <a:pt x="1668" y="2283"/>
                </a:lnTo>
                <a:lnTo>
                  <a:pt x="1672" y="2281"/>
                </a:lnTo>
                <a:lnTo>
                  <a:pt x="1674" y="2281"/>
                </a:lnTo>
                <a:lnTo>
                  <a:pt x="1676" y="2281"/>
                </a:lnTo>
                <a:lnTo>
                  <a:pt x="1676" y="2283"/>
                </a:lnTo>
                <a:lnTo>
                  <a:pt x="1678" y="2285"/>
                </a:lnTo>
                <a:lnTo>
                  <a:pt x="1678" y="2287"/>
                </a:lnTo>
                <a:lnTo>
                  <a:pt x="1680" y="2287"/>
                </a:lnTo>
                <a:lnTo>
                  <a:pt x="1685" y="2285"/>
                </a:lnTo>
                <a:lnTo>
                  <a:pt x="1685" y="2285"/>
                </a:lnTo>
                <a:lnTo>
                  <a:pt x="1687" y="2283"/>
                </a:lnTo>
                <a:lnTo>
                  <a:pt x="1687" y="2281"/>
                </a:lnTo>
                <a:lnTo>
                  <a:pt x="1687" y="2279"/>
                </a:lnTo>
                <a:lnTo>
                  <a:pt x="1687" y="2277"/>
                </a:lnTo>
                <a:lnTo>
                  <a:pt x="1685" y="2275"/>
                </a:lnTo>
                <a:lnTo>
                  <a:pt x="1685" y="2275"/>
                </a:lnTo>
                <a:lnTo>
                  <a:pt x="1683" y="2275"/>
                </a:lnTo>
                <a:lnTo>
                  <a:pt x="1683" y="2275"/>
                </a:lnTo>
                <a:lnTo>
                  <a:pt x="1678" y="2275"/>
                </a:lnTo>
                <a:lnTo>
                  <a:pt x="1676" y="2275"/>
                </a:lnTo>
                <a:lnTo>
                  <a:pt x="1676" y="2277"/>
                </a:lnTo>
                <a:lnTo>
                  <a:pt x="1680" y="2277"/>
                </a:lnTo>
                <a:lnTo>
                  <a:pt x="1680" y="2277"/>
                </a:lnTo>
                <a:lnTo>
                  <a:pt x="1678" y="2279"/>
                </a:lnTo>
                <a:lnTo>
                  <a:pt x="1676" y="2279"/>
                </a:lnTo>
                <a:lnTo>
                  <a:pt x="1674" y="2279"/>
                </a:lnTo>
                <a:lnTo>
                  <a:pt x="1672" y="2279"/>
                </a:lnTo>
                <a:lnTo>
                  <a:pt x="1672" y="2279"/>
                </a:lnTo>
                <a:lnTo>
                  <a:pt x="1672" y="2277"/>
                </a:lnTo>
                <a:lnTo>
                  <a:pt x="1674" y="2277"/>
                </a:lnTo>
                <a:lnTo>
                  <a:pt x="1672" y="2277"/>
                </a:lnTo>
                <a:lnTo>
                  <a:pt x="1672" y="2277"/>
                </a:lnTo>
                <a:lnTo>
                  <a:pt x="1670" y="2275"/>
                </a:lnTo>
                <a:lnTo>
                  <a:pt x="1668" y="2275"/>
                </a:lnTo>
                <a:lnTo>
                  <a:pt x="1666" y="2273"/>
                </a:lnTo>
                <a:lnTo>
                  <a:pt x="1666" y="2271"/>
                </a:lnTo>
                <a:lnTo>
                  <a:pt x="1666" y="2266"/>
                </a:lnTo>
                <a:lnTo>
                  <a:pt x="1666" y="2264"/>
                </a:lnTo>
                <a:lnTo>
                  <a:pt x="1664" y="2258"/>
                </a:lnTo>
                <a:lnTo>
                  <a:pt x="1664" y="2256"/>
                </a:lnTo>
                <a:lnTo>
                  <a:pt x="1664" y="2254"/>
                </a:lnTo>
                <a:lnTo>
                  <a:pt x="1664" y="2252"/>
                </a:lnTo>
                <a:lnTo>
                  <a:pt x="1666" y="2252"/>
                </a:lnTo>
                <a:lnTo>
                  <a:pt x="1668" y="2250"/>
                </a:lnTo>
                <a:lnTo>
                  <a:pt x="1668" y="2250"/>
                </a:lnTo>
                <a:lnTo>
                  <a:pt x="1668" y="2250"/>
                </a:lnTo>
                <a:lnTo>
                  <a:pt x="1668" y="2252"/>
                </a:lnTo>
                <a:lnTo>
                  <a:pt x="1668" y="2252"/>
                </a:lnTo>
                <a:lnTo>
                  <a:pt x="1672" y="2252"/>
                </a:lnTo>
                <a:lnTo>
                  <a:pt x="1674" y="2254"/>
                </a:lnTo>
                <a:lnTo>
                  <a:pt x="1678" y="2254"/>
                </a:lnTo>
                <a:lnTo>
                  <a:pt x="1685" y="2258"/>
                </a:lnTo>
                <a:lnTo>
                  <a:pt x="1687" y="2258"/>
                </a:lnTo>
                <a:lnTo>
                  <a:pt x="1691" y="2258"/>
                </a:lnTo>
                <a:lnTo>
                  <a:pt x="1695" y="2256"/>
                </a:lnTo>
                <a:lnTo>
                  <a:pt x="1697" y="2256"/>
                </a:lnTo>
                <a:lnTo>
                  <a:pt x="1703" y="2254"/>
                </a:lnTo>
                <a:lnTo>
                  <a:pt x="1706" y="2252"/>
                </a:lnTo>
                <a:lnTo>
                  <a:pt x="1706" y="2250"/>
                </a:lnTo>
                <a:lnTo>
                  <a:pt x="1703" y="2245"/>
                </a:lnTo>
                <a:lnTo>
                  <a:pt x="1703" y="2243"/>
                </a:lnTo>
                <a:lnTo>
                  <a:pt x="1703" y="2241"/>
                </a:lnTo>
                <a:lnTo>
                  <a:pt x="1706" y="2237"/>
                </a:lnTo>
                <a:lnTo>
                  <a:pt x="1706" y="2235"/>
                </a:lnTo>
                <a:lnTo>
                  <a:pt x="1706" y="2235"/>
                </a:lnTo>
                <a:lnTo>
                  <a:pt x="1708" y="2235"/>
                </a:lnTo>
                <a:lnTo>
                  <a:pt x="1708" y="2231"/>
                </a:lnTo>
                <a:lnTo>
                  <a:pt x="1708" y="2229"/>
                </a:lnTo>
                <a:lnTo>
                  <a:pt x="1708" y="2229"/>
                </a:lnTo>
                <a:lnTo>
                  <a:pt x="1708" y="2227"/>
                </a:lnTo>
                <a:lnTo>
                  <a:pt x="1708" y="2227"/>
                </a:lnTo>
                <a:lnTo>
                  <a:pt x="1708" y="2227"/>
                </a:lnTo>
                <a:lnTo>
                  <a:pt x="1706" y="2225"/>
                </a:lnTo>
                <a:lnTo>
                  <a:pt x="1706" y="2225"/>
                </a:lnTo>
                <a:lnTo>
                  <a:pt x="1706" y="2222"/>
                </a:lnTo>
                <a:lnTo>
                  <a:pt x="1706" y="2220"/>
                </a:lnTo>
                <a:lnTo>
                  <a:pt x="1703" y="2218"/>
                </a:lnTo>
                <a:lnTo>
                  <a:pt x="1706" y="2218"/>
                </a:lnTo>
                <a:lnTo>
                  <a:pt x="1708" y="2218"/>
                </a:lnTo>
                <a:lnTo>
                  <a:pt x="1708" y="2220"/>
                </a:lnTo>
                <a:lnTo>
                  <a:pt x="1712" y="2220"/>
                </a:lnTo>
                <a:lnTo>
                  <a:pt x="1716" y="2220"/>
                </a:lnTo>
                <a:lnTo>
                  <a:pt x="1718" y="2220"/>
                </a:lnTo>
                <a:lnTo>
                  <a:pt x="1722" y="2220"/>
                </a:lnTo>
                <a:lnTo>
                  <a:pt x="1724" y="2220"/>
                </a:lnTo>
                <a:lnTo>
                  <a:pt x="1741" y="2218"/>
                </a:lnTo>
                <a:lnTo>
                  <a:pt x="1743" y="2218"/>
                </a:lnTo>
                <a:lnTo>
                  <a:pt x="1754" y="2216"/>
                </a:lnTo>
                <a:lnTo>
                  <a:pt x="1764" y="2212"/>
                </a:lnTo>
                <a:lnTo>
                  <a:pt x="1773" y="2208"/>
                </a:lnTo>
                <a:lnTo>
                  <a:pt x="1775" y="2206"/>
                </a:lnTo>
                <a:lnTo>
                  <a:pt x="1775" y="2204"/>
                </a:lnTo>
                <a:lnTo>
                  <a:pt x="1777" y="2199"/>
                </a:lnTo>
                <a:lnTo>
                  <a:pt x="1781" y="2195"/>
                </a:lnTo>
                <a:lnTo>
                  <a:pt x="1785" y="2187"/>
                </a:lnTo>
                <a:lnTo>
                  <a:pt x="1787" y="2185"/>
                </a:lnTo>
                <a:lnTo>
                  <a:pt x="1787" y="2183"/>
                </a:lnTo>
                <a:lnTo>
                  <a:pt x="1787" y="2178"/>
                </a:lnTo>
                <a:lnTo>
                  <a:pt x="1785" y="2178"/>
                </a:lnTo>
                <a:lnTo>
                  <a:pt x="1785" y="2176"/>
                </a:lnTo>
                <a:lnTo>
                  <a:pt x="1783" y="2176"/>
                </a:lnTo>
                <a:lnTo>
                  <a:pt x="1781" y="2176"/>
                </a:lnTo>
                <a:lnTo>
                  <a:pt x="1779" y="2174"/>
                </a:lnTo>
                <a:lnTo>
                  <a:pt x="1777" y="2172"/>
                </a:lnTo>
                <a:lnTo>
                  <a:pt x="1777" y="2170"/>
                </a:lnTo>
                <a:lnTo>
                  <a:pt x="1777" y="2166"/>
                </a:lnTo>
                <a:lnTo>
                  <a:pt x="1779" y="2164"/>
                </a:lnTo>
                <a:lnTo>
                  <a:pt x="1779" y="2162"/>
                </a:lnTo>
                <a:lnTo>
                  <a:pt x="1777" y="2157"/>
                </a:lnTo>
                <a:lnTo>
                  <a:pt x="1775" y="2155"/>
                </a:lnTo>
                <a:lnTo>
                  <a:pt x="1771" y="2153"/>
                </a:lnTo>
                <a:lnTo>
                  <a:pt x="1764" y="2149"/>
                </a:lnTo>
                <a:lnTo>
                  <a:pt x="1762" y="2147"/>
                </a:lnTo>
                <a:lnTo>
                  <a:pt x="1760" y="2147"/>
                </a:lnTo>
                <a:lnTo>
                  <a:pt x="1760" y="2143"/>
                </a:lnTo>
                <a:lnTo>
                  <a:pt x="1760" y="2143"/>
                </a:lnTo>
                <a:lnTo>
                  <a:pt x="1762" y="2143"/>
                </a:lnTo>
                <a:lnTo>
                  <a:pt x="1762" y="2143"/>
                </a:lnTo>
                <a:lnTo>
                  <a:pt x="1762" y="2139"/>
                </a:lnTo>
                <a:lnTo>
                  <a:pt x="1762" y="2139"/>
                </a:lnTo>
                <a:lnTo>
                  <a:pt x="1760" y="2136"/>
                </a:lnTo>
                <a:lnTo>
                  <a:pt x="1760" y="2134"/>
                </a:lnTo>
                <a:lnTo>
                  <a:pt x="1760" y="2132"/>
                </a:lnTo>
                <a:lnTo>
                  <a:pt x="1760" y="2128"/>
                </a:lnTo>
                <a:lnTo>
                  <a:pt x="1762" y="2124"/>
                </a:lnTo>
                <a:lnTo>
                  <a:pt x="1762" y="2124"/>
                </a:lnTo>
                <a:lnTo>
                  <a:pt x="1762" y="2124"/>
                </a:lnTo>
                <a:lnTo>
                  <a:pt x="1764" y="2124"/>
                </a:lnTo>
                <a:lnTo>
                  <a:pt x="1764" y="2122"/>
                </a:lnTo>
                <a:lnTo>
                  <a:pt x="1764" y="2122"/>
                </a:lnTo>
                <a:lnTo>
                  <a:pt x="1764" y="2115"/>
                </a:lnTo>
                <a:lnTo>
                  <a:pt x="1764" y="2113"/>
                </a:lnTo>
                <a:lnTo>
                  <a:pt x="1764" y="2115"/>
                </a:lnTo>
                <a:lnTo>
                  <a:pt x="1766" y="2120"/>
                </a:lnTo>
                <a:lnTo>
                  <a:pt x="1766" y="2122"/>
                </a:lnTo>
                <a:lnTo>
                  <a:pt x="1766" y="2122"/>
                </a:lnTo>
                <a:lnTo>
                  <a:pt x="1764" y="2124"/>
                </a:lnTo>
                <a:lnTo>
                  <a:pt x="1764" y="2124"/>
                </a:lnTo>
                <a:lnTo>
                  <a:pt x="1764" y="2124"/>
                </a:lnTo>
                <a:lnTo>
                  <a:pt x="1762" y="2126"/>
                </a:lnTo>
                <a:lnTo>
                  <a:pt x="1762" y="2126"/>
                </a:lnTo>
                <a:lnTo>
                  <a:pt x="1762" y="2130"/>
                </a:lnTo>
                <a:lnTo>
                  <a:pt x="1760" y="2134"/>
                </a:lnTo>
                <a:lnTo>
                  <a:pt x="1762" y="2136"/>
                </a:lnTo>
                <a:lnTo>
                  <a:pt x="1764" y="2141"/>
                </a:lnTo>
                <a:lnTo>
                  <a:pt x="1768" y="2143"/>
                </a:lnTo>
                <a:lnTo>
                  <a:pt x="1768" y="2145"/>
                </a:lnTo>
                <a:lnTo>
                  <a:pt x="1768" y="2145"/>
                </a:lnTo>
                <a:lnTo>
                  <a:pt x="1771" y="2147"/>
                </a:lnTo>
                <a:lnTo>
                  <a:pt x="1775" y="2145"/>
                </a:lnTo>
                <a:lnTo>
                  <a:pt x="1779" y="2147"/>
                </a:lnTo>
                <a:lnTo>
                  <a:pt x="1783" y="2149"/>
                </a:lnTo>
                <a:lnTo>
                  <a:pt x="1789" y="2151"/>
                </a:lnTo>
                <a:lnTo>
                  <a:pt x="1791" y="2153"/>
                </a:lnTo>
                <a:lnTo>
                  <a:pt x="1794" y="2153"/>
                </a:lnTo>
                <a:lnTo>
                  <a:pt x="1794" y="2153"/>
                </a:lnTo>
                <a:lnTo>
                  <a:pt x="1796" y="2153"/>
                </a:lnTo>
                <a:lnTo>
                  <a:pt x="1798" y="2151"/>
                </a:lnTo>
                <a:lnTo>
                  <a:pt x="1802" y="2151"/>
                </a:lnTo>
                <a:lnTo>
                  <a:pt x="1806" y="2151"/>
                </a:lnTo>
                <a:lnTo>
                  <a:pt x="1808" y="2153"/>
                </a:lnTo>
                <a:lnTo>
                  <a:pt x="1810" y="2153"/>
                </a:lnTo>
                <a:lnTo>
                  <a:pt x="1812" y="2153"/>
                </a:lnTo>
                <a:lnTo>
                  <a:pt x="1821" y="2151"/>
                </a:lnTo>
                <a:lnTo>
                  <a:pt x="1821" y="2149"/>
                </a:lnTo>
                <a:lnTo>
                  <a:pt x="1823" y="2149"/>
                </a:lnTo>
                <a:lnTo>
                  <a:pt x="1825" y="2147"/>
                </a:lnTo>
                <a:lnTo>
                  <a:pt x="1829" y="2145"/>
                </a:lnTo>
                <a:lnTo>
                  <a:pt x="1829" y="2143"/>
                </a:lnTo>
                <a:lnTo>
                  <a:pt x="1831" y="2139"/>
                </a:lnTo>
                <a:lnTo>
                  <a:pt x="1833" y="2136"/>
                </a:lnTo>
                <a:lnTo>
                  <a:pt x="1833" y="2134"/>
                </a:lnTo>
                <a:lnTo>
                  <a:pt x="1835" y="2134"/>
                </a:lnTo>
                <a:lnTo>
                  <a:pt x="1842" y="2128"/>
                </a:lnTo>
                <a:lnTo>
                  <a:pt x="1844" y="2126"/>
                </a:lnTo>
                <a:lnTo>
                  <a:pt x="1846" y="2124"/>
                </a:lnTo>
                <a:lnTo>
                  <a:pt x="1846" y="2120"/>
                </a:lnTo>
                <a:lnTo>
                  <a:pt x="1850" y="2113"/>
                </a:lnTo>
                <a:lnTo>
                  <a:pt x="1850" y="2111"/>
                </a:lnTo>
                <a:lnTo>
                  <a:pt x="1852" y="2109"/>
                </a:lnTo>
                <a:lnTo>
                  <a:pt x="1852" y="2109"/>
                </a:lnTo>
                <a:lnTo>
                  <a:pt x="1852" y="2107"/>
                </a:lnTo>
                <a:lnTo>
                  <a:pt x="1852" y="2105"/>
                </a:lnTo>
                <a:lnTo>
                  <a:pt x="1852" y="2105"/>
                </a:lnTo>
                <a:lnTo>
                  <a:pt x="1852" y="2101"/>
                </a:lnTo>
                <a:lnTo>
                  <a:pt x="1854" y="2101"/>
                </a:lnTo>
                <a:lnTo>
                  <a:pt x="1854" y="2099"/>
                </a:lnTo>
                <a:lnTo>
                  <a:pt x="1854" y="2097"/>
                </a:lnTo>
                <a:lnTo>
                  <a:pt x="1856" y="2097"/>
                </a:lnTo>
                <a:lnTo>
                  <a:pt x="1859" y="2095"/>
                </a:lnTo>
                <a:lnTo>
                  <a:pt x="1861" y="2092"/>
                </a:lnTo>
                <a:lnTo>
                  <a:pt x="1863" y="2092"/>
                </a:lnTo>
                <a:lnTo>
                  <a:pt x="1863" y="2090"/>
                </a:lnTo>
                <a:lnTo>
                  <a:pt x="1863" y="2090"/>
                </a:lnTo>
                <a:lnTo>
                  <a:pt x="1863" y="2088"/>
                </a:lnTo>
                <a:lnTo>
                  <a:pt x="1863" y="2086"/>
                </a:lnTo>
                <a:lnTo>
                  <a:pt x="1865" y="2086"/>
                </a:lnTo>
                <a:lnTo>
                  <a:pt x="1865" y="2086"/>
                </a:lnTo>
                <a:lnTo>
                  <a:pt x="1865" y="2084"/>
                </a:lnTo>
                <a:lnTo>
                  <a:pt x="1865" y="2082"/>
                </a:lnTo>
                <a:lnTo>
                  <a:pt x="1867" y="2082"/>
                </a:lnTo>
                <a:lnTo>
                  <a:pt x="1867" y="2080"/>
                </a:lnTo>
                <a:lnTo>
                  <a:pt x="1865" y="2078"/>
                </a:lnTo>
                <a:lnTo>
                  <a:pt x="1865" y="2078"/>
                </a:lnTo>
                <a:lnTo>
                  <a:pt x="1865" y="2076"/>
                </a:lnTo>
                <a:lnTo>
                  <a:pt x="1865" y="2076"/>
                </a:lnTo>
                <a:lnTo>
                  <a:pt x="1865" y="2078"/>
                </a:lnTo>
                <a:lnTo>
                  <a:pt x="1867" y="2078"/>
                </a:lnTo>
                <a:lnTo>
                  <a:pt x="1869" y="2080"/>
                </a:lnTo>
                <a:lnTo>
                  <a:pt x="1869" y="2080"/>
                </a:lnTo>
                <a:lnTo>
                  <a:pt x="1869" y="2080"/>
                </a:lnTo>
                <a:lnTo>
                  <a:pt x="1873" y="2078"/>
                </a:lnTo>
                <a:lnTo>
                  <a:pt x="1875" y="2080"/>
                </a:lnTo>
                <a:lnTo>
                  <a:pt x="1875" y="2080"/>
                </a:lnTo>
                <a:lnTo>
                  <a:pt x="1875" y="2082"/>
                </a:lnTo>
                <a:lnTo>
                  <a:pt x="1875" y="2082"/>
                </a:lnTo>
                <a:lnTo>
                  <a:pt x="1873" y="2082"/>
                </a:lnTo>
                <a:lnTo>
                  <a:pt x="1873" y="2082"/>
                </a:lnTo>
                <a:lnTo>
                  <a:pt x="1873" y="2086"/>
                </a:lnTo>
                <a:lnTo>
                  <a:pt x="1873" y="2088"/>
                </a:lnTo>
                <a:lnTo>
                  <a:pt x="1869" y="2088"/>
                </a:lnTo>
                <a:lnTo>
                  <a:pt x="1869" y="2090"/>
                </a:lnTo>
                <a:lnTo>
                  <a:pt x="1869" y="2092"/>
                </a:lnTo>
                <a:lnTo>
                  <a:pt x="1869" y="2092"/>
                </a:lnTo>
                <a:lnTo>
                  <a:pt x="1867" y="2092"/>
                </a:lnTo>
                <a:lnTo>
                  <a:pt x="1867" y="2092"/>
                </a:lnTo>
                <a:lnTo>
                  <a:pt x="1867" y="2095"/>
                </a:lnTo>
                <a:lnTo>
                  <a:pt x="1867" y="2097"/>
                </a:lnTo>
                <a:lnTo>
                  <a:pt x="1865" y="2099"/>
                </a:lnTo>
                <a:lnTo>
                  <a:pt x="1863" y="2099"/>
                </a:lnTo>
                <a:lnTo>
                  <a:pt x="1859" y="2103"/>
                </a:lnTo>
                <a:lnTo>
                  <a:pt x="1856" y="2103"/>
                </a:lnTo>
                <a:lnTo>
                  <a:pt x="1856" y="2103"/>
                </a:lnTo>
                <a:lnTo>
                  <a:pt x="1856" y="2105"/>
                </a:lnTo>
                <a:lnTo>
                  <a:pt x="1854" y="2103"/>
                </a:lnTo>
                <a:lnTo>
                  <a:pt x="1854" y="2103"/>
                </a:lnTo>
                <a:lnTo>
                  <a:pt x="1854" y="2105"/>
                </a:lnTo>
                <a:lnTo>
                  <a:pt x="1854" y="2107"/>
                </a:lnTo>
                <a:lnTo>
                  <a:pt x="1854" y="2107"/>
                </a:lnTo>
                <a:lnTo>
                  <a:pt x="1854" y="2109"/>
                </a:lnTo>
                <a:lnTo>
                  <a:pt x="1856" y="2107"/>
                </a:lnTo>
                <a:lnTo>
                  <a:pt x="1856" y="2105"/>
                </a:lnTo>
                <a:lnTo>
                  <a:pt x="1863" y="2101"/>
                </a:lnTo>
                <a:lnTo>
                  <a:pt x="1867" y="2099"/>
                </a:lnTo>
                <a:lnTo>
                  <a:pt x="1869" y="2095"/>
                </a:lnTo>
                <a:lnTo>
                  <a:pt x="1873" y="2092"/>
                </a:lnTo>
                <a:lnTo>
                  <a:pt x="1875" y="2088"/>
                </a:lnTo>
                <a:lnTo>
                  <a:pt x="1879" y="2082"/>
                </a:lnTo>
                <a:lnTo>
                  <a:pt x="1884" y="2071"/>
                </a:lnTo>
                <a:lnTo>
                  <a:pt x="1888" y="2065"/>
                </a:lnTo>
                <a:lnTo>
                  <a:pt x="1890" y="2061"/>
                </a:lnTo>
                <a:lnTo>
                  <a:pt x="1894" y="2057"/>
                </a:lnTo>
                <a:lnTo>
                  <a:pt x="1898" y="2055"/>
                </a:lnTo>
                <a:lnTo>
                  <a:pt x="1900" y="2053"/>
                </a:lnTo>
                <a:lnTo>
                  <a:pt x="1900" y="2051"/>
                </a:lnTo>
                <a:lnTo>
                  <a:pt x="1903" y="2048"/>
                </a:lnTo>
                <a:lnTo>
                  <a:pt x="1903" y="2046"/>
                </a:lnTo>
                <a:lnTo>
                  <a:pt x="1903" y="2044"/>
                </a:lnTo>
                <a:lnTo>
                  <a:pt x="1903" y="2040"/>
                </a:lnTo>
                <a:lnTo>
                  <a:pt x="1903" y="2036"/>
                </a:lnTo>
                <a:lnTo>
                  <a:pt x="1905" y="2034"/>
                </a:lnTo>
                <a:lnTo>
                  <a:pt x="1905" y="2032"/>
                </a:lnTo>
                <a:lnTo>
                  <a:pt x="1905" y="2032"/>
                </a:lnTo>
                <a:lnTo>
                  <a:pt x="1905" y="2030"/>
                </a:lnTo>
                <a:lnTo>
                  <a:pt x="1905" y="2030"/>
                </a:lnTo>
                <a:lnTo>
                  <a:pt x="1903" y="2025"/>
                </a:lnTo>
                <a:lnTo>
                  <a:pt x="1903" y="2023"/>
                </a:lnTo>
                <a:lnTo>
                  <a:pt x="1903" y="2023"/>
                </a:lnTo>
                <a:lnTo>
                  <a:pt x="1903" y="2021"/>
                </a:lnTo>
                <a:lnTo>
                  <a:pt x="1903" y="2019"/>
                </a:lnTo>
                <a:lnTo>
                  <a:pt x="1903" y="2019"/>
                </a:lnTo>
                <a:lnTo>
                  <a:pt x="1900" y="2017"/>
                </a:lnTo>
                <a:lnTo>
                  <a:pt x="1903" y="2017"/>
                </a:lnTo>
                <a:lnTo>
                  <a:pt x="1903" y="2017"/>
                </a:lnTo>
                <a:lnTo>
                  <a:pt x="1903" y="2015"/>
                </a:lnTo>
                <a:lnTo>
                  <a:pt x="1905" y="2013"/>
                </a:lnTo>
                <a:lnTo>
                  <a:pt x="1903" y="2011"/>
                </a:lnTo>
                <a:lnTo>
                  <a:pt x="1903" y="2011"/>
                </a:lnTo>
                <a:lnTo>
                  <a:pt x="1903" y="2011"/>
                </a:lnTo>
                <a:lnTo>
                  <a:pt x="1905" y="2011"/>
                </a:lnTo>
                <a:lnTo>
                  <a:pt x="1907" y="2006"/>
                </a:lnTo>
                <a:lnTo>
                  <a:pt x="1907" y="2006"/>
                </a:lnTo>
                <a:lnTo>
                  <a:pt x="1905" y="2006"/>
                </a:lnTo>
                <a:lnTo>
                  <a:pt x="1903" y="2004"/>
                </a:lnTo>
                <a:lnTo>
                  <a:pt x="1903" y="2002"/>
                </a:lnTo>
                <a:lnTo>
                  <a:pt x="1903" y="2004"/>
                </a:lnTo>
                <a:lnTo>
                  <a:pt x="1905" y="2004"/>
                </a:lnTo>
                <a:lnTo>
                  <a:pt x="1905" y="2004"/>
                </a:lnTo>
                <a:lnTo>
                  <a:pt x="1907" y="2004"/>
                </a:lnTo>
                <a:lnTo>
                  <a:pt x="1905" y="2002"/>
                </a:lnTo>
                <a:lnTo>
                  <a:pt x="1907" y="2002"/>
                </a:lnTo>
                <a:lnTo>
                  <a:pt x="1909" y="2002"/>
                </a:lnTo>
                <a:lnTo>
                  <a:pt x="1909" y="2002"/>
                </a:lnTo>
                <a:lnTo>
                  <a:pt x="1909" y="2004"/>
                </a:lnTo>
                <a:lnTo>
                  <a:pt x="1909" y="2004"/>
                </a:lnTo>
                <a:lnTo>
                  <a:pt x="1911" y="2000"/>
                </a:lnTo>
                <a:lnTo>
                  <a:pt x="1913" y="2000"/>
                </a:lnTo>
                <a:lnTo>
                  <a:pt x="1913" y="1998"/>
                </a:lnTo>
                <a:lnTo>
                  <a:pt x="1913" y="1998"/>
                </a:lnTo>
                <a:lnTo>
                  <a:pt x="1913" y="1998"/>
                </a:lnTo>
                <a:lnTo>
                  <a:pt x="1913" y="1998"/>
                </a:lnTo>
                <a:lnTo>
                  <a:pt x="1915" y="1998"/>
                </a:lnTo>
                <a:lnTo>
                  <a:pt x="1915" y="1996"/>
                </a:lnTo>
                <a:lnTo>
                  <a:pt x="1917" y="1994"/>
                </a:lnTo>
                <a:lnTo>
                  <a:pt x="1926" y="1990"/>
                </a:lnTo>
                <a:lnTo>
                  <a:pt x="1930" y="1986"/>
                </a:lnTo>
                <a:lnTo>
                  <a:pt x="1932" y="1983"/>
                </a:lnTo>
                <a:lnTo>
                  <a:pt x="1942" y="1979"/>
                </a:lnTo>
                <a:lnTo>
                  <a:pt x="1944" y="1979"/>
                </a:lnTo>
                <a:lnTo>
                  <a:pt x="1947" y="1979"/>
                </a:lnTo>
                <a:lnTo>
                  <a:pt x="1949" y="1979"/>
                </a:lnTo>
                <a:lnTo>
                  <a:pt x="1949" y="1979"/>
                </a:lnTo>
                <a:lnTo>
                  <a:pt x="1949" y="1979"/>
                </a:lnTo>
                <a:lnTo>
                  <a:pt x="1949" y="1977"/>
                </a:lnTo>
                <a:lnTo>
                  <a:pt x="1951" y="1977"/>
                </a:lnTo>
                <a:lnTo>
                  <a:pt x="1953" y="1975"/>
                </a:lnTo>
                <a:lnTo>
                  <a:pt x="1957" y="1973"/>
                </a:lnTo>
                <a:lnTo>
                  <a:pt x="1961" y="1973"/>
                </a:lnTo>
                <a:lnTo>
                  <a:pt x="1961" y="1971"/>
                </a:lnTo>
                <a:lnTo>
                  <a:pt x="1961" y="1971"/>
                </a:lnTo>
                <a:lnTo>
                  <a:pt x="1961" y="1971"/>
                </a:lnTo>
                <a:lnTo>
                  <a:pt x="1961" y="1971"/>
                </a:lnTo>
                <a:lnTo>
                  <a:pt x="1961" y="1969"/>
                </a:lnTo>
                <a:lnTo>
                  <a:pt x="1961" y="1969"/>
                </a:lnTo>
                <a:lnTo>
                  <a:pt x="1965" y="1967"/>
                </a:lnTo>
                <a:lnTo>
                  <a:pt x="1967" y="1967"/>
                </a:lnTo>
                <a:lnTo>
                  <a:pt x="1970" y="1967"/>
                </a:lnTo>
                <a:lnTo>
                  <a:pt x="1972" y="1967"/>
                </a:lnTo>
                <a:lnTo>
                  <a:pt x="1974" y="1967"/>
                </a:lnTo>
                <a:lnTo>
                  <a:pt x="1976" y="1967"/>
                </a:lnTo>
                <a:lnTo>
                  <a:pt x="1974" y="1969"/>
                </a:lnTo>
                <a:lnTo>
                  <a:pt x="1972" y="1967"/>
                </a:lnTo>
                <a:lnTo>
                  <a:pt x="1972" y="1969"/>
                </a:lnTo>
                <a:lnTo>
                  <a:pt x="1972" y="1969"/>
                </a:lnTo>
                <a:lnTo>
                  <a:pt x="1974" y="1969"/>
                </a:lnTo>
                <a:lnTo>
                  <a:pt x="1978" y="1969"/>
                </a:lnTo>
                <a:lnTo>
                  <a:pt x="1980" y="1967"/>
                </a:lnTo>
                <a:lnTo>
                  <a:pt x="1982" y="1967"/>
                </a:lnTo>
                <a:lnTo>
                  <a:pt x="1982" y="1967"/>
                </a:lnTo>
                <a:lnTo>
                  <a:pt x="1982" y="1965"/>
                </a:lnTo>
                <a:lnTo>
                  <a:pt x="1982" y="1965"/>
                </a:lnTo>
                <a:lnTo>
                  <a:pt x="1982" y="1965"/>
                </a:lnTo>
                <a:lnTo>
                  <a:pt x="1982" y="1962"/>
                </a:lnTo>
                <a:lnTo>
                  <a:pt x="1982" y="1962"/>
                </a:lnTo>
                <a:lnTo>
                  <a:pt x="1984" y="1962"/>
                </a:lnTo>
                <a:lnTo>
                  <a:pt x="1984" y="1965"/>
                </a:lnTo>
                <a:lnTo>
                  <a:pt x="1984" y="1965"/>
                </a:lnTo>
                <a:lnTo>
                  <a:pt x="1984" y="1967"/>
                </a:lnTo>
                <a:lnTo>
                  <a:pt x="1984" y="1967"/>
                </a:lnTo>
                <a:lnTo>
                  <a:pt x="1986" y="1967"/>
                </a:lnTo>
                <a:lnTo>
                  <a:pt x="1986" y="1967"/>
                </a:lnTo>
                <a:lnTo>
                  <a:pt x="1991" y="1967"/>
                </a:lnTo>
                <a:lnTo>
                  <a:pt x="1997" y="1967"/>
                </a:lnTo>
                <a:lnTo>
                  <a:pt x="1999" y="1967"/>
                </a:lnTo>
                <a:lnTo>
                  <a:pt x="1999" y="1965"/>
                </a:lnTo>
                <a:lnTo>
                  <a:pt x="2001" y="1965"/>
                </a:lnTo>
                <a:lnTo>
                  <a:pt x="1999" y="1962"/>
                </a:lnTo>
                <a:lnTo>
                  <a:pt x="1999" y="1962"/>
                </a:lnTo>
                <a:lnTo>
                  <a:pt x="1999" y="1960"/>
                </a:lnTo>
                <a:lnTo>
                  <a:pt x="2003" y="1956"/>
                </a:lnTo>
                <a:lnTo>
                  <a:pt x="2005" y="1956"/>
                </a:lnTo>
                <a:lnTo>
                  <a:pt x="2011" y="1954"/>
                </a:lnTo>
                <a:lnTo>
                  <a:pt x="2014" y="1952"/>
                </a:lnTo>
                <a:lnTo>
                  <a:pt x="2014" y="1950"/>
                </a:lnTo>
                <a:lnTo>
                  <a:pt x="2014" y="1946"/>
                </a:lnTo>
                <a:lnTo>
                  <a:pt x="2014" y="1944"/>
                </a:lnTo>
                <a:lnTo>
                  <a:pt x="2014" y="1941"/>
                </a:lnTo>
                <a:lnTo>
                  <a:pt x="2016" y="1937"/>
                </a:lnTo>
                <a:lnTo>
                  <a:pt x="2018" y="1935"/>
                </a:lnTo>
                <a:lnTo>
                  <a:pt x="2018" y="1935"/>
                </a:lnTo>
                <a:lnTo>
                  <a:pt x="2020" y="1933"/>
                </a:lnTo>
                <a:lnTo>
                  <a:pt x="2022" y="1931"/>
                </a:lnTo>
                <a:lnTo>
                  <a:pt x="2024" y="1929"/>
                </a:lnTo>
                <a:lnTo>
                  <a:pt x="2024" y="1927"/>
                </a:lnTo>
                <a:lnTo>
                  <a:pt x="2026" y="1925"/>
                </a:lnTo>
                <a:lnTo>
                  <a:pt x="2026" y="1921"/>
                </a:lnTo>
                <a:lnTo>
                  <a:pt x="2028" y="1918"/>
                </a:lnTo>
                <a:lnTo>
                  <a:pt x="2030" y="1916"/>
                </a:lnTo>
                <a:lnTo>
                  <a:pt x="2030" y="1916"/>
                </a:lnTo>
                <a:lnTo>
                  <a:pt x="2032" y="1914"/>
                </a:lnTo>
                <a:lnTo>
                  <a:pt x="2032" y="1912"/>
                </a:lnTo>
                <a:lnTo>
                  <a:pt x="2032" y="1906"/>
                </a:lnTo>
                <a:lnTo>
                  <a:pt x="2032" y="1902"/>
                </a:lnTo>
                <a:lnTo>
                  <a:pt x="2032" y="1895"/>
                </a:lnTo>
                <a:lnTo>
                  <a:pt x="2037" y="1891"/>
                </a:lnTo>
                <a:lnTo>
                  <a:pt x="2037" y="1891"/>
                </a:lnTo>
                <a:lnTo>
                  <a:pt x="2039" y="1889"/>
                </a:lnTo>
                <a:lnTo>
                  <a:pt x="2041" y="1887"/>
                </a:lnTo>
                <a:lnTo>
                  <a:pt x="2041" y="1887"/>
                </a:lnTo>
                <a:lnTo>
                  <a:pt x="2039" y="1883"/>
                </a:lnTo>
                <a:lnTo>
                  <a:pt x="2039" y="1881"/>
                </a:lnTo>
                <a:lnTo>
                  <a:pt x="2041" y="1879"/>
                </a:lnTo>
                <a:lnTo>
                  <a:pt x="2041" y="1874"/>
                </a:lnTo>
                <a:lnTo>
                  <a:pt x="2041" y="1870"/>
                </a:lnTo>
                <a:lnTo>
                  <a:pt x="2043" y="1866"/>
                </a:lnTo>
                <a:lnTo>
                  <a:pt x="2045" y="1860"/>
                </a:lnTo>
                <a:lnTo>
                  <a:pt x="2045" y="1860"/>
                </a:lnTo>
                <a:lnTo>
                  <a:pt x="2043" y="1856"/>
                </a:lnTo>
                <a:lnTo>
                  <a:pt x="2043" y="1851"/>
                </a:lnTo>
                <a:lnTo>
                  <a:pt x="2043" y="1847"/>
                </a:lnTo>
                <a:lnTo>
                  <a:pt x="2041" y="1843"/>
                </a:lnTo>
                <a:lnTo>
                  <a:pt x="2043" y="1835"/>
                </a:lnTo>
                <a:lnTo>
                  <a:pt x="2043" y="1832"/>
                </a:lnTo>
                <a:lnTo>
                  <a:pt x="2043" y="1835"/>
                </a:lnTo>
                <a:lnTo>
                  <a:pt x="2043" y="1835"/>
                </a:lnTo>
                <a:lnTo>
                  <a:pt x="2043" y="1832"/>
                </a:lnTo>
                <a:lnTo>
                  <a:pt x="2043" y="1830"/>
                </a:lnTo>
                <a:lnTo>
                  <a:pt x="2043" y="1828"/>
                </a:lnTo>
                <a:lnTo>
                  <a:pt x="2043" y="1828"/>
                </a:lnTo>
                <a:lnTo>
                  <a:pt x="2043" y="1828"/>
                </a:lnTo>
                <a:lnTo>
                  <a:pt x="2043" y="1826"/>
                </a:lnTo>
                <a:lnTo>
                  <a:pt x="2041" y="1828"/>
                </a:lnTo>
                <a:lnTo>
                  <a:pt x="2041" y="1826"/>
                </a:lnTo>
                <a:lnTo>
                  <a:pt x="2043" y="1824"/>
                </a:lnTo>
                <a:lnTo>
                  <a:pt x="2043" y="1822"/>
                </a:lnTo>
                <a:lnTo>
                  <a:pt x="2045" y="1820"/>
                </a:lnTo>
                <a:lnTo>
                  <a:pt x="2045" y="1820"/>
                </a:lnTo>
                <a:lnTo>
                  <a:pt x="2047" y="1818"/>
                </a:lnTo>
                <a:lnTo>
                  <a:pt x="2045" y="1816"/>
                </a:lnTo>
                <a:lnTo>
                  <a:pt x="2045" y="1816"/>
                </a:lnTo>
                <a:lnTo>
                  <a:pt x="2045" y="1816"/>
                </a:lnTo>
                <a:lnTo>
                  <a:pt x="2047" y="1816"/>
                </a:lnTo>
                <a:lnTo>
                  <a:pt x="2047" y="1814"/>
                </a:lnTo>
                <a:lnTo>
                  <a:pt x="2047" y="1814"/>
                </a:lnTo>
                <a:lnTo>
                  <a:pt x="2049" y="1816"/>
                </a:lnTo>
                <a:lnTo>
                  <a:pt x="2049" y="1818"/>
                </a:lnTo>
                <a:lnTo>
                  <a:pt x="2051" y="1818"/>
                </a:lnTo>
                <a:lnTo>
                  <a:pt x="2051" y="1818"/>
                </a:lnTo>
                <a:lnTo>
                  <a:pt x="2053" y="1816"/>
                </a:lnTo>
                <a:lnTo>
                  <a:pt x="2058" y="1814"/>
                </a:lnTo>
                <a:lnTo>
                  <a:pt x="2058" y="1812"/>
                </a:lnTo>
                <a:lnTo>
                  <a:pt x="2062" y="1805"/>
                </a:lnTo>
                <a:lnTo>
                  <a:pt x="2064" y="1799"/>
                </a:lnTo>
                <a:lnTo>
                  <a:pt x="2066" y="1797"/>
                </a:lnTo>
                <a:lnTo>
                  <a:pt x="2066" y="1795"/>
                </a:lnTo>
                <a:lnTo>
                  <a:pt x="2066" y="1793"/>
                </a:lnTo>
                <a:lnTo>
                  <a:pt x="2066" y="1793"/>
                </a:lnTo>
                <a:lnTo>
                  <a:pt x="2068" y="1793"/>
                </a:lnTo>
                <a:lnTo>
                  <a:pt x="2066" y="1795"/>
                </a:lnTo>
                <a:lnTo>
                  <a:pt x="2066" y="1795"/>
                </a:lnTo>
                <a:lnTo>
                  <a:pt x="2066" y="1795"/>
                </a:lnTo>
                <a:lnTo>
                  <a:pt x="2068" y="1795"/>
                </a:lnTo>
                <a:lnTo>
                  <a:pt x="2068" y="1793"/>
                </a:lnTo>
                <a:lnTo>
                  <a:pt x="2068" y="1791"/>
                </a:lnTo>
                <a:lnTo>
                  <a:pt x="2070" y="1791"/>
                </a:lnTo>
                <a:lnTo>
                  <a:pt x="2070" y="1791"/>
                </a:lnTo>
                <a:lnTo>
                  <a:pt x="2072" y="1786"/>
                </a:lnTo>
                <a:lnTo>
                  <a:pt x="2074" y="1784"/>
                </a:lnTo>
                <a:lnTo>
                  <a:pt x="2076" y="1784"/>
                </a:lnTo>
                <a:lnTo>
                  <a:pt x="2081" y="1782"/>
                </a:lnTo>
                <a:lnTo>
                  <a:pt x="2081" y="1782"/>
                </a:lnTo>
                <a:lnTo>
                  <a:pt x="2083" y="1778"/>
                </a:lnTo>
                <a:lnTo>
                  <a:pt x="2085" y="1776"/>
                </a:lnTo>
                <a:lnTo>
                  <a:pt x="2087" y="1774"/>
                </a:lnTo>
                <a:lnTo>
                  <a:pt x="2089" y="1772"/>
                </a:lnTo>
                <a:lnTo>
                  <a:pt x="2087" y="1770"/>
                </a:lnTo>
                <a:lnTo>
                  <a:pt x="2089" y="1772"/>
                </a:lnTo>
                <a:lnTo>
                  <a:pt x="2089" y="1772"/>
                </a:lnTo>
                <a:lnTo>
                  <a:pt x="2091" y="1767"/>
                </a:lnTo>
                <a:lnTo>
                  <a:pt x="2095" y="1763"/>
                </a:lnTo>
                <a:lnTo>
                  <a:pt x="2097" y="1759"/>
                </a:lnTo>
                <a:lnTo>
                  <a:pt x="2102" y="1753"/>
                </a:lnTo>
                <a:lnTo>
                  <a:pt x="2102" y="1747"/>
                </a:lnTo>
                <a:lnTo>
                  <a:pt x="2104" y="1747"/>
                </a:lnTo>
                <a:lnTo>
                  <a:pt x="2104" y="1744"/>
                </a:lnTo>
                <a:lnTo>
                  <a:pt x="2102" y="1742"/>
                </a:lnTo>
                <a:lnTo>
                  <a:pt x="2102" y="1742"/>
                </a:lnTo>
                <a:lnTo>
                  <a:pt x="2104" y="1740"/>
                </a:lnTo>
                <a:lnTo>
                  <a:pt x="2104" y="1740"/>
                </a:lnTo>
                <a:lnTo>
                  <a:pt x="2104" y="1740"/>
                </a:lnTo>
                <a:lnTo>
                  <a:pt x="2104" y="1738"/>
                </a:lnTo>
                <a:lnTo>
                  <a:pt x="2104" y="1736"/>
                </a:lnTo>
                <a:lnTo>
                  <a:pt x="2104" y="1732"/>
                </a:lnTo>
                <a:lnTo>
                  <a:pt x="2102" y="1732"/>
                </a:lnTo>
                <a:close/>
                <a:moveTo>
                  <a:pt x="1475" y="977"/>
                </a:moveTo>
                <a:lnTo>
                  <a:pt x="1475" y="977"/>
                </a:lnTo>
                <a:lnTo>
                  <a:pt x="1475" y="977"/>
                </a:lnTo>
                <a:lnTo>
                  <a:pt x="1473" y="979"/>
                </a:lnTo>
                <a:lnTo>
                  <a:pt x="1473" y="979"/>
                </a:lnTo>
                <a:lnTo>
                  <a:pt x="1471" y="981"/>
                </a:lnTo>
                <a:lnTo>
                  <a:pt x="1469" y="981"/>
                </a:lnTo>
                <a:lnTo>
                  <a:pt x="1469" y="983"/>
                </a:lnTo>
                <a:lnTo>
                  <a:pt x="1467" y="983"/>
                </a:lnTo>
                <a:lnTo>
                  <a:pt x="1465" y="986"/>
                </a:lnTo>
                <a:lnTo>
                  <a:pt x="1458" y="988"/>
                </a:lnTo>
                <a:lnTo>
                  <a:pt x="1458" y="988"/>
                </a:lnTo>
                <a:lnTo>
                  <a:pt x="1458" y="988"/>
                </a:lnTo>
                <a:lnTo>
                  <a:pt x="1456" y="990"/>
                </a:lnTo>
                <a:lnTo>
                  <a:pt x="1456" y="990"/>
                </a:lnTo>
                <a:lnTo>
                  <a:pt x="1448" y="992"/>
                </a:lnTo>
                <a:lnTo>
                  <a:pt x="1442" y="994"/>
                </a:lnTo>
                <a:lnTo>
                  <a:pt x="1439" y="996"/>
                </a:lnTo>
                <a:lnTo>
                  <a:pt x="1437" y="998"/>
                </a:lnTo>
                <a:lnTo>
                  <a:pt x="1435" y="998"/>
                </a:lnTo>
                <a:lnTo>
                  <a:pt x="1433" y="998"/>
                </a:lnTo>
                <a:lnTo>
                  <a:pt x="1431" y="998"/>
                </a:lnTo>
                <a:lnTo>
                  <a:pt x="1429" y="998"/>
                </a:lnTo>
                <a:lnTo>
                  <a:pt x="1427" y="1000"/>
                </a:lnTo>
                <a:lnTo>
                  <a:pt x="1425" y="1000"/>
                </a:lnTo>
                <a:lnTo>
                  <a:pt x="1425" y="1000"/>
                </a:lnTo>
                <a:lnTo>
                  <a:pt x="1425" y="1000"/>
                </a:lnTo>
                <a:lnTo>
                  <a:pt x="1425" y="1000"/>
                </a:lnTo>
                <a:lnTo>
                  <a:pt x="1423" y="1000"/>
                </a:lnTo>
                <a:lnTo>
                  <a:pt x="1423" y="1000"/>
                </a:lnTo>
                <a:lnTo>
                  <a:pt x="1421" y="1000"/>
                </a:lnTo>
                <a:lnTo>
                  <a:pt x="1421" y="1000"/>
                </a:lnTo>
                <a:lnTo>
                  <a:pt x="1419" y="1000"/>
                </a:lnTo>
                <a:lnTo>
                  <a:pt x="1419" y="1000"/>
                </a:lnTo>
                <a:lnTo>
                  <a:pt x="1419" y="1000"/>
                </a:lnTo>
                <a:lnTo>
                  <a:pt x="1416" y="1000"/>
                </a:lnTo>
                <a:lnTo>
                  <a:pt x="1416" y="1000"/>
                </a:lnTo>
                <a:lnTo>
                  <a:pt x="1421" y="998"/>
                </a:lnTo>
                <a:lnTo>
                  <a:pt x="1421" y="998"/>
                </a:lnTo>
                <a:lnTo>
                  <a:pt x="1421" y="998"/>
                </a:lnTo>
                <a:lnTo>
                  <a:pt x="1419" y="998"/>
                </a:lnTo>
                <a:lnTo>
                  <a:pt x="1419" y="998"/>
                </a:lnTo>
                <a:lnTo>
                  <a:pt x="1419" y="998"/>
                </a:lnTo>
                <a:lnTo>
                  <a:pt x="1419" y="998"/>
                </a:lnTo>
                <a:lnTo>
                  <a:pt x="1419" y="998"/>
                </a:lnTo>
                <a:lnTo>
                  <a:pt x="1416" y="998"/>
                </a:lnTo>
                <a:lnTo>
                  <a:pt x="1416" y="998"/>
                </a:lnTo>
                <a:lnTo>
                  <a:pt x="1414" y="996"/>
                </a:lnTo>
                <a:lnTo>
                  <a:pt x="1412" y="996"/>
                </a:lnTo>
                <a:lnTo>
                  <a:pt x="1412" y="996"/>
                </a:lnTo>
                <a:lnTo>
                  <a:pt x="1410" y="996"/>
                </a:lnTo>
                <a:lnTo>
                  <a:pt x="1410" y="994"/>
                </a:lnTo>
                <a:lnTo>
                  <a:pt x="1410" y="994"/>
                </a:lnTo>
                <a:lnTo>
                  <a:pt x="1412" y="992"/>
                </a:lnTo>
                <a:lnTo>
                  <a:pt x="1412" y="992"/>
                </a:lnTo>
                <a:lnTo>
                  <a:pt x="1412" y="992"/>
                </a:lnTo>
                <a:lnTo>
                  <a:pt x="1412" y="992"/>
                </a:lnTo>
                <a:lnTo>
                  <a:pt x="1412" y="992"/>
                </a:lnTo>
                <a:lnTo>
                  <a:pt x="1412" y="992"/>
                </a:lnTo>
                <a:lnTo>
                  <a:pt x="1414" y="990"/>
                </a:lnTo>
                <a:lnTo>
                  <a:pt x="1414" y="990"/>
                </a:lnTo>
                <a:lnTo>
                  <a:pt x="1414" y="990"/>
                </a:lnTo>
                <a:lnTo>
                  <a:pt x="1414" y="990"/>
                </a:lnTo>
                <a:lnTo>
                  <a:pt x="1414" y="988"/>
                </a:lnTo>
                <a:lnTo>
                  <a:pt x="1414" y="986"/>
                </a:lnTo>
                <a:lnTo>
                  <a:pt x="1416" y="986"/>
                </a:lnTo>
                <a:lnTo>
                  <a:pt x="1416" y="986"/>
                </a:lnTo>
                <a:lnTo>
                  <a:pt x="1416" y="983"/>
                </a:lnTo>
                <a:lnTo>
                  <a:pt x="1419" y="983"/>
                </a:lnTo>
                <a:lnTo>
                  <a:pt x="1419" y="983"/>
                </a:lnTo>
                <a:lnTo>
                  <a:pt x="1419" y="983"/>
                </a:lnTo>
                <a:lnTo>
                  <a:pt x="1419" y="981"/>
                </a:lnTo>
                <a:lnTo>
                  <a:pt x="1419" y="981"/>
                </a:lnTo>
                <a:lnTo>
                  <a:pt x="1421" y="979"/>
                </a:lnTo>
                <a:lnTo>
                  <a:pt x="1421" y="979"/>
                </a:lnTo>
                <a:lnTo>
                  <a:pt x="1421" y="979"/>
                </a:lnTo>
                <a:lnTo>
                  <a:pt x="1421" y="979"/>
                </a:lnTo>
                <a:lnTo>
                  <a:pt x="1421" y="979"/>
                </a:lnTo>
                <a:lnTo>
                  <a:pt x="1421" y="979"/>
                </a:lnTo>
                <a:lnTo>
                  <a:pt x="1423" y="979"/>
                </a:lnTo>
                <a:lnTo>
                  <a:pt x="1423" y="979"/>
                </a:lnTo>
                <a:lnTo>
                  <a:pt x="1423" y="979"/>
                </a:lnTo>
                <a:lnTo>
                  <a:pt x="1423" y="981"/>
                </a:lnTo>
                <a:lnTo>
                  <a:pt x="1423" y="981"/>
                </a:lnTo>
                <a:lnTo>
                  <a:pt x="1423" y="981"/>
                </a:lnTo>
                <a:lnTo>
                  <a:pt x="1423" y="981"/>
                </a:lnTo>
                <a:lnTo>
                  <a:pt x="1425" y="981"/>
                </a:lnTo>
                <a:lnTo>
                  <a:pt x="1425" y="981"/>
                </a:lnTo>
                <a:lnTo>
                  <a:pt x="1425" y="981"/>
                </a:lnTo>
                <a:lnTo>
                  <a:pt x="1425" y="981"/>
                </a:lnTo>
                <a:lnTo>
                  <a:pt x="1425" y="983"/>
                </a:lnTo>
                <a:lnTo>
                  <a:pt x="1425" y="983"/>
                </a:lnTo>
                <a:lnTo>
                  <a:pt x="1425" y="986"/>
                </a:lnTo>
                <a:lnTo>
                  <a:pt x="1425" y="986"/>
                </a:lnTo>
                <a:lnTo>
                  <a:pt x="1423" y="986"/>
                </a:lnTo>
                <a:lnTo>
                  <a:pt x="1419" y="986"/>
                </a:lnTo>
                <a:lnTo>
                  <a:pt x="1416" y="986"/>
                </a:lnTo>
                <a:lnTo>
                  <a:pt x="1416" y="986"/>
                </a:lnTo>
                <a:lnTo>
                  <a:pt x="1416" y="986"/>
                </a:lnTo>
                <a:lnTo>
                  <a:pt x="1416" y="986"/>
                </a:lnTo>
                <a:lnTo>
                  <a:pt x="1416" y="988"/>
                </a:lnTo>
                <a:lnTo>
                  <a:pt x="1414" y="988"/>
                </a:lnTo>
                <a:lnTo>
                  <a:pt x="1416" y="990"/>
                </a:lnTo>
                <a:lnTo>
                  <a:pt x="1416" y="990"/>
                </a:lnTo>
                <a:lnTo>
                  <a:pt x="1419" y="990"/>
                </a:lnTo>
                <a:lnTo>
                  <a:pt x="1419" y="990"/>
                </a:lnTo>
                <a:lnTo>
                  <a:pt x="1421" y="990"/>
                </a:lnTo>
                <a:lnTo>
                  <a:pt x="1423" y="990"/>
                </a:lnTo>
                <a:lnTo>
                  <a:pt x="1423" y="990"/>
                </a:lnTo>
                <a:lnTo>
                  <a:pt x="1423" y="990"/>
                </a:lnTo>
                <a:lnTo>
                  <a:pt x="1425" y="992"/>
                </a:lnTo>
                <a:lnTo>
                  <a:pt x="1425" y="992"/>
                </a:lnTo>
                <a:lnTo>
                  <a:pt x="1425" y="990"/>
                </a:lnTo>
                <a:lnTo>
                  <a:pt x="1425" y="990"/>
                </a:lnTo>
                <a:lnTo>
                  <a:pt x="1425" y="988"/>
                </a:lnTo>
                <a:lnTo>
                  <a:pt x="1427" y="988"/>
                </a:lnTo>
                <a:lnTo>
                  <a:pt x="1429" y="988"/>
                </a:lnTo>
                <a:lnTo>
                  <a:pt x="1431" y="986"/>
                </a:lnTo>
                <a:lnTo>
                  <a:pt x="1433" y="986"/>
                </a:lnTo>
                <a:lnTo>
                  <a:pt x="1433" y="986"/>
                </a:lnTo>
                <a:lnTo>
                  <a:pt x="1433" y="986"/>
                </a:lnTo>
                <a:lnTo>
                  <a:pt x="1433" y="986"/>
                </a:lnTo>
                <a:lnTo>
                  <a:pt x="1433" y="986"/>
                </a:lnTo>
                <a:lnTo>
                  <a:pt x="1433" y="986"/>
                </a:lnTo>
                <a:lnTo>
                  <a:pt x="1433" y="986"/>
                </a:lnTo>
                <a:lnTo>
                  <a:pt x="1433" y="986"/>
                </a:lnTo>
                <a:lnTo>
                  <a:pt x="1433" y="983"/>
                </a:lnTo>
                <a:lnTo>
                  <a:pt x="1435" y="983"/>
                </a:lnTo>
                <a:lnTo>
                  <a:pt x="1439" y="979"/>
                </a:lnTo>
                <a:lnTo>
                  <a:pt x="1439" y="979"/>
                </a:lnTo>
                <a:lnTo>
                  <a:pt x="1442" y="979"/>
                </a:lnTo>
                <a:lnTo>
                  <a:pt x="1446" y="979"/>
                </a:lnTo>
                <a:lnTo>
                  <a:pt x="1448" y="979"/>
                </a:lnTo>
                <a:lnTo>
                  <a:pt x="1452" y="979"/>
                </a:lnTo>
                <a:lnTo>
                  <a:pt x="1454" y="981"/>
                </a:lnTo>
                <a:lnTo>
                  <a:pt x="1454" y="981"/>
                </a:lnTo>
                <a:lnTo>
                  <a:pt x="1458" y="981"/>
                </a:lnTo>
                <a:lnTo>
                  <a:pt x="1458" y="981"/>
                </a:lnTo>
                <a:lnTo>
                  <a:pt x="1458" y="981"/>
                </a:lnTo>
                <a:lnTo>
                  <a:pt x="1456" y="979"/>
                </a:lnTo>
                <a:lnTo>
                  <a:pt x="1454" y="979"/>
                </a:lnTo>
                <a:lnTo>
                  <a:pt x="1454" y="979"/>
                </a:lnTo>
                <a:lnTo>
                  <a:pt x="1454" y="979"/>
                </a:lnTo>
                <a:lnTo>
                  <a:pt x="1454" y="979"/>
                </a:lnTo>
                <a:lnTo>
                  <a:pt x="1454" y="979"/>
                </a:lnTo>
                <a:lnTo>
                  <a:pt x="1456" y="979"/>
                </a:lnTo>
                <a:lnTo>
                  <a:pt x="1456" y="977"/>
                </a:lnTo>
                <a:lnTo>
                  <a:pt x="1456" y="977"/>
                </a:lnTo>
                <a:lnTo>
                  <a:pt x="1458" y="977"/>
                </a:lnTo>
                <a:lnTo>
                  <a:pt x="1460" y="977"/>
                </a:lnTo>
                <a:lnTo>
                  <a:pt x="1465" y="975"/>
                </a:lnTo>
                <a:lnTo>
                  <a:pt x="1465" y="975"/>
                </a:lnTo>
                <a:lnTo>
                  <a:pt x="1465" y="975"/>
                </a:lnTo>
                <a:lnTo>
                  <a:pt x="1467" y="975"/>
                </a:lnTo>
                <a:lnTo>
                  <a:pt x="1469" y="975"/>
                </a:lnTo>
                <a:lnTo>
                  <a:pt x="1471" y="975"/>
                </a:lnTo>
                <a:lnTo>
                  <a:pt x="1471" y="975"/>
                </a:lnTo>
                <a:lnTo>
                  <a:pt x="1473" y="975"/>
                </a:lnTo>
                <a:lnTo>
                  <a:pt x="1473" y="975"/>
                </a:lnTo>
                <a:lnTo>
                  <a:pt x="1475" y="975"/>
                </a:lnTo>
                <a:lnTo>
                  <a:pt x="1475" y="975"/>
                </a:lnTo>
                <a:lnTo>
                  <a:pt x="1475" y="973"/>
                </a:lnTo>
                <a:lnTo>
                  <a:pt x="1475" y="973"/>
                </a:lnTo>
                <a:lnTo>
                  <a:pt x="1473" y="973"/>
                </a:lnTo>
                <a:lnTo>
                  <a:pt x="1473" y="973"/>
                </a:lnTo>
                <a:lnTo>
                  <a:pt x="1473" y="973"/>
                </a:lnTo>
                <a:lnTo>
                  <a:pt x="1473" y="971"/>
                </a:lnTo>
                <a:lnTo>
                  <a:pt x="1473" y="971"/>
                </a:lnTo>
                <a:lnTo>
                  <a:pt x="1475" y="971"/>
                </a:lnTo>
                <a:lnTo>
                  <a:pt x="1475" y="973"/>
                </a:lnTo>
                <a:lnTo>
                  <a:pt x="1475" y="973"/>
                </a:lnTo>
                <a:lnTo>
                  <a:pt x="1475" y="973"/>
                </a:lnTo>
                <a:lnTo>
                  <a:pt x="1475" y="975"/>
                </a:lnTo>
                <a:lnTo>
                  <a:pt x="1475" y="975"/>
                </a:lnTo>
                <a:lnTo>
                  <a:pt x="1477" y="975"/>
                </a:lnTo>
                <a:lnTo>
                  <a:pt x="1475" y="977"/>
                </a:lnTo>
                <a:close/>
                <a:moveTo>
                  <a:pt x="1465" y="965"/>
                </a:moveTo>
                <a:lnTo>
                  <a:pt x="1465" y="965"/>
                </a:lnTo>
                <a:lnTo>
                  <a:pt x="1467" y="962"/>
                </a:lnTo>
                <a:lnTo>
                  <a:pt x="1467" y="962"/>
                </a:lnTo>
                <a:lnTo>
                  <a:pt x="1467" y="962"/>
                </a:lnTo>
                <a:lnTo>
                  <a:pt x="1467" y="962"/>
                </a:lnTo>
                <a:lnTo>
                  <a:pt x="1469" y="962"/>
                </a:lnTo>
                <a:lnTo>
                  <a:pt x="1469" y="962"/>
                </a:lnTo>
                <a:lnTo>
                  <a:pt x="1471" y="960"/>
                </a:lnTo>
                <a:lnTo>
                  <a:pt x="1473" y="960"/>
                </a:lnTo>
                <a:lnTo>
                  <a:pt x="1473" y="958"/>
                </a:lnTo>
                <a:lnTo>
                  <a:pt x="1475" y="958"/>
                </a:lnTo>
                <a:lnTo>
                  <a:pt x="1477" y="958"/>
                </a:lnTo>
                <a:lnTo>
                  <a:pt x="1479" y="958"/>
                </a:lnTo>
                <a:lnTo>
                  <a:pt x="1481" y="956"/>
                </a:lnTo>
                <a:lnTo>
                  <a:pt x="1481" y="958"/>
                </a:lnTo>
                <a:lnTo>
                  <a:pt x="1481" y="956"/>
                </a:lnTo>
                <a:lnTo>
                  <a:pt x="1483" y="956"/>
                </a:lnTo>
                <a:lnTo>
                  <a:pt x="1486" y="956"/>
                </a:lnTo>
                <a:lnTo>
                  <a:pt x="1488" y="956"/>
                </a:lnTo>
                <a:lnTo>
                  <a:pt x="1490" y="956"/>
                </a:lnTo>
                <a:lnTo>
                  <a:pt x="1492" y="956"/>
                </a:lnTo>
                <a:lnTo>
                  <a:pt x="1492" y="956"/>
                </a:lnTo>
                <a:lnTo>
                  <a:pt x="1492" y="954"/>
                </a:lnTo>
                <a:lnTo>
                  <a:pt x="1494" y="954"/>
                </a:lnTo>
                <a:lnTo>
                  <a:pt x="1494" y="954"/>
                </a:lnTo>
                <a:lnTo>
                  <a:pt x="1496" y="956"/>
                </a:lnTo>
                <a:lnTo>
                  <a:pt x="1496" y="956"/>
                </a:lnTo>
                <a:lnTo>
                  <a:pt x="1494" y="956"/>
                </a:lnTo>
                <a:lnTo>
                  <a:pt x="1496" y="956"/>
                </a:lnTo>
                <a:lnTo>
                  <a:pt x="1496" y="956"/>
                </a:lnTo>
                <a:lnTo>
                  <a:pt x="1496" y="956"/>
                </a:lnTo>
                <a:lnTo>
                  <a:pt x="1498" y="956"/>
                </a:lnTo>
                <a:lnTo>
                  <a:pt x="1500" y="956"/>
                </a:lnTo>
                <a:lnTo>
                  <a:pt x="1498" y="956"/>
                </a:lnTo>
                <a:lnTo>
                  <a:pt x="1498" y="956"/>
                </a:lnTo>
                <a:lnTo>
                  <a:pt x="1498" y="956"/>
                </a:lnTo>
                <a:lnTo>
                  <a:pt x="1498" y="956"/>
                </a:lnTo>
                <a:lnTo>
                  <a:pt x="1500" y="956"/>
                </a:lnTo>
                <a:lnTo>
                  <a:pt x="1500" y="956"/>
                </a:lnTo>
                <a:lnTo>
                  <a:pt x="1500" y="956"/>
                </a:lnTo>
                <a:lnTo>
                  <a:pt x="1500" y="958"/>
                </a:lnTo>
                <a:lnTo>
                  <a:pt x="1500" y="958"/>
                </a:lnTo>
                <a:lnTo>
                  <a:pt x="1500" y="958"/>
                </a:lnTo>
                <a:lnTo>
                  <a:pt x="1502" y="958"/>
                </a:lnTo>
                <a:lnTo>
                  <a:pt x="1504" y="956"/>
                </a:lnTo>
                <a:lnTo>
                  <a:pt x="1504" y="956"/>
                </a:lnTo>
                <a:lnTo>
                  <a:pt x="1504" y="956"/>
                </a:lnTo>
                <a:lnTo>
                  <a:pt x="1504" y="956"/>
                </a:lnTo>
                <a:lnTo>
                  <a:pt x="1502" y="956"/>
                </a:lnTo>
                <a:lnTo>
                  <a:pt x="1502" y="956"/>
                </a:lnTo>
                <a:lnTo>
                  <a:pt x="1502" y="956"/>
                </a:lnTo>
                <a:lnTo>
                  <a:pt x="1502" y="956"/>
                </a:lnTo>
                <a:lnTo>
                  <a:pt x="1504" y="954"/>
                </a:lnTo>
                <a:lnTo>
                  <a:pt x="1504" y="954"/>
                </a:lnTo>
                <a:lnTo>
                  <a:pt x="1504" y="954"/>
                </a:lnTo>
                <a:lnTo>
                  <a:pt x="1504" y="954"/>
                </a:lnTo>
                <a:lnTo>
                  <a:pt x="1504" y="954"/>
                </a:lnTo>
                <a:lnTo>
                  <a:pt x="1502" y="954"/>
                </a:lnTo>
                <a:lnTo>
                  <a:pt x="1502" y="954"/>
                </a:lnTo>
                <a:lnTo>
                  <a:pt x="1502" y="954"/>
                </a:lnTo>
                <a:lnTo>
                  <a:pt x="1502" y="954"/>
                </a:lnTo>
                <a:lnTo>
                  <a:pt x="1502" y="952"/>
                </a:lnTo>
                <a:lnTo>
                  <a:pt x="1498" y="954"/>
                </a:lnTo>
                <a:lnTo>
                  <a:pt x="1498" y="954"/>
                </a:lnTo>
                <a:lnTo>
                  <a:pt x="1498" y="954"/>
                </a:lnTo>
                <a:lnTo>
                  <a:pt x="1498" y="954"/>
                </a:lnTo>
                <a:lnTo>
                  <a:pt x="1498" y="954"/>
                </a:lnTo>
                <a:lnTo>
                  <a:pt x="1498" y="954"/>
                </a:lnTo>
                <a:lnTo>
                  <a:pt x="1498" y="954"/>
                </a:lnTo>
                <a:lnTo>
                  <a:pt x="1498" y="954"/>
                </a:lnTo>
                <a:lnTo>
                  <a:pt x="1498" y="954"/>
                </a:lnTo>
                <a:lnTo>
                  <a:pt x="1498" y="952"/>
                </a:lnTo>
                <a:lnTo>
                  <a:pt x="1498" y="954"/>
                </a:lnTo>
                <a:lnTo>
                  <a:pt x="1496" y="954"/>
                </a:lnTo>
                <a:lnTo>
                  <a:pt x="1494" y="954"/>
                </a:lnTo>
                <a:lnTo>
                  <a:pt x="1494" y="954"/>
                </a:lnTo>
                <a:lnTo>
                  <a:pt x="1496" y="954"/>
                </a:lnTo>
                <a:lnTo>
                  <a:pt x="1498" y="952"/>
                </a:lnTo>
                <a:lnTo>
                  <a:pt x="1498" y="952"/>
                </a:lnTo>
                <a:lnTo>
                  <a:pt x="1498" y="952"/>
                </a:lnTo>
                <a:lnTo>
                  <a:pt x="1500" y="952"/>
                </a:lnTo>
                <a:lnTo>
                  <a:pt x="1500" y="952"/>
                </a:lnTo>
                <a:lnTo>
                  <a:pt x="1500" y="952"/>
                </a:lnTo>
                <a:lnTo>
                  <a:pt x="1500" y="952"/>
                </a:lnTo>
                <a:lnTo>
                  <a:pt x="1502" y="952"/>
                </a:lnTo>
                <a:lnTo>
                  <a:pt x="1502" y="952"/>
                </a:lnTo>
                <a:lnTo>
                  <a:pt x="1502" y="952"/>
                </a:lnTo>
                <a:lnTo>
                  <a:pt x="1502" y="952"/>
                </a:lnTo>
                <a:lnTo>
                  <a:pt x="1504" y="952"/>
                </a:lnTo>
                <a:lnTo>
                  <a:pt x="1504" y="952"/>
                </a:lnTo>
                <a:lnTo>
                  <a:pt x="1504" y="952"/>
                </a:lnTo>
                <a:lnTo>
                  <a:pt x="1502" y="954"/>
                </a:lnTo>
                <a:lnTo>
                  <a:pt x="1502" y="954"/>
                </a:lnTo>
                <a:lnTo>
                  <a:pt x="1502" y="954"/>
                </a:lnTo>
                <a:lnTo>
                  <a:pt x="1502" y="954"/>
                </a:lnTo>
                <a:lnTo>
                  <a:pt x="1502" y="954"/>
                </a:lnTo>
                <a:lnTo>
                  <a:pt x="1507" y="952"/>
                </a:lnTo>
                <a:lnTo>
                  <a:pt x="1507" y="952"/>
                </a:lnTo>
                <a:lnTo>
                  <a:pt x="1509" y="952"/>
                </a:lnTo>
                <a:lnTo>
                  <a:pt x="1511" y="952"/>
                </a:lnTo>
                <a:lnTo>
                  <a:pt x="1511" y="952"/>
                </a:lnTo>
                <a:lnTo>
                  <a:pt x="1513" y="950"/>
                </a:lnTo>
                <a:lnTo>
                  <a:pt x="1517" y="950"/>
                </a:lnTo>
                <a:lnTo>
                  <a:pt x="1519" y="948"/>
                </a:lnTo>
                <a:lnTo>
                  <a:pt x="1519" y="948"/>
                </a:lnTo>
                <a:lnTo>
                  <a:pt x="1521" y="948"/>
                </a:lnTo>
                <a:lnTo>
                  <a:pt x="1521" y="948"/>
                </a:lnTo>
                <a:lnTo>
                  <a:pt x="1521" y="948"/>
                </a:lnTo>
                <a:lnTo>
                  <a:pt x="1521" y="948"/>
                </a:lnTo>
                <a:lnTo>
                  <a:pt x="1519" y="948"/>
                </a:lnTo>
                <a:lnTo>
                  <a:pt x="1515" y="952"/>
                </a:lnTo>
                <a:lnTo>
                  <a:pt x="1513" y="954"/>
                </a:lnTo>
                <a:lnTo>
                  <a:pt x="1513" y="954"/>
                </a:lnTo>
                <a:lnTo>
                  <a:pt x="1513" y="954"/>
                </a:lnTo>
                <a:lnTo>
                  <a:pt x="1513" y="954"/>
                </a:lnTo>
                <a:lnTo>
                  <a:pt x="1515" y="954"/>
                </a:lnTo>
                <a:lnTo>
                  <a:pt x="1515" y="954"/>
                </a:lnTo>
                <a:lnTo>
                  <a:pt x="1515" y="954"/>
                </a:lnTo>
                <a:lnTo>
                  <a:pt x="1515" y="954"/>
                </a:lnTo>
                <a:lnTo>
                  <a:pt x="1515" y="956"/>
                </a:lnTo>
                <a:lnTo>
                  <a:pt x="1515" y="956"/>
                </a:lnTo>
                <a:lnTo>
                  <a:pt x="1515" y="956"/>
                </a:lnTo>
                <a:lnTo>
                  <a:pt x="1517" y="956"/>
                </a:lnTo>
                <a:lnTo>
                  <a:pt x="1517" y="956"/>
                </a:lnTo>
                <a:lnTo>
                  <a:pt x="1515" y="956"/>
                </a:lnTo>
                <a:lnTo>
                  <a:pt x="1515" y="956"/>
                </a:lnTo>
                <a:lnTo>
                  <a:pt x="1515" y="958"/>
                </a:lnTo>
                <a:lnTo>
                  <a:pt x="1515" y="958"/>
                </a:lnTo>
                <a:lnTo>
                  <a:pt x="1515" y="958"/>
                </a:lnTo>
                <a:lnTo>
                  <a:pt x="1515" y="958"/>
                </a:lnTo>
                <a:lnTo>
                  <a:pt x="1513" y="958"/>
                </a:lnTo>
                <a:lnTo>
                  <a:pt x="1513" y="958"/>
                </a:lnTo>
                <a:lnTo>
                  <a:pt x="1513" y="958"/>
                </a:lnTo>
                <a:lnTo>
                  <a:pt x="1515" y="958"/>
                </a:lnTo>
                <a:lnTo>
                  <a:pt x="1515" y="960"/>
                </a:lnTo>
                <a:lnTo>
                  <a:pt x="1515" y="960"/>
                </a:lnTo>
                <a:lnTo>
                  <a:pt x="1515" y="962"/>
                </a:lnTo>
                <a:lnTo>
                  <a:pt x="1515" y="962"/>
                </a:lnTo>
                <a:lnTo>
                  <a:pt x="1515" y="962"/>
                </a:lnTo>
                <a:lnTo>
                  <a:pt x="1515" y="962"/>
                </a:lnTo>
                <a:lnTo>
                  <a:pt x="1515" y="962"/>
                </a:lnTo>
                <a:lnTo>
                  <a:pt x="1515" y="962"/>
                </a:lnTo>
                <a:lnTo>
                  <a:pt x="1515" y="965"/>
                </a:lnTo>
                <a:lnTo>
                  <a:pt x="1513" y="965"/>
                </a:lnTo>
                <a:lnTo>
                  <a:pt x="1513" y="965"/>
                </a:lnTo>
                <a:lnTo>
                  <a:pt x="1511" y="965"/>
                </a:lnTo>
                <a:lnTo>
                  <a:pt x="1509" y="965"/>
                </a:lnTo>
                <a:lnTo>
                  <a:pt x="1509" y="967"/>
                </a:lnTo>
                <a:lnTo>
                  <a:pt x="1507" y="967"/>
                </a:lnTo>
                <a:lnTo>
                  <a:pt x="1507" y="967"/>
                </a:lnTo>
                <a:lnTo>
                  <a:pt x="1507" y="967"/>
                </a:lnTo>
                <a:lnTo>
                  <a:pt x="1504" y="967"/>
                </a:lnTo>
                <a:lnTo>
                  <a:pt x="1504" y="969"/>
                </a:lnTo>
                <a:lnTo>
                  <a:pt x="1504" y="969"/>
                </a:lnTo>
                <a:lnTo>
                  <a:pt x="1504" y="969"/>
                </a:lnTo>
                <a:lnTo>
                  <a:pt x="1504" y="969"/>
                </a:lnTo>
                <a:lnTo>
                  <a:pt x="1502" y="969"/>
                </a:lnTo>
                <a:lnTo>
                  <a:pt x="1498" y="969"/>
                </a:lnTo>
                <a:lnTo>
                  <a:pt x="1496" y="969"/>
                </a:lnTo>
                <a:lnTo>
                  <a:pt x="1496" y="969"/>
                </a:lnTo>
                <a:lnTo>
                  <a:pt x="1494" y="969"/>
                </a:lnTo>
                <a:lnTo>
                  <a:pt x="1494" y="967"/>
                </a:lnTo>
                <a:lnTo>
                  <a:pt x="1492" y="967"/>
                </a:lnTo>
                <a:lnTo>
                  <a:pt x="1486" y="967"/>
                </a:lnTo>
                <a:lnTo>
                  <a:pt x="1481" y="967"/>
                </a:lnTo>
                <a:lnTo>
                  <a:pt x="1479" y="967"/>
                </a:lnTo>
                <a:lnTo>
                  <a:pt x="1473" y="969"/>
                </a:lnTo>
                <a:lnTo>
                  <a:pt x="1471" y="969"/>
                </a:lnTo>
                <a:lnTo>
                  <a:pt x="1471" y="969"/>
                </a:lnTo>
                <a:lnTo>
                  <a:pt x="1469" y="969"/>
                </a:lnTo>
                <a:lnTo>
                  <a:pt x="1469" y="969"/>
                </a:lnTo>
                <a:lnTo>
                  <a:pt x="1467" y="969"/>
                </a:lnTo>
                <a:lnTo>
                  <a:pt x="1465" y="969"/>
                </a:lnTo>
                <a:lnTo>
                  <a:pt x="1465" y="969"/>
                </a:lnTo>
                <a:lnTo>
                  <a:pt x="1463" y="969"/>
                </a:lnTo>
                <a:lnTo>
                  <a:pt x="1463" y="967"/>
                </a:lnTo>
                <a:lnTo>
                  <a:pt x="1465" y="965"/>
                </a:lnTo>
                <a:close/>
                <a:moveTo>
                  <a:pt x="1287" y="906"/>
                </a:moveTo>
                <a:lnTo>
                  <a:pt x="1287" y="906"/>
                </a:lnTo>
                <a:lnTo>
                  <a:pt x="1293" y="902"/>
                </a:lnTo>
                <a:lnTo>
                  <a:pt x="1297" y="897"/>
                </a:lnTo>
                <a:lnTo>
                  <a:pt x="1303" y="893"/>
                </a:lnTo>
                <a:lnTo>
                  <a:pt x="1305" y="891"/>
                </a:lnTo>
                <a:lnTo>
                  <a:pt x="1307" y="889"/>
                </a:lnTo>
                <a:lnTo>
                  <a:pt x="1314" y="887"/>
                </a:lnTo>
                <a:lnTo>
                  <a:pt x="1316" y="887"/>
                </a:lnTo>
                <a:lnTo>
                  <a:pt x="1320" y="885"/>
                </a:lnTo>
                <a:lnTo>
                  <a:pt x="1320" y="885"/>
                </a:lnTo>
                <a:lnTo>
                  <a:pt x="1322" y="885"/>
                </a:lnTo>
                <a:lnTo>
                  <a:pt x="1322" y="885"/>
                </a:lnTo>
                <a:lnTo>
                  <a:pt x="1322" y="885"/>
                </a:lnTo>
                <a:lnTo>
                  <a:pt x="1322" y="883"/>
                </a:lnTo>
                <a:lnTo>
                  <a:pt x="1324" y="883"/>
                </a:lnTo>
                <a:lnTo>
                  <a:pt x="1324" y="883"/>
                </a:lnTo>
                <a:lnTo>
                  <a:pt x="1326" y="881"/>
                </a:lnTo>
                <a:lnTo>
                  <a:pt x="1326" y="881"/>
                </a:lnTo>
                <a:lnTo>
                  <a:pt x="1326" y="881"/>
                </a:lnTo>
                <a:lnTo>
                  <a:pt x="1326" y="879"/>
                </a:lnTo>
                <a:lnTo>
                  <a:pt x="1328" y="879"/>
                </a:lnTo>
                <a:lnTo>
                  <a:pt x="1328" y="879"/>
                </a:lnTo>
                <a:lnTo>
                  <a:pt x="1328" y="876"/>
                </a:lnTo>
                <a:lnTo>
                  <a:pt x="1328" y="876"/>
                </a:lnTo>
                <a:lnTo>
                  <a:pt x="1328" y="876"/>
                </a:lnTo>
                <a:lnTo>
                  <a:pt x="1331" y="874"/>
                </a:lnTo>
                <a:lnTo>
                  <a:pt x="1335" y="872"/>
                </a:lnTo>
                <a:lnTo>
                  <a:pt x="1335" y="874"/>
                </a:lnTo>
                <a:lnTo>
                  <a:pt x="1333" y="874"/>
                </a:lnTo>
                <a:lnTo>
                  <a:pt x="1333" y="876"/>
                </a:lnTo>
                <a:lnTo>
                  <a:pt x="1333" y="876"/>
                </a:lnTo>
                <a:lnTo>
                  <a:pt x="1333" y="876"/>
                </a:lnTo>
                <a:lnTo>
                  <a:pt x="1333" y="879"/>
                </a:lnTo>
                <a:lnTo>
                  <a:pt x="1333" y="879"/>
                </a:lnTo>
                <a:lnTo>
                  <a:pt x="1335" y="876"/>
                </a:lnTo>
                <a:lnTo>
                  <a:pt x="1335" y="876"/>
                </a:lnTo>
                <a:lnTo>
                  <a:pt x="1335" y="876"/>
                </a:lnTo>
                <a:lnTo>
                  <a:pt x="1335" y="874"/>
                </a:lnTo>
                <a:lnTo>
                  <a:pt x="1335" y="874"/>
                </a:lnTo>
                <a:lnTo>
                  <a:pt x="1337" y="874"/>
                </a:lnTo>
                <a:lnTo>
                  <a:pt x="1337" y="874"/>
                </a:lnTo>
                <a:lnTo>
                  <a:pt x="1337" y="872"/>
                </a:lnTo>
                <a:lnTo>
                  <a:pt x="1337" y="872"/>
                </a:lnTo>
                <a:lnTo>
                  <a:pt x="1337" y="872"/>
                </a:lnTo>
                <a:lnTo>
                  <a:pt x="1337" y="872"/>
                </a:lnTo>
                <a:lnTo>
                  <a:pt x="1337" y="872"/>
                </a:lnTo>
                <a:lnTo>
                  <a:pt x="1337" y="870"/>
                </a:lnTo>
                <a:lnTo>
                  <a:pt x="1337" y="870"/>
                </a:lnTo>
                <a:lnTo>
                  <a:pt x="1339" y="868"/>
                </a:lnTo>
                <a:lnTo>
                  <a:pt x="1339" y="868"/>
                </a:lnTo>
                <a:lnTo>
                  <a:pt x="1339" y="868"/>
                </a:lnTo>
                <a:lnTo>
                  <a:pt x="1341" y="868"/>
                </a:lnTo>
                <a:lnTo>
                  <a:pt x="1341" y="870"/>
                </a:lnTo>
                <a:lnTo>
                  <a:pt x="1341" y="870"/>
                </a:lnTo>
                <a:lnTo>
                  <a:pt x="1341" y="870"/>
                </a:lnTo>
                <a:lnTo>
                  <a:pt x="1339" y="872"/>
                </a:lnTo>
                <a:lnTo>
                  <a:pt x="1337" y="874"/>
                </a:lnTo>
                <a:lnTo>
                  <a:pt x="1337" y="874"/>
                </a:lnTo>
                <a:lnTo>
                  <a:pt x="1337" y="874"/>
                </a:lnTo>
                <a:lnTo>
                  <a:pt x="1337" y="876"/>
                </a:lnTo>
                <a:lnTo>
                  <a:pt x="1337" y="876"/>
                </a:lnTo>
                <a:lnTo>
                  <a:pt x="1339" y="874"/>
                </a:lnTo>
                <a:lnTo>
                  <a:pt x="1339" y="874"/>
                </a:lnTo>
                <a:lnTo>
                  <a:pt x="1339" y="874"/>
                </a:lnTo>
                <a:lnTo>
                  <a:pt x="1339" y="874"/>
                </a:lnTo>
                <a:lnTo>
                  <a:pt x="1339" y="874"/>
                </a:lnTo>
                <a:lnTo>
                  <a:pt x="1339" y="874"/>
                </a:lnTo>
                <a:lnTo>
                  <a:pt x="1339" y="874"/>
                </a:lnTo>
                <a:lnTo>
                  <a:pt x="1341" y="874"/>
                </a:lnTo>
                <a:lnTo>
                  <a:pt x="1341" y="872"/>
                </a:lnTo>
                <a:lnTo>
                  <a:pt x="1341" y="872"/>
                </a:lnTo>
                <a:lnTo>
                  <a:pt x="1341" y="872"/>
                </a:lnTo>
                <a:lnTo>
                  <a:pt x="1343" y="872"/>
                </a:lnTo>
                <a:lnTo>
                  <a:pt x="1343" y="870"/>
                </a:lnTo>
                <a:lnTo>
                  <a:pt x="1343" y="870"/>
                </a:lnTo>
                <a:lnTo>
                  <a:pt x="1343" y="868"/>
                </a:lnTo>
                <a:lnTo>
                  <a:pt x="1341" y="868"/>
                </a:lnTo>
                <a:lnTo>
                  <a:pt x="1341" y="866"/>
                </a:lnTo>
                <a:lnTo>
                  <a:pt x="1341" y="866"/>
                </a:lnTo>
                <a:lnTo>
                  <a:pt x="1341" y="866"/>
                </a:lnTo>
                <a:lnTo>
                  <a:pt x="1341" y="866"/>
                </a:lnTo>
                <a:lnTo>
                  <a:pt x="1343" y="866"/>
                </a:lnTo>
                <a:lnTo>
                  <a:pt x="1343" y="866"/>
                </a:lnTo>
                <a:lnTo>
                  <a:pt x="1343" y="866"/>
                </a:lnTo>
                <a:lnTo>
                  <a:pt x="1345" y="866"/>
                </a:lnTo>
                <a:lnTo>
                  <a:pt x="1345" y="866"/>
                </a:lnTo>
                <a:lnTo>
                  <a:pt x="1345" y="866"/>
                </a:lnTo>
                <a:lnTo>
                  <a:pt x="1349" y="866"/>
                </a:lnTo>
                <a:lnTo>
                  <a:pt x="1349" y="868"/>
                </a:lnTo>
                <a:lnTo>
                  <a:pt x="1351" y="868"/>
                </a:lnTo>
                <a:lnTo>
                  <a:pt x="1351" y="868"/>
                </a:lnTo>
                <a:lnTo>
                  <a:pt x="1351" y="868"/>
                </a:lnTo>
                <a:lnTo>
                  <a:pt x="1351" y="868"/>
                </a:lnTo>
                <a:lnTo>
                  <a:pt x="1354" y="868"/>
                </a:lnTo>
                <a:lnTo>
                  <a:pt x="1354" y="868"/>
                </a:lnTo>
                <a:lnTo>
                  <a:pt x="1356" y="870"/>
                </a:lnTo>
                <a:lnTo>
                  <a:pt x="1356" y="870"/>
                </a:lnTo>
                <a:lnTo>
                  <a:pt x="1358" y="870"/>
                </a:lnTo>
                <a:lnTo>
                  <a:pt x="1360" y="870"/>
                </a:lnTo>
                <a:lnTo>
                  <a:pt x="1362" y="870"/>
                </a:lnTo>
                <a:lnTo>
                  <a:pt x="1362" y="870"/>
                </a:lnTo>
                <a:lnTo>
                  <a:pt x="1364" y="870"/>
                </a:lnTo>
                <a:lnTo>
                  <a:pt x="1364" y="868"/>
                </a:lnTo>
                <a:lnTo>
                  <a:pt x="1364" y="870"/>
                </a:lnTo>
                <a:lnTo>
                  <a:pt x="1364" y="870"/>
                </a:lnTo>
                <a:lnTo>
                  <a:pt x="1366" y="870"/>
                </a:lnTo>
                <a:lnTo>
                  <a:pt x="1368" y="870"/>
                </a:lnTo>
                <a:lnTo>
                  <a:pt x="1368" y="870"/>
                </a:lnTo>
                <a:lnTo>
                  <a:pt x="1368" y="870"/>
                </a:lnTo>
                <a:lnTo>
                  <a:pt x="1368" y="870"/>
                </a:lnTo>
                <a:lnTo>
                  <a:pt x="1368" y="870"/>
                </a:lnTo>
                <a:lnTo>
                  <a:pt x="1368" y="872"/>
                </a:lnTo>
                <a:lnTo>
                  <a:pt x="1370" y="872"/>
                </a:lnTo>
                <a:lnTo>
                  <a:pt x="1370" y="872"/>
                </a:lnTo>
                <a:lnTo>
                  <a:pt x="1370" y="874"/>
                </a:lnTo>
                <a:lnTo>
                  <a:pt x="1370" y="874"/>
                </a:lnTo>
                <a:lnTo>
                  <a:pt x="1370" y="876"/>
                </a:lnTo>
                <a:lnTo>
                  <a:pt x="1370" y="876"/>
                </a:lnTo>
                <a:lnTo>
                  <a:pt x="1370" y="876"/>
                </a:lnTo>
                <a:lnTo>
                  <a:pt x="1372" y="879"/>
                </a:lnTo>
                <a:lnTo>
                  <a:pt x="1372" y="881"/>
                </a:lnTo>
                <a:lnTo>
                  <a:pt x="1375" y="881"/>
                </a:lnTo>
                <a:lnTo>
                  <a:pt x="1375" y="883"/>
                </a:lnTo>
                <a:lnTo>
                  <a:pt x="1377" y="885"/>
                </a:lnTo>
                <a:lnTo>
                  <a:pt x="1379" y="885"/>
                </a:lnTo>
                <a:lnTo>
                  <a:pt x="1381" y="885"/>
                </a:lnTo>
                <a:lnTo>
                  <a:pt x="1383" y="885"/>
                </a:lnTo>
                <a:lnTo>
                  <a:pt x="1385" y="885"/>
                </a:lnTo>
                <a:lnTo>
                  <a:pt x="1389" y="885"/>
                </a:lnTo>
                <a:lnTo>
                  <a:pt x="1391" y="885"/>
                </a:lnTo>
                <a:lnTo>
                  <a:pt x="1391" y="885"/>
                </a:lnTo>
                <a:lnTo>
                  <a:pt x="1389" y="885"/>
                </a:lnTo>
                <a:lnTo>
                  <a:pt x="1389" y="887"/>
                </a:lnTo>
                <a:lnTo>
                  <a:pt x="1389" y="887"/>
                </a:lnTo>
                <a:lnTo>
                  <a:pt x="1389" y="887"/>
                </a:lnTo>
                <a:lnTo>
                  <a:pt x="1389" y="889"/>
                </a:lnTo>
                <a:lnTo>
                  <a:pt x="1389" y="889"/>
                </a:lnTo>
                <a:lnTo>
                  <a:pt x="1389" y="889"/>
                </a:lnTo>
                <a:lnTo>
                  <a:pt x="1389" y="889"/>
                </a:lnTo>
                <a:lnTo>
                  <a:pt x="1387" y="891"/>
                </a:lnTo>
                <a:lnTo>
                  <a:pt x="1389" y="891"/>
                </a:lnTo>
                <a:lnTo>
                  <a:pt x="1389" y="893"/>
                </a:lnTo>
                <a:lnTo>
                  <a:pt x="1391" y="893"/>
                </a:lnTo>
                <a:lnTo>
                  <a:pt x="1391" y="893"/>
                </a:lnTo>
                <a:lnTo>
                  <a:pt x="1393" y="895"/>
                </a:lnTo>
                <a:lnTo>
                  <a:pt x="1393" y="895"/>
                </a:lnTo>
                <a:lnTo>
                  <a:pt x="1393" y="895"/>
                </a:lnTo>
                <a:lnTo>
                  <a:pt x="1393" y="895"/>
                </a:lnTo>
                <a:lnTo>
                  <a:pt x="1393" y="895"/>
                </a:lnTo>
                <a:lnTo>
                  <a:pt x="1393" y="895"/>
                </a:lnTo>
                <a:lnTo>
                  <a:pt x="1393" y="897"/>
                </a:lnTo>
                <a:lnTo>
                  <a:pt x="1393" y="900"/>
                </a:lnTo>
                <a:lnTo>
                  <a:pt x="1391" y="900"/>
                </a:lnTo>
                <a:lnTo>
                  <a:pt x="1393" y="900"/>
                </a:lnTo>
                <a:lnTo>
                  <a:pt x="1391" y="902"/>
                </a:lnTo>
                <a:lnTo>
                  <a:pt x="1391" y="902"/>
                </a:lnTo>
                <a:lnTo>
                  <a:pt x="1391" y="902"/>
                </a:lnTo>
                <a:lnTo>
                  <a:pt x="1393" y="904"/>
                </a:lnTo>
                <a:lnTo>
                  <a:pt x="1393" y="904"/>
                </a:lnTo>
                <a:lnTo>
                  <a:pt x="1393" y="904"/>
                </a:lnTo>
                <a:lnTo>
                  <a:pt x="1393" y="904"/>
                </a:lnTo>
                <a:lnTo>
                  <a:pt x="1395" y="904"/>
                </a:lnTo>
                <a:lnTo>
                  <a:pt x="1395" y="904"/>
                </a:lnTo>
                <a:lnTo>
                  <a:pt x="1395" y="904"/>
                </a:lnTo>
                <a:lnTo>
                  <a:pt x="1398" y="904"/>
                </a:lnTo>
                <a:lnTo>
                  <a:pt x="1398" y="904"/>
                </a:lnTo>
                <a:lnTo>
                  <a:pt x="1398" y="904"/>
                </a:lnTo>
                <a:lnTo>
                  <a:pt x="1398" y="906"/>
                </a:lnTo>
                <a:lnTo>
                  <a:pt x="1395" y="906"/>
                </a:lnTo>
                <a:lnTo>
                  <a:pt x="1395" y="906"/>
                </a:lnTo>
                <a:lnTo>
                  <a:pt x="1395" y="906"/>
                </a:lnTo>
                <a:lnTo>
                  <a:pt x="1395" y="908"/>
                </a:lnTo>
                <a:lnTo>
                  <a:pt x="1395" y="908"/>
                </a:lnTo>
                <a:lnTo>
                  <a:pt x="1395" y="908"/>
                </a:lnTo>
                <a:lnTo>
                  <a:pt x="1395" y="908"/>
                </a:lnTo>
                <a:lnTo>
                  <a:pt x="1395" y="906"/>
                </a:lnTo>
                <a:lnTo>
                  <a:pt x="1395" y="906"/>
                </a:lnTo>
                <a:lnTo>
                  <a:pt x="1395" y="908"/>
                </a:lnTo>
                <a:lnTo>
                  <a:pt x="1395" y="908"/>
                </a:lnTo>
                <a:lnTo>
                  <a:pt x="1395" y="910"/>
                </a:lnTo>
                <a:lnTo>
                  <a:pt x="1395" y="910"/>
                </a:lnTo>
                <a:lnTo>
                  <a:pt x="1395" y="910"/>
                </a:lnTo>
                <a:lnTo>
                  <a:pt x="1395" y="912"/>
                </a:lnTo>
                <a:lnTo>
                  <a:pt x="1395" y="912"/>
                </a:lnTo>
                <a:lnTo>
                  <a:pt x="1395" y="910"/>
                </a:lnTo>
                <a:lnTo>
                  <a:pt x="1395" y="910"/>
                </a:lnTo>
                <a:lnTo>
                  <a:pt x="1398" y="910"/>
                </a:lnTo>
                <a:lnTo>
                  <a:pt x="1400" y="910"/>
                </a:lnTo>
                <a:lnTo>
                  <a:pt x="1400" y="910"/>
                </a:lnTo>
                <a:lnTo>
                  <a:pt x="1402" y="910"/>
                </a:lnTo>
                <a:lnTo>
                  <a:pt x="1402" y="910"/>
                </a:lnTo>
                <a:lnTo>
                  <a:pt x="1402" y="912"/>
                </a:lnTo>
                <a:lnTo>
                  <a:pt x="1402" y="912"/>
                </a:lnTo>
                <a:lnTo>
                  <a:pt x="1402" y="912"/>
                </a:lnTo>
                <a:lnTo>
                  <a:pt x="1402" y="914"/>
                </a:lnTo>
                <a:lnTo>
                  <a:pt x="1402" y="914"/>
                </a:lnTo>
                <a:lnTo>
                  <a:pt x="1404" y="914"/>
                </a:lnTo>
                <a:lnTo>
                  <a:pt x="1404" y="914"/>
                </a:lnTo>
                <a:lnTo>
                  <a:pt x="1404" y="914"/>
                </a:lnTo>
                <a:lnTo>
                  <a:pt x="1404" y="914"/>
                </a:lnTo>
                <a:lnTo>
                  <a:pt x="1408" y="914"/>
                </a:lnTo>
                <a:lnTo>
                  <a:pt x="1408" y="914"/>
                </a:lnTo>
                <a:lnTo>
                  <a:pt x="1408" y="916"/>
                </a:lnTo>
                <a:lnTo>
                  <a:pt x="1410" y="916"/>
                </a:lnTo>
                <a:lnTo>
                  <a:pt x="1416" y="916"/>
                </a:lnTo>
                <a:lnTo>
                  <a:pt x="1419" y="916"/>
                </a:lnTo>
                <a:lnTo>
                  <a:pt x="1421" y="916"/>
                </a:lnTo>
                <a:lnTo>
                  <a:pt x="1423" y="916"/>
                </a:lnTo>
                <a:lnTo>
                  <a:pt x="1423" y="916"/>
                </a:lnTo>
                <a:lnTo>
                  <a:pt x="1423" y="916"/>
                </a:lnTo>
                <a:lnTo>
                  <a:pt x="1427" y="916"/>
                </a:lnTo>
                <a:lnTo>
                  <a:pt x="1427" y="916"/>
                </a:lnTo>
                <a:lnTo>
                  <a:pt x="1429" y="918"/>
                </a:lnTo>
                <a:lnTo>
                  <a:pt x="1429" y="918"/>
                </a:lnTo>
                <a:lnTo>
                  <a:pt x="1431" y="918"/>
                </a:lnTo>
                <a:lnTo>
                  <a:pt x="1433" y="918"/>
                </a:lnTo>
                <a:lnTo>
                  <a:pt x="1435" y="918"/>
                </a:lnTo>
                <a:lnTo>
                  <a:pt x="1435" y="918"/>
                </a:lnTo>
                <a:lnTo>
                  <a:pt x="1435" y="918"/>
                </a:lnTo>
                <a:lnTo>
                  <a:pt x="1435" y="918"/>
                </a:lnTo>
                <a:lnTo>
                  <a:pt x="1435" y="918"/>
                </a:lnTo>
                <a:lnTo>
                  <a:pt x="1435" y="918"/>
                </a:lnTo>
                <a:lnTo>
                  <a:pt x="1435" y="918"/>
                </a:lnTo>
                <a:lnTo>
                  <a:pt x="1437" y="918"/>
                </a:lnTo>
                <a:lnTo>
                  <a:pt x="1437" y="918"/>
                </a:lnTo>
                <a:lnTo>
                  <a:pt x="1437" y="918"/>
                </a:lnTo>
                <a:lnTo>
                  <a:pt x="1437" y="918"/>
                </a:lnTo>
                <a:lnTo>
                  <a:pt x="1437" y="918"/>
                </a:lnTo>
                <a:lnTo>
                  <a:pt x="1437" y="921"/>
                </a:lnTo>
                <a:lnTo>
                  <a:pt x="1437" y="921"/>
                </a:lnTo>
                <a:lnTo>
                  <a:pt x="1437" y="921"/>
                </a:lnTo>
                <a:lnTo>
                  <a:pt x="1437" y="921"/>
                </a:lnTo>
                <a:lnTo>
                  <a:pt x="1437" y="921"/>
                </a:lnTo>
                <a:lnTo>
                  <a:pt x="1437" y="921"/>
                </a:lnTo>
                <a:lnTo>
                  <a:pt x="1439" y="921"/>
                </a:lnTo>
                <a:lnTo>
                  <a:pt x="1439" y="921"/>
                </a:lnTo>
                <a:lnTo>
                  <a:pt x="1442" y="921"/>
                </a:lnTo>
                <a:lnTo>
                  <a:pt x="1442" y="921"/>
                </a:lnTo>
                <a:lnTo>
                  <a:pt x="1444" y="921"/>
                </a:lnTo>
                <a:lnTo>
                  <a:pt x="1444" y="921"/>
                </a:lnTo>
                <a:lnTo>
                  <a:pt x="1444" y="921"/>
                </a:lnTo>
                <a:lnTo>
                  <a:pt x="1444" y="921"/>
                </a:lnTo>
                <a:lnTo>
                  <a:pt x="1444" y="921"/>
                </a:lnTo>
                <a:lnTo>
                  <a:pt x="1444" y="921"/>
                </a:lnTo>
                <a:lnTo>
                  <a:pt x="1444" y="921"/>
                </a:lnTo>
                <a:lnTo>
                  <a:pt x="1446" y="921"/>
                </a:lnTo>
                <a:lnTo>
                  <a:pt x="1448" y="921"/>
                </a:lnTo>
                <a:lnTo>
                  <a:pt x="1448" y="921"/>
                </a:lnTo>
                <a:lnTo>
                  <a:pt x="1448" y="921"/>
                </a:lnTo>
                <a:lnTo>
                  <a:pt x="1448" y="923"/>
                </a:lnTo>
                <a:lnTo>
                  <a:pt x="1450" y="923"/>
                </a:lnTo>
                <a:lnTo>
                  <a:pt x="1450" y="923"/>
                </a:lnTo>
                <a:lnTo>
                  <a:pt x="1450" y="923"/>
                </a:lnTo>
                <a:lnTo>
                  <a:pt x="1450" y="925"/>
                </a:lnTo>
                <a:lnTo>
                  <a:pt x="1450" y="925"/>
                </a:lnTo>
                <a:lnTo>
                  <a:pt x="1450" y="925"/>
                </a:lnTo>
                <a:lnTo>
                  <a:pt x="1450" y="925"/>
                </a:lnTo>
                <a:lnTo>
                  <a:pt x="1452" y="927"/>
                </a:lnTo>
                <a:lnTo>
                  <a:pt x="1452" y="927"/>
                </a:lnTo>
                <a:lnTo>
                  <a:pt x="1452" y="927"/>
                </a:lnTo>
                <a:lnTo>
                  <a:pt x="1452" y="927"/>
                </a:lnTo>
                <a:lnTo>
                  <a:pt x="1452" y="927"/>
                </a:lnTo>
                <a:lnTo>
                  <a:pt x="1454" y="927"/>
                </a:lnTo>
                <a:lnTo>
                  <a:pt x="1454" y="927"/>
                </a:lnTo>
                <a:lnTo>
                  <a:pt x="1454" y="927"/>
                </a:lnTo>
                <a:lnTo>
                  <a:pt x="1454" y="927"/>
                </a:lnTo>
                <a:lnTo>
                  <a:pt x="1454" y="927"/>
                </a:lnTo>
                <a:lnTo>
                  <a:pt x="1454" y="929"/>
                </a:lnTo>
                <a:lnTo>
                  <a:pt x="1454" y="929"/>
                </a:lnTo>
                <a:lnTo>
                  <a:pt x="1454" y="931"/>
                </a:lnTo>
                <a:lnTo>
                  <a:pt x="1456" y="931"/>
                </a:lnTo>
                <a:lnTo>
                  <a:pt x="1456" y="931"/>
                </a:lnTo>
                <a:lnTo>
                  <a:pt x="1458" y="931"/>
                </a:lnTo>
                <a:lnTo>
                  <a:pt x="1458" y="931"/>
                </a:lnTo>
                <a:lnTo>
                  <a:pt x="1458" y="931"/>
                </a:lnTo>
                <a:lnTo>
                  <a:pt x="1458" y="931"/>
                </a:lnTo>
                <a:lnTo>
                  <a:pt x="1458" y="931"/>
                </a:lnTo>
                <a:lnTo>
                  <a:pt x="1458" y="931"/>
                </a:lnTo>
                <a:lnTo>
                  <a:pt x="1458" y="931"/>
                </a:lnTo>
                <a:lnTo>
                  <a:pt x="1460" y="931"/>
                </a:lnTo>
                <a:lnTo>
                  <a:pt x="1458" y="933"/>
                </a:lnTo>
                <a:lnTo>
                  <a:pt x="1458" y="933"/>
                </a:lnTo>
                <a:lnTo>
                  <a:pt x="1458" y="933"/>
                </a:lnTo>
                <a:lnTo>
                  <a:pt x="1458" y="935"/>
                </a:lnTo>
                <a:lnTo>
                  <a:pt x="1458" y="935"/>
                </a:lnTo>
                <a:lnTo>
                  <a:pt x="1458" y="935"/>
                </a:lnTo>
                <a:lnTo>
                  <a:pt x="1458" y="935"/>
                </a:lnTo>
                <a:lnTo>
                  <a:pt x="1460" y="935"/>
                </a:lnTo>
                <a:lnTo>
                  <a:pt x="1460" y="935"/>
                </a:lnTo>
                <a:lnTo>
                  <a:pt x="1460" y="935"/>
                </a:lnTo>
                <a:lnTo>
                  <a:pt x="1458" y="935"/>
                </a:lnTo>
                <a:lnTo>
                  <a:pt x="1458" y="935"/>
                </a:lnTo>
                <a:lnTo>
                  <a:pt x="1460" y="937"/>
                </a:lnTo>
                <a:lnTo>
                  <a:pt x="1460" y="937"/>
                </a:lnTo>
                <a:lnTo>
                  <a:pt x="1460" y="937"/>
                </a:lnTo>
                <a:lnTo>
                  <a:pt x="1460" y="937"/>
                </a:lnTo>
                <a:lnTo>
                  <a:pt x="1460" y="939"/>
                </a:lnTo>
                <a:lnTo>
                  <a:pt x="1460" y="939"/>
                </a:lnTo>
                <a:lnTo>
                  <a:pt x="1463" y="939"/>
                </a:lnTo>
                <a:lnTo>
                  <a:pt x="1463" y="939"/>
                </a:lnTo>
                <a:lnTo>
                  <a:pt x="1463" y="941"/>
                </a:lnTo>
                <a:lnTo>
                  <a:pt x="1463" y="941"/>
                </a:lnTo>
                <a:lnTo>
                  <a:pt x="1465" y="941"/>
                </a:lnTo>
                <a:lnTo>
                  <a:pt x="1465" y="941"/>
                </a:lnTo>
                <a:lnTo>
                  <a:pt x="1465" y="939"/>
                </a:lnTo>
                <a:lnTo>
                  <a:pt x="1465" y="939"/>
                </a:lnTo>
                <a:lnTo>
                  <a:pt x="1465" y="941"/>
                </a:lnTo>
                <a:lnTo>
                  <a:pt x="1465" y="941"/>
                </a:lnTo>
                <a:lnTo>
                  <a:pt x="1465" y="941"/>
                </a:lnTo>
                <a:lnTo>
                  <a:pt x="1465" y="941"/>
                </a:lnTo>
                <a:lnTo>
                  <a:pt x="1465" y="941"/>
                </a:lnTo>
                <a:lnTo>
                  <a:pt x="1463" y="941"/>
                </a:lnTo>
                <a:lnTo>
                  <a:pt x="1463" y="941"/>
                </a:lnTo>
                <a:lnTo>
                  <a:pt x="1463" y="941"/>
                </a:lnTo>
                <a:lnTo>
                  <a:pt x="1460" y="941"/>
                </a:lnTo>
                <a:lnTo>
                  <a:pt x="1460" y="941"/>
                </a:lnTo>
                <a:lnTo>
                  <a:pt x="1460" y="941"/>
                </a:lnTo>
                <a:lnTo>
                  <a:pt x="1460" y="939"/>
                </a:lnTo>
                <a:lnTo>
                  <a:pt x="1460" y="941"/>
                </a:lnTo>
                <a:lnTo>
                  <a:pt x="1458" y="941"/>
                </a:lnTo>
                <a:lnTo>
                  <a:pt x="1458" y="941"/>
                </a:lnTo>
                <a:lnTo>
                  <a:pt x="1458" y="941"/>
                </a:lnTo>
                <a:lnTo>
                  <a:pt x="1458" y="941"/>
                </a:lnTo>
                <a:lnTo>
                  <a:pt x="1460" y="944"/>
                </a:lnTo>
                <a:lnTo>
                  <a:pt x="1460" y="944"/>
                </a:lnTo>
                <a:lnTo>
                  <a:pt x="1460" y="946"/>
                </a:lnTo>
                <a:lnTo>
                  <a:pt x="1460" y="946"/>
                </a:lnTo>
                <a:lnTo>
                  <a:pt x="1458" y="948"/>
                </a:lnTo>
                <a:lnTo>
                  <a:pt x="1456" y="946"/>
                </a:lnTo>
                <a:lnTo>
                  <a:pt x="1454" y="946"/>
                </a:lnTo>
                <a:lnTo>
                  <a:pt x="1452" y="944"/>
                </a:lnTo>
                <a:lnTo>
                  <a:pt x="1450" y="944"/>
                </a:lnTo>
                <a:lnTo>
                  <a:pt x="1450" y="944"/>
                </a:lnTo>
                <a:lnTo>
                  <a:pt x="1448" y="944"/>
                </a:lnTo>
                <a:lnTo>
                  <a:pt x="1448" y="944"/>
                </a:lnTo>
                <a:lnTo>
                  <a:pt x="1448" y="946"/>
                </a:lnTo>
                <a:lnTo>
                  <a:pt x="1446" y="944"/>
                </a:lnTo>
                <a:lnTo>
                  <a:pt x="1448" y="944"/>
                </a:lnTo>
                <a:lnTo>
                  <a:pt x="1448" y="941"/>
                </a:lnTo>
                <a:lnTo>
                  <a:pt x="1448" y="941"/>
                </a:lnTo>
                <a:lnTo>
                  <a:pt x="1448" y="941"/>
                </a:lnTo>
                <a:lnTo>
                  <a:pt x="1446" y="941"/>
                </a:lnTo>
                <a:lnTo>
                  <a:pt x="1446" y="941"/>
                </a:lnTo>
                <a:lnTo>
                  <a:pt x="1444" y="941"/>
                </a:lnTo>
                <a:lnTo>
                  <a:pt x="1444" y="941"/>
                </a:lnTo>
                <a:lnTo>
                  <a:pt x="1444" y="941"/>
                </a:lnTo>
                <a:lnTo>
                  <a:pt x="1446" y="941"/>
                </a:lnTo>
                <a:lnTo>
                  <a:pt x="1446" y="939"/>
                </a:lnTo>
                <a:lnTo>
                  <a:pt x="1446" y="939"/>
                </a:lnTo>
                <a:lnTo>
                  <a:pt x="1446" y="939"/>
                </a:lnTo>
                <a:lnTo>
                  <a:pt x="1446" y="939"/>
                </a:lnTo>
                <a:lnTo>
                  <a:pt x="1446" y="939"/>
                </a:lnTo>
                <a:lnTo>
                  <a:pt x="1446" y="939"/>
                </a:lnTo>
                <a:lnTo>
                  <a:pt x="1446" y="939"/>
                </a:lnTo>
                <a:lnTo>
                  <a:pt x="1444" y="939"/>
                </a:lnTo>
                <a:lnTo>
                  <a:pt x="1444" y="939"/>
                </a:lnTo>
                <a:lnTo>
                  <a:pt x="1444" y="939"/>
                </a:lnTo>
                <a:lnTo>
                  <a:pt x="1444" y="939"/>
                </a:lnTo>
                <a:lnTo>
                  <a:pt x="1444" y="939"/>
                </a:lnTo>
                <a:lnTo>
                  <a:pt x="1444" y="939"/>
                </a:lnTo>
                <a:lnTo>
                  <a:pt x="1444" y="937"/>
                </a:lnTo>
                <a:lnTo>
                  <a:pt x="1444" y="937"/>
                </a:lnTo>
                <a:lnTo>
                  <a:pt x="1442" y="937"/>
                </a:lnTo>
                <a:lnTo>
                  <a:pt x="1442" y="937"/>
                </a:lnTo>
                <a:lnTo>
                  <a:pt x="1442" y="935"/>
                </a:lnTo>
                <a:lnTo>
                  <a:pt x="1442" y="935"/>
                </a:lnTo>
                <a:lnTo>
                  <a:pt x="1442" y="935"/>
                </a:lnTo>
                <a:lnTo>
                  <a:pt x="1442" y="933"/>
                </a:lnTo>
                <a:lnTo>
                  <a:pt x="1442" y="933"/>
                </a:lnTo>
                <a:lnTo>
                  <a:pt x="1439" y="933"/>
                </a:lnTo>
                <a:lnTo>
                  <a:pt x="1437" y="933"/>
                </a:lnTo>
                <a:lnTo>
                  <a:pt x="1435" y="933"/>
                </a:lnTo>
                <a:lnTo>
                  <a:pt x="1435" y="933"/>
                </a:lnTo>
                <a:lnTo>
                  <a:pt x="1435" y="935"/>
                </a:lnTo>
                <a:lnTo>
                  <a:pt x="1437" y="935"/>
                </a:lnTo>
                <a:lnTo>
                  <a:pt x="1437" y="935"/>
                </a:lnTo>
                <a:lnTo>
                  <a:pt x="1437" y="935"/>
                </a:lnTo>
                <a:lnTo>
                  <a:pt x="1437" y="935"/>
                </a:lnTo>
                <a:lnTo>
                  <a:pt x="1439" y="937"/>
                </a:lnTo>
                <a:lnTo>
                  <a:pt x="1439" y="937"/>
                </a:lnTo>
                <a:lnTo>
                  <a:pt x="1439" y="937"/>
                </a:lnTo>
                <a:lnTo>
                  <a:pt x="1439" y="937"/>
                </a:lnTo>
                <a:lnTo>
                  <a:pt x="1442" y="939"/>
                </a:lnTo>
                <a:lnTo>
                  <a:pt x="1442" y="939"/>
                </a:lnTo>
                <a:lnTo>
                  <a:pt x="1442" y="939"/>
                </a:lnTo>
                <a:lnTo>
                  <a:pt x="1442" y="941"/>
                </a:lnTo>
                <a:lnTo>
                  <a:pt x="1442" y="941"/>
                </a:lnTo>
                <a:lnTo>
                  <a:pt x="1442" y="944"/>
                </a:lnTo>
                <a:lnTo>
                  <a:pt x="1442" y="944"/>
                </a:lnTo>
                <a:lnTo>
                  <a:pt x="1442" y="946"/>
                </a:lnTo>
                <a:lnTo>
                  <a:pt x="1442" y="946"/>
                </a:lnTo>
                <a:lnTo>
                  <a:pt x="1439" y="948"/>
                </a:lnTo>
                <a:lnTo>
                  <a:pt x="1439" y="948"/>
                </a:lnTo>
                <a:lnTo>
                  <a:pt x="1439" y="948"/>
                </a:lnTo>
                <a:lnTo>
                  <a:pt x="1439" y="948"/>
                </a:lnTo>
                <a:lnTo>
                  <a:pt x="1437" y="948"/>
                </a:lnTo>
                <a:lnTo>
                  <a:pt x="1437" y="950"/>
                </a:lnTo>
                <a:lnTo>
                  <a:pt x="1437" y="950"/>
                </a:lnTo>
                <a:lnTo>
                  <a:pt x="1437" y="952"/>
                </a:lnTo>
                <a:lnTo>
                  <a:pt x="1437" y="952"/>
                </a:lnTo>
                <a:lnTo>
                  <a:pt x="1435" y="954"/>
                </a:lnTo>
                <a:lnTo>
                  <a:pt x="1435" y="954"/>
                </a:lnTo>
                <a:lnTo>
                  <a:pt x="1435" y="956"/>
                </a:lnTo>
                <a:lnTo>
                  <a:pt x="1435" y="962"/>
                </a:lnTo>
                <a:lnTo>
                  <a:pt x="1435" y="962"/>
                </a:lnTo>
                <a:lnTo>
                  <a:pt x="1435" y="965"/>
                </a:lnTo>
                <a:lnTo>
                  <a:pt x="1435" y="967"/>
                </a:lnTo>
                <a:lnTo>
                  <a:pt x="1435" y="967"/>
                </a:lnTo>
                <a:lnTo>
                  <a:pt x="1433" y="969"/>
                </a:lnTo>
                <a:lnTo>
                  <a:pt x="1433" y="969"/>
                </a:lnTo>
                <a:lnTo>
                  <a:pt x="1431" y="969"/>
                </a:lnTo>
                <a:lnTo>
                  <a:pt x="1431" y="971"/>
                </a:lnTo>
                <a:lnTo>
                  <a:pt x="1431" y="971"/>
                </a:lnTo>
                <a:lnTo>
                  <a:pt x="1429" y="971"/>
                </a:lnTo>
                <a:lnTo>
                  <a:pt x="1427" y="973"/>
                </a:lnTo>
                <a:lnTo>
                  <a:pt x="1425" y="973"/>
                </a:lnTo>
                <a:lnTo>
                  <a:pt x="1425" y="973"/>
                </a:lnTo>
                <a:lnTo>
                  <a:pt x="1425" y="971"/>
                </a:lnTo>
                <a:lnTo>
                  <a:pt x="1425" y="969"/>
                </a:lnTo>
                <a:lnTo>
                  <a:pt x="1423" y="962"/>
                </a:lnTo>
                <a:lnTo>
                  <a:pt x="1423" y="958"/>
                </a:lnTo>
                <a:lnTo>
                  <a:pt x="1421" y="956"/>
                </a:lnTo>
                <a:lnTo>
                  <a:pt x="1421" y="956"/>
                </a:lnTo>
                <a:lnTo>
                  <a:pt x="1419" y="954"/>
                </a:lnTo>
                <a:lnTo>
                  <a:pt x="1419" y="954"/>
                </a:lnTo>
                <a:lnTo>
                  <a:pt x="1416" y="954"/>
                </a:lnTo>
                <a:lnTo>
                  <a:pt x="1416" y="956"/>
                </a:lnTo>
                <a:lnTo>
                  <a:pt x="1414" y="956"/>
                </a:lnTo>
                <a:lnTo>
                  <a:pt x="1412" y="956"/>
                </a:lnTo>
                <a:lnTo>
                  <a:pt x="1412" y="956"/>
                </a:lnTo>
                <a:lnTo>
                  <a:pt x="1412" y="956"/>
                </a:lnTo>
                <a:lnTo>
                  <a:pt x="1412" y="956"/>
                </a:lnTo>
                <a:lnTo>
                  <a:pt x="1412" y="956"/>
                </a:lnTo>
                <a:lnTo>
                  <a:pt x="1412" y="958"/>
                </a:lnTo>
                <a:lnTo>
                  <a:pt x="1412" y="958"/>
                </a:lnTo>
                <a:lnTo>
                  <a:pt x="1410" y="960"/>
                </a:lnTo>
                <a:lnTo>
                  <a:pt x="1410" y="960"/>
                </a:lnTo>
                <a:lnTo>
                  <a:pt x="1410" y="960"/>
                </a:lnTo>
                <a:lnTo>
                  <a:pt x="1408" y="960"/>
                </a:lnTo>
                <a:lnTo>
                  <a:pt x="1408" y="962"/>
                </a:lnTo>
                <a:lnTo>
                  <a:pt x="1408" y="962"/>
                </a:lnTo>
                <a:lnTo>
                  <a:pt x="1406" y="962"/>
                </a:lnTo>
                <a:lnTo>
                  <a:pt x="1404" y="962"/>
                </a:lnTo>
                <a:lnTo>
                  <a:pt x="1404" y="960"/>
                </a:lnTo>
                <a:lnTo>
                  <a:pt x="1404" y="960"/>
                </a:lnTo>
                <a:lnTo>
                  <a:pt x="1404" y="960"/>
                </a:lnTo>
                <a:lnTo>
                  <a:pt x="1404" y="958"/>
                </a:lnTo>
                <a:lnTo>
                  <a:pt x="1404" y="958"/>
                </a:lnTo>
                <a:lnTo>
                  <a:pt x="1404" y="956"/>
                </a:lnTo>
                <a:lnTo>
                  <a:pt x="1406" y="956"/>
                </a:lnTo>
                <a:lnTo>
                  <a:pt x="1406" y="956"/>
                </a:lnTo>
                <a:lnTo>
                  <a:pt x="1408" y="956"/>
                </a:lnTo>
                <a:lnTo>
                  <a:pt x="1408" y="954"/>
                </a:lnTo>
                <a:lnTo>
                  <a:pt x="1408" y="954"/>
                </a:lnTo>
                <a:lnTo>
                  <a:pt x="1408" y="954"/>
                </a:lnTo>
                <a:lnTo>
                  <a:pt x="1408" y="954"/>
                </a:lnTo>
                <a:lnTo>
                  <a:pt x="1410" y="952"/>
                </a:lnTo>
                <a:lnTo>
                  <a:pt x="1410" y="950"/>
                </a:lnTo>
                <a:lnTo>
                  <a:pt x="1410" y="950"/>
                </a:lnTo>
                <a:lnTo>
                  <a:pt x="1410" y="950"/>
                </a:lnTo>
                <a:lnTo>
                  <a:pt x="1410" y="952"/>
                </a:lnTo>
                <a:lnTo>
                  <a:pt x="1412" y="950"/>
                </a:lnTo>
                <a:lnTo>
                  <a:pt x="1412" y="950"/>
                </a:lnTo>
                <a:lnTo>
                  <a:pt x="1412" y="948"/>
                </a:lnTo>
                <a:lnTo>
                  <a:pt x="1412" y="946"/>
                </a:lnTo>
                <a:lnTo>
                  <a:pt x="1412" y="944"/>
                </a:lnTo>
                <a:lnTo>
                  <a:pt x="1412" y="944"/>
                </a:lnTo>
                <a:lnTo>
                  <a:pt x="1412" y="941"/>
                </a:lnTo>
                <a:lnTo>
                  <a:pt x="1412" y="939"/>
                </a:lnTo>
                <a:lnTo>
                  <a:pt x="1410" y="939"/>
                </a:lnTo>
                <a:lnTo>
                  <a:pt x="1410" y="937"/>
                </a:lnTo>
                <a:lnTo>
                  <a:pt x="1410" y="937"/>
                </a:lnTo>
                <a:lnTo>
                  <a:pt x="1410" y="937"/>
                </a:lnTo>
                <a:lnTo>
                  <a:pt x="1412" y="937"/>
                </a:lnTo>
                <a:lnTo>
                  <a:pt x="1412" y="937"/>
                </a:lnTo>
                <a:lnTo>
                  <a:pt x="1412" y="937"/>
                </a:lnTo>
                <a:lnTo>
                  <a:pt x="1412" y="937"/>
                </a:lnTo>
                <a:lnTo>
                  <a:pt x="1412" y="937"/>
                </a:lnTo>
                <a:lnTo>
                  <a:pt x="1412" y="935"/>
                </a:lnTo>
                <a:lnTo>
                  <a:pt x="1412" y="935"/>
                </a:lnTo>
                <a:lnTo>
                  <a:pt x="1412" y="935"/>
                </a:lnTo>
                <a:lnTo>
                  <a:pt x="1412" y="933"/>
                </a:lnTo>
                <a:lnTo>
                  <a:pt x="1412" y="933"/>
                </a:lnTo>
                <a:lnTo>
                  <a:pt x="1412" y="933"/>
                </a:lnTo>
                <a:lnTo>
                  <a:pt x="1410" y="933"/>
                </a:lnTo>
                <a:lnTo>
                  <a:pt x="1410" y="931"/>
                </a:lnTo>
                <a:lnTo>
                  <a:pt x="1408" y="931"/>
                </a:lnTo>
                <a:lnTo>
                  <a:pt x="1404" y="929"/>
                </a:lnTo>
                <a:lnTo>
                  <a:pt x="1404" y="929"/>
                </a:lnTo>
                <a:lnTo>
                  <a:pt x="1404" y="929"/>
                </a:lnTo>
                <a:lnTo>
                  <a:pt x="1402" y="929"/>
                </a:lnTo>
                <a:lnTo>
                  <a:pt x="1402" y="929"/>
                </a:lnTo>
                <a:lnTo>
                  <a:pt x="1400" y="927"/>
                </a:lnTo>
                <a:lnTo>
                  <a:pt x="1400" y="927"/>
                </a:lnTo>
                <a:lnTo>
                  <a:pt x="1400" y="927"/>
                </a:lnTo>
                <a:lnTo>
                  <a:pt x="1398" y="927"/>
                </a:lnTo>
                <a:lnTo>
                  <a:pt x="1395" y="927"/>
                </a:lnTo>
                <a:lnTo>
                  <a:pt x="1395" y="925"/>
                </a:lnTo>
                <a:lnTo>
                  <a:pt x="1393" y="925"/>
                </a:lnTo>
                <a:lnTo>
                  <a:pt x="1391" y="925"/>
                </a:lnTo>
                <a:lnTo>
                  <a:pt x="1391" y="925"/>
                </a:lnTo>
                <a:lnTo>
                  <a:pt x="1389" y="925"/>
                </a:lnTo>
                <a:lnTo>
                  <a:pt x="1389" y="925"/>
                </a:lnTo>
                <a:lnTo>
                  <a:pt x="1389" y="925"/>
                </a:lnTo>
                <a:lnTo>
                  <a:pt x="1389" y="925"/>
                </a:lnTo>
                <a:lnTo>
                  <a:pt x="1389" y="925"/>
                </a:lnTo>
                <a:lnTo>
                  <a:pt x="1387" y="927"/>
                </a:lnTo>
                <a:lnTo>
                  <a:pt x="1387" y="927"/>
                </a:lnTo>
                <a:lnTo>
                  <a:pt x="1387" y="929"/>
                </a:lnTo>
                <a:lnTo>
                  <a:pt x="1387" y="929"/>
                </a:lnTo>
                <a:lnTo>
                  <a:pt x="1387" y="929"/>
                </a:lnTo>
                <a:lnTo>
                  <a:pt x="1389" y="931"/>
                </a:lnTo>
                <a:lnTo>
                  <a:pt x="1389" y="931"/>
                </a:lnTo>
                <a:lnTo>
                  <a:pt x="1389" y="931"/>
                </a:lnTo>
                <a:lnTo>
                  <a:pt x="1389" y="931"/>
                </a:lnTo>
                <a:lnTo>
                  <a:pt x="1387" y="931"/>
                </a:lnTo>
                <a:lnTo>
                  <a:pt x="1387" y="931"/>
                </a:lnTo>
                <a:lnTo>
                  <a:pt x="1385" y="931"/>
                </a:lnTo>
                <a:lnTo>
                  <a:pt x="1383" y="933"/>
                </a:lnTo>
                <a:lnTo>
                  <a:pt x="1383" y="933"/>
                </a:lnTo>
                <a:lnTo>
                  <a:pt x="1383" y="933"/>
                </a:lnTo>
                <a:lnTo>
                  <a:pt x="1383" y="935"/>
                </a:lnTo>
                <a:lnTo>
                  <a:pt x="1383" y="937"/>
                </a:lnTo>
                <a:lnTo>
                  <a:pt x="1383" y="937"/>
                </a:lnTo>
                <a:lnTo>
                  <a:pt x="1383" y="939"/>
                </a:lnTo>
                <a:lnTo>
                  <a:pt x="1381" y="941"/>
                </a:lnTo>
                <a:lnTo>
                  <a:pt x="1381" y="941"/>
                </a:lnTo>
                <a:lnTo>
                  <a:pt x="1381" y="941"/>
                </a:lnTo>
                <a:lnTo>
                  <a:pt x="1381" y="941"/>
                </a:lnTo>
                <a:lnTo>
                  <a:pt x="1381" y="939"/>
                </a:lnTo>
                <a:lnTo>
                  <a:pt x="1381" y="939"/>
                </a:lnTo>
                <a:lnTo>
                  <a:pt x="1381" y="937"/>
                </a:lnTo>
                <a:lnTo>
                  <a:pt x="1381" y="937"/>
                </a:lnTo>
                <a:lnTo>
                  <a:pt x="1381" y="939"/>
                </a:lnTo>
                <a:lnTo>
                  <a:pt x="1381" y="939"/>
                </a:lnTo>
                <a:lnTo>
                  <a:pt x="1381" y="939"/>
                </a:lnTo>
                <a:lnTo>
                  <a:pt x="1381" y="939"/>
                </a:lnTo>
                <a:lnTo>
                  <a:pt x="1381" y="939"/>
                </a:lnTo>
                <a:lnTo>
                  <a:pt x="1381" y="941"/>
                </a:lnTo>
                <a:lnTo>
                  <a:pt x="1379" y="941"/>
                </a:lnTo>
                <a:lnTo>
                  <a:pt x="1379" y="941"/>
                </a:lnTo>
                <a:lnTo>
                  <a:pt x="1379" y="939"/>
                </a:lnTo>
                <a:lnTo>
                  <a:pt x="1379" y="939"/>
                </a:lnTo>
                <a:lnTo>
                  <a:pt x="1379" y="937"/>
                </a:lnTo>
                <a:lnTo>
                  <a:pt x="1379" y="937"/>
                </a:lnTo>
                <a:lnTo>
                  <a:pt x="1381" y="937"/>
                </a:lnTo>
                <a:lnTo>
                  <a:pt x="1379" y="935"/>
                </a:lnTo>
                <a:lnTo>
                  <a:pt x="1381" y="935"/>
                </a:lnTo>
                <a:lnTo>
                  <a:pt x="1381" y="935"/>
                </a:lnTo>
                <a:lnTo>
                  <a:pt x="1381" y="935"/>
                </a:lnTo>
                <a:lnTo>
                  <a:pt x="1379" y="935"/>
                </a:lnTo>
                <a:lnTo>
                  <a:pt x="1379" y="935"/>
                </a:lnTo>
                <a:lnTo>
                  <a:pt x="1377" y="937"/>
                </a:lnTo>
                <a:lnTo>
                  <a:pt x="1377" y="939"/>
                </a:lnTo>
                <a:lnTo>
                  <a:pt x="1375" y="939"/>
                </a:lnTo>
                <a:lnTo>
                  <a:pt x="1375" y="939"/>
                </a:lnTo>
                <a:lnTo>
                  <a:pt x="1375" y="939"/>
                </a:lnTo>
                <a:lnTo>
                  <a:pt x="1375" y="939"/>
                </a:lnTo>
                <a:lnTo>
                  <a:pt x="1372" y="939"/>
                </a:lnTo>
                <a:lnTo>
                  <a:pt x="1372" y="939"/>
                </a:lnTo>
                <a:lnTo>
                  <a:pt x="1372" y="941"/>
                </a:lnTo>
                <a:lnTo>
                  <a:pt x="1372" y="941"/>
                </a:lnTo>
                <a:lnTo>
                  <a:pt x="1370" y="944"/>
                </a:lnTo>
                <a:lnTo>
                  <a:pt x="1370" y="944"/>
                </a:lnTo>
                <a:lnTo>
                  <a:pt x="1370" y="944"/>
                </a:lnTo>
                <a:lnTo>
                  <a:pt x="1370" y="944"/>
                </a:lnTo>
                <a:lnTo>
                  <a:pt x="1370" y="946"/>
                </a:lnTo>
                <a:lnTo>
                  <a:pt x="1370" y="948"/>
                </a:lnTo>
                <a:lnTo>
                  <a:pt x="1370" y="950"/>
                </a:lnTo>
                <a:lnTo>
                  <a:pt x="1368" y="952"/>
                </a:lnTo>
                <a:lnTo>
                  <a:pt x="1368" y="952"/>
                </a:lnTo>
                <a:lnTo>
                  <a:pt x="1366" y="954"/>
                </a:lnTo>
                <a:lnTo>
                  <a:pt x="1366" y="954"/>
                </a:lnTo>
                <a:lnTo>
                  <a:pt x="1368" y="956"/>
                </a:lnTo>
                <a:lnTo>
                  <a:pt x="1368" y="956"/>
                </a:lnTo>
                <a:lnTo>
                  <a:pt x="1368" y="958"/>
                </a:lnTo>
                <a:lnTo>
                  <a:pt x="1368" y="958"/>
                </a:lnTo>
                <a:lnTo>
                  <a:pt x="1366" y="962"/>
                </a:lnTo>
                <a:lnTo>
                  <a:pt x="1366" y="962"/>
                </a:lnTo>
                <a:lnTo>
                  <a:pt x="1368" y="967"/>
                </a:lnTo>
                <a:lnTo>
                  <a:pt x="1368" y="969"/>
                </a:lnTo>
                <a:lnTo>
                  <a:pt x="1368" y="969"/>
                </a:lnTo>
                <a:lnTo>
                  <a:pt x="1370" y="971"/>
                </a:lnTo>
                <a:lnTo>
                  <a:pt x="1370" y="973"/>
                </a:lnTo>
                <a:lnTo>
                  <a:pt x="1370" y="975"/>
                </a:lnTo>
                <a:lnTo>
                  <a:pt x="1370" y="977"/>
                </a:lnTo>
                <a:lnTo>
                  <a:pt x="1370" y="979"/>
                </a:lnTo>
                <a:lnTo>
                  <a:pt x="1370" y="981"/>
                </a:lnTo>
                <a:lnTo>
                  <a:pt x="1370" y="983"/>
                </a:lnTo>
                <a:lnTo>
                  <a:pt x="1368" y="986"/>
                </a:lnTo>
                <a:lnTo>
                  <a:pt x="1368" y="986"/>
                </a:lnTo>
                <a:lnTo>
                  <a:pt x="1366" y="990"/>
                </a:lnTo>
                <a:lnTo>
                  <a:pt x="1366" y="990"/>
                </a:lnTo>
                <a:lnTo>
                  <a:pt x="1364" y="992"/>
                </a:lnTo>
                <a:lnTo>
                  <a:pt x="1364" y="994"/>
                </a:lnTo>
                <a:lnTo>
                  <a:pt x="1362" y="994"/>
                </a:lnTo>
                <a:lnTo>
                  <a:pt x="1358" y="996"/>
                </a:lnTo>
                <a:lnTo>
                  <a:pt x="1358" y="996"/>
                </a:lnTo>
                <a:lnTo>
                  <a:pt x="1356" y="996"/>
                </a:lnTo>
                <a:lnTo>
                  <a:pt x="1354" y="996"/>
                </a:lnTo>
                <a:lnTo>
                  <a:pt x="1354" y="996"/>
                </a:lnTo>
                <a:lnTo>
                  <a:pt x="1354" y="996"/>
                </a:lnTo>
                <a:lnTo>
                  <a:pt x="1354" y="996"/>
                </a:lnTo>
                <a:lnTo>
                  <a:pt x="1354" y="996"/>
                </a:lnTo>
                <a:lnTo>
                  <a:pt x="1351" y="996"/>
                </a:lnTo>
                <a:lnTo>
                  <a:pt x="1351" y="994"/>
                </a:lnTo>
                <a:lnTo>
                  <a:pt x="1351" y="992"/>
                </a:lnTo>
                <a:lnTo>
                  <a:pt x="1349" y="990"/>
                </a:lnTo>
                <a:lnTo>
                  <a:pt x="1349" y="990"/>
                </a:lnTo>
                <a:lnTo>
                  <a:pt x="1349" y="988"/>
                </a:lnTo>
                <a:lnTo>
                  <a:pt x="1349" y="988"/>
                </a:lnTo>
                <a:lnTo>
                  <a:pt x="1347" y="988"/>
                </a:lnTo>
                <a:lnTo>
                  <a:pt x="1347" y="986"/>
                </a:lnTo>
                <a:lnTo>
                  <a:pt x="1347" y="981"/>
                </a:lnTo>
                <a:lnTo>
                  <a:pt x="1347" y="979"/>
                </a:lnTo>
                <a:lnTo>
                  <a:pt x="1349" y="977"/>
                </a:lnTo>
                <a:lnTo>
                  <a:pt x="1347" y="977"/>
                </a:lnTo>
                <a:lnTo>
                  <a:pt x="1347" y="975"/>
                </a:lnTo>
                <a:lnTo>
                  <a:pt x="1347" y="975"/>
                </a:lnTo>
                <a:lnTo>
                  <a:pt x="1347" y="973"/>
                </a:lnTo>
                <a:lnTo>
                  <a:pt x="1347" y="973"/>
                </a:lnTo>
                <a:lnTo>
                  <a:pt x="1347" y="973"/>
                </a:lnTo>
                <a:lnTo>
                  <a:pt x="1347" y="973"/>
                </a:lnTo>
                <a:lnTo>
                  <a:pt x="1347" y="971"/>
                </a:lnTo>
                <a:lnTo>
                  <a:pt x="1347" y="971"/>
                </a:lnTo>
                <a:lnTo>
                  <a:pt x="1347" y="971"/>
                </a:lnTo>
                <a:lnTo>
                  <a:pt x="1347" y="971"/>
                </a:lnTo>
                <a:lnTo>
                  <a:pt x="1347" y="971"/>
                </a:lnTo>
                <a:lnTo>
                  <a:pt x="1347" y="969"/>
                </a:lnTo>
                <a:lnTo>
                  <a:pt x="1347" y="969"/>
                </a:lnTo>
                <a:lnTo>
                  <a:pt x="1347" y="967"/>
                </a:lnTo>
                <a:lnTo>
                  <a:pt x="1347" y="965"/>
                </a:lnTo>
                <a:lnTo>
                  <a:pt x="1347" y="965"/>
                </a:lnTo>
                <a:lnTo>
                  <a:pt x="1347" y="965"/>
                </a:lnTo>
                <a:lnTo>
                  <a:pt x="1349" y="962"/>
                </a:lnTo>
                <a:lnTo>
                  <a:pt x="1349" y="960"/>
                </a:lnTo>
                <a:lnTo>
                  <a:pt x="1349" y="960"/>
                </a:lnTo>
                <a:lnTo>
                  <a:pt x="1349" y="958"/>
                </a:lnTo>
                <a:lnTo>
                  <a:pt x="1349" y="958"/>
                </a:lnTo>
                <a:lnTo>
                  <a:pt x="1349" y="958"/>
                </a:lnTo>
                <a:lnTo>
                  <a:pt x="1349" y="956"/>
                </a:lnTo>
                <a:lnTo>
                  <a:pt x="1349" y="954"/>
                </a:lnTo>
                <a:lnTo>
                  <a:pt x="1351" y="954"/>
                </a:lnTo>
                <a:lnTo>
                  <a:pt x="1351" y="952"/>
                </a:lnTo>
                <a:lnTo>
                  <a:pt x="1351" y="952"/>
                </a:lnTo>
                <a:lnTo>
                  <a:pt x="1351" y="950"/>
                </a:lnTo>
                <a:lnTo>
                  <a:pt x="1351" y="950"/>
                </a:lnTo>
                <a:lnTo>
                  <a:pt x="1354" y="946"/>
                </a:lnTo>
                <a:lnTo>
                  <a:pt x="1354" y="946"/>
                </a:lnTo>
                <a:lnTo>
                  <a:pt x="1354" y="944"/>
                </a:lnTo>
                <a:lnTo>
                  <a:pt x="1354" y="944"/>
                </a:lnTo>
                <a:lnTo>
                  <a:pt x="1356" y="941"/>
                </a:lnTo>
                <a:lnTo>
                  <a:pt x="1356" y="941"/>
                </a:lnTo>
                <a:lnTo>
                  <a:pt x="1354" y="941"/>
                </a:lnTo>
                <a:lnTo>
                  <a:pt x="1354" y="939"/>
                </a:lnTo>
                <a:lnTo>
                  <a:pt x="1354" y="939"/>
                </a:lnTo>
                <a:lnTo>
                  <a:pt x="1351" y="941"/>
                </a:lnTo>
                <a:lnTo>
                  <a:pt x="1351" y="941"/>
                </a:lnTo>
                <a:lnTo>
                  <a:pt x="1351" y="941"/>
                </a:lnTo>
                <a:lnTo>
                  <a:pt x="1349" y="941"/>
                </a:lnTo>
                <a:lnTo>
                  <a:pt x="1349" y="944"/>
                </a:lnTo>
                <a:lnTo>
                  <a:pt x="1347" y="944"/>
                </a:lnTo>
                <a:lnTo>
                  <a:pt x="1347" y="944"/>
                </a:lnTo>
                <a:lnTo>
                  <a:pt x="1347" y="946"/>
                </a:lnTo>
                <a:lnTo>
                  <a:pt x="1347" y="946"/>
                </a:lnTo>
                <a:lnTo>
                  <a:pt x="1345" y="946"/>
                </a:lnTo>
                <a:lnTo>
                  <a:pt x="1345" y="946"/>
                </a:lnTo>
                <a:lnTo>
                  <a:pt x="1345" y="946"/>
                </a:lnTo>
                <a:lnTo>
                  <a:pt x="1345" y="944"/>
                </a:lnTo>
                <a:lnTo>
                  <a:pt x="1345" y="941"/>
                </a:lnTo>
                <a:lnTo>
                  <a:pt x="1347" y="939"/>
                </a:lnTo>
                <a:lnTo>
                  <a:pt x="1347" y="939"/>
                </a:lnTo>
                <a:lnTo>
                  <a:pt x="1347" y="939"/>
                </a:lnTo>
                <a:lnTo>
                  <a:pt x="1349" y="937"/>
                </a:lnTo>
                <a:lnTo>
                  <a:pt x="1351" y="937"/>
                </a:lnTo>
                <a:lnTo>
                  <a:pt x="1351" y="937"/>
                </a:lnTo>
                <a:lnTo>
                  <a:pt x="1351" y="935"/>
                </a:lnTo>
                <a:lnTo>
                  <a:pt x="1351" y="935"/>
                </a:lnTo>
                <a:lnTo>
                  <a:pt x="1351" y="935"/>
                </a:lnTo>
                <a:lnTo>
                  <a:pt x="1351" y="933"/>
                </a:lnTo>
                <a:lnTo>
                  <a:pt x="1354" y="931"/>
                </a:lnTo>
                <a:lnTo>
                  <a:pt x="1356" y="929"/>
                </a:lnTo>
                <a:lnTo>
                  <a:pt x="1356" y="927"/>
                </a:lnTo>
                <a:lnTo>
                  <a:pt x="1358" y="927"/>
                </a:lnTo>
                <a:lnTo>
                  <a:pt x="1358" y="925"/>
                </a:lnTo>
                <a:lnTo>
                  <a:pt x="1358" y="925"/>
                </a:lnTo>
                <a:lnTo>
                  <a:pt x="1360" y="923"/>
                </a:lnTo>
                <a:lnTo>
                  <a:pt x="1360" y="923"/>
                </a:lnTo>
                <a:lnTo>
                  <a:pt x="1360" y="923"/>
                </a:lnTo>
                <a:lnTo>
                  <a:pt x="1360" y="923"/>
                </a:lnTo>
                <a:lnTo>
                  <a:pt x="1360" y="923"/>
                </a:lnTo>
                <a:lnTo>
                  <a:pt x="1360" y="925"/>
                </a:lnTo>
                <a:lnTo>
                  <a:pt x="1360" y="925"/>
                </a:lnTo>
                <a:lnTo>
                  <a:pt x="1360" y="925"/>
                </a:lnTo>
                <a:lnTo>
                  <a:pt x="1362" y="925"/>
                </a:lnTo>
                <a:lnTo>
                  <a:pt x="1362" y="925"/>
                </a:lnTo>
                <a:lnTo>
                  <a:pt x="1362" y="923"/>
                </a:lnTo>
                <a:lnTo>
                  <a:pt x="1364" y="923"/>
                </a:lnTo>
                <a:lnTo>
                  <a:pt x="1364" y="923"/>
                </a:lnTo>
                <a:lnTo>
                  <a:pt x="1364" y="923"/>
                </a:lnTo>
                <a:lnTo>
                  <a:pt x="1364" y="923"/>
                </a:lnTo>
                <a:lnTo>
                  <a:pt x="1366" y="923"/>
                </a:lnTo>
                <a:lnTo>
                  <a:pt x="1366" y="923"/>
                </a:lnTo>
                <a:lnTo>
                  <a:pt x="1366" y="923"/>
                </a:lnTo>
                <a:lnTo>
                  <a:pt x="1366" y="925"/>
                </a:lnTo>
                <a:lnTo>
                  <a:pt x="1366" y="925"/>
                </a:lnTo>
                <a:lnTo>
                  <a:pt x="1364" y="925"/>
                </a:lnTo>
                <a:lnTo>
                  <a:pt x="1364" y="925"/>
                </a:lnTo>
                <a:lnTo>
                  <a:pt x="1364" y="927"/>
                </a:lnTo>
                <a:lnTo>
                  <a:pt x="1364" y="927"/>
                </a:lnTo>
                <a:lnTo>
                  <a:pt x="1364" y="927"/>
                </a:lnTo>
                <a:lnTo>
                  <a:pt x="1364" y="927"/>
                </a:lnTo>
                <a:lnTo>
                  <a:pt x="1366" y="927"/>
                </a:lnTo>
                <a:lnTo>
                  <a:pt x="1366" y="925"/>
                </a:lnTo>
                <a:lnTo>
                  <a:pt x="1366" y="925"/>
                </a:lnTo>
                <a:lnTo>
                  <a:pt x="1368" y="925"/>
                </a:lnTo>
                <a:lnTo>
                  <a:pt x="1368" y="923"/>
                </a:lnTo>
                <a:lnTo>
                  <a:pt x="1368" y="923"/>
                </a:lnTo>
                <a:lnTo>
                  <a:pt x="1370" y="921"/>
                </a:lnTo>
                <a:lnTo>
                  <a:pt x="1370" y="921"/>
                </a:lnTo>
                <a:lnTo>
                  <a:pt x="1372" y="921"/>
                </a:lnTo>
                <a:lnTo>
                  <a:pt x="1372" y="921"/>
                </a:lnTo>
                <a:lnTo>
                  <a:pt x="1375" y="921"/>
                </a:lnTo>
                <a:lnTo>
                  <a:pt x="1375" y="921"/>
                </a:lnTo>
                <a:lnTo>
                  <a:pt x="1375" y="921"/>
                </a:lnTo>
                <a:lnTo>
                  <a:pt x="1377" y="921"/>
                </a:lnTo>
                <a:lnTo>
                  <a:pt x="1379" y="921"/>
                </a:lnTo>
                <a:lnTo>
                  <a:pt x="1379" y="921"/>
                </a:lnTo>
                <a:lnTo>
                  <a:pt x="1381" y="918"/>
                </a:lnTo>
                <a:lnTo>
                  <a:pt x="1381" y="918"/>
                </a:lnTo>
                <a:lnTo>
                  <a:pt x="1383" y="918"/>
                </a:lnTo>
                <a:lnTo>
                  <a:pt x="1385" y="918"/>
                </a:lnTo>
                <a:lnTo>
                  <a:pt x="1387" y="918"/>
                </a:lnTo>
                <a:lnTo>
                  <a:pt x="1389" y="921"/>
                </a:lnTo>
                <a:lnTo>
                  <a:pt x="1391" y="923"/>
                </a:lnTo>
                <a:lnTo>
                  <a:pt x="1391" y="923"/>
                </a:lnTo>
                <a:lnTo>
                  <a:pt x="1391" y="923"/>
                </a:lnTo>
                <a:lnTo>
                  <a:pt x="1393" y="923"/>
                </a:lnTo>
                <a:lnTo>
                  <a:pt x="1393" y="923"/>
                </a:lnTo>
                <a:lnTo>
                  <a:pt x="1391" y="923"/>
                </a:lnTo>
                <a:lnTo>
                  <a:pt x="1393" y="921"/>
                </a:lnTo>
                <a:lnTo>
                  <a:pt x="1391" y="921"/>
                </a:lnTo>
                <a:lnTo>
                  <a:pt x="1393" y="921"/>
                </a:lnTo>
                <a:lnTo>
                  <a:pt x="1393" y="918"/>
                </a:lnTo>
                <a:lnTo>
                  <a:pt x="1393" y="918"/>
                </a:lnTo>
                <a:lnTo>
                  <a:pt x="1395" y="921"/>
                </a:lnTo>
                <a:lnTo>
                  <a:pt x="1395" y="921"/>
                </a:lnTo>
                <a:lnTo>
                  <a:pt x="1395" y="921"/>
                </a:lnTo>
                <a:lnTo>
                  <a:pt x="1395" y="921"/>
                </a:lnTo>
                <a:lnTo>
                  <a:pt x="1395" y="921"/>
                </a:lnTo>
                <a:lnTo>
                  <a:pt x="1395" y="921"/>
                </a:lnTo>
                <a:lnTo>
                  <a:pt x="1395" y="921"/>
                </a:lnTo>
                <a:lnTo>
                  <a:pt x="1398" y="921"/>
                </a:lnTo>
                <a:lnTo>
                  <a:pt x="1404" y="921"/>
                </a:lnTo>
                <a:lnTo>
                  <a:pt x="1404" y="921"/>
                </a:lnTo>
                <a:lnTo>
                  <a:pt x="1404" y="921"/>
                </a:lnTo>
                <a:lnTo>
                  <a:pt x="1404" y="921"/>
                </a:lnTo>
                <a:lnTo>
                  <a:pt x="1404" y="921"/>
                </a:lnTo>
                <a:lnTo>
                  <a:pt x="1402" y="918"/>
                </a:lnTo>
                <a:lnTo>
                  <a:pt x="1402" y="918"/>
                </a:lnTo>
                <a:lnTo>
                  <a:pt x="1402" y="918"/>
                </a:lnTo>
                <a:lnTo>
                  <a:pt x="1402" y="918"/>
                </a:lnTo>
                <a:lnTo>
                  <a:pt x="1402" y="916"/>
                </a:lnTo>
                <a:lnTo>
                  <a:pt x="1402" y="916"/>
                </a:lnTo>
                <a:lnTo>
                  <a:pt x="1400" y="916"/>
                </a:lnTo>
                <a:lnTo>
                  <a:pt x="1400" y="916"/>
                </a:lnTo>
                <a:lnTo>
                  <a:pt x="1400" y="916"/>
                </a:lnTo>
                <a:lnTo>
                  <a:pt x="1400" y="916"/>
                </a:lnTo>
                <a:lnTo>
                  <a:pt x="1400" y="914"/>
                </a:lnTo>
                <a:lnTo>
                  <a:pt x="1400" y="914"/>
                </a:lnTo>
                <a:lnTo>
                  <a:pt x="1400" y="914"/>
                </a:lnTo>
                <a:lnTo>
                  <a:pt x="1400" y="912"/>
                </a:lnTo>
                <a:lnTo>
                  <a:pt x="1398" y="912"/>
                </a:lnTo>
                <a:lnTo>
                  <a:pt x="1398" y="912"/>
                </a:lnTo>
                <a:lnTo>
                  <a:pt x="1398" y="910"/>
                </a:lnTo>
                <a:lnTo>
                  <a:pt x="1398" y="912"/>
                </a:lnTo>
                <a:lnTo>
                  <a:pt x="1398" y="912"/>
                </a:lnTo>
                <a:lnTo>
                  <a:pt x="1395" y="912"/>
                </a:lnTo>
                <a:lnTo>
                  <a:pt x="1395" y="912"/>
                </a:lnTo>
                <a:lnTo>
                  <a:pt x="1393" y="912"/>
                </a:lnTo>
                <a:lnTo>
                  <a:pt x="1393" y="912"/>
                </a:lnTo>
                <a:lnTo>
                  <a:pt x="1393" y="912"/>
                </a:lnTo>
                <a:lnTo>
                  <a:pt x="1391" y="912"/>
                </a:lnTo>
                <a:lnTo>
                  <a:pt x="1391" y="912"/>
                </a:lnTo>
                <a:lnTo>
                  <a:pt x="1389" y="912"/>
                </a:lnTo>
                <a:lnTo>
                  <a:pt x="1387" y="910"/>
                </a:lnTo>
                <a:lnTo>
                  <a:pt x="1387" y="910"/>
                </a:lnTo>
                <a:lnTo>
                  <a:pt x="1387" y="910"/>
                </a:lnTo>
                <a:lnTo>
                  <a:pt x="1387" y="910"/>
                </a:lnTo>
                <a:lnTo>
                  <a:pt x="1387" y="910"/>
                </a:lnTo>
                <a:lnTo>
                  <a:pt x="1387" y="908"/>
                </a:lnTo>
                <a:lnTo>
                  <a:pt x="1389" y="906"/>
                </a:lnTo>
                <a:lnTo>
                  <a:pt x="1389" y="906"/>
                </a:lnTo>
                <a:lnTo>
                  <a:pt x="1387" y="906"/>
                </a:lnTo>
                <a:lnTo>
                  <a:pt x="1387" y="906"/>
                </a:lnTo>
                <a:lnTo>
                  <a:pt x="1385" y="906"/>
                </a:lnTo>
                <a:lnTo>
                  <a:pt x="1383" y="908"/>
                </a:lnTo>
                <a:lnTo>
                  <a:pt x="1379" y="908"/>
                </a:lnTo>
                <a:lnTo>
                  <a:pt x="1377" y="908"/>
                </a:lnTo>
                <a:lnTo>
                  <a:pt x="1375" y="908"/>
                </a:lnTo>
                <a:lnTo>
                  <a:pt x="1372" y="908"/>
                </a:lnTo>
                <a:lnTo>
                  <a:pt x="1372" y="908"/>
                </a:lnTo>
                <a:lnTo>
                  <a:pt x="1370" y="908"/>
                </a:lnTo>
                <a:lnTo>
                  <a:pt x="1368" y="910"/>
                </a:lnTo>
                <a:lnTo>
                  <a:pt x="1366" y="910"/>
                </a:lnTo>
                <a:lnTo>
                  <a:pt x="1364" y="912"/>
                </a:lnTo>
                <a:lnTo>
                  <a:pt x="1364" y="912"/>
                </a:lnTo>
                <a:lnTo>
                  <a:pt x="1364" y="912"/>
                </a:lnTo>
                <a:lnTo>
                  <a:pt x="1364" y="912"/>
                </a:lnTo>
                <a:lnTo>
                  <a:pt x="1362" y="912"/>
                </a:lnTo>
                <a:lnTo>
                  <a:pt x="1362" y="912"/>
                </a:lnTo>
                <a:lnTo>
                  <a:pt x="1360" y="912"/>
                </a:lnTo>
                <a:lnTo>
                  <a:pt x="1360" y="910"/>
                </a:lnTo>
                <a:lnTo>
                  <a:pt x="1360" y="910"/>
                </a:lnTo>
                <a:lnTo>
                  <a:pt x="1358" y="910"/>
                </a:lnTo>
                <a:lnTo>
                  <a:pt x="1358" y="910"/>
                </a:lnTo>
                <a:lnTo>
                  <a:pt x="1354" y="910"/>
                </a:lnTo>
                <a:lnTo>
                  <a:pt x="1354" y="910"/>
                </a:lnTo>
                <a:lnTo>
                  <a:pt x="1354" y="910"/>
                </a:lnTo>
                <a:lnTo>
                  <a:pt x="1354" y="910"/>
                </a:lnTo>
                <a:lnTo>
                  <a:pt x="1354" y="908"/>
                </a:lnTo>
                <a:lnTo>
                  <a:pt x="1351" y="908"/>
                </a:lnTo>
                <a:lnTo>
                  <a:pt x="1351" y="906"/>
                </a:lnTo>
                <a:lnTo>
                  <a:pt x="1349" y="906"/>
                </a:lnTo>
                <a:lnTo>
                  <a:pt x="1349" y="904"/>
                </a:lnTo>
                <a:lnTo>
                  <a:pt x="1347" y="904"/>
                </a:lnTo>
                <a:lnTo>
                  <a:pt x="1343" y="904"/>
                </a:lnTo>
                <a:lnTo>
                  <a:pt x="1343" y="904"/>
                </a:lnTo>
                <a:lnTo>
                  <a:pt x="1343" y="904"/>
                </a:lnTo>
                <a:lnTo>
                  <a:pt x="1339" y="904"/>
                </a:lnTo>
                <a:lnTo>
                  <a:pt x="1339" y="904"/>
                </a:lnTo>
                <a:lnTo>
                  <a:pt x="1339" y="906"/>
                </a:lnTo>
                <a:lnTo>
                  <a:pt x="1339" y="906"/>
                </a:lnTo>
                <a:lnTo>
                  <a:pt x="1339" y="906"/>
                </a:lnTo>
                <a:lnTo>
                  <a:pt x="1339" y="906"/>
                </a:lnTo>
                <a:lnTo>
                  <a:pt x="1339" y="906"/>
                </a:lnTo>
                <a:lnTo>
                  <a:pt x="1339" y="904"/>
                </a:lnTo>
                <a:lnTo>
                  <a:pt x="1339" y="904"/>
                </a:lnTo>
                <a:lnTo>
                  <a:pt x="1339" y="902"/>
                </a:lnTo>
                <a:lnTo>
                  <a:pt x="1339" y="902"/>
                </a:lnTo>
                <a:lnTo>
                  <a:pt x="1337" y="902"/>
                </a:lnTo>
                <a:lnTo>
                  <a:pt x="1337" y="900"/>
                </a:lnTo>
                <a:lnTo>
                  <a:pt x="1337" y="900"/>
                </a:lnTo>
                <a:lnTo>
                  <a:pt x="1337" y="900"/>
                </a:lnTo>
                <a:lnTo>
                  <a:pt x="1337" y="900"/>
                </a:lnTo>
                <a:lnTo>
                  <a:pt x="1337" y="900"/>
                </a:lnTo>
                <a:lnTo>
                  <a:pt x="1337" y="897"/>
                </a:lnTo>
                <a:lnTo>
                  <a:pt x="1337" y="897"/>
                </a:lnTo>
                <a:lnTo>
                  <a:pt x="1335" y="897"/>
                </a:lnTo>
                <a:lnTo>
                  <a:pt x="1333" y="900"/>
                </a:lnTo>
                <a:lnTo>
                  <a:pt x="1333" y="900"/>
                </a:lnTo>
                <a:lnTo>
                  <a:pt x="1333" y="902"/>
                </a:lnTo>
                <a:lnTo>
                  <a:pt x="1331" y="902"/>
                </a:lnTo>
                <a:lnTo>
                  <a:pt x="1331" y="902"/>
                </a:lnTo>
                <a:lnTo>
                  <a:pt x="1328" y="902"/>
                </a:lnTo>
                <a:lnTo>
                  <a:pt x="1326" y="904"/>
                </a:lnTo>
                <a:lnTo>
                  <a:pt x="1326" y="904"/>
                </a:lnTo>
                <a:lnTo>
                  <a:pt x="1324" y="904"/>
                </a:lnTo>
                <a:lnTo>
                  <a:pt x="1320" y="906"/>
                </a:lnTo>
                <a:lnTo>
                  <a:pt x="1318" y="906"/>
                </a:lnTo>
                <a:lnTo>
                  <a:pt x="1316" y="908"/>
                </a:lnTo>
                <a:lnTo>
                  <a:pt x="1314" y="908"/>
                </a:lnTo>
                <a:lnTo>
                  <a:pt x="1312" y="910"/>
                </a:lnTo>
                <a:lnTo>
                  <a:pt x="1310" y="910"/>
                </a:lnTo>
                <a:lnTo>
                  <a:pt x="1310" y="910"/>
                </a:lnTo>
                <a:lnTo>
                  <a:pt x="1307" y="908"/>
                </a:lnTo>
                <a:lnTo>
                  <a:pt x="1305" y="908"/>
                </a:lnTo>
                <a:lnTo>
                  <a:pt x="1305" y="908"/>
                </a:lnTo>
                <a:lnTo>
                  <a:pt x="1305" y="908"/>
                </a:lnTo>
                <a:lnTo>
                  <a:pt x="1305" y="908"/>
                </a:lnTo>
                <a:lnTo>
                  <a:pt x="1305" y="908"/>
                </a:lnTo>
                <a:lnTo>
                  <a:pt x="1303" y="910"/>
                </a:lnTo>
                <a:lnTo>
                  <a:pt x="1303" y="910"/>
                </a:lnTo>
                <a:lnTo>
                  <a:pt x="1303" y="908"/>
                </a:lnTo>
                <a:lnTo>
                  <a:pt x="1303" y="908"/>
                </a:lnTo>
                <a:lnTo>
                  <a:pt x="1303" y="906"/>
                </a:lnTo>
                <a:lnTo>
                  <a:pt x="1305" y="906"/>
                </a:lnTo>
                <a:lnTo>
                  <a:pt x="1305" y="904"/>
                </a:lnTo>
                <a:lnTo>
                  <a:pt x="1305" y="904"/>
                </a:lnTo>
                <a:lnTo>
                  <a:pt x="1305" y="904"/>
                </a:lnTo>
                <a:lnTo>
                  <a:pt x="1305" y="904"/>
                </a:lnTo>
                <a:lnTo>
                  <a:pt x="1303" y="904"/>
                </a:lnTo>
                <a:lnTo>
                  <a:pt x="1303" y="904"/>
                </a:lnTo>
                <a:lnTo>
                  <a:pt x="1301" y="904"/>
                </a:lnTo>
                <a:lnTo>
                  <a:pt x="1299" y="904"/>
                </a:lnTo>
                <a:lnTo>
                  <a:pt x="1299" y="904"/>
                </a:lnTo>
                <a:lnTo>
                  <a:pt x="1299" y="904"/>
                </a:lnTo>
                <a:lnTo>
                  <a:pt x="1297" y="906"/>
                </a:lnTo>
                <a:lnTo>
                  <a:pt x="1295" y="906"/>
                </a:lnTo>
                <a:lnTo>
                  <a:pt x="1291" y="908"/>
                </a:lnTo>
                <a:lnTo>
                  <a:pt x="1289" y="908"/>
                </a:lnTo>
                <a:lnTo>
                  <a:pt x="1289" y="908"/>
                </a:lnTo>
                <a:lnTo>
                  <a:pt x="1287" y="906"/>
                </a:lnTo>
                <a:lnTo>
                  <a:pt x="1287" y="906"/>
                </a:lnTo>
                <a:lnTo>
                  <a:pt x="1287" y="906"/>
                </a:lnTo>
                <a:close/>
                <a:moveTo>
                  <a:pt x="1310" y="902"/>
                </a:moveTo>
                <a:lnTo>
                  <a:pt x="1312" y="902"/>
                </a:lnTo>
                <a:lnTo>
                  <a:pt x="1312" y="902"/>
                </a:lnTo>
                <a:lnTo>
                  <a:pt x="1310" y="902"/>
                </a:lnTo>
                <a:lnTo>
                  <a:pt x="1310" y="902"/>
                </a:lnTo>
                <a:lnTo>
                  <a:pt x="1310" y="902"/>
                </a:lnTo>
                <a:lnTo>
                  <a:pt x="1310" y="902"/>
                </a:lnTo>
                <a:lnTo>
                  <a:pt x="1310" y="902"/>
                </a:lnTo>
                <a:lnTo>
                  <a:pt x="1310" y="902"/>
                </a:lnTo>
                <a:close/>
                <a:moveTo>
                  <a:pt x="1310" y="904"/>
                </a:moveTo>
                <a:lnTo>
                  <a:pt x="1310" y="904"/>
                </a:lnTo>
                <a:lnTo>
                  <a:pt x="1310" y="904"/>
                </a:lnTo>
                <a:lnTo>
                  <a:pt x="1307" y="904"/>
                </a:lnTo>
                <a:lnTo>
                  <a:pt x="1307" y="904"/>
                </a:lnTo>
                <a:lnTo>
                  <a:pt x="1307" y="904"/>
                </a:lnTo>
                <a:lnTo>
                  <a:pt x="1307" y="904"/>
                </a:lnTo>
                <a:lnTo>
                  <a:pt x="1310" y="904"/>
                </a:lnTo>
                <a:close/>
                <a:moveTo>
                  <a:pt x="1337" y="897"/>
                </a:moveTo>
                <a:lnTo>
                  <a:pt x="1337" y="900"/>
                </a:lnTo>
                <a:lnTo>
                  <a:pt x="1337" y="900"/>
                </a:lnTo>
                <a:lnTo>
                  <a:pt x="1339" y="900"/>
                </a:lnTo>
                <a:lnTo>
                  <a:pt x="1339" y="900"/>
                </a:lnTo>
                <a:lnTo>
                  <a:pt x="1339" y="900"/>
                </a:lnTo>
                <a:lnTo>
                  <a:pt x="1339" y="900"/>
                </a:lnTo>
                <a:lnTo>
                  <a:pt x="1339" y="900"/>
                </a:lnTo>
                <a:lnTo>
                  <a:pt x="1339" y="900"/>
                </a:lnTo>
                <a:lnTo>
                  <a:pt x="1339" y="900"/>
                </a:lnTo>
                <a:lnTo>
                  <a:pt x="1339" y="900"/>
                </a:lnTo>
                <a:lnTo>
                  <a:pt x="1339" y="902"/>
                </a:lnTo>
                <a:lnTo>
                  <a:pt x="1339" y="902"/>
                </a:lnTo>
                <a:lnTo>
                  <a:pt x="1339" y="902"/>
                </a:lnTo>
                <a:lnTo>
                  <a:pt x="1339" y="902"/>
                </a:lnTo>
                <a:lnTo>
                  <a:pt x="1341" y="902"/>
                </a:lnTo>
                <a:lnTo>
                  <a:pt x="1341" y="900"/>
                </a:lnTo>
                <a:lnTo>
                  <a:pt x="1341" y="900"/>
                </a:lnTo>
                <a:lnTo>
                  <a:pt x="1343" y="897"/>
                </a:lnTo>
                <a:lnTo>
                  <a:pt x="1345" y="895"/>
                </a:lnTo>
                <a:lnTo>
                  <a:pt x="1345" y="895"/>
                </a:lnTo>
                <a:lnTo>
                  <a:pt x="1345" y="895"/>
                </a:lnTo>
                <a:lnTo>
                  <a:pt x="1345" y="895"/>
                </a:lnTo>
                <a:lnTo>
                  <a:pt x="1345" y="895"/>
                </a:lnTo>
                <a:lnTo>
                  <a:pt x="1347" y="895"/>
                </a:lnTo>
                <a:lnTo>
                  <a:pt x="1349" y="893"/>
                </a:lnTo>
                <a:lnTo>
                  <a:pt x="1347" y="893"/>
                </a:lnTo>
                <a:lnTo>
                  <a:pt x="1347" y="893"/>
                </a:lnTo>
                <a:lnTo>
                  <a:pt x="1345" y="893"/>
                </a:lnTo>
                <a:lnTo>
                  <a:pt x="1343" y="893"/>
                </a:lnTo>
                <a:lnTo>
                  <a:pt x="1341" y="895"/>
                </a:lnTo>
                <a:lnTo>
                  <a:pt x="1339" y="895"/>
                </a:lnTo>
                <a:lnTo>
                  <a:pt x="1337" y="897"/>
                </a:lnTo>
                <a:lnTo>
                  <a:pt x="1337" y="897"/>
                </a:lnTo>
                <a:close/>
                <a:moveTo>
                  <a:pt x="1345" y="870"/>
                </a:moveTo>
                <a:lnTo>
                  <a:pt x="1345" y="870"/>
                </a:lnTo>
                <a:lnTo>
                  <a:pt x="1345" y="870"/>
                </a:lnTo>
                <a:lnTo>
                  <a:pt x="1345" y="870"/>
                </a:lnTo>
                <a:lnTo>
                  <a:pt x="1347" y="870"/>
                </a:lnTo>
                <a:lnTo>
                  <a:pt x="1347" y="870"/>
                </a:lnTo>
                <a:lnTo>
                  <a:pt x="1347" y="870"/>
                </a:lnTo>
                <a:lnTo>
                  <a:pt x="1349" y="870"/>
                </a:lnTo>
                <a:lnTo>
                  <a:pt x="1349" y="868"/>
                </a:lnTo>
                <a:lnTo>
                  <a:pt x="1349" y="868"/>
                </a:lnTo>
                <a:lnTo>
                  <a:pt x="1347" y="868"/>
                </a:lnTo>
                <a:lnTo>
                  <a:pt x="1347" y="868"/>
                </a:lnTo>
                <a:lnTo>
                  <a:pt x="1345" y="868"/>
                </a:lnTo>
                <a:lnTo>
                  <a:pt x="1345" y="868"/>
                </a:lnTo>
                <a:lnTo>
                  <a:pt x="1343" y="868"/>
                </a:lnTo>
                <a:lnTo>
                  <a:pt x="1345" y="870"/>
                </a:lnTo>
                <a:lnTo>
                  <a:pt x="1345" y="870"/>
                </a:lnTo>
                <a:close/>
                <a:moveTo>
                  <a:pt x="1328" y="885"/>
                </a:moveTo>
                <a:lnTo>
                  <a:pt x="1328" y="887"/>
                </a:lnTo>
                <a:lnTo>
                  <a:pt x="1328" y="887"/>
                </a:lnTo>
                <a:lnTo>
                  <a:pt x="1328" y="887"/>
                </a:lnTo>
                <a:lnTo>
                  <a:pt x="1331" y="887"/>
                </a:lnTo>
                <a:lnTo>
                  <a:pt x="1331" y="887"/>
                </a:lnTo>
                <a:lnTo>
                  <a:pt x="1333" y="885"/>
                </a:lnTo>
                <a:lnTo>
                  <a:pt x="1333" y="885"/>
                </a:lnTo>
                <a:lnTo>
                  <a:pt x="1331" y="885"/>
                </a:lnTo>
                <a:lnTo>
                  <a:pt x="1331" y="885"/>
                </a:lnTo>
                <a:lnTo>
                  <a:pt x="1333" y="885"/>
                </a:lnTo>
                <a:lnTo>
                  <a:pt x="1337" y="883"/>
                </a:lnTo>
                <a:lnTo>
                  <a:pt x="1337" y="883"/>
                </a:lnTo>
                <a:lnTo>
                  <a:pt x="1337" y="883"/>
                </a:lnTo>
                <a:lnTo>
                  <a:pt x="1337" y="883"/>
                </a:lnTo>
                <a:lnTo>
                  <a:pt x="1339" y="881"/>
                </a:lnTo>
                <a:lnTo>
                  <a:pt x="1339" y="881"/>
                </a:lnTo>
                <a:lnTo>
                  <a:pt x="1337" y="881"/>
                </a:lnTo>
                <a:lnTo>
                  <a:pt x="1335" y="883"/>
                </a:lnTo>
                <a:lnTo>
                  <a:pt x="1328" y="885"/>
                </a:lnTo>
                <a:lnTo>
                  <a:pt x="1328" y="885"/>
                </a:lnTo>
                <a:lnTo>
                  <a:pt x="1328" y="885"/>
                </a:lnTo>
                <a:lnTo>
                  <a:pt x="1328" y="885"/>
                </a:lnTo>
                <a:lnTo>
                  <a:pt x="1328" y="885"/>
                </a:lnTo>
                <a:close/>
                <a:moveTo>
                  <a:pt x="1307" y="904"/>
                </a:moveTo>
                <a:lnTo>
                  <a:pt x="1305" y="906"/>
                </a:lnTo>
                <a:lnTo>
                  <a:pt x="1305" y="906"/>
                </a:lnTo>
                <a:lnTo>
                  <a:pt x="1305" y="906"/>
                </a:lnTo>
                <a:lnTo>
                  <a:pt x="1305" y="906"/>
                </a:lnTo>
                <a:lnTo>
                  <a:pt x="1305" y="906"/>
                </a:lnTo>
                <a:lnTo>
                  <a:pt x="1307" y="906"/>
                </a:lnTo>
                <a:lnTo>
                  <a:pt x="1307" y="906"/>
                </a:lnTo>
                <a:lnTo>
                  <a:pt x="1307" y="906"/>
                </a:lnTo>
                <a:lnTo>
                  <a:pt x="1307" y="904"/>
                </a:lnTo>
                <a:lnTo>
                  <a:pt x="1307" y="904"/>
                </a:lnTo>
                <a:lnTo>
                  <a:pt x="1307" y="904"/>
                </a:lnTo>
                <a:close/>
                <a:moveTo>
                  <a:pt x="1400" y="914"/>
                </a:moveTo>
                <a:lnTo>
                  <a:pt x="1400" y="914"/>
                </a:lnTo>
                <a:lnTo>
                  <a:pt x="1400" y="914"/>
                </a:lnTo>
                <a:lnTo>
                  <a:pt x="1400" y="914"/>
                </a:lnTo>
                <a:lnTo>
                  <a:pt x="1400" y="916"/>
                </a:lnTo>
                <a:lnTo>
                  <a:pt x="1402" y="916"/>
                </a:lnTo>
                <a:lnTo>
                  <a:pt x="1402" y="916"/>
                </a:lnTo>
                <a:lnTo>
                  <a:pt x="1402" y="914"/>
                </a:lnTo>
                <a:lnTo>
                  <a:pt x="1400" y="914"/>
                </a:lnTo>
                <a:lnTo>
                  <a:pt x="1400" y="914"/>
                </a:lnTo>
                <a:close/>
                <a:moveTo>
                  <a:pt x="2047" y="1818"/>
                </a:moveTo>
                <a:lnTo>
                  <a:pt x="2047" y="1818"/>
                </a:lnTo>
                <a:lnTo>
                  <a:pt x="2045" y="1820"/>
                </a:lnTo>
                <a:lnTo>
                  <a:pt x="2045" y="1820"/>
                </a:lnTo>
                <a:lnTo>
                  <a:pt x="2047" y="1820"/>
                </a:lnTo>
                <a:lnTo>
                  <a:pt x="2049" y="1818"/>
                </a:lnTo>
                <a:lnTo>
                  <a:pt x="2049" y="1818"/>
                </a:lnTo>
                <a:lnTo>
                  <a:pt x="2049" y="1818"/>
                </a:lnTo>
                <a:lnTo>
                  <a:pt x="2047" y="1818"/>
                </a:lnTo>
                <a:close/>
                <a:moveTo>
                  <a:pt x="1953" y="1979"/>
                </a:moveTo>
                <a:lnTo>
                  <a:pt x="1951" y="1977"/>
                </a:lnTo>
                <a:lnTo>
                  <a:pt x="1949" y="1981"/>
                </a:lnTo>
                <a:lnTo>
                  <a:pt x="1951" y="1981"/>
                </a:lnTo>
                <a:lnTo>
                  <a:pt x="1951" y="1981"/>
                </a:lnTo>
                <a:lnTo>
                  <a:pt x="1953" y="1981"/>
                </a:lnTo>
                <a:lnTo>
                  <a:pt x="1953" y="1981"/>
                </a:lnTo>
                <a:lnTo>
                  <a:pt x="1953" y="1979"/>
                </a:lnTo>
                <a:lnTo>
                  <a:pt x="1953" y="1979"/>
                </a:lnTo>
                <a:lnTo>
                  <a:pt x="1953" y="1979"/>
                </a:lnTo>
                <a:lnTo>
                  <a:pt x="1953" y="1979"/>
                </a:lnTo>
                <a:close/>
                <a:moveTo>
                  <a:pt x="1967" y="1969"/>
                </a:moveTo>
                <a:lnTo>
                  <a:pt x="1967" y="1969"/>
                </a:lnTo>
                <a:lnTo>
                  <a:pt x="1967" y="1969"/>
                </a:lnTo>
                <a:lnTo>
                  <a:pt x="1965" y="1969"/>
                </a:lnTo>
                <a:lnTo>
                  <a:pt x="1965" y="1969"/>
                </a:lnTo>
                <a:lnTo>
                  <a:pt x="1965" y="1971"/>
                </a:lnTo>
                <a:lnTo>
                  <a:pt x="1967" y="1971"/>
                </a:lnTo>
                <a:lnTo>
                  <a:pt x="1967" y="1969"/>
                </a:lnTo>
                <a:lnTo>
                  <a:pt x="1970" y="1969"/>
                </a:lnTo>
                <a:lnTo>
                  <a:pt x="1967" y="1969"/>
                </a:lnTo>
                <a:lnTo>
                  <a:pt x="1967" y="1969"/>
                </a:lnTo>
                <a:close/>
                <a:moveTo>
                  <a:pt x="2087" y="2505"/>
                </a:moveTo>
                <a:lnTo>
                  <a:pt x="2087" y="2503"/>
                </a:lnTo>
                <a:lnTo>
                  <a:pt x="2087" y="2503"/>
                </a:lnTo>
                <a:lnTo>
                  <a:pt x="2085" y="2503"/>
                </a:lnTo>
                <a:lnTo>
                  <a:pt x="2085" y="2503"/>
                </a:lnTo>
                <a:lnTo>
                  <a:pt x="2085" y="2501"/>
                </a:lnTo>
                <a:lnTo>
                  <a:pt x="2083" y="2499"/>
                </a:lnTo>
                <a:lnTo>
                  <a:pt x="2083" y="2499"/>
                </a:lnTo>
                <a:lnTo>
                  <a:pt x="2083" y="2497"/>
                </a:lnTo>
                <a:lnTo>
                  <a:pt x="2081" y="2497"/>
                </a:lnTo>
                <a:lnTo>
                  <a:pt x="2081" y="2497"/>
                </a:lnTo>
                <a:lnTo>
                  <a:pt x="2081" y="2499"/>
                </a:lnTo>
                <a:lnTo>
                  <a:pt x="2081" y="2499"/>
                </a:lnTo>
                <a:lnTo>
                  <a:pt x="2079" y="2497"/>
                </a:lnTo>
                <a:lnTo>
                  <a:pt x="2076" y="2497"/>
                </a:lnTo>
                <a:lnTo>
                  <a:pt x="2076" y="2495"/>
                </a:lnTo>
                <a:lnTo>
                  <a:pt x="2076" y="2495"/>
                </a:lnTo>
                <a:lnTo>
                  <a:pt x="2074" y="2495"/>
                </a:lnTo>
                <a:lnTo>
                  <a:pt x="2074" y="2495"/>
                </a:lnTo>
                <a:lnTo>
                  <a:pt x="2074" y="2493"/>
                </a:lnTo>
                <a:lnTo>
                  <a:pt x="2072" y="2493"/>
                </a:lnTo>
                <a:lnTo>
                  <a:pt x="2072" y="2495"/>
                </a:lnTo>
                <a:lnTo>
                  <a:pt x="2070" y="2493"/>
                </a:lnTo>
                <a:lnTo>
                  <a:pt x="2068" y="2493"/>
                </a:lnTo>
                <a:lnTo>
                  <a:pt x="2066" y="2493"/>
                </a:lnTo>
                <a:lnTo>
                  <a:pt x="2066" y="2493"/>
                </a:lnTo>
                <a:lnTo>
                  <a:pt x="2064" y="2493"/>
                </a:lnTo>
                <a:lnTo>
                  <a:pt x="2058" y="2493"/>
                </a:lnTo>
                <a:lnTo>
                  <a:pt x="2058" y="2493"/>
                </a:lnTo>
                <a:lnTo>
                  <a:pt x="2058" y="2493"/>
                </a:lnTo>
                <a:lnTo>
                  <a:pt x="2062" y="2493"/>
                </a:lnTo>
                <a:lnTo>
                  <a:pt x="2062" y="2493"/>
                </a:lnTo>
                <a:lnTo>
                  <a:pt x="2062" y="2495"/>
                </a:lnTo>
                <a:lnTo>
                  <a:pt x="2062" y="2495"/>
                </a:lnTo>
                <a:lnTo>
                  <a:pt x="2064" y="2495"/>
                </a:lnTo>
                <a:lnTo>
                  <a:pt x="2070" y="2497"/>
                </a:lnTo>
                <a:lnTo>
                  <a:pt x="2070" y="2499"/>
                </a:lnTo>
                <a:lnTo>
                  <a:pt x="2072" y="2499"/>
                </a:lnTo>
                <a:lnTo>
                  <a:pt x="2074" y="2499"/>
                </a:lnTo>
                <a:lnTo>
                  <a:pt x="2074" y="2499"/>
                </a:lnTo>
                <a:lnTo>
                  <a:pt x="2074" y="2501"/>
                </a:lnTo>
                <a:lnTo>
                  <a:pt x="2076" y="2501"/>
                </a:lnTo>
                <a:lnTo>
                  <a:pt x="2076" y="2501"/>
                </a:lnTo>
                <a:lnTo>
                  <a:pt x="2079" y="2503"/>
                </a:lnTo>
                <a:lnTo>
                  <a:pt x="2079" y="2503"/>
                </a:lnTo>
                <a:lnTo>
                  <a:pt x="2081" y="2503"/>
                </a:lnTo>
                <a:lnTo>
                  <a:pt x="2081" y="2505"/>
                </a:lnTo>
                <a:lnTo>
                  <a:pt x="2083" y="2508"/>
                </a:lnTo>
                <a:lnTo>
                  <a:pt x="2085" y="2510"/>
                </a:lnTo>
                <a:lnTo>
                  <a:pt x="2085" y="2510"/>
                </a:lnTo>
                <a:lnTo>
                  <a:pt x="2087" y="2510"/>
                </a:lnTo>
                <a:lnTo>
                  <a:pt x="2089" y="2508"/>
                </a:lnTo>
                <a:lnTo>
                  <a:pt x="2089" y="2508"/>
                </a:lnTo>
                <a:lnTo>
                  <a:pt x="2087" y="2505"/>
                </a:lnTo>
                <a:lnTo>
                  <a:pt x="2087" y="2505"/>
                </a:lnTo>
                <a:close/>
                <a:moveTo>
                  <a:pt x="1823" y="891"/>
                </a:moveTo>
                <a:lnTo>
                  <a:pt x="1823" y="891"/>
                </a:lnTo>
                <a:lnTo>
                  <a:pt x="1823" y="891"/>
                </a:lnTo>
                <a:lnTo>
                  <a:pt x="1823" y="891"/>
                </a:lnTo>
                <a:lnTo>
                  <a:pt x="1823" y="893"/>
                </a:lnTo>
                <a:lnTo>
                  <a:pt x="1821" y="893"/>
                </a:lnTo>
                <a:lnTo>
                  <a:pt x="1821" y="893"/>
                </a:lnTo>
                <a:lnTo>
                  <a:pt x="1821" y="895"/>
                </a:lnTo>
                <a:lnTo>
                  <a:pt x="1821" y="895"/>
                </a:lnTo>
                <a:lnTo>
                  <a:pt x="1823" y="893"/>
                </a:lnTo>
                <a:lnTo>
                  <a:pt x="1823" y="891"/>
                </a:lnTo>
                <a:lnTo>
                  <a:pt x="1823" y="891"/>
                </a:lnTo>
                <a:close/>
                <a:moveTo>
                  <a:pt x="1768" y="2445"/>
                </a:moveTo>
                <a:lnTo>
                  <a:pt x="1768" y="2445"/>
                </a:lnTo>
                <a:lnTo>
                  <a:pt x="1771" y="2445"/>
                </a:lnTo>
                <a:lnTo>
                  <a:pt x="1768" y="2443"/>
                </a:lnTo>
                <a:lnTo>
                  <a:pt x="1768" y="2443"/>
                </a:lnTo>
                <a:lnTo>
                  <a:pt x="1764" y="2443"/>
                </a:lnTo>
                <a:lnTo>
                  <a:pt x="1764" y="2443"/>
                </a:lnTo>
                <a:lnTo>
                  <a:pt x="1764" y="2443"/>
                </a:lnTo>
                <a:lnTo>
                  <a:pt x="1764" y="2445"/>
                </a:lnTo>
                <a:lnTo>
                  <a:pt x="1764" y="2445"/>
                </a:lnTo>
                <a:lnTo>
                  <a:pt x="1764" y="2445"/>
                </a:lnTo>
                <a:lnTo>
                  <a:pt x="1764" y="2445"/>
                </a:lnTo>
                <a:lnTo>
                  <a:pt x="1760" y="2445"/>
                </a:lnTo>
                <a:lnTo>
                  <a:pt x="1760" y="2443"/>
                </a:lnTo>
                <a:lnTo>
                  <a:pt x="1760" y="2443"/>
                </a:lnTo>
                <a:lnTo>
                  <a:pt x="1760" y="2443"/>
                </a:lnTo>
                <a:lnTo>
                  <a:pt x="1762" y="2443"/>
                </a:lnTo>
                <a:lnTo>
                  <a:pt x="1762" y="2440"/>
                </a:lnTo>
                <a:lnTo>
                  <a:pt x="1762" y="2440"/>
                </a:lnTo>
                <a:lnTo>
                  <a:pt x="1760" y="2440"/>
                </a:lnTo>
                <a:lnTo>
                  <a:pt x="1758" y="2440"/>
                </a:lnTo>
                <a:lnTo>
                  <a:pt x="1756" y="2440"/>
                </a:lnTo>
                <a:lnTo>
                  <a:pt x="1754" y="2440"/>
                </a:lnTo>
                <a:lnTo>
                  <a:pt x="1754" y="2440"/>
                </a:lnTo>
                <a:lnTo>
                  <a:pt x="1752" y="2445"/>
                </a:lnTo>
                <a:lnTo>
                  <a:pt x="1752" y="2445"/>
                </a:lnTo>
                <a:lnTo>
                  <a:pt x="1752" y="2447"/>
                </a:lnTo>
                <a:lnTo>
                  <a:pt x="1752" y="2447"/>
                </a:lnTo>
                <a:lnTo>
                  <a:pt x="1752" y="2447"/>
                </a:lnTo>
                <a:lnTo>
                  <a:pt x="1750" y="2449"/>
                </a:lnTo>
                <a:lnTo>
                  <a:pt x="1750" y="2449"/>
                </a:lnTo>
                <a:lnTo>
                  <a:pt x="1747" y="2449"/>
                </a:lnTo>
                <a:lnTo>
                  <a:pt x="1745" y="2451"/>
                </a:lnTo>
                <a:lnTo>
                  <a:pt x="1745" y="2453"/>
                </a:lnTo>
                <a:lnTo>
                  <a:pt x="1743" y="2455"/>
                </a:lnTo>
                <a:lnTo>
                  <a:pt x="1743" y="2455"/>
                </a:lnTo>
                <a:lnTo>
                  <a:pt x="1745" y="2457"/>
                </a:lnTo>
                <a:lnTo>
                  <a:pt x="1747" y="2459"/>
                </a:lnTo>
                <a:lnTo>
                  <a:pt x="1747" y="2457"/>
                </a:lnTo>
                <a:lnTo>
                  <a:pt x="1750" y="2457"/>
                </a:lnTo>
                <a:lnTo>
                  <a:pt x="1750" y="2457"/>
                </a:lnTo>
                <a:lnTo>
                  <a:pt x="1752" y="2457"/>
                </a:lnTo>
                <a:lnTo>
                  <a:pt x="1750" y="2453"/>
                </a:lnTo>
                <a:lnTo>
                  <a:pt x="1752" y="2453"/>
                </a:lnTo>
                <a:lnTo>
                  <a:pt x="1758" y="2455"/>
                </a:lnTo>
                <a:lnTo>
                  <a:pt x="1758" y="2453"/>
                </a:lnTo>
                <a:lnTo>
                  <a:pt x="1758" y="2453"/>
                </a:lnTo>
                <a:lnTo>
                  <a:pt x="1758" y="2453"/>
                </a:lnTo>
                <a:lnTo>
                  <a:pt x="1762" y="2451"/>
                </a:lnTo>
                <a:lnTo>
                  <a:pt x="1764" y="2451"/>
                </a:lnTo>
                <a:lnTo>
                  <a:pt x="1764" y="2449"/>
                </a:lnTo>
                <a:lnTo>
                  <a:pt x="1768" y="2449"/>
                </a:lnTo>
                <a:lnTo>
                  <a:pt x="1771" y="2447"/>
                </a:lnTo>
                <a:lnTo>
                  <a:pt x="1771" y="2447"/>
                </a:lnTo>
                <a:lnTo>
                  <a:pt x="1771" y="2447"/>
                </a:lnTo>
                <a:lnTo>
                  <a:pt x="1768" y="2447"/>
                </a:lnTo>
                <a:lnTo>
                  <a:pt x="1768" y="2445"/>
                </a:lnTo>
                <a:close/>
                <a:moveTo>
                  <a:pt x="1398" y="923"/>
                </a:moveTo>
                <a:lnTo>
                  <a:pt x="1395" y="923"/>
                </a:lnTo>
                <a:lnTo>
                  <a:pt x="1395" y="923"/>
                </a:lnTo>
                <a:lnTo>
                  <a:pt x="1395" y="923"/>
                </a:lnTo>
                <a:lnTo>
                  <a:pt x="1395" y="925"/>
                </a:lnTo>
                <a:lnTo>
                  <a:pt x="1395" y="925"/>
                </a:lnTo>
                <a:lnTo>
                  <a:pt x="1398" y="925"/>
                </a:lnTo>
                <a:lnTo>
                  <a:pt x="1398" y="925"/>
                </a:lnTo>
                <a:lnTo>
                  <a:pt x="1398" y="925"/>
                </a:lnTo>
                <a:lnTo>
                  <a:pt x="1398" y="925"/>
                </a:lnTo>
                <a:lnTo>
                  <a:pt x="1398" y="923"/>
                </a:lnTo>
                <a:close/>
                <a:moveTo>
                  <a:pt x="1905" y="2036"/>
                </a:moveTo>
                <a:lnTo>
                  <a:pt x="1905" y="2036"/>
                </a:lnTo>
                <a:lnTo>
                  <a:pt x="1905" y="2038"/>
                </a:lnTo>
                <a:lnTo>
                  <a:pt x="1905" y="2040"/>
                </a:lnTo>
                <a:lnTo>
                  <a:pt x="1905" y="2040"/>
                </a:lnTo>
                <a:lnTo>
                  <a:pt x="1905" y="2040"/>
                </a:lnTo>
                <a:lnTo>
                  <a:pt x="1907" y="2038"/>
                </a:lnTo>
                <a:lnTo>
                  <a:pt x="1907" y="2036"/>
                </a:lnTo>
                <a:lnTo>
                  <a:pt x="1907" y="2034"/>
                </a:lnTo>
                <a:lnTo>
                  <a:pt x="1905" y="2036"/>
                </a:lnTo>
                <a:close/>
                <a:moveTo>
                  <a:pt x="1475" y="973"/>
                </a:moveTo>
                <a:lnTo>
                  <a:pt x="1475" y="973"/>
                </a:lnTo>
                <a:lnTo>
                  <a:pt x="1475" y="973"/>
                </a:lnTo>
                <a:lnTo>
                  <a:pt x="1475" y="973"/>
                </a:lnTo>
                <a:lnTo>
                  <a:pt x="1475" y="973"/>
                </a:lnTo>
                <a:lnTo>
                  <a:pt x="1475" y="973"/>
                </a:lnTo>
                <a:lnTo>
                  <a:pt x="1475" y="973"/>
                </a:lnTo>
                <a:lnTo>
                  <a:pt x="1475" y="973"/>
                </a:lnTo>
                <a:lnTo>
                  <a:pt x="1475" y="973"/>
                </a:lnTo>
                <a:lnTo>
                  <a:pt x="1475" y="973"/>
                </a:lnTo>
                <a:close/>
                <a:moveTo>
                  <a:pt x="1760" y="2453"/>
                </a:moveTo>
                <a:lnTo>
                  <a:pt x="1760" y="2453"/>
                </a:lnTo>
                <a:lnTo>
                  <a:pt x="1760" y="2453"/>
                </a:lnTo>
                <a:lnTo>
                  <a:pt x="1760" y="2455"/>
                </a:lnTo>
                <a:lnTo>
                  <a:pt x="1762" y="2455"/>
                </a:lnTo>
                <a:lnTo>
                  <a:pt x="1760" y="2453"/>
                </a:lnTo>
                <a:lnTo>
                  <a:pt x="1760" y="2453"/>
                </a:lnTo>
                <a:close/>
                <a:moveTo>
                  <a:pt x="1375" y="935"/>
                </a:moveTo>
                <a:lnTo>
                  <a:pt x="1372" y="935"/>
                </a:lnTo>
                <a:lnTo>
                  <a:pt x="1372" y="935"/>
                </a:lnTo>
                <a:lnTo>
                  <a:pt x="1372" y="935"/>
                </a:lnTo>
                <a:lnTo>
                  <a:pt x="1375" y="937"/>
                </a:lnTo>
                <a:lnTo>
                  <a:pt x="1375" y="937"/>
                </a:lnTo>
                <a:lnTo>
                  <a:pt x="1375" y="935"/>
                </a:lnTo>
                <a:lnTo>
                  <a:pt x="1375" y="935"/>
                </a:lnTo>
                <a:lnTo>
                  <a:pt x="1375" y="935"/>
                </a:lnTo>
                <a:close/>
                <a:moveTo>
                  <a:pt x="1741" y="2455"/>
                </a:moveTo>
                <a:lnTo>
                  <a:pt x="1741" y="2457"/>
                </a:lnTo>
                <a:lnTo>
                  <a:pt x="1741" y="2457"/>
                </a:lnTo>
                <a:lnTo>
                  <a:pt x="1741" y="2457"/>
                </a:lnTo>
                <a:lnTo>
                  <a:pt x="1741" y="2457"/>
                </a:lnTo>
                <a:lnTo>
                  <a:pt x="1743" y="2457"/>
                </a:lnTo>
                <a:lnTo>
                  <a:pt x="1743" y="2457"/>
                </a:lnTo>
                <a:lnTo>
                  <a:pt x="1741" y="2455"/>
                </a:lnTo>
                <a:lnTo>
                  <a:pt x="1741" y="2455"/>
                </a:lnTo>
                <a:close/>
                <a:moveTo>
                  <a:pt x="1381" y="925"/>
                </a:moveTo>
                <a:lnTo>
                  <a:pt x="1381" y="925"/>
                </a:lnTo>
                <a:lnTo>
                  <a:pt x="1379" y="927"/>
                </a:lnTo>
                <a:lnTo>
                  <a:pt x="1379" y="927"/>
                </a:lnTo>
                <a:lnTo>
                  <a:pt x="1381" y="927"/>
                </a:lnTo>
                <a:lnTo>
                  <a:pt x="1381" y="927"/>
                </a:lnTo>
                <a:lnTo>
                  <a:pt x="1381" y="927"/>
                </a:lnTo>
                <a:lnTo>
                  <a:pt x="1381" y="927"/>
                </a:lnTo>
                <a:lnTo>
                  <a:pt x="1381" y="925"/>
                </a:lnTo>
                <a:lnTo>
                  <a:pt x="1381" y="925"/>
                </a:lnTo>
                <a:lnTo>
                  <a:pt x="1381" y="925"/>
                </a:lnTo>
                <a:close/>
                <a:moveTo>
                  <a:pt x="1360" y="933"/>
                </a:moveTo>
                <a:lnTo>
                  <a:pt x="1358" y="933"/>
                </a:lnTo>
                <a:lnTo>
                  <a:pt x="1358" y="933"/>
                </a:lnTo>
                <a:lnTo>
                  <a:pt x="1358" y="935"/>
                </a:lnTo>
                <a:lnTo>
                  <a:pt x="1356" y="935"/>
                </a:lnTo>
                <a:lnTo>
                  <a:pt x="1356" y="935"/>
                </a:lnTo>
                <a:lnTo>
                  <a:pt x="1356" y="937"/>
                </a:lnTo>
                <a:lnTo>
                  <a:pt x="1356" y="937"/>
                </a:lnTo>
                <a:lnTo>
                  <a:pt x="1354" y="939"/>
                </a:lnTo>
                <a:lnTo>
                  <a:pt x="1354" y="939"/>
                </a:lnTo>
                <a:lnTo>
                  <a:pt x="1354" y="939"/>
                </a:lnTo>
                <a:lnTo>
                  <a:pt x="1354" y="939"/>
                </a:lnTo>
                <a:lnTo>
                  <a:pt x="1354" y="941"/>
                </a:lnTo>
                <a:lnTo>
                  <a:pt x="1356" y="941"/>
                </a:lnTo>
                <a:lnTo>
                  <a:pt x="1356" y="941"/>
                </a:lnTo>
                <a:lnTo>
                  <a:pt x="1358" y="939"/>
                </a:lnTo>
                <a:lnTo>
                  <a:pt x="1358" y="939"/>
                </a:lnTo>
                <a:lnTo>
                  <a:pt x="1358" y="939"/>
                </a:lnTo>
                <a:lnTo>
                  <a:pt x="1358" y="937"/>
                </a:lnTo>
                <a:lnTo>
                  <a:pt x="1358" y="937"/>
                </a:lnTo>
                <a:lnTo>
                  <a:pt x="1358" y="937"/>
                </a:lnTo>
                <a:lnTo>
                  <a:pt x="1358" y="937"/>
                </a:lnTo>
                <a:lnTo>
                  <a:pt x="1358" y="937"/>
                </a:lnTo>
                <a:lnTo>
                  <a:pt x="1358" y="935"/>
                </a:lnTo>
                <a:lnTo>
                  <a:pt x="1358" y="935"/>
                </a:lnTo>
                <a:lnTo>
                  <a:pt x="1358" y="935"/>
                </a:lnTo>
                <a:lnTo>
                  <a:pt x="1358" y="935"/>
                </a:lnTo>
                <a:lnTo>
                  <a:pt x="1358" y="935"/>
                </a:lnTo>
                <a:lnTo>
                  <a:pt x="1360" y="935"/>
                </a:lnTo>
                <a:lnTo>
                  <a:pt x="1360" y="933"/>
                </a:lnTo>
                <a:lnTo>
                  <a:pt x="1360" y="933"/>
                </a:lnTo>
                <a:lnTo>
                  <a:pt x="1360" y="933"/>
                </a:lnTo>
                <a:lnTo>
                  <a:pt x="1360" y="933"/>
                </a:lnTo>
                <a:lnTo>
                  <a:pt x="1360" y="933"/>
                </a:lnTo>
                <a:lnTo>
                  <a:pt x="1360" y="933"/>
                </a:lnTo>
                <a:lnTo>
                  <a:pt x="1360" y="933"/>
                </a:lnTo>
                <a:close/>
                <a:moveTo>
                  <a:pt x="1515" y="950"/>
                </a:moveTo>
                <a:lnTo>
                  <a:pt x="1517" y="950"/>
                </a:lnTo>
                <a:lnTo>
                  <a:pt x="1517" y="950"/>
                </a:lnTo>
                <a:lnTo>
                  <a:pt x="1515" y="950"/>
                </a:lnTo>
                <a:lnTo>
                  <a:pt x="1515" y="950"/>
                </a:lnTo>
                <a:lnTo>
                  <a:pt x="1515" y="950"/>
                </a:lnTo>
                <a:lnTo>
                  <a:pt x="1515" y="950"/>
                </a:lnTo>
                <a:lnTo>
                  <a:pt x="1515" y="950"/>
                </a:lnTo>
                <a:close/>
                <a:moveTo>
                  <a:pt x="1515" y="956"/>
                </a:moveTo>
                <a:lnTo>
                  <a:pt x="1515" y="956"/>
                </a:lnTo>
                <a:lnTo>
                  <a:pt x="1513" y="956"/>
                </a:lnTo>
                <a:lnTo>
                  <a:pt x="1513" y="956"/>
                </a:lnTo>
                <a:lnTo>
                  <a:pt x="1513" y="956"/>
                </a:lnTo>
                <a:lnTo>
                  <a:pt x="1513" y="956"/>
                </a:lnTo>
                <a:lnTo>
                  <a:pt x="1515" y="956"/>
                </a:lnTo>
                <a:close/>
                <a:moveTo>
                  <a:pt x="1423" y="994"/>
                </a:moveTo>
                <a:lnTo>
                  <a:pt x="1421" y="994"/>
                </a:lnTo>
                <a:lnTo>
                  <a:pt x="1421" y="994"/>
                </a:lnTo>
                <a:lnTo>
                  <a:pt x="1421" y="996"/>
                </a:lnTo>
                <a:lnTo>
                  <a:pt x="1423" y="994"/>
                </a:lnTo>
                <a:lnTo>
                  <a:pt x="1423" y="994"/>
                </a:lnTo>
                <a:lnTo>
                  <a:pt x="1423" y="994"/>
                </a:lnTo>
                <a:lnTo>
                  <a:pt x="1423" y="994"/>
                </a:lnTo>
                <a:close/>
                <a:moveTo>
                  <a:pt x="1511" y="954"/>
                </a:moveTo>
                <a:lnTo>
                  <a:pt x="1511" y="954"/>
                </a:lnTo>
                <a:lnTo>
                  <a:pt x="1511" y="954"/>
                </a:lnTo>
                <a:lnTo>
                  <a:pt x="1511" y="954"/>
                </a:lnTo>
                <a:lnTo>
                  <a:pt x="1513" y="952"/>
                </a:lnTo>
                <a:lnTo>
                  <a:pt x="1513" y="952"/>
                </a:lnTo>
                <a:lnTo>
                  <a:pt x="1513" y="952"/>
                </a:lnTo>
                <a:lnTo>
                  <a:pt x="1515" y="952"/>
                </a:lnTo>
                <a:lnTo>
                  <a:pt x="1515" y="952"/>
                </a:lnTo>
                <a:lnTo>
                  <a:pt x="1513" y="952"/>
                </a:lnTo>
                <a:lnTo>
                  <a:pt x="1513" y="952"/>
                </a:lnTo>
                <a:lnTo>
                  <a:pt x="1511" y="952"/>
                </a:lnTo>
                <a:lnTo>
                  <a:pt x="1511" y="952"/>
                </a:lnTo>
                <a:lnTo>
                  <a:pt x="1511" y="952"/>
                </a:lnTo>
                <a:lnTo>
                  <a:pt x="1511" y="952"/>
                </a:lnTo>
                <a:lnTo>
                  <a:pt x="1511" y="952"/>
                </a:lnTo>
                <a:lnTo>
                  <a:pt x="1511" y="954"/>
                </a:lnTo>
                <a:close/>
                <a:moveTo>
                  <a:pt x="1507" y="954"/>
                </a:moveTo>
                <a:lnTo>
                  <a:pt x="1507" y="954"/>
                </a:lnTo>
                <a:lnTo>
                  <a:pt x="1509" y="952"/>
                </a:lnTo>
                <a:lnTo>
                  <a:pt x="1509" y="952"/>
                </a:lnTo>
                <a:lnTo>
                  <a:pt x="1507" y="952"/>
                </a:lnTo>
                <a:lnTo>
                  <a:pt x="1507" y="952"/>
                </a:lnTo>
                <a:lnTo>
                  <a:pt x="1507" y="954"/>
                </a:lnTo>
                <a:lnTo>
                  <a:pt x="1507" y="954"/>
                </a:lnTo>
                <a:lnTo>
                  <a:pt x="1507" y="954"/>
                </a:lnTo>
                <a:close/>
                <a:moveTo>
                  <a:pt x="1362" y="931"/>
                </a:moveTo>
                <a:lnTo>
                  <a:pt x="1360" y="931"/>
                </a:lnTo>
                <a:lnTo>
                  <a:pt x="1360" y="931"/>
                </a:lnTo>
                <a:lnTo>
                  <a:pt x="1360" y="931"/>
                </a:lnTo>
                <a:lnTo>
                  <a:pt x="1360" y="931"/>
                </a:lnTo>
                <a:lnTo>
                  <a:pt x="1362" y="931"/>
                </a:lnTo>
                <a:lnTo>
                  <a:pt x="1362" y="931"/>
                </a:lnTo>
                <a:lnTo>
                  <a:pt x="1362" y="931"/>
                </a:lnTo>
                <a:lnTo>
                  <a:pt x="1362" y="931"/>
                </a:lnTo>
                <a:lnTo>
                  <a:pt x="1362" y="931"/>
                </a:lnTo>
                <a:close/>
                <a:moveTo>
                  <a:pt x="277" y="677"/>
                </a:moveTo>
                <a:lnTo>
                  <a:pt x="279" y="673"/>
                </a:lnTo>
                <a:lnTo>
                  <a:pt x="279" y="673"/>
                </a:lnTo>
                <a:lnTo>
                  <a:pt x="274" y="673"/>
                </a:lnTo>
                <a:lnTo>
                  <a:pt x="274" y="675"/>
                </a:lnTo>
                <a:lnTo>
                  <a:pt x="272" y="675"/>
                </a:lnTo>
                <a:lnTo>
                  <a:pt x="274" y="677"/>
                </a:lnTo>
                <a:lnTo>
                  <a:pt x="274" y="677"/>
                </a:lnTo>
                <a:lnTo>
                  <a:pt x="277" y="677"/>
                </a:lnTo>
                <a:close/>
                <a:moveTo>
                  <a:pt x="828" y="897"/>
                </a:moveTo>
                <a:lnTo>
                  <a:pt x="828" y="900"/>
                </a:lnTo>
                <a:lnTo>
                  <a:pt x="828" y="900"/>
                </a:lnTo>
                <a:lnTo>
                  <a:pt x="828" y="897"/>
                </a:lnTo>
                <a:lnTo>
                  <a:pt x="828" y="897"/>
                </a:lnTo>
                <a:lnTo>
                  <a:pt x="828" y="897"/>
                </a:lnTo>
                <a:lnTo>
                  <a:pt x="828" y="897"/>
                </a:lnTo>
                <a:lnTo>
                  <a:pt x="828" y="897"/>
                </a:lnTo>
                <a:close/>
                <a:moveTo>
                  <a:pt x="205" y="503"/>
                </a:moveTo>
                <a:lnTo>
                  <a:pt x="205" y="503"/>
                </a:lnTo>
                <a:lnTo>
                  <a:pt x="203" y="505"/>
                </a:lnTo>
                <a:lnTo>
                  <a:pt x="201" y="505"/>
                </a:lnTo>
                <a:lnTo>
                  <a:pt x="201" y="505"/>
                </a:lnTo>
                <a:lnTo>
                  <a:pt x="201" y="505"/>
                </a:lnTo>
                <a:lnTo>
                  <a:pt x="203" y="505"/>
                </a:lnTo>
                <a:lnTo>
                  <a:pt x="205" y="503"/>
                </a:lnTo>
                <a:close/>
                <a:moveTo>
                  <a:pt x="1257" y="606"/>
                </a:moveTo>
                <a:lnTo>
                  <a:pt x="1257" y="606"/>
                </a:lnTo>
                <a:lnTo>
                  <a:pt x="1259" y="606"/>
                </a:lnTo>
                <a:lnTo>
                  <a:pt x="1259" y="606"/>
                </a:lnTo>
                <a:lnTo>
                  <a:pt x="1261" y="606"/>
                </a:lnTo>
                <a:lnTo>
                  <a:pt x="1261" y="606"/>
                </a:lnTo>
                <a:lnTo>
                  <a:pt x="1259" y="604"/>
                </a:lnTo>
                <a:lnTo>
                  <a:pt x="1257" y="606"/>
                </a:lnTo>
                <a:close/>
                <a:moveTo>
                  <a:pt x="1041" y="487"/>
                </a:moveTo>
                <a:lnTo>
                  <a:pt x="1041" y="489"/>
                </a:lnTo>
                <a:lnTo>
                  <a:pt x="1043" y="491"/>
                </a:lnTo>
                <a:lnTo>
                  <a:pt x="1043" y="491"/>
                </a:lnTo>
                <a:lnTo>
                  <a:pt x="1046" y="491"/>
                </a:lnTo>
                <a:lnTo>
                  <a:pt x="1046" y="489"/>
                </a:lnTo>
                <a:lnTo>
                  <a:pt x="1046" y="489"/>
                </a:lnTo>
                <a:lnTo>
                  <a:pt x="1043" y="489"/>
                </a:lnTo>
                <a:lnTo>
                  <a:pt x="1041" y="487"/>
                </a:lnTo>
                <a:close/>
                <a:moveTo>
                  <a:pt x="1041" y="478"/>
                </a:moveTo>
                <a:lnTo>
                  <a:pt x="1041" y="478"/>
                </a:lnTo>
                <a:lnTo>
                  <a:pt x="1043" y="478"/>
                </a:lnTo>
                <a:lnTo>
                  <a:pt x="1043" y="480"/>
                </a:lnTo>
                <a:lnTo>
                  <a:pt x="1043" y="480"/>
                </a:lnTo>
                <a:lnTo>
                  <a:pt x="1046" y="478"/>
                </a:lnTo>
                <a:lnTo>
                  <a:pt x="1046" y="476"/>
                </a:lnTo>
                <a:lnTo>
                  <a:pt x="1043" y="476"/>
                </a:lnTo>
                <a:lnTo>
                  <a:pt x="1043" y="476"/>
                </a:lnTo>
                <a:lnTo>
                  <a:pt x="1043" y="476"/>
                </a:lnTo>
                <a:lnTo>
                  <a:pt x="1043" y="474"/>
                </a:lnTo>
                <a:lnTo>
                  <a:pt x="1043" y="472"/>
                </a:lnTo>
                <a:lnTo>
                  <a:pt x="1041" y="472"/>
                </a:lnTo>
                <a:lnTo>
                  <a:pt x="1041" y="472"/>
                </a:lnTo>
                <a:lnTo>
                  <a:pt x="1041" y="474"/>
                </a:lnTo>
                <a:lnTo>
                  <a:pt x="1041" y="474"/>
                </a:lnTo>
                <a:lnTo>
                  <a:pt x="1041" y="478"/>
                </a:lnTo>
                <a:close/>
                <a:moveTo>
                  <a:pt x="832" y="879"/>
                </a:moveTo>
                <a:lnTo>
                  <a:pt x="832" y="879"/>
                </a:lnTo>
                <a:lnTo>
                  <a:pt x="832" y="876"/>
                </a:lnTo>
                <a:lnTo>
                  <a:pt x="832" y="876"/>
                </a:lnTo>
                <a:lnTo>
                  <a:pt x="832" y="876"/>
                </a:lnTo>
                <a:lnTo>
                  <a:pt x="830" y="876"/>
                </a:lnTo>
                <a:lnTo>
                  <a:pt x="830" y="879"/>
                </a:lnTo>
                <a:lnTo>
                  <a:pt x="830" y="879"/>
                </a:lnTo>
                <a:lnTo>
                  <a:pt x="830" y="881"/>
                </a:lnTo>
                <a:lnTo>
                  <a:pt x="830" y="881"/>
                </a:lnTo>
                <a:lnTo>
                  <a:pt x="830" y="881"/>
                </a:lnTo>
                <a:lnTo>
                  <a:pt x="832" y="881"/>
                </a:lnTo>
                <a:lnTo>
                  <a:pt x="832" y="881"/>
                </a:lnTo>
                <a:lnTo>
                  <a:pt x="832" y="883"/>
                </a:lnTo>
                <a:lnTo>
                  <a:pt x="832" y="883"/>
                </a:lnTo>
                <a:lnTo>
                  <a:pt x="832" y="885"/>
                </a:lnTo>
                <a:lnTo>
                  <a:pt x="834" y="885"/>
                </a:lnTo>
                <a:lnTo>
                  <a:pt x="834" y="885"/>
                </a:lnTo>
                <a:lnTo>
                  <a:pt x="834" y="885"/>
                </a:lnTo>
                <a:lnTo>
                  <a:pt x="834" y="885"/>
                </a:lnTo>
                <a:lnTo>
                  <a:pt x="834" y="885"/>
                </a:lnTo>
                <a:lnTo>
                  <a:pt x="834" y="885"/>
                </a:lnTo>
                <a:lnTo>
                  <a:pt x="834" y="885"/>
                </a:lnTo>
                <a:lnTo>
                  <a:pt x="834" y="883"/>
                </a:lnTo>
                <a:lnTo>
                  <a:pt x="832" y="883"/>
                </a:lnTo>
                <a:lnTo>
                  <a:pt x="832" y="881"/>
                </a:lnTo>
                <a:lnTo>
                  <a:pt x="832" y="881"/>
                </a:lnTo>
                <a:lnTo>
                  <a:pt x="832" y="881"/>
                </a:lnTo>
                <a:lnTo>
                  <a:pt x="830" y="881"/>
                </a:lnTo>
                <a:lnTo>
                  <a:pt x="830" y="879"/>
                </a:lnTo>
                <a:lnTo>
                  <a:pt x="832" y="879"/>
                </a:lnTo>
                <a:close/>
                <a:moveTo>
                  <a:pt x="826" y="874"/>
                </a:moveTo>
                <a:lnTo>
                  <a:pt x="823" y="872"/>
                </a:lnTo>
                <a:lnTo>
                  <a:pt x="823" y="872"/>
                </a:lnTo>
                <a:lnTo>
                  <a:pt x="823" y="872"/>
                </a:lnTo>
                <a:lnTo>
                  <a:pt x="823" y="874"/>
                </a:lnTo>
                <a:lnTo>
                  <a:pt x="823" y="874"/>
                </a:lnTo>
                <a:lnTo>
                  <a:pt x="823" y="874"/>
                </a:lnTo>
                <a:lnTo>
                  <a:pt x="826" y="874"/>
                </a:lnTo>
                <a:lnTo>
                  <a:pt x="826" y="874"/>
                </a:lnTo>
                <a:lnTo>
                  <a:pt x="826" y="874"/>
                </a:lnTo>
                <a:close/>
                <a:moveTo>
                  <a:pt x="834" y="891"/>
                </a:moveTo>
                <a:lnTo>
                  <a:pt x="834" y="889"/>
                </a:lnTo>
                <a:lnTo>
                  <a:pt x="832" y="889"/>
                </a:lnTo>
                <a:lnTo>
                  <a:pt x="832" y="889"/>
                </a:lnTo>
                <a:lnTo>
                  <a:pt x="832" y="889"/>
                </a:lnTo>
                <a:lnTo>
                  <a:pt x="832" y="889"/>
                </a:lnTo>
                <a:lnTo>
                  <a:pt x="832" y="891"/>
                </a:lnTo>
                <a:lnTo>
                  <a:pt x="832" y="891"/>
                </a:lnTo>
                <a:lnTo>
                  <a:pt x="834" y="891"/>
                </a:lnTo>
                <a:lnTo>
                  <a:pt x="834" y="891"/>
                </a:lnTo>
                <a:close/>
                <a:moveTo>
                  <a:pt x="834" y="895"/>
                </a:moveTo>
                <a:lnTo>
                  <a:pt x="834" y="895"/>
                </a:lnTo>
                <a:lnTo>
                  <a:pt x="834" y="895"/>
                </a:lnTo>
                <a:lnTo>
                  <a:pt x="834" y="895"/>
                </a:lnTo>
                <a:lnTo>
                  <a:pt x="834" y="895"/>
                </a:lnTo>
                <a:lnTo>
                  <a:pt x="834" y="893"/>
                </a:lnTo>
                <a:lnTo>
                  <a:pt x="834" y="893"/>
                </a:lnTo>
                <a:lnTo>
                  <a:pt x="834" y="893"/>
                </a:lnTo>
                <a:lnTo>
                  <a:pt x="834" y="895"/>
                </a:lnTo>
                <a:lnTo>
                  <a:pt x="832" y="895"/>
                </a:lnTo>
                <a:lnTo>
                  <a:pt x="834" y="895"/>
                </a:lnTo>
                <a:lnTo>
                  <a:pt x="834" y="895"/>
                </a:lnTo>
                <a:close/>
                <a:moveTo>
                  <a:pt x="1802" y="832"/>
                </a:moveTo>
                <a:lnTo>
                  <a:pt x="1802" y="832"/>
                </a:lnTo>
                <a:lnTo>
                  <a:pt x="1802" y="832"/>
                </a:lnTo>
                <a:lnTo>
                  <a:pt x="1802" y="832"/>
                </a:lnTo>
                <a:lnTo>
                  <a:pt x="1804" y="832"/>
                </a:lnTo>
                <a:lnTo>
                  <a:pt x="1804" y="832"/>
                </a:lnTo>
                <a:lnTo>
                  <a:pt x="1804" y="832"/>
                </a:lnTo>
                <a:lnTo>
                  <a:pt x="1804" y="832"/>
                </a:lnTo>
                <a:lnTo>
                  <a:pt x="1804" y="832"/>
                </a:lnTo>
                <a:lnTo>
                  <a:pt x="1802" y="832"/>
                </a:lnTo>
                <a:lnTo>
                  <a:pt x="1802" y="832"/>
                </a:lnTo>
                <a:close/>
                <a:moveTo>
                  <a:pt x="1823" y="851"/>
                </a:moveTo>
                <a:lnTo>
                  <a:pt x="1823" y="853"/>
                </a:lnTo>
                <a:lnTo>
                  <a:pt x="1821" y="851"/>
                </a:lnTo>
                <a:lnTo>
                  <a:pt x="1821" y="851"/>
                </a:lnTo>
                <a:lnTo>
                  <a:pt x="1821" y="853"/>
                </a:lnTo>
                <a:lnTo>
                  <a:pt x="1821" y="853"/>
                </a:lnTo>
                <a:lnTo>
                  <a:pt x="1821" y="856"/>
                </a:lnTo>
                <a:lnTo>
                  <a:pt x="1823" y="853"/>
                </a:lnTo>
                <a:lnTo>
                  <a:pt x="1825" y="853"/>
                </a:lnTo>
                <a:lnTo>
                  <a:pt x="1825" y="853"/>
                </a:lnTo>
                <a:lnTo>
                  <a:pt x="1825" y="851"/>
                </a:lnTo>
                <a:lnTo>
                  <a:pt x="1823" y="851"/>
                </a:lnTo>
                <a:close/>
                <a:moveTo>
                  <a:pt x="1817" y="413"/>
                </a:moveTo>
                <a:lnTo>
                  <a:pt x="1815" y="413"/>
                </a:lnTo>
                <a:lnTo>
                  <a:pt x="1812" y="415"/>
                </a:lnTo>
                <a:lnTo>
                  <a:pt x="1812" y="419"/>
                </a:lnTo>
                <a:lnTo>
                  <a:pt x="1812" y="422"/>
                </a:lnTo>
                <a:lnTo>
                  <a:pt x="1815" y="422"/>
                </a:lnTo>
                <a:lnTo>
                  <a:pt x="1815" y="424"/>
                </a:lnTo>
                <a:lnTo>
                  <a:pt x="1819" y="424"/>
                </a:lnTo>
                <a:lnTo>
                  <a:pt x="1823" y="424"/>
                </a:lnTo>
                <a:lnTo>
                  <a:pt x="1825" y="424"/>
                </a:lnTo>
                <a:lnTo>
                  <a:pt x="1827" y="426"/>
                </a:lnTo>
                <a:lnTo>
                  <a:pt x="1827" y="424"/>
                </a:lnTo>
                <a:lnTo>
                  <a:pt x="1829" y="426"/>
                </a:lnTo>
                <a:lnTo>
                  <a:pt x="1829" y="426"/>
                </a:lnTo>
                <a:lnTo>
                  <a:pt x="1831" y="426"/>
                </a:lnTo>
                <a:lnTo>
                  <a:pt x="1827" y="428"/>
                </a:lnTo>
                <a:lnTo>
                  <a:pt x="1825" y="428"/>
                </a:lnTo>
                <a:lnTo>
                  <a:pt x="1823" y="428"/>
                </a:lnTo>
                <a:lnTo>
                  <a:pt x="1823" y="428"/>
                </a:lnTo>
                <a:lnTo>
                  <a:pt x="1823" y="430"/>
                </a:lnTo>
                <a:lnTo>
                  <a:pt x="1825" y="430"/>
                </a:lnTo>
                <a:lnTo>
                  <a:pt x="1827" y="430"/>
                </a:lnTo>
                <a:lnTo>
                  <a:pt x="1829" y="432"/>
                </a:lnTo>
                <a:lnTo>
                  <a:pt x="1829" y="432"/>
                </a:lnTo>
                <a:lnTo>
                  <a:pt x="1831" y="432"/>
                </a:lnTo>
                <a:lnTo>
                  <a:pt x="1840" y="430"/>
                </a:lnTo>
                <a:lnTo>
                  <a:pt x="1844" y="430"/>
                </a:lnTo>
                <a:lnTo>
                  <a:pt x="1852" y="426"/>
                </a:lnTo>
                <a:lnTo>
                  <a:pt x="1854" y="424"/>
                </a:lnTo>
                <a:lnTo>
                  <a:pt x="1856" y="424"/>
                </a:lnTo>
                <a:lnTo>
                  <a:pt x="1856" y="422"/>
                </a:lnTo>
                <a:lnTo>
                  <a:pt x="1854" y="422"/>
                </a:lnTo>
                <a:lnTo>
                  <a:pt x="1854" y="422"/>
                </a:lnTo>
                <a:lnTo>
                  <a:pt x="1854" y="419"/>
                </a:lnTo>
                <a:lnTo>
                  <a:pt x="1854" y="419"/>
                </a:lnTo>
                <a:lnTo>
                  <a:pt x="1854" y="419"/>
                </a:lnTo>
                <a:lnTo>
                  <a:pt x="1854" y="419"/>
                </a:lnTo>
                <a:lnTo>
                  <a:pt x="1854" y="417"/>
                </a:lnTo>
                <a:lnTo>
                  <a:pt x="1848" y="417"/>
                </a:lnTo>
                <a:lnTo>
                  <a:pt x="1844" y="415"/>
                </a:lnTo>
                <a:lnTo>
                  <a:pt x="1838" y="409"/>
                </a:lnTo>
                <a:lnTo>
                  <a:pt x="1835" y="407"/>
                </a:lnTo>
                <a:lnTo>
                  <a:pt x="1835" y="407"/>
                </a:lnTo>
                <a:lnTo>
                  <a:pt x="1825" y="405"/>
                </a:lnTo>
                <a:lnTo>
                  <a:pt x="1821" y="405"/>
                </a:lnTo>
                <a:lnTo>
                  <a:pt x="1815" y="407"/>
                </a:lnTo>
                <a:lnTo>
                  <a:pt x="1815" y="407"/>
                </a:lnTo>
                <a:lnTo>
                  <a:pt x="1815" y="409"/>
                </a:lnTo>
                <a:lnTo>
                  <a:pt x="1812" y="409"/>
                </a:lnTo>
                <a:lnTo>
                  <a:pt x="1812" y="409"/>
                </a:lnTo>
                <a:lnTo>
                  <a:pt x="1815" y="411"/>
                </a:lnTo>
                <a:lnTo>
                  <a:pt x="1815" y="411"/>
                </a:lnTo>
                <a:lnTo>
                  <a:pt x="1817" y="413"/>
                </a:lnTo>
                <a:lnTo>
                  <a:pt x="1821" y="415"/>
                </a:lnTo>
                <a:lnTo>
                  <a:pt x="1821" y="415"/>
                </a:lnTo>
                <a:lnTo>
                  <a:pt x="1817" y="413"/>
                </a:lnTo>
                <a:close/>
                <a:moveTo>
                  <a:pt x="1806" y="809"/>
                </a:moveTo>
                <a:lnTo>
                  <a:pt x="1806" y="809"/>
                </a:lnTo>
                <a:lnTo>
                  <a:pt x="1806" y="809"/>
                </a:lnTo>
                <a:lnTo>
                  <a:pt x="1806" y="809"/>
                </a:lnTo>
                <a:lnTo>
                  <a:pt x="1804" y="811"/>
                </a:lnTo>
                <a:lnTo>
                  <a:pt x="1804" y="811"/>
                </a:lnTo>
                <a:lnTo>
                  <a:pt x="1806" y="811"/>
                </a:lnTo>
                <a:lnTo>
                  <a:pt x="1806" y="809"/>
                </a:lnTo>
                <a:close/>
                <a:moveTo>
                  <a:pt x="1815" y="856"/>
                </a:moveTo>
                <a:lnTo>
                  <a:pt x="1815" y="856"/>
                </a:lnTo>
                <a:lnTo>
                  <a:pt x="1815" y="856"/>
                </a:lnTo>
                <a:lnTo>
                  <a:pt x="1815" y="856"/>
                </a:lnTo>
                <a:lnTo>
                  <a:pt x="1815" y="853"/>
                </a:lnTo>
                <a:lnTo>
                  <a:pt x="1812" y="853"/>
                </a:lnTo>
                <a:lnTo>
                  <a:pt x="1812" y="856"/>
                </a:lnTo>
                <a:lnTo>
                  <a:pt x="1815" y="856"/>
                </a:lnTo>
                <a:lnTo>
                  <a:pt x="1815" y="856"/>
                </a:lnTo>
                <a:lnTo>
                  <a:pt x="1815" y="856"/>
                </a:lnTo>
                <a:lnTo>
                  <a:pt x="1815" y="856"/>
                </a:lnTo>
                <a:lnTo>
                  <a:pt x="1817" y="856"/>
                </a:lnTo>
                <a:lnTo>
                  <a:pt x="1817" y="853"/>
                </a:lnTo>
                <a:lnTo>
                  <a:pt x="1817" y="853"/>
                </a:lnTo>
                <a:lnTo>
                  <a:pt x="1817" y="853"/>
                </a:lnTo>
                <a:lnTo>
                  <a:pt x="1815" y="856"/>
                </a:lnTo>
                <a:close/>
                <a:moveTo>
                  <a:pt x="1724" y="728"/>
                </a:moveTo>
                <a:lnTo>
                  <a:pt x="1722" y="728"/>
                </a:lnTo>
                <a:lnTo>
                  <a:pt x="1722" y="728"/>
                </a:lnTo>
                <a:lnTo>
                  <a:pt x="1722" y="728"/>
                </a:lnTo>
                <a:lnTo>
                  <a:pt x="1720" y="728"/>
                </a:lnTo>
                <a:lnTo>
                  <a:pt x="1720" y="730"/>
                </a:lnTo>
                <a:lnTo>
                  <a:pt x="1720" y="730"/>
                </a:lnTo>
                <a:lnTo>
                  <a:pt x="1722" y="730"/>
                </a:lnTo>
                <a:lnTo>
                  <a:pt x="1724" y="730"/>
                </a:lnTo>
                <a:lnTo>
                  <a:pt x="1724" y="730"/>
                </a:lnTo>
                <a:lnTo>
                  <a:pt x="1724" y="728"/>
                </a:lnTo>
                <a:lnTo>
                  <a:pt x="1724" y="728"/>
                </a:lnTo>
                <a:close/>
                <a:moveTo>
                  <a:pt x="828" y="874"/>
                </a:moveTo>
                <a:lnTo>
                  <a:pt x="828" y="874"/>
                </a:lnTo>
                <a:lnTo>
                  <a:pt x="828" y="874"/>
                </a:lnTo>
                <a:lnTo>
                  <a:pt x="828" y="874"/>
                </a:lnTo>
                <a:lnTo>
                  <a:pt x="828" y="876"/>
                </a:lnTo>
                <a:lnTo>
                  <a:pt x="828" y="876"/>
                </a:lnTo>
                <a:lnTo>
                  <a:pt x="828" y="876"/>
                </a:lnTo>
                <a:lnTo>
                  <a:pt x="828" y="876"/>
                </a:lnTo>
                <a:lnTo>
                  <a:pt x="828" y="876"/>
                </a:lnTo>
                <a:lnTo>
                  <a:pt x="828" y="874"/>
                </a:lnTo>
                <a:lnTo>
                  <a:pt x="828" y="874"/>
                </a:lnTo>
                <a:close/>
                <a:moveTo>
                  <a:pt x="1456" y="809"/>
                </a:moveTo>
                <a:lnTo>
                  <a:pt x="1456" y="809"/>
                </a:lnTo>
                <a:lnTo>
                  <a:pt x="1458" y="809"/>
                </a:lnTo>
                <a:lnTo>
                  <a:pt x="1458" y="809"/>
                </a:lnTo>
                <a:lnTo>
                  <a:pt x="1458" y="809"/>
                </a:lnTo>
                <a:lnTo>
                  <a:pt x="1458" y="809"/>
                </a:lnTo>
                <a:lnTo>
                  <a:pt x="1458" y="807"/>
                </a:lnTo>
                <a:lnTo>
                  <a:pt x="1458" y="807"/>
                </a:lnTo>
                <a:lnTo>
                  <a:pt x="1458" y="807"/>
                </a:lnTo>
                <a:lnTo>
                  <a:pt x="1454" y="809"/>
                </a:lnTo>
                <a:lnTo>
                  <a:pt x="1454" y="809"/>
                </a:lnTo>
                <a:lnTo>
                  <a:pt x="1456" y="809"/>
                </a:lnTo>
                <a:close/>
                <a:moveTo>
                  <a:pt x="1798" y="342"/>
                </a:moveTo>
                <a:lnTo>
                  <a:pt x="1798" y="342"/>
                </a:lnTo>
                <a:lnTo>
                  <a:pt x="1800" y="342"/>
                </a:lnTo>
                <a:lnTo>
                  <a:pt x="1800" y="344"/>
                </a:lnTo>
                <a:lnTo>
                  <a:pt x="1800" y="344"/>
                </a:lnTo>
                <a:lnTo>
                  <a:pt x="1802" y="344"/>
                </a:lnTo>
                <a:lnTo>
                  <a:pt x="1802" y="344"/>
                </a:lnTo>
                <a:lnTo>
                  <a:pt x="1802" y="346"/>
                </a:lnTo>
                <a:lnTo>
                  <a:pt x="1804" y="346"/>
                </a:lnTo>
                <a:lnTo>
                  <a:pt x="1806" y="342"/>
                </a:lnTo>
                <a:lnTo>
                  <a:pt x="1808" y="342"/>
                </a:lnTo>
                <a:lnTo>
                  <a:pt x="1810" y="340"/>
                </a:lnTo>
                <a:lnTo>
                  <a:pt x="1810" y="338"/>
                </a:lnTo>
                <a:lnTo>
                  <a:pt x="1808" y="338"/>
                </a:lnTo>
                <a:lnTo>
                  <a:pt x="1808" y="338"/>
                </a:lnTo>
                <a:lnTo>
                  <a:pt x="1804" y="340"/>
                </a:lnTo>
                <a:lnTo>
                  <a:pt x="1804" y="340"/>
                </a:lnTo>
                <a:lnTo>
                  <a:pt x="1802" y="340"/>
                </a:lnTo>
                <a:lnTo>
                  <a:pt x="1802" y="340"/>
                </a:lnTo>
                <a:lnTo>
                  <a:pt x="1796" y="340"/>
                </a:lnTo>
                <a:lnTo>
                  <a:pt x="1796" y="340"/>
                </a:lnTo>
                <a:lnTo>
                  <a:pt x="1794" y="342"/>
                </a:lnTo>
                <a:lnTo>
                  <a:pt x="1794" y="342"/>
                </a:lnTo>
                <a:lnTo>
                  <a:pt x="1796" y="342"/>
                </a:lnTo>
                <a:lnTo>
                  <a:pt x="1798" y="342"/>
                </a:lnTo>
                <a:close/>
                <a:moveTo>
                  <a:pt x="1804" y="818"/>
                </a:moveTo>
                <a:lnTo>
                  <a:pt x="1804" y="818"/>
                </a:lnTo>
                <a:lnTo>
                  <a:pt x="1804" y="816"/>
                </a:lnTo>
                <a:lnTo>
                  <a:pt x="1802" y="818"/>
                </a:lnTo>
                <a:lnTo>
                  <a:pt x="1800" y="818"/>
                </a:lnTo>
                <a:lnTo>
                  <a:pt x="1802" y="818"/>
                </a:lnTo>
                <a:lnTo>
                  <a:pt x="1800" y="820"/>
                </a:lnTo>
                <a:lnTo>
                  <a:pt x="1798" y="818"/>
                </a:lnTo>
                <a:lnTo>
                  <a:pt x="1798" y="818"/>
                </a:lnTo>
                <a:lnTo>
                  <a:pt x="1796" y="818"/>
                </a:lnTo>
                <a:lnTo>
                  <a:pt x="1794" y="818"/>
                </a:lnTo>
                <a:lnTo>
                  <a:pt x="1789" y="820"/>
                </a:lnTo>
                <a:lnTo>
                  <a:pt x="1787" y="822"/>
                </a:lnTo>
                <a:lnTo>
                  <a:pt x="1787" y="822"/>
                </a:lnTo>
                <a:lnTo>
                  <a:pt x="1785" y="822"/>
                </a:lnTo>
                <a:lnTo>
                  <a:pt x="1785" y="826"/>
                </a:lnTo>
                <a:lnTo>
                  <a:pt x="1785" y="826"/>
                </a:lnTo>
                <a:lnTo>
                  <a:pt x="1783" y="828"/>
                </a:lnTo>
                <a:lnTo>
                  <a:pt x="1781" y="828"/>
                </a:lnTo>
                <a:lnTo>
                  <a:pt x="1781" y="828"/>
                </a:lnTo>
                <a:lnTo>
                  <a:pt x="1781" y="828"/>
                </a:lnTo>
                <a:lnTo>
                  <a:pt x="1781" y="828"/>
                </a:lnTo>
                <a:lnTo>
                  <a:pt x="1781" y="830"/>
                </a:lnTo>
                <a:lnTo>
                  <a:pt x="1781" y="832"/>
                </a:lnTo>
                <a:lnTo>
                  <a:pt x="1779" y="832"/>
                </a:lnTo>
                <a:lnTo>
                  <a:pt x="1779" y="832"/>
                </a:lnTo>
                <a:lnTo>
                  <a:pt x="1777" y="835"/>
                </a:lnTo>
                <a:lnTo>
                  <a:pt x="1777" y="835"/>
                </a:lnTo>
                <a:lnTo>
                  <a:pt x="1779" y="835"/>
                </a:lnTo>
                <a:lnTo>
                  <a:pt x="1779" y="835"/>
                </a:lnTo>
                <a:lnTo>
                  <a:pt x="1779" y="835"/>
                </a:lnTo>
                <a:lnTo>
                  <a:pt x="1777" y="835"/>
                </a:lnTo>
                <a:lnTo>
                  <a:pt x="1777" y="837"/>
                </a:lnTo>
                <a:lnTo>
                  <a:pt x="1775" y="837"/>
                </a:lnTo>
                <a:lnTo>
                  <a:pt x="1775" y="839"/>
                </a:lnTo>
                <a:lnTo>
                  <a:pt x="1773" y="843"/>
                </a:lnTo>
                <a:lnTo>
                  <a:pt x="1773" y="847"/>
                </a:lnTo>
                <a:lnTo>
                  <a:pt x="1768" y="853"/>
                </a:lnTo>
                <a:lnTo>
                  <a:pt x="1768" y="853"/>
                </a:lnTo>
                <a:lnTo>
                  <a:pt x="1768" y="853"/>
                </a:lnTo>
                <a:lnTo>
                  <a:pt x="1771" y="856"/>
                </a:lnTo>
                <a:lnTo>
                  <a:pt x="1771" y="856"/>
                </a:lnTo>
                <a:lnTo>
                  <a:pt x="1771" y="858"/>
                </a:lnTo>
                <a:lnTo>
                  <a:pt x="1768" y="856"/>
                </a:lnTo>
                <a:lnTo>
                  <a:pt x="1766" y="856"/>
                </a:lnTo>
                <a:lnTo>
                  <a:pt x="1766" y="856"/>
                </a:lnTo>
                <a:lnTo>
                  <a:pt x="1764" y="858"/>
                </a:lnTo>
                <a:lnTo>
                  <a:pt x="1764" y="858"/>
                </a:lnTo>
                <a:lnTo>
                  <a:pt x="1764" y="860"/>
                </a:lnTo>
                <a:lnTo>
                  <a:pt x="1764" y="860"/>
                </a:lnTo>
                <a:lnTo>
                  <a:pt x="1766" y="862"/>
                </a:lnTo>
                <a:lnTo>
                  <a:pt x="1768" y="862"/>
                </a:lnTo>
                <a:lnTo>
                  <a:pt x="1768" y="862"/>
                </a:lnTo>
                <a:lnTo>
                  <a:pt x="1766" y="862"/>
                </a:lnTo>
                <a:lnTo>
                  <a:pt x="1766" y="864"/>
                </a:lnTo>
                <a:lnTo>
                  <a:pt x="1766" y="864"/>
                </a:lnTo>
                <a:lnTo>
                  <a:pt x="1766" y="866"/>
                </a:lnTo>
                <a:lnTo>
                  <a:pt x="1768" y="866"/>
                </a:lnTo>
                <a:lnTo>
                  <a:pt x="1766" y="866"/>
                </a:lnTo>
                <a:lnTo>
                  <a:pt x="1766" y="866"/>
                </a:lnTo>
                <a:lnTo>
                  <a:pt x="1764" y="864"/>
                </a:lnTo>
                <a:lnTo>
                  <a:pt x="1762" y="864"/>
                </a:lnTo>
                <a:lnTo>
                  <a:pt x="1762" y="864"/>
                </a:lnTo>
                <a:lnTo>
                  <a:pt x="1762" y="864"/>
                </a:lnTo>
                <a:lnTo>
                  <a:pt x="1760" y="866"/>
                </a:lnTo>
                <a:lnTo>
                  <a:pt x="1760" y="868"/>
                </a:lnTo>
                <a:lnTo>
                  <a:pt x="1758" y="870"/>
                </a:lnTo>
                <a:lnTo>
                  <a:pt x="1758" y="872"/>
                </a:lnTo>
                <a:lnTo>
                  <a:pt x="1758" y="872"/>
                </a:lnTo>
                <a:lnTo>
                  <a:pt x="1756" y="872"/>
                </a:lnTo>
                <a:lnTo>
                  <a:pt x="1754" y="872"/>
                </a:lnTo>
                <a:lnTo>
                  <a:pt x="1754" y="872"/>
                </a:lnTo>
                <a:lnTo>
                  <a:pt x="1754" y="870"/>
                </a:lnTo>
                <a:lnTo>
                  <a:pt x="1756" y="870"/>
                </a:lnTo>
                <a:lnTo>
                  <a:pt x="1756" y="870"/>
                </a:lnTo>
                <a:lnTo>
                  <a:pt x="1752" y="872"/>
                </a:lnTo>
                <a:lnTo>
                  <a:pt x="1750" y="874"/>
                </a:lnTo>
                <a:lnTo>
                  <a:pt x="1750" y="874"/>
                </a:lnTo>
                <a:lnTo>
                  <a:pt x="1754" y="874"/>
                </a:lnTo>
                <a:lnTo>
                  <a:pt x="1758" y="874"/>
                </a:lnTo>
                <a:lnTo>
                  <a:pt x="1758" y="874"/>
                </a:lnTo>
                <a:lnTo>
                  <a:pt x="1760" y="874"/>
                </a:lnTo>
                <a:lnTo>
                  <a:pt x="1762" y="874"/>
                </a:lnTo>
                <a:lnTo>
                  <a:pt x="1762" y="874"/>
                </a:lnTo>
                <a:lnTo>
                  <a:pt x="1760" y="876"/>
                </a:lnTo>
                <a:lnTo>
                  <a:pt x="1758" y="876"/>
                </a:lnTo>
                <a:lnTo>
                  <a:pt x="1758" y="879"/>
                </a:lnTo>
                <a:lnTo>
                  <a:pt x="1754" y="881"/>
                </a:lnTo>
                <a:lnTo>
                  <a:pt x="1750" y="885"/>
                </a:lnTo>
                <a:lnTo>
                  <a:pt x="1747" y="885"/>
                </a:lnTo>
                <a:lnTo>
                  <a:pt x="1747" y="887"/>
                </a:lnTo>
                <a:lnTo>
                  <a:pt x="1747" y="887"/>
                </a:lnTo>
                <a:lnTo>
                  <a:pt x="1747" y="889"/>
                </a:lnTo>
                <a:lnTo>
                  <a:pt x="1750" y="891"/>
                </a:lnTo>
                <a:lnTo>
                  <a:pt x="1750" y="891"/>
                </a:lnTo>
                <a:lnTo>
                  <a:pt x="1752" y="891"/>
                </a:lnTo>
                <a:lnTo>
                  <a:pt x="1754" y="891"/>
                </a:lnTo>
                <a:lnTo>
                  <a:pt x="1758" y="891"/>
                </a:lnTo>
                <a:lnTo>
                  <a:pt x="1760" y="891"/>
                </a:lnTo>
                <a:lnTo>
                  <a:pt x="1762" y="889"/>
                </a:lnTo>
                <a:lnTo>
                  <a:pt x="1762" y="889"/>
                </a:lnTo>
                <a:lnTo>
                  <a:pt x="1762" y="889"/>
                </a:lnTo>
                <a:lnTo>
                  <a:pt x="1762" y="889"/>
                </a:lnTo>
                <a:lnTo>
                  <a:pt x="1764" y="889"/>
                </a:lnTo>
                <a:lnTo>
                  <a:pt x="1768" y="889"/>
                </a:lnTo>
                <a:lnTo>
                  <a:pt x="1768" y="889"/>
                </a:lnTo>
                <a:lnTo>
                  <a:pt x="1773" y="891"/>
                </a:lnTo>
                <a:lnTo>
                  <a:pt x="1775" y="891"/>
                </a:lnTo>
                <a:lnTo>
                  <a:pt x="1783" y="891"/>
                </a:lnTo>
                <a:lnTo>
                  <a:pt x="1785" y="891"/>
                </a:lnTo>
                <a:lnTo>
                  <a:pt x="1785" y="891"/>
                </a:lnTo>
                <a:lnTo>
                  <a:pt x="1789" y="891"/>
                </a:lnTo>
                <a:lnTo>
                  <a:pt x="1791" y="891"/>
                </a:lnTo>
                <a:lnTo>
                  <a:pt x="1794" y="891"/>
                </a:lnTo>
                <a:lnTo>
                  <a:pt x="1794" y="889"/>
                </a:lnTo>
                <a:lnTo>
                  <a:pt x="1794" y="887"/>
                </a:lnTo>
                <a:lnTo>
                  <a:pt x="1796" y="887"/>
                </a:lnTo>
                <a:lnTo>
                  <a:pt x="1796" y="889"/>
                </a:lnTo>
                <a:lnTo>
                  <a:pt x="1796" y="889"/>
                </a:lnTo>
                <a:lnTo>
                  <a:pt x="1798" y="887"/>
                </a:lnTo>
                <a:lnTo>
                  <a:pt x="1798" y="887"/>
                </a:lnTo>
                <a:lnTo>
                  <a:pt x="1798" y="887"/>
                </a:lnTo>
                <a:lnTo>
                  <a:pt x="1798" y="891"/>
                </a:lnTo>
                <a:lnTo>
                  <a:pt x="1796" y="893"/>
                </a:lnTo>
                <a:lnTo>
                  <a:pt x="1794" y="893"/>
                </a:lnTo>
                <a:lnTo>
                  <a:pt x="1796" y="893"/>
                </a:lnTo>
                <a:lnTo>
                  <a:pt x="1798" y="893"/>
                </a:lnTo>
                <a:lnTo>
                  <a:pt x="1800" y="893"/>
                </a:lnTo>
                <a:lnTo>
                  <a:pt x="1800" y="893"/>
                </a:lnTo>
                <a:lnTo>
                  <a:pt x="1802" y="893"/>
                </a:lnTo>
                <a:lnTo>
                  <a:pt x="1804" y="893"/>
                </a:lnTo>
                <a:lnTo>
                  <a:pt x="1804" y="893"/>
                </a:lnTo>
                <a:lnTo>
                  <a:pt x="1804" y="893"/>
                </a:lnTo>
                <a:lnTo>
                  <a:pt x="1804" y="891"/>
                </a:lnTo>
                <a:lnTo>
                  <a:pt x="1806" y="891"/>
                </a:lnTo>
                <a:lnTo>
                  <a:pt x="1806" y="889"/>
                </a:lnTo>
                <a:lnTo>
                  <a:pt x="1808" y="891"/>
                </a:lnTo>
                <a:lnTo>
                  <a:pt x="1810" y="891"/>
                </a:lnTo>
                <a:lnTo>
                  <a:pt x="1810" y="891"/>
                </a:lnTo>
                <a:lnTo>
                  <a:pt x="1812" y="891"/>
                </a:lnTo>
                <a:lnTo>
                  <a:pt x="1812" y="891"/>
                </a:lnTo>
                <a:lnTo>
                  <a:pt x="1815" y="889"/>
                </a:lnTo>
                <a:lnTo>
                  <a:pt x="1815" y="891"/>
                </a:lnTo>
                <a:lnTo>
                  <a:pt x="1812" y="891"/>
                </a:lnTo>
                <a:lnTo>
                  <a:pt x="1810" y="893"/>
                </a:lnTo>
                <a:lnTo>
                  <a:pt x="1808" y="893"/>
                </a:lnTo>
                <a:lnTo>
                  <a:pt x="1806" y="897"/>
                </a:lnTo>
                <a:lnTo>
                  <a:pt x="1804" y="897"/>
                </a:lnTo>
                <a:lnTo>
                  <a:pt x="1804" y="900"/>
                </a:lnTo>
                <a:lnTo>
                  <a:pt x="1802" y="900"/>
                </a:lnTo>
                <a:lnTo>
                  <a:pt x="1800" y="900"/>
                </a:lnTo>
                <a:lnTo>
                  <a:pt x="1798" y="902"/>
                </a:lnTo>
                <a:lnTo>
                  <a:pt x="1798" y="902"/>
                </a:lnTo>
                <a:lnTo>
                  <a:pt x="1798" y="902"/>
                </a:lnTo>
                <a:lnTo>
                  <a:pt x="1798" y="904"/>
                </a:lnTo>
                <a:lnTo>
                  <a:pt x="1798" y="904"/>
                </a:lnTo>
                <a:lnTo>
                  <a:pt x="1798" y="904"/>
                </a:lnTo>
                <a:lnTo>
                  <a:pt x="1798" y="904"/>
                </a:lnTo>
                <a:lnTo>
                  <a:pt x="1800" y="904"/>
                </a:lnTo>
                <a:lnTo>
                  <a:pt x="1802" y="904"/>
                </a:lnTo>
                <a:lnTo>
                  <a:pt x="1804" y="904"/>
                </a:lnTo>
                <a:lnTo>
                  <a:pt x="1804" y="904"/>
                </a:lnTo>
                <a:lnTo>
                  <a:pt x="1804" y="904"/>
                </a:lnTo>
                <a:lnTo>
                  <a:pt x="1806" y="904"/>
                </a:lnTo>
                <a:lnTo>
                  <a:pt x="1808" y="904"/>
                </a:lnTo>
                <a:lnTo>
                  <a:pt x="1808" y="902"/>
                </a:lnTo>
                <a:lnTo>
                  <a:pt x="1810" y="900"/>
                </a:lnTo>
                <a:lnTo>
                  <a:pt x="1810" y="900"/>
                </a:lnTo>
                <a:lnTo>
                  <a:pt x="1812" y="895"/>
                </a:lnTo>
                <a:lnTo>
                  <a:pt x="1815" y="895"/>
                </a:lnTo>
                <a:lnTo>
                  <a:pt x="1815" y="895"/>
                </a:lnTo>
                <a:lnTo>
                  <a:pt x="1817" y="895"/>
                </a:lnTo>
                <a:lnTo>
                  <a:pt x="1817" y="893"/>
                </a:lnTo>
                <a:lnTo>
                  <a:pt x="1819" y="891"/>
                </a:lnTo>
                <a:lnTo>
                  <a:pt x="1819" y="893"/>
                </a:lnTo>
                <a:lnTo>
                  <a:pt x="1817" y="895"/>
                </a:lnTo>
                <a:lnTo>
                  <a:pt x="1817" y="895"/>
                </a:lnTo>
                <a:lnTo>
                  <a:pt x="1819" y="895"/>
                </a:lnTo>
                <a:lnTo>
                  <a:pt x="1819" y="895"/>
                </a:lnTo>
                <a:lnTo>
                  <a:pt x="1819" y="893"/>
                </a:lnTo>
                <a:lnTo>
                  <a:pt x="1819" y="891"/>
                </a:lnTo>
                <a:lnTo>
                  <a:pt x="1823" y="889"/>
                </a:lnTo>
                <a:lnTo>
                  <a:pt x="1823" y="887"/>
                </a:lnTo>
                <a:lnTo>
                  <a:pt x="1823" y="887"/>
                </a:lnTo>
                <a:lnTo>
                  <a:pt x="1825" y="887"/>
                </a:lnTo>
                <a:lnTo>
                  <a:pt x="1825" y="889"/>
                </a:lnTo>
                <a:lnTo>
                  <a:pt x="1827" y="891"/>
                </a:lnTo>
                <a:lnTo>
                  <a:pt x="1827" y="893"/>
                </a:lnTo>
                <a:lnTo>
                  <a:pt x="1827" y="893"/>
                </a:lnTo>
                <a:lnTo>
                  <a:pt x="1827" y="893"/>
                </a:lnTo>
                <a:lnTo>
                  <a:pt x="1827" y="895"/>
                </a:lnTo>
                <a:lnTo>
                  <a:pt x="1825" y="897"/>
                </a:lnTo>
                <a:lnTo>
                  <a:pt x="1825" y="900"/>
                </a:lnTo>
                <a:lnTo>
                  <a:pt x="1823" y="904"/>
                </a:lnTo>
                <a:lnTo>
                  <a:pt x="1823" y="904"/>
                </a:lnTo>
                <a:lnTo>
                  <a:pt x="1823" y="904"/>
                </a:lnTo>
                <a:lnTo>
                  <a:pt x="1823" y="906"/>
                </a:lnTo>
                <a:lnTo>
                  <a:pt x="1823" y="906"/>
                </a:lnTo>
                <a:lnTo>
                  <a:pt x="1825" y="906"/>
                </a:lnTo>
                <a:lnTo>
                  <a:pt x="1825" y="906"/>
                </a:lnTo>
                <a:lnTo>
                  <a:pt x="1827" y="904"/>
                </a:lnTo>
                <a:lnTo>
                  <a:pt x="1829" y="902"/>
                </a:lnTo>
                <a:lnTo>
                  <a:pt x="1829" y="900"/>
                </a:lnTo>
                <a:lnTo>
                  <a:pt x="1831" y="900"/>
                </a:lnTo>
                <a:lnTo>
                  <a:pt x="1831" y="900"/>
                </a:lnTo>
                <a:lnTo>
                  <a:pt x="1831" y="900"/>
                </a:lnTo>
                <a:lnTo>
                  <a:pt x="1831" y="900"/>
                </a:lnTo>
                <a:lnTo>
                  <a:pt x="1831" y="902"/>
                </a:lnTo>
                <a:lnTo>
                  <a:pt x="1831" y="904"/>
                </a:lnTo>
                <a:lnTo>
                  <a:pt x="1831" y="904"/>
                </a:lnTo>
                <a:lnTo>
                  <a:pt x="1831" y="908"/>
                </a:lnTo>
                <a:lnTo>
                  <a:pt x="1831" y="908"/>
                </a:lnTo>
                <a:lnTo>
                  <a:pt x="1831" y="908"/>
                </a:lnTo>
                <a:lnTo>
                  <a:pt x="1831" y="908"/>
                </a:lnTo>
                <a:lnTo>
                  <a:pt x="1833" y="908"/>
                </a:lnTo>
                <a:lnTo>
                  <a:pt x="1835" y="908"/>
                </a:lnTo>
                <a:lnTo>
                  <a:pt x="1835" y="908"/>
                </a:lnTo>
                <a:lnTo>
                  <a:pt x="1835" y="908"/>
                </a:lnTo>
                <a:lnTo>
                  <a:pt x="1838" y="908"/>
                </a:lnTo>
                <a:lnTo>
                  <a:pt x="1838" y="908"/>
                </a:lnTo>
                <a:lnTo>
                  <a:pt x="1838" y="908"/>
                </a:lnTo>
                <a:lnTo>
                  <a:pt x="1840" y="908"/>
                </a:lnTo>
                <a:lnTo>
                  <a:pt x="1840" y="908"/>
                </a:lnTo>
                <a:lnTo>
                  <a:pt x="1840" y="906"/>
                </a:lnTo>
                <a:lnTo>
                  <a:pt x="1842" y="902"/>
                </a:lnTo>
                <a:lnTo>
                  <a:pt x="1842" y="902"/>
                </a:lnTo>
                <a:lnTo>
                  <a:pt x="1842" y="902"/>
                </a:lnTo>
                <a:lnTo>
                  <a:pt x="1842" y="900"/>
                </a:lnTo>
                <a:lnTo>
                  <a:pt x="1844" y="895"/>
                </a:lnTo>
                <a:lnTo>
                  <a:pt x="1844" y="893"/>
                </a:lnTo>
                <a:lnTo>
                  <a:pt x="1844" y="891"/>
                </a:lnTo>
                <a:lnTo>
                  <a:pt x="1844" y="891"/>
                </a:lnTo>
                <a:lnTo>
                  <a:pt x="1844" y="889"/>
                </a:lnTo>
                <a:lnTo>
                  <a:pt x="1844" y="889"/>
                </a:lnTo>
                <a:lnTo>
                  <a:pt x="1844" y="889"/>
                </a:lnTo>
                <a:lnTo>
                  <a:pt x="1844" y="889"/>
                </a:lnTo>
                <a:lnTo>
                  <a:pt x="1842" y="889"/>
                </a:lnTo>
                <a:lnTo>
                  <a:pt x="1842" y="891"/>
                </a:lnTo>
                <a:lnTo>
                  <a:pt x="1840" y="891"/>
                </a:lnTo>
                <a:lnTo>
                  <a:pt x="1840" y="893"/>
                </a:lnTo>
                <a:lnTo>
                  <a:pt x="1838" y="893"/>
                </a:lnTo>
                <a:lnTo>
                  <a:pt x="1838" y="893"/>
                </a:lnTo>
                <a:lnTo>
                  <a:pt x="1838" y="893"/>
                </a:lnTo>
                <a:lnTo>
                  <a:pt x="1838" y="891"/>
                </a:lnTo>
                <a:lnTo>
                  <a:pt x="1838" y="889"/>
                </a:lnTo>
                <a:lnTo>
                  <a:pt x="1838" y="887"/>
                </a:lnTo>
                <a:lnTo>
                  <a:pt x="1840" y="885"/>
                </a:lnTo>
                <a:lnTo>
                  <a:pt x="1840" y="883"/>
                </a:lnTo>
                <a:lnTo>
                  <a:pt x="1842" y="883"/>
                </a:lnTo>
                <a:lnTo>
                  <a:pt x="1842" y="883"/>
                </a:lnTo>
                <a:lnTo>
                  <a:pt x="1842" y="881"/>
                </a:lnTo>
                <a:lnTo>
                  <a:pt x="1842" y="881"/>
                </a:lnTo>
                <a:lnTo>
                  <a:pt x="1840" y="883"/>
                </a:lnTo>
                <a:lnTo>
                  <a:pt x="1835" y="885"/>
                </a:lnTo>
                <a:lnTo>
                  <a:pt x="1833" y="889"/>
                </a:lnTo>
                <a:lnTo>
                  <a:pt x="1831" y="889"/>
                </a:lnTo>
                <a:lnTo>
                  <a:pt x="1829" y="891"/>
                </a:lnTo>
                <a:lnTo>
                  <a:pt x="1829" y="891"/>
                </a:lnTo>
                <a:lnTo>
                  <a:pt x="1829" y="889"/>
                </a:lnTo>
                <a:lnTo>
                  <a:pt x="1827" y="889"/>
                </a:lnTo>
                <a:lnTo>
                  <a:pt x="1827" y="887"/>
                </a:lnTo>
                <a:lnTo>
                  <a:pt x="1827" y="887"/>
                </a:lnTo>
                <a:lnTo>
                  <a:pt x="1829" y="885"/>
                </a:lnTo>
                <a:lnTo>
                  <a:pt x="1831" y="885"/>
                </a:lnTo>
                <a:lnTo>
                  <a:pt x="1831" y="883"/>
                </a:lnTo>
                <a:lnTo>
                  <a:pt x="1831" y="883"/>
                </a:lnTo>
                <a:lnTo>
                  <a:pt x="1829" y="883"/>
                </a:lnTo>
                <a:lnTo>
                  <a:pt x="1827" y="883"/>
                </a:lnTo>
                <a:lnTo>
                  <a:pt x="1829" y="883"/>
                </a:lnTo>
                <a:lnTo>
                  <a:pt x="1829" y="883"/>
                </a:lnTo>
                <a:lnTo>
                  <a:pt x="1829" y="883"/>
                </a:lnTo>
                <a:lnTo>
                  <a:pt x="1831" y="883"/>
                </a:lnTo>
                <a:lnTo>
                  <a:pt x="1831" y="883"/>
                </a:lnTo>
                <a:lnTo>
                  <a:pt x="1831" y="881"/>
                </a:lnTo>
                <a:lnTo>
                  <a:pt x="1831" y="881"/>
                </a:lnTo>
                <a:lnTo>
                  <a:pt x="1831" y="881"/>
                </a:lnTo>
                <a:lnTo>
                  <a:pt x="1833" y="879"/>
                </a:lnTo>
                <a:lnTo>
                  <a:pt x="1835" y="876"/>
                </a:lnTo>
                <a:lnTo>
                  <a:pt x="1835" y="876"/>
                </a:lnTo>
                <a:lnTo>
                  <a:pt x="1838" y="876"/>
                </a:lnTo>
                <a:lnTo>
                  <a:pt x="1838" y="876"/>
                </a:lnTo>
                <a:lnTo>
                  <a:pt x="1838" y="876"/>
                </a:lnTo>
                <a:lnTo>
                  <a:pt x="1840" y="874"/>
                </a:lnTo>
                <a:lnTo>
                  <a:pt x="1840" y="874"/>
                </a:lnTo>
                <a:lnTo>
                  <a:pt x="1840" y="874"/>
                </a:lnTo>
                <a:lnTo>
                  <a:pt x="1840" y="872"/>
                </a:lnTo>
                <a:lnTo>
                  <a:pt x="1840" y="872"/>
                </a:lnTo>
                <a:lnTo>
                  <a:pt x="1840" y="872"/>
                </a:lnTo>
                <a:lnTo>
                  <a:pt x="1838" y="872"/>
                </a:lnTo>
                <a:lnTo>
                  <a:pt x="1838" y="872"/>
                </a:lnTo>
                <a:lnTo>
                  <a:pt x="1835" y="874"/>
                </a:lnTo>
                <a:lnTo>
                  <a:pt x="1835" y="874"/>
                </a:lnTo>
                <a:lnTo>
                  <a:pt x="1833" y="874"/>
                </a:lnTo>
                <a:lnTo>
                  <a:pt x="1831" y="874"/>
                </a:lnTo>
                <a:lnTo>
                  <a:pt x="1831" y="874"/>
                </a:lnTo>
                <a:lnTo>
                  <a:pt x="1829" y="874"/>
                </a:lnTo>
                <a:lnTo>
                  <a:pt x="1829" y="876"/>
                </a:lnTo>
                <a:lnTo>
                  <a:pt x="1827" y="876"/>
                </a:lnTo>
                <a:lnTo>
                  <a:pt x="1827" y="876"/>
                </a:lnTo>
                <a:lnTo>
                  <a:pt x="1823" y="876"/>
                </a:lnTo>
                <a:lnTo>
                  <a:pt x="1823" y="876"/>
                </a:lnTo>
                <a:lnTo>
                  <a:pt x="1825" y="876"/>
                </a:lnTo>
                <a:lnTo>
                  <a:pt x="1827" y="874"/>
                </a:lnTo>
                <a:lnTo>
                  <a:pt x="1829" y="874"/>
                </a:lnTo>
                <a:lnTo>
                  <a:pt x="1829" y="872"/>
                </a:lnTo>
                <a:lnTo>
                  <a:pt x="1829" y="872"/>
                </a:lnTo>
                <a:lnTo>
                  <a:pt x="1829" y="872"/>
                </a:lnTo>
                <a:lnTo>
                  <a:pt x="1829" y="870"/>
                </a:lnTo>
                <a:lnTo>
                  <a:pt x="1827" y="872"/>
                </a:lnTo>
                <a:lnTo>
                  <a:pt x="1825" y="870"/>
                </a:lnTo>
                <a:lnTo>
                  <a:pt x="1825" y="870"/>
                </a:lnTo>
                <a:lnTo>
                  <a:pt x="1825" y="870"/>
                </a:lnTo>
                <a:lnTo>
                  <a:pt x="1827" y="870"/>
                </a:lnTo>
                <a:lnTo>
                  <a:pt x="1827" y="870"/>
                </a:lnTo>
                <a:lnTo>
                  <a:pt x="1827" y="868"/>
                </a:lnTo>
                <a:lnTo>
                  <a:pt x="1827" y="868"/>
                </a:lnTo>
                <a:lnTo>
                  <a:pt x="1823" y="870"/>
                </a:lnTo>
                <a:lnTo>
                  <a:pt x="1823" y="870"/>
                </a:lnTo>
                <a:lnTo>
                  <a:pt x="1827" y="868"/>
                </a:lnTo>
                <a:lnTo>
                  <a:pt x="1827" y="866"/>
                </a:lnTo>
                <a:lnTo>
                  <a:pt x="1827" y="866"/>
                </a:lnTo>
                <a:lnTo>
                  <a:pt x="1827" y="866"/>
                </a:lnTo>
                <a:lnTo>
                  <a:pt x="1829" y="864"/>
                </a:lnTo>
                <a:lnTo>
                  <a:pt x="1829" y="864"/>
                </a:lnTo>
                <a:lnTo>
                  <a:pt x="1831" y="862"/>
                </a:lnTo>
                <a:lnTo>
                  <a:pt x="1831" y="862"/>
                </a:lnTo>
                <a:lnTo>
                  <a:pt x="1831" y="860"/>
                </a:lnTo>
                <a:lnTo>
                  <a:pt x="1831" y="860"/>
                </a:lnTo>
                <a:lnTo>
                  <a:pt x="1829" y="858"/>
                </a:lnTo>
                <a:lnTo>
                  <a:pt x="1827" y="858"/>
                </a:lnTo>
                <a:lnTo>
                  <a:pt x="1825" y="858"/>
                </a:lnTo>
                <a:lnTo>
                  <a:pt x="1821" y="858"/>
                </a:lnTo>
                <a:lnTo>
                  <a:pt x="1821" y="858"/>
                </a:lnTo>
                <a:lnTo>
                  <a:pt x="1821" y="858"/>
                </a:lnTo>
                <a:lnTo>
                  <a:pt x="1819" y="858"/>
                </a:lnTo>
                <a:lnTo>
                  <a:pt x="1819" y="860"/>
                </a:lnTo>
                <a:lnTo>
                  <a:pt x="1819" y="860"/>
                </a:lnTo>
                <a:lnTo>
                  <a:pt x="1819" y="858"/>
                </a:lnTo>
                <a:lnTo>
                  <a:pt x="1819" y="858"/>
                </a:lnTo>
                <a:lnTo>
                  <a:pt x="1819" y="856"/>
                </a:lnTo>
                <a:lnTo>
                  <a:pt x="1819" y="856"/>
                </a:lnTo>
                <a:lnTo>
                  <a:pt x="1817" y="856"/>
                </a:lnTo>
                <a:lnTo>
                  <a:pt x="1817" y="858"/>
                </a:lnTo>
                <a:lnTo>
                  <a:pt x="1815" y="858"/>
                </a:lnTo>
                <a:lnTo>
                  <a:pt x="1815" y="860"/>
                </a:lnTo>
                <a:lnTo>
                  <a:pt x="1812" y="860"/>
                </a:lnTo>
                <a:lnTo>
                  <a:pt x="1812" y="860"/>
                </a:lnTo>
                <a:lnTo>
                  <a:pt x="1810" y="860"/>
                </a:lnTo>
                <a:lnTo>
                  <a:pt x="1810" y="860"/>
                </a:lnTo>
                <a:lnTo>
                  <a:pt x="1810" y="860"/>
                </a:lnTo>
                <a:lnTo>
                  <a:pt x="1810" y="860"/>
                </a:lnTo>
                <a:lnTo>
                  <a:pt x="1810" y="860"/>
                </a:lnTo>
                <a:lnTo>
                  <a:pt x="1808" y="862"/>
                </a:lnTo>
                <a:lnTo>
                  <a:pt x="1808" y="862"/>
                </a:lnTo>
                <a:lnTo>
                  <a:pt x="1808" y="862"/>
                </a:lnTo>
                <a:lnTo>
                  <a:pt x="1808" y="864"/>
                </a:lnTo>
                <a:lnTo>
                  <a:pt x="1808" y="864"/>
                </a:lnTo>
                <a:lnTo>
                  <a:pt x="1806" y="864"/>
                </a:lnTo>
                <a:lnTo>
                  <a:pt x="1806" y="864"/>
                </a:lnTo>
                <a:lnTo>
                  <a:pt x="1806" y="864"/>
                </a:lnTo>
                <a:lnTo>
                  <a:pt x="1806" y="862"/>
                </a:lnTo>
                <a:lnTo>
                  <a:pt x="1806" y="860"/>
                </a:lnTo>
                <a:lnTo>
                  <a:pt x="1808" y="860"/>
                </a:lnTo>
                <a:lnTo>
                  <a:pt x="1808" y="858"/>
                </a:lnTo>
                <a:lnTo>
                  <a:pt x="1808" y="856"/>
                </a:lnTo>
                <a:lnTo>
                  <a:pt x="1808" y="856"/>
                </a:lnTo>
                <a:lnTo>
                  <a:pt x="1806" y="856"/>
                </a:lnTo>
                <a:lnTo>
                  <a:pt x="1806" y="856"/>
                </a:lnTo>
                <a:lnTo>
                  <a:pt x="1806" y="858"/>
                </a:lnTo>
                <a:lnTo>
                  <a:pt x="1806" y="858"/>
                </a:lnTo>
                <a:lnTo>
                  <a:pt x="1806" y="858"/>
                </a:lnTo>
                <a:lnTo>
                  <a:pt x="1806" y="858"/>
                </a:lnTo>
                <a:lnTo>
                  <a:pt x="1806" y="858"/>
                </a:lnTo>
                <a:lnTo>
                  <a:pt x="1806" y="858"/>
                </a:lnTo>
                <a:lnTo>
                  <a:pt x="1806" y="856"/>
                </a:lnTo>
                <a:lnTo>
                  <a:pt x="1804" y="858"/>
                </a:lnTo>
                <a:lnTo>
                  <a:pt x="1802" y="858"/>
                </a:lnTo>
                <a:lnTo>
                  <a:pt x="1800" y="856"/>
                </a:lnTo>
                <a:lnTo>
                  <a:pt x="1796" y="858"/>
                </a:lnTo>
                <a:lnTo>
                  <a:pt x="1796" y="858"/>
                </a:lnTo>
                <a:lnTo>
                  <a:pt x="1798" y="856"/>
                </a:lnTo>
                <a:lnTo>
                  <a:pt x="1798" y="853"/>
                </a:lnTo>
                <a:lnTo>
                  <a:pt x="1798" y="853"/>
                </a:lnTo>
                <a:lnTo>
                  <a:pt x="1798" y="853"/>
                </a:lnTo>
                <a:lnTo>
                  <a:pt x="1798" y="853"/>
                </a:lnTo>
                <a:lnTo>
                  <a:pt x="1796" y="853"/>
                </a:lnTo>
                <a:lnTo>
                  <a:pt x="1796" y="853"/>
                </a:lnTo>
                <a:lnTo>
                  <a:pt x="1794" y="853"/>
                </a:lnTo>
                <a:lnTo>
                  <a:pt x="1796" y="851"/>
                </a:lnTo>
                <a:lnTo>
                  <a:pt x="1800" y="849"/>
                </a:lnTo>
                <a:lnTo>
                  <a:pt x="1802" y="849"/>
                </a:lnTo>
                <a:lnTo>
                  <a:pt x="1804" y="847"/>
                </a:lnTo>
                <a:lnTo>
                  <a:pt x="1804" y="847"/>
                </a:lnTo>
                <a:lnTo>
                  <a:pt x="1804" y="847"/>
                </a:lnTo>
                <a:lnTo>
                  <a:pt x="1802" y="847"/>
                </a:lnTo>
                <a:lnTo>
                  <a:pt x="1800" y="847"/>
                </a:lnTo>
                <a:lnTo>
                  <a:pt x="1798" y="847"/>
                </a:lnTo>
                <a:lnTo>
                  <a:pt x="1798" y="847"/>
                </a:lnTo>
                <a:lnTo>
                  <a:pt x="1796" y="847"/>
                </a:lnTo>
                <a:lnTo>
                  <a:pt x="1794" y="847"/>
                </a:lnTo>
                <a:lnTo>
                  <a:pt x="1794" y="847"/>
                </a:lnTo>
                <a:lnTo>
                  <a:pt x="1794" y="847"/>
                </a:lnTo>
                <a:lnTo>
                  <a:pt x="1796" y="845"/>
                </a:lnTo>
                <a:lnTo>
                  <a:pt x="1794" y="845"/>
                </a:lnTo>
                <a:lnTo>
                  <a:pt x="1794" y="845"/>
                </a:lnTo>
                <a:lnTo>
                  <a:pt x="1794" y="845"/>
                </a:lnTo>
                <a:lnTo>
                  <a:pt x="1791" y="847"/>
                </a:lnTo>
                <a:lnTo>
                  <a:pt x="1791" y="847"/>
                </a:lnTo>
                <a:lnTo>
                  <a:pt x="1789" y="849"/>
                </a:lnTo>
                <a:lnTo>
                  <a:pt x="1789" y="849"/>
                </a:lnTo>
                <a:lnTo>
                  <a:pt x="1787" y="851"/>
                </a:lnTo>
                <a:lnTo>
                  <a:pt x="1785" y="853"/>
                </a:lnTo>
                <a:lnTo>
                  <a:pt x="1785" y="853"/>
                </a:lnTo>
                <a:lnTo>
                  <a:pt x="1785" y="853"/>
                </a:lnTo>
                <a:lnTo>
                  <a:pt x="1785" y="851"/>
                </a:lnTo>
                <a:lnTo>
                  <a:pt x="1785" y="851"/>
                </a:lnTo>
                <a:lnTo>
                  <a:pt x="1783" y="851"/>
                </a:lnTo>
                <a:lnTo>
                  <a:pt x="1785" y="851"/>
                </a:lnTo>
                <a:lnTo>
                  <a:pt x="1785" y="849"/>
                </a:lnTo>
                <a:lnTo>
                  <a:pt x="1785" y="849"/>
                </a:lnTo>
                <a:lnTo>
                  <a:pt x="1785" y="849"/>
                </a:lnTo>
                <a:lnTo>
                  <a:pt x="1785" y="847"/>
                </a:lnTo>
                <a:lnTo>
                  <a:pt x="1785" y="847"/>
                </a:lnTo>
                <a:lnTo>
                  <a:pt x="1787" y="845"/>
                </a:lnTo>
                <a:lnTo>
                  <a:pt x="1789" y="843"/>
                </a:lnTo>
                <a:lnTo>
                  <a:pt x="1789" y="841"/>
                </a:lnTo>
                <a:lnTo>
                  <a:pt x="1789" y="841"/>
                </a:lnTo>
                <a:lnTo>
                  <a:pt x="1789" y="839"/>
                </a:lnTo>
                <a:lnTo>
                  <a:pt x="1791" y="839"/>
                </a:lnTo>
                <a:lnTo>
                  <a:pt x="1794" y="837"/>
                </a:lnTo>
                <a:lnTo>
                  <a:pt x="1794" y="835"/>
                </a:lnTo>
                <a:lnTo>
                  <a:pt x="1796" y="832"/>
                </a:lnTo>
                <a:lnTo>
                  <a:pt x="1796" y="832"/>
                </a:lnTo>
                <a:lnTo>
                  <a:pt x="1796" y="832"/>
                </a:lnTo>
                <a:lnTo>
                  <a:pt x="1798" y="830"/>
                </a:lnTo>
                <a:lnTo>
                  <a:pt x="1798" y="830"/>
                </a:lnTo>
                <a:lnTo>
                  <a:pt x="1800" y="828"/>
                </a:lnTo>
                <a:lnTo>
                  <a:pt x="1800" y="826"/>
                </a:lnTo>
                <a:lnTo>
                  <a:pt x="1800" y="826"/>
                </a:lnTo>
                <a:lnTo>
                  <a:pt x="1800" y="824"/>
                </a:lnTo>
                <a:lnTo>
                  <a:pt x="1800" y="824"/>
                </a:lnTo>
                <a:lnTo>
                  <a:pt x="1798" y="824"/>
                </a:lnTo>
                <a:lnTo>
                  <a:pt x="1798" y="824"/>
                </a:lnTo>
                <a:lnTo>
                  <a:pt x="1798" y="824"/>
                </a:lnTo>
                <a:lnTo>
                  <a:pt x="1796" y="824"/>
                </a:lnTo>
                <a:lnTo>
                  <a:pt x="1796" y="824"/>
                </a:lnTo>
                <a:lnTo>
                  <a:pt x="1796" y="822"/>
                </a:lnTo>
                <a:lnTo>
                  <a:pt x="1796" y="822"/>
                </a:lnTo>
                <a:lnTo>
                  <a:pt x="1798" y="822"/>
                </a:lnTo>
                <a:lnTo>
                  <a:pt x="1800" y="822"/>
                </a:lnTo>
                <a:lnTo>
                  <a:pt x="1802" y="820"/>
                </a:lnTo>
                <a:lnTo>
                  <a:pt x="1802" y="820"/>
                </a:lnTo>
                <a:lnTo>
                  <a:pt x="1804" y="820"/>
                </a:lnTo>
                <a:lnTo>
                  <a:pt x="1804" y="818"/>
                </a:lnTo>
                <a:lnTo>
                  <a:pt x="1804" y="818"/>
                </a:lnTo>
                <a:close/>
                <a:moveTo>
                  <a:pt x="1475" y="1596"/>
                </a:moveTo>
                <a:lnTo>
                  <a:pt x="1475" y="1593"/>
                </a:lnTo>
                <a:lnTo>
                  <a:pt x="1475" y="1593"/>
                </a:lnTo>
                <a:lnTo>
                  <a:pt x="1475" y="1593"/>
                </a:lnTo>
                <a:lnTo>
                  <a:pt x="1475" y="1593"/>
                </a:lnTo>
                <a:lnTo>
                  <a:pt x="1475" y="1593"/>
                </a:lnTo>
                <a:lnTo>
                  <a:pt x="1475" y="1596"/>
                </a:lnTo>
                <a:lnTo>
                  <a:pt x="1475" y="1596"/>
                </a:lnTo>
                <a:close/>
                <a:moveTo>
                  <a:pt x="1525" y="2336"/>
                </a:moveTo>
                <a:lnTo>
                  <a:pt x="1525" y="2338"/>
                </a:lnTo>
                <a:lnTo>
                  <a:pt x="1527" y="2338"/>
                </a:lnTo>
                <a:lnTo>
                  <a:pt x="1530" y="2338"/>
                </a:lnTo>
                <a:lnTo>
                  <a:pt x="1530" y="2338"/>
                </a:lnTo>
                <a:lnTo>
                  <a:pt x="1532" y="2336"/>
                </a:lnTo>
                <a:lnTo>
                  <a:pt x="1532" y="2336"/>
                </a:lnTo>
                <a:lnTo>
                  <a:pt x="1532" y="2336"/>
                </a:lnTo>
                <a:lnTo>
                  <a:pt x="1532" y="2334"/>
                </a:lnTo>
                <a:lnTo>
                  <a:pt x="1532" y="2334"/>
                </a:lnTo>
                <a:lnTo>
                  <a:pt x="1532" y="2329"/>
                </a:lnTo>
                <a:lnTo>
                  <a:pt x="1532" y="2327"/>
                </a:lnTo>
                <a:lnTo>
                  <a:pt x="1530" y="2327"/>
                </a:lnTo>
                <a:lnTo>
                  <a:pt x="1530" y="2329"/>
                </a:lnTo>
                <a:lnTo>
                  <a:pt x="1527" y="2329"/>
                </a:lnTo>
                <a:lnTo>
                  <a:pt x="1527" y="2331"/>
                </a:lnTo>
                <a:lnTo>
                  <a:pt x="1527" y="2334"/>
                </a:lnTo>
                <a:lnTo>
                  <a:pt x="1525" y="2336"/>
                </a:lnTo>
                <a:lnTo>
                  <a:pt x="1525" y="2336"/>
                </a:lnTo>
                <a:close/>
                <a:moveTo>
                  <a:pt x="1538" y="2302"/>
                </a:moveTo>
                <a:lnTo>
                  <a:pt x="1536" y="2304"/>
                </a:lnTo>
                <a:lnTo>
                  <a:pt x="1534" y="2304"/>
                </a:lnTo>
                <a:lnTo>
                  <a:pt x="1534" y="2304"/>
                </a:lnTo>
                <a:lnTo>
                  <a:pt x="1534" y="2304"/>
                </a:lnTo>
                <a:lnTo>
                  <a:pt x="1536" y="2306"/>
                </a:lnTo>
                <a:lnTo>
                  <a:pt x="1536" y="2304"/>
                </a:lnTo>
                <a:lnTo>
                  <a:pt x="1538" y="2304"/>
                </a:lnTo>
                <a:lnTo>
                  <a:pt x="1538" y="2304"/>
                </a:lnTo>
                <a:lnTo>
                  <a:pt x="1538" y="2304"/>
                </a:lnTo>
                <a:lnTo>
                  <a:pt x="1538" y="2304"/>
                </a:lnTo>
                <a:lnTo>
                  <a:pt x="1538" y="2302"/>
                </a:lnTo>
                <a:lnTo>
                  <a:pt x="1538" y="2302"/>
                </a:lnTo>
                <a:close/>
                <a:moveTo>
                  <a:pt x="830" y="872"/>
                </a:moveTo>
                <a:lnTo>
                  <a:pt x="830" y="872"/>
                </a:lnTo>
                <a:lnTo>
                  <a:pt x="828" y="870"/>
                </a:lnTo>
                <a:lnTo>
                  <a:pt x="828" y="870"/>
                </a:lnTo>
                <a:lnTo>
                  <a:pt x="826" y="872"/>
                </a:lnTo>
                <a:lnTo>
                  <a:pt x="826" y="872"/>
                </a:lnTo>
                <a:lnTo>
                  <a:pt x="826" y="872"/>
                </a:lnTo>
                <a:lnTo>
                  <a:pt x="828" y="872"/>
                </a:lnTo>
                <a:lnTo>
                  <a:pt x="828" y="872"/>
                </a:lnTo>
                <a:lnTo>
                  <a:pt x="828" y="872"/>
                </a:lnTo>
                <a:lnTo>
                  <a:pt x="828" y="872"/>
                </a:lnTo>
                <a:lnTo>
                  <a:pt x="828" y="872"/>
                </a:lnTo>
                <a:lnTo>
                  <a:pt x="828" y="872"/>
                </a:lnTo>
                <a:lnTo>
                  <a:pt x="830" y="872"/>
                </a:lnTo>
                <a:close/>
                <a:moveTo>
                  <a:pt x="1448" y="1673"/>
                </a:moveTo>
                <a:lnTo>
                  <a:pt x="1448" y="1671"/>
                </a:lnTo>
                <a:lnTo>
                  <a:pt x="1448" y="1671"/>
                </a:lnTo>
                <a:lnTo>
                  <a:pt x="1448" y="1671"/>
                </a:lnTo>
                <a:lnTo>
                  <a:pt x="1450" y="1671"/>
                </a:lnTo>
                <a:lnTo>
                  <a:pt x="1448" y="1669"/>
                </a:lnTo>
                <a:lnTo>
                  <a:pt x="1448" y="1669"/>
                </a:lnTo>
                <a:lnTo>
                  <a:pt x="1446" y="1669"/>
                </a:lnTo>
                <a:lnTo>
                  <a:pt x="1446" y="1671"/>
                </a:lnTo>
                <a:lnTo>
                  <a:pt x="1446" y="1671"/>
                </a:lnTo>
                <a:lnTo>
                  <a:pt x="1446" y="1673"/>
                </a:lnTo>
                <a:lnTo>
                  <a:pt x="1446" y="1673"/>
                </a:lnTo>
                <a:lnTo>
                  <a:pt x="1446" y="1675"/>
                </a:lnTo>
                <a:lnTo>
                  <a:pt x="1446" y="1675"/>
                </a:lnTo>
                <a:lnTo>
                  <a:pt x="1448" y="1673"/>
                </a:lnTo>
                <a:close/>
                <a:moveTo>
                  <a:pt x="1463" y="1512"/>
                </a:moveTo>
                <a:lnTo>
                  <a:pt x="1463" y="1512"/>
                </a:lnTo>
                <a:lnTo>
                  <a:pt x="1460" y="1512"/>
                </a:lnTo>
                <a:lnTo>
                  <a:pt x="1463" y="1514"/>
                </a:lnTo>
                <a:lnTo>
                  <a:pt x="1463" y="1512"/>
                </a:lnTo>
                <a:lnTo>
                  <a:pt x="1463" y="1512"/>
                </a:lnTo>
                <a:close/>
                <a:moveTo>
                  <a:pt x="1532" y="2292"/>
                </a:moveTo>
                <a:lnTo>
                  <a:pt x="1530" y="2292"/>
                </a:lnTo>
                <a:lnTo>
                  <a:pt x="1530" y="2294"/>
                </a:lnTo>
                <a:lnTo>
                  <a:pt x="1530" y="2294"/>
                </a:lnTo>
                <a:lnTo>
                  <a:pt x="1532" y="2294"/>
                </a:lnTo>
                <a:lnTo>
                  <a:pt x="1534" y="2296"/>
                </a:lnTo>
                <a:lnTo>
                  <a:pt x="1536" y="2296"/>
                </a:lnTo>
                <a:lnTo>
                  <a:pt x="1536" y="2296"/>
                </a:lnTo>
                <a:lnTo>
                  <a:pt x="1538" y="2296"/>
                </a:lnTo>
                <a:lnTo>
                  <a:pt x="1538" y="2296"/>
                </a:lnTo>
                <a:lnTo>
                  <a:pt x="1540" y="2294"/>
                </a:lnTo>
                <a:lnTo>
                  <a:pt x="1540" y="2292"/>
                </a:lnTo>
                <a:lnTo>
                  <a:pt x="1540" y="2292"/>
                </a:lnTo>
                <a:lnTo>
                  <a:pt x="1542" y="2290"/>
                </a:lnTo>
                <a:lnTo>
                  <a:pt x="1544" y="2290"/>
                </a:lnTo>
                <a:lnTo>
                  <a:pt x="1544" y="2287"/>
                </a:lnTo>
                <a:lnTo>
                  <a:pt x="1542" y="2287"/>
                </a:lnTo>
                <a:lnTo>
                  <a:pt x="1542" y="2285"/>
                </a:lnTo>
                <a:lnTo>
                  <a:pt x="1540" y="2283"/>
                </a:lnTo>
                <a:lnTo>
                  <a:pt x="1540" y="2283"/>
                </a:lnTo>
                <a:lnTo>
                  <a:pt x="1538" y="2281"/>
                </a:lnTo>
                <a:lnTo>
                  <a:pt x="1540" y="2281"/>
                </a:lnTo>
                <a:lnTo>
                  <a:pt x="1540" y="2281"/>
                </a:lnTo>
                <a:lnTo>
                  <a:pt x="1540" y="2281"/>
                </a:lnTo>
                <a:lnTo>
                  <a:pt x="1542" y="2281"/>
                </a:lnTo>
                <a:lnTo>
                  <a:pt x="1544" y="2279"/>
                </a:lnTo>
                <a:lnTo>
                  <a:pt x="1542" y="2279"/>
                </a:lnTo>
                <a:lnTo>
                  <a:pt x="1542" y="2277"/>
                </a:lnTo>
                <a:lnTo>
                  <a:pt x="1544" y="2277"/>
                </a:lnTo>
                <a:lnTo>
                  <a:pt x="1544" y="2275"/>
                </a:lnTo>
                <a:lnTo>
                  <a:pt x="1544" y="2275"/>
                </a:lnTo>
                <a:lnTo>
                  <a:pt x="1544" y="2273"/>
                </a:lnTo>
                <a:lnTo>
                  <a:pt x="1542" y="2271"/>
                </a:lnTo>
                <a:lnTo>
                  <a:pt x="1542" y="2271"/>
                </a:lnTo>
                <a:lnTo>
                  <a:pt x="1540" y="2271"/>
                </a:lnTo>
                <a:lnTo>
                  <a:pt x="1536" y="2269"/>
                </a:lnTo>
                <a:lnTo>
                  <a:pt x="1534" y="2269"/>
                </a:lnTo>
                <a:lnTo>
                  <a:pt x="1536" y="2269"/>
                </a:lnTo>
                <a:lnTo>
                  <a:pt x="1536" y="2271"/>
                </a:lnTo>
                <a:lnTo>
                  <a:pt x="1536" y="2273"/>
                </a:lnTo>
                <a:lnTo>
                  <a:pt x="1534" y="2273"/>
                </a:lnTo>
                <a:lnTo>
                  <a:pt x="1534" y="2273"/>
                </a:lnTo>
                <a:lnTo>
                  <a:pt x="1534" y="2275"/>
                </a:lnTo>
                <a:lnTo>
                  <a:pt x="1534" y="2277"/>
                </a:lnTo>
                <a:lnTo>
                  <a:pt x="1534" y="2277"/>
                </a:lnTo>
                <a:lnTo>
                  <a:pt x="1534" y="2279"/>
                </a:lnTo>
                <a:lnTo>
                  <a:pt x="1534" y="2279"/>
                </a:lnTo>
                <a:lnTo>
                  <a:pt x="1534" y="2281"/>
                </a:lnTo>
                <a:lnTo>
                  <a:pt x="1534" y="2281"/>
                </a:lnTo>
                <a:lnTo>
                  <a:pt x="1532" y="2287"/>
                </a:lnTo>
                <a:lnTo>
                  <a:pt x="1532" y="2292"/>
                </a:lnTo>
                <a:close/>
                <a:moveTo>
                  <a:pt x="1540" y="2317"/>
                </a:moveTo>
                <a:lnTo>
                  <a:pt x="1540" y="2317"/>
                </a:lnTo>
                <a:lnTo>
                  <a:pt x="1538" y="2317"/>
                </a:lnTo>
                <a:lnTo>
                  <a:pt x="1538" y="2317"/>
                </a:lnTo>
                <a:lnTo>
                  <a:pt x="1538" y="2319"/>
                </a:lnTo>
                <a:lnTo>
                  <a:pt x="1538" y="2319"/>
                </a:lnTo>
                <a:lnTo>
                  <a:pt x="1540" y="2321"/>
                </a:lnTo>
                <a:lnTo>
                  <a:pt x="1540" y="2321"/>
                </a:lnTo>
                <a:lnTo>
                  <a:pt x="1540" y="2321"/>
                </a:lnTo>
                <a:lnTo>
                  <a:pt x="1540" y="2321"/>
                </a:lnTo>
                <a:lnTo>
                  <a:pt x="1540" y="2321"/>
                </a:lnTo>
                <a:lnTo>
                  <a:pt x="1542" y="2321"/>
                </a:lnTo>
                <a:lnTo>
                  <a:pt x="1540" y="2319"/>
                </a:lnTo>
                <a:lnTo>
                  <a:pt x="1540" y="2317"/>
                </a:lnTo>
                <a:lnTo>
                  <a:pt x="1540" y="2317"/>
                </a:lnTo>
                <a:close/>
                <a:moveTo>
                  <a:pt x="1527" y="2319"/>
                </a:moveTo>
                <a:lnTo>
                  <a:pt x="1530" y="2321"/>
                </a:lnTo>
                <a:lnTo>
                  <a:pt x="1530" y="2323"/>
                </a:lnTo>
                <a:lnTo>
                  <a:pt x="1532" y="2325"/>
                </a:lnTo>
                <a:lnTo>
                  <a:pt x="1534" y="2327"/>
                </a:lnTo>
                <a:lnTo>
                  <a:pt x="1534" y="2327"/>
                </a:lnTo>
                <a:lnTo>
                  <a:pt x="1534" y="2329"/>
                </a:lnTo>
                <a:lnTo>
                  <a:pt x="1536" y="2331"/>
                </a:lnTo>
                <a:lnTo>
                  <a:pt x="1538" y="2329"/>
                </a:lnTo>
                <a:lnTo>
                  <a:pt x="1538" y="2329"/>
                </a:lnTo>
                <a:lnTo>
                  <a:pt x="1538" y="2329"/>
                </a:lnTo>
                <a:lnTo>
                  <a:pt x="1538" y="2329"/>
                </a:lnTo>
                <a:lnTo>
                  <a:pt x="1540" y="2329"/>
                </a:lnTo>
                <a:lnTo>
                  <a:pt x="1540" y="2327"/>
                </a:lnTo>
                <a:lnTo>
                  <a:pt x="1540" y="2327"/>
                </a:lnTo>
                <a:lnTo>
                  <a:pt x="1540" y="2327"/>
                </a:lnTo>
                <a:lnTo>
                  <a:pt x="1538" y="2325"/>
                </a:lnTo>
                <a:lnTo>
                  <a:pt x="1538" y="2323"/>
                </a:lnTo>
                <a:lnTo>
                  <a:pt x="1538" y="2323"/>
                </a:lnTo>
                <a:lnTo>
                  <a:pt x="1538" y="2321"/>
                </a:lnTo>
                <a:lnTo>
                  <a:pt x="1538" y="2319"/>
                </a:lnTo>
                <a:lnTo>
                  <a:pt x="1536" y="2319"/>
                </a:lnTo>
                <a:lnTo>
                  <a:pt x="1536" y="2317"/>
                </a:lnTo>
                <a:lnTo>
                  <a:pt x="1536" y="2317"/>
                </a:lnTo>
                <a:lnTo>
                  <a:pt x="1536" y="2315"/>
                </a:lnTo>
                <a:lnTo>
                  <a:pt x="1538" y="2315"/>
                </a:lnTo>
                <a:lnTo>
                  <a:pt x="1538" y="2315"/>
                </a:lnTo>
                <a:lnTo>
                  <a:pt x="1540" y="2313"/>
                </a:lnTo>
                <a:lnTo>
                  <a:pt x="1540" y="2313"/>
                </a:lnTo>
                <a:lnTo>
                  <a:pt x="1540" y="2310"/>
                </a:lnTo>
                <a:lnTo>
                  <a:pt x="1538" y="2310"/>
                </a:lnTo>
                <a:lnTo>
                  <a:pt x="1538" y="2310"/>
                </a:lnTo>
                <a:lnTo>
                  <a:pt x="1538" y="2308"/>
                </a:lnTo>
                <a:lnTo>
                  <a:pt x="1536" y="2308"/>
                </a:lnTo>
                <a:lnTo>
                  <a:pt x="1534" y="2310"/>
                </a:lnTo>
                <a:lnTo>
                  <a:pt x="1534" y="2310"/>
                </a:lnTo>
                <a:lnTo>
                  <a:pt x="1534" y="2313"/>
                </a:lnTo>
                <a:lnTo>
                  <a:pt x="1534" y="2315"/>
                </a:lnTo>
                <a:lnTo>
                  <a:pt x="1532" y="2315"/>
                </a:lnTo>
                <a:lnTo>
                  <a:pt x="1532" y="2315"/>
                </a:lnTo>
                <a:lnTo>
                  <a:pt x="1530" y="2315"/>
                </a:lnTo>
                <a:lnTo>
                  <a:pt x="1527" y="2315"/>
                </a:lnTo>
                <a:lnTo>
                  <a:pt x="1530" y="2317"/>
                </a:lnTo>
                <a:lnTo>
                  <a:pt x="1527" y="2319"/>
                </a:lnTo>
                <a:lnTo>
                  <a:pt x="1527" y="2319"/>
                </a:lnTo>
                <a:close/>
                <a:moveTo>
                  <a:pt x="1546" y="2317"/>
                </a:moveTo>
                <a:lnTo>
                  <a:pt x="1544" y="2317"/>
                </a:lnTo>
                <a:lnTo>
                  <a:pt x="1544" y="2319"/>
                </a:lnTo>
                <a:lnTo>
                  <a:pt x="1544" y="2319"/>
                </a:lnTo>
                <a:lnTo>
                  <a:pt x="1544" y="2321"/>
                </a:lnTo>
                <a:lnTo>
                  <a:pt x="1544" y="2321"/>
                </a:lnTo>
                <a:lnTo>
                  <a:pt x="1546" y="2321"/>
                </a:lnTo>
                <a:lnTo>
                  <a:pt x="1551" y="2321"/>
                </a:lnTo>
                <a:lnTo>
                  <a:pt x="1553" y="2319"/>
                </a:lnTo>
                <a:lnTo>
                  <a:pt x="1553" y="2319"/>
                </a:lnTo>
                <a:lnTo>
                  <a:pt x="1553" y="2317"/>
                </a:lnTo>
                <a:lnTo>
                  <a:pt x="1553" y="2315"/>
                </a:lnTo>
                <a:lnTo>
                  <a:pt x="1553" y="2315"/>
                </a:lnTo>
                <a:lnTo>
                  <a:pt x="1551" y="2313"/>
                </a:lnTo>
                <a:lnTo>
                  <a:pt x="1546" y="2313"/>
                </a:lnTo>
                <a:lnTo>
                  <a:pt x="1546" y="2313"/>
                </a:lnTo>
                <a:lnTo>
                  <a:pt x="1546" y="2313"/>
                </a:lnTo>
                <a:lnTo>
                  <a:pt x="1546" y="2315"/>
                </a:lnTo>
                <a:lnTo>
                  <a:pt x="1546" y="2315"/>
                </a:lnTo>
                <a:lnTo>
                  <a:pt x="1546" y="2317"/>
                </a:lnTo>
                <a:close/>
                <a:moveTo>
                  <a:pt x="1525" y="2298"/>
                </a:moveTo>
                <a:lnTo>
                  <a:pt x="1525" y="2298"/>
                </a:lnTo>
                <a:lnTo>
                  <a:pt x="1523" y="2298"/>
                </a:lnTo>
                <a:lnTo>
                  <a:pt x="1523" y="2300"/>
                </a:lnTo>
                <a:lnTo>
                  <a:pt x="1523" y="2300"/>
                </a:lnTo>
                <a:lnTo>
                  <a:pt x="1523" y="2300"/>
                </a:lnTo>
                <a:lnTo>
                  <a:pt x="1525" y="2300"/>
                </a:lnTo>
                <a:lnTo>
                  <a:pt x="1525" y="2300"/>
                </a:lnTo>
                <a:lnTo>
                  <a:pt x="1525" y="2300"/>
                </a:lnTo>
                <a:lnTo>
                  <a:pt x="1525" y="2298"/>
                </a:lnTo>
                <a:close/>
                <a:moveTo>
                  <a:pt x="599" y="1782"/>
                </a:moveTo>
                <a:lnTo>
                  <a:pt x="599" y="1782"/>
                </a:lnTo>
                <a:lnTo>
                  <a:pt x="599" y="1782"/>
                </a:lnTo>
                <a:lnTo>
                  <a:pt x="599" y="1782"/>
                </a:lnTo>
                <a:lnTo>
                  <a:pt x="599" y="1782"/>
                </a:lnTo>
                <a:lnTo>
                  <a:pt x="599" y="1782"/>
                </a:lnTo>
                <a:lnTo>
                  <a:pt x="599" y="1782"/>
                </a:lnTo>
                <a:close/>
                <a:moveTo>
                  <a:pt x="966" y="1197"/>
                </a:moveTo>
                <a:lnTo>
                  <a:pt x="966" y="1197"/>
                </a:lnTo>
                <a:lnTo>
                  <a:pt x="964" y="1195"/>
                </a:lnTo>
                <a:lnTo>
                  <a:pt x="964" y="1195"/>
                </a:lnTo>
                <a:lnTo>
                  <a:pt x="962" y="1193"/>
                </a:lnTo>
                <a:lnTo>
                  <a:pt x="962" y="1195"/>
                </a:lnTo>
                <a:lnTo>
                  <a:pt x="962" y="1197"/>
                </a:lnTo>
                <a:lnTo>
                  <a:pt x="964" y="1197"/>
                </a:lnTo>
                <a:lnTo>
                  <a:pt x="966" y="1201"/>
                </a:lnTo>
                <a:lnTo>
                  <a:pt x="968" y="1201"/>
                </a:lnTo>
                <a:lnTo>
                  <a:pt x="968" y="1201"/>
                </a:lnTo>
                <a:lnTo>
                  <a:pt x="968" y="1201"/>
                </a:lnTo>
                <a:lnTo>
                  <a:pt x="968" y="1197"/>
                </a:lnTo>
                <a:lnTo>
                  <a:pt x="966" y="1197"/>
                </a:lnTo>
                <a:close/>
                <a:moveTo>
                  <a:pt x="997" y="1248"/>
                </a:moveTo>
                <a:lnTo>
                  <a:pt x="997" y="1250"/>
                </a:lnTo>
                <a:lnTo>
                  <a:pt x="997" y="1252"/>
                </a:lnTo>
                <a:lnTo>
                  <a:pt x="997" y="1252"/>
                </a:lnTo>
                <a:lnTo>
                  <a:pt x="997" y="1250"/>
                </a:lnTo>
                <a:lnTo>
                  <a:pt x="997" y="1250"/>
                </a:lnTo>
                <a:lnTo>
                  <a:pt x="997" y="1250"/>
                </a:lnTo>
                <a:lnTo>
                  <a:pt x="997" y="1250"/>
                </a:lnTo>
                <a:lnTo>
                  <a:pt x="997" y="1248"/>
                </a:lnTo>
                <a:lnTo>
                  <a:pt x="997" y="1248"/>
                </a:lnTo>
                <a:close/>
                <a:moveTo>
                  <a:pt x="945" y="1160"/>
                </a:moveTo>
                <a:lnTo>
                  <a:pt x="945" y="1160"/>
                </a:lnTo>
                <a:lnTo>
                  <a:pt x="945" y="1160"/>
                </a:lnTo>
                <a:lnTo>
                  <a:pt x="945" y="1160"/>
                </a:lnTo>
                <a:lnTo>
                  <a:pt x="947" y="1160"/>
                </a:lnTo>
                <a:lnTo>
                  <a:pt x="947" y="1160"/>
                </a:lnTo>
                <a:lnTo>
                  <a:pt x="945" y="1160"/>
                </a:lnTo>
                <a:lnTo>
                  <a:pt x="945" y="1160"/>
                </a:lnTo>
                <a:close/>
                <a:moveTo>
                  <a:pt x="981" y="1199"/>
                </a:moveTo>
                <a:lnTo>
                  <a:pt x="981" y="1199"/>
                </a:lnTo>
                <a:lnTo>
                  <a:pt x="979" y="1199"/>
                </a:lnTo>
                <a:lnTo>
                  <a:pt x="979" y="1199"/>
                </a:lnTo>
                <a:lnTo>
                  <a:pt x="976" y="1206"/>
                </a:lnTo>
                <a:lnTo>
                  <a:pt x="979" y="1206"/>
                </a:lnTo>
                <a:lnTo>
                  <a:pt x="981" y="1206"/>
                </a:lnTo>
                <a:lnTo>
                  <a:pt x="981" y="1206"/>
                </a:lnTo>
                <a:lnTo>
                  <a:pt x="983" y="1204"/>
                </a:lnTo>
                <a:lnTo>
                  <a:pt x="981" y="1201"/>
                </a:lnTo>
                <a:lnTo>
                  <a:pt x="981" y="1199"/>
                </a:lnTo>
                <a:close/>
                <a:moveTo>
                  <a:pt x="1521" y="2323"/>
                </a:moveTo>
                <a:lnTo>
                  <a:pt x="1521" y="2323"/>
                </a:lnTo>
                <a:lnTo>
                  <a:pt x="1521" y="2323"/>
                </a:lnTo>
                <a:lnTo>
                  <a:pt x="1521" y="2321"/>
                </a:lnTo>
                <a:lnTo>
                  <a:pt x="1519" y="2321"/>
                </a:lnTo>
                <a:lnTo>
                  <a:pt x="1519" y="2321"/>
                </a:lnTo>
                <a:lnTo>
                  <a:pt x="1519" y="2321"/>
                </a:lnTo>
                <a:lnTo>
                  <a:pt x="1519" y="2323"/>
                </a:lnTo>
                <a:lnTo>
                  <a:pt x="1519" y="2323"/>
                </a:lnTo>
                <a:lnTo>
                  <a:pt x="1521" y="2323"/>
                </a:lnTo>
                <a:close/>
                <a:moveTo>
                  <a:pt x="1465" y="1512"/>
                </a:moveTo>
                <a:lnTo>
                  <a:pt x="1465" y="1512"/>
                </a:lnTo>
                <a:lnTo>
                  <a:pt x="1465" y="1512"/>
                </a:lnTo>
                <a:lnTo>
                  <a:pt x="1465" y="1512"/>
                </a:lnTo>
                <a:lnTo>
                  <a:pt x="1465" y="1510"/>
                </a:lnTo>
                <a:lnTo>
                  <a:pt x="1465" y="1510"/>
                </a:lnTo>
                <a:lnTo>
                  <a:pt x="1465" y="1510"/>
                </a:lnTo>
                <a:lnTo>
                  <a:pt x="1465" y="1510"/>
                </a:lnTo>
                <a:lnTo>
                  <a:pt x="1465" y="1512"/>
                </a:lnTo>
                <a:lnTo>
                  <a:pt x="1465" y="1512"/>
                </a:lnTo>
                <a:lnTo>
                  <a:pt x="1465" y="1512"/>
                </a:lnTo>
                <a:close/>
                <a:moveTo>
                  <a:pt x="1006" y="1264"/>
                </a:moveTo>
                <a:lnTo>
                  <a:pt x="1004" y="1264"/>
                </a:lnTo>
                <a:lnTo>
                  <a:pt x="1004" y="1264"/>
                </a:lnTo>
                <a:lnTo>
                  <a:pt x="1004" y="1264"/>
                </a:lnTo>
                <a:lnTo>
                  <a:pt x="1004" y="1264"/>
                </a:lnTo>
                <a:lnTo>
                  <a:pt x="1006" y="1266"/>
                </a:lnTo>
                <a:lnTo>
                  <a:pt x="1006" y="1266"/>
                </a:lnTo>
                <a:lnTo>
                  <a:pt x="1006" y="1264"/>
                </a:lnTo>
                <a:lnTo>
                  <a:pt x="1006" y="1264"/>
                </a:lnTo>
                <a:close/>
                <a:moveTo>
                  <a:pt x="1016" y="1275"/>
                </a:moveTo>
                <a:lnTo>
                  <a:pt x="1016" y="1277"/>
                </a:lnTo>
                <a:lnTo>
                  <a:pt x="1016" y="1277"/>
                </a:lnTo>
                <a:lnTo>
                  <a:pt x="1016" y="1277"/>
                </a:lnTo>
                <a:lnTo>
                  <a:pt x="1016" y="1277"/>
                </a:lnTo>
                <a:lnTo>
                  <a:pt x="1016" y="1277"/>
                </a:lnTo>
                <a:lnTo>
                  <a:pt x="1016" y="1275"/>
                </a:lnTo>
                <a:lnTo>
                  <a:pt x="1016" y="1275"/>
                </a:lnTo>
                <a:close/>
                <a:moveTo>
                  <a:pt x="1905" y="2015"/>
                </a:moveTo>
                <a:lnTo>
                  <a:pt x="1903" y="2017"/>
                </a:lnTo>
                <a:lnTo>
                  <a:pt x="1903" y="2019"/>
                </a:lnTo>
                <a:lnTo>
                  <a:pt x="1905" y="2019"/>
                </a:lnTo>
                <a:lnTo>
                  <a:pt x="1905" y="2019"/>
                </a:lnTo>
                <a:lnTo>
                  <a:pt x="1905" y="2017"/>
                </a:lnTo>
                <a:lnTo>
                  <a:pt x="1905" y="2017"/>
                </a:lnTo>
                <a:lnTo>
                  <a:pt x="1905" y="2015"/>
                </a:lnTo>
                <a:close/>
                <a:moveTo>
                  <a:pt x="744" y="788"/>
                </a:moveTo>
                <a:lnTo>
                  <a:pt x="742" y="786"/>
                </a:lnTo>
                <a:lnTo>
                  <a:pt x="742" y="784"/>
                </a:lnTo>
                <a:lnTo>
                  <a:pt x="740" y="784"/>
                </a:lnTo>
                <a:lnTo>
                  <a:pt x="738" y="784"/>
                </a:lnTo>
                <a:lnTo>
                  <a:pt x="738" y="784"/>
                </a:lnTo>
                <a:lnTo>
                  <a:pt x="738" y="786"/>
                </a:lnTo>
                <a:lnTo>
                  <a:pt x="738" y="788"/>
                </a:lnTo>
                <a:lnTo>
                  <a:pt x="735" y="788"/>
                </a:lnTo>
                <a:lnTo>
                  <a:pt x="735" y="791"/>
                </a:lnTo>
                <a:lnTo>
                  <a:pt x="735" y="791"/>
                </a:lnTo>
                <a:lnTo>
                  <a:pt x="738" y="793"/>
                </a:lnTo>
                <a:lnTo>
                  <a:pt x="738" y="793"/>
                </a:lnTo>
                <a:lnTo>
                  <a:pt x="738" y="795"/>
                </a:lnTo>
                <a:lnTo>
                  <a:pt x="740" y="797"/>
                </a:lnTo>
                <a:lnTo>
                  <a:pt x="742" y="797"/>
                </a:lnTo>
                <a:lnTo>
                  <a:pt x="742" y="795"/>
                </a:lnTo>
                <a:lnTo>
                  <a:pt x="742" y="795"/>
                </a:lnTo>
                <a:lnTo>
                  <a:pt x="742" y="797"/>
                </a:lnTo>
                <a:lnTo>
                  <a:pt x="742" y="799"/>
                </a:lnTo>
                <a:lnTo>
                  <a:pt x="742" y="799"/>
                </a:lnTo>
                <a:lnTo>
                  <a:pt x="742" y="801"/>
                </a:lnTo>
                <a:lnTo>
                  <a:pt x="744" y="803"/>
                </a:lnTo>
                <a:lnTo>
                  <a:pt x="744" y="803"/>
                </a:lnTo>
                <a:lnTo>
                  <a:pt x="746" y="801"/>
                </a:lnTo>
                <a:lnTo>
                  <a:pt x="746" y="799"/>
                </a:lnTo>
                <a:lnTo>
                  <a:pt x="746" y="797"/>
                </a:lnTo>
                <a:lnTo>
                  <a:pt x="746" y="791"/>
                </a:lnTo>
                <a:lnTo>
                  <a:pt x="744" y="788"/>
                </a:lnTo>
                <a:close/>
                <a:moveTo>
                  <a:pt x="740" y="797"/>
                </a:moveTo>
                <a:lnTo>
                  <a:pt x="735" y="793"/>
                </a:lnTo>
                <a:lnTo>
                  <a:pt x="735" y="793"/>
                </a:lnTo>
                <a:lnTo>
                  <a:pt x="735" y="793"/>
                </a:lnTo>
                <a:lnTo>
                  <a:pt x="735" y="793"/>
                </a:lnTo>
                <a:lnTo>
                  <a:pt x="735" y="795"/>
                </a:lnTo>
                <a:lnTo>
                  <a:pt x="735" y="795"/>
                </a:lnTo>
                <a:lnTo>
                  <a:pt x="738" y="797"/>
                </a:lnTo>
                <a:lnTo>
                  <a:pt x="738" y="797"/>
                </a:lnTo>
                <a:lnTo>
                  <a:pt x="740" y="801"/>
                </a:lnTo>
                <a:lnTo>
                  <a:pt x="740" y="799"/>
                </a:lnTo>
                <a:lnTo>
                  <a:pt x="740" y="797"/>
                </a:lnTo>
                <a:lnTo>
                  <a:pt x="740" y="797"/>
                </a:lnTo>
                <a:close/>
                <a:moveTo>
                  <a:pt x="748" y="801"/>
                </a:moveTo>
                <a:lnTo>
                  <a:pt x="748" y="799"/>
                </a:lnTo>
                <a:lnTo>
                  <a:pt x="750" y="795"/>
                </a:lnTo>
                <a:lnTo>
                  <a:pt x="750" y="795"/>
                </a:lnTo>
                <a:lnTo>
                  <a:pt x="748" y="795"/>
                </a:lnTo>
                <a:lnTo>
                  <a:pt x="746" y="795"/>
                </a:lnTo>
                <a:lnTo>
                  <a:pt x="748" y="799"/>
                </a:lnTo>
                <a:lnTo>
                  <a:pt x="748" y="799"/>
                </a:lnTo>
                <a:lnTo>
                  <a:pt x="748" y="799"/>
                </a:lnTo>
                <a:lnTo>
                  <a:pt x="748" y="801"/>
                </a:lnTo>
                <a:lnTo>
                  <a:pt x="746" y="801"/>
                </a:lnTo>
                <a:lnTo>
                  <a:pt x="748" y="801"/>
                </a:lnTo>
                <a:lnTo>
                  <a:pt x="748" y="801"/>
                </a:lnTo>
                <a:lnTo>
                  <a:pt x="748" y="801"/>
                </a:lnTo>
                <a:close/>
                <a:moveTo>
                  <a:pt x="748" y="1988"/>
                </a:moveTo>
                <a:lnTo>
                  <a:pt x="748" y="1988"/>
                </a:lnTo>
                <a:lnTo>
                  <a:pt x="748" y="1988"/>
                </a:lnTo>
                <a:lnTo>
                  <a:pt x="748" y="1988"/>
                </a:lnTo>
                <a:lnTo>
                  <a:pt x="748" y="1988"/>
                </a:lnTo>
                <a:lnTo>
                  <a:pt x="748" y="1988"/>
                </a:lnTo>
                <a:lnTo>
                  <a:pt x="750" y="1988"/>
                </a:lnTo>
                <a:lnTo>
                  <a:pt x="750" y="1988"/>
                </a:lnTo>
                <a:lnTo>
                  <a:pt x="748" y="1988"/>
                </a:lnTo>
                <a:close/>
                <a:moveTo>
                  <a:pt x="773" y="851"/>
                </a:moveTo>
                <a:lnTo>
                  <a:pt x="773" y="851"/>
                </a:lnTo>
                <a:lnTo>
                  <a:pt x="771" y="849"/>
                </a:lnTo>
                <a:lnTo>
                  <a:pt x="771" y="849"/>
                </a:lnTo>
                <a:lnTo>
                  <a:pt x="769" y="849"/>
                </a:lnTo>
                <a:lnTo>
                  <a:pt x="769" y="851"/>
                </a:lnTo>
                <a:lnTo>
                  <a:pt x="769" y="851"/>
                </a:lnTo>
                <a:lnTo>
                  <a:pt x="769" y="851"/>
                </a:lnTo>
                <a:lnTo>
                  <a:pt x="769" y="851"/>
                </a:lnTo>
                <a:lnTo>
                  <a:pt x="769" y="851"/>
                </a:lnTo>
                <a:lnTo>
                  <a:pt x="771" y="853"/>
                </a:lnTo>
                <a:lnTo>
                  <a:pt x="771" y="853"/>
                </a:lnTo>
                <a:lnTo>
                  <a:pt x="773" y="853"/>
                </a:lnTo>
                <a:lnTo>
                  <a:pt x="773" y="853"/>
                </a:lnTo>
                <a:lnTo>
                  <a:pt x="773" y="853"/>
                </a:lnTo>
                <a:lnTo>
                  <a:pt x="773" y="853"/>
                </a:lnTo>
                <a:lnTo>
                  <a:pt x="773" y="851"/>
                </a:lnTo>
                <a:close/>
                <a:moveTo>
                  <a:pt x="733" y="786"/>
                </a:moveTo>
                <a:lnTo>
                  <a:pt x="731" y="786"/>
                </a:lnTo>
                <a:lnTo>
                  <a:pt x="731" y="786"/>
                </a:lnTo>
                <a:lnTo>
                  <a:pt x="731" y="786"/>
                </a:lnTo>
                <a:lnTo>
                  <a:pt x="731" y="786"/>
                </a:lnTo>
                <a:lnTo>
                  <a:pt x="731" y="788"/>
                </a:lnTo>
                <a:lnTo>
                  <a:pt x="733" y="788"/>
                </a:lnTo>
                <a:lnTo>
                  <a:pt x="733" y="791"/>
                </a:lnTo>
                <a:lnTo>
                  <a:pt x="733" y="791"/>
                </a:lnTo>
                <a:lnTo>
                  <a:pt x="733" y="791"/>
                </a:lnTo>
                <a:lnTo>
                  <a:pt x="733" y="788"/>
                </a:lnTo>
                <a:lnTo>
                  <a:pt x="733" y="786"/>
                </a:lnTo>
                <a:close/>
                <a:moveTo>
                  <a:pt x="723" y="780"/>
                </a:moveTo>
                <a:lnTo>
                  <a:pt x="721" y="778"/>
                </a:lnTo>
                <a:lnTo>
                  <a:pt x="719" y="778"/>
                </a:lnTo>
                <a:lnTo>
                  <a:pt x="719" y="778"/>
                </a:lnTo>
                <a:lnTo>
                  <a:pt x="717" y="778"/>
                </a:lnTo>
                <a:lnTo>
                  <a:pt x="719" y="780"/>
                </a:lnTo>
                <a:lnTo>
                  <a:pt x="721" y="782"/>
                </a:lnTo>
                <a:lnTo>
                  <a:pt x="723" y="782"/>
                </a:lnTo>
                <a:lnTo>
                  <a:pt x="725" y="786"/>
                </a:lnTo>
                <a:lnTo>
                  <a:pt x="727" y="786"/>
                </a:lnTo>
                <a:lnTo>
                  <a:pt x="727" y="786"/>
                </a:lnTo>
                <a:lnTo>
                  <a:pt x="727" y="786"/>
                </a:lnTo>
                <a:lnTo>
                  <a:pt x="727" y="784"/>
                </a:lnTo>
                <a:lnTo>
                  <a:pt x="725" y="780"/>
                </a:lnTo>
                <a:lnTo>
                  <a:pt x="723" y="780"/>
                </a:lnTo>
                <a:close/>
                <a:moveTo>
                  <a:pt x="719" y="774"/>
                </a:moveTo>
                <a:lnTo>
                  <a:pt x="719" y="774"/>
                </a:lnTo>
                <a:lnTo>
                  <a:pt x="719" y="772"/>
                </a:lnTo>
                <a:lnTo>
                  <a:pt x="721" y="772"/>
                </a:lnTo>
                <a:lnTo>
                  <a:pt x="721" y="772"/>
                </a:lnTo>
                <a:lnTo>
                  <a:pt x="721" y="770"/>
                </a:lnTo>
                <a:lnTo>
                  <a:pt x="721" y="770"/>
                </a:lnTo>
                <a:lnTo>
                  <a:pt x="719" y="767"/>
                </a:lnTo>
                <a:lnTo>
                  <a:pt x="719" y="767"/>
                </a:lnTo>
                <a:lnTo>
                  <a:pt x="717" y="770"/>
                </a:lnTo>
                <a:lnTo>
                  <a:pt x="715" y="770"/>
                </a:lnTo>
                <a:lnTo>
                  <a:pt x="715" y="772"/>
                </a:lnTo>
                <a:lnTo>
                  <a:pt x="715" y="772"/>
                </a:lnTo>
                <a:lnTo>
                  <a:pt x="715" y="772"/>
                </a:lnTo>
                <a:lnTo>
                  <a:pt x="715" y="774"/>
                </a:lnTo>
                <a:lnTo>
                  <a:pt x="715" y="774"/>
                </a:lnTo>
                <a:lnTo>
                  <a:pt x="715" y="774"/>
                </a:lnTo>
                <a:lnTo>
                  <a:pt x="715" y="774"/>
                </a:lnTo>
                <a:lnTo>
                  <a:pt x="715" y="772"/>
                </a:lnTo>
                <a:lnTo>
                  <a:pt x="715" y="772"/>
                </a:lnTo>
                <a:lnTo>
                  <a:pt x="715" y="772"/>
                </a:lnTo>
                <a:lnTo>
                  <a:pt x="717" y="772"/>
                </a:lnTo>
                <a:lnTo>
                  <a:pt x="717" y="772"/>
                </a:lnTo>
                <a:lnTo>
                  <a:pt x="717" y="774"/>
                </a:lnTo>
                <a:lnTo>
                  <a:pt x="719" y="774"/>
                </a:lnTo>
                <a:close/>
                <a:moveTo>
                  <a:pt x="735" y="786"/>
                </a:moveTo>
                <a:lnTo>
                  <a:pt x="735" y="784"/>
                </a:lnTo>
                <a:lnTo>
                  <a:pt x="735" y="784"/>
                </a:lnTo>
                <a:lnTo>
                  <a:pt x="735" y="782"/>
                </a:lnTo>
                <a:lnTo>
                  <a:pt x="735" y="784"/>
                </a:lnTo>
                <a:lnTo>
                  <a:pt x="735" y="784"/>
                </a:lnTo>
                <a:lnTo>
                  <a:pt x="733" y="786"/>
                </a:lnTo>
                <a:lnTo>
                  <a:pt x="733" y="786"/>
                </a:lnTo>
                <a:lnTo>
                  <a:pt x="733" y="786"/>
                </a:lnTo>
                <a:lnTo>
                  <a:pt x="735" y="786"/>
                </a:lnTo>
                <a:lnTo>
                  <a:pt x="735" y="788"/>
                </a:lnTo>
                <a:lnTo>
                  <a:pt x="735" y="788"/>
                </a:lnTo>
                <a:lnTo>
                  <a:pt x="735" y="786"/>
                </a:lnTo>
                <a:close/>
                <a:moveTo>
                  <a:pt x="712" y="757"/>
                </a:moveTo>
                <a:lnTo>
                  <a:pt x="710" y="757"/>
                </a:lnTo>
                <a:lnTo>
                  <a:pt x="710" y="757"/>
                </a:lnTo>
                <a:lnTo>
                  <a:pt x="710" y="759"/>
                </a:lnTo>
                <a:lnTo>
                  <a:pt x="710" y="761"/>
                </a:lnTo>
                <a:lnTo>
                  <a:pt x="710" y="761"/>
                </a:lnTo>
                <a:lnTo>
                  <a:pt x="710" y="761"/>
                </a:lnTo>
                <a:lnTo>
                  <a:pt x="712" y="759"/>
                </a:lnTo>
                <a:lnTo>
                  <a:pt x="712" y="759"/>
                </a:lnTo>
                <a:lnTo>
                  <a:pt x="712" y="759"/>
                </a:lnTo>
                <a:lnTo>
                  <a:pt x="712" y="757"/>
                </a:lnTo>
                <a:lnTo>
                  <a:pt x="712" y="757"/>
                </a:lnTo>
                <a:close/>
                <a:moveTo>
                  <a:pt x="782" y="860"/>
                </a:moveTo>
                <a:lnTo>
                  <a:pt x="779" y="858"/>
                </a:lnTo>
                <a:lnTo>
                  <a:pt x="779" y="860"/>
                </a:lnTo>
                <a:lnTo>
                  <a:pt x="779" y="860"/>
                </a:lnTo>
                <a:lnTo>
                  <a:pt x="779" y="860"/>
                </a:lnTo>
                <a:lnTo>
                  <a:pt x="782" y="860"/>
                </a:lnTo>
                <a:lnTo>
                  <a:pt x="782" y="860"/>
                </a:lnTo>
                <a:lnTo>
                  <a:pt x="782" y="860"/>
                </a:lnTo>
                <a:close/>
                <a:moveTo>
                  <a:pt x="876" y="1134"/>
                </a:moveTo>
                <a:lnTo>
                  <a:pt x="876" y="1134"/>
                </a:lnTo>
                <a:lnTo>
                  <a:pt x="876" y="1134"/>
                </a:lnTo>
                <a:lnTo>
                  <a:pt x="876" y="1136"/>
                </a:lnTo>
                <a:lnTo>
                  <a:pt x="876" y="1136"/>
                </a:lnTo>
                <a:lnTo>
                  <a:pt x="878" y="1136"/>
                </a:lnTo>
                <a:lnTo>
                  <a:pt x="878" y="1136"/>
                </a:lnTo>
                <a:lnTo>
                  <a:pt x="876" y="1134"/>
                </a:lnTo>
                <a:close/>
                <a:moveTo>
                  <a:pt x="863" y="1122"/>
                </a:moveTo>
                <a:lnTo>
                  <a:pt x="863" y="1122"/>
                </a:lnTo>
                <a:lnTo>
                  <a:pt x="863" y="1124"/>
                </a:lnTo>
                <a:lnTo>
                  <a:pt x="863" y="1124"/>
                </a:lnTo>
                <a:lnTo>
                  <a:pt x="865" y="1124"/>
                </a:lnTo>
                <a:lnTo>
                  <a:pt x="863" y="1122"/>
                </a:lnTo>
                <a:lnTo>
                  <a:pt x="863" y="1122"/>
                </a:lnTo>
                <a:close/>
                <a:moveTo>
                  <a:pt x="807" y="874"/>
                </a:moveTo>
                <a:lnTo>
                  <a:pt x="809" y="876"/>
                </a:lnTo>
                <a:lnTo>
                  <a:pt x="813" y="876"/>
                </a:lnTo>
                <a:lnTo>
                  <a:pt x="817" y="879"/>
                </a:lnTo>
                <a:lnTo>
                  <a:pt x="817" y="879"/>
                </a:lnTo>
                <a:lnTo>
                  <a:pt x="817" y="879"/>
                </a:lnTo>
                <a:lnTo>
                  <a:pt x="819" y="876"/>
                </a:lnTo>
                <a:lnTo>
                  <a:pt x="819" y="876"/>
                </a:lnTo>
                <a:lnTo>
                  <a:pt x="821" y="876"/>
                </a:lnTo>
                <a:lnTo>
                  <a:pt x="821" y="876"/>
                </a:lnTo>
                <a:lnTo>
                  <a:pt x="821" y="876"/>
                </a:lnTo>
                <a:lnTo>
                  <a:pt x="821" y="872"/>
                </a:lnTo>
                <a:lnTo>
                  <a:pt x="819" y="872"/>
                </a:lnTo>
                <a:lnTo>
                  <a:pt x="819" y="870"/>
                </a:lnTo>
                <a:lnTo>
                  <a:pt x="819" y="870"/>
                </a:lnTo>
                <a:lnTo>
                  <a:pt x="819" y="872"/>
                </a:lnTo>
                <a:lnTo>
                  <a:pt x="819" y="872"/>
                </a:lnTo>
                <a:lnTo>
                  <a:pt x="819" y="872"/>
                </a:lnTo>
                <a:lnTo>
                  <a:pt x="817" y="868"/>
                </a:lnTo>
                <a:lnTo>
                  <a:pt x="815" y="866"/>
                </a:lnTo>
                <a:lnTo>
                  <a:pt x="813" y="864"/>
                </a:lnTo>
                <a:lnTo>
                  <a:pt x="813" y="864"/>
                </a:lnTo>
                <a:lnTo>
                  <a:pt x="813" y="862"/>
                </a:lnTo>
                <a:lnTo>
                  <a:pt x="811" y="862"/>
                </a:lnTo>
                <a:lnTo>
                  <a:pt x="809" y="860"/>
                </a:lnTo>
                <a:lnTo>
                  <a:pt x="805" y="858"/>
                </a:lnTo>
                <a:lnTo>
                  <a:pt x="803" y="858"/>
                </a:lnTo>
                <a:lnTo>
                  <a:pt x="798" y="856"/>
                </a:lnTo>
                <a:lnTo>
                  <a:pt x="798" y="853"/>
                </a:lnTo>
                <a:lnTo>
                  <a:pt x="798" y="853"/>
                </a:lnTo>
                <a:lnTo>
                  <a:pt x="798" y="853"/>
                </a:lnTo>
                <a:lnTo>
                  <a:pt x="798" y="851"/>
                </a:lnTo>
                <a:lnTo>
                  <a:pt x="796" y="849"/>
                </a:lnTo>
                <a:lnTo>
                  <a:pt x="794" y="847"/>
                </a:lnTo>
                <a:lnTo>
                  <a:pt x="792" y="845"/>
                </a:lnTo>
                <a:lnTo>
                  <a:pt x="790" y="843"/>
                </a:lnTo>
                <a:lnTo>
                  <a:pt x="790" y="841"/>
                </a:lnTo>
                <a:lnTo>
                  <a:pt x="790" y="841"/>
                </a:lnTo>
                <a:lnTo>
                  <a:pt x="788" y="841"/>
                </a:lnTo>
                <a:lnTo>
                  <a:pt x="784" y="839"/>
                </a:lnTo>
                <a:lnTo>
                  <a:pt x="779" y="839"/>
                </a:lnTo>
                <a:lnTo>
                  <a:pt x="773" y="837"/>
                </a:lnTo>
                <a:lnTo>
                  <a:pt x="765" y="835"/>
                </a:lnTo>
                <a:lnTo>
                  <a:pt x="759" y="830"/>
                </a:lnTo>
                <a:lnTo>
                  <a:pt x="754" y="830"/>
                </a:lnTo>
                <a:lnTo>
                  <a:pt x="752" y="830"/>
                </a:lnTo>
                <a:lnTo>
                  <a:pt x="750" y="830"/>
                </a:lnTo>
                <a:lnTo>
                  <a:pt x="748" y="832"/>
                </a:lnTo>
                <a:lnTo>
                  <a:pt x="748" y="832"/>
                </a:lnTo>
                <a:lnTo>
                  <a:pt x="748" y="835"/>
                </a:lnTo>
                <a:lnTo>
                  <a:pt x="750" y="835"/>
                </a:lnTo>
                <a:lnTo>
                  <a:pt x="752" y="837"/>
                </a:lnTo>
                <a:lnTo>
                  <a:pt x="752" y="837"/>
                </a:lnTo>
                <a:lnTo>
                  <a:pt x="754" y="837"/>
                </a:lnTo>
                <a:lnTo>
                  <a:pt x="754" y="837"/>
                </a:lnTo>
                <a:lnTo>
                  <a:pt x="756" y="837"/>
                </a:lnTo>
                <a:lnTo>
                  <a:pt x="756" y="837"/>
                </a:lnTo>
                <a:lnTo>
                  <a:pt x="756" y="835"/>
                </a:lnTo>
                <a:lnTo>
                  <a:pt x="761" y="837"/>
                </a:lnTo>
                <a:lnTo>
                  <a:pt x="761" y="837"/>
                </a:lnTo>
                <a:lnTo>
                  <a:pt x="761" y="837"/>
                </a:lnTo>
                <a:lnTo>
                  <a:pt x="761" y="837"/>
                </a:lnTo>
                <a:lnTo>
                  <a:pt x="761" y="839"/>
                </a:lnTo>
                <a:lnTo>
                  <a:pt x="761" y="839"/>
                </a:lnTo>
                <a:lnTo>
                  <a:pt x="759" y="839"/>
                </a:lnTo>
                <a:lnTo>
                  <a:pt x="759" y="839"/>
                </a:lnTo>
                <a:lnTo>
                  <a:pt x="756" y="839"/>
                </a:lnTo>
                <a:lnTo>
                  <a:pt x="754" y="839"/>
                </a:lnTo>
                <a:lnTo>
                  <a:pt x="754" y="839"/>
                </a:lnTo>
                <a:lnTo>
                  <a:pt x="754" y="841"/>
                </a:lnTo>
                <a:lnTo>
                  <a:pt x="754" y="841"/>
                </a:lnTo>
                <a:lnTo>
                  <a:pt x="756" y="841"/>
                </a:lnTo>
                <a:lnTo>
                  <a:pt x="756" y="841"/>
                </a:lnTo>
                <a:lnTo>
                  <a:pt x="756" y="843"/>
                </a:lnTo>
                <a:lnTo>
                  <a:pt x="754" y="845"/>
                </a:lnTo>
                <a:lnTo>
                  <a:pt x="754" y="845"/>
                </a:lnTo>
                <a:lnTo>
                  <a:pt x="756" y="845"/>
                </a:lnTo>
                <a:lnTo>
                  <a:pt x="756" y="845"/>
                </a:lnTo>
                <a:lnTo>
                  <a:pt x="759" y="843"/>
                </a:lnTo>
                <a:lnTo>
                  <a:pt x="761" y="843"/>
                </a:lnTo>
                <a:lnTo>
                  <a:pt x="761" y="845"/>
                </a:lnTo>
                <a:lnTo>
                  <a:pt x="763" y="845"/>
                </a:lnTo>
                <a:lnTo>
                  <a:pt x="763" y="845"/>
                </a:lnTo>
                <a:lnTo>
                  <a:pt x="763" y="845"/>
                </a:lnTo>
                <a:lnTo>
                  <a:pt x="765" y="845"/>
                </a:lnTo>
                <a:lnTo>
                  <a:pt x="765" y="845"/>
                </a:lnTo>
                <a:lnTo>
                  <a:pt x="765" y="845"/>
                </a:lnTo>
                <a:lnTo>
                  <a:pt x="765" y="845"/>
                </a:lnTo>
                <a:lnTo>
                  <a:pt x="765" y="845"/>
                </a:lnTo>
                <a:lnTo>
                  <a:pt x="765" y="845"/>
                </a:lnTo>
                <a:lnTo>
                  <a:pt x="765" y="845"/>
                </a:lnTo>
                <a:lnTo>
                  <a:pt x="765" y="847"/>
                </a:lnTo>
                <a:lnTo>
                  <a:pt x="765" y="847"/>
                </a:lnTo>
                <a:lnTo>
                  <a:pt x="765" y="849"/>
                </a:lnTo>
                <a:lnTo>
                  <a:pt x="767" y="849"/>
                </a:lnTo>
                <a:lnTo>
                  <a:pt x="767" y="849"/>
                </a:lnTo>
                <a:lnTo>
                  <a:pt x="769" y="849"/>
                </a:lnTo>
                <a:lnTo>
                  <a:pt x="769" y="849"/>
                </a:lnTo>
                <a:lnTo>
                  <a:pt x="769" y="847"/>
                </a:lnTo>
                <a:lnTo>
                  <a:pt x="769" y="847"/>
                </a:lnTo>
                <a:lnTo>
                  <a:pt x="769" y="849"/>
                </a:lnTo>
                <a:lnTo>
                  <a:pt x="771" y="849"/>
                </a:lnTo>
                <a:lnTo>
                  <a:pt x="773" y="849"/>
                </a:lnTo>
                <a:lnTo>
                  <a:pt x="773" y="851"/>
                </a:lnTo>
                <a:lnTo>
                  <a:pt x="775" y="851"/>
                </a:lnTo>
                <a:lnTo>
                  <a:pt x="775" y="851"/>
                </a:lnTo>
                <a:lnTo>
                  <a:pt x="775" y="851"/>
                </a:lnTo>
                <a:lnTo>
                  <a:pt x="777" y="853"/>
                </a:lnTo>
                <a:lnTo>
                  <a:pt x="777" y="853"/>
                </a:lnTo>
                <a:lnTo>
                  <a:pt x="779" y="853"/>
                </a:lnTo>
                <a:lnTo>
                  <a:pt x="779" y="853"/>
                </a:lnTo>
                <a:lnTo>
                  <a:pt x="775" y="853"/>
                </a:lnTo>
                <a:lnTo>
                  <a:pt x="775" y="856"/>
                </a:lnTo>
                <a:lnTo>
                  <a:pt x="775" y="856"/>
                </a:lnTo>
                <a:lnTo>
                  <a:pt x="773" y="856"/>
                </a:lnTo>
                <a:lnTo>
                  <a:pt x="775" y="858"/>
                </a:lnTo>
                <a:lnTo>
                  <a:pt x="775" y="858"/>
                </a:lnTo>
                <a:lnTo>
                  <a:pt x="775" y="858"/>
                </a:lnTo>
                <a:lnTo>
                  <a:pt x="775" y="858"/>
                </a:lnTo>
                <a:lnTo>
                  <a:pt x="775" y="858"/>
                </a:lnTo>
                <a:lnTo>
                  <a:pt x="777" y="858"/>
                </a:lnTo>
                <a:lnTo>
                  <a:pt x="777" y="858"/>
                </a:lnTo>
                <a:lnTo>
                  <a:pt x="779" y="858"/>
                </a:lnTo>
                <a:lnTo>
                  <a:pt x="779" y="858"/>
                </a:lnTo>
                <a:lnTo>
                  <a:pt x="779" y="858"/>
                </a:lnTo>
                <a:lnTo>
                  <a:pt x="782" y="858"/>
                </a:lnTo>
                <a:lnTo>
                  <a:pt x="782" y="858"/>
                </a:lnTo>
                <a:lnTo>
                  <a:pt x="782" y="858"/>
                </a:lnTo>
                <a:lnTo>
                  <a:pt x="782" y="858"/>
                </a:lnTo>
                <a:lnTo>
                  <a:pt x="784" y="858"/>
                </a:lnTo>
                <a:lnTo>
                  <a:pt x="784" y="858"/>
                </a:lnTo>
                <a:lnTo>
                  <a:pt x="782" y="860"/>
                </a:lnTo>
                <a:lnTo>
                  <a:pt x="784" y="862"/>
                </a:lnTo>
                <a:lnTo>
                  <a:pt x="784" y="862"/>
                </a:lnTo>
                <a:lnTo>
                  <a:pt x="786" y="860"/>
                </a:lnTo>
                <a:lnTo>
                  <a:pt x="786" y="860"/>
                </a:lnTo>
                <a:lnTo>
                  <a:pt x="786" y="862"/>
                </a:lnTo>
                <a:lnTo>
                  <a:pt x="786" y="862"/>
                </a:lnTo>
                <a:lnTo>
                  <a:pt x="788" y="862"/>
                </a:lnTo>
                <a:lnTo>
                  <a:pt x="788" y="862"/>
                </a:lnTo>
                <a:lnTo>
                  <a:pt x="786" y="864"/>
                </a:lnTo>
                <a:lnTo>
                  <a:pt x="786" y="864"/>
                </a:lnTo>
                <a:lnTo>
                  <a:pt x="786" y="864"/>
                </a:lnTo>
                <a:lnTo>
                  <a:pt x="788" y="864"/>
                </a:lnTo>
                <a:lnTo>
                  <a:pt x="790" y="866"/>
                </a:lnTo>
                <a:lnTo>
                  <a:pt x="790" y="866"/>
                </a:lnTo>
                <a:lnTo>
                  <a:pt x="790" y="866"/>
                </a:lnTo>
                <a:lnTo>
                  <a:pt x="792" y="866"/>
                </a:lnTo>
                <a:lnTo>
                  <a:pt x="794" y="866"/>
                </a:lnTo>
                <a:lnTo>
                  <a:pt x="798" y="866"/>
                </a:lnTo>
                <a:lnTo>
                  <a:pt x="798" y="864"/>
                </a:lnTo>
                <a:lnTo>
                  <a:pt x="798" y="864"/>
                </a:lnTo>
                <a:lnTo>
                  <a:pt x="798" y="864"/>
                </a:lnTo>
                <a:lnTo>
                  <a:pt x="800" y="862"/>
                </a:lnTo>
                <a:lnTo>
                  <a:pt x="800" y="862"/>
                </a:lnTo>
                <a:lnTo>
                  <a:pt x="800" y="862"/>
                </a:lnTo>
                <a:lnTo>
                  <a:pt x="800" y="864"/>
                </a:lnTo>
                <a:lnTo>
                  <a:pt x="798" y="864"/>
                </a:lnTo>
                <a:lnTo>
                  <a:pt x="798" y="866"/>
                </a:lnTo>
                <a:lnTo>
                  <a:pt x="794" y="868"/>
                </a:lnTo>
                <a:lnTo>
                  <a:pt x="794" y="868"/>
                </a:lnTo>
                <a:lnTo>
                  <a:pt x="794" y="870"/>
                </a:lnTo>
                <a:lnTo>
                  <a:pt x="796" y="870"/>
                </a:lnTo>
                <a:lnTo>
                  <a:pt x="798" y="872"/>
                </a:lnTo>
                <a:lnTo>
                  <a:pt x="800" y="872"/>
                </a:lnTo>
                <a:lnTo>
                  <a:pt x="807" y="874"/>
                </a:lnTo>
                <a:close/>
                <a:moveTo>
                  <a:pt x="817" y="866"/>
                </a:moveTo>
                <a:lnTo>
                  <a:pt x="817" y="866"/>
                </a:lnTo>
                <a:lnTo>
                  <a:pt x="819" y="870"/>
                </a:lnTo>
                <a:lnTo>
                  <a:pt x="819" y="870"/>
                </a:lnTo>
                <a:lnTo>
                  <a:pt x="819" y="870"/>
                </a:lnTo>
                <a:lnTo>
                  <a:pt x="819" y="870"/>
                </a:lnTo>
                <a:lnTo>
                  <a:pt x="819" y="870"/>
                </a:lnTo>
                <a:lnTo>
                  <a:pt x="819" y="870"/>
                </a:lnTo>
                <a:lnTo>
                  <a:pt x="819" y="868"/>
                </a:lnTo>
                <a:lnTo>
                  <a:pt x="819" y="868"/>
                </a:lnTo>
                <a:lnTo>
                  <a:pt x="817" y="866"/>
                </a:lnTo>
                <a:close/>
                <a:moveTo>
                  <a:pt x="867" y="1124"/>
                </a:moveTo>
                <a:lnTo>
                  <a:pt x="865" y="1124"/>
                </a:lnTo>
                <a:lnTo>
                  <a:pt x="867" y="1126"/>
                </a:lnTo>
                <a:lnTo>
                  <a:pt x="867" y="1126"/>
                </a:lnTo>
                <a:lnTo>
                  <a:pt x="870" y="1126"/>
                </a:lnTo>
                <a:lnTo>
                  <a:pt x="870" y="1124"/>
                </a:lnTo>
                <a:lnTo>
                  <a:pt x="870" y="1124"/>
                </a:lnTo>
                <a:lnTo>
                  <a:pt x="867" y="1124"/>
                </a:lnTo>
                <a:close/>
                <a:moveTo>
                  <a:pt x="876" y="1124"/>
                </a:moveTo>
                <a:lnTo>
                  <a:pt x="876" y="1122"/>
                </a:lnTo>
                <a:lnTo>
                  <a:pt x="874" y="1124"/>
                </a:lnTo>
                <a:lnTo>
                  <a:pt x="872" y="1122"/>
                </a:lnTo>
                <a:lnTo>
                  <a:pt x="870" y="1122"/>
                </a:lnTo>
                <a:lnTo>
                  <a:pt x="872" y="1124"/>
                </a:lnTo>
                <a:lnTo>
                  <a:pt x="872" y="1124"/>
                </a:lnTo>
                <a:lnTo>
                  <a:pt x="872" y="1124"/>
                </a:lnTo>
                <a:lnTo>
                  <a:pt x="876" y="1124"/>
                </a:lnTo>
                <a:lnTo>
                  <a:pt x="876" y="1124"/>
                </a:lnTo>
                <a:close/>
                <a:moveTo>
                  <a:pt x="805" y="853"/>
                </a:moveTo>
                <a:lnTo>
                  <a:pt x="805" y="853"/>
                </a:lnTo>
                <a:lnTo>
                  <a:pt x="805" y="853"/>
                </a:lnTo>
                <a:lnTo>
                  <a:pt x="807" y="856"/>
                </a:lnTo>
                <a:lnTo>
                  <a:pt x="809" y="856"/>
                </a:lnTo>
                <a:lnTo>
                  <a:pt x="809" y="856"/>
                </a:lnTo>
                <a:lnTo>
                  <a:pt x="807" y="853"/>
                </a:lnTo>
                <a:lnTo>
                  <a:pt x="805" y="851"/>
                </a:lnTo>
                <a:lnTo>
                  <a:pt x="803" y="851"/>
                </a:lnTo>
                <a:lnTo>
                  <a:pt x="803" y="851"/>
                </a:lnTo>
                <a:lnTo>
                  <a:pt x="803" y="851"/>
                </a:lnTo>
                <a:lnTo>
                  <a:pt x="803" y="851"/>
                </a:lnTo>
                <a:lnTo>
                  <a:pt x="805" y="853"/>
                </a:lnTo>
                <a:close/>
                <a:moveTo>
                  <a:pt x="794" y="845"/>
                </a:moveTo>
                <a:lnTo>
                  <a:pt x="794" y="845"/>
                </a:lnTo>
                <a:lnTo>
                  <a:pt x="794" y="843"/>
                </a:lnTo>
                <a:lnTo>
                  <a:pt x="796" y="843"/>
                </a:lnTo>
                <a:lnTo>
                  <a:pt x="796" y="841"/>
                </a:lnTo>
                <a:lnTo>
                  <a:pt x="794" y="841"/>
                </a:lnTo>
                <a:lnTo>
                  <a:pt x="794" y="841"/>
                </a:lnTo>
                <a:lnTo>
                  <a:pt x="794" y="839"/>
                </a:lnTo>
                <a:lnTo>
                  <a:pt x="792" y="839"/>
                </a:lnTo>
                <a:lnTo>
                  <a:pt x="792" y="839"/>
                </a:lnTo>
                <a:lnTo>
                  <a:pt x="792" y="841"/>
                </a:lnTo>
                <a:lnTo>
                  <a:pt x="792" y="841"/>
                </a:lnTo>
                <a:lnTo>
                  <a:pt x="792" y="845"/>
                </a:lnTo>
                <a:lnTo>
                  <a:pt x="794" y="845"/>
                </a:lnTo>
                <a:close/>
                <a:moveTo>
                  <a:pt x="752" y="820"/>
                </a:moveTo>
                <a:lnTo>
                  <a:pt x="754" y="820"/>
                </a:lnTo>
                <a:lnTo>
                  <a:pt x="754" y="820"/>
                </a:lnTo>
                <a:lnTo>
                  <a:pt x="754" y="820"/>
                </a:lnTo>
                <a:lnTo>
                  <a:pt x="754" y="818"/>
                </a:lnTo>
                <a:lnTo>
                  <a:pt x="754" y="818"/>
                </a:lnTo>
                <a:lnTo>
                  <a:pt x="754" y="816"/>
                </a:lnTo>
                <a:lnTo>
                  <a:pt x="754" y="816"/>
                </a:lnTo>
                <a:lnTo>
                  <a:pt x="754" y="814"/>
                </a:lnTo>
                <a:lnTo>
                  <a:pt x="752" y="814"/>
                </a:lnTo>
                <a:lnTo>
                  <a:pt x="752" y="816"/>
                </a:lnTo>
                <a:lnTo>
                  <a:pt x="752" y="816"/>
                </a:lnTo>
                <a:lnTo>
                  <a:pt x="752" y="816"/>
                </a:lnTo>
                <a:lnTo>
                  <a:pt x="752" y="818"/>
                </a:lnTo>
                <a:lnTo>
                  <a:pt x="752" y="820"/>
                </a:lnTo>
                <a:close/>
                <a:moveTo>
                  <a:pt x="796" y="845"/>
                </a:moveTo>
                <a:lnTo>
                  <a:pt x="796" y="847"/>
                </a:lnTo>
                <a:lnTo>
                  <a:pt x="796" y="847"/>
                </a:lnTo>
                <a:lnTo>
                  <a:pt x="798" y="845"/>
                </a:lnTo>
                <a:lnTo>
                  <a:pt x="798" y="845"/>
                </a:lnTo>
                <a:lnTo>
                  <a:pt x="798" y="845"/>
                </a:lnTo>
                <a:lnTo>
                  <a:pt x="798" y="843"/>
                </a:lnTo>
                <a:lnTo>
                  <a:pt x="796" y="843"/>
                </a:lnTo>
                <a:lnTo>
                  <a:pt x="796" y="843"/>
                </a:lnTo>
                <a:lnTo>
                  <a:pt x="796" y="843"/>
                </a:lnTo>
                <a:lnTo>
                  <a:pt x="796" y="845"/>
                </a:lnTo>
                <a:close/>
                <a:moveTo>
                  <a:pt x="821" y="868"/>
                </a:moveTo>
                <a:lnTo>
                  <a:pt x="819" y="868"/>
                </a:lnTo>
                <a:lnTo>
                  <a:pt x="819" y="866"/>
                </a:lnTo>
                <a:lnTo>
                  <a:pt x="815" y="864"/>
                </a:lnTo>
                <a:lnTo>
                  <a:pt x="817" y="864"/>
                </a:lnTo>
                <a:lnTo>
                  <a:pt x="817" y="866"/>
                </a:lnTo>
                <a:lnTo>
                  <a:pt x="819" y="868"/>
                </a:lnTo>
                <a:lnTo>
                  <a:pt x="821" y="868"/>
                </a:lnTo>
                <a:close/>
                <a:moveTo>
                  <a:pt x="658" y="715"/>
                </a:moveTo>
                <a:lnTo>
                  <a:pt x="656" y="713"/>
                </a:lnTo>
                <a:lnTo>
                  <a:pt x="656" y="709"/>
                </a:lnTo>
                <a:lnTo>
                  <a:pt x="654" y="707"/>
                </a:lnTo>
                <a:lnTo>
                  <a:pt x="654" y="705"/>
                </a:lnTo>
                <a:lnTo>
                  <a:pt x="652" y="702"/>
                </a:lnTo>
                <a:lnTo>
                  <a:pt x="652" y="700"/>
                </a:lnTo>
                <a:lnTo>
                  <a:pt x="650" y="700"/>
                </a:lnTo>
                <a:lnTo>
                  <a:pt x="647" y="698"/>
                </a:lnTo>
                <a:lnTo>
                  <a:pt x="645" y="698"/>
                </a:lnTo>
                <a:lnTo>
                  <a:pt x="645" y="698"/>
                </a:lnTo>
                <a:lnTo>
                  <a:pt x="643" y="700"/>
                </a:lnTo>
                <a:lnTo>
                  <a:pt x="643" y="702"/>
                </a:lnTo>
                <a:lnTo>
                  <a:pt x="643" y="702"/>
                </a:lnTo>
                <a:lnTo>
                  <a:pt x="641" y="702"/>
                </a:lnTo>
                <a:lnTo>
                  <a:pt x="641" y="702"/>
                </a:lnTo>
                <a:lnTo>
                  <a:pt x="639" y="705"/>
                </a:lnTo>
                <a:lnTo>
                  <a:pt x="639" y="705"/>
                </a:lnTo>
                <a:lnTo>
                  <a:pt x="641" y="707"/>
                </a:lnTo>
                <a:lnTo>
                  <a:pt x="641" y="709"/>
                </a:lnTo>
                <a:lnTo>
                  <a:pt x="641" y="709"/>
                </a:lnTo>
                <a:lnTo>
                  <a:pt x="643" y="709"/>
                </a:lnTo>
                <a:lnTo>
                  <a:pt x="643" y="709"/>
                </a:lnTo>
                <a:lnTo>
                  <a:pt x="645" y="705"/>
                </a:lnTo>
                <a:lnTo>
                  <a:pt x="645" y="705"/>
                </a:lnTo>
                <a:lnTo>
                  <a:pt x="647" y="707"/>
                </a:lnTo>
                <a:lnTo>
                  <a:pt x="647" y="709"/>
                </a:lnTo>
                <a:lnTo>
                  <a:pt x="647" y="709"/>
                </a:lnTo>
                <a:lnTo>
                  <a:pt x="650" y="709"/>
                </a:lnTo>
                <a:lnTo>
                  <a:pt x="650" y="709"/>
                </a:lnTo>
                <a:lnTo>
                  <a:pt x="647" y="711"/>
                </a:lnTo>
                <a:lnTo>
                  <a:pt x="647" y="713"/>
                </a:lnTo>
                <a:lnTo>
                  <a:pt x="647" y="713"/>
                </a:lnTo>
                <a:lnTo>
                  <a:pt x="647" y="713"/>
                </a:lnTo>
                <a:lnTo>
                  <a:pt x="647" y="713"/>
                </a:lnTo>
                <a:lnTo>
                  <a:pt x="650" y="713"/>
                </a:lnTo>
                <a:lnTo>
                  <a:pt x="650" y="713"/>
                </a:lnTo>
                <a:lnTo>
                  <a:pt x="650" y="715"/>
                </a:lnTo>
                <a:lnTo>
                  <a:pt x="650" y="715"/>
                </a:lnTo>
                <a:lnTo>
                  <a:pt x="652" y="717"/>
                </a:lnTo>
                <a:lnTo>
                  <a:pt x="654" y="717"/>
                </a:lnTo>
                <a:lnTo>
                  <a:pt x="654" y="717"/>
                </a:lnTo>
                <a:lnTo>
                  <a:pt x="654" y="717"/>
                </a:lnTo>
                <a:lnTo>
                  <a:pt x="654" y="717"/>
                </a:lnTo>
                <a:lnTo>
                  <a:pt x="652" y="717"/>
                </a:lnTo>
                <a:lnTo>
                  <a:pt x="652" y="719"/>
                </a:lnTo>
                <a:lnTo>
                  <a:pt x="652" y="719"/>
                </a:lnTo>
                <a:lnTo>
                  <a:pt x="652" y="721"/>
                </a:lnTo>
                <a:lnTo>
                  <a:pt x="654" y="723"/>
                </a:lnTo>
                <a:lnTo>
                  <a:pt x="654" y="723"/>
                </a:lnTo>
                <a:lnTo>
                  <a:pt x="656" y="726"/>
                </a:lnTo>
                <a:lnTo>
                  <a:pt x="656" y="726"/>
                </a:lnTo>
                <a:lnTo>
                  <a:pt x="658" y="726"/>
                </a:lnTo>
                <a:lnTo>
                  <a:pt x="658" y="723"/>
                </a:lnTo>
                <a:lnTo>
                  <a:pt x="658" y="721"/>
                </a:lnTo>
                <a:lnTo>
                  <a:pt x="658" y="719"/>
                </a:lnTo>
                <a:lnTo>
                  <a:pt x="658" y="719"/>
                </a:lnTo>
                <a:lnTo>
                  <a:pt x="658" y="719"/>
                </a:lnTo>
                <a:lnTo>
                  <a:pt x="658" y="717"/>
                </a:lnTo>
                <a:lnTo>
                  <a:pt x="658" y="715"/>
                </a:lnTo>
                <a:lnTo>
                  <a:pt x="658" y="715"/>
                </a:lnTo>
                <a:close/>
                <a:moveTo>
                  <a:pt x="681" y="723"/>
                </a:moveTo>
                <a:lnTo>
                  <a:pt x="681" y="723"/>
                </a:lnTo>
                <a:lnTo>
                  <a:pt x="683" y="726"/>
                </a:lnTo>
                <a:lnTo>
                  <a:pt x="683" y="726"/>
                </a:lnTo>
                <a:lnTo>
                  <a:pt x="683" y="726"/>
                </a:lnTo>
                <a:lnTo>
                  <a:pt x="685" y="723"/>
                </a:lnTo>
                <a:lnTo>
                  <a:pt x="685" y="723"/>
                </a:lnTo>
                <a:lnTo>
                  <a:pt x="685" y="723"/>
                </a:lnTo>
                <a:lnTo>
                  <a:pt x="685" y="723"/>
                </a:lnTo>
                <a:lnTo>
                  <a:pt x="687" y="721"/>
                </a:lnTo>
                <a:lnTo>
                  <a:pt x="687" y="721"/>
                </a:lnTo>
                <a:lnTo>
                  <a:pt x="685" y="721"/>
                </a:lnTo>
                <a:lnTo>
                  <a:pt x="685" y="721"/>
                </a:lnTo>
                <a:lnTo>
                  <a:pt x="683" y="721"/>
                </a:lnTo>
                <a:lnTo>
                  <a:pt x="681" y="721"/>
                </a:lnTo>
                <a:lnTo>
                  <a:pt x="681" y="721"/>
                </a:lnTo>
                <a:lnTo>
                  <a:pt x="681" y="723"/>
                </a:lnTo>
                <a:close/>
                <a:moveTo>
                  <a:pt x="664" y="705"/>
                </a:moveTo>
                <a:lnTo>
                  <a:pt x="668" y="702"/>
                </a:lnTo>
                <a:lnTo>
                  <a:pt x="668" y="702"/>
                </a:lnTo>
                <a:lnTo>
                  <a:pt x="668" y="702"/>
                </a:lnTo>
                <a:lnTo>
                  <a:pt x="666" y="700"/>
                </a:lnTo>
                <a:lnTo>
                  <a:pt x="668" y="700"/>
                </a:lnTo>
                <a:lnTo>
                  <a:pt x="666" y="698"/>
                </a:lnTo>
                <a:lnTo>
                  <a:pt x="666" y="696"/>
                </a:lnTo>
                <a:lnTo>
                  <a:pt x="664" y="694"/>
                </a:lnTo>
                <a:lnTo>
                  <a:pt x="662" y="692"/>
                </a:lnTo>
                <a:lnTo>
                  <a:pt x="662" y="690"/>
                </a:lnTo>
                <a:lnTo>
                  <a:pt x="662" y="688"/>
                </a:lnTo>
                <a:lnTo>
                  <a:pt x="662" y="688"/>
                </a:lnTo>
                <a:lnTo>
                  <a:pt x="662" y="688"/>
                </a:lnTo>
                <a:lnTo>
                  <a:pt x="664" y="688"/>
                </a:lnTo>
                <a:lnTo>
                  <a:pt x="664" y="690"/>
                </a:lnTo>
                <a:lnTo>
                  <a:pt x="664" y="690"/>
                </a:lnTo>
                <a:lnTo>
                  <a:pt x="664" y="692"/>
                </a:lnTo>
                <a:lnTo>
                  <a:pt x="666" y="692"/>
                </a:lnTo>
                <a:lnTo>
                  <a:pt x="666" y="692"/>
                </a:lnTo>
                <a:lnTo>
                  <a:pt x="666" y="694"/>
                </a:lnTo>
                <a:lnTo>
                  <a:pt x="668" y="696"/>
                </a:lnTo>
                <a:lnTo>
                  <a:pt x="668" y="696"/>
                </a:lnTo>
                <a:lnTo>
                  <a:pt x="668" y="696"/>
                </a:lnTo>
                <a:lnTo>
                  <a:pt x="668" y="696"/>
                </a:lnTo>
                <a:lnTo>
                  <a:pt x="668" y="694"/>
                </a:lnTo>
                <a:lnTo>
                  <a:pt x="666" y="692"/>
                </a:lnTo>
                <a:lnTo>
                  <a:pt x="666" y="690"/>
                </a:lnTo>
                <a:lnTo>
                  <a:pt x="662" y="686"/>
                </a:lnTo>
                <a:lnTo>
                  <a:pt x="660" y="686"/>
                </a:lnTo>
                <a:lnTo>
                  <a:pt x="656" y="686"/>
                </a:lnTo>
                <a:lnTo>
                  <a:pt x="656" y="684"/>
                </a:lnTo>
                <a:lnTo>
                  <a:pt x="654" y="682"/>
                </a:lnTo>
                <a:lnTo>
                  <a:pt x="654" y="682"/>
                </a:lnTo>
                <a:lnTo>
                  <a:pt x="654" y="682"/>
                </a:lnTo>
                <a:lnTo>
                  <a:pt x="654" y="684"/>
                </a:lnTo>
                <a:lnTo>
                  <a:pt x="654" y="686"/>
                </a:lnTo>
                <a:lnTo>
                  <a:pt x="654" y="686"/>
                </a:lnTo>
                <a:lnTo>
                  <a:pt x="656" y="688"/>
                </a:lnTo>
                <a:lnTo>
                  <a:pt x="656" y="690"/>
                </a:lnTo>
                <a:lnTo>
                  <a:pt x="656" y="694"/>
                </a:lnTo>
                <a:lnTo>
                  <a:pt x="656" y="696"/>
                </a:lnTo>
                <a:lnTo>
                  <a:pt x="658" y="698"/>
                </a:lnTo>
                <a:lnTo>
                  <a:pt x="660" y="700"/>
                </a:lnTo>
                <a:lnTo>
                  <a:pt x="660" y="700"/>
                </a:lnTo>
                <a:lnTo>
                  <a:pt x="658" y="705"/>
                </a:lnTo>
                <a:lnTo>
                  <a:pt x="658" y="707"/>
                </a:lnTo>
                <a:lnTo>
                  <a:pt x="658" y="707"/>
                </a:lnTo>
                <a:lnTo>
                  <a:pt x="658" y="709"/>
                </a:lnTo>
                <a:lnTo>
                  <a:pt x="658" y="709"/>
                </a:lnTo>
                <a:lnTo>
                  <a:pt x="658" y="709"/>
                </a:lnTo>
                <a:lnTo>
                  <a:pt x="660" y="709"/>
                </a:lnTo>
                <a:lnTo>
                  <a:pt x="662" y="707"/>
                </a:lnTo>
                <a:lnTo>
                  <a:pt x="664" y="705"/>
                </a:lnTo>
                <a:close/>
                <a:moveTo>
                  <a:pt x="689" y="732"/>
                </a:moveTo>
                <a:lnTo>
                  <a:pt x="689" y="732"/>
                </a:lnTo>
                <a:lnTo>
                  <a:pt x="691" y="732"/>
                </a:lnTo>
                <a:lnTo>
                  <a:pt x="691" y="732"/>
                </a:lnTo>
                <a:lnTo>
                  <a:pt x="694" y="732"/>
                </a:lnTo>
                <a:lnTo>
                  <a:pt x="694" y="732"/>
                </a:lnTo>
                <a:lnTo>
                  <a:pt x="694" y="728"/>
                </a:lnTo>
                <a:lnTo>
                  <a:pt x="694" y="726"/>
                </a:lnTo>
                <a:lnTo>
                  <a:pt x="691" y="721"/>
                </a:lnTo>
                <a:lnTo>
                  <a:pt x="691" y="719"/>
                </a:lnTo>
                <a:lnTo>
                  <a:pt x="689" y="719"/>
                </a:lnTo>
                <a:lnTo>
                  <a:pt x="687" y="723"/>
                </a:lnTo>
                <a:lnTo>
                  <a:pt x="687" y="723"/>
                </a:lnTo>
                <a:lnTo>
                  <a:pt x="687" y="726"/>
                </a:lnTo>
                <a:lnTo>
                  <a:pt x="685" y="726"/>
                </a:lnTo>
                <a:lnTo>
                  <a:pt x="685" y="726"/>
                </a:lnTo>
                <a:lnTo>
                  <a:pt x="685" y="728"/>
                </a:lnTo>
                <a:lnTo>
                  <a:pt x="685" y="728"/>
                </a:lnTo>
                <a:lnTo>
                  <a:pt x="687" y="730"/>
                </a:lnTo>
                <a:lnTo>
                  <a:pt x="689" y="730"/>
                </a:lnTo>
                <a:lnTo>
                  <a:pt x="689" y="730"/>
                </a:lnTo>
                <a:lnTo>
                  <a:pt x="689" y="730"/>
                </a:lnTo>
                <a:lnTo>
                  <a:pt x="689" y="732"/>
                </a:lnTo>
                <a:close/>
                <a:moveTo>
                  <a:pt x="685" y="717"/>
                </a:moveTo>
                <a:lnTo>
                  <a:pt x="683" y="713"/>
                </a:lnTo>
                <a:lnTo>
                  <a:pt x="683" y="715"/>
                </a:lnTo>
                <a:lnTo>
                  <a:pt x="683" y="717"/>
                </a:lnTo>
                <a:lnTo>
                  <a:pt x="681" y="717"/>
                </a:lnTo>
                <a:lnTo>
                  <a:pt x="681" y="719"/>
                </a:lnTo>
                <a:lnTo>
                  <a:pt x="681" y="719"/>
                </a:lnTo>
                <a:lnTo>
                  <a:pt x="683" y="719"/>
                </a:lnTo>
                <a:lnTo>
                  <a:pt x="685" y="719"/>
                </a:lnTo>
                <a:lnTo>
                  <a:pt x="685" y="719"/>
                </a:lnTo>
                <a:lnTo>
                  <a:pt x="685" y="719"/>
                </a:lnTo>
                <a:lnTo>
                  <a:pt x="685" y="719"/>
                </a:lnTo>
                <a:lnTo>
                  <a:pt x="687" y="719"/>
                </a:lnTo>
                <a:lnTo>
                  <a:pt x="687" y="717"/>
                </a:lnTo>
                <a:lnTo>
                  <a:pt x="685" y="717"/>
                </a:lnTo>
                <a:close/>
                <a:moveTo>
                  <a:pt x="662" y="686"/>
                </a:moveTo>
                <a:lnTo>
                  <a:pt x="662" y="684"/>
                </a:lnTo>
                <a:lnTo>
                  <a:pt x="660" y="684"/>
                </a:lnTo>
                <a:lnTo>
                  <a:pt x="658" y="682"/>
                </a:lnTo>
                <a:lnTo>
                  <a:pt x="658" y="684"/>
                </a:lnTo>
                <a:lnTo>
                  <a:pt x="656" y="684"/>
                </a:lnTo>
                <a:lnTo>
                  <a:pt x="658" y="684"/>
                </a:lnTo>
                <a:lnTo>
                  <a:pt x="660" y="686"/>
                </a:lnTo>
                <a:lnTo>
                  <a:pt x="662" y="686"/>
                </a:lnTo>
                <a:close/>
                <a:moveTo>
                  <a:pt x="643" y="700"/>
                </a:moveTo>
                <a:lnTo>
                  <a:pt x="643" y="698"/>
                </a:lnTo>
                <a:lnTo>
                  <a:pt x="643" y="696"/>
                </a:lnTo>
                <a:lnTo>
                  <a:pt x="643" y="696"/>
                </a:lnTo>
                <a:lnTo>
                  <a:pt x="645" y="696"/>
                </a:lnTo>
                <a:lnTo>
                  <a:pt x="650" y="698"/>
                </a:lnTo>
                <a:lnTo>
                  <a:pt x="652" y="698"/>
                </a:lnTo>
                <a:lnTo>
                  <a:pt x="654" y="700"/>
                </a:lnTo>
                <a:lnTo>
                  <a:pt x="654" y="698"/>
                </a:lnTo>
                <a:lnTo>
                  <a:pt x="654" y="696"/>
                </a:lnTo>
                <a:lnTo>
                  <a:pt x="652" y="694"/>
                </a:lnTo>
                <a:lnTo>
                  <a:pt x="647" y="694"/>
                </a:lnTo>
                <a:lnTo>
                  <a:pt x="647" y="694"/>
                </a:lnTo>
                <a:lnTo>
                  <a:pt x="650" y="692"/>
                </a:lnTo>
                <a:lnTo>
                  <a:pt x="650" y="694"/>
                </a:lnTo>
                <a:lnTo>
                  <a:pt x="650" y="694"/>
                </a:lnTo>
                <a:lnTo>
                  <a:pt x="652" y="692"/>
                </a:lnTo>
                <a:lnTo>
                  <a:pt x="654" y="690"/>
                </a:lnTo>
                <a:lnTo>
                  <a:pt x="652" y="688"/>
                </a:lnTo>
                <a:lnTo>
                  <a:pt x="652" y="688"/>
                </a:lnTo>
                <a:lnTo>
                  <a:pt x="650" y="688"/>
                </a:lnTo>
                <a:lnTo>
                  <a:pt x="647" y="686"/>
                </a:lnTo>
                <a:lnTo>
                  <a:pt x="647" y="686"/>
                </a:lnTo>
                <a:lnTo>
                  <a:pt x="645" y="688"/>
                </a:lnTo>
                <a:lnTo>
                  <a:pt x="643" y="690"/>
                </a:lnTo>
                <a:lnTo>
                  <a:pt x="643" y="690"/>
                </a:lnTo>
                <a:lnTo>
                  <a:pt x="641" y="688"/>
                </a:lnTo>
                <a:lnTo>
                  <a:pt x="641" y="688"/>
                </a:lnTo>
                <a:lnTo>
                  <a:pt x="643" y="688"/>
                </a:lnTo>
                <a:lnTo>
                  <a:pt x="643" y="686"/>
                </a:lnTo>
                <a:lnTo>
                  <a:pt x="643" y="686"/>
                </a:lnTo>
                <a:lnTo>
                  <a:pt x="641" y="684"/>
                </a:lnTo>
                <a:lnTo>
                  <a:pt x="641" y="684"/>
                </a:lnTo>
                <a:lnTo>
                  <a:pt x="639" y="684"/>
                </a:lnTo>
                <a:lnTo>
                  <a:pt x="639" y="686"/>
                </a:lnTo>
                <a:lnTo>
                  <a:pt x="637" y="686"/>
                </a:lnTo>
                <a:lnTo>
                  <a:pt x="637" y="686"/>
                </a:lnTo>
                <a:lnTo>
                  <a:pt x="635" y="686"/>
                </a:lnTo>
                <a:lnTo>
                  <a:pt x="635" y="688"/>
                </a:lnTo>
                <a:lnTo>
                  <a:pt x="635" y="686"/>
                </a:lnTo>
                <a:lnTo>
                  <a:pt x="633" y="684"/>
                </a:lnTo>
                <a:lnTo>
                  <a:pt x="633" y="686"/>
                </a:lnTo>
                <a:lnTo>
                  <a:pt x="631" y="688"/>
                </a:lnTo>
                <a:lnTo>
                  <a:pt x="631" y="688"/>
                </a:lnTo>
                <a:lnTo>
                  <a:pt x="631" y="688"/>
                </a:lnTo>
                <a:lnTo>
                  <a:pt x="629" y="690"/>
                </a:lnTo>
                <a:lnTo>
                  <a:pt x="631" y="692"/>
                </a:lnTo>
                <a:lnTo>
                  <a:pt x="633" y="692"/>
                </a:lnTo>
                <a:lnTo>
                  <a:pt x="637" y="696"/>
                </a:lnTo>
                <a:lnTo>
                  <a:pt x="637" y="698"/>
                </a:lnTo>
                <a:lnTo>
                  <a:pt x="639" y="700"/>
                </a:lnTo>
                <a:lnTo>
                  <a:pt x="641" y="700"/>
                </a:lnTo>
                <a:lnTo>
                  <a:pt x="643" y="700"/>
                </a:lnTo>
                <a:close/>
                <a:moveTo>
                  <a:pt x="622" y="1895"/>
                </a:moveTo>
                <a:lnTo>
                  <a:pt x="624" y="1897"/>
                </a:lnTo>
                <a:lnTo>
                  <a:pt x="624" y="1897"/>
                </a:lnTo>
                <a:lnTo>
                  <a:pt x="622" y="1895"/>
                </a:lnTo>
                <a:lnTo>
                  <a:pt x="622" y="1895"/>
                </a:lnTo>
                <a:close/>
                <a:moveTo>
                  <a:pt x="601" y="1933"/>
                </a:moveTo>
                <a:lnTo>
                  <a:pt x="599" y="1933"/>
                </a:lnTo>
                <a:lnTo>
                  <a:pt x="601" y="1933"/>
                </a:lnTo>
                <a:lnTo>
                  <a:pt x="601" y="1935"/>
                </a:lnTo>
                <a:lnTo>
                  <a:pt x="601" y="1935"/>
                </a:lnTo>
                <a:lnTo>
                  <a:pt x="601" y="1935"/>
                </a:lnTo>
                <a:lnTo>
                  <a:pt x="601" y="1935"/>
                </a:lnTo>
                <a:lnTo>
                  <a:pt x="601" y="1933"/>
                </a:lnTo>
                <a:close/>
                <a:moveTo>
                  <a:pt x="633" y="1900"/>
                </a:moveTo>
                <a:lnTo>
                  <a:pt x="631" y="1900"/>
                </a:lnTo>
                <a:lnTo>
                  <a:pt x="631" y="1900"/>
                </a:lnTo>
                <a:lnTo>
                  <a:pt x="631" y="1900"/>
                </a:lnTo>
                <a:lnTo>
                  <a:pt x="631" y="1900"/>
                </a:lnTo>
                <a:lnTo>
                  <a:pt x="631" y="1900"/>
                </a:lnTo>
                <a:lnTo>
                  <a:pt x="633" y="1900"/>
                </a:lnTo>
                <a:lnTo>
                  <a:pt x="633" y="1900"/>
                </a:lnTo>
                <a:lnTo>
                  <a:pt x="633" y="1900"/>
                </a:lnTo>
                <a:lnTo>
                  <a:pt x="633" y="1902"/>
                </a:lnTo>
                <a:lnTo>
                  <a:pt x="633" y="1900"/>
                </a:lnTo>
                <a:lnTo>
                  <a:pt x="633" y="1900"/>
                </a:lnTo>
                <a:lnTo>
                  <a:pt x="633" y="1900"/>
                </a:lnTo>
                <a:close/>
                <a:moveTo>
                  <a:pt x="679" y="753"/>
                </a:moveTo>
                <a:lnTo>
                  <a:pt x="681" y="753"/>
                </a:lnTo>
                <a:lnTo>
                  <a:pt x="683" y="755"/>
                </a:lnTo>
                <a:lnTo>
                  <a:pt x="683" y="757"/>
                </a:lnTo>
                <a:lnTo>
                  <a:pt x="685" y="757"/>
                </a:lnTo>
                <a:lnTo>
                  <a:pt x="685" y="755"/>
                </a:lnTo>
                <a:lnTo>
                  <a:pt x="685" y="755"/>
                </a:lnTo>
                <a:lnTo>
                  <a:pt x="685" y="753"/>
                </a:lnTo>
                <a:lnTo>
                  <a:pt x="687" y="753"/>
                </a:lnTo>
                <a:lnTo>
                  <a:pt x="685" y="753"/>
                </a:lnTo>
                <a:lnTo>
                  <a:pt x="685" y="753"/>
                </a:lnTo>
                <a:lnTo>
                  <a:pt x="685" y="751"/>
                </a:lnTo>
                <a:lnTo>
                  <a:pt x="683" y="753"/>
                </a:lnTo>
                <a:lnTo>
                  <a:pt x="683" y="753"/>
                </a:lnTo>
                <a:lnTo>
                  <a:pt x="683" y="753"/>
                </a:lnTo>
                <a:lnTo>
                  <a:pt x="681" y="751"/>
                </a:lnTo>
                <a:lnTo>
                  <a:pt x="681" y="749"/>
                </a:lnTo>
                <a:lnTo>
                  <a:pt x="681" y="749"/>
                </a:lnTo>
                <a:lnTo>
                  <a:pt x="681" y="747"/>
                </a:lnTo>
                <a:lnTo>
                  <a:pt x="679" y="747"/>
                </a:lnTo>
                <a:lnTo>
                  <a:pt x="677" y="744"/>
                </a:lnTo>
                <a:lnTo>
                  <a:pt x="675" y="744"/>
                </a:lnTo>
                <a:lnTo>
                  <a:pt x="675" y="744"/>
                </a:lnTo>
                <a:lnTo>
                  <a:pt x="675" y="747"/>
                </a:lnTo>
                <a:lnTo>
                  <a:pt x="677" y="747"/>
                </a:lnTo>
                <a:lnTo>
                  <a:pt x="677" y="747"/>
                </a:lnTo>
                <a:lnTo>
                  <a:pt x="679" y="749"/>
                </a:lnTo>
                <a:lnTo>
                  <a:pt x="679" y="751"/>
                </a:lnTo>
                <a:lnTo>
                  <a:pt x="679" y="751"/>
                </a:lnTo>
                <a:lnTo>
                  <a:pt x="679" y="753"/>
                </a:lnTo>
                <a:close/>
                <a:moveTo>
                  <a:pt x="689" y="786"/>
                </a:moveTo>
                <a:lnTo>
                  <a:pt x="696" y="784"/>
                </a:lnTo>
                <a:lnTo>
                  <a:pt x="696" y="784"/>
                </a:lnTo>
                <a:lnTo>
                  <a:pt x="696" y="782"/>
                </a:lnTo>
                <a:lnTo>
                  <a:pt x="696" y="778"/>
                </a:lnTo>
                <a:lnTo>
                  <a:pt x="698" y="776"/>
                </a:lnTo>
                <a:lnTo>
                  <a:pt x="698" y="774"/>
                </a:lnTo>
                <a:lnTo>
                  <a:pt x="700" y="770"/>
                </a:lnTo>
                <a:lnTo>
                  <a:pt x="700" y="770"/>
                </a:lnTo>
                <a:lnTo>
                  <a:pt x="700" y="767"/>
                </a:lnTo>
                <a:lnTo>
                  <a:pt x="700" y="767"/>
                </a:lnTo>
                <a:lnTo>
                  <a:pt x="698" y="767"/>
                </a:lnTo>
                <a:lnTo>
                  <a:pt x="696" y="770"/>
                </a:lnTo>
                <a:lnTo>
                  <a:pt x="694" y="770"/>
                </a:lnTo>
                <a:lnTo>
                  <a:pt x="694" y="770"/>
                </a:lnTo>
                <a:lnTo>
                  <a:pt x="694" y="772"/>
                </a:lnTo>
                <a:lnTo>
                  <a:pt x="694" y="774"/>
                </a:lnTo>
                <a:lnTo>
                  <a:pt x="694" y="774"/>
                </a:lnTo>
                <a:lnTo>
                  <a:pt x="694" y="776"/>
                </a:lnTo>
                <a:lnTo>
                  <a:pt x="694" y="776"/>
                </a:lnTo>
                <a:lnTo>
                  <a:pt x="689" y="776"/>
                </a:lnTo>
                <a:lnTo>
                  <a:pt x="687" y="776"/>
                </a:lnTo>
                <a:lnTo>
                  <a:pt x="687" y="776"/>
                </a:lnTo>
                <a:lnTo>
                  <a:pt x="687" y="776"/>
                </a:lnTo>
                <a:lnTo>
                  <a:pt x="687" y="776"/>
                </a:lnTo>
                <a:lnTo>
                  <a:pt x="691" y="774"/>
                </a:lnTo>
                <a:lnTo>
                  <a:pt x="694" y="774"/>
                </a:lnTo>
                <a:lnTo>
                  <a:pt x="694" y="772"/>
                </a:lnTo>
                <a:lnTo>
                  <a:pt x="694" y="772"/>
                </a:lnTo>
                <a:lnTo>
                  <a:pt x="691" y="770"/>
                </a:lnTo>
                <a:lnTo>
                  <a:pt x="691" y="770"/>
                </a:lnTo>
                <a:lnTo>
                  <a:pt x="691" y="767"/>
                </a:lnTo>
                <a:lnTo>
                  <a:pt x="689" y="767"/>
                </a:lnTo>
                <a:lnTo>
                  <a:pt x="687" y="770"/>
                </a:lnTo>
                <a:lnTo>
                  <a:pt x="685" y="767"/>
                </a:lnTo>
                <a:lnTo>
                  <a:pt x="683" y="767"/>
                </a:lnTo>
                <a:lnTo>
                  <a:pt x="681" y="767"/>
                </a:lnTo>
                <a:lnTo>
                  <a:pt x="681" y="767"/>
                </a:lnTo>
                <a:lnTo>
                  <a:pt x="681" y="767"/>
                </a:lnTo>
                <a:lnTo>
                  <a:pt x="679" y="770"/>
                </a:lnTo>
                <a:lnTo>
                  <a:pt x="679" y="772"/>
                </a:lnTo>
                <a:lnTo>
                  <a:pt x="679" y="774"/>
                </a:lnTo>
                <a:lnTo>
                  <a:pt x="681" y="774"/>
                </a:lnTo>
                <a:lnTo>
                  <a:pt x="683" y="778"/>
                </a:lnTo>
                <a:lnTo>
                  <a:pt x="683" y="778"/>
                </a:lnTo>
                <a:lnTo>
                  <a:pt x="683" y="778"/>
                </a:lnTo>
                <a:lnTo>
                  <a:pt x="683" y="780"/>
                </a:lnTo>
                <a:lnTo>
                  <a:pt x="685" y="780"/>
                </a:lnTo>
                <a:lnTo>
                  <a:pt x="689" y="782"/>
                </a:lnTo>
                <a:lnTo>
                  <a:pt x="689" y="782"/>
                </a:lnTo>
                <a:lnTo>
                  <a:pt x="689" y="782"/>
                </a:lnTo>
                <a:lnTo>
                  <a:pt x="687" y="782"/>
                </a:lnTo>
                <a:lnTo>
                  <a:pt x="685" y="782"/>
                </a:lnTo>
                <a:lnTo>
                  <a:pt x="685" y="782"/>
                </a:lnTo>
                <a:lnTo>
                  <a:pt x="685" y="784"/>
                </a:lnTo>
                <a:lnTo>
                  <a:pt x="685" y="784"/>
                </a:lnTo>
                <a:lnTo>
                  <a:pt x="687" y="786"/>
                </a:lnTo>
                <a:lnTo>
                  <a:pt x="689" y="786"/>
                </a:lnTo>
                <a:close/>
                <a:moveTo>
                  <a:pt x="704" y="753"/>
                </a:moveTo>
                <a:lnTo>
                  <a:pt x="704" y="753"/>
                </a:lnTo>
                <a:lnTo>
                  <a:pt x="706" y="753"/>
                </a:lnTo>
                <a:lnTo>
                  <a:pt x="706" y="753"/>
                </a:lnTo>
                <a:lnTo>
                  <a:pt x="706" y="751"/>
                </a:lnTo>
                <a:lnTo>
                  <a:pt x="704" y="749"/>
                </a:lnTo>
                <a:lnTo>
                  <a:pt x="704" y="747"/>
                </a:lnTo>
                <a:lnTo>
                  <a:pt x="702" y="744"/>
                </a:lnTo>
                <a:lnTo>
                  <a:pt x="702" y="744"/>
                </a:lnTo>
                <a:lnTo>
                  <a:pt x="702" y="744"/>
                </a:lnTo>
                <a:lnTo>
                  <a:pt x="702" y="747"/>
                </a:lnTo>
                <a:lnTo>
                  <a:pt x="702" y="747"/>
                </a:lnTo>
                <a:lnTo>
                  <a:pt x="702" y="749"/>
                </a:lnTo>
                <a:lnTo>
                  <a:pt x="702" y="751"/>
                </a:lnTo>
                <a:lnTo>
                  <a:pt x="702" y="749"/>
                </a:lnTo>
                <a:lnTo>
                  <a:pt x="702" y="749"/>
                </a:lnTo>
                <a:lnTo>
                  <a:pt x="704" y="751"/>
                </a:lnTo>
                <a:lnTo>
                  <a:pt x="704" y="751"/>
                </a:lnTo>
                <a:lnTo>
                  <a:pt x="704" y="753"/>
                </a:lnTo>
                <a:close/>
                <a:moveTo>
                  <a:pt x="708" y="744"/>
                </a:moveTo>
                <a:lnTo>
                  <a:pt x="710" y="742"/>
                </a:lnTo>
                <a:lnTo>
                  <a:pt x="710" y="740"/>
                </a:lnTo>
                <a:lnTo>
                  <a:pt x="710" y="738"/>
                </a:lnTo>
                <a:lnTo>
                  <a:pt x="710" y="736"/>
                </a:lnTo>
                <a:lnTo>
                  <a:pt x="710" y="736"/>
                </a:lnTo>
                <a:lnTo>
                  <a:pt x="708" y="734"/>
                </a:lnTo>
                <a:lnTo>
                  <a:pt x="706" y="732"/>
                </a:lnTo>
                <a:lnTo>
                  <a:pt x="706" y="732"/>
                </a:lnTo>
                <a:lnTo>
                  <a:pt x="700" y="734"/>
                </a:lnTo>
                <a:lnTo>
                  <a:pt x="700" y="738"/>
                </a:lnTo>
                <a:lnTo>
                  <a:pt x="700" y="740"/>
                </a:lnTo>
                <a:lnTo>
                  <a:pt x="698" y="742"/>
                </a:lnTo>
                <a:lnTo>
                  <a:pt x="698" y="742"/>
                </a:lnTo>
                <a:lnTo>
                  <a:pt x="698" y="747"/>
                </a:lnTo>
                <a:lnTo>
                  <a:pt x="700" y="747"/>
                </a:lnTo>
                <a:lnTo>
                  <a:pt x="700" y="747"/>
                </a:lnTo>
                <a:lnTo>
                  <a:pt x="700" y="744"/>
                </a:lnTo>
                <a:lnTo>
                  <a:pt x="702" y="744"/>
                </a:lnTo>
                <a:lnTo>
                  <a:pt x="704" y="742"/>
                </a:lnTo>
                <a:lnTo>
                  <a:pt x="704" y="742"/>
                </a:lnTo>
                <a:lnTo>
                  <a:pt x="704" y="742"/>
                </a:lnTo>
                <a:lnTo>
                  <a:pt x="704" y="744"/>
                </a:lnTo>
                <a:lnTo>
                  <a:pt x="704" y="744"/>
                </a:lnTo>
                <a:lnTo>
                  <a:pt x="704" y="744"/>
                </a:lnTo>
                <a:lnTo>
                  <a:pt x="706" y="744"/>
                </a:lnTo>
                <a:lnTo>
                  <a:pt x="706" y="747"/>
                </a:lnTo>
                <a:lnTo>
                  <a:pt x="706" y="747"/>
                </a:lnTo>
                <a:lnTo>
                  <a:pt x="708" y="744"/>
                </a:lnTo>
                <a:close/>
                <a:moveTo>
                  <a:pt x="708" y="803"/>
                </a:moveTo>
                <a:lnTo>
                  <a:pt x="706" y="803"/>
                </a:lnTo>
                <a:lnTo>
                  <a:pt x="706" y="803"/>
                </a:lnTo>
                <a:lnTo>
                  <a:pt x="706" y="803"/>
                </a:lnTo>
                <a:lnTo>
                  <a:pt x="706" y="801"/>
                </a:lnTo>
                <a:lnTo>
                  <a:pt x="706" y="801"/>
                </a:lnTo>
                <a:lnTo>
                  <a:pt x="706" y="801"/>
                </a:lnTo>
                <a:lnTo>
                  <a:pt x="704" y="801"/>
                </a:lnTo>
                <a:lnTo>
                  <a:pt x="704" y="801"/>
                </a:lnTo>
                <a:lnTo>
                  <a:pt x="704" y="801"/>
                </a:lnTo>
                <a:lnTo>
                  <a:pt x="702" y="797"/>
                </a:lnTo>
                <a:lnTo>
                  <a:pt x="702" y="797"/>
                </a:lnTo>
                <a:lnTo>
                  <a:pt x="704" y="795"/>
                </a:lnTo>
                <a:lnTo>
                  <a:pt x="702" y="795"/>
                </a:lnTo>
                <a:lnTo>
                  <a:pt x="700" y="795"/>
                </a:lnTo>
                <a:lnTo>
                  <a:pt x="698" y="793"/>
                </a:lnTo>
                <a:lnTo>
                  <a:pt x="698" y="793"/>
                </a:lnTo>
                <a:lnTo>
                  <a:pt x="696" y="793"/>
                </a:lnTo>
                <a:lnTo>
                  <a:pt x="696" y="791"/>
                </a:lnTo>
                <a:lnTo>
                  <a:pt x="698" y="791"/>
                </a:lnTo>
                <a:lnTo>
                  <a:pt x="698" y="793"/>
                </a:lnTo>
                <a:lnTo>
                  <a:pt x="700" y="791"/>
                </a:lnTo>
                <a:lnTo>
                  <a:pt x="700" y="788"/>
                </a:lnTo>
                <a:lnTo>
                  <a:pt x="700" y="788"/>
                </a:lnTo>
                <a:lnTo>
                  <a:pt x="700" y="786"/>
                </a:lnTo>
                <a:lnTo>
                  <a:pt x="698" y="784"/>
                </a:lnTo>
                <a:lnTo>
                  <a:pt x="698" y="784"/>
                </a:lnTo>
                <a:lnTo>
                  <a:pt x="696" y="786"/>
                </a:lnTo>
                <a:lnTo>
                  <a:pt x="696" y="786"/>
                </a:lnTo>
                <a:lnTo>
                  <a:pt x="694" y="786"/>
                </a:lnTo>
                <a:lnTo>
                  <a:pt x="689" y="786"/>
                </a:lnTo>
                <a:lnTo>
                  <a:pt x="687" y="786"/>
                </a:lnTo>
                <a:lnTo>
                  <a:pt x="687" y="786"/>
                </a:lnTo>
                <a:lnTo>
                  <a:pt x="687" y="788"/>
                </a:lnTo>
                <a:lnTo>
                  <a:pt x="689" y="788"/>
                </a:lnTo>
                <a:lnTo>
                  <a:pt x="694" y="791"/>
                </a:lnTo>
                <a:lnTo>
                  <a:pt x="694" y="791"/>
                </a:lnTo>
                <a:lnTo>
                  <a:pt x="691" y="791"/>
                </a:lnTo>
                <a:lnTo>
                  <a:pt x="691" y="791"/>
                </a:lnTo>
                <a:lnTo>
                  <a:pt x="691" y="791"/>
                </a:lnTo>
                <a:lnTo>
                  <a:pt x="691" y="793"/>
                </a:lnTo>
                <a:lnTo>
                  <a:pt x="694" y="795"/>
                </a:lnTo>
                <a:lnTo>
                  <a:pt x="694" y="795"/>
                </a:lnTo>
                <a:lnTo>
                  <a:pt x="698" y="799"/>
                </a:lnTo>
                <a:lnTo>
                  <a:pt x="700" y="801"/>
                </a:lnTo>
                <a:lnTo>
                  <a:pt x="702" y="801"/>
                </a:lnTo>
                <a:lnTo>
                  <a:pt x="702" y="803"/>
                </a:lnTo>
                <a:lnTo>
                  <a:pt x="704" y="805"/>
                </a:lnTo>
                <a:lnTo>
                  <a:pt x="706" y="805"/>
                </a:lnTo>
                <a:lnTo>
                  <a:pt x="708" y="805"/>
                </a:lnTo>
                <a:lnTo>
                  <a:pt x="708" y="803"/>
                </a:lnTo>
                <a:close/>
                <a:moveTo>
                  <a:pt x="681" y="713"/>
                </a:moveTo>
                <a:lnTo>
                  <a:pt x="681" y="711"/>
                </a:lnTo>
                <a:lnTo>
                  <a:pt x="679" y="711"/>
                </a:lnTo>
                <a:lnTo>
                  <a:pt x="679" y="709"/>
                </a:lnTo>
                <a:lnTo>
                  <a:pt x="677" y="709"/>
                </a:lnTo>
                <a:lnTo>
                  <a:pt x="677" y="711"/>
                </a:lnTo>
                <a:lnTo>
                  <a:pt x="675" y="709"/>
                </a:lnTo>
                <a:lnTo>
                  <a:pt x="671" y="709"/>
                </a:lnTo>
                <a:lnTo>
                  <a:pt x="668" y="709"/>
                </a:lnTo>
                <a:lnTo>
                  <a:pt x="666" y="709"/>
                </a:lnTo>
                <a:lnTo>
                  <a:pt x="666" y="709"/>
                </a:lnTo>
                <a:lnTo>
                  <a:pt x="668" y="711"/>
                </a:lnTo>
                <a:lnTo>
                  <a:pt x="668" y="711"/>
                </a:lnTo>
                <a:lnTo>
                  <a:pt x="671" y="713"/>
                </a:lnTo>
                <a:lnTo>
                  <a:pt x="671" y="713"/>
                </a:lnTo>
                <a:lnTo>
                  <a:pt x="671" y="715"/>
                </a:lnTo>
                <a:lnTo>
                  <a:pt x="671" y="717"/>
                </a:lnTo>
                <a:lnTo>
                  <a:pt x="671" y="719"/>
                </a:lnTo>
                <a:lnTo>
                  <a:pt x="673" y="721"/>
                </a:lnTo>
                <a:lnTo>
                  <a:pt x="673" y="721"/>
                </a:lnTo>
                <a:lnTo>
                  <a:pt x="675" y="721"/>
                </a:lnTo>
                <a:lnTo>
                  <a:pt x="675" y="721"/>
                </a:lnTo>
                <a:lnTo>
                  <a:pt x="677" y="721"/>
                </a:lnTo>
                <a:lnTo>
                  <a:pt x="679" y="721"/>
                </a:lnTo>
                <a:lnTo>
                  <a:pt x="679" y="719"/>
                </a:lnTo>
                <a:lnTo>
                  <a:pt x="679" y="719"/>
                </a:lnTo>
                <a:lnTo>
                  <a:pt x="679" y="719"/>
                </a:lnTo>
                <a:lnTo>
                  <a:pt x="679" y="717"/>
                </a:lnTo>
                <a:lnTo>
                  <a:pt x="679" y="717"/>
                </a:lnTo>
                <a:lnTo>
                  <a:pt x="677" y="717"/>
                </a:lnTo>
                <a:lnTo>
                  <a:pt x="677" y="715"/>
                </a:lnTo>
                <a:lnTo>
                  <a:pt x="677" y="715"/>
                </a:lnTo>
                <a:lnTo>
                  <a:pt x="677" y="713"/>
                </a:lnTo>
                <a:lnTo>
                  <a:pt x="677" y="713"/>
                </a:lnTo>
                <a:lnTo>
                  <a:pt x="677" y="713"/>
                </a:lnTo>
                <a:lnTo>
                  <a:pt x="679" y="717"/>
                </a:lnTo>
                <a:lnTo>
                  <a:pt x="681" y="717"/>
                </a:lnTo>
                <a:lnTo>
                  <a:pt x="681" y="717"/>
                </a:lnTo>
                <a:lnTo>
                  <a:pt x="681" y="717"/>
                </a:lnTo>
                <a:lnTo>
                  <a:pt x="681" y="717"/>
                </a:lnTo>
                <a:lnTo>
                  <a:pt x="681" y="715"/>
                </a:lnTo>
                <a:lnTo>
                  <a:pt x="681" y="715"/>
                </a:lnTo>
                <a:lnTo>
                  <a:pt x="681" y="713"/>
                </a:lnTo>
                <a:lnTo>
                  <a:pt x="681" y="713"/>
                </a:lnTo>
                <a:close/>
                <a:moveTo>
                  <a:pt x="673" y="730"/>
                </a:moveTo>
                <a:lnTo>
                  <a:pt x="675" y="730"/>
                </a:lnTo>
                <a:lnTo>
                  <a:pt x="677" y="730"/>
                </a:lnTo>
                <a:lnTo>
                  <a:pt x="677" y="732"/>
                </a:lnTo>
                <a:lnTo>
                  <a:pt x="677" y="732"/>
                </a:lnTo>
                <a:lnTo>
                  <a:pt x="677" y="732"/>
                </a:lnTo>
                <a:lnTo>
                  <a:pt x="677" y="734"/>
                </a:lnTo>
                <a:lnTo>
                  <a:pt x="675" y="734"/>
                </a:lnTo>
                <a:lnTo>
                  <a:pt x="675" y="734"/>
                </a:lnTo>
                <a:lnTo>
                  <a:pt x="673" y="734"/>
                </a:lnTo>
                <a:lnTo>
                  <a:pt x="673" y="734"/>
                </a:lnTo>
                <a:lnTo>
                  <a:pt x="671" y="734"/>
                </a:lnTo>
                <a:lnTo>
                  <a:pt x="671" y="734"/>
                </a:lnTo>
                <a:lnTo>
                  <a:pt x="673" y="736"/>
                </a:lnTo>
                <a:lnTo>
                  <a:pt x="673" y="736"/>
                </a:lnTo>
                <a:lnTo>
                  <a:pt x="673" y="736"/>
                </a:lnTo>
                <a:lnTo>
                  <a:pt x="675" y="736"/>
                </a:lnTo>
                <a:lnTo>
                  <a:pt x="677" y="738"/>
                </a:lnTo>
                <a:lnTo>
                  <a:pt x="677" y="738"/>
                </a:lnTo>
                <a:lnTo>
                  <a:pt x="677" y="738"/>
                </a:lnTo>
                <a:lnTo>
                  <a:pt x="679" y="738"/>
                </a:lnTo>
                <a:lnTo>
                  <a:pt x="681" y="738"/>
                </a:lnTo>
                <a:lnTo>
                  <a:pt x="679" y="740"/>
                </a:lnTo>
                <a:lnTo>
                  <a:pt x="679" y="740"/>
                </a:lnTo>
                <a:lnTo>
                  <a:pt x="681" y="742"/>
                </a:lnTo>
                <a:lnTo>
                  <a:pt x="681" y="742"/>
                </a:lnTo>
                <a:lnTo>
                  <a:pt x="681" y="742"/>
                </a:lnTo>
                <a:lnTo>
                  <a:pt x="679" y="742"/>
                </a:lnTo>
                <a:lnTo>
                  <a:pt x="679" y="744"/>
                </a:lnTo>
                <a:lnTo>
                  <a:pt x="681" y="744"/>
                </a:lnTo>
                <a:lnTo>
                  <a:pt x="683" y="747"/>
                </a:lnTo>
                <a:lnTo>
                  <a:pt x="683" y="749"/>
                </a:lnTo>
                <a:lnTo>
                  <a:pt x="685" y="749"/>
                </a:lnTo>
                <a:lnTo>
                  <a:pt x="685" y="749"/>
                </a:lnTo>
                <a:lnTo>
                  <a:pt x="685" y="749"/>
                </a:lnTo>
                <a:lnTo>
                  <a:pt x="685" y="747"/>
                </a:lnTo>
                <a:lnTo>
                  <a:pt x="687" y="747"/>
                </a:lnTo>
                <a:lnTo>
                  <a:pt x="687" y="749"/>
                </a:lnTo>
                <a:lnTo>
                  <a:pt x="687" y="749"/>
                </a:lnTo>
                <a:lnTo>
                  <a:pt x="687" y="751"/>
                </a:lnTo>
                <a:lnTo>
                  <a:pt x="687" y="751"/>
                </a:lnTo>
                <a:lnTo>
                  <a:pt x="689" y="751"/>
                </a:lnTo>
                <a:lnTo>
                  <a:pt x="689" y="751"/>
                </a:lnTo>
                <a:lnTo>
                  <a:pt x="689" y="753"/>
                </a:lnTo>
                <a:lnTo>
                  <a:pt x="691" y="753"/>
                </a:lnTo>
                <a:lnTo>
                  <a:pt x="691" y="755"/>
                </a:lnTo>
                <a:lnTo>
                  <a:pt x="694" y="755"/>
                </a:lnTo>
                <a:lnTo>
                  <a:pt x="694" y="755"/>
                </a:lnTo>
                <a:lnTo>
                  <a:pt x="694" y="755"/>
                </a:lnTo>
                <a:lnTo>
                  <a:pt x="696" y="755"/>
                </a:lnTo>
                <a:lnTo>
                  <a:pt x="696" y="755"/>
                </a:lnTo>
                <a:lnTo>
                  <a:pt x="696" y="753"/>
                </a:lnTo>
                <a:lnTo>
                  <a:pt x="696" y="753"/>
                </a:lnTo>
                <a:lnTo>
                  <a:pt x="696" y="753"/>
                </a:lnTo>
                <a:lnTo>
                  <a:pt x="696" y="751"/>
                </a:lnTo>
                <a:lnTo>
                  <a:pt x="696" y="751"/>
                </a:lnTo>
                <a:lnTo>
                  <a:pt x="696" y="749"/>
                </a:lnTo>
                <a:lnTo>
                  <a:pt x="696" y="747"/>
                </a:lnTo>
                <a:lnTo>
                  <a:pt x="696" y="747"/>
                </a:lnTo>
                <a:lnTo>
                  <a:pt x="694" y="747"/>
                </a:lnTo>
                <a:lnTo>
                  <a:pt x="691" y="747"/>
                </a:lnTo>
                <a:lnTo>
                  <a:pt x="691" y="747"/>
                </a:lnTo>
                <a:lnTo>
                  <a:pt x="694" y="744"/>
                </a:lnTo>
                <a:lnTo>
                  <a:pt x="694" y="744"/>
                </a:lnTo>
                <a:lnTo>
                  <a:pt x="694" y="744"/>
                </a:lnTo>
                <a:lnTo>
                  <a:pt x="691" y="742"/>
                </a:lnTo>
                <a:lnTo>
                  <a:pt x="691" y="742"/>
                </a:lnTo>
                <a:lnTo>
                  <a:pt x="689" y="740"/>
                </a:lnTo>
                <a:lnTo>
                  <a:pt x="687" y="740"/>
                </a:lnTo>
                <a:lnTo>
                  <a:pt x="687" y="740"/>
                </a:lnTo>
                <a:lnTo>
                  <a:pt x="687" y="740"/>
                </a:lnTo>
                <a:lnTo>
                  <a:pt x="687" y="740"/>
                </a:lnTo>
                <a:lnTo>
                  <a:pt x="687" y="738"/>
                </a:lnTo>
                <a:lnTo>
                  <a:pt x="687" y="738"/>
                </a:lnTo>
                <a:lnTo>
                  <a:pt x="691" y="740"/>
                </a:lnTo>
                <a:lnTo>
                  <a:pt x="694" y="740"/>
                </a:lnTo>
                <a:lnTo>
                  <a:pt x="694" y="740"/>
                </a:lnTo>
                <a:lnTo>
                  <a:pt x="691" y="740"/>
                </a:lnTo>
                <a:lnTo>
                  <a:pt x="691" y="738"/>
                </a:lnTo>
                <a:lnTo>
                  <a:pt x="689" y="736"/>
                </a:lnTo>
                <a:lnTo>
                  <a:pt x="687" y="734"/>
                </a:lnTo>
                <a:lnTo>
                  <a:pt x="687" y="734"/>
                </a:lnTo>
                <a:lnTo>
                  <a:pt x="687" y="732"/>
                </a:lnTo>
                <a:lnTo>
                  <a:pt x="685" y="730"/>
                </a:lnTo>
                <a:lnTo>
                  <a:pt x="679" y="728"/>
                </a:lnTo>
                <a:lnTo>
                  <a:pt x="679" y="728"/>
                </a:lnTo>
                <a:lnTo>
                  <a:pt x="679" y="728"/>
                </a:lnTo>
                <a:lnTo>
                  <a:pt x="679" y="728"/>
                </a:lnTo>
                <a:lnTo>
                  <a:pt x="679" y="726"/>
                </a:lnTo>
                <a:lnTo>
                  <a:pt x="679" y="726"/>
                </a:lnTo>
                <a:lnTo>
                  <a:pt x="679" y="723"/>
                </a:lnTo>
                <a:lnTo>
                  <a:pt x="679" y="723"/>
                </a:lnTo>
                <a:lnTo>
                  <a:pt x="675" y="723"/>
                </a:lnTo>
                <a:lnTo>
                  <a:pt x="673" y="723"/>
                </a:lnTo>
                <a:lnTo>
                  <a:pt x="673" y="723"/>
                </a:lnTo>
                <a:lnTo>
                  <a:pt x="673" y="726"/>
                </a:lnTo>
                <a:lnTo>
                  <a:pt x="673" y="726"/>
                </a:lnTo>
                <a:lnTo>
                  <a:pt x="673" y="728"/>
                </a:lnTo>
                <a:lnTo>
                  <a:pt x="673" y="728"/>
                </a:lnTo>
                <a:lnTo>
                  <a:pt x="671" y="730"/>
                </a:lnTo>
                <a:lnTo>
                  <a:pt x="671" y="732"/>
                </a:lnTo>
                <a:lnTo>
                  <a:pt x="671" y="732"/>
                </a:lnTo>
                <a:lnTo>
                  <a:pt x="673" y="730"/>
                </a:lnTo>
                <a:close/>
                <a:moveTo>
                  <a:pt x="708" y="807"/>
                </a:moveTo>
                <a:lnTo>
                  <a:pt x="708" y="807"/>
                </a:lnTo>
                <a:lnTo>
                  <a:pt x="708" y="809"/>
                </a:lnTo>
                <a:lnTo>
                  <a:pt x="708" y="809"/>
                </a:lnTo>
                <a:lnTo>
                  <a:pt x="708" y="809"/>
                </a:lnTo>
                <a:lnTo>
                  <a:pt x="710" y="809"/>
                </a:lnTo>
                <a:lnTo>
                  <a:pt x="710" y="807"/>
                </a:lnTo>
                <a:lnTo>
                  <a:pt x="708" y="805"/>
                </a:lnTo>
                <a:lnTo>
                  <a:pt x="708" y="807"/>
                </a:lnTo>
                <a:close/>
                <a:moveTo>
                  <a:pt x="671" y="715"/>
                </a:moveTo>
                <a:lnTo>
                  <a:pt x="668" y="715"/>
                </a:lnTo>
                <a:lnTo>
                  <a:pt x="668" y="715"/>
                </a:lnTo>
                <a:lnTo>
                  <a:pt x="666" y="713"/>
                </a:lnTo>
                <a:lnTo>
                  <a:pt x="666" y="713"/>
                </a:lnTo>
                <a:lnTo>
                  <a:pt x="666" y="711"/>
                </a:lnTo>
                <a:lnTo>
                  <a:pt x="664" y="711"/>
                </a:lnTo>
                <a:lnTo>
                  <a:pt x="662" y="711"/>
                </a:lnTo>
                <a:lnTo>
                  <a:pt x="660" y="713"/>
                </a:lnTo>
                <a:lnTo>
                  <a:pt x="660" y="715"/>
                </a:lnTo>
                <a:lnTo>
                  <a:pt x="660" y="715"/>
                </a:lnTo>
                <a:lnTo>
                  <a:pt x="662" y="717"/>
                </a:lnTo>
                <a:lnTo>
                  <a:pt x="662" y="719"/>
                </a:lnTo>
                <a:lnTo>
                  <a:pt x="664" y="719"/>
                </a:lnTo>
                <a:lnTo>
                  <a:pt x="664" y="721"/>
                </a:lnTo>
                <a:lnTo>
                  <a:pt x="664" y="721"/>
                </a:lnTo>
                <a:lnTo>
                  <a:pt x="662" y="726"/>
                </a:lnTo>
                <a:lnTo>
                  <a:pt x="664" y="728"/>
                </a:lnTo>
                <a:lnTo>
                  <a:pt x="664" y="728"/>
                </a:lnTo>
                <a:lnTo>
                  <a:pt x="666" y="728"/>
                </a:lnTo>
                <a:lnTo>
                  <a:pt x="666" y="728"/>
                </a:lnTo>
                <a:lnTo>
                  <a:pt x="666" y="728"/>
                </a:lnTo>
                <a:lnTo>
                  <a:pt x="666" y="728"/>
                </a:lnTo>
                <a:lnTo>
                  <a:pt x="666" y="728"/>
                </a:lnTo>
                <a:lnTo>
                  <a:pt x="666" y="726"/>
                </a:lnTo>
                <a:lnTo>
                  <a:pt x="668" y="723"/>
                </a:lnTo>
                <a:lnTo>
                  <a:pt x="668" y="721"/>
                </a:lnTo>
                <a:lnTo>
                  <a:pt x="668" y="719"/>
                </a:lnTo>
                <a:lnTo>
                  <a:pt x="668" y="719"/>
                </a:lnTo>
                <a:lnTo>
                  <a:pt x="668" y="717"/>
                </a:lnTo>
                <a:lnTo>
                  <a:pt x="671" y="717"/>
                </a:lnTo>
                <a:lnTo>
                  <a:pt x="671" y="717"/>
                </a:lnTo>
                <a:lnTo>
                  <a:pt x="671" y="715"/>
                </a:lnTo>
                <a:close/>
                <a:moveTo>
                  <a:pt x="675" y="742"/>
                </a:moveTo>
                <a:lnTo>
                  <a:pt x="677" y="740"/>
                </a:lnTo>
                <a:lnTo>
                  <a:pt x="677" y="740"/>
                </a:lnTo>
                <a:lnTo>
                  <a:pt x="677" y="740"/>
                </a:lnTo>
                <a:lnTo>
                  <a:pt x="677" y="738"/>
                </a:lnTo>
                <a:lnTo>
                  <a:pt x="675" y="740"/>
                </a:lnTo>
                <a:lnTo>
                  <a:pt x="673" y="740"/>
                </a:lnTo>
                <a:lnTo>
                  <a:pt x="673" y="740"/>
                </a:lnTo>
                <a:lnTo>
                  <a:pt x="671" y="740"/>
                </a:lnTo>
                <a:lnTo>
                  <a:pt x="673" y="742"/>
                </a:lnTo>
                <a:lnTo>
                  <a:pt x="671" y="744"/>
                </a:lnTo>
                <a:lnTo>
                  <a:pt x="673" y="744"/>
                </a:lnTo>
                <a:lnTo>
                  <a:pt x="675" y="742"/>
                </a:lnTo>
                <a:lnTo>
                  <a:pt x="675" y="742"/>
                </a:lnTo>
                <a:lnTo>
                  <a:pt x="675" y="742"/>
                </a:lnTo>
                <a:lnTo>
                  <a:pt x="675" y="742"/>
                </a:lnTo>
                <a:close/>
                <a:moveTo>
                  <a:pt x="1662" y="2505"/>
                </a:moveTo>
                <a:lnTo>
                  <a:pt x="1655" y="2505"/>
                </a:lnTo>
                <a:lnTo>
                  <a:pt x="1651" y="2503"/>
                </a:lnTo>
                <a:lnTo>
                  <a:pt x="1649" y="2503"/>
                </a:lnTo>
                <a:lnTo>
                  <a:pt x="1645" y="2501"/>
                </a:lnTo>
                <a:lnTo>
                  <a:pt x="1643" y="2499"/>
                </a:lnTo>
                <a:lnTo>
                  <a:pt x="1639" y="2497"/>
                </a:lnTo>
                <a:lnTo>
                  <a:pt x="1636" y="2495"/>
                </a:lnTo>
                <a:lnTo>
                  <a:pt x="1632" y="2493"/>
                </a:lnTo>
                <a:lnTo>
                  <a:pt x="1630" y="2491"/>
                </a:lnTo>
                <a:lnTo>
                  <a:pt x="1628" y="2489"/>
                </a:lnTo>
                <a:lnTo>
                  <a:pt x="1624" y="2487"/>
                </a:lnTo>
                <a:lnTo>
                  <a:pt x="1624" y="2484"/>
                </a:lnTo>
                <a:lnTo>
                  <a:pt x="1622" y="2484"/>
                </a:lnTo>
                <a:lnTo>
                  <a:pt x="1620" y="2478"/>
                </a:lnTo>
                <a:lnTo>
                  <a:pt x="1620" y="2478"/>
                </a:lnTo>
                <a:lnTo>
                  <a:pt x="1618" y="2478"/>
                </a:lnTo>
                <a:lnTo>
                  <a:pt x="1615" y="2478"/>
                </a:lnTo>
                <a:lnTo>
                  <a:pt x="1615" y="2476"/>
                </a:lnTo>
                <a:lnTo>
                  <a:pt x="1615" y="2476"/>
                </a:lnTo>
                <a:lnTo>
                  <a:pt x="1615" y="2474"/>
                </a:lnTo>
                <a:lnTo>
                  <a:pt x="1615" y="2474"/>
                </a:lnTo>
                <a:lnTo>
                  <a:pt x="1618" y="2474"/>
                </a:lnTo>
                <a:lnTo>
                  <a:pt x="1620" y="2474"/>
                </a:lnTo>
                <a:lnTo>
                  <a:pt x="1618" y="2472"/>
                </a:lnTo>
                <a:lnTo>
                  <a:pt x="1618" y="2470"/>
                </a:lnTo>
                <a:lnTo>
                  <a:pt x="1613" y="2468"/>
                </a:lnTo>
                <a:lnTo>
                  <a:pt x="1613" y="2466"/>
                </a:lnTo>
                <a:lnTo>
                  <a:pt x="1613" y="2466"/>
                </a:lnTo>
                <a:lnTo>
                  <a:pt x="1611" y="2466"/>
                </a:lnTo>
                <a:lnTo>
                  <a:pt x="1611" y="2464"/>
                </a:lnTo>
                <a:lnTo>
                  <a:pt x="1607" y="2466"/>
                </a:lnTo>
                <a:lnTo>
                  <a:pt x="1605" y="2466"/>
                </a:lnTo>
                <a:lnTo>
                  <a:pt x="1603" y="2464"/>
                </a:lnTo>
                <a:lnTo>
                  <a:pt x="1601" y="2464"/>
                </a:lnTo>
                <a:lnTo>
                  <a:pt x="1601" y="2464"/>
                </a:lnTo>
                <a:lnTo>
                  <a:pt x="1599" y="2466"/>
                </a:lnTo>
                <a:lnTo>
                  <a:pt x="1597" y="2468"/>
                </a:lnTo>
                <a:lnTo>
                  <a:pt x="1595" y="2470"/>
                </a:lnTo>
                <a:lnTo>
                  <a:pt x="1595" y="2470"/>
                </a:lnTo>
                <a:lnTo>
                  <a:pt x="1595" y="2470"/>
                </a:lnTo>
                <a:lnTo>
                  <a:pt x="1592" y="2468"/>
                </a:lnTo>
                <a:lnTo>
                  <a:pt x="1590" y="2468"/>
                </a:lnTo>
                <a:lnTo>
                  <a:pt x="1588" y="2468"/>
                </a:lnTo>
                <a:lnTo>
                  <a:pt x="1588" y="2468"/>
                </a:lnTo>
                <a:lnTo>
                  <a:pt x="1590" y="2470"/>
                </a:lnTo>
                <a:lnTo>
                  <a:pt x="1590" y="2470"/>
                </a:lnTo>
                <a:lnTo>
                  <a:pt x="1590" y="2470"/>
                </a:lnTo>
                <a:lnTo>
                  <a:pt x="1592" y="2472"/>
                </a:lnTo>
                <a:lnTo>
                  <a:pt x="1592" y="2472"/>
                </a:lnTo>
                <a:lnTo>
                  <a:pt x="1590" y="2472"/>
                </a:lnTo>
                <a:lnTo>
                  <a:pt x="1590" y="2472"/>
                </a:lnTo>
                <a:lnTo>
                  <a:pt x="1590" y="2472"/>
                </a:lnTo>
                <a:lnTo>
                  <a:pt x="1588" y="2472"/>
                </a:lnTo>
                <a:lnTo>
                  <a:pt x="1588" y="2474"/>
                </a:lnTo>
                <a:lnTo>
                  <a:pt x="1586" y="2474"/>
                </a:lnTo>
                <a:lnTo>
                  <a:pt x="1586" y="2476"/>
                </a:lnTo>
                <a:lnTo>
                  <a:pt x="1586" y="2476"/>
                </a:lnTo>
                <a:lnTo>
                  <a:pt x="1588" y="2478"/>
                </a:lnTo>
                <a:lnTo>
                  <a:pt x="1588" y="2480"/>
                </a:lnTo>
                <a:lnTo>
                  <a:pt x="1590" y="2480"/>
                </a:lnTo>
                <a:lnTo>
                  <a:pt x="1592" y="2480"/>
                </a:lnTo>
                <a:lnTo>
                  <a:pt x="1595" y="2480"/>
                </a:lnTo>
                <a:lnTo>
                  <a:pt x="1597" y="2480"/>
                </a:lnTo>
                <a:lnTo>
                  <a:pt x="1599" y="2478"/>
                </a:lnTo>
                <a:lnTo>
                  <a:pt x="1601" y="2480"/>
                </a:lnTo>
                <a:lnTo>
                  <a:pt x="1603" y="2480"/>
                </a:lnTo>
                <a:lnTo>
                  <a:pt x="1603" y="2480"/>
                </a:lnTo>
                <a:lnTo>
                  <a:pt x="1603" y="2482"/>
                </a:lnTo>
                <a:lnTo>
                  <a:pt x="1603" y="2482"/>
                </a:lnTo>
                <a:lnTo>
                  <a:pt x="1599" y="2484"/>
                </a:lnTo>
                <a:lnTo>
                  <a:pt x="1595" y="2487"/>
                </a:lnTo>
                <a:lnTo>
                  <a:pt x="1592" y="2487"/>
                </a:lnTo>
                <a:lnTo>
                  <a:pt x="1592" y="2487"/>
                </a:lnTo>
                <a:lnTo>
                  <a:pt x="1592" y="2491"/>
                </a:lnTo>
                <a:lnTo>
                  <a:pt x="1592" y="2493"/>
                </a:lnTo>
                <a:lnTo>
                  <a:pt x="1595" y="2495"/>
                </a:lnTo>
                <a:lnTo>
                  <a:pt x="1605" y="2499"/>
                </a:lnTo>
                <a:lnTo>
                  <a:pt x="1607" y="2501"/>
                </a:lnTo>
                <a:lnTo>
                  <a:pt x="1607" y="2501"/>
                </a:lnTo>
                <a:lnTo>
                  <a:pt x="1607" y="2501"/>
                </a:lnTo>
                <a:lnTo>
                  <a:pt x="1607" y="2501"/>
                </a:lnTo>
                <a:lnTo>
                  <a:pt x="1605" y="2501"/>
                </a:lnTo>
                <a:lnTo>
                  <a:pt x="1605" y="2503"/>
                </a:lnTo>
                <a:lnTo>
                  <a:pt x="1603" y="2503"/>
                </a:lnTo>
                <a:lnTo>
                  <a:pt x="1603" y="2503"/>
                </a:lnTo>
                <a:lnTo>
                  <a:pt x="1603" y="2501"/>
                </a:lnTo>
                <a:lnTo>
                  <a:pt x="1603" y="2501"/>
                </a:lnTo>
                <a:lnTo>
                  <a:pt x="1603" y="2501"/>
                </a:lnTo>
                <a:lnTo>
                  <a:pt x="1599" y="2499"/>
                </a:lnTo>
                <a:lnTo>
                  <a:pt x="1597" y="2499"/>
                </a:lnTo>
                <a:lnTo>
                  <a:pt x="1597" y="2499"/>
                </a:lnTo>
                <a:lnTo>
                  <a:pt x="1595" y="2499"/>
                </a:lnTo>
                <a:lnTo>
                  <a:pt x="1595" y="2499"/>
                </a:lnTo>
                <a:lnTo>
                  <a:pt x="1590" y="2499"/>
                </a:lnTo>
                <a:lnTo>
                  <a:pt x="1590" y="2499"/>
                </a:lnTo>
                <a:lnTo>
                  <a:pt x="1590" y="2497"/>
                </a:lnTo>
                <a:lnTo>
                  <a:pt x="1588" y="2495"/>
                </a:lnTo>
                <a:lnTo>
                  <a:pt x="1586" y="2495"/>
                </a:lnTo>
                <a:lnTo>
                  <a:pt x="1584" y="2493"/>
                </a:lnTo>
                <a:lnTo>
                  <a:pt x="1586" y="2493"/>
                </a:lnTo>
                <a:lnTo>
                  <a:pt x="1588" y="2493"/>
                </a:lnTo>
                <a:lnTo>
                  <a:pt x="1586" y="2491"/>
                </a:lnTo>
                <a:lnTo>
                  <a:pt x="1586" y="2484"/>
                </a:lnTo>
                <a:lnTo>
                  <a:pt x="1584" y="2484"/>
                </a:lnTo>
                <a:lnTo>
                  <a:pt x="1584" y="2487"/>
                </a:lnTo>
                <a:lnTo>
                  <a:pt x="1584" y="2489"/>
                </a:lnTo>
                <a:lnTo>
                  <a:pt x="1582" y="2491"/>
                </a:lnTo>
                <a:lnTo>
                  <a:pt x="1582" y="2493"/>
                </a:lnTo>
                <a:lnTo>
                  <a:pt x="1582" y="2495"/>
                </a:lnTo>
                <a:lnTo>
                  <a:pt x="1582" y="2497"/>
                </a:lnTo>
                <a:lnTo>
                  <a:pt x="1584" y="2497"/>
                </a:lnTo>
                <a:lnTo>
                  <a:pt x="1586" y="2499"/>
                </a:lnTo>
                <a:lnTo>
                  <a:pt x="1586" y="2499"/>
                </a:lnTo>
                <a:lnTo>
                  <a:pt x="1590" y="2501"/>
                </a:lnTo>
                <a:lnTo>
                  <a:pt x="1588" y="2503"/>
                </a:lnTo>
                <a:lnTo>
                  <a:pt x="1588" y="2501"/>
                </a:lnTo>
                <a:lnTo>
                  <a:pt x="1586" y="2501"/>
                </a:lnTo>
                <a:lnTo>
                  <a:pt x="1584" y="2501"/>
                </a:lnTo>
                <a:lnTo>
                  <a:pt x="1584" y="2501"/>
                </a:lnTo>
                <a:lnTo>
                  <a:pt x="1584" y="2499"/>
                </a:lnTo>
                <a:lnTo>
                  <a:pt x="1582" y="2499"/>
                </a:lnTo>
                <a:lnTo>
                  <a:pt x="1580" y="2499"/>
                </a:lnTo>
                <a:lnTo>
                  <a:pt x="1580" y="2499"/>
                </a:lnTo>
                <a:lnTo>
                  <a:pt x="1580" y="2499"/>
                </a:lnTo>
                <a:lnTo>
                  <a:pt x="1580" y="2501"/>
                </a:lnTo>
                <a:lnTo>
                  <a:pt x="1578" y="2501"/>
                </a:lnTo>
                <a:lnTo>
                  <a:pt x="1578" y="2501"/>
                </a:lnTo>
                <a:lnTo>
                  <a:pt x="1574" y="2499"/>
                </a:lnTo>
                <a:lnTo>
                  <a:pt x="1574" y="2499"/>
                </a:lnTo>
                <a:lnTo>
                  <a:pt x="1571" y="2501"/>
                </a:lnTo>
                <a:lnTo>
                  <a:pt x="1571" y="2501"/>
                </a:lnTo>
                <a:lnTo>
                  <a:pt x="1569" y="2501"/>
                </a:lnTo>
                <a:lnTo>
                  <a:pt x="1569" y="2501"/>
                </a:lnTo>
                <a:lnTo>
                  <a:pt x="1567" y="2501"/>
                </a:lnTo>
                <a:lnTo>
                  <a:pt x="1567" y="2501"/>
                </a:lnTo>
                <a:lnTo>
                  <a:pt x="1565" y="2501"/>
                </a:lnTo>
                <a:lnTo>
                  <a:pt x="1565" y="2503"/>
                </a:lnTo>
                <a:lnTo>
                  <a:pt x="1565" y="2503"/>
                </a:lnTo>
                <a:lnTo>
                  <a:pt x="1567" y="2505"/>
                </a:lnTo>
                <a:lnTo>
                  <a:pt x="1574" y="2505"/>
                </a:lnTo>
                <a:lnTo>
                  <a:pt x="1576" y="2505"/>
                </a:lnTo>
                <a:lnTo>
                  <a:pt x="1580" y="2505"/>
                </a:lnTo>
                <a:lnTo>
                  <a:pt x="1582" y="2508"/>
                </a:lnTo>
                <a:lnTo>
                  <a:pt x="1586" y="2508"/>
                </a:lnTo>
                <a:lnTo>
                  <a:pt x="1590" y="2508"/>
                </a:lnTo>
                <a:lnTo>
                  <a:pt x="1590" y="2508"/>
                </a:lnTo>
                <a:lnTo>
                  <a:pt x="1590" y="2508"/>
                </a:lnTo>
                <a:lnTo>
                  <a:pt x="1592" y="2508"/>
                </a:lnTo>
                <a:lnTo>
                  <a:pt x="1592" y="2508"/>
                </a:lnTo>
                <a:lnTo>
                  <a:pt x="1595" y="2508"/>
                </a:lnTo>
                <a:lnTo>
                  <a:pt x="1597" y="2508"/>
                </a:lnTo>
                <a:lnTo>
                  <a:pt x="1597" y="2505"/>
                </a:lnTo>
                <a:lnTo>
                  <a:pt x="1599" y="2508"/>
                </a:lnTo>
                <a:lnTo>
                  <a:pt x="1601" y="2510"/>
                </a:lnTo>
                <a:lnTo>
                  <a:pt x="1607" y="2510"/>
                </a:lnTo>
                <a:lnTo>
                  <a:pt x="1611" y="2510"/>
                </a:lnTo>
                <a:lnTo>
                  <a:pt x="1611" y="2510"/>
                </a:lnTo>
                <a:lnTo>
                  <a:pt x="1613" y="2510"/>
                </a:lnTo>
                <a:lnTo>
                  <a:pt x="1613" y="2510"/>
                </a:lnTo>
                <a:lnTo>
                  <a:pt x="1615" y="2510"/>
                </a:lnTo>
                <a:lnTo>
                  <a:pt x="1618" y="2508"/>
                </a:lnTo>
                <a:lnTo>
                  <a:pt x="1620" y="2508"/>
                </a:lnTo>
                <a:lnTo>
                  <a:pt x="1622" y="2510"/>
                </a:lnTo>
                <a:lnTo>
                  <a:pt x="1626" y="2510"/>
                </a:lnTo>
                <a:lnTo>
                  <a:pt x="1634" y="2510"/>
                </a:lnTo>
                <a:lnTo>
                  <a:pt x="1639" y="2510"/>
                </a:lnTo>
                <a:lnTo>
                  <a:pt x="1643" y="2512"/>
                </a:lnTo>
                <a:lnTo>
                  <a:pt x="1645" y="2512"/>
                </a:lnTo>
                <a:lnTo>
                  <a:pt x="1645" y="2512"/>
                </a:lnTo>
                <a:lnTo>
                  <a:pt x="1647" y="2512"/>
                </a:lnTo>
                <a:lnTo>
                  <a:pt x="1649" y="2512"/>
                </a:lnTo>
                <a:lnTo>
                  <a:pt x="1651" y="2512"/>
                </a:lnTo>
                <a:lnTo>
                  <a:pt x="1653" y="2510"/>
                </a:lnTo>
                <a:lnTo>
                  <a:pt x="1653" y="2510"/>
                </a:lnTo>
                <a:lnTo>
                  <a:pt x="1655" y="2510"/>
                </a:lnTo>
                <a:lnTo>
                  <a:pt x="1657" y="2510"/>
                </a:lnTo>
                <a:lnTo>
                  <a:pt x="1659" y="2510"/>
                </a:lnTo>
                <a:lnTo>
                  <a:pt x="1662" y="2510"/>
                </a:lnTo>
                <a:lnTo>
                  <a:pt x="1662" y="2508"/>
                </a:lnTo>
                <a:lnTo>
                  <a:pt x="1664" y="2505"/>
                </a:lnTo>
                <a:lnTo>
                  <a:pt x="1662" y="2505"/>
                </a:lnTo>
                <a:lnTo>
                  <a:pt x="1662" y="2505"/>
                </a:lnTo>
                <a:close/>
                <a:moveTo>
                  <a:pt x="1530" y="2451"/>
                </a:moveTo>
                <a:lnTo>
                  <a:pt x="1532" y="2451"/>
                </a:lnTo>
                <a:lnTo>
                  <a:pt x="1532" y="2451"/>
                </a:lnTo>
                <a:lnTo>
                  <a:pt x="1534" y="2453"/>
                </a:lnTo>
                <a:lnTo>
                  <a:pt x="1534" y="2453"/>
                </a:lnTo>
                <a:lnTo>
                  <a:pt x="1534" y="2451"/>
                </a:lnTo>
                <a:lnTo>
                  <a:pt x="1534" y="2451"/>
                </a:lnTo>
                <a:lnTo>
                  <a:pt x="1534" y="2451"/>
                </a:lnTo>
                <a:lnTo>
                  <a:pt x="1532" y="2449"/>
                </a:lnTo>
                <a:lnTo>
                  <a:pt x="1532" y="2449"/>
                </a:lnTo>
                <a:lnTo>
                  <a:pt x="1530" y="2449"/>
                </a:lnTo>
                <a:lnTo>
                  <a:pt x="1530" y="2449"/>
                </a:lnTo>
                <a:lnTo>
                  <a:pt x="1530" y="2449"/>
                </a:lnTo>
                <a:lnTo>
                  <a:pt x="1530" y="2449"/>
                </a:lnTo>
                <a:lnTo>
                  <a:pt x="1530" y="2451"/>
                </a:lnTo>
                <a:close/>
                <a:moveTo>
                  <a:pt x="1561" y="2487"/>
                </a:moveTo>
                <a:lnTo>
                  <a:pt x="1559" y="2487"/>
                </a:lnTo>
                <a:lnTo>
                  <a:pt x="1559" y="2484"/>
                </a:lnTo>
                <a:lnTo>
                  <a:pt x="1557" y="2484"/>
                </a:lnTo>
                <a:lnTo>
                  <a:pt x="1555" y="2484"/>
                </a:lnTo>
                <a:lnTo>
                  <a:pt x="1553" y="2484"/>
                </a:lnTo>
                <a:lnTo>
                  <a:pt x="1553" y="2484"/>
                </a:lnTo>
                <a:lnTo>
                  <a:pt x="1553" y="2484"/>
                </a:lnTo>
                <a:lnTo>
                  <a:pt x="1551" y="2482"/>
                </a:lnTo>
                <a:lnTo>
                  <a:pt x="1551" y="2480"/>
                </a:lnTo>
                <a:lnTo>
                  <a:pt x="1551" y="2480"/>
                </a:lnTo>
                <a:lnTo>
                  <a:pt x="1551" y="2480"/>
                </a:lnTo>
                <a:lnTo>
                  <a:pt x="1548" y="2480"/>
                </a:lnTo>
                <a:lnTo>
                  <a:pt x="1548" y="2480"/>
                </a:lnTo>
                <a:lnTo>
                  <a:pt x="1548" y="2480"/>
                </a:lnTo>
                <a:lnTo>
                  <a:pt x="1548" y="2482"/>
                </a:lnTo>
                <a:lnTo>
                  <a:pt x="1548" y="2482"/>
                </a:lnTo>
                <a:lnTo>
                  <a:pt x="1544" y="2482"/>
                </a:lnTo>
                <a:lnTo>
                  <a:pt x="1544" y="2480"/>
                </a:lnTo>
                <a:lnTo>
                  <a:pt x="1540" y="2480"/>
                </a:lnTo>
                <a:lnTo>
                  <a:pt x="1538" y="2482"/>
                </a:lnTo>
                <a:lnTo>
                  <a:pt x="1540" y="2484"/>
                </a:lnTo>
                <a:lnTo>
                  <a:pt x="1542" y="2484"/>
                </a:lnTo>
                <a:lnTo>
                  <a:pt x="1544" y="2487"/>
                </a:lnTo>
                <a:lnTo>
                  <a:pt x="1544" y="2487"/>
                </a:lnTo>
                <a:lnTo>
                  <a:pt x="1546" y="2487"/>
                </a:lnTo>
                <a:lnTo>
                  <a:pt x="1546" y="2487"/>
                </a:lnTo>
                <a:lnTo>
                  <a:pt x="1546" y="2489"/>
                </a:lnTo>
                <a:lnTo>
                  <a:pt x="1546" y="2489"/>
                </a:lnTo>
                <a:lnTo>
                  <a:pt x="1546" y="2491"/>
                </a:lnTo>
                <a:lnTo>
                  <a:pt x="1546" y="2491"/>
                </a:lnTo>
                <a:lnTo>
                  <a:pt x="1546" y="2493"/>
                </a:lnTo>
                <a:lnTo>
                  <a:pt x="1548" y="2493"/>
                </a:lnTo>
                <a:lnTo>
                  <a:pt x="1548" y="2493"/>
                </a:lnTo>
                <a:lnTo>
                  <a:pt x="1548" y="2491"/>
                </a:lnTo>
                <a:lnTo>
                  <a:pt x="1548" y="2491"/>
                </a:lnTo>
                <a:lnTo>
                  <a:pt x="1548" y="2491"/>
                </a:lnTo>
                <a:lnTo>
                  <a:pt x="1551" y="2489"/>
                </a:lnTo>
                <a:lnTo>
                  <a:pt x="1551" y="2489"/>
                </a:lnTo>
                <a:lnTo>
                  <a:pt x="1551" y="2489"/>
                </a:lnTo>
                <a:lnTo>
                  <a:pt x="1553" y="2489"/>
                </a:lnTo>
                <a:lnTo>
                  <a:pt x="1553" y="2489"/>
                </a:lnTo>
                <a:lnTo>
                  <a:pt x="1553" y="2491"/>
                </a:lnTo>
                <a:lnTo>
                  <a:pt x="1553" y="2493"/>
                </a:lnTo>
                <a:lnTo>
                  <a:pt x="1551" y="2493"/>
                </a:lnTo>
                <a:lnTo>
                  <a:pt x="1551" y="2495"/>
                </a:lnTo>
                <a:lnTo>
                  <a:pt x="1551" y="2495"/>
                </a:lnTo>
                <a:lnTo>
                  <a:pt x="1553" y="2495"/>
                </a:lnTo>
                <a:lnTo>
                  <a:pt x="1553" y="2495"/>
                </a:lnTo>
                <a:lnTo>
                  <a:pt x="1553" y="2495"/>
                </a:lnTo>
                <a:lnTo>
                  <a:pt x="1555" y="2493"/>
                </a:lnTo>
                <a:lnTo>
                  <a:pt x="1557" y="2493"/>
                </a:lnTo>
                <a:lnTo>
                  <a:pt x="1557" y="2493"/>
                </a:lnTo>
                <a:lnTo>
                  <a:pt x="1559" y="2493"/>
                </a:lnTo>
                <a:lnTo>
                  <a:pt x="1559" y="2493"/>
                </a:lnTo>
                <a:lnTo>
                  <a:pt x="1559" y="2491"/>
                </a:lnTo>
                <a:lnTo>
                  <a:pt x="1561" y="2489"/>
                </a:lnTo>
                <a:lnTo>
                  <a:pt x="1561" y="2489"/>
                </a:lnTo>
                <a:lnTo>
                  <a:pt x="1561" y="2487"/>
                </a:lnTo>
                <a:close/>
                <a:moveTo>
                  <a:pt x="1622" y="2522"/>
                </a:moveTo>
                <a:lnTo>
                  <a:pt x="1620" y="2520"/>
                </a:lnTo>
                <a:lnTo>
                  <a:pt x="1618" y="2520"/>
                </a:lnTo>
                <a:lnTo>
                  <a:pt x="1618" y="2518"/>
                </a:lnTo>
                <a:lnTo>
                  <a:pt x="1618" y="2518"/>
                </a:lnTo>
                <a:lnTo>
                  <a:pt x="1618" y="2518"/>
                </a:lnTo>
                <a:lnTo>
                  <a:pt x="1618" y="2516"/>
                </a:lnTo>
                <a:lnTo>
                  <a:pt x="1618" y="2516"/>
                </a:lnTo>
                <a:lnTo>
                  <a:pt x="1613" y="2516"/>
                </a:lnTo>
                <a:lnTo>
                  <a:pt x="1613" y="2516"/>
                </a:lnTo>
                <a:lnTo>
                  <a:pt x="1613" y="2514"/>
                </a:lnTo>
                <a:lnTo>
                  <a:pt x="1618" y="2514"/>
                </a:lnTo>
                <a:lnTo>
                  <a:pt x="1615" y="2512"/>
                </a:lnTo>
                <a:lnTo>
                  <a:pt x="1613" y="2512"/>
                </a:lnTo>
                <a:lnTo>
                  <a:pt x="1609" y="2512"/>
                </a:lnTo>
                <a:lnTo>
                  <a:pt x="1599" y="2510"/>
                </a:lnTo>
                <a:lnTo>
                  <a:pt x="1595" y="2510"/>
                </a:lnTo>
                <a:lnTo>
                  <a:pt x="1595" y="2514"/>
                </a:lnTo>
                <a:lnTo>
                  <a:pt x="1595" y="2514"/>
                </a:lnTo>
                <a:lnTo>
                  <a:pt x="1595" y="2514"/>
                </a:lnTo>
                <a:lnTo>
                  <a:pt x="1595" y="2516"/>
                </a:lnTo>
                <a:lnTo>
                  <a:pt x="1595" y="2516"/>
                </a:lnTo>
                <a:lnTo>
                  <a:pt x="1595" y="2516"/>
                </a:lnTo>
                <a:lnTo>
                  <a:pt x="1597" y="2516"/>
                </a:lnTo>
                <a:lnTo>
                  <a:pt x="1597" y="2516"/>
                </a:lnTo>
                <a:lnTo>
                  <a:pt x="1599" y="2516"/>
                </a:lnTo>
                <a:lnTo>
                  <a:pt x="1599" y="2516"/>
                </a:lnTo>
                <a:lnTo>
                  <a:pt x="1599" y="2518"/>
                </a:lnTo>
                <a:lnTo>
                  <a:pt x="1599" y="2518"/>
                </a:lnTo>
                <a:lnTo>
                  <a:pt x="1599" y="2518"/>
                </a:lnTo>
                <a:lnTo>
                  <a:pt x="1601" y="2520"/>
                </a:lnTo>
                <a:lnTo>
                  <a:pt x="1601" y="2520"/>
                </a:lnTo>
                <a:lnTo>
                  <a:pt x="1603" y="2520"/>
                </a:lnTo>
                <a:lnTo>
                  <a:pt x="1605" y="2522"/>
                </a:lnTo>
                <a:lnTo>
                  <a:pt x="1605" y="2522"/>
                </a:lnTo>
                <a:lnTo>
                  <a:pt x="1603" y="2520"/>
                </a:lnTo>
                <a:lnTo>
                  <a:pt x="1603" y="2518"/>
                </a:lnTo>
                <a:lnTo>
                  <a:pt x="1603" y="2518"/>
                </a:lnTo>
                <a:lnTo>
                  <a:pt x="1603" y="2516"/>
                </a:lnTo>
                <a:lnTo>
                  <a:pt x="1605" y="2516"/>
                </a:lnTo>
                <a:lnTo>
                  <a:pt x="1605" y="2516"/>
                </a:lnTo>
                <a:lnTo>
                  <a:pt x="1607" y="2516"/>
                </a:lnTo>
                <a:lnTo>
                  <a:pt x="1607" y="2518"/>
                </a:lnTo>
                <a:lnTo>
                  <a:pt x="1609" y="2516"/>
                </a:lnTo>
                <a:lnTo>
                  <a:pt x="1609" y="2516"/>
                </a:lnTo>
                <a:lnTo>
                  <a:pt x="1609" y="2518"/>
                </a:lnTo>
                <a:lnTo>
                  <a:pt x="1609" y="2518"/>
                </a:lnTo>
                <a:lnTo>
                  <a:pt x="1609" y="2520"/>
                </a:lnTo>
                <a:lnTo>
                  <a:pt x="1609" y="2520"/>
                </a:lnTo>
                <a:lnTo>
                  <a:pt x="1609" y="2520"/>
                </a:lnTo>
                <a:lnTo>
                  <a:pt x="1611" y="2520"/>
                </a:lnTo>
                <a:lnTo>
                  <a:pt x="1613" y="2520"/>
                </a:lnTo>
                <a:lnTo>
                  <a:pt x="1613" y="2520"/>
                </a:lnTo>
                <a:lnTo>
                  <a:pt x="1615" y="2522"/>
                </a:lnTo>
                <a:lnTo>
                  <a:pt x="1618" y="2522"/>
                </a:lnTo>
                <a:lnTo>
                  <a:pt x="1618" y="2522"/>
                </a:lnTo>
                <a:lnTo>
                  <a:pt x="1620" y="2524"/>
                </a:lnTo>
                <a:lnTo>
                  <a:pt x="1620" y="2524"/>
                </a:lnTo>
                <a:lnTo>
                  <a:pt x="1622" y="2524"/>
                </a:lnTo>
                <a:lnTo>
                  <a:pt x="1622" y="2524"/>
                </a:lnTo>
                <a:lnTo>
                  <a:pt x="1622" y="2524"/>
                </a:lnTo>
                <a:lnTo>
                  <a:pt x="1622" y="2522"/>
                </a:lnTo>
                <a:lnTo>
                  <a:pt x="1622" y="2522"/>
                </a:lnTo>
                <a:close/>
                <a:moveTo>
                  <a:pt x="1542" y="2478"/>
                </a:moveTo>
                <a:lnTo>
                  <a:pt x="1542" y="2478"/>
                </a:lnTo>
                <a:lnTo>
                  <a:pt x="1542" y="2478"/>
                </a:lnTo>
                <a:lnTo>
                  <a:pt x="1542" y="2478"/>
                </a:lnTo>
                <a:lnTo>
                  <a:pt x="1542" y="2478"/>
                </a:lnTo>
                <a:lnTo>
                  <a:pt x="1544" y="2478"/>
                </a:lnTo>
                <a:lnTo>
                  <a:pt x="1546" y="2480"/>
                </a:lnTo>
                <a:lnTo>
                  <a:pt x="1548" y="2480"/>
                </a:lnTo>
                <a:lnTo>
                  <a:pt x="1548" y="2480"/>
                </a:lnTo>
                <a:lnTo>
                  <a:pt x="1546" y="2478"/>
                </a:lnTo>
                <a:lnTo>
                  <a:pt x="1546" y="2478"/>
                </a:lnTo>
                <a:lnTo>
                  <a:pt x="1544" y="2476"/>
                </a:lnTo>
                <a:lnTo>
                  <a:pt x="1542" y="2476"/>
                </a:lnTo>
                <a:lnTo>
                  <a:pt x="1542" y="2476"/>
                </a:lnTo>
                <a:lnTo>
                  <a:pt x="1540" y="2474"/>
                </a:lnTo>
                <a:lnTo>
                  <a:pt x="1538" y="2474"/>
                </a:lnTo>
                <a:lnTo>
                  <a:pt x="1538" y="2472"/>
                </a:lnTo>
                <a:lnTo>
                  <a:pt x="1534" y="2472"/>
                </a:lnTo>
                <a:lnTo>
                  <a:pt x="1532" y="2472"/>
                </a:lnTo>
                <a:lnTo>
                  <a:pt x="1532" y="2472"/>
                </a:lnTo>
                <a:lnTo>
                  <a:pt x="1530" y="2472"/>
                </a:lnTo>
                <a:lnTo>
                  <a:pt x="1530" y="2472"/>
                </a:lnTo>
                <a:lnTo>
                  <a:pt x="1530" y="2470"/>
                </a:lnTo>
                <a:lnTo>
                  <a:pt x="1530" y="2470"/>
                </a:lnTo>
                <a:lnTo>
                  <a:pt x="1527" y="2468"/>
                </a:lnTo>
                <a:lnTo>
                  <a:pt x="1525" y="2468"/>
                </a:lnTo>
                <a:lnTo>
                  <a:pt x="1525" y="2468"/>
                </a:lnTo>
                <a:lnTo>
                  <a:pt x="1525" y="2468"/>
                </a:lnTo>
                <a:lnTo>
                  <a:pt x="1527" y="2470"/>
                </a:lnTo>
                <a:lnTo>
                  <a:pt x="1527" y="2472"/>
                </a:lnTo>
                <a:lnTo>
                  <a:pt x="1530" y="2472"/>
                </a:lnTo>
                <a:lnTo>
                  <a:pt x="1532" y="2474"/>
                </a:lnTo>
                <a:lnTo>
                  <a:pt x="1532" y="2474"/>
                </a:lnTo>
                <a:lnTo>
                  <a:pt x="1534" y="2474"/>
                </a:lnTo>
                <a:lnTo>
                  <a:pt x="1536" y="2474"/>
                </a:lnTo>
                <a:lnTo>
                  <a:pt x="1538" y="2474"/>
                </a:lnTo>
                <a:lnTo>
                  <a:pt x="1538" y="2474"/>
                </a:lnTo>
                <a:lnTo>
                  <a:pt x="1542" y="2478"/>
                </a:lnTo>
                <a:close/>
                <a:moveTo>
                  <a:pt x="1517" y="2413"/>
                </a:moveTo>
                <a:lnTo>
                  <a:pt x="1519" y="2413"/>
                </a:lnTo>
                <a:lnTo>
                  <a:pt x="1521" y="2413"/>
                </a:lnTo>
                <a:lnTo>
                  <a:pt x="1521" y="2413"/>
                </a:lnTo>
                <a:lnTo>
                  <a:pt x="1521" y="2411"/>
                </a:lnTo>
                <a:lnTo>
                  <a:pt x="1521" y="2409"/>
                </a:lnTo>
                <a:lnTo>
                  <a:pt x="1521" y="2407"/>
                </a:lnTo>
                <a:lnTo>
                  <a:pt x="1521" y="2407"/>
                </a:lnTo>
                <a:lnTo>
                  <a:pt x="1525" y="2405"/>
                </a:lnTo>
                <a:lnTo>
                  <a:pt x="1525" y="2405"/>
                </a:lnTo>
                <a:lnTo>
                  <a:pt x="1525" y="2405"/>
                </a:lnTo>
                <a:lnTo>
                  <a:pt x="1525" y="2405"/>
                </a:lnTo>
                <a:lnTo>
                  <a:pt x="1523" y="2407"/>
                </a:lnTo>
                <a:lnTo>
                  <a:pt x="1523" y="2407"/>
                </a:lnTo>
                <a:lnTo>
                  <a:pt x="1523" y="2409"/>
                </a:lnTo>
                <a:lnTo>
                  <a:pt x="1523" y="2409"/>
                </a:lnTo>
                <a:lnTo>
                  <a:pt x="1523" y="2409"/>
                </a:lnTo>
                <a:lnTo>
                  <a:pt x="1523" y="2411"/>
                </a:lnTo>
                <a:lnTo>
                  <a:pt x="1523" y="2411"/>
                </a:lnTo>
                <a:lnTo>
                  <a:pt x="1523" y="2413"/>
                </a:lnTo>
                <a:lnTo>
                  <a:pt x="1523" y="2413"/>
                </a:lnTo>
                <a:lnTo>
                  <a:pt x="1525" y="2415"/>
                </a:lnTo>
                <a:lnTo>
                  <a:pt x="1525" y="2415"/>
                </a:lnTo>
                <a:lnTo>
                  <a:pt x="1527" y="2415"/>
                </a:lnTo>
                <a:lnTo>
                  <a:pt x="1527" y="2415"/>
                </a:lnTo>
                <a:lnTo>
                  <a:pt x="1527" y="2413"/>
                </a:lnTo>
                <a:lnTo>
                  <a:pt x="1527" y="2413"/>
                </a:lnTo>
                <a:lnTo>
                  <a:pt x="1530" y="2411"/>
                </a:lnTo>
                <a:lnTo>
                  <a:pt x="1530" y="2409"/>
                </a:lnTo>
                <a:lnTo>
                  <a:pt x="1530" y="2409"/>
                </a:lnTo>
                <a:lnTo>
                  <a:pt x="1527" y="2409"/>
                </a:lnTo>
                <a:lnTo>
                  <a:pt x="1527" y="2409"/>
                </a:lnTo>
                <a:lnTo>
                  <a:pt x="1530" y="2405"/>
                </a:lnTo>
                <a:lnTo>
                  <a:pt x="1530" y="2403"/>
                </a:lnTo>
                <a:lnTo>
                  <a:pt x="1530" y="2399"/>
                </a:lnTo>
                <a:lnTo>
                  <a:pt x="1527" y="2394"/>
                </a:lnTo>
                <a:lnTo>
                  <a:pt x="1527" y="2392"/>
                </a:lnTo>
                <a:lnTo>
                  <a:pt x="1527" y="2392"/>
                </a:lnTo>
                <a:lnTo>
                  <a:pt x="1525" y="2392"/>
                </a:lnTo>
                <a:lnTo>
                  <a:pt x="1525" y="2392"/>
                </a:lnTo>
                <a:lnTo>
                  <a:pt x="1523" y="2392"/>
                </a:lnTo>
                <a:lnTo>
                  <a:pt x="1523" y="2392"/>
                </a:lnTo>
                <a:lnTo>
                  <a:pt x="1521" y="2392"/>
                </a:lnTo>
                <a:lnTo>
                  <a:pt x="1521" y="2394"/>
                </a:lnTo>
                <a:lnTo>
                  <a:pt x="1521" y="2394"/>
                </a:lnTo>
                <a:lnTo>
                  <a:pt x="1521" y="2396"/>
                </a:lnTo>
                <a:lnTo>
                  <a:pt x="1521" y="2396"/>
                </a:lnTo>
                <a:lnTo>
                  <a:pt x="1519" y="2399"/>
                </a:lnTo>
                <a:lnTo>
                  <a:pt x="1519" y="2399"/>
                </a:lnTo>
                <a:lnTo>
                  <a:pt x="1519" y="2401"/>
                </a:lnTo>
                <a:lnTo>
                  <a:pt x="1519" y="2403"/>
                </a:lnTo>
                <a:lnTo>
                  <a:pt x="1517" y="2403"/>
                </a:lnTo>
                <a:lnTo>
                  <a:pt x="1517" y="2403"/>
                </a:lnTo>
                <a:lnTo>
                  <a:pt x="1517" y="2403"/>
                </a:lnTo>
                <a:lnTo>
                  <a:pt x="1515" y="2403"/>
                </a:lnTo>
                <a:lnTo>
                  <a:pt x="1515" y="2403"/>
                </a:lnTo>
                <a:lnTo>
                  <a:pt x="1515" y="2405"/>
                </a:lnTo>
                <a:lnTo>
                  <a:pt x="1515" y="2405"/>
                </a:lnTo>
                <a:lnTo>
                  <a:pt x="1517" y="2407"/>
                </a:lnTo>
                <a:lnTo>
                  <a:pt x="1517" y="2409"/>
                </a:lnTo>
                <a:lnTo>
                  <a:pt x="1513" y="2409"/>
                </a:lnTo>
                <a:lnTo>
                  <a:pt x="1513" y="2409"/>
                </a:lnTo>
                <a:lnTo>
                  <a:pt x="1513" y="2411"/>
                </a:lnTo>
                <a:lnTo>
                  <a:pt x="1515" y="2411"/>
                </a:lnTo>
                <a:lnTo>
                  <a:pt x="1517" y="2413"/>
                </a:lnTo>
                <a:close/>
                <a:moveTo>
                  <a:pt x="1586" y="2510"/>
                </a:moveTo>
                <a:lnTo>
                  <a:pt x="1584" y="2512"/>
                </a:lnTo>
                <a:lnTo>
                  <a:pt x="1582" y="2512"/>
                </a:lnTo>
                <a:lnTo>
                  <a:pt x="1582" y="2512"/>
                </a:lnTo>
                <a:lnTo>
                  <a:pt x="1580" y="2512"/>
                </a:lnTo>
                <a:lnTo>
                  <a:pt x="1580" y="2512"/>
                </a:lnTo>
                <a:lnTo>
                  <a:pt x="1580" y="2510"/>
                </a:lnTo>
                <a:lnTo>
                  <a:pt x="1578" y="2510"/>
                </a:lnTo>
                <a:lnTo>
                  <a:pt x="1576" y="2510"/>
                </a:lnTo>
                <a:lnTo>
                  <a:pt x="1574" y="2510"/>
                </a:lnTo>
                <a:lnTo>
                  <a:pt x="1574" y="2510"/>
                </a:lnTo>
                <a:lnTo>
                  <a:pt x="1574" y="2510"/>
                </a:lnTo>
                <a:lnTo>
                  <a:pt x="1574" y="2510"/>
                </a:lnTo>
                <a:lnTo>
                  <a:pt x="1574" y="2510"/>
                </a:lnTo>
                <a:lnTo>
                  <a:pt x="1574" y="2512"/>
                </a:lnTo>
                <a:lnTo>
                  <a:pt x="1574" y="2510"/>
                </a:lnTo>
                <a:lnTo>
                  <a:pt x="1576" y="2510"/>
                </a:lnTo>
                <a:lnTo>
                  <a:pt x="1576" y="2510"/>
                </a:lnTo>
                <a:lnTo>
                  <a:pt x="1576" y="2510"/>
                </a:lnTo>
                <a:lnTo>
                  <a:pt x="1578" y="2512"/>
                </a:lnTo>
                <a:lnTo>
                  <a:pt x="1580" y="2512"/>
                </a:lnTo>
                <a:lnTo>
                  <a:pt x="1580" y="2512"/>
                </a:lnTo>
                <a:lnTo>
                  <a:pt x="1580" y="2514"/>
                </a:lnTo>
                <a:lnTo>
                  <a:pt x="1580" y="2514"/>
                </a:lnTo>
                <a:lnTo>
                  <a:pt x="1582" y="2514"/>
                </a:lnTo>
                <a:lnTo>
                  <a:pt x="1582" y="2514"/>
                </a:lnTo>
                <a:lnTo>
                  <a:pt x="1584" y="2514"/>
                </a:lnTo>
                <a:lnTo>
                  <a:pt x="1584" y="2514"/>
                </a:lnTo>
                <a:lnTo>
                  <a:pt x="1584" y="2514"/>
                </a:lnTo>
                <a:lnTo>
                  <a:pt x="1586" y="2514"/>
                </a:lnTo>
                <a:lnTo>
                  <a:pt x="1586" y="2514"/>
                </a:lnTo>
                <a:lnTo>
                  <a:pt x="1586" y="2516"/>
                </a:lnTo>
                <a:lnTo>
                  <a:pt x="1586" y="2516"/>
                </a:lnTo>
                <a:lnTo>
                  <a:pt x="1588" y="2516"/>
                </a:lnTo>
                <a:lnTo>
                  <a:pt x="1588" y="2514"/>
                </a:lnTo>
                <a:lnTo>
                  <a:pt x="1590" y="2514"/>
                </a:lnTo>
                <a:lnTo>
                  <a:pt x="1588" y="2510"/>
                </a:lnTo>
                <a:lnTo>
                  <a:pt x="1586" y="2510"/>
                </a:lnTo>
                <a:close/>
                <a:moveTo>
                  <a:pt x="1519" y="2417"/>
                </a:moveTo>
                <a:lnTo>
                  <a:pt x="1519" y="2415"/>
                </a:lnTo>
                <a:lnTo>
                  <a:pt x="1517" y="2415"/>
                </a:lnTo>
                <a:lnTo>
                  <a:pt x="1515" y="2417"/>
                </a:lnTo>
                <a:lnTo>
                  <a:pt x="1515" y="2419"/>
                </a:lnTo>
                <a:lnTo>
                  <a:pt x="1515" y="2419"/>
                </a:lnTo>
                <a:lnTo>
                  <a:pt x="1515" y="2419"/>
                </a:lnTo>
                <a:lnTo>
                  <a:pt x="1515" y="2422"/>
                </a:lnTo>
                <a:lnTo>
                  <a:pt x="1517" y="2422"/>
                </a:lnTo>
                <a:lnTo>
                  <a:pt x="1517" y="2422"/>
                </a:lnTo>
                <a:lnTo>
                  <a:pt x="1521" y="2422"/>
                </a:lnTo>
                <a:lnTo>
                  <a:pt x="1521" y="2419"/>
                </a:lnTo>
                <a:lnTo>
                  <a:pt x="1523" y="2419"/>
                </a:lnTo>
                <a:lnTo>
                  <a:pt x="1523" y="2417"/>
                </a:lnTo>
                <a:lnTo>
                  <a:pt x="1521" y="2417"/>
                </a:lnTo>
                <a:lnTo>
                  <a:pt x="1519" y="2417"/>
                </a:lnTo>
                <a:close/>
                <a:moveTo>
                  <a:pt x="1519" y="2426"/>
                </a:moveTo>
                <a:lnTo>
                  <a:pt x="1519" y="2426"/>
                </a:lnTo>
                <a:lnTo>
                  <a:pt x="1519" y="2426"/>
                </a:lnTo>
                <a:lnTo>
                  <a:pt x="1519" y="2426"/>
                </a:lnTo>
                <a:lnTo>
                  <a:pt x="1517" y="2424"/>
                </a:lnTo>
                <a:lnTo>
                  <a:pt x="1515" y="2424"/>
                </a:lnTo>
                <a:lnTo>
                  <a:pt x="1515" y="2426"/>
                </a:lnTo>
                <a:lnTo>
                  <a:pt x="1515" y="2426"/>
                </a:lnTo>
                <a:lnTo>
                  <a:pt x="1515" y="2428"/>
                </a:lnTo>
                <a:lnTo>
                  <a:pt x="1515" y="2428"/>
                </a:lnTo>
                <a:lnTo>
                  <a:pt x="1515" y="2430"/>
                </a:lnTo>
                <a:lnTo>
                  <a:pt x="1515" y="2430"/>
                </a:lnTo>
                <a:lnTo>
                  <a:pt x="1517" y="2430"/>
                </a:lnTo>
                <a:lnTo>
                  <a:pt x="1517" y="2428"/>
                </a:lnTo>
                <a:lnTo>
                  <a:pt x="1517" y="2426"/>
                </a:lnTo>
                <a:lnTo>
                  <a:pt x="1519" y="2426"/>
                </a:lnTo>
                <a:close/>
                <a:moveTo>
                  <a:pt x="1521" y="2443"/>
                </a:moveTo>
                <a:lnTo>
                  <a:pt x="1523" y="2443"/>
                </a:lnTo>
                <a:lnTo>
                  <a:pt x="1523" y="2443"/>
                </a:lnTo>
                <a:lnTo>
                  <a:pt x="1525" y="2440"/>
                </a:lnTo>
                <a:lnTo>
                  <a:pt x="1525" y="2440"/>
                </a:lnTo>
                <a:lnTo>
                  <a:pt x="1527" y="2443"/>
                </a:lnTo>
                <a:lnTo>
                  <a:pt x="1527" y="2443"/>
                </a:lnTo>
                <a:lnTo>
                  <a:pt x="1527" y="2440"/>
                </a:lnTo>
                <a:lnTo>
                  <a:pt x="1527" y="2440"/>
                </a:lnTo>
                <a:lnTo>
                  <a:pt x="1527" y="2438"/>
                </a:lnTo>
                <a:lnTo>
                  <a:pt x="1527" y="2438"/>
                </a:lnTo>
                <a:lnTo>
                  <a:pt x="1525" y="2438"/>
                </a:lnTo>
                <a:lnTo>
                  <a:pt x="1523" y="2440"/>
                </a:lnTo>
                <a:lnTo>
                  <a:pt x="1521" y="2440"/>
                </a:lnTo>
                <a:lnTo>
                  <a:pt x="1519" y="2440"/>
                </a:lnTo>
                <a:lnTo>
                  <a:pt x="1519" y="2443"/>
                </a:lnTo>
                <a:lnTo>
                  <a:pt x="1517" y="2443"/>
                </a:lnTo>
                <a:lnTo>
                  <a:pt x="1517" y="2445"/>
                </a:lnTo>
                <a:lnTo>
                  <a:pt x="1517" y="2447"/>
                </a:lnTo>
                <a:lnTo>
                  <a:pt x="1519" y="2445"/>
                </a:lnTo>
                <a:lnTo>
                  <a:pt x="1519" y="2445"/>
                </a:lnTo>
                <a:lnTo>
                  <a:pt x="1521" y="2443"/>
                </a:lnTo>
                <a:lnTo>
                  <a:pt x="1521" y="2443"/>
                </a:lnTo>
                <a:close/>
                <a:moveTo>
                  <a:pt x="1525" y="2457"/>
                </a:moveTo>
                <a:lnTo>
                  <a:pt x="1527" y="2453"/>
                </a:lnTo>
                <a:lnTo>
                  <a:pt x="1527" y="2453"/>
                </a:lnTo>
                <a:lnTo>
                  <a:pt x="1525" y="2451"/>
                </a:lnTo>
                <a:lnTo>
                  <a:pt x="1525" y="2451"/>
                </a:lnTo>
                <a:lnTo>
                  <a:pt x="1525" y="2451"/>
                </a:lnTo>
                <a:lnTo>
                  <a:pt x="1523" y="2447"/>
                </a:lnTo>
                <a:lnTo>
                  <a:pt x="1523" y="2447"/>
                </a:lnTo>
                <a:lnTo>
                  <a:pt x="1523" y="2449"/>
                </a:lnTo>
                <a:lnTo>
                  <a:pt x="1521" y="2449"/>
                </a:lnTo>
                <a:lnTo>
                  <a:pt x="1519" y="2449"/>
                </a:lnTo>
                <a:lnTo>
                  <a:pt x="1521" y="2451"/>
                </a:lnTo>
                <a:lnTo>
                  <a:pt x="1521" y="2455"/>
                </a:lnTo>
                <a:lnTo>
                  <a:pt x="1523" y="2457"/>
                </a:lnTo>
                <a:lnTo>
                  <a:pt x="1523" y="2459"/>
                </a:lnTo>
                <a:lnTo>
                  <a:pt x="1525" y="2459"/>
                </a:lnTo>
                <a:lnTo>
                  <a:pt x="1525" y="2457"/>
                </a:lnTo>
                <a:close/>
                <a:moveTo>
                  <a:pt x="1567" y="2497"/>
                </a:moveTo>
                <a:lnTo>
                  <a:pt x="1569" y="2497"/>
                </a:lnTo>
                <a:lnTo>
                  <a:pt x="1571" y="2497"/>
                </a:lnTo>
                <a:lnTo>
                  <a:pt x="1571" y="2497"/>
                </a:lnTo>
                <a:lnTo>
                  <a:pt x="1576" y="2499"/>
                </a:lnTo>
                <a:lnTo>
                  <a:pt x="1578" y="2499"/>
                </a:lnTo>
                <a:lnTo>
                  <a:pt x="1578" y="2499"/>
                </a:lnTo>
                <a:lnTo>
                  <a:pt x="1578" y="2499"/>
                </a:lnTo>
                <a:lnTo>
                  <a:pt x="1578" y="2497"/>
                </a:lnTo>
                <a:lnTo>
                  <a:pt x="1580" y="2497"/>
                </a:lnTo>
                <a:lnTo>
                  <a:pt x="1578" y="2495"/>
                </a:lnTo>
                <a:lnTo>
                  <a:pt x="1578" y="2495"/>
                </a:lnTo>
                <a:lnTo>
                  <a:pt x="1576" y="2495"/>
                </a:lnTo>
                <a:lnTo>
                  <a:pt x="1574" y="2493"/>
                </a:lnTo>
                <a:lnTo>
                  <a:pt x="1571" y="2491"/>
                </a:lnTo>
                <a:lnTo>
                  <a:pt x="1569" y="2491"/>
                </a:lnTo>
                <a:lnTo>
                  <a:pt x="1565" y="2491"/>
                </a:lnTo>
                <a:lnTo>
                  <a:pt x="1563" y="2491"/>
                </a:lnTo>
                <a:lnTo>
                  <a:pt x="1563" y="2491"/>
                </a:lnTo>
                <a:lnTo>
                  <a:pt x="1561" y="2493"/>
                </a:lnTo>
                <a:lnTo>
                  <a:pt x="1563" y="2495"/>
                </a:lnTo>
                <a:lnTo>
                  <a:pt x="1565" y="2497"/>
                </a:lnTo>
                <a:lnTo>
                  <a:pt x="1565" y="2499"/>
                </a:lnTo>
                <a:lnTo>
                  <a:pt x="1567" y="2497"/>
                </a:lnTo>
                <a:lnTo>
                  <a:pt x="1567" y="2497"/>
                </a:lnTo>
                <a:close/>
                <a:moveTo>
                  <a:pt x="1712" y="2222"/>
                </a:moveTo>
                <a:lnTo>
                  <a:pt x="1710" y="2222"/>
                </a:lnTo>
                <a:lnTo>
                  <a:pt x="1708" y="2222"/>
                </a:lnTo>
                <a:lnTo>
                  <a:pt x="1708" y="2222"/>
                </a:lnTo>
                <a:lnTo>
                  <a:pt x="1710" y="2225"/>
                </a:lnTo>
                <a:lnTo>
                  <a:pt x="1710" y="2225"/>
                </a:lnTo>
                <a:lnTo>
                  <a:pt x="1712" y="2225"/>
                </a:lnTo>
                <a:lnTo>
                  <a:pt x="1712" y="2225"/>
                </a:lnTo>
                <a:lnTo>
                  <a:pt x="1712" y="2222"/>
                </a:lnTo>
                <a:close/>
                <a:moveTo>
                  <a:pt x="1680" y="2508"/>
                </a:moveTo>
                <a:lnTo>
                  <a:pt x="1680" y="2508"/>
                </a:lnTo>
                <a:lnTo>
                  <a:pt x="1678" y="2508"/>
                </a:lnTo>
                <a:lnTo>
                  <a:pt x="1678" y="2508"/>
                </a:lnTo>
                <a:lnTo>
                  <a:pt x="1674" y="2508"/>
                </a:lnTo>
                <a:lnTo>
                  <a:pt x="1672" y="2505"/>
                </a:lnTo>
                <a:lnTo>
                  <a:pt x="1672" y="2508"/>
                </a:lnTo>
                <a:lnTo>
                  <a:pt x="1672" y="2508"/>
                </a:lnTo>
                <a:lnTo>
                  <a:pt x="1670" y="2508"/>
                </a:lnTo>
                <a:lnTo>
                  <a:pt x="1670" y="2510"/>
                </a:lnTo>
                <a:lnTo>
                  <a:pt x="1670" y="2510"/>
                </a:lnTo>
                <a:lnTo>
                  <a:pt x="1672" y="2510"/>
                </a:lnTo>
                <a:lnTo>
                  <a:pt x="1674" y="2510"/>
                </a:lnTo>
                <a:lnTo>
                  <a:pt x="1674" y="2510"/>
                </a:lnTo>
                <a:lnTo>
                  <a:pt x="1676" y="2508"/>
                </a:lnTo>
                <a:lnTo>
                  <a:pt x="1680" y="2508"/>
                </a:lnTo>
                <a:lnTo>
                  <a:pt x="1680" y="2508"/>
                </a:lnTo>
                <a:lnTo>
                  <a:pt x="1683" y="2508"/>
                </a:lnTo>
                <a:lnTo>
                  <a:pt x="1683" y="2508"/>
                </a:lnTo>
                <a:lnTo>
                  <a:pt x="1683" y="2508"/>
                </a:lnTo>
                <a:lnTo>
                  <a:pt x="1680" y="2508"/>
                </a:lnTo>
                <a:close/>
                <a:moveTo>
                  <a:pt x="1724" y="2451"/>
                </a:moveTo>
                <a:lnTo>
                  <a:pt x="1727" y="2449"/>
                </a:lnTo>
                <a:lnTo>
                  <a:pt x="1724" y="2449"/>
                </a:lnTo>
                <a:lnTo>
                  <a:pt x="1724" y="2449"/>
                </a:lnTo>
                <a:lnTo>
                  <a:pt x="1722" y="2449"/>
                </a:lnTo>
                <a:lnTo>
                  <a:pt x="1722" y="2451"/>
                </a:lnTo>
                <a:lnTo>
                  <a:pt x="1722" y="2451"/>
                </a:lnTo>
                <a:lnTo>
                  <a:pt x="1724" y="2453"/>
                </a:lnTo>
                <a:lnTo>
                  <a:pt x="1724" y="2453"/>
                </a:lnTo>
                <a:lnTo>
                  <a:pt x="1724" y="2451"/>
                </a:lnTo>
                <a:close/>
                <a:moveTo>
                  <a:pt x="1745" y="2447"/>
                </a:moveTo>
                <a:lnTo>
                  <a:pt x="1745" y="2447"/>
                </a:lnTo>
                <a:lnTo>
                  <a:pt x="1747" y="2445"/>
                </a:lnTo>
                <a:lnTo>
                  <a:pt x="1747" y="2445"/>
                </a:lnTo>
                <a:lnTo>
                  <a:pt x="1747" y="2445"/>
                </a:lnTo>
                <a:lnTo>
                  <a:pt x="1750" y="2443"/>
                </a:lnTo>
                <a:lnTo>
                  <a:pt x="1750" y="2443"/>
                </a:lnTo>
                <a:lnTo>
                  <a:pt x="1747" y="2443"/>
                </a:lnTo>
                <a:lnTo>
                  <a:pt x="1747" y="2440"/>
                </a:lnTo>
                <a:lnTo>
                  <a:pt x="1745" y="2443"/>
                </a:lnTo>
                <a:lnTo>
                  <a:pt x="1745" y="2443"/>
                </a:lnTo>
                <a:lnTo>
                  <a:pt x="1743" y="2443"/>
                </a:lnTo>
                <a:lnTo>
                  <a:pt x="1741" y="2443"/>
                </a:lnTo>
                <a:lnTo>
                  <a:pt x="1741" y="2443"/>
                </a:lnTo>
                <a:lnTo>
                  <a:pt x="1739" y="2443"/>
                </a:lnTo>
                <a:lnTo>
                  <a:pt x="1739" y="2443"/>
                </a:lnTo>
                <a:lnTo>
                  <a:pt x="1737" y="2443"/>
                </a:lnTo>
                <a:lnTo>
                  <a:pt x="1735" y="2443"/>
                </a:lnTo>
                <a:lnTo>
                  <a:pt x="1733" y="2443"/>
                </a:lnTo>
                <a:lnTo>
                  <a:pt x="1731" y="2440"/>
                </a:lnTo>
                <a:lnTo>
                  <a:pt x="1731" y="2440"/>
                </a:lnTo>
                <a:lnTo>
                  <a:pt x="1731" y="2443"/>
                </a:lnTo>
                <a:lnTo>
                  <a:pt x="1731" y="2443"/>
                </a:lnTo>
                <a:lnTo>
                  <a:pt x="1731" y="2443"/>
                </a:lnTo>
                <a:lnTo>
                  <a:pt x="1733" y="2445"/>
                </a:lnTo>
                <a:lnTo>
                  <a:pt x="1735" y="2445"/>
                </a:lnTo>
                <a:lnTo>
                  <a:pt x="1735" y="2447"/>
                </a:lnTo>
                <a:lnTo>
                  <a:pt x="1735" y="2447"/>
                </a:lnTo>
                <a:lnTo>
                  <a:pt x="1731" y="2447"/>
                </a:lnTo>
                <a:lnTo>
                  <a:pt x="1731" y="2447"/>
                </a:lnTo>
                <a:lnTo>
                  <a:pt x="1731" y="2449"/>
                </a:lnTo>
                <a:lnTo>
                  <a:pt x="1731" y="2449"/>
                </a:lnTo>
                <a:lnTo>
                  <a:pt x="1733" y="2449"/>
                </a:lnTo>
                <a:lnTo>
                  <a:pt x="1733" y="2449"/>
                </a:lnTo>
                <a:lnTo>
                  <a:pt x="1735" y="2449"/>
                </a:lnTo>
                <a:lnTo>
                  <a:pt x="1735" y="2449"/>
                </a:lnTo>
                <a:lnTo>
                  <a:pt x="1735" y="2449"/>
                </a:lnTo>
                <a:lnTo>
                  <a:pt x="1735" y="2449"/>
                </a:lnTo>
                <a:lnTo>
                  <a:pt x="1733" y="2451"/>
                </a:lnTo>
                <a:lnTo>
                  <a:pt x="1733" y="2451"/>
                </a:lnTo>
                <a:lnTo>
                  <a:pt x="1731" y="2453"/>
                </a:lnTo>
                <a:lnTo>
                  <a:pt x="1727" y="2453"/>
                </a:lnTo>
                <a:lnTo>
                  <a:pt x="1724" y="2455"/>
                </a:lnTo>
                <a:lnTo>
                  <a:pt x="1727" y="2457"/>
                </a:lnTo>
                <a:lnTo>
                  <a:pt x="1729" y="2457"/>
                </a:lnTo>
                <a:lnTo>
                  <a:pt x="1731" y="2457"/>
                </a:lnTo>
                <a:lnTo>
                  <a:pt x="1731" y="2457"/>
                </a:lnTo>
                <a:lnTo>
                  <a:pt x="1733" y="2457"/>
                </a:lnTo>
                <a:lnTo>
                  <a:pt x="1733" y="2457"/>
                </a:lnTo>
                <a:lnTo>
                  <a:pt x="1733" y="2455"/>
                </a:lnTo>
                <a:lnTo>
                  <a:pt x="1735" y="2455"/>
                </a:lnTo>
                <a:lnTo>
                  <a:pt x="1735" y="2453"/>
                </a:lnTo>
                <a:lnTo>
                  <a:pt x="1735" y="2453"/>
                </a:lnTo>
                <a:lnTo>
                  <a:pt x="1737" y="2453"/>
                </a:lnTo>
                <a:lnTo>
                  <a:pt x="1739" y="2453"/>
                </a:lnTo>
                <a:lnTo>
                  <a:pt x="1739" y="2453"/>
                </a:lnTo>
                <a:lnTo>
                  <a:pt x="1743" y="2449"/>
                </a:lnTo>
                <a:lnTo>
                  <a:pt x="1745" y="2447"/>
                </a:lnTo>
                <a:close/>
                <a:moveTo>
                  <a:pt x="1630" y="2529"/>
                </a:moveTo>
                <a:lnTo>
                  <a:pt x="1626" y="2529"/>
                </a:lnTo>
                <a:lnTo>
                  <a:pt x="1626" y="2529"/>
                </a:lnTo>
                <a:lnTo>
                  <a:pt x="1624" y="2529"/>
                </a:lnTo>
                <a:lnTo>
                  <a:pt x="1624" y="2529"/>
                </a:lnTo>
                <a:lnTo>
                  <a:pt x="1626" y="2529"/>
                </a:lnTo>
                <a:lnTo>
                  <a:pt x="1626" y="2531"/>
                </a:lnTo>
                <a:lnTo>
                  <a:pt x="1628" y="2531"/>
                </a:lnTo>
                <a:lnTo>
                  <a:pt x="1628" y="2531"/>
                </a:lnTo>
                <a:lnTo>
                  <a:pt x="1630" y="2531"/>
                </a:lnTo>
                <a:lnTo>
                  <a:pt x="1630" y="2529"/>
                </a:lnTo>
                <a:lnTo>
                  <a:pt x="1630" y="2529"/>
                </a:lnTo>
                <a:lnTo>
                  <a:pt x="1630" y="2529"/>
                </a:lnTo>
                <a:close/>
                <a:moveTo>
                  <a:pt x="1636" y="2514"/>
                </a:moveTo>
                <a:lnTo>
                  <a:pt x="1634" y="2512"/>
                </a:lnTo>
                <a:lnTo>
                  <a:pt x="1630" y="2512"/>
                </a:lnTo>
                <a:lnTo>
                  <a:pt x="1624" y="2510"/>
                </a:lnTo>
                <a:lnTo>
                  <a:pt x="1622" y="2510"/>
                </a:lnTo>
                <a:lnTo>
                  <a:pt x="1618" y="2512"/>
                </a:lnTo>
                <a:lnTo>
                  <a:pt x="1620" y="2514"/>
                </a:lnTo>
                <a:lnTo>
                  <a:pt x="1620" y="2516"/>
                </a:lnTo>
                <a:lnTo>
                  <a:pt x="1622" y="2516"/>
                </a:lnTo>
                <a:lnTo>
                  <a:pt x="1622" y="2516"/>
                </a:lnTo>
                <a:lnTo>
                  <a:pt x="1626" y="2518"/>
                </a:lnTo>
                <a:lnTo>
                  <a:pt x="1626" y="2518"/>
                </a:lnTo>
                <a:lnTo>
                  <a:pt x="1628" y="2516"/>
                </a:lnTo>
                <a:lnTo>
                  <a:pt x="1628" y="2516"/>
                </a:lnTo>
                <a:lnTo>
                  <a:pt x="1630" y="2516"/>
                </a:lnTo>
                <a:lnTo>
                  <a:pt x="1630" y="2516"/>
                </a:lnTo>
                <a:lnTo>
                  <a:pt x="1630" y="2516"/>
                </a:lnTo>
                <a:lnTo>
                  <a:pt x="1630" y="2516"/>
                </a:lnTo>
                <a:lnTo>
                  <a:pt x="1630" y="2516"/>
                </a:lnTo>
                <a:lnTo>
                  <a:pt x="1632" y="2518"/>
                </a:lnTo>
                <a:lnTo>
                  <a:pt x="1632" y="2518"/>
                </a:lnTo>
                <a:lnTo>
                  <a:pt x="1634" y="2518"/>
                </a:lnTo>
                <a:lnTo>
                  <a:pt x="1634" y="2516"/>
                </a:lnTo>
                <a:lnTo>
                  <a:pt x="1636" y="2516"/>
                </a:lnTo>
                <a:lnTo>
                  <a:pt x="1636" y="2516"/>
                </a:lnTo>
                <a:lnTo>
                  <a:pt x="1636" y="2514"/>
                </a:lnTo>
                <a:lnTo>
                  <a:pt x="1636" y="2514"/>
                </a:lnTo>
                <a:close/>
                <a:moveTo>
                  <a:pt x="1632" y="2524"/>
                </a:moveTo>
                <a:lnTo>
                  <a:pt x="1632" y="2524"/>
                </a:lnTo>
                <a:lnTo>
                  <a:pt x="1632" y="2524"/>
                </a:lnTo>
                <a:lnTo>
                  <a:pt x="1630" y="2524"/>
                </a:lnTo>
                <a:lnTo>
                  <a:pt x="1630" y="2524"/>
                </a:lnTo>
                <a:lnTo>
                  <a:pt x="1630" y="2526"/>
                </a:lnTo>
                <a:lnTo>
                  <a:pt x="1628" y="2526"/>
                </a:lnTo>
                <a:lnTo>
                  <a:pt x="1628" y="2526"/>
                </a:lnTo>
                <a:lnTo>
                  <a:pt x="1632" y="2526"/>
                </a:lnTo>
                <a:lnTo>
                  <a:pt x="1632" y="2526"/>
                </a:lnTo>
                <a:lnTo>
                  <a:pt x="1632" y="2529"/>
                </a:lnTo>
                <a:lnTo>
                  <a:pt x="1632" y="2529"/>
                </a:lnTo>
                <a:lnTo>
                  <a:pt x="1632" y="2526"/>
                </a:lnTo>
                <a:lnTo>
                  <a:pt x="1632" y="2526"/>
                </a:lnTo>
                <a:lnTo>
                  <a:pt x="1632" y="2526"/>
                </a:lnTo>
                <a:lnTo>
                  <a:pt x="1632" y="2524"/>
                </a:lnTo>
                <a:close/>
                <a:moveTo>
                  <a:pt x="1643" y="2516"/>
                </a:moveTo>
                <a:lnTo>
                  <a:pt x="1643" y="2516"/>
                </a:lnTo>
                <a:lnTo>
                  <a:pt x="1643" y="2516"/>
                </a:lnTo>
                <a:lnTo>
                  <a:pt x="1643" y="2516"/>
                </a:lnTo>
                <a:lnTo>
                  <a:pt x="1643" y="2518"/>
                </a:lnTo>
                <a:lnTo>
                  <a:pt x="1643" y="2518"/>
                </a:lnTo>
                <a:lnTo>
                  <a:pt x="1643" y="2518"/>
                </a:lnTo>
                <a:lnTo>
                  <a:pt x="1645" y="2516"/>
                </a:lnTo>
                <a:lnTo>
                  <a:pt x="1645" y="2516"/>
                </a:lnTo>
                <a:lnTo>
                  <a:pt x="1645" y="2516"/>
                </a:lnTo>
                <a:lnTo>
                  <a:pt x="1643" y="2516"/>
                </a:lnTo>
                <a:close/>
                <a:moveTo>
                  <a:pt x="1737" y="2440"/>
                </a:moveTo>
                <a:lnTo>
                  <a:pt x="1737" y="2440"/>
                </a:lnTo>
                <a:lnTo>
                  <a:pt x="1737" y="2440"/>
                </a:lnTo>
                <a:lnTo>
                  <a:pt x="1735" y="2440"/>
                </a:lnTo>
                <a:lnTo>
                  <a:pt x="1735" y="2440"/>
                </a:lnTo>
                <a:lnTo>
                  <a:pt x="1735" y="2443"/>
                </a:lnTo>
                <a:lnTo>
                  <a:pt x="1737" y="2443"/>
                </a:lnTo>
                <a:lnTo>
                  <a:pt x="1737" y="2440"/>
                </a:lnTo>
                <a:close/>
                <a:moveTo>
                  <a:pt x="1297" y="1640"/>
                </a:moveTo>
                <a:lnTo>
                  <a:pt x="1297" y="1640"/>
                </a:lnTo>
                <a:lnTo>
                  <a:pt x="1297" y="1642"/>
                </a:lnTo>
                <a:lnTo>
                  <a:pt x="1299" y="1642"/>
                </a:lnTo>
                <a:lnTo>
                  <a:pt x="1299" y="1642"/>
                </a:lnTo>
                <a:lnTo>
                  <a:pt x="1299" y="1642"/>
                </a:lnTo>
                <a:lnTo>
                  <a:pt x="1299" y="1642"/>
                </a:lnTo>
                <a:lnTo>
                  <a:pt x="1301" y="1640"/>
                </a:lnTo>
                <a:lnTo>
                  <a:pt x="1301" y="1640"/>
                </a:lnTo>
                <a:lnTo>
                  <a:pt x="1299" y="1638"/>
                </a:lnTo>
                <a:lnTo>
                  <a:pt x="1297" y="1640"/>
                </a:lnTo>
                <a:close/>
                <a:moveTo>
                  <a:pt x="1291" y="1640"/>
                </a:moveTo>
                <a:lnTo>
                  <a:pt x="1291" y="1640"/>
                </a:lnTo>
                <a:lnTo>
                  <a:pt x="1291" y="1640"/>
                </a:lnTo>
                <a:lnTo>
                  <a:pt x="1291" y="1638"/>
                </a:lnTo>
                <a:lnTo>
                  <a:pt x="1287" y="1633"/>
                </a:lnTo>
                <a:lnTo>
                  <a:pt x="1287" y="1631"/>
                </a:lnTo>
                <a:lnTo>
                  <a:pt x="1284" y="1631"/>
                </a:lnTo>
                <a:lnTo>
                  <a:pt x="1284" y="1629"/>
                </a:lnTo>
                <a:lnTo>
                  <a:pt x="1284" y="1629"/>
                </a:lnTo>
                <a:lnTo>
                  <a:pt x="1282" y="1629"/>
                </a:lnTo>
                <a:lnTo>
                  <a:pt x="1282" y="1631"/>
                </a:lnTo>
                <a:lnTo>
                  <a:pt x="1280" y="1631"/>
                </a:lnTo>
                <a:lnTo>
                  <a:pt x="1280" y="1631"/>
                </a:lnTo>
                <a:lnTo>
                  <a:pt x="1282" y="1631"/>
                </a:lnTo>
                <a:lnTo>
                  <a:pt x="1282" y="1631"/>
                </a:lnTo>
                <a:lnTo>
                  <a:pt x="1282" y="1631"/>
                </a:lnTo>
                <a:lnTo>
                  <a:pt x="1284" y="1635"/>
                </a:lnTo>
                <a:lnTo>
                  <a:pt x="1287" y="1638"/>
                </a:lnTo>
                <a:lnTo>
                  <a:pt x="1287" y="1638"/>
                </a:lnTo>
                <a:lnTo>
                  <a:pt x="1289" y="1640"/>
                </a:lnTo>
                <a:lnTo>
                  <a:pt x="1287" y="1640"/>
                </a:lnTo>
                <a:lnTo>
                  <a:pt x="1284" y="1642"/>
                </a:lnTo>
                <a:lnTo>
                  <a:pt x="1282" y="1642"/>
                </a:lnTo>
                <a:lnTo>
                  <a:pt x="1282" y="1644"/>
                </a:lnTo>
                <a:lnTo>
                  <a:pt x="1282" y="1644"/>
                </a:lnTo>
                <a:lnTo>
                  <a:pt x="1282" y="1646"/>
                </a:lnTo>
                <a:lnTo>
                  <a:pt x="1284" y="1646"/>
                </a:lnTo>
                <a:lnTo>
                  <a:pt x="1287" y="1646"/>
                </a:lnTo>
                <a:lnTo>
                  <a:pt x="1291" y="1644"/>
                </a:lnTo>
                <a:lnTo>
                  <a:pt x="1293" y="1642"/>
                </a:lnTo>
                <a:lnTo>
                  <a:pt x="1291" y="1642"/>
                </a:lnTo>
                <a:lnTo>
                  <a:pt x="1291" y="1640"/>
                </a:lnTo>
                <a:close/>
                <a:moveTo>
                  <a:pt x="1023" y="2030"/>
                </a:moveTo>
                <a:lnTo>
                  <a:pt x="1023" y="2030"/>
                </a:lnTo>
                <a:lnTo>
                  <a:pt x="1023" y="2032"/>
                </a:lnTo>
                <a:lnTo>
                  <a:pt x="1025" y="2030"/>
                </a:lnTo>
                <a:lnTo>
                  <a:pt x="1025" y="2030"/>
                </a:lnTo>
                <a:lnTo>
                  <a:pt x="1025" y="2030"/>
                </a:lnTo>
                <a:lnTo>
                  <a:pt x="1023" y="2030"/>
                </a:lnTo>
                <a:close/>
                <a:moveTo>
                  <a:pt x="1284" y="1638"/>
                </a:moveTo>
                <a:lnTo>
                  <a:pt x="1284" y="1635"/>
                </a:lnTo>
                <a:lnTo>
                  <a:pt x="1282" y="1635"/>
                </a:lnTo>
                <a:lnTo>
                  <a:pt x="1280" y="1635"/>
                </a:lnTo>
                <a:lnTo>
                  <a:pt x="1280" y="1635"/>
                </a:lnTo>
                <a:lnTo>
                  <a:pt x="1280" y="1638"/>
                </a:lnTo>
                <a:lnTo>
                  <a:pt x="1280" y="1638"/>
                </a:lnTo>
                <a:lnTo>
                  <a:pt x="1282" y="1638"/>
                </a:lnTo>
                <a:lnTo>
                  <a:pt x="1282" y="1638"/>
                </a:lnTo>
                <a:lnTo>
                  <a:pt x="1284" y="1638"/>
                </a:lnTo>
                <a:close/>
                <a:moveTo>
                  <a:pt x="987" y="1271"/>
                </a:moveTo>
                <a:lnTo>
                  <a:pt x="985" y="1273"/>
                </a:lnTo>
                <a:lnTo>
                  <a:pt x="989" y="1275"/>
                </a:lnTo>
                <a:lnTo>
                  <a:pt x="989" y="1275"/>
                </a:lnTo>
                <a:lnTo>
                  <a:pt x="987" y="1273"/>
                </a:lnTo>
                <a:lnTo>
                  <a:pt x="987" y="1271"/>
                </a:lnTo>
                <a:close/>
                <a:moveTo>
                  <a:pt x="1064" y="1315"/>
                </a:moveTo>
                <a:lnTo>
                  <a:pt x="1062" y="1315"/>
                </a:lnTo>
                <a:lnTo>
                  <a:pt x="1062" y="1317"/>
                </a:lnTo>
                <a:lnTo>
                  <a:pt x="1062" y="1317"/>
                </a:lnTo>
                <a:lnTo>
                  <a:pt x="1064" y="1317"/>
                </a:lnTo>
                <a:lnTo>
                  <a:pt x="1064" y="1317"/>
                </a:lnTo>
                <a:lnTo>
                  <a:pt x="1064" y="1315"/>
                </a:lnTo>
                <a:lnTo>
                  <a:pt x="1064" y="1315"/>
                </a:lnTo>
                <a:close/>
                <a:moveTo>
                  <a:pt x="999" y="1357"/>
                </a:moveTo>
                <a:lnTo>
                  <a:pt x="999" y="1359"/>
                </a:lnTo>
                <a:lnTo>
                  <a:pt x="999" y="1359"/>
                </a:lnTo>
                <a:lnTo>
                  <a:pt x="999" y="1359"/>
                </a:lnTo>
                <a:lnTo>
                  <a:pt x="1002" y="1359"/>
                </a:lnTo>
                <a:lnTo>
                  <a:pt x="999" y="1359"/>
                </a:lnTo>
                <a:lnTo>
                  <a:pt x="999" y="1357"/>
                </a:lnTo>
                <a:close/>
                <a:moveTo>
                  <a:pt x="891" y="1132"/>
                </a:moveTo>
                <a:lnTo>
                  <a:pt x="891" y="1132"/>
                </a:lnTo>
                <a:lnTo>
                  <a:pt x="891" y="1134"/>
                </a:lnTo>
                <a:lnTo>
                  <a:pt x="893" y="1134"/>
                </a:lnTo>
                <a:lnTo>
                  <a:pt x="893" y="1134"/>
                </a:lnTo>
                <a:lnTo>
                  <a:pt x="895" y="1134"/>
                </a:lnTo>
                <a:lnTo>
                  <a:pt x="893" y="1134"/>
                </a:lnTo>
                <a:lnTo>
                  <a:pt x="893" y="1132"/>
                </a:lnTo>
                <a:lnTo>
                  <a:pt x="891" y="1132"/>
                </a:lnTo>
                <a:lnTo>
                  <a:pt x="891" y="1132"/>
                </a:lnTo>
                <a:lnTo>
                  <a:pt x="891" y="1132"/>
                </a:lnTo>
                <a:lnTo>
                  <a:pt x="891" y="1132"/>
                </a:lnTo>
                <a:lnTo>
                  <a:pt x="891" y="1132"/>
                </a:lnTo>
                <a:close/>
                <a:moveTo>
                  <a:pt x="1515" y="2401"/>
                </a:moveTo>
                <a:lnTo>
                  <a:pt x="1517" y="2399"/>
                </a:lnTo>
                <a:lnTo>
                  <a:pt x="1519" y="2394"/>
                </a:lnTo>
                <a:lnTo>
                  <a:pt x="1519" y="2394"/>
                </a:lnTo>
                <a:lnTo>
                  <a:pt x="1519" y="2392"/>
                </a:lnTo>
                <a:lnTo>
                  <a:pt x="1517" y="2392"/>
                </a:lnTo>
                <a:lnTo>
                  <a:pt x="1517" y="2394"/>
                </a:lnTo>
                <a:lnTo>
                  <a:pt x="1515" y="2394"/>
                </a:lnTo>
                <a:lnTo>
                  <a:pt x="1513" y="2394"/>
                </a:lnTo>
                <a:lnTo>
                  <a:pt x="1513" y="2394"/>
                </a:lnTo>
                <a:lnTo>
                  <a:pt x="1513" y="2394"/>
                </a:lnTo>
                <a:lnTo>
                  <a:pt x="1513" y="2396"/>
                </a:lnTo>
                <a:lnTo>
                  <a:pt x="1513" y="2396"/>
                </a:lnTo>
                <a:lnTo>
                  <a:pt x="1513" y="2396"/>
                </a:lnTo>
                <a:lnTo>
                  <a:pt x="1513" y="2396"/>
                </a:lnTo>
                <a:lnTo>
                  <a:pt x="1515" y="2399"/>
                </a:lnTo>
                <a:lnTo>
                  <a:pt x="1513" y="2399"/>
                </a:lnTo>
                <a:lnTo>
                  <a:pt x="1513" y="2401"/>
                </a:lnTo>
                <a:lnTo>
                  <a:pt x="1513" y="2401"/>
                </a:lnTo>
                <a:lnTo>
                  <a:pt x="1513" y="2401"/>
                </a:lnTo>
                <a:lnTo>
                  <a:pt x="1515" y="2401"/>
                </a:lnTo>
                <a:close/>
                <a:moveTo>
                  <a:pt x="939" y="1212"/>
                </a:moveTo>
                <a:lnTo>
                  <a:pt x="939" y="1214"/>
                </a:lnTo>
                <a:lnTo>
                  <a:pt x="939" y="1216"/>
                </a:lnTo>
                <a:lnTo>
                  <a:pt x="937" y="1216"/>
                </a:lnTo>
                <a:lnTo>
                  <a:pt x="939" y="1218"/>
                </a:lnTo>
                <a:lnTo>
                  <a:pt x="939" y="1218"/>
                </a:lnTo>
                <a:lnTo>
                  <a:pt x="939" y="1216"/>
                </a:lnTo>
                <a:lnTo>
                  <a:pt x="939" y="1214"/>
                </a:lnTo>
                <a:lnTo>
                  <a:pt x="939" y="1212"/>
                </a:lnTo>
                <a:close/>
                <a:moveTo>
                  <a:pt x="983" y="1271"/>
                </a:moveTo>
                <a:lnTo>
                  <a:pt x="983" y="1269"/>
                </a:lnTo>
                <a:lnTo>
                  <a:pt x="983" y="1269"/>
                </a:lnTo>
                <a:lnTo>
                  <a:pt x="983" y="1266"/>
                </a:lnTo>
                <a:lnTo>
                  <a:pt x="983" y="1266"/>
                </a:lnTo>
                <a:lnTo>
                  <a:pt x="983" y="1262"/>
                </a:lnTo>
                <a:lnTo>
                  <a:pt x="983" y="1260"/>
                </a:lnTo>
                <a:lnTo>
                  <a:pt x="983" y="1266"/>
                </a:lnTo>
                <a:lnTo>
                  <a:pt x="981" y="1269"/>
                </a:lnTo>
                <a:lnTo>
                  <a:pt x="983" y="1269"/>
                </a:lnTo>
                <a:lnTo>
                  <a:pt x="983" y="1269"/>
                </a:lnTo>
                <a:lnTo>
                  <a:pt x="983" y="1271"/>
                </a:lnTo>
                <a:lnTo>
                  <a:pt x="985" y="1273"/>
                </a:lnTo>
                <a:lnTo>
                  <a:pt x="985" y="1273"/>
                </a:lnTo>
                <a:lnTo>
                  <a:pt x="985" y="1271"/>
                </a:lnTo>
                <a:lnTo>
                  <a:pt x="983" y="1271"/>
                </a:lnTo>
                <a:close/>
                <a:moveTo>
                  <a:pt x="895" y="1201"/>
                </a:moveTo>
                <a:lnTo>
                  <a:pt x="895" y="1201"/>
                </a:lnTo>
                <a:lnTo>
                  <a:pt x="895" y="1199"/>
                </a:lnTo>
                <a:lnTo>
                  <a:pt x="893" y="1199"/>
                </a:lnTo>
                <a:lnTo>
                  <a:pt x="893" y="1201"/>
                </a:lnTo>
                <a:lnTo>
                  <a:pt x="893" y="1201"/>
                </a:lnTo>
                <a:lnTo>
                  <a:pt x="895" y="1204"/>
                </a:lnTo>
                <a:lnTo>
                  <a:pt x="895" y="1204"/>
                </a:lnTo>
                <a:lnTo>
                  <a:pt x="895" y="1201"/>
                </a:lnTo>
                <a:lnTo>
                  <a:pt x="895" y="1201"/>
                </a:lnTo>
                <a:close/>
                <a:moveTo>
                  <a:pt x="1523" y="2375"/>
                </a:moveTo>
                <a:lnTo>
                  <a:pt x="1521" y="2378"/>
                </a:lnTo>
                <a:lnTo>
                  <a:pt x="1519" y="2378"/>
                </a:lnTo>
                <a:lnTo>
                  <a:pt x="1517" y="2380"/>
                </a:lnTo>
                <a:lnTo>
                  <a:pt x="1517" y="2380"/>
                </a:lnTo>
                <a:lnTo>
                  <a:pt x="1519" y="2382"/>
                </a:lnTo>
                <a:lnTo>
                  <a:pt x="1519" y="2382"/>
                </a:lnTo>
                <a:lnTo>
                  <a:pt x="1519" y="2384"/>
                </a:lnTo>
                <a:lnTo>
                  <a:pt x="1519" y="2386"/>
                </a:lnTo>
                <a:lnTo>
                  <a:pt x="1521" y="2386"/>
                </a:lnTo>
                <a:lnTo>
                  <a:pt x="1521" y="2388"/>
                </a:lnTo>
                <a:lnTo>
                  <a:pt x="1523" y="2390"/>
                </a:lnTo>
                <a:lnTo>
                  <a:pt x="1525" y="2390"/>
                </a:lnTo>
                <a:lnTo>
                  <a:pt x="1527" y="2390"/>
                </a:lnTo>
                <a:lnTo>
                  <a:pt x="1527" y="2390"/>
                </a:lnTo>
                <a:lnTo>
                  <a:pt x="1527" y="2386"/>
                </a:lnTo>
                <a:lnTo>
                  <a:pt x="1527" y="2386"/>
                </a:lnTo>
                <a:lnTo>
                  <a:pt x="1527" y="2386"/>
                </a:lnTo>
                <a:lnTo>
                  <a:pt x="1527" y="2384"/>
                </a:lnTo>
                <a:lnTo>
                  <a:pt x="1525" y="2384"/>
                </a:lnTo>
                <a:lnTo>
                  <a:pt x="1525" y="2382"/>
                </a:lnTo>
                <a:lnTo>
                  <a:pt x="1525" y="2382"/>
                </a:lnTo>
                <a:lnTo>
                  <a:pt x="1525" y="2380"/>
                </a:lnTo>
                <a:lnTo>
                  <a:pt x="1523" y="2380"/>
                </a:lnTo>
                <a:lnTo>
                  <a:pt x="1523" y="2380"/>
                </a:lnTo>
                <a:lnTo>
                  <a:pt x="1523" y="2375"/>
                </a:lnTo>
                <a:lnTo>
                  <a:pt x="1523" y="2375"/>
                </a:lnTo>
                <a:close/>
                <a:moveTo>
                  <a:pt x="1511" y="2390"/>
                </a:moveTo>
                <a:lnTo>
                  <a:pt x="1513" y="2392"/>
                </a:lnTo>
                <a:lnTo>
                  <a:pt x="1513" y="2392"/>
                </a:lnTo>
                <a:lnTo>
                  <a:pt x="1515" y="2392"/>
                </a:lnTo>
                <a:lnTo>
                  <a:pt x="1517" y="2390"/>
                </a:lnTo>
                <a:lnTo>
                  <a:pt x="1519" y="2390"/>
                </a:lnTo>
                <a:lnTo>
                  <a:pt x="1519" y="2386"/>
                </a:lnTo>
                <a:lnTo>
                  <a:pt x="1517" y="2382"/>
                </a:lnTo>
                <a:lnTo>
                  <a:pt x="1517" y="2380"/>
                </a:lnTo>
                <a:lnTo>
                  <a:pt x="1515" y="2380"/>
                </a:lnTo>
                <a:lnTo>
                  <a:pt x="1513" y="2380"/>
                </a:lnTo>
                <a:lnTo>
                  <a:pt x="1513" y="2380"/>
                </a:lnTo>
                <a:lnTo>
                  <a:pt x="1513" y="2382"/>
                </a:lnTo>
                <a:lnTo>
                  <a:pt x="1513" y="2382"/>
                </a:lnTo>
                <a:lnTo>
                  <a:pt x="1513" y="2384"/>
                </a:lnTo>
                <a:lnTo>
                  <a:pt x="1511" y="2390"/>
                </a:lnTo>
                <a:close/>
                <a:moveTo>
                  <a:pt x="1465" y="2132"/>
                </a:moveTo>
                <a:lnTo>
                  <a:pt x="1465" y="2132"/>
                </a:lnTo>
                <a:lnTo>
                  <a:pt x="1465" y="2132"/>
                </a:lnTo>
                <a:lnTo>
                  <a:pt x="1465" y="2132"/>
                </a:lnTo>
                <a:lnTo>
                  <a:pt x="1465" y="2132"/>
                </a:lnTo>
                <a:lnTo>
                  <a:pt x="1463" y="2132"/>
                </a:lnTo>
                <a:lnTo>
                  <a:pt x="1463" y="2132"/>
                </a:lnTo>
                <a:lnTo>
                  <a:pt x="1463" y="2132"/>
                </a:lnTo>
                <a:lnTo>
                  <a:pt x="1467" y="2132"/>
                </a:lnTo>
                <a:lnTo>
                  <a:pt x="1467" y="2132"/>
                </a:lnTo>
                <a:lnTo>
                  <a:pt x="1467" y="2132"/>
                </a:lnTo>
                <a:lnTo>
                  <a:pt x="1467" y="2132"/>
                </a:lnTo>
                <a:lnTo>
                  <a:pt x="1465" y="2132"/>
                </a:lnTo>
                <a:close/>
                <a:moveTo>
                  <a:pt x="1521" y="2373"/>
                </a:moveTo>
                <a:lnTo>
                  <a:pt x="1519" y="2373"/>
                </a:lnTo>
                <a:lnTo>
                  <a:pt x="1519" y="2373"/>
                </a:lnTo>
                <a:lnTo>
                  <a:pt x="1517" y="2373"/>
                </a:lnTo>
                <a:lnTo>
                  <a:pt x="1519" y="2375"/>
                </a:lnTo>
                <a:lnTo>
                  <a:pt x="1519" y="2375"/>
                </a:lnTo>
                <a:lnTo>
                  <a:pt x="1519" y="2375"/>
                </a:lnTo>
                <a:lnTo>
                  <a:pt x="1519" y="2375"/>
                </a:lnTo>
                <a:lnTo>
                  <a:pt x="1521" y="2375"/>
                </a:lnTo>
                <a:lnTo>
                  <a:pt x="1523" y="2373"/>
                </a:lnTo>
                <a:lnTo>
                  <a:pt x="1521" y="2373"/>
                </a:lnTo>
                <a:lnTo>
                  <a:pt x="1521" y="2373"/>
                </a:lnTo>
                <a:close/>
                <a:moveTo>
                  <a:pt x="1314" y="1642"/>
                </a:moveTo>
                <a:lnTo>
                  <a:pt x="1314" y="1642"/>
                </a:lnTo>
                <a:lnTo>
                  <a:pt x="1312" y="1642"/>
                </a:lnTo>
                <a:lnTo>
                  <a:pt x="1312" y="1642"/>
                </a:lnTo>
                <a:lnTo>
                  <a:pt x="1310" y="1644"/>
                </a:lnTo>
                <a:lnTo>
                  <a:pt x="1310" y="1644"/>
                </a:lnTo>
                <a:lnTo>
                  <a:pt x="1310" y="1644"/>
                </a:lnTo>
                <a:lnTo>
                  <a:pt x="1310" y="1644"/>
                </a:lnTo>
                <a:lnTo>
                  <a:pt x="1310" y="1644"/>
                </a:lnTo>
                <a:lnTo>
                  <a:pt x="1312" y="1644"/>
                </a:lnTo>
                <a:lnTo>
                  <a:pt x="1314" y="1644"/>
                </a:lnTo>
                <a:lnTo>
                  <a:pt x="1314" y="1642"/>
                </a:lnTo>
                <a:lnTo>
                  <a:pt x="1314" y="1642"/>
                </a:lnTo>
                <a:lnTo>
                  <a:pt x="1314" y="1642"/>
                </a:lnTo>
                <a:lnTo>
                  <a:pt x="1314" y="1642"/>
                </a:lnTo>
                <a:close/>
                <a:moveTo>
                  <a:pt x="1297" y="1648"/>
                </a:moveTo>
                <a:lnTo>
                  <a:pt x="1297" y="1648"/>
                </a:lnTo>
                <a:lnTo>
                  <a:pt x="1297" y="1650"/>
                </a:lnTo>
                <a:lnTo>
                  <a:pt x="1297" y="1650"/>
                </a:lnTo>
                <a:lnTo>
                  <a:pt x="1297" y="1650"/>
                </a:lnTo>
                <a:lnTo>
                  <a:pt x="1299" y="1650"/>
                </a:lnTo>
                <a:lnTo>
                  <a:pt x="1299" y="1650"/>
                </a:lnTo>
                <a:lnTo>
                  <a:pt x="1297" y="1648"/>
                </a:lnTo>
                <a:close/>
                <a:moveTo>
                  <a:pt x="893" y="1143"/>
                </a:moveTo>
                <a:lnTo>
                  <a:pt x="891" y="1141"/>
                </a:lnTo>
                <a:lnTo>
                  <a:pt x="891" y="1139"/>
                </a:lnTo>
                <a:lnTo>
                  <a:pt x="891" y="1139"/>
                </a:lnTo>
                <a:lnTo>
                  <a:pt x="891" y="1141"/>
                </a:lnTo>
                <a:lnTo>
                  <a:pt x="891" y="1143"/>
                </a:lnTo>
                <a:lnTo>
                  <a:pt x="893" y="1143"/>
                </a:lnTo>
                <a:lnTo>
                  <a:pt x="893" y="1143"/>
                </a:lnTo>
                <a:lnTo>
                  <a:pt x="893" y="1143"/>
                </a:lnTo>
                <a:close/>
                <a:moveTo>
                  <a:pt x="1293" y="1633"/>
                </a:moveTo>
                <a:lnTo>
                  <a:pt x="1293" y="1633"/>
                </a:lnTo>
                <a:lnTo>
                  <a:pt x="1291" y="1635"/>
                </a:lnTo>
                <a:lnTo>
                  <a:pt x="1293" y="1635"/>
                </a:lnTo>
                <a:lnTo>
                  <a:pt x="1295" y="1635"/>
                </a:lnTo>
                <a:lnTo>
                  <a:pt x="1295" y="1635"/>
                </a:lnTo>
                <a:lnTo>
                  <a:pt x="1295" y="1635"/>
                </a:lnTo>
                <a:lnTo>
                  <a:pt x="1295" y="1633"/>
                </a:lnTo>
                <a:lnTo>
                  <a:pt x="1293" y="1633"/>
                </a:lnTo>
                <a:close/>
                <a:moveTo>
                  <a:pt x="1425" y="1524"/>
                </a:moveTo>
                <a:lnTo>
                  <a:pt x="1425" y="1524"/>
                </a:lnTo>
                <a:lnTo>
                  <a:pt x="1425" y="1522"/>
                </a:lnTo>
                <a:lnTo>
                  <a:pt x="1423" y="1522"/>
                </a:lnTo>
                <a:lnTo>
                  <a:pt x="1423" y="1522"/>
                </a:lnTo>
                <a:lnTo>
                  <a:pt x="1423" y="1522"/>
                </a:lnTo>
                <a:lnTo>
                  <a:pt x="1423" y="1522"/>
                </a:lnTo>
                <a:lnTo>
                  <a:pt x="1423" y="1524"/>
                </a:lnTo>
                <a:lnTo>
                  <a:pt x="1423" y="1524"/>
                </a:lnTo>
                <a:lnTo>
                  <a:pt x="1423" y="1524"/>
                </a:lnTo>
                <a:lnTo>
                  <a:pt x="1425" y="1526"/>
                </a:lnTo>
                <a:lnTo>
                  <a:pt x="1425" y="1526"/>
                </a:lnTo>
                <a:lnTo>
                  <a:pt x="1425" y="1524"/>
                </a:lnTo>
                <a:lnTo>
                  <a:pt x="1425" y="1524"/>
                </a:lnTo>
                <a:close/>
                <a:moveTo>
                  <a:pt x="1465" y="1612"/>
                </a:moveTo>
                <a:lnTo>
                  <a:pt x="1465" y="1612"/>
                </a:lnTo>
                <a:lnTo>
                  <a:pt x="1463" y="1612"/>
                </a:lnTo>
                <a:lnTo>
                  <a:pt x="1465" y="1612"/>
                </a:lnTo>
                <a:lnTo>
                  <a:pt x="1465" y="1612"/>
                </a:lnTo>
                <a:lnTo>
                  <a:pt x="1465" y="1612"/>
                </a:lnTo>
                <a:close/>
                <a:moveTo>
                  <a:pt x="1320" y="1191"/>
                </a:moveTo>
                <a:lnTo>
                  <a:pt x="1320" y="1189"/>
                </a:lnTo>
                <a:lnTo>
                  <a:pt x="1320" y="1187"/>
                </a:lnTo>
                <a:lnTo>
                  <a:pt x="1320" y="1187"/>
                </a:lnTo>
                <a:lnTo>
                  <a:pt x="1320" y="1189"/>
                </a:lnTo>
                <a:lnTo>
                  <a:pt x="1320" y="1191"/>
                </a:lnTo>
                <a:lnTo>
                  <a:pt x="1320" y="1191"/>
                </a:lnTo>
                <a:close/>
                <a:moveTo>
                  <a:pt x="1905" y="1642"/>
                </a:moveTo>
                <a:lnTo>
                  <a:pt x="1905" y="1640"/>
                </a:lnTo>
                <a:lnTo>
                  <a:pt x="1907" y="1638"/>
                </a:lnTo>
                <a:lnTo>
                  <a:pt x="1907" y="1635"/>
                </a:lnTo>
                <a:lnTo>
                  <a:pt x="1907" y="1635"/>
                </a:lnTo>
                <a:lnTo>
                  <a:pt x="1907" y="1635"/>
                </a:lnTo>
                <a:lnTo>
                  <a:pt x="1905" y="1635"/>
                </a:lnTo>
                <a:lnTo>
                  <a:pt x="1905" y="1635"/>
                </a:lnTo>
                <a:lnTo>
                  <a:pt x="1900" y="1633"/>
                </a:lnTo>
                <a:lnTo>
                  <a:pt x="1896" y="1633"/>
                </a:lnTo>
                <a:lnTo>
                  <a:pt x="1894" y="1633"/>
                </a:lnTo>
                <a:lnTo>
                  <a:pt x="1894" y="1633"/>
                </a:lnTo>
                <a:lnTo>
                  <a:pt x="1892" y="1633"/>
                </a:lnTo>
                <a:lnTo>
                  <a:pt x="1890" y="1635"/>
                </a:lnTo>
                <a:lnTo>
                  <a:pt x="1888" y="1635"/>
                </a:lnTo>
                <a:lnTo>
                  <a:pt x="1879" y="1633"/>
                </a:lnTo>
                <a:lnTo>
                  <a:pt x="1877" y="1633"/>
                </a:lnTo>
                <a:lnTo>
                  <a:pt x="1873" y="1635"/>
                </a:lnTo>
                <a:lnTo>
                  <a:pt x="1873" y="1635"/>
                </a:lnTo>
                <a:lnTo>
                  <a:pt x="1873" y="1638"/>
                </a:lnTo>
                <a:lnTo>
                  <a:pt x="1873" y="1640"/>
                </a:lnTo>
                <a:lnTo>
                  <a:pt x="1873" y="1640"/>
                </a:lnTo>
                <a:lnTo>
                  <a:pt x="1873" y="1640"/>
                </a:lnTo>
                <a:lnTo>
                  <a:pt x="1871" y="1642"/>
                </a:lnTo>
                <a:lnTo>
                  <a:pt x="1871" y="1644"/>
                </a:lnTo>
                <a:lnTo>
                  <a:pt x="1871" y="1646"/>
                </a:lnTo>
                <a:lnTo>
                  <a:pt x="1873" y="1646"/>
                </a:lnTo>
                <a:lnTo>
                  <a:pt x="1875" y="1646"/>
                </a:lnTo>
                <a:lnTo>
                  <a:pt x="1875" y="1648"/>
                </a:lnTo>
                <a:lnTo>
                  <a:pt x="1875" y="1648"/>
                </a:lnTo>
                <a:lnTo>
                  <a:pt x="1875" y="1648"/>
                </a:lnTo>
                <a:lnTo>
                  <a:pt x="1873" y="1648"/>
                </a:lnTo>
                <a:lnTo>
                  <a:pt x="1873" y="1648"/>
                </a:lnTo>
                <a:lnTo>
                  <a:pt x="1873" y="1648"/>
                </a:lnTo>
                <a:lnTo>
                  <a:pt x="1873" y="1650"/>
                </a:lnTo>
                <a:lnTo>
                  <a:pt x="1873" y="1652"/>
                </a:lnTo>
                <a:lnTo>
                  <a:pt x="1875" y="1654"/>
                </a:lnTo>
                <a:lnTo>
                  <a:pt x="1875" y="1656"/>
                </a:lnTo>
                <a:lnTo>
                  <a:pt x="1875" y="1656"/>
                </a:lnTo>
                <a:lnTo>
                  <a:pt x="1877" y="1656"/>
                </a:lnTo>
                <a:lnTo>
                  <a:pt x="1877" y="1656"/>
                </a:lnTo>
                <a:lnTo>
                  <a:pt x="1882" y="1656"/>
                </a:lnTo>
                <a:lnTo>
                  <a:pt x="1882" y="1656"/>
                </a:lnTo>
                <a:lnTo>
                  <a:pt x="1884" y="1656"/>
                </a:lnTo>
                <a:lnTo>
                  <a:pt x="1884" y="1656"/>
                </a:lnTo>
                <a:lnTo>
                  <a:pt x="1886" y="1656"/>
                </a:lnTo>
                <a:lnTo>
                  <a:pt x="1888" y="1656"/>
                </a:lnTo>
                <a:lnTo>
                  <a:pt x="1888" y="1656"/>
                </a:lnTo>
                <a:lnTo>
                  <a:pt x="1890" y="1656"/>
                </a:lnTo>
                <a:lnTo>
                  <a:pt x="1890" y="1654"/>
                </a:lnTo>
                <a:lnTo>
                  <a:pt x="1890" y="1652"/>
                </a:lnTo>
                <a:lnTo>
                  <a:pt x="1892" y="1654"/>
                </a:lnTo>
                <a:lnTo>
                  <a:pt x="1892" y="1654"/>
                </a:lnTo>
                <a:lnTo>
                  <a:pt x="1894" y="1654"/>
                </a:lnTo>
                <a:lnTo>
                  <a:pt x="1894" y="1654"/>
                </a:lnTo>
                <a:lnTo>
                  <a:pt x="1894" y="1652"/>
                </a:lnTo>
                <a:lnTo>
                  <a:pt x="1896" y="1652"/>
                </a:lnTo>
                <a:lnTo>
                  <a:pt x="1896" y="1652"/>
                </a:lnTo>
                <a:lnTo>
                  <a:pt x="1896" y="1652"/>
                </a:lnTo>
                <a:lnTo>
                  <a:pt x="1898" y="1652"/>
                </a:lnTo>
                <a:lnTo>
                  <a:pt x="1898" y="1652"/>
                </a:lnTo>
                <a:lnTo>
                  <a:pt x="1900" y="1650"/>
                </a:lnTo>
                <a:lnTo>
                  <a:pt x="1900" y="1650"/>
                </a:lnTo>
                <a:lnTo>
                  <a:pt x="1900" y="1650"/>
                </a:lnTo>
                <a:lnTo>
                  <a:pt x="1900" y="1648"/>
                </a:lnTo>
                <a:lnTo>
                  <a:pt x="1900" y="1648"/>
                </a:lnTo>
                <a:lnTo>
                  <a:pt x="1903" y="1648"/>
                </a:lnTo>
                <a:lnTo>
                  <a:pt x="1903" y="1648"/>
                </a:lnTo>
                <a:lnTo>
                  <a:pt x="1903" y="1646"/>
                </a:lnTo>
                <a:lnTo>
                  <a:pt x="1905" y="1644"/>
                </a:lnTo>
                <a:lnTo>
                  <a:pt x="1905" y="1644"/>
                </a:lnTo>
                <a:lnTo>
                  <a:pt x="1905" y="1642"/>
                </a:lnTo>
                <a:lnTo>
                  <a:pt x="1905" y="1642"/>
                </a:lnTo>
                <a:lnTo>
                  <a:pt x="1905" y="1642"/>
                </a:lnTo>
                <a:lnTo>
                  <a:pt x="1905" y="1642"/>
                </a:lnTo>
                <a:close/>
                <a:moveTo>
                  <a:pt x="1322" y="1183"/>
                </a:moveTo>
                <a:lnTo>
                  <a:pt x="1324" y="1185"/>
                </a:lnTo>
                <a:lnTo>
                  <a:pt x="1324" y="1185"/>
                </a:lnTo>
                <a:lnTo>
                  <a:pt x="1324" y="1185"/>
                </a:lnTo>
                <a:lnTo>
                  <a:pt x="1324" y="1185"/>
                </a:lnTo>
                <a:lnTo>
                  <a:pt x="1322" y="1183"/>
                </a:lnTo>
                <a:lnTo>
                  <a:pt x="1322" y="1183"/>
                </a:lnTo>
                <a:close/>
                <a:moveTo>
                  <a:pt x="1320" y="1193"/>
                </a:moveTo>
                <a:lnTo>
                  <a:pt x="1320" y="1191"/>
                </a:lnTo>
                <a:lnTo>
                  <a:pt x="1320" y="1191"/>
                </a:lnTo>
                <a:lnTo>
                  <a:pt x="1320" y="1191"/>
                </a:lnTo>
                <a:lnTo>
                  <a:pt x="1320" y="1193"/>
                </a:lnTo>
                <a:lnTo>
                  <a:pt x="1320" y="1193"/>
                </a:lnTo>
                <a:close/>
                <a:moveTo>
                  <a:pt x="1316" y="1185"/>
                </a:moveTo>
                <a:lnTo>
                  <a:pt x="1314" y="1185"/>
                </a:lnTo>
                <a:lnTo>
                  <a:pt x="1314" y="1187"/>
                </a:lnTo>
                <a:lnTo>
                  <a:pt x="1314" y="1187"/>
                </a:lnTo>
                <a:lnTo>
                  <a:pt x="1314" y="1187"/>
                </a:lnTo>
                <a:lnTo>
                  <a:pt x="1314" y="1187"/>
                </a:lnTo>
                <a:lnTo>
                  <a:pt x="1316" y="1187"/>
                </a:lnTo>
                <a:lnTo>
                  <a:pt x="1316" y="1187"/>
                </a:lnTo>
                <a:lnTo>
                  <a:pt x="1316" y="1185"/>
                </a:lnTo>
                <a:lnTo>
                  <a:pt x="1316" y="1185"/>
                </a:lnTo>
                <a:close/>
                <a:moveTo>
                  <a:pt x="1349" y="1331"/>
                </a:moveTo>
                <a:lnTo>
                  <a:pt x="1347" y="1334"/>
                </a:lnTo>
                <a:lnTo>
                  <a:pt x="1347" y="1334"/>
                </a:lnTo>
                <a:lnTo>
                  <a:pt x="1347" y="1336"/>
                </a:lnTo>
                <a:lnTo>
                  <a:pt x="1347" y="1336"/>
                </a:lnTo>
                <a:lnTo>
                  <a:pt x="1349" y="1334"/>
                </a:lnTo>
                <a:lnTo>
                  <a:pt x="1351" y="1331"/>
                </a:lnTo>
                <a:lnTo>
                  <a:pt x="1351" y="1331"/>
                </a:lnTo>
                <a:lnTo>
                  <a:pt x="1349" y="1331"/>
                </a:lnTo>
                <a:lnTo>
                  <a:pt x="1349" y="1331"/>
                </a:lnTo>
                <a:close/>
                <a:moveTo>
                  <a:pt x="1362" y="1392"/>
                </a:moveTo>
                <a:lnTo>
                  <a:pt x="1362" y="1392"/>
                </a:lnTo>
                <a:lnTo>
                  <a:pt x="1362" y="1394"/>
                </a:lnTo>
                <a:lnTo>
                  <a:pt x="1364" y="1392"/>
                </a:lnTo>
                <a:lnTo>
                  <a:pt x="1364" y="1392"/>
                </a:lnTo>
                <a:lnTo>
                  <a:pt x="1364" y="1392"/>
                </a:lnTo>
                <a:lnTo>
                  <a:pt x="1364" y="1392"/>
                </a:lnTo>
                <a:lnTo>
                  <a:pt x="1362" y="1392"/>
                </a:lnTo>
                <a:close/>
                <a:moveTo>
                  <a:pt x="1280" y="1361"/>
                </a:moveTo>
                <a:lnTo>
                  <a:pt x="1280" y="1359"/>
                </a:lnTo>
                <a:lnTo>
                  <a:pt x="1282" y="1359"/>
                </a:lnTo>
                <a:lnTo>
                  <a:pt x="1282" y="1359"/>
                </a:lnTo>
                <a:lnTo>
                  <a:pt x="1280" y="1359"/>
                </a:lnTo>
                <a:lnTo>
                  <a:pt x="1278" y="1361"/>
                </a:lnTo>
                <a:lnTo>
                  <a:pt x="1278" y="1361"/>
                </a:lnTo>
                <a:lnTo>
                  <a:pt x="1280" y="1361"/>
                </a:lnTo>
                <a:close/>
                <a:moveTo>
                  <a:pt x="1354" y="1394"/>
                </a:moveTo>
                <a:lnTo>
                  <a:pt x="1354" y="1394"/>
                </a:lnTo>
                <a:lnTo>
                  <a:pt x="1354" y="1394"/>
                </a:lnTo>
                <a:lnTo>
                  <a:pt x="1356" y="1394"/>
                </a:lnTo>
                <a:lnTo>
                  <a:pt x="1358" y="1392"/>
                </a:lnTo>
                <a:lnTo>
                  <a:pt x="1358" y="1392"/>
                </a:lnTo>
                <a:lnTo>
                  <a:pt x="1356" y="1394"/>
                </a:lnTo>
                <a:lnTo>
                  <a:pt x="1354" y="1394"/>
                </a:lnTo>
                <a:close/>
                <a:moveTo>
                  <a:pt x="1351" y="1321"/>
                </a:moveTo>
                <a:lnTo>
                  <a:pt x="1351" y="1321"/>
                </a:lnTo>
                <a:lnTo>
                  <a:pt x="1351" y="1321"/>
                </a:lnTo>
                <a:lnTo>
                  <a:pt x="1351" y="1323"/>
                </a:lnTo>
                <a:lnTo>
                  <a:pt x="1351" y="1323"/>
                </a:lnTo>
                <a:lnTo>
                  <a:pt x="1351" y="1321"/>
                </a:lnTo>
                <a:lnTo>
                  <a:pt x="1351" y="1321"/>
                </a:lnTo>
                <a:lnTo>
                  <a:pt x="1351" y="1321"/>
                </a:lnTo>
                <a:close/>
                <a:moveTo>
                  <a:pt x="1427" y="1174"/>
                </a:moveTo>
                <a:lnTo>
                  <a:pt x="1427" y="1174"/>
                </a:lnTo>
                <a:lnTo>
                  <a:pt x="1427" y="1176"/>
                </a:lnTo>
                <a:lnTo>
                  <a:pt x="1429" y="1172"/>
                </a:lnTo>
                <a:lnTo>
                  <a:pt x="1427" y="1172"/>
                </a:lnTo>
                <a:lnTo>
                  <a:pt x="1427" y="1174"/>
                </a:lnTo>
                <a:close/>
                <a:moveTo>
                  <a:pt x="1335" y="1378"/>
                </a:moveTo>
                <a:lnTo>
                  <a:pt x="1335" y="1378"/>
                </a:lnTo>
                <a:lnTo>
                  <a:pt x="1337" y="1378"/>
                </a:lnTo>
                <a:lnTo>
                  <a:pt x="1335" y="1378"/>
                </a:lnTo>
                <a:lnTo>
                  <a:pt x="1335" y="1378"/>
                </a:lnTo>
                <a:lnTo>
                  <a:pt x="1335" y="1378"/>
                </a:lnTo>
                <a:lnTo>
                  <a:pt x="1335" y="1378"/>
                </a:lnTo>
                <a:lnTo>
                  <a:pt x="1335" y="1380"/>
                </a:lnTo>
                <a:lnTo>
                  <a:pt x="1335" y="1380"/>
                </a:lnTo>
                <a:lnTo>
                  <a:pt x="1335" y="1378"/>
                </a:lnTo>
                <a:close/>
                <a:moveTo>
                  <a:pt x="1335" y="1367"/>
                </a:moveTo>
                <a:lnTo>
                  <a:pt x="1335" y="1367"/>
                </a:lnTo>
                <a:lnTo>
                  <a:pt x="1333" y="1369"/>
                </a:lnTo>
                <a:lnTo>
                  <a:pt x="1333" y="1371"/>
                </a:lnTo>
                <a:lnTo>
                  <a:pt x="1333" y="1371"/>
                </a:lnTo>
                <a:lnTo>
                  <a:pt x="1333" y="1371"/>
                </a:lnTo>
                <a:lnTo>
                  <a:pt x="1335" y="1367"/>
                </a:lnTo>
                <a:lnTo>
                  <a:pt x="1335" y="1367"/>
                </a:lnTo>
                <a:close/>
                <a:moveTo>
                  <a:pt x="1196" y="1231"/>
                </a:moveTo>
                <a:lnTo>
                  <a:pt x="1196" y="1233"/>
                </a:lnTo>
                <a:lnTo>
                  <a:pt x="1196" y="1237"/>
                </a:lnTo>
                <a:lnTo>
                  <a:pt x="1199" y="1243"/>
                </a:lnTo>
                <a:lnTo>
                  <a:pt x="1201" y="1248"/>
                </a:lnTo>
                <a:lnTo>
                  <a:pt x="1201" y="1248"/>
                </a:lnTo>
                <a:lnTo>
                  <a:pt x="1199" y="1245"/>
                </a:lnTo>
                <a:lnTo>
                  <a:pt x="1196" y="1237"/>
                </a:lnTo>
                <a:lnTo>
                  <a:pt x="1196" y="1231"/>
                </a:lnTo>
                <a:close/>
                <a:moveTo>
                  <a:pt x="1877" y="1604"/>
                </a:moveTo>
                <a:lnTo>
                  <a:pt x="1879" y="1604"/>
                </a:lnTo>
                <a:lnTo>
                  <a:pt x="1879" y="1602"/>
                </a:lnTo>
                <a:lnTo>
                  <a:pt x="1877" y="1600"/>
                </a:lnTo>
                <a:lnTo>
                  <a:pt x="1877" y="1600"/>
                </a:lnTo>
                <a:lnTo>
                  <a:pt x="1877" y="1600"/>
                </a:lnTo>
                <a:lnTo>
                  <a:pt x="1875" y="1600"/>
                </a:lnTo>
                <a:lnTo>
                  <a:pt x="1875" y="1602"/>
                </a:lnTo>
                <a:lnTo>
                  <a:pt x="1877" y="1604"/>
                </a:lnTo>
                <a:lnTo>
                  <a:pt x="1877" y="1604"/>
                </a:lnTo>
                <a:close/>
                <a:moveTo>
                  <a:pt x="1209" y="1214"/>
                </a:moveTo>
                <a:lnTo>
                  <a:pt x="1207" y="1214"/>
                </a:lnTo>
                <a:lnTo>
                  <a:pt x="1207" y="1216"/>
                </a:lnTo>
                <a:lnTo>
                  <a:pt x="1205" y="1216"/>
                </a:lnTo>
                <a:lnTo>
                  <a:pt x="1207" y="1216"/>
                </a:lnTo>
                <a:lnTo>
                  <a:pt x="1209" y="1214"/>
                </a:lnTo>
                <a:lnTo>
                  <a:pt x="1211" y="1214"/>
                </a:lnTo>
                <a:lnTo>
                  <a:pt x="1211" y="1212"/>
                </a:lnTo>
                <a:lnTo>
                  <a:pt x="1211" y="1212"/>
                </a:lnTo>
                <a:lnTo>
                  <a:pt x="1211" y="1214"/>
                </a:lnTo>
                <a:lnTo>
                  <a:pt x="1209" y="1214"/>
                </a:lnTo>
                <a:close/>
                <a:moveTo>
                  <a:pt x="1201" y="1222"/>
                </a:moveTo>
                <a:lnTo>
                  <a:pt x="1199" y="1227"/>
                </a:lnTo>
                <a:lnTo>
                  <a:pt x="1196" y="1229"/>
                </a:lnTo>
                <a:lnTo>
                  <a:pt x="1196" y="1231"/>
                </a:lnTo>
                <a:lnTo>
                  <a:pt x="1196" y="1229"/>
                </a:lnTo>
                <a:lnTo>
                  <a:pt x="1199" y="1227"/>
                </a:lnTo>
                <a:lnTo>
                  <a:pt x="1201" y="1220"/>
                </a:lnTo>
                <a:lnTo>
                  <a:pt x="1201" y="1222"/>
                </a:lnTo>
                <a:close/>
                <a:moveTo>
                  <a:pt x="1278" y="1195"/>
                </a:moveTo>
                <a:lnTo>
                  <a:pt x="1278" y="1193"/>
                </a:lnTo>
                <a:lnTo>
                  <a:pt x="1278" y="1193"/>
                </a:lnTo>
                <a:lnTo>
                  <a:pt x="1276" y="1193"/>
                </a:lnTo>
                <a:lnTo>
                  <a:pt x="1276" y="1193"/>
                </a:lnTo>
                <a:lnTo>
                  <a:pt x="1274" y="1193"/>
                </a:lnTo>
                <a:lnTo>
                  <a:pt x="1274" y="1193"/>
                </a:lnTo>
                <a:lnTo>
                  <a:pt x="1278" y="1195"/>
                </a:lnTo>
                <a:lnTo>
                  <a:pt x="1278" y="1195"/>
                </a:lnTo>
                <a:lnTo>
                  <a:pt x="1278" y="1195"/>
                </a:lnTo>
                <a:lnTo>
                  <a:pt x="1278" y="1195"/>
                </a:lnTo>
                <a:close/>
                <a:moveTo>
                  <a:pt x="1234" y="1199"/>
                </a:moveTo>
                <a:lnTo>
                  <a:pt x="1230" y="1201"/>
                </a:lnTo>
                <a:lnTo>
                  <a:pt x="1230" y="1201"/>
                </a:lnTo>
                <a:lnTo>
                  <a:pt x="1234" y="1199"/>
                </a:lnTo>
                <a:lnTo>
                  <a:pt x="1234" y="1197"/>
                </a:lnTo>
                <a:lnTo>
                  <a:pt x="1234" y="1197"/>
                </a:lnTo>
                <a:lnTo>
                  <a:pt x="1234" y="1199"/>
                </a:lnTo>
                <a:close/>
                <a:moveTo>
                  <a:pt x="1203" y="1218"/>
                </a:moveTo>
                <a:lnTo>
                  <a:pt x="1203" y="1218"/>
                </a:lnTo>
                <a:lnTo>
                  <a:pt x="1203" y="1220"/>
                </a:lnTo>
                <a:lnTo>
                  <a:pt x="1203" y="1220"/>
                </a:lnTo>
                <a:lnTo>
                  <a:pt x="1203" y="1218"/>
                </a:lnTo>
                <a:lnTo>
                  <a:pt x="1205" y="1218"/>
                </a:lnTo>
                <a:lnTo>
                  <a:pt x="1205" y="1216"/>
                </a:lnTo>
                <a:lnTo>
                  <a:pt x="1205" y="1216"/>
                </a:lnTo>
                <a:lnTo>
                  <a:pt x="1203" y="1218"/>
                </a:lnTo>
                <a:close/>
                <a:moveTo>
                  <a:pt x="1328" y="1183"/>
                </a:moveTo>
                <a:lnTo>
                  <a:pt x="1328" y="1183"/>
                </a:lnTo>
                <a:lnTo>
                  <a:pt x="1328" y="1185"/>
                </a:lnTo>
                <a:lnTo>
                  <a:pt x="1331" y="1185"/>
                </a:lnTo>
                <a:lnTo>
                  <a:pt x="1333" y="1183"/>
                </a:lnTo>
                <a:lnTo>
                  <a:pt x="1331" y="1183"/>
                </a:lnTo>
                <a:lnTo>
                  <a:pt x="1328" y="1183"/>
                </a:lnTo>
                <a:close/>
                <a:moveTo>
                  <a:pt x="1444" y="1224"/>
                </a:moveTo>
                <a:lnTo>
                  <a:pt x="1444" y="1222"/>
                </a:lnTo>
                <a:lnTo>
                  <a:pt x="1442" y="1220"/>
                </a:lnTo>
                <a:lnTo>
                  <a:pt x="1444" y="1224"/>
                </a:lnTo>
                <a:lnTo>
                  <a:pt x="1446" y="1229"/>
                </a:lnTo>
                <a:lnTo>
                  <a:pt x="1446" y="1231"/>
                </a:lnTo>
                <a:lnTo>
                  <a:pt x="1446" y="1231"/>
                </a:lnTo>
                <a:lnTo>
                  <a:pt x="1444" y="1224"/>
                </a:lnTo>
                <a:close/>
                <a:moveTo>
                  <a:pt x="1540" y="1325"/>
                </a:moveTo>
                <a:lnTo>
                  <a:pt x="1540" y="1327"/>
                </a:lnTo>
                <a:lnTo>
                  <a:pt x="1544" y="1325"/>
                </a:lnTo>
                <a:lnTo>
                  <a:pt x="1548" y="1325"/>
                </a:lnTo>
                <a:lnTo>
                  <a:pt x="1548" y="1323"/>
                </a:lnTo>
                <a:lnTo>
                  <a:pt x="1551" y="1323"/>
                </a:lnTo>
                <a:lnTo>
                  <a:pt x="1551" y="1321"/>
                </a:lnTo>
                <a:lnTo>
                  <a:pt x="1548" y="1321"/>
                </a:lnTo>
                <a:lnTo>
                  <a:pt x="1548" y="1323"/>
                </a:lnTo>
                <a:lnTo>
                  <a:pt x="1546" y="1323"/>
                </a:lnTo>
                <a:lnTo>
                  <a:pt x="1546" y="1323"/>
                </a:lnTo>
                <a:lnTo>
                  <a:pt x="1544" y="1323"/>
                </a:lnTo>
                <a:lnTo>
                  <a:pt x="1542" y="1323"/>
                </a:lnTo>
                <a:lnTo>
                  <a:pt x="1542" y="1323"/>
                </a:lnTo>
                <a:lnTo>
                  <a:pt x="1540" y="1323"/>
                </a:lnTo>
                <a:lnTo>
                  <a:pt x="1540" y="1323"/>
                </a:lnTo>
                <a:lnTo>
                  <a:pt x="1540" y="1325"/>
                </a:lnTo>
                <a:lnTo>
                  <a:pt x="1540" y="1325"/>
                </a:lnTo>
                <a:lnTo>
                  <a:pt x="1540" y="1325"/>
                </a:lnTo>
                <a:close/>
                <a:moveTo>
                  <a:pt x="1553" y="1359"/>
                </a:moveTo>
                <a:lnTo>
                  <a:pt x="1551" y="1357"/>
                </a:lnTo>
                <a:lnTo>
                  <a:pt x="1548" y="1357"/>
                </a:lnTo>
                <a:lnTo>
                  <a:pt x="1548" y="1357"/>
                </a:lnTo>
                <a:lnTo>
                  <a:pt x="1546" y="1357"/>
                </a:lnTo>
                <a:lnTo>
                  <a:pt x="1546" y="1357"/>
                </a:lnTo>
                <a:lnTo>
                  <a:pt x="1548" y="1359"/>
                </a:lnTo>
                <a:lnTo>
                  <a:pt x="1553" y="1359"/>
                </a:lnTo>
                <a:lnTo>
                  <a:pt x="1553" y="1359"/>
                </a:lnTo>
                <a:close/>
                <a:moveTo>
                  <a:pt x="1551" y="1317"/>
                </a:moveTo>
                <a:lnTo>
                  <a:pt x="1548" y="1317"/>
                </a:lnTo>
                <a:lnTo>
                  <a:pt x="1548" y="1319"/>
                </a:lnTo>
                <a:lnTo>
                  <a:pt x="1551" y="1317"/>
                </a:lnTo>
                <a:lnTo>
                  <a:pt x="1551" y="1317"/>
                </a:lnTo>
                <a:close/>
                <a:moveTo>
                  <a:pt x="1559" y="1313"/>
                </a:moveTo>
                <a:lnTo>
                  <a:pt x="1559" y="1313"/>
                </a:lnTo>
                <a:lnTo>
                  <a:pt x="1559" y="1315"/>
                </a:lnTo>
                <a:lnTo>
                  <a:pt x="1561" y="1315"/>
                </a:lnTo>
                <a:lnTo>
                  <a:pt x="1561" y="1315"/>
                </a:lnTo>
                <a:lnTo>
                  <a:pt x="1561" y="1313"/>
                </a:lnTo>
                <a:lnTo>
                  <a:pt x="1563" y="1313"/>
                </a:lnTo>
                <a:lnTo>
                  <a:pt x="1563" y="1313"/>
                </a:lnTo>
                <a:lnTo>
                  <a:pt x="1561" y="1313"/>
                </a:lnTo>
                <a:lnTo>
                  <a:pt x="1559" y="1313"/>
                </a:lnTo>
                <a:close/>
                <a:moveTo>
                  <a:pt x="1553" y="1340"/>
                </a:moveTo>
                <a:lnTo>
                  <a:pt x="1553" y="1340"/>
                </a:lnTo>
                <a:lnTo>
                  <a:pt x="1555" y="1340"/>
                </a:lnTo>
                <a:lnTo>
                  <a:pt x="1555" y="1340"/>
                </a:lnTo>
                <a:lnTo>
                  <a:pt x="1555" y="1340"/>
                </a:lnTo>
                <a:lnTo>
                  <a:pt x="1555" y="1340"/>
                </a:lnTo>
                <a:lnTo>
                  <a:pt x="1553" y="1340"/>
                </a:lnTo>
                <a:lnTo>
                  <a:pt x="1553" y="1340"/>
                </a:lnTo>
                <a:lnTo>
                  <a:pt x="1551" y="1340"/>
                </a:lnTo>
                <a:lnTo>
                  <a:pt x="1551" y="1340"/>
                </a:lnTo>
                <a:lnTo>
                  <a:pt x="1553" y="1340"/>
                </a:lnTo>
                <a:lnTo>
                  <a:pt x="1553" y="1340"/>
                </a:lnTo>
                <a:close/>
                <a:moveTo>
                  <a:pt x="1534" y="1030"/>
                </a:moveTo>
                <a:lnTo>
                  <a:pt x="1532" y="1032"/>
                </a:lnTo>
                <a:lnTo>
                  <a:pt x="1532" y="1032"/>
                </a:lnTo>
                <a:lnTo>
                  <a:pt x="1534" y="1030"/>
                </a:lnTo>
                <a:lnTo>
                  <a:pt x="1534" y="1030"/>
                </a:lnTo>
                <a:close/>
                <a:moveTo>
                  <a:pt x="1536" y="1304"/>
                </a:moveTo>
                <a:lnTo>
                  <a:pt x="1536" y="1304"/>
                </a:lnTo>
                <a:lnTo>
                  <a:pt x="1536" y="1304"/>
                </a:lnTo>
                <a:lnTo>
                  <a:pt x="1534" y="1306"/>
                </a:lnTo>
                <a:lnTo>
                  <a:pt x="1532" y="1306"/>
                </a:lnTo>
                <a:lnTo>
                  <a:pt x="1532" y="1308"/>
                </a:lnTo>
                <a:lnTo>
                  <a:pt x="1532" y="1306"/>
                </a:lnTo>
                <a:lnTo>
                  <a:pt x="1534" y="1306"/>
                </a:lnTo>
                <a:lnTo>
                  <a:pt x="1536" y="1304"/>
                </a:lnTo>
                <a:lnTo>
                  <a:pt x="1538" y="1302"/>
                </a:lnTo>
                <a:lnTo>
                  <a:pt x="1538" y="1300"/>
                </a:lnTo>
                <a:lnTo>
                  <a:pt x="1538" y="1300"/>
                </a:lnTo>
                <a:lnTo>
                  <a:pt x="1536" y="1300"/>
                </a:lnTo>
                <a:lnTo>
                  <a:pt x="1536" y="1300"/>
                </a:lnTo>
                <a:lnTo>
                  <a:pt x="1536" y="1300"/>
                </a:lnTo>
                <a:lnTo>
                  <a:pt x="1536" y="1302"/>
                </a:lnTo>
                <a:lnTo>
                  <a:pt x="1538" y="1302"/>
                </a:lnTo>
                <a:lnTo>
                  <a:pt x="1536" y="1302"/>
                </a:lnTo>
                <a:lnTo>
                  <a:pt x="1536" y="1304"/>
                </a:lnTo>
                <a:close/>
                <a:moveTo>
                  <a:pt x="1559" y="1006"/>
                </a:moveTo>
                <a:lnTo>
                  <a:pt x="1561" y="1004"/>
                </a:lnTo>
                <a:lnTo>
                  <a:pt x="1559" y="1004"/>
                </a:lnTo>
                <a:lnTo>
                  <a:pt x="1557" y="1006"/>
                </a:lnTo>
                <a:lnTo>
                  <a:pt x="1555" y="1009"/>
                </a:lnTo>
                <a:lnTo>
                  <a:pt x="1553" y="1009"/>
                </a:lnTo>
                <a:lnTo>
                  <a:pt x="1551" y="1009"/>
                </a:lnTo>
                <a:lnTo>
                  <a:pt x="1548" y="1009"/>
                </a:lnTo>
                <a:lnTo>
                  <a:pt x="1548" y="1009"/>
                </a:lnTo>
                <a:lnTo>
                  <a:pt x="1546" y="1009"/>
                </a:lnTo>
                <a:lnTo>
                  <a:pt x="1544" y="1009"/>
                </a:lnTo>
                <a:lnTo>
                  <a:pt x="1544" y="1009"/>
                </a:lnTo>
                <a:lnTo>
                  <a:pt x="1544" y="1009"/>
                </a:lnTo>
                <a:lnTo>
                  <a:pt x="1542" y="1009"/>
                </a:lnTo>
                <a:lnTo>
                  <a:pt x="1542" y="1009"/>
                </a:lnTo>
                <a:lnTo>
                  <a:pt x="1542" y="1009"/>
                </a:lnTo>
                <a:lnTo>
                  <a:pt x="1540" y="1009"/>
                </a:lnTo>
                <a:lnTo>
                  <a:pt x="1540" y="1011"/>
                </a:lnTo>
                <a:lnTo>
                  <a:pt x="1540" y="1011"/>
                </a:lnTo>
                <a:lnTo>
                  <a:pt x="1540" y="1011"/>
                </a:lnTo>
                <a:lnTo>
                  <a:pt x="1538" y="1011"/>
                </a:lnTo>
                <a:lnTo>
                  <a:pt x="1536" y="1013"/>
                </a:lnTo>
                <a:lnTo>
                  <a:pt x="1536" y="1013"/>
                </a:lnTo>
                <a:lnTo>
                  <a:pt x="1536" y="1013"/>
                </a:lnTo>
                <a:lnTo>
                  <a:pt x="1536" y="1015"/>
                </a:lnTo>
                <a:lnTo>
                  <a:pt x="1536" y="1015"/>
                </a:lnTo>
                <a:lnTo>
                  <a:pt x="1538" y="1013"/>
                </a:lnTo>
                <a:lnTo>
                  <a:pt x="1538" y="1013"/>
                </a:lnTo>
                <a:lnTo>
                  <a:pt x="1538" y="1013"/>
                </a:lnTo>
                <a:lnTo>
                  <a:pt x="1538" y="1015"/>
                </a:lnTo>
                <a:lnTo>
                  <a:pt x="1538" y="1015"/>
                </a:lnTo>
                <a:lnTo>
                  <a:pt x="1540" y="1015"/>
                </a:lnTo>
                <a:lnTo>
                  <a:pt x="1542" y="1015"/>
                </a:lnTo>
                <a:lnTo>
                  <a:pt x="1546" y="1013"/>
                </a:lnTo>
                <a:lnTo>
                  <a:pt x="1546" y="1013"/>
                </a:lnTo>
                <a:lnTo>
                  <a:pt x="1546" y="1013"/>
                </a:lnTo>
                <a:lnTo>
                  <a:pt x="1553" y="1011"/>
                </a:lnTo>
                <a:lnTo>
                  <a:pt x="1555" y="1011"/>
                </a:lnTo>
                <a:lnTo>
                  <a:pt x="1557" y="1011"/>
                </a:lnTo>
                <a:lnTo>
                  <a:pt x="1559" y="1011"/>
                </a:lnTo>
                <a:lnTo>
                  <a:pt x="1559" y="1009"/>
                </a:lnTo>
                <a:lnTo>
                  <a:pt x="1565" y="1006"/>
                </a:lnTo>
                <a:lnTo>
                  <a:pt x="1565" y="1006"/>
                </a:lnTo>
                <a:lnTo>
                  <a:pt x="1563" y="1006"/>
                </a:lnTo>
                <a:lnTo>
                  <a:pt x="1563" y="1006"/>
                </a:lnTo>
                <a:lnTo>
                  <a:pt x="1561" y="1006"/>
                </a:lnTo>
                <a:lnTo>
                  <a:pt x="1561" y="1006"/>
                </a:lnTo>
                <a:lnTo>
                  <a:pt x="1559" y="1009"/>
                </a:lnTo>
                <a:lnTo>
                  <a:pt x="1559" y="1009"/>
                </a:lnTo>
                <a:lnTo>
                  <a:pt x="1557" y="1009"/>
                </a:lnTo>
                <a:lnTo>
                  <a:pt x="1557" y="1009"/>
                </a:lnTo>
                <a:lnTo>
                  <a:pt x="1557" y="1009"/>
                </a:lnTo>
                <a:lnTo>
                  <a:pt x="1559" y="1006"/>
                </a:lnTo>
                <a:close/>
                <a:moveTo>
                  <a:pt x="1565" y="1310"/>
                </a:moveTo>
                <a:lnTo>
                  <a:pt x="1565" y="1313"/>
                </a:lnTo>
                <a:lnTo>
                  <a:pt x="1565" y="1313"/>
                </a:lnTo>
                <a:lnTo>
                  <a:pt x="1565" y="1313"/>
                </a:lnTo>
                <a:lnTo>
                  <a:pt x="1565" y="1313"/>
                </a:lnTo>
                <a:lnTo>
                  <a:pt x="1567" y="1313"/>
                </a:lnTo>
                <a:lnTo>
                  <a:pt x="1565" y="1313"/>
                </a:lnTo>
                <a:lnTo>
                  <a:pt x="1565" y="1310"/>
                </a:lnTo>
                <a:lnTo>
                  <a:pt x="1565" y="1310"/>
                </a:lnTo>
                <a:lnTo>
                  <a:pt x="1565" y="1310"/>
                </a:lnTo>
                <a:close/>
                <a:moveTo>
                  <a:pt x="1551" y="1304"/>
                </a:moveTo>
                <a:lnTo>
                  <a:pt x="1553" y="1304"/>
                </a:lnTo>
                <a:lnTo>
                  <a:pt x="1553" y="1306"/>
                </a:lnTo>
                <a:lnTo>
                  <a:pt x="1555" y="1306"/>
                </a:lnTo>
                <a:lnTo>
                  <a:pt x="1553" y="1304"/>
                </a:lnTo>
                <a:lnTo>
                  <a:pt x="1553" y="1304"/>
                </a:lnTo>
                <a:lnTo>
                  <a:pt x="1551" y="1304"/>
                </a:lnTo>
                <a:lnTo>
                  <a:pt x="1551" y="1304"/>
                </a:lnTo>
                <a:lnTo>
                  <a:pt x="1551" y="1304"/>
                </a:lnTo>
                <a:lnTo>
                  <a:pt x="1548" y="1304"/>
                </a:lnTo>
                <a:lnTo>
                  <a:pt x="1548" y="1304"/>
                </a:lnTo>
                <a:lnTo>
                  <a:pt x="1548" y="1304"/>
                </a:lnTo>
                <a:lnTo>
                  <a:pt x="1551" y="1304"/>
                </a:lnTo>
                <a:close/>
                <a:moveTo>
                  <a:pt x="1618" y="1455"/>
                </a:moveTo>
                <a:lnTo>
                  <a:pt x="1618" y="1455"/>
                </a:lnTo>
                <a:lnTo>
                  <a:pt x="1618" y="1457"/>
                </a:lnTo>
                <a:lnTo>
                  <a:pt x="1620" y="1457"/>
                </a:lnTo>
                <a:lnTo>
                  <a:pt x="1620" y="1455"/>
                </a:lnTo>
                <a:lnTo>
                  <a:pt x="1620" y="1455"/>
                </a:lnTo>
                <a:lnTo>
                  <a:pt x="1618" y="1453"/>
                </a:lnTo>
                <a:lnTo>
                  <a:pt x="1618" y="1455"/>
                </a:lnTo>
                <a:lnTo>
                  <a:pt x="1618" y="1455"/>
                </a:lnTo>
                <a:lnTo>
                  <a:pt x="1618" y="1455"/>
                </a:lnTo>
                <a:close/>
                <a:moveTo>
                  <a:pt x="1620" y="950"/>
                </a:moveTo>
                <a:lnTo>
                  <a:pt x="1620" y="948"/>
                </a:lnTo>
                <a:lnTo>
                  <a:pt x="1618" y="948"/>
                </a:lnTo>
                <a:lnTo>
                  <a:pt x="1618" y="948"/>
                </a:lnTo>
                <a:lnTo>
                  <a:pt x="1618" y="950"/>
                </a:lnTo>
                <a:lnTo>
                  <a:pt x="1618" y="950"/>
                </a:lnTo>
                <a:lnTo>
                  <a:pt x="1618" y="950"/>
                </a:lnTo>
                <a:lnTo>
                  <a:pt x="1618" y="952"/>
                </a:lnTo>
                <a:lnTo>
                  <a:pt x="1618" y="950"/>
                </a:lnTo>
                <a:lnTo>
                  <a:pt x="1618" y="950"/>
                </a:lnTo>
                <a:lnTo>
                  <a:pt x="1620" y="950"/>
                </a:lnTo>
                <a:lnTo>
                  <a:pt x="1620" y="950"/>
                </a:lnTo>
                <a:lnTo>
                  <a:pt x="1620" y="950"/>
                </a:lnTo>
                <a:close/>
                <a:moveTo>
                  <a:pt x="1613" y="952"/>
                </a:moveTo>
                <a:lnTo>
                  <a:pt x="1613" y="952"/>
                </a:lnTo>
                <a:lnTo>
                  <a:pt x="1613" y="952"/>
                </a:lnTo>
                <a:lnTo>
                  <a:pt x="1613" y="952"/>
                </a:lnTo>
                <a:lnTo>
                  <a:pt x="1613" y="952"/>
                </a:lnTo>
                <a:lnTo>
                  <a:pt x="1613" y="952"/>
                </a:lnTo>
                <a:lnTo>
                  <a:pt x="1613" y="952"/>
                </a:lnTo>
                <a:lnTo>
                  <a:pt x="1613" y="952"/>
                </a:lnTo>
                <a:close/>
                <a:moveTo>
                  <a:pt x="1532" y="1298"/>
                </a:moveTo>
                <a:lnTo>
                  <a:pt x="1532" y="1298"/>
                </a:lnTo>
                <a:lnTo>
                  <a:pt x="1532" y="1300"/>
                </a:lnTo>
                <a:lnTo>
                  <a:pt x="1532" y="1300"/>
                </a:lnTo>
                <a:lnTo>
                  <a:pt x="1534" y="1300"/>
                </a:lnTo>
                <a:lnTo>
                  <a:pt x="1536" y="1300"/>
                </a:lnTo>
                <a:lnTo>
                  <a:pt x="1534" y="1300"/>
                </a:lnTo>
                <a:lnTo>
                  <a:pt x="1534" y="1298"/>
                </a:lnTo>
                <a:lnTo>
                  <a:pt x="1532" y="1298"/>
                </a:lnTo>
                <a:lnTo>
                  <a:pt x="1532" y="1298"/>
                </a:lnTo>
                <a:lnTo>
                  <a:pt x="1532" y="1298"/>
                </a:lnTo>
                <a:close/>
                <a:moveTo>
                  <a:pt x="1586" y="1000"/>
                </a:moveTo>
                <a:lnTo>
                  <a:pt x="1586" y="1000"/>
                </a:lnTo>
                <a:lnTo>
                  <a:pt x="1584" y="1000"/>
                </a:lnTo>
                <a:lnTo>
                  <a:pt x="1584" y="1000"/>
                </a:lnTo>
                <a:lnTo>
                  <a:pt x="1582" y="1000"/>
                </a:lnTo>
                <a:lnTo>
                  <a:pt x="1582" y="1002"/>
                </a:lnTo>
                <a:lnTo>
                  <a:pt x="1582" y="1002"/>
                </a:lnTo>
                <a:lnTo>
                  <a:pt x="1586" y="1000"/>
                </a:lnTo>
                <a:close/>
                <a:moveTo>
                  <a:pt x="1574" y="998"/>
                </a:moveTo>
                <a:lnTo>
                  <a:pt x="1574" y="998"/>
                </a:lnTo>
                <a:lnTo>
                  <a:pt x="1574" y="998"/>
                </a:lnTo>
                <a:lnTo>
                  <a:pt x="1574" y="998"/>
                </a:lnTo>
                <a:lnTo>
                  <a:pt x="1574" y="1000"/>
                </a:lnTo>
                <a:lnTo>
                  <a:pt x="1574" y="1000"/>
                </a:lnTo>
                <a:lnTo>
                  <a:pt x="1574" y="998"/>
                </a:lnTo>
                <a:close/>
                <a:moveTo>
                  <a:pt x="1576" y="996"/>
                </a:moveTo>
                <a:lnTo>
                  <a:pt x="1576" y="996"/>
                </a:lnTo>
                <a:lnTo>
                  <a:pt x="1576" y="996"/>
                </a:lnTo>
                <a:lnTo>
                  <a:pt x="1576" y="998"/>
                </a:lnTo>
                <a:lnTo>
                  <a:pt x="1574" y="998"/>
                </a:lnTo>
                <a:lnTo>
                  <a:pt x="1574" y="1000"/>
                </a:lnTo>
                <a:lnTo>
                  <a:pt x="1576" y="1000"/>
                </a:lnTo>
                <a:lnTo>
                  <a:pt x="1576" y="1000"/>
                </a:lnTo>
                <a:lnTo>
                  <a:pt x="1576" y="996"/>
                </a:lnTo>
                <a:close/>
                <a:moveTo>
                  <a:pt x="1569" y="1313"/>
                </a:moveTo>
                <a:lnTo>
                  <a:pt x="1569" y="1315"/>
                </a:lnTo>
                <a:lnTo>
                  <a:pt x="1569" y="1315"/>
                </a:lnTo>
                <a:lnTo>
                  <a:pt x="1569" y="1313"/>
                </a:lnTo>
                <a:lnTo>
                  <a:pt x="1569" y="1313"/>
                </a:lnTo>
                <a:lnTo>
                  <a:pt x="1567" y="1313"/>
                </a:lnTo>
                <a:lnTo>
                  <a:pt x="1567" y="1313"/>
                </a:lnTo>
                <a:lnTo>
                  <a:pt x="1567" y="1313"/>
                </a:lnTo>
                <a:lnTo>
                  <a:pt x="1569" y="1313"/>
                </a:lnTo>
                <a:close/>
                <a:moveTo>
                  <a:pt x="1595" y="1002"/>
                </a:moveTo>
                <a:lnTo>
                  <a:pt x="1595" y="1002"/>
                </a:lnTo>
                <a:lnTo>
                  <a:pt x="1592" y="1000"/>
                </a:lnTo>
                <a:lnTo>
                  <a:pt x="1592" y="1000"/>
                </a:lnTo>
                <a:lnTo>
                  <a:pt x="1592" y="1002"/>
                </a:lnTo>
                <a:lnTo>
                  <a:pt x="1592" y="1002"/>
                </a:lnTo>
                <a:lnTo>
                  <a:pt x="1590" y="1002"/>
                </a:lnTo>
                <a:lnTo>
                  <a:pt x="1592" y="1002"/>
                </a:lnTo>
                <a:lnTo>
                  <a:pt x="1595" y="1002"/>
                </a:lnTo>
                <a:close/>
                <a:moveTo>
                  <a:pt x="1534" y="1015"/>
                </a:moveTo>
                <a:lnTo>
                  <a:pt x="1532" y="1015"/>
                </a:lnTo>
                <a:lnTo>
                  <a:pt x="1534" y="1015"/>
                </a:lnTo>
                <a:lnTo>
                  <a:pt x="1534" y="1015"/>
                </a:lnTo>
                <a:lnTo>
                  <a:pt x="1534" y="1015"/>
                </a:lnTo>
                <a:lnTo>
                  <a:pt x="1534" y="1015"/>
                </a:lnTo>
                <a:lnTo>
                  <a:pt x="1534" y="1013"/>
                </a:lnTo>
                <a:lnTo>
                  <a:pt x="1534" y="1013"/>
                </a:lnTo>
                <a:lnTo>
                  <a:pt x="1534" y="1015"/>
                </a:lnTo>
                <a:close/>
                <a:moveTo>
                  <a:pt x="2334" y="174"/>
                </a:moveTo>
                <a:lnTo>
                  <a:pt x="2332" y="174"/>
                </a:lnTo>
                <a:lnTo>
                  <a:pt x="2330" y="174"/>
                </a:lnTo>
                <a:lnTo>
                  <a:pt x="2328" y="176"/>
                </a:lnTo>
                <a:lnTo>
                  <a:pt x="2328" y="183"/>
                </a:lnTo>
                <a:lnTo>
                  <a:pt x="2330" y="187"/>
                </a:lnTo>
                <a:lnTo>
                  <a:pt x="2330" y="189"/>
                </a:lnTo>
                <a:lnTo>
                  <a:pt x="2332" y="189"/>
                </a:lnTo>
                <a:lnTo>
                  <a:pt x="2334" y="185"/>
                </a:lnTo>
                <a:lnTo>
                  <a:pt x="2334" y="180"/>
                </a:lnTo>
                <a:lnTo>
                  <a:pt x="2334" y="176"/>
                </a:lnTo>
                <a:lnTo>
                  <a:pt x="2334" y="174"/>
                </a:lnTo>
                <a:close/>
                <a:moveTo>
                  <a:pt x="2343" y="277"/>
                </a:moveTo>
                <a:lnTo>
                  <a:pt x="2353" y="277"/>
                </a:lnTo>
                <a:lnTo>
                  <a:pt x="2355" y="277"/>
                </a:lnTo>
                <a:lnTo>
                  <a:pt x="2355" y="273"/>
                </a:lnTo>
                <a:lnTo>
                  <a:pt x="2351" y="273"/>
                </a:lnTo>
                <a:lnTo>
                  <a:pt x="2349" y="271"/>
                </a:lnTo>
                <a:lnTo>
                  <a:pt x="2349" y="269"/>
                </a:lnTo>
                <a:lnTo>
                  <a:pt x="2347" y="266"/>
                </a:lnTo>
                <a:lnTo>
                  <a:pt x="2345" y="266"/>
                </a:lnTo>
                <a:lnTo>
                  <a:pt x="2340" y="269"/>
                </a:lnTo>
                <a:lnTo>
                  <a:pt x="2338" y="266"/>
                </a:lnTo>
                <a:lnTo>
                  <a:pt x="2334" y="269"/>
                </a:lnTo>
                <a:lnTo>
                  <a:pt x="2334" y="271"/>
                </a:lnTo>
                <a:lnTo>
                  <a:pt x="2334" y="275"/>
                </a:lnTo>
                <a:lnTo>
                  <a:pt x="2336" y="277"/>
                </a:lnTo>
                <a:lnTo>
                  <a:pt x="2343" y="277"/>
                </a:lnTo>
                <a:close/>
                <a:moveTo>
                  <a:pt x="2338" y="248"/>
                </a:moveTo>
                <a:lnTo>
                  <a:pt x="2338" y="237"/>
                </a:lnTo>
                <a:lnTo>
                  <a:pt x="2336" y="229"/>
                </a:lnTo>
                <a:lnTo>
                  <a:pt x="2334" y="227"/>
                </a:lnTo>
                <a:lnTo>
                  <a:pt x="2332" y="227"/>
                </a:lnTo>
                <a:lnTo>
                  <a:pt x="2332" y="231"/>
                </a:lnTo>
                <a:lnTo>
                  <a:pt x="2332" y="235"/>
                </a:lnTo>
                <a:lnTo>
                  <a:pt x="2336" y="248"/>
                </a:lnTo>
                <a:lnTo>
                  <a:pt x="2338" y="248"/>
                </a:lnTo>
                <a:close/>
                <a:moveTo>
                  <a:pt x="2347" y="134"/>
                </a:moveTo>
                <a:lnTo>
                  <a:pt x="2353" y="130"/>
                </a:lnTo>
                <a:lnTo>
                  <a:pt x="2355" y="126"/>
                </a:lnTo>
                <a:lnTo>
                  <a:pt x="2355" y="124"/>
                </a:lnTo>
                <a:lnTo>
                  <a:pt x="2347" y="122"/>
                </a:lnTo>
                <a:lnTo>
                  <a:pt x="2338" y="124"/>
                </a:lnTo>
                <a:lnTo>
                  <a:pt x="2332" y="126"/>
                </a:lnTo>
                <a:lnTo>
                  <a:pt x="2330" y="128"/>
                </a:lnTo>
                <a:lnTo>
                  <a:pt x="2332" y="132"/>
                </a:lnTo>
                <a:lnTo>
                  <a:pt x="2338" y="132"/>
                </a:lnTo>
                <a:lnTo>
                  <a:pt x="2347" y="134"/>
                </a:lnTo>
                <a:close/>
                <a:moveTo>
                  <a:pt x="2349" y="193"/>
                </a:moveTo>
                <a:lnTo>
                  <a:pt x="2345" y="197"/>
                </a:lnTo>
                <a:lnTo>
                  <a:pt x="2345" y="197"/>
                </a:lnTo>
                <a:lnTo>
                  <a:pt x="2345" y="199"/>
                </a:lnTo>
                <a:lnTo>
                  <a:pt x="2347" y="199"/>
                </a:lnTo>
                <a:lnTo>
                  <a:pt x="2351" y="197"/>
                </a:lnTo>
                <a:lnTo>
                  <a:pt x="2353" y="195"/>
                </a:lnTo>
                <a:lnTo>
                  <a:pt x="2351" y="193"/>
                </a:lnTo>
                <a:lnTo>
                  <a:pt x="2349" y="191"/>
                </a:lnTo>
                <a:lnTo>
                  <a:pt x="2349" y="193"/>
                </a:lnTo>
                <a:close/>
                <a:moveTo>
                  <a:pt x="2202" y="396"/>
                </a:moveTo>
                <a:lnTo>
                  <a:pt x="2202" y="398"/>
                </a:lnTo>
                <a:lnTo>
                  <a:pt x="2202" y="401"/>
                </a:lnTo>
                <a:lnTo>
                  <a:pt x="2202" y="401"/>
                </a:lnTo>
                <a:lnTo>
                  <a:pt x="2202" y="401"/>
                </a:lnTo>
                <a:lnTo>
                  <a:pt x="2204" y="401"/>
                </a:lnTo>
                <a:lnTo>
                  <a:pt x="2206" y="401"/>
                </a:lnTo>
                <a:lnTo>
                  <a:pt x="2215" y="398"/>
                </a:lnTo>
                <a:lnTo>
                  <a:pt x="2223" y="398"/>
                </a:lnTo>
                <a:lnTo>
                  <a:pt x="2225" y="401"/>
                </a:lnTo>
                <a:lnTo>
                  <a:pt x="2227" y="401"/>
                </a:lnTo>
                <a:lnTo>
                  <a:pt x="2227" y="401"/>
                </a:lnTo>
                <a:lnTo>
                  <a:pt x="2229" y="401"/>
                </a:lnTo>
                <a:lnTo>
                  <a:pt x="2231" y="398"/>
                </a:lnTo>
                <a:lnTo>
                  <a:pt x="2234" y="396"/>
                </a:lnTo>
                <a:lnTo>
                  <a:pt x="2240" y="396"/>
                </a:lnTo>
                <a:lnTo>
                  <a:pt x="2240" y="394"/>
                </a:lnTo>
                <a:lnTo>
                  <a:pt x="2240" y="394"/>
                </a:lnTo>
                <a:lnTo>
                  <a:pt x="2240" y="394"/>
                </a:lnTo>
                <a:lnTo>
                  <a:pt x="2238" y="392"/>
                </a:lnTo>
                <a:lnTo>
                  <a:pt x="2240" y="392"/>
                </a:lnTo>
                <a:lnTo>
                  <a:pt x="2240" y="392"/>
                </a:lnTo>
                <a:lnTo>
                  <a:pt x="2240" y="392"/>
                </a:lnTo>
                <a:lnTo>
                  <a:pt x="2240" y="390"/>
                </a:lnTo>
                <a:lnTo>
                  <a:pt x="2240" y="388"/>
                </a:lnTo>
                <a:lnTo>
                  <a:pt x="2240" y="388"/>
                </a:lnTo>
                <a:lnTo>
                  <a:pt x="2236" y="388"/>
                </a:lnTo>
                <a:lnTo>
                  <a:pt x="2236" y="388"/>
                </a:lnTo>
                <a:lnTo>
                  <a:pt x="2236" y="386"/>
                </a:lnTo>
                <a:lnTo>
                  <a:pt x="2234" y="386"/>
                </a:lnTo>
                <a:lnTo>
                  <a:pt x="2225" y="388"/>
                </a:lnTo>
                <a:lnTo>
                  <a:pt x="2221" y="390"/>
                </a:lnTo>
                <a:lnTo>
                  <a:pt x="2217" y="390"/>
                </a:lnTo>
                <a:lnTo>
                  <a:pt x="2213" y="390"/>
                </a:lnTo>
                <a:lnTo>
                  <a:pt x="2211" y="390"/>
                </a:lnTo>
                <a:lnTo>
                  <a:pt x="2208" y="390"/>
                </a:lnTo>
                <a:lnTo>
                  <a:pt x="2206" y="390"/>
                </a:lnTo>
                <a:lnTo>
                  <a:pt x="2206" y="392"/>
                </a:lnTo>
                <a:lnTo>
                  <a:pt x="2206" y="394"/>
                </a:lnTo>
                <a:lnTo>
                  <a:pt x="2204" y="396"/>
                </a:lnTo>
                <a:lnTo>
                  <a:pt x="2202" y="396"/>
                </a:lnTo>
                <a:close/>
                <a:moveTo>
                  <a:pt x="2405" y="1208"/>
                </a:moveTo>
                <a:lnTo>
                  <a:pt x="2405" y="1208"/>
                </a:lnTo>
                <a:lnTo>
                  <a:pt x="2405" y="1210"/>
                </a:lnTo>
                <a:lnTo>
                  <a:pt x="2403" y="1212"/>
                </a:lnTo>
                <a:lnTo>
                  <a:pt x="2401" y="1216"/>
                </a:lnTo>
                <a:lnTo>
                  <a:pt x="2399" y="1216"/>
                </a:lnTo>
                <a:lnTo>
                  <a:pt x="2397" y="1216"/>
                </a:lnTo>
                <a:lnTo>
                  <a:pt x="2399" y="1218"/>
                </a:lnTo>
                <a:lnTo>
                  <a:pt x="2399" y="1218"/>
                </a:lnTo>
                <a:lnTo>
                  <a:pt x="2401" y="1216"/>
                </a:lnTo>
                <a:lnTo>
                  <a:pt x="2405" y="1214"/>
                </a:lnTo>
                <a:lnTo>
                  <a:pt x="2408" y="1212"/>
                </a:lnTo>
                <a:lnTo>
                  <a:pt x="2408" y="1210"/>
                </a:lnTo>
                <a:lnTo>
                  <a:pt x="2408" y="1208"/>
                </a:lnTo>
                <a:lnTo>
                  <a:pt x="2408" y="1208"/>
                </a:lnTo>
                <a:lnTo>
                  <a:pt x="2408" y="1208"/>
                </a:lnTo>
                <a:lnTo>
                  <a:pt x="2405" y="1208"/>
                </a:lnTo>
                <a:close/>
                <a:moveTo>
                  <a:pt x="1856" y="390"/>
                </a:moveTo>
                <a:lnTo>
                  <a:pt x="1859" y="390"/>
                </a:lnTo>
                <a:lnTo>
                  <a:pt x="1861" y="390"/>
                </a:lnTo>
                <a:lnTo>
                  <a:pt x="1861" y="390"/>
                </a:lnTo>
                <a:lnTo>
                  <a:pt x="1856" y="388"/>
                </a:lnTo>
                <a:lnTo>
                  <a:pt x="1854" y="388"/>
                </a:lnTo>
                <a:lnTo>
                  <a:pt x="1852" y="388"/>
                </a:lnTo>
                <a:lnTo>
                  <a:pt x="1852" y="390"/>
                </a:lnTo>
                <a:lnTo>
                  <a:pt x="1852" y="390"/>
                </a:lnTo>
                <a:lnTo>
                  <a:pt x="1852" y="390"/>
                </a:lnTo>
                <a:lnTo>
                  <a:pt x="1856" y="390"/>
                </a:lnTo>
                <a:close/>
                <a:moveTo>
                  <a:pt x="1831" y="386"/>
                </a:moveTo>
                <a:lnTo>
                  <a:pt x="1831" y="386"/>
                </a:lnTo>
                <a:lnTo>
                  <a:pt x="1833" y="386"/>
                </a:lnTo>
                <a:lnTo>
                  <a:pt x="1833" y="384"/>
                </a:lnTo>
                <a:lnTo>
                  <a:pt x="1833" y="384"/>
                </a:lnTo>
                <a:lnTo>
                  <a:pt x="1833" y="384"/>
                </a:lnTo>
                <a:lnTo>
                  <a:pt x="1833" y="382"/>
                </a:lnTo>
                <a:lnTo>
                  <a:pt x="1833" y="380"/>
                </a:lnTo>
                <a:lnTo>
                  <a:pt x="1831" y="380"/>
                </a:lnTo>
                <a:lnTo>
                  <a:pt x="1829" y="380"/>
                </a:lnTo>
                <a:lnTo>
                  <a:pt x="1827" y="382"/>
                </a:lnTo>
                <a:lnTo>
                  <a:pt x="1827" y="384"/>
                </a:lnTo>
                <a:lnTo>
                  <a:pt x="1825" y="384"/>
                </a:lnTo>
                <a:lnTo>
                  <a:pt x="1827" y="384"/>
                </a:lnTo>
                <a:lnTo>
                  <a:pt x="1827" y="384"/>
                </a:lnTo>
                <a:lnTo>
                  <a:pt x="1831" y="386"/>
                </a:lnTo>
                <a:close/>
                <a:moveTo>
                  <a:pt x="2410" y="1204"/>
                </a:moveTo>
                <a:lnTo>
                  <a:pt x="2412" y="1204"/>
                </a:lnTo>
                <a:lnTo>
                  <a:pt x="2412" y="1204"/>
                </a:lnTo>
                <a:lnTo>
                  <a:pt x="2414" y="1201"/>
                </a:lnTo>
                <a:lnTo>
                  <a:pt x="2414" y="1199"/>
                </a:lnTo>
                <a:lnTo>
                  <a:pt x="2412" y="1199"/>
                </a:lnTo>
                <a:lnTo>
                  <a:pt x="2412" y="1199"/>
                </a:lnTo>
                <a:lnTo>
                  <a:pt x="2412" y="1201"/>
                </a:lnTo>
                <a:lnTo>
                  <a:pt x="2410" y="1201"/>
                </a:lnTo>
                <a:lnTo>
                  <a:pt x="2408" y="1201"/>
                </a:lnTo>
                <a:lnTo>
                  <a:pt x="2408" y="1204"/>
                </a:lnTo>
                <a:lnTo>
                  <a:pt x="2408" y="1206"/>
                </a:lnTo>
                <a:lnTo>
                  <a:pt x="2408" y="1206"/>
                </a:lnTo>
                <a:lnTo>
                  <a:pt x="2410" y="1204"/>
                </a:lnTo>
                <a:close/>
                <a:moveTo>
                  <a:pt x="2259" y="1390"/>
                </a:moveTo>
                <a:lnTo>
                  <a:pt x="2257" y="1390"/>
                </a:lnTo>
                <a:lnTo>
                  <a:pt x="2255" y="1390"/>
                </a:lnTo>
                <a:lnTo>
                  <a:pt x="2255" y="1390"/>
                </a:lnTo>
                <a:lnTo>
                  <a:pt x="2255" y="1390"/>
                </a:lnTo>
                <a:lnTo>
                  <a:pt x="2255" y="1392"/>
                </a:lnTo>
                <a:lnTo>
                  <a:pt x="2257" y="1390"/>
                </a:lnTo>
                <a:lnTo>
                  <a:pt x="2257" y="1390"/>
                </a:lnTo>
                <a:lnTo>
                  <a:pt x="2259" y="1392"/>
                </a:lnTo>
                <a:lnTo>
                  <a:pt x="2259" y="1390"/>
                </a:lnTo>
                <a:lnTo>
                  <a:pt x="2259" y="1390"/>
                </a:lnTo>
                <a:lnTo>
                  <a:pt x="2259" y="1390"/>
                </a:lnTo>
                <a:close/>
                <a:moveTo>
                  <a:pt x="2351" y="1206"/>
                </a:moveTo>
                <a:lnTo>
                  <a:pt x="2349" y="1206"/>
                </a:lnTo>
                <a:lnTo>
                  <a:pt x="2349" y="1206"/>
                </a:lnTo>
                <a:lnTo>
                  <a:pt x="2347" y="1208"/>
                </a:lnTo>
                <a:lnTo>
                  <a:pt x="2349" y="1210"/>
                </a:lnTo>
                <a:lnTo>
                  <a:pt x="2349" y="1212"/>
                </a:lnTo>
                <a:lnTo>
                  <a:pt x="2349" y="1212"/>
                </a:lnTo>
                <a:lnTo>
                  <a:pt x="2351" y="1210"/>
                </a:lnTo>
                <a:lnTo>
                  <a:pt x="2351" y="1210"/>
                </a:lnTo>
                <a:lnTo>
                  <a:pt x="2351" y="1208"/>
                </a:lnTo>
                <a:lnTo>
                  <a:pt x="2351" y="1208"/>
                </a:lnTo>
                <a:lnTo>
                  <a:pt x="2351" y="1206"/>
                </a:lnTo>
                <a:close/>
                <a:moveTo>
                  <a:pt x="2347" y="1222"/>
                </a:moveTo>
                <a:lnTo>
                  <a:pt x="2345" y="1222"/>
                </a:lnTo>
                <a:lnTo>
                  <a:pt x="2345" y="1222"/>
                </a:lnTo>
                <a:lnTo>
                  <a:pt x="2345" y="1222"/>
                </a:lnTo>
                <a:lnTo>
                  <a:pt x="2347" y="1224"/>
                </a:lnTo>
                <a:lnTo>
                  <a:pt x="2349" y="1222"/>
                </a:lnTo>
                <a:lnTo>
                  <a:pt x="2349" y="1220"/>
                </a:lnTo>
                <a:lnTo>
                  <a:pt x="2347" y="1222"/>
                </a:lnTo>
                <a:close/>
                <a:moveTo>
                  <a:pt x="2361" y="562"/>
                </a:moveTo>
                <a:lnTo>
                  <a:pt x="2366" y="562"/>
                </a:lnTo>
                <a:lnTo>
                  <a:pt x="2366" y="562"/>
                </a:lnTo>
                <a:lnTo>
                  <a:pt x="2370" y="560"/>
                </a:lnTo>
                <a:lnTo>
                  <a:pt x="2372" y="558"/>
                </a:lnTo>
                <a:lnTo>
                  <a:pt x="2376" y="556"/>
                </a:lnTo>
                <a:lnTo>
                  <a:pt x="2378" y="554"/>
                </a:lnTo>
                <a:lnTo>
                  <a:pt x="2382" y="552"/>
                </a:lnTo>
                <a:lnTo>
                  <a:pt x="2387" y="552"/>
                </a:lnTo>
                <a:lnTo>
                  <a:pt x="2391" y="552"/>
                </a:lnTo>
                <a:lnTo>
                  <a:pt x="2391" y="552"/>
                </a:lnTo>
                <a:lnTo>
                  <a:pt x="2393" y="549"/>
                </a:lnTo>
                <a:lnTo>
                  <a:pt x="2395" y="549"/>
                </a:lnTo>
                <a:lnTo>
                  <a:pt x="2397" y="547"/>
                </a:lnTo>
                <a:lnTo>
                  <a:pt x="2397" y="547"/>
                </a:lnTo>
                <a:lnTo>
                  <a:pt x="2399" y="545"/>
                </a:lnTo>
                <a:lnTo>
                  <a:pt x="2399" y="545"/>
                </a:lnTo>
                <a:lnTo>
                  <a:pt x="2399" y="545"/>
                </a:lnTo>
                <a:lnTo>
                  <a:pt x="2399" y="543"/>
                </a:lnTo>
                <a:lnTo>
                  <a:pt x="2399" y="543"/>
                </a:lnTo>
                <a:lnTo>
                  <a:pt x="2399" y="541"/>
                </a:lnTo>
                <a:lnTo>
                  <a:pt x="2401" y="541"/>
                </a:lnTo>
                <a:lnTo>
                  <a:pt x="2403" y="541"/>
                </a:lnTo>
                <a:lnTo>
                  <a:pt x="2403" y="541"/>
                </a:lnTo>
                <a:lnTo>
                  <a:pt x="2405" y="541"/>
                </a:lnTo>
                <a:lnTo>
                  <a:pt x="2408" y="539"/>
                </a:lnTo>
                <a:lnTo>
                  <a:pt x="2408" y="537"/>
                </a:lnTo>
                <a:lnTo>
                  <a:pt x="2408" y="537"/>
                </a:lnTo>
                <a:lnTo>
                  <a:pt x="2408" y="535"/>
                </a:lnTo>
                <a:lnTo>
                  <a:pt x="2408" y="535"/>
                </a:lnTo>
                <a:lnTo>
                  <a:pt x="2410" y="535"/>
                </a:lnTo>
                <a:lnTo>
                  <a:pt x="2412" y="535"/>
                </a:lnTo>
                <a:lnTo>
                  <a:pt x="2412" y="533"/>
                </a:lnTo>
                <a:lnTo>
                  <a:pt x="2412" y="533"/>
                </a:lnTo>
                <a:lnTo>
                  <a:pt x="2412" y="533"/>
                </a:lnTo>
                <a:lnTo>
                  <a:pt x="2412" y="533"/>
                </a:lnTo>
                <a:lnTo>
                  <a:pt x="2408" y="531"/>
                </a:lnTo>
                <a:lnTo>
                  <a:pt x="2410" y="531"/>
                </a:lnTo>
                <a:lnTo>
                  <a:pt x="2410" y="531"/>
                </a:lnTo>
                <a:lnTo>
                  <a:pt x="2410" y="531"/>
                </a:lnTo>
                <a:lnTo>
                  <a:pt x="2410" y="528"/>
                </a:lnTo>
                <a:lnTo>
                  <a:pt x="2410" y="528"/>
                </a:lnTo>
                <a:lnTo>
                  <a:pt x="2410" y="528"/>
                </a:lnTo>
                <a:lnTo>
                  <a:pt x="2410" y="528"/>
                </a:lnTo>
                <a:lnTo>
                  <a:pt x="2408" y="528"/>
                </a:lnTo>
                <a:lnTo>
                  <a:pt x="2408" y="526"/>
                </a:lnTo>
                <a:lnTo>
                  <a:pt x="2408" y="526"/>
                </a:lnTo>
                <a:lnTo>
                  <a:pt x="2410" y="526"/>
                </a:lnTo>
                <a:lnTo>
                  <a:pt x="2410" y="526"/>
                </a:lnTo>
                <a:lnTo>
                  <a:pt x="2410" y="524"/>
                </a:lnTo>
                <a:lnTo>
                  <a:pt x="2410" y="524"/>
                </a:lnTo>
                <a:lnTo>
                  <a:pt x="2410" y="522"/>
                </a:lnTo>
                <a:lnTo>
                  <a:pt x="2410" y="522"/>
                </a:lnTo>
                <a:lnTo>
                  <a:pt x="2410" y="522"/>
                </a:lnTo>
                <a:lnTo>
                  <a:pt x="2408" y="522"/>
                </a:lnTo>
                <a:lnTo>
                  <a:pt x="2408" y="522"/>
                </a:lnTo>
                <a:lnTo>
                  <a:pt x="2405" y="520"/>
                </a:lnTo>
                <a:lnTo>
                  <a:pt x="2403" y="520"/>
                </a:lnTo>
                <a:lnTo>
                  <a:pt x="2401" y="520"/>
                </a:lnTo>
                <a:lnTo>
                  <a:pt x="2397" y="522"/>
                </a:lnTo>
                <a:lnTo>
                  <a:pt x="2399" y="520"/>
                </a:lnTo>
                <a:lnTo>
                  <a:pt x="2401" y="518"/>
                </a:lnTo>
                <a:lnTo>
                  <a:pt x="2399" y="518"/>
                </a:lnTo>
                <a:lnTo>
                  <a:pt x="2399" y="518"/>
                </a:lnTo>
                <a:lnTo>
                  <a:pt x="2399" y="518"/>
                </a:lnTo>
                <a:lnTo>
                  <a:pt x="2399" y="516"/>
                </a:lnTo>
                <a:lnTo>
                  <a:pt x="2399" y="516"/>
                </a:lnTo>
                <a:lnTo>
                  <a:pt x="2395" y="518"/>
                </a:lnTo>
                <a:lnTo>
                  <a:pt x="2393" y="518"/>
                </a:lnTo>
                <a:lnTo>
                  <a:pt x="2393" y="516"/>
                </a:lnTo>
                <a:lnTo>
                  <a:pt x="2395" y="516"/>
                </a:lnTo>
                <a:lnTo>
                  <a:pt x="2395" y="514"/>
                </a:lnTo>
                <a:lnTo>
                  <a:pt x="2395" y="512"/>
                </a:lnTo>
                <a:lnTo>
                  <a:pt x="2395" y="512"/>
                </a:lnTo>
                <a:lnTo>
                  <a:pt x="2395" y="512"/>
                </a:lnTo>
                <a:lnTo>
                  <a:pt x="2395" y="510"/>
                </a:lnTo>
                <a:lnTo>
                  <a:pt x="2393" y="510"/>
                </a:lnTo>
                <a:lnTo>
                  <a:pt x="2393" y="512"/>
                </a:lnTo>
                <a:lnTo>
                  <a:pt x="2391" y="510"/>
                </a:lnTo>
                <a:lnTo>
                  <a:pt x="2389" y="510"/>
                </a:lnTo>
                <a:lnTo>
                  <a:pt x="2389" y="510"/>
                </a:lnTo>
                <a:lnTo>
                  <a:pt x="2391" y="508"/>
                </a:lnTo>
                <a:lnTo>
                  <a:pt x="2391" y="505"/>
                </a:lnTo>
                <a:lnTo>
                  <a:pt x="2393" y="503"/>
                </a:lnTo>
                <a:lnTo>
                  <a:pt x="2395" y="503"/>
                </a:lnTo>
                <a:lnTo>
                  <a:pt x="2397" y="503"/>
                </a:lnTo>
                <a:lnTo>
                  <a:pt x="2397" y="503"/>
                </a:lnTo>
                <a:lnTo>
                  <a:pt x="2395" y="503"/>
                </a:lnTo>
                <a:lnTo>
                  <a:pt x="2393" y="503"/>
                </a:lnTo>
                <a:lnTo>
                  <a:pt x="2391" y="503"/>
                </a:lnTo>
                <a:lnTo>
                  <a:pt x="2389" y="505"/>
                </a:lnTo>
                <a:lnTo>
                  <a:pt x="2387" y="505"/>
                </a:lnTo>
                <a:lnTo>
                  <a:pt x="2384" y="505"/>
                </a:lnTo>
                <a:lnTo>
                  <a:pt x="2382" y="505"/>
                </a:lnTo>
                <a:lnTo>
                  <a:pt x="2380" y="505"/>
                </a:lnTo>
                <a:lnTo>
                  <a:pt x="2380" y="505"/>
                </a:lnTo>
                <a:lnTo>
                  <a:pt x="2380" y="503"/>
                </a:lnTo>
                <a:lnTo>
                  <a:pt x="2380" y="501"/>
                </a:lnTo>
                <a:lnTo>
                  <a:pt x="2378" y="501"/>
                </a:lnTo>
                <a:lnTo>
                  <a:pt x="2376" y="499"/>
                </a:lnTo>
                <a:lnTo>
                  <a:pt x="2376" y="499"/>
                </a:lnTo>
                <a:lnTo>
                  <a:pt x="2372" y="499"/>
                </a:lnTo>
                <a:lnTo>
                  <a:pt x="2370" y="499"/>
                </a:lnTo>
                <a:lnTo>
                  <a:pt x="2368" y="501"/>
                </a:lnTo>
                <a:lnTo>
                  <a:pt x="2370" y="505"/>
                </a:lnTo>
                <a:lnTo>
                  <a:pt x="2370" y="505"/>
                </a:lnTo>
                <a:lnTo>
                  <a:pt x="2370" y="508"/>
                </a:lnTo>
                <a:lnTo>
                  <a:pt x="2368" y="508"/>
                </a:lnTo>
                <a:lnTo>
                  <a:pt x="2366" y="508"/>
                </a:lnTo>
                <a:lnTo>
                  <a:pt x="2364" y="510"/>
                </a:lnTo>
                <a:lnTo>
                  <a:pt x="2364" y="508"/>
                </a:lnTo>
                <a:lnTo>
                  <a:pt x="2361" y="508"/>
                </a:lnTo>
                <a:lnTo>
                  <a:pt x="2361" y="508"/>
                </a:lnTo>
                <a:lnTo>
                  <a:pt x="2359" y="508"/>
                </a:lnTo>
                <a:lnTo>
                  <a:pt x="2359" y="508"/>
                </a:lnTo>
                <a:lnTo>
                  <a:pt x="2357" y="510"/>
                </a:lnTo>
                <a:lnTo>
                  <a:pt x="2355" y="512"/>
                </a:lnTo>
                <a:lnTo>
                  <a:pt x="2355" y="512"/>
                </a:lnTo>
                <a:lnTo>
                  <a:pt x="2353" y="512"/>
                </a:lnTo>
                <a:lnTo>
                  <a:pt x="2353" y="512"/>
                </a:lnTo>
                <a:lnTo>
                  <a:pt x="2353" y="512"/>
                </a:lnTo>
                <a:lnTo>
                  <a:pt x="2353" y="512"/>
                </a:lnTo>
                <a:lnTo>
                  <a:pt x="2349" y="510"/>
                </a:lnTo>
                <a:lnTo>
                  <a:pt x="2349" y="508"/>
                </a:lnTo>
                <a:lnTo>
                  <a:pt x="2345" y="508"/>
                </a:lnTo>
                <a:lnTo>
                  <a:pt x="2343" y="508"/>
                </a:lnTo>
                <a:lnTo>
                  <a:pt x="2343" y="508"/>
                </a:lnTo>
                <a:lnTo>
                  <a:pt x="2343" y="510"/>
                </a:lnTo>
                <a:lnTo>
                  <a:pt x="2345" y="514"/>
                </a:lnTo>
                <a:lnTo>
                  <a:pt x="2345" y="516"/>
                </a:lnTo>
                <a:lnTo>
                  <a:pt x="2345" y="516"/>
                </a:lnTo>
                <a:lnTo>
                  <a:pt x="2345" y="518"/>
                </a:lnTo>
                <a:lnTo>
                  <a:pt x="2345" y="518"/>
                </a:lnTo>
                <a:lnTo>
                  <a:pt x="2345" y="518"/>
                </a:lnTo>
                <a:lnTo>
                  <a:pt x="2345" y="518"/>
                </a:lnTo>
                <a:lnTo>
                  <a:pt x="2343" y="514"/>
                </a:lnTo>
                <a:lnTo>
                  <a:pt x="2340" y="512"/>
                </a:lnTo>
                <a:lnTo>
                  <a:pt x="2338" y="510"/>
                </a:lnTo>
                <a:lnTo>
                  <a:pt x="2336" y="508"/>
                </a:lnTo>
                <a:lnTo>
                  <a:pt x="2336" y="508"/>
                </a:lnTo>
                <a:lnTo>
                  <a:pt x="2334" y="508"/>
                </a:lnTo>
                <a:lnTo>
                  <a:pt x="2334" y="508"/>
                </a:lnTo>
                <a:lnTo>
                  <a:pt x="2332" y="508"/>
                </a:lnTo>
                <a:lnTo>
                  <a:pt x="2332" y="510"/>
                </a:lnTo>
                <a:lnTo>
                  <a:pt x="2330" y="510"/>
                </a:lnTo>
                <a:lnTo>
                  <a:pt x="2328" y="510"/>
                </a:lnTo>
                <a:lnTo>
                  <a:pt x="2326" y="512"/>
                </a:lnTo>
                <a:lnTo>
                  <a:pt x="2326" y="512"/>
                </a:lnTo>
                <a:lnTo>
                  <a:pt x="2326" y="516"/>
                </a:lnTo>
                <a:lnTo>
                  <a:pt x="2326" y="516"/>
                </a:lnTo>
                <a:lnTo>
                  <a:pt x="2326" y="518"/>
                </a:lnTo>
                <a:lnTo>
                  <a:pt x="2326" y="518"/>
                </a:lnTo>
                <a:lnTo>
                  <a:pt x="2324" y="516"/>
                </a:lnTo>
                <a:lnTo>
                  <a:pt x="2324" y="516"/>
                </a:lnTo>
                <a:lnTo>
                  <a:pt x="2322" y="514"/>
                </a:lnTo>
                <a:lnTo>
                  <a:pt x="2320" y="514"/>
                </a:lnTo>
                <a:lnTo>
                  <a:pt x="2317" y="510"/>
                </a:lnTo>
                <a:lnTo>
                  <a:pt x="2317" y="510"/>
                </a:lnTo>
                <a:lnTo>
                  <a:pt x="2315" y="510"/>
                </a:lnTo>
                <a:lnTo>
                  <a:pt x="2313" y="510"/>
                </a:lnTo>
                <a:lnTo>
                  <a:pt x="2313" y="512"/>
                </a:lnTo>
                <a:lnTo>
                  <a:pt x="2313" y="514"/>
                </a:lnTo>
                <a:lnTo>
                  <a:pt x="2313" y="516"/>
                </a:lnTo>
                <a:lnTo>
                  <a:pt x="2313" y="518"/>
                </a:lnTo>
                <a:lnTo>
                  <a:pt x="2311" y="520"/>
                </a:lnTo>
                <a:lnTo>
                  <a:pt x="2311" y="522"/>
                </a:lnTo>
                <a:lnTo>
                  <a:pt x="2311" y="522"/>
                </a:lnTo>
                <a:lnTo>
                  <a:pt x="2309" y="522"/>
                </a:lnTo>
                <a:lnTo>
                  <a:pt x="2309" y="520"/>
                </a:lnTo>
                <a:lnTo>
                  <a:pt x="2309" y="520"/>
                </a:lnTo>
                <a:lnTo>
                  <a:pt x="2307" y="520"/>
                </a:lnTo>
                <a:lnTo>
                  <a:pt x="2307" y="520"/>
                </a:lnTo>
                <a:lnTo>
                  <a:pt x="2305" y="522"/>
                </a:lnTo>
                <a:lnTo>
                  <a:pt x="2303" y="524"/>
                </a:lnTo>
                <a:lnTo>
                  <a:pt x="2303" y="524"/>
                </a:lnTo>
                <a:lnTo>
                  <a:pt x="2303" y="524"/>
                </a:lnTo>
                <a:lnTo>
                  <a:pt x="2303" y="524"/>
                </a:lnTo>
                <a:lnTo>
                  <a:pt x="2303" y="526"/>
                </a:lnTo>
                <a:lnTo>
                  <a:pt x="2303" y="528"/>
                </a:lnTo>
                <a:lnTo>
                  <a:pt x="2301" y="528"/>
                </a:lnTo>
                <a:lnTo>
                  <a:pt x="2301" y="528"/>
                </a:lnTo>
                <a:lnTo>
                  <a:pt x="2301" y="524"/>
                </a:lnTo>
                <a:lnTo>
                  <a:pt x="2299" y="524"/>
                </a:lnTo>
                <a:lnTo>
                  <a:pt x="2299" y="524"/>
                </a:lnTo>
                <a:lnTo>
                  <a:pt x="2296" y="524"/>
                </a:lnTo>
                <a:lnTo>
                  <a:pt x="2296" y="524"/>
                </a:lnTo>
                <a:lnTo>
                  <a:pt x="2299" y="524"/>
                </a:lnTo>
                <a:lnTo>
                  <a:pt x="2299" y="522"/>
                </a:lnTo>
                <a:lnTo>
                  <a:pt x="2299" y="522"/>
                </a:lnTo>
                <a:lnTo>
                  <a:pt x="2299" y="522"/>
                </a:lnTo>
                <a:lnTo>
                  <a:pt x="2296" y="522"/>
                </a:lnTo>
                <a:lnTo>
                  <a:pt x="2296" y="522"/>
                </a:lnTo>
                <a:lnTo>
                  <a:pt x="2296" y="520"/>
                </a:lnTo>
                <a:lnTo>
                  <a:pt x="2296" y="520"/>
                </a:lnTo>
                <a:lnTo>
                  <a:pt x="2294" y="520"/>
                </a:lnTo>
                <a:lnTo>
                  <a:pt x="2294" y="518"/>
                </a:lnTo>
                <a:lnTo>
                  <a:pt x="2296" y="518"/>
                </a:lnTo>
                <a:lnTo>
                  <a:pt x="2296" y="518"/>
                </a:lnTo>
                <a:lnTo>
                  <a:pt x="2299" y="518"/>
                </a:lnTo>
                <a:lnTo>
                  <a:pt x="2299" y="514"/>
                </a:lnTo>
                <a:lnTo>
                  <a:pt x="2299" y="514"/>
                </a:lnTo>
                <a:lnTo>
                  <a:pt x="2299" y="514"/>
                </a:lnTo>
                <a:lnTo>
                  <a:pt x="2296" y="512"/>
                </a:lnTo>
                <a:lnTo>
                  <a:pt x="2296" y="512"/>
                </a:lnTo>
                <a:lnTo>
                  <a:pt x="2296" y="512"/>
                </a:lnTo>
                <a:lnTo>
                  <a:pt x="2299" y="512"/>
                </a:lnTo>
                <a:lnTo>
                  <a:pt x="2299" y="512"/>
                </a:lnTo>
                <a:lnTo>
                  <a:pt x="2294" y="510"/>
                </a:lnTo>
                <a:lnTo>
                  <a:pt x="2292" y="508"/>
                </a:lnTo>
                <a:lnTo>
                  <a:pt x="2290" y="505"/>
                </a:lnTo>
                <a:lnTo>
                  <a:pt x="2290" y="505"/>
                </a:lnTo>
                <a:lnTo>
                  <a:pt x="2286" y="503"/>
                </a:lnTo>
                <a:lnTo>
                  <a:pt x="2284" y="503"/>
                </a:lnTo>
                <a:lnTo>
                  <a:pt x="2282" y="501"/>
                </a:lnTo>
                <a:lnTo>
                  <a:pt x="2282" y="501"/>
                </a:lnTo>
                <a:lnTo>
                  <a:pt x="2278" y="501"/>
                </a:lnTo>
                <a:lnTo>
                  <a:pt x="2276" y="501"/>
                </a:lnTo>
                <a:lnTo>
                  <a:pt x="2276" y="501"/>
                </a:lnTo>
                <a:lnTo>
                  <a:pt x="2273" y="503"/>
                </a:lnTo>
                <a:lnTo>
                  <a:pt x="2273" y="503"/>
                </a:lnTo>
                <a:lnTo>
                  <a:pt x="2273" y="503"/>
                </a:lnTo>
                <a:lnTo>
                  <a:pt x="2276" y="503"/>
                </a:lnTo>
                <a:lnTo>
                  <a:pt x="2278" y="503"/>
                </a:lnTo>
                <a:lnTo>
                  <a:pt x="2280" y="503"/>
                </a:lnTo>
                <a:lnTo>
                  <a:pt x="2280" y="503"/>
                </a:lnTo>
                <a:lnTo>
                  <a:pt x="2280" y="505"/>
                </a:lnTo>
                <a:lnTo>
                  <a:pt x="2282" y="505"/>
                </a:lnTo>
                <a:lnTo>
                  <a:pt x="2282" y="505"/>
                </a:lnTo>
                <a:lnTo>
                  <a:pt x="2282" y="505"/>
                </a:lnTo>
                <a:lnTo>
                  <a:pt x="2278" y="505"/>
                </a:lnTo>
                <a:lnTo>
                  <a:pt x="2276" y="505"/>
                </a:lnTo>
                <a:lnTo>
                  <a:pt x="2276" y="505"/>
                </a:lnTo>
                <a:lnTo>
                  <a:pt x="2276" y="508"/>
                </a:lnTo>
                <a:lnTo>
                  <a:pt x="2276" y="508"/>
                </a:lnTo>
                <a:lnTo>
                  <a:pt x="2278" y="508"/>
                </a:lnTo>
                <a:lnTo>
                  <a:pt x="2282" y="510"/>
                </a:lnTo>
                <a:lnTo>
                  <a:pt x="2282" y="510"/>
                </a:lnTo>
                <a:lnTo>
                  <a:pt x="2284" y="512"/>
                </a:lnTo>
                <a:lnTo>
                  <a:pt x="2282" y="514"/>
                </a:lnTo>
                <a:lnTo>
                  <a:pt x="2282" y="514"/>
                </a:lnTo>
                <a:lnTo>
                  <a:pt x="2282" y="514"/>
                </a:lnTo>
                <a:lnTo>
                  <a:pt x="2280" y="514"/>
                </a:lnTo>
                <a:lnTo>
                  <a:pt x="2280" y="514"/>
                </a:lnTo>
                <a:lnTo>
                  <a:pt x="2280" y="514"/>
                </a:lnTo>
                <a:lnTo>
                  <a:pt x="2280" y="512"/>
                </a:lnTo>
                <a:lnTo>
                  <a:pt x="2280" y="512"/>
                </a:lnTo>
                <a:lnTo>
                  <a:pt x="2280" y="512"/>
                </a:lnTo>
                <a:lnTo>
                  <a:pt x="2278" y="510"/>
                </a:lnTo>
                <a:lnTo>
                  <a:pt x="2278" y="512"/>
                </a:lnTo>
                <a:lnTo>
                  <a:pt x="2278" y="512"/>
                </a:lnTo>
                <a:lnTo>
                  <a:pt x="2276" y="512"/>
                </a:lnTo>
                <a:lnTo>
                  <a:pt x="2273" y="512"/>
                </a:lnTo>
                <a:lnTo>
                  <a:pt x="2273" y="512"/>
                </a:lnTo>
                <a:lnTo>
                  <a:pt x="2273" y="512"/>
                </a:lnTo>
                <a:lnTo>
                  <a:pt x="2273" y="510"/>
                </a:lnTo>
                <a:lnTo>
                  <a:pt x="2273" y="510"/>
                </a:lnTo>
                <a:lnTo>
                  <a:pt x="2269" y="508"/>
                </a:lnTo>
                <a:lnTo>
                  <a:pt x="2269" y="508"/>
                </a:lnTo>
                <a:lnTo>
                  <a:pt x="2267" y="508"/>
                </a:lnTo>
                <a:lnTo>
                  <a:pt x="2267" y="508"/>
                </a:lnTo>
                <a:lnTo>
                  <a:pt x="2267" y="508"/>
                </a:lnTo>
                <a:lnTo>
                  <a:pt x="2267" y="510"/>
                </a:lnTo>
                <a:lnTo>
                  <a:pt x="2265" y="510"/>
                </a:lnTo>
                <a:lnTo>
                  <a:pt x="2265" y="510"/>
                </a:lnTo>
                <a:lnTo>
                  <a:pt x="2267" y="510"/>
                </a:lnTo>
                <a:lnTo>
                  <a:pt x="2269" y="512"/>
                </a:lnTo>
                <a:lnTo>
                  <a:pt x="2267" y="512"/>
                </a:lnTo>
                <a:lnTo>
                  <a:pt x="2263" y="510"/>
                </a:lnTo>
                <a:lnTo>
                  <a:pt x="2263" y="510"/>
                </a:lnTo>
                <a:lnTo>
                  <a:pt x="2263" y="510"/>
                </a:lnTo>
                <a:lnTo>
                  <a:pt x="2263" y="512"/>
                </a:lnTo>
                <a:lnTo>
                  <a:pt x="2263" y="512"/>
                </a:lnTo>
                <a:lnTo>
                  <a:pt x="2265" y="512"/>
                </a:lnTo>
                <a:lnTo>
                  <a:pt x="2267" y="514"/>
                </a:lnTo>
                <a:lnTo>
                  <a:pt x="2263" y="514"/>
                </a:lnTo>
                <a:lnTo>
                  <a:pt x="2263" y="514"/>
                </a:lnTo>
                <a:lnTo>
                  <a:pt x="2263" y="516"/>
                </a:lnTo>
                <a:lnTo>
                  <a:pt x="2263" y="516"/>
                </a:lnTo>
                <a:lnTo>
                  <a:pt x="2265" y="516"/>
                </a:lnTo>
                <a:lnTo>
                  <a:pt x="2267" y="518"/>
                </a:lnTo>
                <a:lnTo>
                  <a:pt x="2269" y="518"/>
                </a:lnTo>
                <a:lnTo>
                  <a:pt x="2271" y="518"/>
                </a:lnTo>
                <a:lnTo>
                  <a:pt x="2269" y="518"/>
                </a:lnTo>
                <a:lnTo>
                  <a:pt x="2267" y="518"/>
                </a:lnTo>
                <a:lnTo>
                  <a:pt x="2265" y="520"/>
                </a:lnTo>
                <a:lnTo>
                  <a:pt x="2261" y="518"/>
                </a:lnTo>
                <a:lnTo>
                  <a:pt x="2259" y="516"/>
                </a:lnTo>
                <a:lnTo>
                  <a:pt x="2259" y="516"/>
                </a:lnTo>
                <a:lnTo>
                  <a:pt x="2259" y="518"/>
                </a:lnTo>
                <a:lnTo>
                  <a:pt x="2259" y="518"/>
                </a:lnTo>
                <a:lnTo>
                  <a:pt x="2259" y="518"/>
                </a:lnTo>
                <a:lnTo>
                  <a:pt x="2261" y="520"/>
                </a:lnTo>
                <a:lnTo>
                  <a:pt x="2261" y="520"/>
                </a:lnTo>
                <a:lnTo>
                  <a:pt x="2263" y="522"/>
                </a:lnTo>
                <a:lnTo>
                  <a:pt x="2261" y="522"/>
                </a:lnTo>
                <a:lnTo>
                  <a:pt x="2259" y="520"/>
                </a:lnTo>
                <a:lnTo>
                  <a:pt x="2257" y="520"/>
                </a:lnTo>
                <a:lnTo>
                  <a:pt x="2255" y="520"/>
                </a:lnTo>
                <a:lnTo>
                  <a:pt x="2252" y="522"/>
                </a:lnTo>
                <a:lnTo>
                  <a:pt x="2252" y="524"/>
                </a:lnTo>
                <a:lnTo>
                  <a:pt x="2257" y="524"/>
                </a:lnTo>
                <a:lnTo>
                  <a:pt x="2259" y="524"/>
                </a:lnTo>
                <a:lnTo>
                  <a:pt x="2261" y="526"/>
                </a:lnTo>
                <a:lnTo>
                  <a:pt x="2263" y="524"/>
                </a:lnTo>
                <a:lnTo>
                  <a:pt x="2265" y="524"/>
                </a:lnTo>
                <a:lnTo>
                  <a:pt x="2273" y="522"/>
                </a:lnTo>
                <a:lnTo>
                  <a:pt x="2276" y="522"/>
                </a:lnTo>
                <a:lnTo>
                  <a:pt x="2278" y="522"/>
                </a:lnTo>
                <a:lnTo>
                  <a:pt x="2280" y="522"/>
                </a:lnTo>
                <a:lnTo>
                  <a:pt x="2284" y="522"/>
                </a:lnTo>
                <a:lnTo>
                  <a:pt x="2284" y="524"/>
                </a:lnTo>
                <a:lnTo>
                  <a:pt x="2288" y="524"/>
                </a:lnTo>
                <a:lnTo>
                  <a:pt x="2292" y="524"/>
                </a:lnTo>
                <a:lnTo>
                  <a:pt x="2290" y="524"/>
                </a:lnTo>
                <a:lnTo>
                  <a:pt x="2290" y="526"/>
                </a:lnTo>
                <a:lnTo>
                  <a:pt x="2286" y="526"/>
                </a:lnTo>
                <a:lnTo>
                  <a:pt x="2284" y="528"/>
                </a:lnTo>
                <a:lnTo>
                  <a:pt x="2282" y="531"/>
                </a:lnTo>
                <a:lnTo>
                  <a:pt x="2282" y="531"/>
                </a:lnTo>
                <a:lnTo>
                  <a:pt x="2284" y="531"/>
                </a:lnTo>
                <a:lnTo>
                  <a:pt x="2288" y="533"/>
                </a:lnTo>
                <a:lnTo>
                  <a:pt x="2288" y="533"/>
                </a:lnTo>
                <a:lnTo>
                  <a:pt x="2292" y="531"/>
                </a:lnTo>
                <a:lnTo>
                  <a:pt x="2292" y="531"/>
                </a:lnTo>
                <a:lnTo>
                  <a:pt x="2292" y="533"/>
                </a:lnTo>
                <a:lnTo>
                  <a:pt x="2292" y="533"/>
                </a:lnTo>
                <a:lnTo>
                  <a:pt x="2290" y="535"/>
                </a:lnTo>
                <a:lnTo>
                  <a:pt x="2284" y="535"/>
                </a:lnTo>
                <a:lnTo>
                  <a:pt x="2282" y="535"/>
                </a:lnTo>
                <a:lnTo>
                  <a:pt x="2280" y="535"/>
                </a:lnTo>
                <a:lnTo>
                  <a:pt x="2280" y="535"/>
                </a:lnTo>
                <a:lnTo>
                  <a:pt x="2278" y="535"/>
                </a:lnTo>
                <a:lnTo>
                  <a:pt x="2278" y="535"/>
                </a:lnTo>
                <a:lnTo>
                  <a:pt x="2278" y="535"/>
                </a:lnTo>
                <a:lnTo>
                  <a:pt x="2276" y="535"/>
                </a:lnTo>
                <a:lnTo>
                  <a:pt x="2273" y="537"/>
                </a:lnTo>
                <a:lnTo>
                  <a:pt x="2273" y="535"/>
                </a:lnTo>
                <a:lnTo>
                  <a:pt x="2271" y="535"/>
                </a:lnTo>
                <a:lnTo>
                  <a:pt x="2271" y="535"/>
                </a:lnTo>
                <a:lnTo>
                  <a:pt x="2269" y="537"/>
                </a:lnTo>
                <a:lnTo>
                  <a:pt x="2269" y="537"/>
                </a:lnTo>
                <a:lnTo>
                  <a:pt x="2267" y="537"/>
                </a:lnTo>
                <a:lnTo>
                  <a:pt x="2265" y="537"/>
                </a:lnTo>
                <a:lnTo>
                  <a:pt x="2263" y="537"/>
                </a:lnTo>
                <a:lnTo>
                  <a:pt x="2261" y="537"/>
                </a:lnTo>
                <a:lnTo>
                  <a:pt x="2261" y="537"/>
                </a:lnTo>
                <a:lnTo>
                  <a:pt x="2259" y="539"/>
                </a:lnTo>
                <a:lnTo>
                  <a:pt x="2261" y="539"/>
                </a:lnTo>
                <a:lnTo>
                  <a:pt x="2261" y="541"/>
                </a:lnTo>
                <a:lnTo>
                  <a:pt x="2261" y="541"/>
                </a:lnTo>
                <a:lnTo>
                  <a:pt x="2263" y="541"/>
                </a:lnTo>
                <a:lnTo>
                  <a:pt x="2265" y="541"/>
                </a:lnTo>
                <a:lnTo>
                  <a:pt x="2267" y="539"/>
                </a:lnTo>
                <a:lnTo>
                  <a:pt x="2269" y="539"/>
                </a:lnTo>
                <a:lnTo>
                  <a:pt x="2278" y="541"/>
                </a:lnTo>
                <a:lnTo>
                  <a:pt x="2282" y="539"/>
                </a:lnTo>
                <a:lnTo>
                  <a:pt x="2284" y="541"/>
                </a:lnTo>
                <a:lnTo>
                  <a:pt x="2286" y="541"/>
                </a:lnTo>
                <a:lnTo>
                  <a:pt x="2286" y="541"/>
                </a:lnTo>
                <a:lnTo>
                  <a:pt x="2284" y="543"/>
                </a:lnTo>
                <a:lnTo>
                  <a:pt x="2284" y="543"/>
                </a:lnTo>
                <a:lnTo>
                  <a:pt x="2284" y="545"/>
                </a:lnTo>
                <a:lnTo>
                  <a:pt x="2286" y="545"/>
                </a:lnTo>
                <a:lnTo>
                  <a:pt x="2286" y="545"/>
                </a:lnTo>
                <a:lnTo>
                  <a:pt x="2288" y="545"/>
                </a:lnTo>
                <a:lnTo>
                  <a:pt x="2290" y="545"/>
                </a:lnTo>
                <a:lnTo>
                  <a:pt x="2294" y="543"/>
                </a:lnTo>
                <a:lnTo>
                  <a:pt x="2294" y="543"/>
                </a:lnTo>
                <a:lnTo>
                  <a:pt x="2294" y="543"/>
                </a:lnTo>
                <a:lnTo>
                  <a:pt x="2294" y="543"/>
                </a:lnTo>
                <a:lnTo>
                  <a:pt x="2292" y="545"/>
                </a:lnTo>
                <a:lnTo>
                  <a:pt x="2290" y="547"/>
                </a:lnTo>
                <a:lnTo>
                  <a:pt x="2288" y="547"/>
                </a:lnTo>
                <a:lnTo>
                  <a:pt x="2288" y="549"/>
                </a:lnTo>
                <a:lnTo>
                  <a:pt x="2290" y="549"/>
                </a:lnTo>
                <a:lnTo>
                  <a:pt x="2290" y="549"/>
                </a:lnTo>
                <a:lnTo>
                  <a:pt x="2288" y="549"/>
                </a:lnTo>
                <a:lnTo>
                  <a:pt x="2288" y="552"/>
                </a:lnTo>
                <a:lnTo>
                  <a:pt x="2288" y="552"/>
                </a:lnTo>
                <a:lnTo>
                  <a:pt x="2290" y="552"/>
                </a:lnTo>
                <a:lnTo>
                  <a:pt x="2294" y="549"/>
                </a:lnTo>
                <a:lnTo>
                  <a:pt x="2294" y="549"/>
                </a:lnTo>
                <a:lnTo>
                  <a:pt x="2296" y="549"/>
                </a:lnTo>
                <a:lnTo>
                  <a:pt x="2294" y="549"/>
                </a:lnTo>
                <a:lnTo>
                  <a:pt x="2294" y="549"/>
                </a:lnTo>
                <a:lnTo>
                  <a:pt x="2292" y="552"/>
                </a:lnTo>
                <a:lnTo>
                  <a:pt x="2292" y="552"/>
                </a:lnTo>
                <a:lnTo>
                  <a:pt x="2292" y="554"/>
                </a:lnTo>
                <a:lnTo>
                  <a:pt x="2290" y="554"/>
                </a:lnTo>
                <a:lnTo>
                  <a:pt x="2290" y="554"/>
                </a:lnTo>
                <a:lnTo>
                  <a:pt x="2288" y="556"/>
                </a:lnTo>
                <a:lnTo>
                  <a:pt x="2288" y="556"/>
                </a:lnTo>
                <a:lnTo>
                  <a:pt x="2286" y="558"/>
                </a:lnTo>
                <a:lnTo>
                  <a:pt x="2282" y="558"/>
                </a:lnTo>
                <a:lnTo>
                  <a:pt x="2282" y="558"/>
                </a:lnTo>
                <a:lnTo>
                  <a:pt x="2280" y="558"/>
                </a:lnTo>
                <a:lnTo>
                  <a:pt x="2280" y="556"/>
                </a:lnTo>
                <a:lnTo>
                  <a:pt x="2280" y="556"/>
                </a:lnTo>
                <a:lnTo>
                  <a:pt x="2278" y="558"/>
                </a:lnTo>
                <a:lnTo>
                  <a:pt x="2278" y="558"/>
                </a:lnTo>
                <a:lnTo>
                  <a:pt x="2278" y="560"/>
                </a:lnTo>
                <a:lnTo>
                  <a:pt x="2280" y="562"/>
                </a:lnTo>
                <a:lnTo>
                  <a:pt x="2280" y="562"/>
                </a:lnTo>
                <a:lnTo>
                  <a:pt x="2280" y="562"/>
                </a:lnTo>
                <a:lnTo>
                  <a:pt x="2284" y="562"/>
                </a:lnTo>
                <a:lnTo>
                  <a:pt x="2296" y="562"/>
                </a:lnTo>
                <a:lnTo>
                  <a:pt x="2299" y="562"/>
                </a:lnTo>
                <a:lnTo>
                  <a:pt x="2301" y="560"/>
                </a:lnTo>
                <a:lnTo>
                  <a:pt x="2301" y="560"/>
                </a:lnTo>
                <a:lnTo>
                  <a:pt x="2303" y="560"/>
                </a:lnTo>
                <a:lnTo>
                  <a:pt x="2303" y="560"/>
                </a:lnTo>
                <a:lnTo>
                  <a:pt x="2301" y="560"/>
                </a:lnTo>
                <a:lnTo>
                  <a:pt x="2301" y="560"/>
                </a:lnTo>
                <a:lnTo>
                  <a:pt x="2303" y="562"/>
                </a:lnTo>
                <a:lnTo>
                  <a:pt x="2305" y="562"/>
                </a:lnTo>
                <a:lnTo>
                  <a:pt x="2307" y="562"/>
                </a:lnTo>
                <a:lnTo>
                  <a:pt x="2307" y="564"/>
                </a:lnTo>
                <a:lnTo>
                  <a:pt x="2309" y="564"/>
                </a:lnTo>
                <a:lnTo>
                  <a:pt x="2309" y="564"/>
                </a:lnTo>
                <a:lnTo>
                  <a:pt x="2311" y="562"/>
                </a:lnTo>
                <a:lnTo>
                  <a:pt x="2311" y="562"/>
                </a:lnTo>
                <a:lnTo>
                  <a:pt x="2313" y="564"/>
                </a:lnTo>
                <a:lnTo>
                  <a:pt x="2313" y="564"/>
                </a:lnTo>
                <a:lnTo>
                  <a:pt x="2311" y="564"/>
                </a:lnTo>
                <a:lnTo>
                  <a:pt x="2311" y="564"/>
                </a:lnTo>
                <a:lnTo>
                  <a:pt x="2311" y="564"/>
                </a:lnTo>
                <a:lnTo>
                  <a:pt x="2311" y="564"/>
                </a:lnTo>
                <a:lnTo>
                  <a:pt x="2311" y="566"/>
                </a:lnTo>
                <a:lnTo>
                  <a:pt x="2311" y="566"/>
                </a:lnTo>
                <a:lnTo>
                  <a:pt x="2315" y="568"/>
                </a:lnTo>
                <a:lnTo>
                  <a:pt x="2320" y="568"/>
                </a:lnTo>
                <a:lnTo>
                  <a:pt x="2322" y="568"/>
                </a:lnTo>
                <a:lnTo>
                  <a:pt x="2326" y="570"/>
                </a:lnTo>
                <a:lnTo>
                  <a:pt x="2328" y="570"/>
                </a:lnTo>
                <a:lnTo>
                  <a:pt x="2338" y="572"/>
                </a:lnTo>
                <a:lnTo>
                  <a:pt x="2343" y="570"/>
                </a:lnTo>
                <a:lnTo>
                  <a:pt x="2345" y="570"/>
                </a:lnTo>
                <a:lnTo>
                  <a:pt x="2343" y="568"/>
                </a:lnTo>
                <a:lnTo>
                  <a:pt x="2343" y="568"/>
                </a:lnTo>
                <a:lnTo>
                  <a:pt x="2343" y="568"/>
                </a:lnTo>
                <a:lnTo>
                  <a:pt x="2345" y="568"/>
                </a:lnTo>
                <a:lnTo>
                  <a:pt x="2345" y="570"/>
                </a:lnTo>
                <a:lnTo>
                  <a:pt x="2347" y="570"/>
                </a:lnTo>
                <a:lnTo>
                  <a:pt x="2347" y="568"/>
                </a:lnTo>
                <a:lnTo>
                  <a:pt x="2349" y="568"/>
                </a:lnTo>
                <a:lnTo>
                  <a:pt x="2349" y="566"/>
                </a:lnTo>
                <a:lnTo>
                  <a:pt x="2349" y="566"/>
                </a:lnTo>
                <a:lnTo>
                  <a:pt x="2349" y="566"/>
                </a:lnTo>
                <a:lnTo>
                  <a:pt x="2349" y="566"/>
                </a:lnTo>
                <a:lnTo>
                  <a:pt x="2349" y="564"/>
                </a:lnTo>
                <a:lnTo>
                  <a:pt x="2353" y="564"/>
                </a:lnTo>
                <a:lnTo>
                  <a:pt x="2359" y="562"/>
                </a:lnTo>
                <a:lnTo>
                  <a:pt x="2361" y="562"/>
                </a:lnTo>
                <a:close/>
                <a:moveTo>
                  <a:pt x="1869" y="1635"/>
                </a:moveTo>
                <a:lnTo>
                  <a:pt x="1869" y="1635"/>
                </a:lnTo>
                <a:lnTo>
                  <a:pt x="1873" y="1633"/>
                </a:lnTo>
                <a:lnTo>
                  <a:pt x="1873" y="1633"/>
                </a:lnTo>
                <a:lnTo>
                  <a:pt x="1873" y="1631"/>
                </a:lnTo>
                <a:lnTo>
                  <a:pt x="1873" y="1631"/>
                </a:lnTo>
                <a:lnTo>
                  <a:pt x="1871" y="1631"/>
                </a:lnTo>
                <a:lnTo>
                  <a:pt x="1869" y="1633"/>
                </a:lnTo>
                <a:lnTo>
                  <a:pt x="1869" y="1633"/>
                </a:lnTo>
                <a:lnTo>
                  <a:pt x="1869" y="1633"/>
                </a:lnTo>
                <a:lnTo>
                  <a:pt x="1869" y="1635"/>
                </a:lnTo>
                <a:lnTo>
                  <a:pt x="1869" y="1635"/>
                </a:lnTo>
                <a:close/>
                <a:moveTo>
                  <a:pt x="1871" y="419"/>
                </a:moveTo>
                <a:lnTo>
                  <a:pt x="1873" y="417"/>
                </a:lnTo>
                <a:lnTo>
                  <a:pt x="1873" y="417"/>
                </a:lnTo>
                <a:lnTo>
                  <a:pt x="1873" y="417"/>
                </a:lnTo>
                <a:lnTo>
                  <a:pt x="1869" y="415"/>
                </a:lnTo>
                <a:lnTo>
                  <a:pt x="1867" y="415"/>
                </a:lnTo>
                <a:lnTo>
                  <a:pt x="1865" y="415"/>
                </a:lnTo>
                <a:lnTo>
                  <a:pt x="1865" y="417"/>
                </a:lnTo>
                <a:lnTo>
                  <a:pt x="1865" y="417"/>
                </a:lnTo>
                <a:lnTo>
                  <a:pt x="1865" y="419"/>
                </a:lnTo>
                <a:lnTo>
                  <a:pt x="1865" y="422"/>
                </a:lnTo>
                <a:lnTo>
                  <a:pt x="1865" y="424"/>
                </a:lnTo>
                <a:lnTo>
                  <a:pt x="1867" y="426"/>
                </a:lnTo>
                <a:lnTo>
                  <a:pt x="1867" y="426"/>
                </a:lnTo>
                <a:lnTo>
                  <a:pt x="1869" y="424"/>
                </a:lnTo>
                <a:lnTo>
                  <a:pt x="1869" y="424"/>
                </a:lnTo>
                <a:lnTo>
                  <a:pt x="1869" y="424"/>
                </a:lnTo>
                <a:lnTo>
                  <a:pt x="1869" y="422"/>
                </a:lnTo>
                <a:lnTo>
                  <a:pt x="1871" y="419"/>
                </a:lnTo>
                <a:close/>
                <a:moveTo>
                  <a:pt x="2255" y="1413"/>
                </a:moveTo>
                <a:lnTo>
                  <a:pt x="2252" y="1415"/>
                </a:lnTo>
                <a:lnTo>
                  <a:pt x="2252" y="1415"/>
                </a:lnTo>
                <a:lnTo>
                  <a:pt x="2252" y="1415"/>
                </a:lnTo>
                <a:lnTo>
                  <a:pt x="2255" y="1417"/>
                </a:lnTo>
                <a:lnTo>
                  <a:pt x="2255" y="1417"/>
                </a:lnTo>
                <a:lnTo>
                  <a:pt x="2255" y="1417"/>
                </a:lnTo>
                <a:lnTo>
                  <a:pt x="2257" y="1415"/>
                </a:lnTo>
                <a:lnTo>
                  <a:pt x="2255" y="1413"/>
                </a:lnTo>
                <a:lnTo>
                  <a:pt x="2255" y="1413"/>
                </a:lnTo>
                <a:close/>
                <a:moveTo>
                  <a:pt x="2267" y="1411"/>
                </a:moveTo>
                <a:lnTo>
                  <a:pt x="2265" y="1411"/>
                </a:lnTo>
                <a:lnTo>
                  <a:pt x="2265" y="1409"/>
                </a:lnTo>
                <a:lnTo>
                  <a:pt x="2263" y="1409"/>
                </a:lnTo>
                <a:lnTo>
                  <a:pt x="2263" y="1409"/>
                </a:lnTo>
                <a:lnTo>
                  <a:pt x="2263" y="1411"/>
                </a:lnTo>
                <a:lnTo>
                  <a:pt x="2263" y="1411"/>
                </a:lnTo>
                <a:lnTo>
                  <a:pt x="2263" y="1413"/>
                </a:lnTo>
                <a:lnTo>
                  <a:pt x="2265" y="1415"/>
                </a:lnTo>
                <a:lnTo>
                  <a:pt x="2265" y="1415"/>
                </a:lnTo>
                <a:lnTo>
                  <a:pt x="2267" y="1415"/>
                </a:lnTo>
                <a:lnTo>
                  <a:pt x="2267" y="1413"/>
                </a:lnTo>
                <a:lnTo>
                  <a:pt x="2267" y="1413"/>
                </a:lnTo>
                <a:lnTo>
                  <a:pt x="2267" y="1411"/>
                </a:lnTo>
                <a:close/>
                <a:moveTo>
                  <a:pt x="2276" y="1390"/>
                </a:moveTo>
                <a:lnTo>
                  <a:pt x="2276" y="1390"/>
                </a:lnTo>
                <a:lnTo>
                  <a:pt x="2276" y="1388"/>
                </a:lnTo>
                <a:lnTo>
                  <a:pt x="2276" y="1388"/>
                </a:lnTo>
                <a:lnTo>
                  <a:pt x="2276" y="1388"/>
                </a:lnTo>
                <a:lnTo>
                  <a:pt x="2276" y="1388"/>
                </a:lnTo>
                <a:lnTo>
                  <a:pt x="2276" y="1390"/>
                </a:lnTo>
                <a:lnTo>
                  <a:pt x="2276" y="1390"/>
                </a:lnTo>
                <a:lnTo>
                  <a:pt x="2276" y="1390"/>
                </a:lnTo>
                <a:close/>
                <a:moveTo>
                  <a:pt x="2273" y="1409"/>
                </a:moveTo>
                <a:lnTo>
                  <a:pt x="2271" y="1409"/>
                </a:lnTo>
                <a:lnTo>
                  <a:pt x="2271" y="1411"/>
                </a:lnTo>
                <a:lnTo>
                  <a:pt x="2271" y="1411"/>
                </a:lnTo>
                <a:lnTo>
                  <a:pt x="2271" y="1411"/>
                </a:lnTo>
                <a:lnTo>
                  <a:pt x="2271" y="1413"/>
                </a:lnTo>
                <a:lnTo>
                  <a:pt x="2271" y="1413"/>
                </a:lnTo>
                <a:lnTo>
                  <a:pt x="2273" y="1411"/>
                </a:lnTo>
                <a:lnTo>
                  <a:pt x="2273" y="1411"/>
                </a:lnTo>
                <a:lnTo>
                  <a:pt x="2273" y="1409"/>
                </a:lnTo>
                <a:close/>
                <a:moveTo>
                  <a:pt x="2278" y="1396"/>
                </a:moveTo>
                <a:lnTo>
                  <a:pt x="2278" y="1396"/>
                </a:lnTo>
                <a:lnTo>
                  <a:pt x="2278" y="1396"/>
                </a:lnTo>
                <a:lnTo>
                  <a:pt x="2276" y="1396"/>
                </a:lnTo>
                <a:lnTo>
                  <a:pt x="2276" y="1396"/>
                </a:lnTo>
                <a:lnTo>
                  <a:pt x="2276" y="1399"/>
                </a:lnTo>
                <a:lnTo>
                  <a:pt x="2276" y="1401"/>
                </a:lnTo>
                <a:lnTo>
                  <a:pt x="2278" y="1401"/>
                </a:lnTo>
                <a:lnTo>
                  <a:pt x="2280" y="1399"/>
                </a:lnTo>
                <a:lnTo>
                  <a:pt x="2280" y="1399"/>
                </a:lnTo>
                <a:lnTo>
                  <a:pt x="2280" y="1396"/>
                </a:lnTo>
                <a:lnTo>
                  <a:pt x="2278" y="1396"/>
                </a:lnTo>
                <a:close/>
                <a:moveTo>
                  <a:pt x="1934" y="631"/>
                </a:moveTo>
                <a:lnTo>
                  <a:pt x="1934" y="631"/>
                </a:lnTo>
                <a:lnTo>
                  <a:pt x="1936" y="633"/>
                </a:lnTo>
                <a:lnTo>
                  <a:pt x="1938" y="629"/>
                </a:lnTo>
                <a:lnTo>
                  <a:pt x="1938" y="629"/>
                </a:lnTo>
                <a:lnTo>
                  <a:pt x="1938" y="627"/>
                </a:lnTo>
                <a:lnTo>
                  <a:pt x="1938" y="627"/>
                </a:lnTo>
                <a:lnTo>
                  <a:pt x="1936" y="627"/>
                </a:lnTo>
                <a:lnTo>
                  <a:pt x="1930" y="629"/>
                </a:lnTo>
                <a:lnTo>
                  <a:pt x="1930" y="631"/>
                </a:lnTo>
                <a:lnTo>
                  <a:pt x="1932" y="631"/>
                </a:lnTo>
                <a:lnTo>
                  <a:pt x="1934" y="631"/>
                </a:lnTo>
                <a:close/>
                <a:moveTo>
                  <a:pt x="1957" y="1650"/>
                </a:moveTo>
                <a:lnTo>
                  <a:pt x="1957" y="1650"/>
                </a:lnTo>
                <a:lnTo>
                  <a:pt x="1957" y="1650"/>
                </a:lnTo>
                <a:lnTo>
                  <a:pt x="1955" y="1650"/>
                </a:lnTo>
                <a:lnTo>
                  <a:pt x="1955" y="1650"/>
                </a:lnTo>
                <a:lnTo>
                  <a:pt x="1955" y="1650"/>
                </a:lnTo>
                <a:lnTo>
                  <a:pt x="1957" y="1650"/>
                </a:lnTo>
                <a:lnTo>
                  <a:pt x="1957" y="1650"/>
                </a:lnTo>
                <a:lnTo>
                  <a:pt x="1957" y="1650"/>
                </a:lnTo>
                <a:close/>
                <a:moveTo>
                  <a:pt x="2072" y="522"/>
                </a:moveTo>
                <a:lnTo>
                  <a:pt x="2072" y="520"/>
                </a:lnTo>
                <a:lnTo>
                  <a:pt x="2070" y="518"/>
                </a:lnTo>
                <a:lnTo>
                  <a:pt x="2068" y="518"/>
                </a:lnTo>
                <a:lnTo>
                  <a:pt x="2068" y="520"/>
                </a:lnTo>
                <a:lnTo>
                  <a:pt x="2068" y="522"/>
                </a:lnTo>
                <a:lnTo>
                  <a:pt x="2072" y="522"/>
                </a:lnTo>
                <a:lnTo>
                  <a:pt x="2072" y="522"/>
                </a:lnTo>
                <a:close/>
                <a:moveTo>
                  <a:pt x="1861" y="1640"/>
                </a:moveTo>
                <a:lnTo>
                  <a:pt x="1859" y="1644"/>
                </a:lnTo>
                <a:lnTo>
                  <a:pt x="1859" y="1646"/>
                </a:lnTo>
                <a:lnTo>
                  <a:pt x="1856" y="1648"/>
                </a:lnTo>
                <a:lnTo>
                  <a:pt x="1854" y="1652"/>
                </a:lnTo>
                <a:lnTo>
                  <a:pt x="1856" y="1652"/>
                </a:lnTo>
                <a:lnTo>
                  <a:pt x="1861" y="1650"/>
                </a:lnTo>
                <a:lnTo>
                  <a:pt x="1863" y="1648"/>
                </a:lnTo>
                <a:lnTo>
                  <a:pt x="1865" y="1646"/>
                </a:lnTo>
                <a:lnTo>
                  <a:pt x="1865" y="1646"/>
                </a:lnTo>
                <a:lnTo>
                  <a:pt x="1867" y="1642"/>
                </a:lnTo>
                <a:lnTo>
                  <a:pt x="1865" y="1640"/>
                </a:lnTo>
                <a:lnTo>
                  <a:pt x="1863" y="1640"/>
                </a:lnTo>
                <a:lnTo>
                  <a:pt x="1861" y="1640"/>
                </a:lnTo>
                <a:close/>
                <a:moveTo>
                  <a:pt x="2257" y="428"/>
                </a:moveTo>
                <a:lnTo>
                  <a:pt x="2257" y="426"/>
                </a:lnTo>
                <a:lnTo>
                  <a:pt x="2257" y="426"/>
                </a:lnTo>
                <a:lnTo>
                  <a:pt x="2257" y="424"/>
                </a:lnTo>
                <a:lnTo>
                  <a:pt x="2257" y="424"/>
                </a:lnTo>
                <a:lnTo>
                  <a:pt x="2257" y="424"/>
                </a:lnTo>
                <a:lnTo>
                  <a:pt x="2261" y="424"/>
                </a:lnTo>
                <a:lnTo>
                  <a:pt x="2263" y="424"/>
                </a:lnTo>
                <a:lnTo>
                  <a:pt x="2263" y="424"/>
                </a:lnTo>
                <a:lnTo>
                  <a:pt x="2265" y="422"/>
                </a:lnTo>
                <a:lnTo>
                  <a:pt x="2263" y="422"/>
                </a:lnTo>
                <a:lnTo>
                  <a:pt x="2263" y="419"/>
                </a:lnTo>
                <a:lnTo>
                  <a:pt x="2263" y="419"/>
                </a:lnTo>
                <a:lnTo>
                  <a:pt x="2263" y="419"/>
                </a:lnTo>
                <a:lnTo>
                  <a:pt x="2267" y="419"/>
                </a:lnTo>
                <a:lnTo>
                  <a:pt x="2271" y="417"/>
                </a:lnTo>
                <a:lnTo>
                  <a:pt x="2273" y="417"/>
                </a:lnTo>
                <a:lnTo>
                  <a:pt x="2273" y="417"/>
                </a:lnTo>
                <a:lnTo>
                  <a:pt x="2273" y="415"/>
                </a:lnTo>
                <a:lnTo>
                  <a:pt x="2273" y="415"/>
                </a:lnTo>
                <a:lnTo>
                  <a:pt x="2278" y="415"/>
                </a:lnTo>
                <a:lnTo>
                  <a:pt x="2278" y="415"/>
                </a:lnTo>
                <a:lnTo>
                  <a:pt x="2280" y="413"/>
                </a:lnTo>
                <a:lnTo>
                  <a:pt x="2282" y="413"/>
                </a:lnTo>
                <a:lnTo>
                  <a:pt x="2284" y="411"/>
                </a:lnTo>
                <a:lnTo>
                  <a:pt x="2286" y="411"/>
                </a:lnTo>
                <a:lnTo>
                  <a:pt x="2286" y="411"/>
                </a:lnTo>
                <a:lnTo>
                  <a:pt x="2284" y="409"/>
                </a:lnTo>
                <a:lnTo>
                  <a:pt x="2271" y="409"/>
                </a:lnTo>
                <a:lnTo>
                  <a:pt x="2265" y="409"/>
                </a:lnTo>
                <a:lnTo>
                  <a:pt x="2259" y="409"/>
                </a:lnTo>
                <a:lnTo>
                  <a:pt x="2248" y="405"/>
                </a:lnTo>
                <a:lnTo>
                  <a:pt x="2238" y="405"/>
                </a:lnTo>
                <a:lnTo>
                  <a:pt x="2236" y="405"/>
                </a:lnTo>
                <a:lnTo>
                  <a:pt x="2229" y="407"/>
                </a:lnTo>
                <a:lnTo>
                  <a:pt x="2225" y="407"/>
                </a:lnTo>
                <a:lnTo>
                  <a:pt x="2221" y="407"/>
                </a:lnTo>
                <a:lnTo>
                  <a:pt x="2217" y="407"/>
                </a:lnTo>
                <a:lnTo>
                  <a:pt x="2215" y="409"/>
                </a:lnTo>
                <a:lnTo>
                  <a:pt x="2213" y="411"/>
                </a:lnTo>
                <a:lnTo>
                  <a:pt x="2211" y="413"/>
                </a:lnTo>
                <a:lnTo>
                  <a:pt x="2208" y="413"/>
                </a:lnTo>
                <a:lnTo>
                  <a:pt x="2208" y="409"/>
                </a:lnTo>
                <a:lnTo>
                  <a:pt x="2213" y="407"/>
                </a:lnTo>
                <a:lnTo>
                  <a:pt x="2213" y="407"/>
                </a:lnTo>
                <a:lnTo>
                  <a:pt x="2215" y="405"/>
                </a:lnTo>
                <a:lnTo>
                  <a:pt x="2219" y="405"/>
                </a:lnTo>
                <a:lnTo>
                  <a:pt x="2223" y="403"/>
                </a:lnTo>
                <a:lnTo>
                  <a:pt x="2223" y="403"/>
                </a:lnTo>
                <a:lnTo>
                  <a:pt x="2223" y="401"/>
                </a:lnTo>
                <a:lnTo>
                  <a:pt x="2221" y="401"/>
                </a:lnTo>
                <a:lnTo>
                  <a:pt x="2221" y="401"/>
                </a:lnTo>
                <a:lnTo>
                  <a:pt x="2221" y="401"/>
                </a:lnTo>
                <a:lnTo>
                  <a:pt x="2208" y="403"/>
                </a:lnTo>
                <a:lnTo>
                  <a:pt x="2202" y="403"/>
                </a:lnTo>
                <a:lnTo>
                  <a:pt x="2194" y="401"/>
                </a:lnTo>
                <a:lnTo>
                  <a:pt x="2194" y="401"/>
                </a:lnTo>
                <a:lnTo>
                  <a:pt x="2187" y="401"/>
                </a:lnTo>
                <a:lnTo>
                  <a:pt x="2187" y="401"/>
                </a:lnTo>
                <a:lnTo>
                  <a:pt x="2187" y="401"/>
                </a:lnTo>
                <a:lnTo>
                  <a:pt x="2194" y="398"/>
                </a:lnTo>
                <a:lnTo>
                  <a:pt x="2196" y="398"/>
                </a:lnTo>
                <a:lnTo>
                  <a:pt x="2200" y="396"/>
                </a:lnTo>
                <a:lnTo>
                  <a:pt x="2200" y="394"/>
                </a:lnTo>
                <a:lnTo>
                  <a:pt x="2202" y="394"/>
                </a:lnTo>
                <a:lnTo>
                  <a:pt x="2202" y="390"/>
                </a:lnTo>
                <a:lnTo>
                  <a:pt x="2202" y="390"/>
                </a:lnTo>
                <a:lnTo>
                  <a:pt x="2200" y="388"/>
                </a:lnTo>
                <a:lnTo>
                  <a:pt x="2198" y="388"/>
                </a:lnTo>
                <a:lnTo>
                  <a:pt x="2196" y="388"/>
                </a:lnTo>
                <a:lnTo>
                  <a:pt x="2198" y="386"/>
                </a:lnTo>
                <a:lnTo>
                  <a:pt x="2204" y="386"/>
                </a:lnTo>
                <a:lnTo>
                  <a:pt x="2206" y="388"/>
                </a:lnTo>
                <a:lnTo>
                  <a:pt x="2213" y="388"/>
                </a:lnTo>
                <a:lnTo>
                  <a:pt x="2215" y="388"/>
                </a:lnTo>
                <a:lnTo>
                  <a:pt x="2221" y="388"/>
                </a:lnTo>
                <a:lnTo>
                  <a:pt x="2223" y="388"/>
                </a:lnTo>
                <a:lnTo>
                  <a:pt x="2229" y="386"/>
                </a:lnTo>
                <a:lnTo>
                  <a:pt x="2231" y="384"/>
                </a:lnTo>
                <a:lnTo>
                  <a:pt x="2236" y="382"/>
                </a:lnTo>
                <a:lnTo>
                  <a:pt x="2236" y="380"/>
                </a:lnTo>
                <a:lnTo>
                  <a:pt x="2236" y="378"/>
                </a:lnTo>
                <a:lnTo>
                  <a:pt x="2234" y="375"/>
                </a:lnTo>
                <a:lnTo>
                  <a:pt x="2234" y="373"/>
                </a:lnTo>
                <a:lnTo>
                  <a:pt x="2229" y="373"/>
                </a:lnTo>
                <a:lnTo>
                  <a:pt x="2225" y="373"/>
                </a:lnTo>
                <a:lnTo>
                  <a:pt x="2221" y="373"/>
                </a:lnTo>
                <a:lnTo>
                  <a:pt x="2215" y="373"/>
                </a:lnTo>
                <a:lnTo>
                  <a:pt x="2215" y="371"/>
                </a:lnTo>
                <a:lnTo>
                  <a:pt x="2215" y="371"/>
                </a:lnTo>
                <a:lnTo>
                  <a:pt x="2217" y="371"/>
                </a:lnTo>
                <a:lnTo>
                  <a:pt x="2221" y="371"/>
                </a:lnTo>
                <a:lnTo>
                  <a:pt x="2227" y="371"/>
                </a:lnTo>
                <a:lnTo>
                  <a:pt x="2234" y="371"/>
                </a:lnTo>
                <a:lnTo>
                  <a:pt x="2236" y="373"/>
                </a:lnTo>
                <a:lnTo>
                  <a:pt x="2240" y="375"/>
                </a:lnTo>
                <a:lnTo>
                  <a:pt x="2242" y="378"/>
                </a:lnTo>
                <a:lnTo>
                  <a:pt x="2244" y="378"/>
                </a:lnTo>
                <a:lnTo>
                  <a:pt x="2248" y="380"/>
                </a:lnTo>
                <a:lnTo>
                  <a:pt x="2252" y="382"/>
                </a:lnTo>
                <a:lnTo>
                  <a:pt x="2255" y="384"/>
                </a:lnTo>
                <a:lnTo>
                  <a:pt x="2257" y="386"/>
                </a:lnTo>
                <a:lnTo>
                  <a:pt x="2257" y="388"/>
                </a:lnTo>
                <a:lnTo>
                  <a:pt x="2259" y="392"/>
                </a:lnTo>
                <a:lnTo>
                  <a:pt x="2261" y="396"/>
                </a:lnTo>
                <a:lnTo>
                  <a:pt x="2263" y="398"/>
                </a:lnTo>
                <a:lnTo>
                  <a:pt x="2269" y="401"/>
                </a:lnTo>
                <a:lnTo>
                  <a:pt x="2271" y="401"/>
                </a:lnTo>
                <a:lnTo>
                  <a:pt x="2276" y="401"/>
                </a:lnTo>
                <a:lnTo>
                  <a:pt x="2280" y="401"/>
                </a:lnTo>
                <a:lnTo>
                  <a:pt x="2280" y="401"/>
                </a:lnTo>
                <a:lnTo>
                  <a:pt x="2282" y="394"/>
                </a:lnTo>
                <a:lnTo>
                  <a:pt x="2282" y="392"/>
                </a:lnTo>
                <a:lnTo>
                  <a:pt x="2282" y="392"/>
                </a:lnTo>
                <a:lnTo>
                  <a:pt x="2282" y="390"/>
                </a:lnTo>
                <a:lnTo>
                  <a:pt x="2284" y="396"/>
                </a:lnTo>
                <a:lnTo>
                  <a:pt x="2284" y="396"/>
                </a:lnTo>
                <a:lnTo>
                  <a:pt x="2284" y="398"/>
                </a:lnTo>
                <a:lnTo>
                  <a:pt x="2284" y="401"/>
                </a:lnTo>
                <a:lnTo>
                  <a:pt x="2284" y="401"/>
                </a:lnTo>
                <a:lnTo>
                  <a:pt x="2288" y="401"/>
                </a:lnTo>
                <a:lnTo>
                  <a:pt x="2290" y="401"/>
                </a:lnTo>
                <a:lnTo>
                  <a:pt x="2294" y="401"/>
                </a:lnTo>
                <a:lnTo>
                  <a:pt x="2296" y="398"/>
                </a:lnTo>
                <a:lnTo>
                  <a:pt x="2294" y="398"/>
                </a:lnTo>
                <a:lnTo>
                  <a:pt x="2294" y="392"/>
                </a:lnTo>
                <a:lnTo>
                  <a:pt x="2294" y="390"/>
                </a:lnTo>
                <a:lnTo>
                  <a:pt x="2294" y="390"/>
                </a:lnTo>
                <a:lnTo>
                  <a:pt x="2294" y="384"/>
                </a:lnTo>
                <a:lnTo>
                  <a:pt x="2294" y="382"/>
                </a:lnTo>
                <a:lnTo>
                  <a:pt x="2294" y="378"/>
                </a:lnTo>
                <a:lnTo>
                  <a:pt x="2292" y="373"/>
                </a:lnTo>
                <a:lnTo>
                  <a:pt x="2290" y="373"/>
                </a:lnTo>
                <a:lnTo>
                  <a:pt x="2286" y="375"/>
                </a:lnTo>
                <a:lnTo>
                  <a:pt x="2286" y="375"/>
                </a:lnTo>
                <a:lnTo>
                  <a:pt x="2284" y="375"/>
                </a:lnTo>
                <a:lnTo>
                  <a:pt x="2284" y="378"/>
                </a:lnTo>
                <a:lnTo>
                  <a:pt x="2284" y="380"/>
                </a:lnTo>
                <a:lnTo>
                  <a:pt x="2282" y="378"/>
                </a:lnTo>
                <a:lnTo>
                  <a:pt x="2282" y="375"/>
                </a:lnTo>
                <a:lnTo>
                  <a:pt x="2282" y="373"/>
                </a:lnTo>
                <a:lnTo>
                  <a:pt x="2282" y="373"/>
                </a:lnTo>
                <a:lnTo>
                  <a:pt x="2284" y="371"/>
                </a:lnTo>
                <a:lnTo>
                  <a:pt x="2288" y="369"/>
                </a:lnTo>
                <a:lnTo>
                  <a:pt x="2290" y="367"/>
                </a:lnTo>
                <a:lnTo>
                  <a:pt x="2286" y="367"/>
                </a:lnTo>
                <a:lnTo>
                  <a:pt x="2284" y="367"/>
                </a:lnTo>
                <a:lnTo>
                  <a:pt x="2282" y="363"/>
                </a:lnTo>
                <a:lnTo>
                  <a:pt x="2282" y="363"/>
                </a:lnTo>
                <a:lnTo>
                  <a:pt x="2276" y="361"/>
                </a:lnTo>
                <a:lnTo>
                  <a:pt x="2276" y="361"/>
                </a:lnTo>
                <a:lnTo>
                  <a:pt x="2271" y="359"/>
                </a:lnTo>
                <a:lnTo>
                  <a:pt x="2265" y="357"/>
                </a:lnTo>
                <a:lnTo>
                  <a:pt x="2263" y="354"/>
                </a:lnTo>
                <a:lnTo>
                  <a:pt x="2257" y="352"/>
                </a:lnTo>
                <a:lnTo>
                  <a:pt x="2255" y="350"/>
                </a:lnTo>
                <a:lnTo>
                  <a:pt x="2252" y="348"/>
                </a:lnTo>
                <a:lnTo>
                  <a:pt x="2250" y="348"/>
                </a:lnTo>
                <a:lnTo>
                  <a:pt x="2248" y="350"/>
                </a:lnTo>
                <a:lnTo>
                  <a:pt x="2244" y="350"/>
                </a:lnTo>
                <a:lnTo>
                  <a:pt x="2242" y="350"/>
                </a:lnTo>
                <a:lnTo>
                  <a:pt x="2244" y="348"/>
                </a:lnTo>
                <a:lnTo>
                  <a:pt x="2248" y="348"/>
                </a:lnTo>
                <a:lnTo>
                  <a:pt x="2250" y="346"/>
                </a:lnTo>
                <a:lnTo>
                  <a:pt x="2250" y="344"/>
                </a:lnTo>
                <a:lnTo>
                  <a:pt x="2248" y="338"/>
                </a:lnTo>
                <a:lnTo>
                  <a:pt x="2248" y="336"/>
                </a:lnTo>
                <a:lnTo>
                  <a:pt x="2248" y="336"/>
                </a:lnTo>
                <a:lnTo>
                  <a:pt x="2246" y="336"/>
                </a:lnTo>
                <a:lnTo>
                  <a:pt x="2242" y="338"/>
                </a:lnTo>
                <a:lnTo>
                  <a:pt x="2240" y="338"/>
                </a:lnTo>
                <a:lnTo>
                  <a:pt x="2236" y="340"/>
                </a:lnTo>
                <a:lnTo>
                  <a:pt x="2229" y="342"/>
                </a:lnTo>
                <a:lnTo>
                  <a:pt x="2227" y="342"/>
                </a:lnTo>
                <a:lnTo>
                  <a:pt x="2225" y="342"/>
                </a:lnTo>
                <a:lnTo>
                  <a:pt x="2223" y="342"/>
                </a:lnTo>
                <a:lnTo>
                  <a:pt x="2221" y="342"/>
                </a:lnTo>
                <a:lnTo>
                  <a:pt x="2227" y="340"/>
                </a:lnTo>
                <a:lnTo>
                  <a:pt x="2229" y="340"/>
                </a:lnTo>
                <a:lnTo>
                  <a:pt x="2234" y="338"/>
                </a:lnTo>
                <a:lnTo>
                  <a:pt x="2242" y="336"/>
                </a:lnTo>
                <a:lnTo>
                  <a:pt x="2244" y="333"/>
                </a:lnTo>
                <a:lnTo>
                  <a:pt x="2246" y="333"/>
                </a:lnTo>
                <a:lnTo>
                  <a:pt x="2248" y="331"/>
                </a:lnTo>
                <a:lnTo>
                  <a:pt x="2250" y="331"/>
                </a:lnTo>
                <a:lnTo>
                  <a:pt x="2252" y="336"/>
                </a:lnTo>
                <a:lnTo>
                  <a:pt x="2255" y="342"/>
                </a:lnTo>
                <a:lnTo>
                  <a:pt x="2259" y="346"/>
                </a:lnTo>
                <a:lnTo>
                  <a:pt x="2263" y="348"/>
                </a:lnTo>
                <a:lnTo>
                  <a:pt x="2265" y="350"/>
                </a:lnTo>
                <a:lnTo>
                  <a:pt x="2271" y="352"/>
                </a:lnTo>
                <a:lnTo>
                  <a:pt x="2280" y="354"/>
                </a:lnTo>
                <a:lnTo>
                  <a:pt x="2282" y="357"/>
                </a:lnTo>
                <a:lnTo>
                  <a:pt x="2284" y="357"/>
                </a:lnTo>
                <a:lnTo>
                  <a:pt x="2286" y="354"/>
                </a:lnTo>
                <a:lnTo>
                  <a:pt x="2284" y="350"/>
                </a:lnTo>
                <a:lnTo>
                  <a:pt x="2288" y="350"/>
                </a:lnTo>
                <a:lnTo>
                  <a:pt x="2288" y="344"/>
                </a:lnTo>
                <a:lnTo>
                  <a:pt x="2288" y="342"/>
                </a:lnTo>
                <a:lnTo>
                  <a:pt x="2288" y="336"/>
                </a:lnTo>
                <a:lnTo>
                  <a:pt x="2286" y="333"/>
                </a:lnTo>
                <a:lnTo>
                  <a:pt x="2282" y="333"/>
                </a:lnTo>
                <a:lnTo>
                  <a:pt x="2278" y="331"/>
                </a:lnTo>
                <a:lnTo>
                  <a:pt x="2276" y="329"/>
                </a:lnTo>
                <a:lnTo>
                  <a:pt x="2271" y="327"/>
                </a:lnTo>
                <a:lnTo>
                  <a:pt x="2267" y="327"/>
                </a:lnTo>
                <a:lnTo>
                  <a:pt x="2265" y="325"/>
                </a:lnTo>
                <a:lnTo>
                  <a:pt x="2261" y="323"/>
                </a:lnTo>
                <a:lnTo>
                  <a:pt x="2259" y="323"/>
                </a:lnTo>
                <a:lnTo>
                  <a:pt x="2252" y="321"/>
                </a:lnTo>
                <a:lnTo>
                  <a:pt x="2244" y="323"/>
                </a:lnTo>
                <a:lnTo>
                  <a:pt x="2242" y="323"/>
                </a:lnTo>
                <a:lnTo>
                  <a:pt x="2240" y="325"/>
                </a:lnTo>
                <a:lnTo>
                  <a:pt x="2231" y="327"/>
                </a:lnTo>
                <a:lnTo>
                  <a:pt x="2227" y="327"/>
                </a:lnTo>
                <a:lnTo>
                  <a:pt x="2225" y="329"/>
                </a:lnTo>
                <a:lnTo>
                  <a:pt x="2221" y="329"/>
                </a:lnTo>
                <a:lnTo>
                  <a:pt x="2215" y="329"/>
                </a:lnTo>
                <a:lnTo>
                  <a:pt x="2215" y="329"/>
                </a:lnTo>
                <a:lnTo>
                  <a:pt x="2211" y="331"/>
                </a:lnTo>
                <a:lnTo>
                  <a:pt x="2211" y="331"/>
                </a:lnTo>
                <a:lnTo>
                  <a:pt x="2211" y="331"/>
                </a:lnTo>
                <a:lnTo>
                  <a:pt x="2208" y="329"/>
                </a:lnTo>
                <a:lnTo>
                  <a:pt x="2208" y="329"/>
                </a:lnTo>
                <a:lnTo>
                  <a:pt x="2211" y="329"/>
                </a:lnTo>
                <a:lnTo>
                  <a:pt x="2213" y="329"/>
                </a:lnTo>
                <a:lnTo>
                  <a:pt x="2215" y="329"/>
                </a:lnTo>
                <a:lnTo>
                  <a:pt x="2219" y="329"/>
                </a:lnTo>
                <a:lnTo>
                  <a:pt x="2221" y="329"/>
                </a:lnTo>
                <a:lnTo>
                  <a:pt x="2221" y="327"/>
                </a:lnTo>
                <a:lnTo>
                  <a:pt x="2223" y="327"/>
                </a:lnTo>
                <a:lnTo>
                  <a:pt x="2223" y="325"/>
                </a:lnTo>
                <a:lnTo>
                  <a:pt x="2215" y="323"/>
                </a:lnTo>
                <a:lnTo>
                  <a:pt x="2213" y="321"/>
                </a:lnTo>
                <a:lnTo>
                  <a:pt x="2217" y="323"/>
                </a:lnTo>
                <a:lnTo>
                  <a:pt x="2219" y="323"/>
                </a:lnTo>
                <a:lnTo>
                  <a:pt x="2225" y="325"/>
                </a:lnTo>
                <a:lnTo>
                  <a:pt x="2229" y="327"/>
                </a:lnTo>
                <a:lnTo>
                  <a:pt x="2229" y="327"/>
                </a:lnTo>
                <a:lnTo>
                  <a:pt x="2236" y="325"/>
                </a:lnTo>
                <a:lnTo>
                  <a:pt x="2236" y="325"/>
                </a:lnTo>
                <a:lnTo>
                  <a:pt x="2240" y="323"/>
                </a:lnTo>
                <a:lnTo>
                  <a:pt x="2242" y="321"/>
                </a:lnTo>
                <a:lnTo>
                  <a:pt x="2246" y="321"/>
                </a:lnTo>
                <a:lnTo>
                  <a:pt x="2248" y="319"/>
                </a:lnTo>
                <a:lnTo>
                  <a:pt x="2248" y="319"/>
                </a:lnTo>
                <a:lnTo>
                  <a:pt x="2246" y="317"/>
                </a:lnTo>
                <a:lnTo>
                  <a:pt x="2242" y="313"/>
                </a:lnTo>
                <a:lnTo>
                  <a:pt x="2240" y="310"/>
                </a:lnTo>
                <a:lnTo>
                  <a:pt x="2238" y="310"/>
                </a:lnTo>
                <a:lnTo>
                  <a:pt x="2238" y="310"/>
                </a:lnTo>
                <a:lnTo>
                  <a:pt x="2240" y="310"/>
                </a:lnTo>
                <a:lnTo>
                  <a:pt x="2244" y="313"/>
                </a:lnTo>
                <a:lnTo>
                  <a:pt x="2246" y="315"/>
                </a:lnTo>
                <a:lnTo>
                  <a:pt x="2248" y="317"/>
                </a:lnTo>
                <a:lnTo>
                  <a:pt x="2250" y="317"/>
                </a:lnTo>
                <a:lnTo>
                  <a:pt x="2252" y="317"/>
                </a:lnTo>
                <a:lnTo>
                  <a:pt x="2252" y="317"/>
                </a:lnTo>
                <a:lnTo>
                  <a:pt x="2255" y="315"/>
                </a:lnTo>
                <a:lnTo>
                  <a:pt x="2259" y="313"/>
                </a:lnTo>
                <a:lnTo>
                  <a:pt x="2263" y="319"/>
                </a:lnTo>
                <a:lnTo>
                  <a:pt x="2271" y="323"/>
                </a:lnTo>
                <a:lnTo>
                  <a:pt x="2276" y="323"/>
                </a:lnTo>
                <a:lnTo>
                  <a:pt x="2284" y="325"/>
                </a:lnTo>
                <a:lnTo>
                  <a:pt x="2286" y="325"/>
                </a:lnTo>
                <a:lnTo>
                  <a:pt x="2290" y="323"/>
                </a:lnTo>
                <a:lnTo>
                  <a:pt x="2296" y="321"/>
                </a:lnTo>
                <a:lnTo>
                  <a:pt x="2299" y="321"/>
                </a:lnTo>
                <a:lnTo>
                  <a:pt x="2309" y="321"/>
                </a:lnTo>
                <a:lnTo>
                  <a:pt x="2311" y="319"/>
                </a:lnTo>
                <a:lnTo>
                  <a:pt x="2311" y="315"/>
                </a:lnTo>
                <a:lnTo>
                  <a:pt x="2313" y="310"/>
                </a:lnTo>
                <a:lnTo>
                  <a:pt x="2313" y="310"/>
                </a:lnTo>
                <a:lnTo>
                  <a:pt x="2303" y="306"/>
                </a:lnTo>
                <a:lnTo>
                  <a:pt x="2299" y="306"/>
                </a:lnTo>
                <a:lnTo>
                  <a:pt x="2290" y="306"/>
                </a:lnTo>
                <a:lnTo>
                  <a:pt x="2288" y="306"/>
                </a:lnTo>
                <a:lnTo>
                  <a:pt x="2286" y="304"/>
                </a:lnTo>
                <a:lnTo>
                  <a:pt x="2284" y="304"/>
                </a:lnTo>
                <a:lnTo>
                  <a:pt x="2284" y="302"/>
                </a:lnTo>
                <a:lnTo>
                  <a:pt x="2284" y="302"/>
                </a:lnTo>
                <a:lnTo>
                  <a:pt x="2286" y="300"/>
                </a:lnTo>
                <a:lnTo>
                  <a:pt x="2286" y="300"/>
                </a:lnTo>
                <a:lnTo>
                  <a:pt x="2286" y="298"/>
                </a:lnTo>
                <a:lnTo>
                  <a:pt x="2286" y="298"/>
                </a:lnTo>
                <a:lnTo>
                  <a:pt x="2284" y="298"/>
                </a:lnTo>
                <a:lnTo>
                  <a:pt x="2284" y="298"/>
                </a:lnTo>
                <a:lnTo>
                  <a:pt x="2286" y="296"/>
                </a:lnTo>
                <a:lnTo>
                  <a:pt x="2290" y="294"/>
                </a:lnTo>
                <a:lnTo>
                  <a:pt x="2290" y="294"/>
                </a:lnTo>
                <a:lnTo>
                  <a:pt x="2290" y="289"/>
                </a:lnTo>
                <a:lnTo>
                  <a:pt x="2290" y="289"/>
                </a:lnTo>
                <a:lnTo>
                  <a:pt x="2292" y="292"/>
                </a:lnTo>
                <a:lnTo>
                  <a:pt x="2292" y="296"/>
                </a:lnTo>
                <a:lnTo>
                  <a:pt x="2290" y="298"/>
                </a:lnTo>
                <a:lnTo>
                  <a:pt x="2294" y="302"/>
                </a:lnTo>
                <a:lnTo>
                  <a:pt x="2301" y="302"/>
                </a:lnTo>
                <a:lnTo>
                  <a:pt x="2309" y="302"/>
                </a:lnTo>
                <a:lnTo>
                  <a:pt x="2315" y="300"/>
                </a:lnTo>
                <a:lnTo>
                  <a:pt x="2313" y="298"/>
                </a:lnTo>
                <a:lnTo>
                  <a:pt x="2317" y="298"/>
                </a:lnTo>
                <a:lnTo>
                  <a:pt x="2324" y="298"/>
                </a:lnTo>
                <a:lnTo>
                  <a:pt x="2326" y="298"/>
                </a:lnTo>
                <a:lnTo>
                  <a:pt x="2328" y="298"/>
                </a:lnTo>
                <a:lnTo>
                  <a:pt x="2328" y="298"/>
                </a:lnTo>
                <a:lnTo>
                  <a:pt x="2328" y="296"/>
                </a:lnTo>
                <a:lnTo>
                  <a:pt x="2330" y="294"/>
                </a:lnTo>
                <a:lnTo>
                  <a:pt x="2330" y="292"/>
                </a:lnTo>
                <a:lnTo>
                  <a:pt x="2328" y="289"/>
                </a:lnTo>
                <a:lnTo>
                  <a:pt x="2326" y="289"/>
                </a:lnTo>
                <a:lnTo>
                  <a:pt x="2324" y="287"/>
                </a:lnTo>
                <a:lnTo>
                  <a:pt x="2322" y="281"/>
                </a:lnTo>
                <a:lnTo>
                  <a:pt x="2317" y="279"/>
                </a:lnTo>
                <a:lnTo>
                  <a:pt x="2315" y="277"/>
                </a:lnTo>
                <a:lnTo>
                  <a:pt x="2311" y="279"/>
                </a:lnTo>
                <a:lnTo>
                  <a:pt x="2311" y="281"/>
                </a:lnTo>
                <a:lnTo>
                  <a:pt x="2309" y="285"/>
                </a:lnTo>
                <a:lnTo>
                  <a:pt x="2305" y="287"/>
                </a:lnTo>
                <a:lnTo>
                  <a:pt x="2303" y="287"/>
                </a:lnTo>
                <a:lnTo>
                  <a:pt x="2303" y="287"/>
                </a:lnTo>
                <a:lnTo>
                  <a:pt x="2305" y="285"/>
                </a:lnTo>
                <a:lnTo>
                  <a:pt x="2305" y="285"/>
                </a:lnTo>
                <a:lnTo>
                  <a:pt x="2307" y="283"/>
                </a:lnTo>
                <a:lnTo>
                  <a:pt x="2307" y="281"/>
                </a:lnTo>
                <a:lnTo>
                  <a:pt x="2305" y="277"/>
                </a:lnTo>
                <a:lnTo>
                  <a:pt x="2305" y="275"/>
                </a:lnTo>
                <a:lnTo>
                  <a:pt x="2303" y="275"/>
                </a:lnTo>
                <a:lnTo>
                  <a:pt x="2303" y="275"/>
                </a:lnTo>
                <a:lnTo>
                  <a:pt x="2301" y="275"/>
                </a:lnTo>
                <a:lnTo>
                  <a:pt x="2296" y="277"/>
                </a:lnTo>
                <a:lnTo>
                  <a:pt x="2294" y="279"/>
                </a:lnTo>
                <a:lnTo>
                  <a:pt x="2294" y="279"/>
                </a:lnTo>
                <a:lnTo>
                  <a:pt x="2292" y="279"/>
                </a:lnTo>
                <a:lnTo>
                  <a:pt x="2290" y="277"/>
                </a:lnTo>
                <a:lnTo>
                  <a:pt x="2288" y="275"/>
                </a:lnTo>
                <a:lnTo>
                  <a:pt x="2286" y="275"/>
                </a:lnTo>
                <a:lnTo>
                  <a:pt x="2290" y="277"/>
                </a:lnTo>
                <a:lnTo>
                  <a:pt x="2294" y="277"/>
                </a:lnTo>
                <a:lnTo>
                  <a:pt x="2299" y="275"/>
                </a:lnTo>
                <a:lnTo>
                  <a:pt x="2301" y="273"/>
                </a:lnTo>
                <a:lnTo>
                  <a:pt x="2303" y="273"/>
                </a:lnTo>
                <a:lnTo>
                  <a:pt x="2305" y="273"/>
                </a:lnTo>
                <a:lnTo>
                  <a:pt x="2311" y="269"/>
                </a:lnTo>
                <a:lnTo>
                  <a:pt x="2315" y="269"/>
                </a:lnTo>
                <a:lnTo>
                  <a:pt x="2317" y="271"/>
                </a:lnTo>
                <a:lnTo>
                  <a:pt x="2320" y="271"/>
                </a:lnTo>
                <a:lnTo>
                  <a:pt x="2322" y="273"/>
                </a:lnTo>
                <a:lnTo>
                  <a:pt x="2324" y="273"/>
                </a:lnTo>
                <a:lnTo>
                  <a:pt x="2326" y="273"/>
                </a:lnTo>
                <a:lnTo>
                  <a:pt x="2326" y="271"/>
                </a:lnTo>
                <a:lnTo>
                  <a:pt x="2328" y="269"/>
                </a:lnTo>
                <a:lnTo>
                  <a:pt x="2328" y="266"/>
                </a:lnTo>
                <a:lnTo>
                  <a:pt x="2326" y="262"/>
                </a:lnTo>
                <a:lnTo>
                  <a:pt x="2326" y="260"/>
                </a:lnTo>
                <a:lnTo>
                  <a:pt x="2326" y="260"/>
                </a:lnTo>
                <a:lnTo>
                  <a:pt x="2326" y="258"/>
                </a:lnTo>
                <a:lnTo>
                  <a:pt x="2326" y="258"/>
                </a:lnTo>
                <a:lnTo>
                  <a:pt x="2326" y="256"/>
                </a:lnTo>
                <a:lnTo>
                  <a:pt x="2324" y="254"/>
                </a:lnTo>
                <a:lnTo>
                  <a:pt x="2322" y="252"/>
                </a:lnTo>
                <a:lnTo>
                  <a:pt x="2320" y="248"/>
                </a:lnTo>
                <a:lnTo>
                  <a:pt x="2320" y="245"/>
                </a:lnTo>
                <a:lnTo>
                  <a:pt x="2317" y="241"/>
                </a:lnTo>
                <a:lnTo>
                  <a:pt x="2313" y="241"/>
                </a:lnTo>
                <a:lnTo>
                  <a:pt x="2311" y="241"/>
                </a:lnTo>
                <a:lnTo>
                  <a:pt x="2309" y="241"/>
                </a:lnTo>
                <a:lnTo>
                  <a:pt x="2307" y="239"/>
                </a:lnTo>
                <a:lnTo>
                  <a:pt x="2305" y="239"/>
                </a:lnTo>
                <a:lnTo>
                  <a:pt x="2301" y="241"/>
                </a:lnTo>
                <a:lnTo>
                  <a:pt x="2296" y="241"/>
                </a:lnTo>
                <a:lnTo>
                  <a:pt x="2296" y="239"/>
                </a:lnTo>
                <a:lnTo>
                  <a:pt x="2294" y="239"/>
                </a:lnTo>
                <a:lnTo>
                  <a:pt x="2292" y="237"/>
                </a:lnTo>
                <a:lnTo>
                  <a:pt x="2290" y="231"/>
                </a:lnTo>
                <a:lnTo>
                  <a:pt x="2288" y="231"/>
                </a:lnTo>
                <a:lnTo>
                  <a:pt x="2284" y="231"/>
                </a:lnTo>
                <a:lnTo>
                  <a:pt x="2284" y="231"/>
                </a:lnTo>
                <a:lnTo>
                  <a:pt x="2282" y="229"/>
                </a:lnTo>
                <a:lnTo>
                  <a:pt x="2280" y="229"/>
                </a:lnTo>
                <a:lnTo>
                  <a:pt x="2280" y="227"/>
                </a:lnTo>
                <a:lnTo>
                  <a:pt x="2282" y="227"/>
                </a:lnTo>
                <a:lnTo>
                  <a:pt x="2284" y="224"/>
                </a:lnTo>
                <a:lnTo>
                  <a:pt x="2286" y="224"/>
                </a:lnTo>
                <a:lnTo>
                  <a:pt x="2290" y="227"/>
                </a:lnTo>
                <a:lnTo>
                  <a:pt x="2292" y="229"/>
                </a:lnTo>
                <a:lnTo>
                  <a:pt x="2294" y="229"/>
                </a:lnTo>
                <a:lnTo>
                  <a:pt x="2305" y="222"/>
                </a:lnTo>
                <a:lnTo>
                  <a:pt x="2305" y="222"/>
                </a:lnTo>
                <a:lnTo>
                  <a:pt x="2311" y="220"/>
                </a:lnTo>
                <a:lnTo>
                  <a:pt x="2317" y="220"/>
                </a:lnTo>
                <a:lnTo>
                  <a:pt x="2320" y="220"/>
                </a:lnTo>
                <a:lnTo>
                  <a:pt x="2326" y="222"/>
                </a:lnTo>
                <a:lnTo>
                  <a:pt x="2330" y="222"/>
                </a:lnTo>
                <a:lnTo>
                  <a:pt x="2332" y="224"/>
                </a:lnTo>
                <a:lnTo>
                  <a:pt x="2334" y="224"/>
                </a:lnTo>
                <a:lnTo>
                  <a:pt x="2336" y="224"/>
                </a:lnTo>
                <a:lnTo>
                  <a:pt x="2338" y="224"/>
                </a:lnTo>
                <a:lnTo>
                  <a:pt x="2340" y="224"/>
                </a:lnTo>
                <a:lnTo>
                  <a:pt x="2340" y="222"/>
                </a:lnTo>
                <a:lnTo>
                  <a:pt x="2343" y="220"/>
                </a:lnTo>
                <a:lnTo>
                  <a:pt x="2343" y="218"/>
                </a:lnTo>
                <a:lnTo>
                  <a:pt x="2343" y="214"/>
                </a:lnTo>
                <a:lnTo>
                  <a:pt x="2343" y="212"/>
                </a:lnTo>
                <a:lnTo>
                  <a:pt x="2340" y="210"/>
                </a:lnTo>
                <a:lnTo>
                  <a:pt x="2338" y="210"/>
                </a:lnTo>
                <a:lnTo>
                  <a:pt x="2334" y="210"/>
                </a:lnTo>
                <a:lnTo>
                  <a:pt x="2330" y="212"/>
                </a:lnTo>
                <a:lnTo>
                  <a:pt x="2328" y="212"/>
                </a:lnTo>
                <a:lnTo>
                  <a:pt x="2326" y="212"/>
                </a:lnTo>
                <a:lnTo>
                  <a:pt x="2324" y="210"/>
                </a:lnTo>
                <a:lnTo>
                  <a:pt x="2322" y="208"/>
                </a:lnTo>
                <a:lnTo>
                  <a:pt x="2315" y="208"/>
                </a:lnTo>
                <a:lnTo>
                  <a:pt x="2311" y="206"/>
                </a:lnTo>
                <a:lnTo>
                  <a:pt x="2309" y="199"/>
                </a:lnTo>
                <a:lnTo>
                  <a:pt x="2311" y="197"/>
                </a:lnTo>
                <a:lnTo>
                  <a:pt x="2315" y="197"/>
                </a:lnTo>
                <a:lnTo>
                  <a:pt x="2320" y="197"/>
                </a:lnTo>
                <a:lnTo>
                  <a:pt x="2326" y="201"/>
                </a:lnTo>
                <a:lnTo>
                  <a:pt x="2326" y="201"/>
                </a:lnTo>
                <a:lnTo>
                  <a:pt x="2328" y="201"/>
                </a:lnTo>
                <a:lnTo>
                  <a:pt x="2328" y="199"/>
                </a:lnTo>
                <a:lnTo>
                  <a:pt x="2326" y="197"/>
                </a:lnTo>
                <a:lnTo>
                  <a:pt x="2326" y="197"/>
                </a:lnTo>
                <a:lnTo>
                  <a:pt x="2322" y="195"/>
                </a:lnTo>
                <a:lnTo>
                  <a:pt x="2317" y="193"/>
                </a:lnTo>
                <a:lnTo>
                  <a:pt x="2313" y="193"/>
                </a:lnTo>
                <a:lnTo>
                  <a:pt x="2309" y="191"/>
                </a:lnTo>
                <a:lnTo>
                  <a:pt x="2305" y="191"/>
                </a:lnTo>
                <a:lnTo>
                  <a:pt x="2301" y="193"/>
                </a:lnTo>
                <a:lnTo>
                  <a:pt x="2299" y="197"/>
                </a:lnTo>
                <a:lnTo>
                  <a:pt x="2294" y="199"/>
                </a:lnTo>
                <a:lnTo>
                  <a:pt x="2292" y="197"/>
                </a:lnTo>
                <a:lnTo>
                  <a:pt x="2292" y="195"/>
                </a:lnTo>
                <a:lnTo>
                  <a:pt x="2294" y="191"/>
                </a:lnTo>
                <a:lnTo>
                  <a:pt x="2296" y="189"/>
                </a:lnTo>
                <a:lnTo>
                  <a:pt x="2299" y="185"/>
                </a:lnTo>
                <a:lnTo>
                  <a:pt x="2299" y="183"/>
                </a:lnTo>
                <a:lnTo>
                  <a:pt x="2301" y="178"/>
                </a:lnTo>
                <a:lnTo>
                  <a:pt x="2301" y="176"/>
                </a:lnTo>
                <a:lnTo>
                  <a:pt x="2305" y="170"/>
                </a:lnTo>
                <a:lnTo>
                  <a:pt x="2305" y="170"/>
                </a:lnTo>
                <a:lnTo>
                  <a:pt x="2301" y="168"/>
                </a:lnTo>
                <a:lnTo>
                  <a:pt x="2301" y="168"/>
                </a:lnTo>
                <a:lnTo>
                  <a:pt x="2309" y="164"/>
                </a:lnTo>
                <a:lnTo>
                  <a:pt x="2313" y="162"/>
                </a:lnTo>
                <a:lnTo>
                  <a:pt x="2315" y="162"/>
                </a:lnTo>
                <a:lnTo>
                  <a:pt x="2317" y="162"/>
                </a:lnTo>
                <a:lnTo>
                  <a:pt x="2317" y="162"/>
                </a:lnTo>
                <a:lnTo>
                  <a:pt x="2320" y="159"/>
                </a:lnTo>
                <a:lnTo>
                  <a:pt x="2320" y="157"/>
                </a:lnTo>
                <a:lnTo>
                  <a:pt x="2322" y="155"/>
                </a:lnTo>
                <a:lnTo>
                  <a:pt x="2322" y="155"/>
                </a:lnTo>
                <a:lnTo>
                  <a:pt x="2322" y="155"/>
                </a:lnTo>
                <a:lnTo>
                  <a:pt x="2328" y="153"/>
                </a:lnTo>
                <a:lnTo>
                  <a:pt x="2332" y="151"/>
                </a:lnTo>
                <a:lnTo>
                  <a:pt x="2332" y="151"/>
                </a:lnTo>
                <a:lnTo>
                  <a:pt x="2332" y="149"/>
                </a:lnTo>
                <a:lnTo>
                  <a:pt x="2332" y="149"/>
                </a:lnTo>
                <a:lnTo>
                  <a:pt x="2332" y="147"/>
                </a:lnTo>
                <a:lnTo>
                  <a:pt x="2330" y="147"/>
                </a:lnTo>
                <a:lnTo>
                  <a:pt x="2330" y="145"/>
                </a:lnTo>
                <a:lnTo>
                  <a:pt x="2328" y="145"/>
                </a:lnTo>
                <a:lnTo>
                  <a:pt x="2326" y="145"/>
                </a:lnTo>
                <a:lnTo>
                  <a:pt x="2326" y="143"/>
                </a:lnTo>
                <a:lnTo>
                  <a:pt x="2326" y="141"/>
                </a:lnTo>
                <a:lnTo>
                  <a:pt x="2328" y="139"/>
                </a:lnTo>
                <a:lnTo>
                  <a:pt x="2328" y="136"/>
                </a:lnTo>
                <a:lnTo>
                  <a:pt x="2328" y="134"/>
                </a:lnTo>
                <a:lnTo>
                  <a:pt x="2328" y="132"/>
                </a:lnTo>
                <a:lnTo>
                  <a:pt x="2326" y="132"/>
                </a:lnTo>
                <a:lnTo>
                  <a:pt x="2326" y="132"/>
                </a:lnTo>
                <a:lnTo>
                  <a:pt x="2320" y="132"/>
                </a:lnTo>
                <a:lnTo>
                  <a:pt x="2317" y="132"/>
                </a:lnTo>
                <a:lnTo>
                  <a:pt x="2317" y="132"/>
                </a:lnTo>
                <a:lnTo>
                  <a:pt x="2315" y="130"/>
                </a:lnTo>
                <a:lnTo>
                  <a:pt x="2315" y="128"/>
                </a:lnTo>
                <a:lnTo>
                  <a:pt x="2315" y="126"/>
                </a:lnTo>
                <a:lnTo>
                  <a:pt x="2315" y="124"/>
                </a:lnTo>
                <a:lnTo>
                  <a:pt x="2317" y="122"/>
                </a:lnTo>
                <a:lnTo>
                  <a:pt x="2320" y="120"/>
                </a:lnTo>
                <a:lnTo>
                  <a:pt x="2326" y="115"/>
                </a:lnTo>
                <a:lnTo>
                  <a:pt x="2326" y="115"/>
                </a:lnTo>
                <a:lnTo>
                  <a:pt x="2330" y="115"/>
                </a:lnTo>
                <a:lnTo>
                  <a:pt x="2332" y="115"/>
                </a:lnTo>
                <a:lnTo>
                  <a:pt x="2336" y="118"/>
                </a:lnTo>
                <a:lnTo>
                  <a:pt x="2347" y="118"/>
                </a:lnTo>
                <a:lnTo>
                  <a:pt x="2351" y="118"/>
                </a:lnTo>
                <a:lnTo>
                  <a:pt x="2357" y="118"/>
                </a:lnTo>
                <a:lnTo>
                  <a:pt x="2359" y="118"/>
                </a:lnTo>
                <a:lnTo>
                  <a:pt x="2361" y="118"/>
                </a:lnTo>
                <a:lnTo>
                  <a:pt x="2364" y="118"/>
                </a:lnTo>
                <a:lnTo>
                  <a:pt x="2370" y="115"/>
                </a:lnTo>
                <a:lnTo>
                  <a:pt x="2374" y="113"/>
                </a:lnTo>
                <a:lnTo>
                  <a:pt x="2376" y="111"/>
                </a:lnTo>
                <a:lnTo>
                  <a:pt x="2376" y="109"/>
                </a:lnTo>
                <a:lnTo>
                  <a:pt x="2370" y="109"/>
                </a:lnTo>
                <a:lnTo>
                  <a:pt x="2368" y="107"/>
                </a:lnTo>
                <a:lnTo>
                  <a:pt x="2366" y="105"/>
                </a:lnTo>
                <a:lnTo>
                  <a:pt x="2372" y="103"/>
                </a:lnTo>
                <a:lnTo>
                  <a:pt x="2376" y="103"/>
                </a:lnTo>
                <a:lnTo>
                  <a:pt x="2382" y="103"/>
                </a:lnTo>
                <a:lnTo>
                  <a:pt x="2387" y="101"/>
                </a:lnTo>
                <a:lnTo>
                  <a:pt x="2397" y="99"/>
                </a:lnTo>
                <a:lnTo>
                  <a:pt x="2399" y="99"/>
                </a:lnTo>
                <a:lnTo>
                  <a:pt x="2401" y="97"/>
                </a:lnTo>
                <a:lnTo>
                  <a:pt x="2401" y="95"/>
                </a:lnTo>
                <a:lnTo>
                  <a:pt x="2401" y="95"/>
                </a:lnTo>
                <a:lnTo>
                  <a:pt x="2397" y="92"/>
                </a:lnTo>
                <a:lnTo>
                  <a:pt x="2399" y="90"/>
                </a:lnTo>
                <a:lnTo>
                  <a:pt x="2401" y="90"/>
                </a:lnTo>
                <a:lnTo>
                  <a:pt x="2408" y="90"/>
                </a:lnTo>
                <a:lnTo>
                  <a:pt x="2414" y="90"/>
                </a:lnTo>
                <a:lnTo>
                  <a:pt x="2418" y="88"/>
                </a:lnTo>
                <a:lnTo>
                  <a:pt x="2426" y="84"/>
                </a:lnTo>
                <a:lnTo>
                  <a:pt x="2431" y="80"/>
                </a:lnTo>
                <a:lnTo>
                  <a:pt x="2441" y="76"/>
                </a:lnTo>
                <a:lnTo>
                  <a:pt x="2443" y="76"/>
                </a:lnTo>
                <a:lnTo>
                  <a:pt x="2443" y="76"/>
                </a:lnTo>
                <a:lnTo>
                  <a:pt x="2441" y="74"/>
                </a:lnTo>
                <a:lnTo>
                  <a:pt x="2437" y="71"/>
                </a:lnTo>
                <a:lnTo>
                  <a:pt x="2431" y="69"/>
                </a:lnTo>
                <a:lnTo>
                  <a:pt x="2428" y="67"/>
                </a:lnTo>
                <a:lnTo>
                  <a:pt x="2420" y="67"/>
                </a:lnTo>
                <a:lnTo>
                  <a:pt x="2410" y="63"/>
                </a:lnTo>
                <a:lnTo>
                  <a:pt x="2401" y="63"/>
                </a:lnTo>
                <a:lnTo>
                  <a:pt x="2387" y="63"/>
                </a:lnTo>
                <a:lnTo>
                  <a:pt x="2384" y="63"/>
                </a:lnTo>
                <a:lnTo>
                  <a:pt x="2382" y="63"/>
                </a:lnTo>
                <a:lnTo>
                  <a:pt x="2376" y="65"/>
                </a:lnTo>
                <a:lnTo>
                  <a:pt x="2374" y="65"/>
                </a:lnTo>
                <a:lnTo>
                  <a:pt x="2372" y="65"/>
                </a:lnTo>
                <a:lnTo>
                  <a:pt x="2370" y="65"/>
                </a:lnTo>
                <a:lnTo>
                  <a:pt x="2368" y="69"/>
                </a:lnTo>
                <a:lnTo>
                  <a:pt x="2361" y="71"/>
                </a:lnTo>
                <a:lnTo>
                  <a:pt x="2359" y="76"/>
                </a:lnTo>
                <a:lnTo>
                  <a:pt x="2357" y="76"/>
                </a:lnTo>
                <a:lnTo>
                  <a:pt x="2355" y="78"/>
                </a:lnTo>
                <a:lnTo>
                  <a:pt x="2351" y="76"/>
                </a:lnTo>
                <a:lnTo>
                  <a:pt x="2347" y="76"/>
                </a:lnTo>
                <a:lnTo>
                  <a:pt x="2345" y="76"/>
                </a:lnTo>
                <a:lnTo>
                  <a:pt x="2340" y="74"/>
                </a:lnTo>
                <a:lnTo>
                  <a:pt x="2336" y="74"/>
                </a:lnTo>
                <a:lnTo>
                  <a:pt x="2330" y="74"/>
                </a:lnTo>
                <a:lnTo>
                  <a:pt x="2330" y="69"/>
                </a:lnTo>
                <a:lnTo>
                  <a:pt x="2324" y="69"/>
                </a:lnTo>
                <a:lnTo>
                  <a:pt x="2317" y="71"/>
                </a:lnTo>
                <a:lnTo>
                  <a:pt x="2307" y="80"/>
                </a:lnTo>
                <a:lnTo>
                  <a:pt x="2305" y="82"/>
                </a:lnTo>
                <a:lnTo>
                  <a:pt x="2301" y="84"/>
                </a:lnTo>
                <a:lnTo>
                  <a:pt x="2296" y="84"/>
                </a:lnTo>
                <a:lnTo>
                  <a:pt x="2290" y="88"/>
                </a:lnTo>
                <a:lnTo>
                  <a:pt x="2288" y="90"/>
                </a:lnTo>
                <a:lnTo>
                  <a:pt x="2278" y="95"/>
                </a:lnTo>
                <a:lnTo>
                  <a:pt x="2276" y="95"/>
                </a:lnTo>
                <a:lnTo>
                  <a:pt x="2276" y="97"/>
                </a:lnTo>
                <a:lnTo>
                  <a:pt x="2273" y="99"/>
                </a:lnTo>
                <a:lnTo>
                  <a:pt x="2271" y="99"/>
                </a:lnTo>
                <a:lnTo>
                  <a:pt x="2271" y="97"/>
                </a:lnTo>
                <a:lnTo>
                  <a:pt x="2273" y="92"/>
                </a:lnTo>
                <a:lnTo>
                  <a:pt x="2280" y="88"/>
                </a:lnTo>
                <a:lnTo>
                  <a:pt x="2284" y="86"/>
                </a:lnTo>
                <a:lnTo>
                  <a:pt x="2290" y="82"/>
                </a:lnTo>
                <a:lnTo>
                  <a:pt x="2292" y="80"/>
                </a:lnTo>
                <a:lnTo>
                  <a:pt x="2296" y="76"/>
                </a:lnTo>
                <a:lnTo>
                  <a:pt x="2301" y="71"/>
                </a:lnTo>
                <a:lnTo>
                  <a:pt x="2301" y="67"/>
                </a:lnTo>
                <a:lnTo>
                  <a:pt x="2301" y="63"/>
                </a:lnTo>
                <a:lnTo>
                  <a:pt x="2303" y="61"/>
                </a:lnTo>
                <a:lnTo>
                  <a:pt x="2301" y="59"/>
                </a:lnTo>
                <a:lnTo>
                  <a:pt x="2301" y="57"/>
                </a:lnTo>
                <a:lnTo>
                  <a:pt x="2299" y="55"/>
                </a:lnTo>
                <a:lnTo>
                  <a:pt x="2294" y="55"/>
                </a:lnTo>
                <a:lnTo>
                  <a:pt x="2282" y="55"/>
                </a:lnTo>
                <a:lnTo>
                  <a:pt x="2276" y="55"/>
                </a:lnTo>
                <a:lnTo>
                  <a:pt x="2273" y="57"/>
                </a:lnTo>
                <a:lnTo>
                  <a:pt x="2271" y="57"/>
                </a:lnTo>
                <a:lnTo>
                  <a:pt x="2271" y="59"/>
                </a:lnTo>
                <a:lnTo>
                  <a:pt x="2269" y="61"/>
                </a:lnTo>
                <a:lnTo>
                  <a:pt x="2269" y="63"/>
                </a:lnTo>
                <a:lnTo>
                  <a:pt x="2267" y="65"/>
                </a:lnTo>
                <a:lnTo>
                  <a:pt x="2265" y="65"/>
                </a:lnTo>
                <a:lnTo>
                  <a:pt x="2257" y="67"/>
                </a:lnTo>
                <a:lnTo>
                  <a:pt x="2252" y="61"/>
                </a:lnTo>
                <a:lnTo>
                  <a:pt x="2244" y="57"/>
                </a:lnTo>
                <a:lnTo>
                  <a:pt x="2217" y="55"/>
                </a:lnTo>
                <a:lnTo>
                  <a:pt x="2204" y="55"/>
                </a:lnTo>
                <a:lnTo>
                  <a:pt x="2190" y="57"/>
                </a:lnTo>
                <a:lnTo>
                  <a:pt x="2179" y="59"/>
                </a:lnTo>
                <a:lnTo>
                  <a:pt x="2175" y="59"/>
                </a:lnTo>
                <a:lnTo>
                  <a:pt x="2175" y="55"/>
                </a:lnTo>
                <a:lnTo>
                  <a:pt x="2177" y="53"/>
                </a:lnTo>
                <a:lnTo>
                  <a:pt x="2179" y="50"/>
                </a:lnTo>
                <a:lnTo>
                  <a:pt x="2263" y="46"/>
                </a:lnTo>
                <a:lnTo>
                  <a:pt x="2273" y="46"/>
                </a:lnTo>
                <a:lnTo>
                  <a:pt x="2282" y="44"/>
                </a:lnTo>
                <a:lnTo>
                  <a:pt x="2288" y="40"/>
                </a:lnTo>
                <a:lnTo>
                  <a:pt x="2294" y="38"/>
                </a:lnTo>
                <a:lnTo>
                  <a:pt x="2296" y="36"/>
                </a:lnTo>
                <a:lnTo>
                  <a:pt x="2294" y="34"/>
                </a:lnTo>
                <a:lnTo>
                  <a:pt x="2294" y="34"/>
                </a:lnTo>
                <a:lnTo>
                  <a:pt x="2290" y="32"/>
                </a:lnTo>
                <a:lnTo>
                  <a:pt x="2282" y="30"/>
                </a:lnTo>
                <a:lnTo>
                  <a:pt x="2269" y="27"/>
                </a:lnTo>
                <a:lnTo>
                  <a:pt x="2265" y="27"/>
                </a:lnTo>
                <a:lnTo>
                  <a:pt x="2263" y="27"/>
                </a:lnTo>
                <a:lnTo>
                  <a:pt x="2261" y="25"/>
                </a:lnTo>
                <a:lnTo>
                  <a:pt x="2257" y="25"/>
                </a:lnTo>
                <a:lnTo>
                  <a:pt x="2252" y="25"/>
                </a:lnTo>
                <a:lnTo>
                  <a:pt x="2248" y="21"/>
                </a:lnTo>
                <a:lnTo>
                  <a:pt x="2244" y="15"/>
                </a:lnTo>
                <a:lnTo>
                  <a:pt x="2229" y="17"/>
                </a:lnTo>
                <a:lnTo>
                  <a:pt x="2217" y="19"/>
                </a:lnTo>
                <a:lnTo>
                  <a:pt x="2206" y="19"/>
                </a:lnTo>
                <a:lnTo>
                  <a:pt x="2200" y="19"/>
                </a:lnTo>
                <a:lnTo>
                  <a:pt x="2185" y="17"/>
                </a:lnTo>
                <a:lnTo>
                  <a:pt x="2173" y="17"/>
                </a:lnTo>
                <a:lnTo>
                  <a:pt x="2167" y="19"/>
                </a:lnTo>
                <a:lnTo>
                  <a:pt x="2152" y="21"/>
                </a:lnTo>
                <a:lnTo>
                  <a:pt x="2146" y="23"/>
                </a:lnTo>
                <a:lnTo>
                  <a:pt x="2143" y="21"/>
                </a:lnTo>
                <a:lnTo>
                  <a:pt x="2143" y="19"/>
                </a:lnTo>
                <a:lnTo>
                  <a:pt x="2152" y="19"/>
                </a:lnTo>
                <a:lnTo>
                  <a:pt x="2171" y="15"/>
                </a:lnTo>
                <a:lnTo>
                  <a:pt x="2208" y="15"/>
                </a:lnTo>
                <a:lnTo>
                  <a:pt x="2229" y="13"/>
                </a:lnTo>
                <a:lnTo>
                  <a:pt x="2231" y="13"/>
                </a:lnTo>
                <a:lnTo>
                  <a:pt x="2234" y="13"/>
                </a:lnTo>
                <a:lnTo>
                  <a:pt x="2231" y="11"/>
                </a:lnTo>
                <a:lnTo>
                  <a:pt x="2217" y="9"/>
                </a:lnTo>
                <a:lnTo>
                  <a:pt x="2206" y="6"/>
                </a:lnTo>
                <a:lnTo>
                  <a:pt x="2196" y="6"/>
                </a:lnTo>
                <a:lnTo>
                  <a:pt x="2196" y="6"/>
                </a:lnTo>
                <a:lnTo>
                  <a:pt x="2187" y="2"/>
                </a:lnTo>
                <a:lnTo>
                  <a:pt x="2173" y="0"/>
                </a:lnTo>
                <a:lnTo>
                  <a:pt x="2162" y="0"/>
                </a:lnTo>
                <a:lnTo>
                  <a:pt x="2129" y="0"/>
                </a:lnTo>
                <a:lnTo>
                  <a:pt x="2125" y="0"/>
                </a:lnTo>
                <a:lnTo>
                  <a:pt x="2118" y="2"/>
                </a:lnTo>
                <a:lnTo>
                  <a:pt x="2114" y="2"/>
                </a:lnTo>
                <a:lnTo>
                  <a:pt x="2110" y="2"/>
                </a:lnTo>
                <a:lnTo>
                  <a:pt x="2106" y="0"/>
                </a:lnTo>
                <a:lnTo>
                  <a:pt x="2102" y="0"/>
                </a:lnTo>
                <a:lnTo>
                  <a:pt x="2097" y="2"/>
                </a:lnTo>
                <a:lnTo>
                  <a:pt x="2093" y="2"/>
                </a:lnTo>
                <a:lnTo>
                  <a:pt x="2076" y="2"/>
                </a:lnTo>
                <a:lnTo>
                  <a:pt x="2076" y="2"/>
                </a:lnTo>
                <a:lnTo>
                  <a:pt x="2076" y="2"/>
                </a:lnTo>
                <a:lnTo>
                  <a:pt x="2076" y="4"/>
                </a:lnTo>
                <a:lnTo>
                  <a:pt x="2074" y="4"/>
                </a:lnTo>
                <a:lnTo>
                  <a:pt x="2070" y="4"/>
                </a:lnTo>
                <a:lnTo>
                  <a:pt x="2064" y="4"/>
                </a:lnTo>
                <a:lnTo>
                  <a:pt x="2062" y="4"/>
                </a:lnTo>
                <a:lnTo>
                  <a:pt x="2060" y="4"/>
                </a:lnTo>
                <a:lnTo>
                  <a:pt x="2058" y="6"/>
                </a:lnTo>
                <a:lnTo>
                  <a:pt x="2055" y="6"/>
                </a:lnTo>
                <a:lnTo>
                  <a:pt x="2055" y="6"/>
                </a:lnTo>
                <a:lnTo>
                  <a:pt x="2049" y="6"/>
                </a:lnTo>
                <a:lnTo>
                  <a:pt x="2047" y="6"/>
                </a:lnTo>
                <a:lnTo>
                  <a:pt x="2047" y="9"/>
                </a:lnTo>
                <a:lnTo>
                  <a:pt x="2047" y="9"/>
                </a:lnTo>
                <a:lnTo>
                  <a:pt x="2047" y="11"/>
                </a:lnTo>
                <a:lnTo>
                  <a:pt x="2049" y="13"/>
                </a:lnTo>
                <a:lnTo>
                  <a:pt x="2058" y="15"/>
                </a:lnTo>
                <a:lnTo>
                  <a:pt x="2058" y="15"/>
                </a:lnTo>
                <a:lnTo>
                  <a:pt x="2058" y="19"/>
                </a:lnTo>
                <a:lnTo>
                  <a:pt x="2058" y="19"/>
                </a:lnTo>
                <a:lnTo>
                  <a:pt x="2055" y="21"/>
                </a:lnTo>
                <a:lnTo>
                  <a:pt x="2055" y="21"/>
                </a:lnTo>
                <a:lnTo>
                  <a:pt x="2053" y="21"/>
                </a:lnTo>
                <a:lnTo>
                  <a:pt x="2043" y="15"/>
                </a:lnTo>
                <a:lnTo>
                  <a:pt x="2039" y="15"/>
                </a:lnTo>
                <a:lnTo>
                  <a:pt x="2035" y="13"/>
                </a:lnTo>
                <a:lnTo>
                  <a:pt x="2030" y="11"/>
                </a:lnTo>
                <a:lnTo>
                  <a:pt x="2024" y="9"/>
                </a:lnTo>
                <a:lnTo>
                  <a:pt x="2018" y="11"/>
                </a:lnTo>
                <a:lnTo>
                  <a:pt x="2014" y="15"/>
                </a:lnTo>
                <a:lnTo>
                  <a:pt x="2009" y="17"/>
                </a:lnTo>
                <a:lnTo>
                  <a:pt x="2005" y="17"/>
                </a:lnTo>
                <a:lnTo>
                  <a:pt x="2003" y="17"/>
                </a:lnTo>
                <a:lnTo>
                  <a:pt x="2001" y="17"/>
                </a:lnTo>
                <a:lnTo>
                  <a:pt x="1999" y="15"/>
                </a:lnTo>
                <a:lnTo>
                  <a:pt x="1995" y="13"/>
                </a:lnTo>
                <a:lnTo>
                  <a:pt x="1988" y="13"/>
                </a:lnTo>
                <a:lnTo>
                  <a:pt x="1984" y="13"/>
                </a:lnTo>
                <a:lnTo>
                  <a:pt x="1982" y="13"/>
                </a:lnTo>
                <a:lnTo>
                  <a:pt x="1967" y="17"/>
                </a:lnTo>
                <a:lnTo>
                  <a:pt x="1961" y="17"/>
                </a:lnTo>
                <a:lnTo>
                  <a:pt x="1955" y="19"/>
                </a:lnTo>
                <a:lnTo>
                  <a:pt x="1951" y="21"/>
                </a:lnTo>
                <a:lnTo>
                  <a:pt x="1942" y="19"/>
                </a:lnTo>
                <a:lnTo>
                  <a:pt x="1938" y="19"/>
                </a:lnTo>
                <a:lnTo>
                  <a:pt x="1934" y="23"/>
                </a:lnTo>
                <a:lnTo>
                  <a:pt x="1940" y="27"/>
                </a:lnTo>
                <a:lnTo>
                  <a:pt x="1942" y="27"/>
                </a:lnTo>
                <a:lnTo>
                  <a:pt x="1951" y="25"/>
                </a:lnTo>
                <a:lnTo>
                  <a:pt x="1955" y="25"/>
                </a:lnTo>
                <a:lnTo>
                  <a:pt x="1959" y="25"/>
                </a:lnTo>
                <a:lnTo>
                  <a:pt x="1967" y="27"/>
                </a:lnTo>
                <a:lnTo>
                  <a:pt x="2007" y="30"/>
                </a:lnTo>
                <a:lnTo>
                  <a:pt x="2009" y="30"/>
                </a:lnTo>
                <a:lnTo>
                  <a:pt x="2009" y="32"/>
                </a:lnTo>
                <a:lnTo>
                  <a:pt x="2001" y="34"/>
                </a:lnTo>
                <a:lnTo>
                  <a:pt x="1999" y="32"/>
                </a:lnTo>
                <a:lnTo>
                  <a:pt x="1999" y="32"/>
                </a:lnTo>
                <a:lnTo>
                  <a:pt x="1997" y="32"/>
                </a:lnTo>
                <a:lnTo>
                  <a:pt x="1991" y="32"/>
                </a:lnTo>
                <a:lnTo>
                  <a:pt x="1955" y="30"/>
                </a:lnTo>
                <a:lnTo>
                  <a:pt x="1951" y="30"/>
                </a:lnTo>
                <a:lnTo>
                  <a:pt x="1949" y="30"/>
                </a:lnTo>
                <a:lnTo>
                  <a:pt x="1949" y="32"/>
                </a:lnTo>
                <a:lnTo>
                  <a:pt x="1961" y="38"/>
                </a:lnTo>
                <a:lnTo>
                  <a:pt x="1965" y="40"/>
                </a:lnTo>
                <a:lnTo>
                  <a:pt x="1967" y="44"/>
                </a:lnTo>
                <a:lnTo>
                  <a:pt x="1965" y="46"/>
                </a:lnTo>
                <a:lnTo>
                  <a:pt x="1963" y="48"/>
                </a:lnTo>
                <a:lnTo>
                  <a:pt x="1961" y="53"/>
                </a:lnTo>
                <a:lnTo>
                  <a:pt x="1961" y="57"/>
                </a:lnTo>
                <a:lnTo>
                  <a:pt x="1961" y="59"/>
                </a:lnTo>
                <a:lnTo>
                  <a:pt x="1963" y="61"/>
                </a:lnTo>
                <a:lnTo>
                  <a:pt x="1963" y="61"/>
                </a:lnTo>
                <a:lnTo>
                  <a:pt x="1961" y="63"/>
                </a:lnTo>
                <a:lnTo>
                  <a:pt x="1959" y="65"/>
                </a:lnTo>
                <a:lnTo>
                  <a:pt x="1957" y="63"/>
                </a:lnTo>
                <a:lnTo>
                  <a:pt x="1951" y="63"/>
                </a:lnTo>
                <a:lnTo>
                  <a:pt x="1932" y="53"/>
                </a:lnTo>
                <a:lnTo>
                  <a:pt x="1921" y="50"/>
                </a:lnTo>
                <a:lnTo>
                  <a:pt x="1900" y="42"/>
                </a:lnTo>
                <a:lnTo>
                  <a:pt x="1884" y="40"/>
                </a:lnTo>
                <a:lnTo>
                  <a:pt x="1871" y="40"/>
                </a:lnTo>
                <a:lnTo>
                  <a:pt x="1869" y="40"/>
                </a:lnTo>
                <a:lnTo>
                  <a:pt x="1869" y="44"/>
                </a:lnTo>
                <a:lnTo>
                  <a:pt x="1873" y="48"/>
                </a:lnTo>
                <a:lnTo>
                  <a:pt x="1877" y="53"/>
                </a:lnTo>
                <a:lnTo>
                  <a:pt x="1888" y="57"/>
                </a:lnTo>
                <a:lnTo>
                  <a:pt x="1890" y="59"/>
                </a:lnTo>
                <a:lnTo>
                  <a:pt x="1888" y="61"/>
                </a:lnTo>
                <a:lnTo>
                  <a:pt x="1886" y="61"/>
                </a:lnTo>
                <a:lnTo>
                  <a:pt x="1877" y="59"/>
                </a:lnTo>
                <a:lnTo>
                  <a:pt x="1871" y="61"/>
                </a:lnTo>
                <a:lnTo>
                  <a:pt x="1863" y="57"/>
                </a:lnTo>
                <a:lnTo>
                  <a:pt x="1859" y="55"/>
                </a:lnTo>
                <a:lnTo>
                  <a:pt x="1844" y="46"/>
                </a:lnTo>
                <a:lnTo>
                  <a:pt x="1840" y="46"/>
                </a:lnTo>
                <a:lnTo>
                  <a:pt x="1838" y="48"/>
                </a:lnTo>
                <a:lnTo>
                  <a:pt x="1838" y="53"/>
                </a:lnTo>
                <a:lnTo>
                  <a:pt x="1842" y="55"/>
                </a:lnTo>
                <a:lnTo>
                  <a:pt x="1840" y="59"/>
                </a:lnTo>
                <a:lnTo>
                  <a:pt x="1840" y="61"/>
                </a:lnTo>
                <a:lnTo>
                  <a:pt x="1838" y="63"/>
                </a:lnTo>
                <a:lnTo>
                  <a:pt x="1835" y="65"/>
                </a:lnTo>
                <a:lnTo>
                  <a:pt x="1833" y="67"/>
                </a:lnTo>
                <a:lnTo>
                  <a:pt x="1831" y="69"/>
                </a:lnTo>
                <a:lnTo>
                  <a:pt x="1831" y="67"/>
                </a:lnTo>
                <a:lnTo>
                  <a:pt x="1831" y="65"/>
                </a:lnTo>
                <a:lnTo>
                  <a:pt x="1831" y="55"/>
                </a:lnTo>
                <a:lnTo>
                  <a:pt x="1829" y="50"/>
                </a:lnTo>
                <a:lnTo>
                  <a:pt x="1827" y="48"/>
                </a:lnTo>
                <a:lnTo>
                  <a:pt x="1825" y="46"/>
                </a:lnTo>
                <a:lnTo>
                  <a:pt x="1821" y="46"/>
                </a:lnTo>
                <a:lnTo>
                  <a:pt x="1817" y="44"/>
                </a:lnTo>
                <a:lnTo>
                  <a:pt x="1815" y="44"/>
                </a:lnTo>
                <a:lnTo>
                  <a:pt x="1806" y="46"/>
                </a:lnTo>
                <a:lnTo>
                  <a:pt x="1804" y="46"/>
                </a:lnTo>
                <a:lnTo>
                  <a:pt x="1802" y="48"/>
                </a:lnTo>
                <a:lnTo>
                  <a:pt x="1794" y="48"/>
                </a:lnTo>
                <a:lnTo>
                  <a:pt x="1787" y="48"/>
                </a:lnTo>
                <a:lnTo>
                  <a:pt x="1771" y="50"/>
                </a:lnTo>
                <a:lnTo>
                  <a:pt x="1758" y="53"/>
                </a:lnTo>
                <a:lnTo>
                  <a:pt x="1750" y="57"/>
                </a:lnTo>
                <a:lnTo>
                  <a:pt x="1750" y="57"/>
                </a:lnTo>
                <a:lnTo>
                  <a:pt x="1756" y="59"/>
                </a:lnTo>
                <a:lnTo>
                  <a:pt x="1760" y="61"/>
                </a:lnTo>
                <a:lnTo>
                  <a:pt x="1764" y="65"/>
                </a:lnTo>
                <a:lnTo>
                  <a:pt x="1771" y="69"/>
                </a:lnTo>
                <a:lnTo>
                  <a:pt x="1779" y="74"/>
                </a:lnTo>
                <a:lnTo>
                  <a:pt x="1783" y="76"/>
                </a:lnTo>
                <a:lnTo>
                  <a:pt x="1787" y="78"/>
                </a:lnTo>
                <a:lnTo>
                  <a:pt x="1787" y="78"/>
                </a:lnTo>
                <a:lnTo>
                  <a:pt x="1785" y="78"/>
                </a:lnTo>
                <a:lnTo>
                  <a:pt x="1783" y="78"/>
                </a:lnTo>
                <a:lnTo>
                  <a:pt x="1781" y="76"/>
                </a:lnTo>
                <a:lnTo>
                  <a:pt x="1775" y="74"/>
                </a:lnTo>
                <a:lnTo>
                  <a:pt x="1771" y="71"/>
                </a:lnTo>
                <a:lnTo>
                  <a:pt x="1766" y="69"/>
                </a:lnTo>
                <a:lnTo>
                  <a:pt x="1762" y="67"/>
                </a:lnTo>
                <a:lnTo>
                  <a:pt x="1754" y="63"/>
                </a:lnTo>
                <a:lnTo>
                  <a:pt x="1750" y="61"/>
                </a:lnTo>
                <a:lnTo>
                  <a:pt x="1743" y="61"/>
                </a:lnTo>
                <a:lnTo>
                  <a:pt x="1739" y="59"/>
                </a:lnTo>
                <a:lnTo>
                  <a:pt x="1737" y="59"/>
                </a:lnTo>
                <a:lnTo>
                  <a:pt x="1733" y="59"/>
                </a:lnTo>
                <a:lnTo>
                  <a:pt x="1727" y="61"/>
                </a:lnTo>
                <a:lnTo>
                  <a:pt x="1724" y="63"/>
                </a:lnTo>
                <a:lnTo>
                  <a:pt x="1720" y="65"/>
                </a:lnTo>
                <a:lnTo>
                  <a:pt x="1720" y="67"/>
                </a:lnTo>
                <a:lnTo>
                  <a:pt x="1722" y="69"/>
                </a:lnTo>
                <a:lnTo>
                  <a:pt x="1722" y="74"/>
                </a:lnTo>
                <a:lnTo>
                  <a:pt x="1722" y="78"/>
                </a:lnTo>
                <a:lnTo>
                  <a:pt x="1722" y="82"/>
                </a:lnTo>
                <a:lnTo>
                  <a:pt x="1720" y="84"/>
                </a:lnTo>
                <a:lnTo>
                  <a:pt x="1718" y="86"/>
                </a:lnTo>
                <a:lnTo>
                  <a:pt x="1716" y="86"/>
                </a:lnTo>
                <a:lnTo>
                  <a:pt x="1714" y="86"/>
                </a:lnTo>
                <a:lnTo>
                  <a:pt x="1712" y="86"/>
                </a:lnTo>
                <a:lnTo>
                  <a:pt x="1710" y="86"/>
                </a:lnTo>
                <a:lnTo>
                  <a:pt x="1706" y="84"/>
                </a:lnTo>
                <a:lnTo>
                  <a:pt x="1699" y="84"/>
                </a:lnTo>
                <a:lnTo>
                  <a:pt x="1697" y="84"/>
                </a:lnTo>
                <a:lnTo>
                  <a:pt x="1695" y="84"/>
                </a:lnTo>
                <a:lnTo>
                  <a:pt x="1691" y="86"/>
                </a:lnTo>
                <a:lnTo>
                  <a:pt x="1691" y="88"/>
                </a:lnTo>
                <a:lnTo>
                  <a:pt x="1693" y="92"/>
                </a:lnTo>
                <a:lnTo>
                  <a:pt x="1695" y="95"/>
                </a:lnTo>
                <a:lnTo>
                  <a:pt x="1695" y="95"/>
                </a:lnTo>
                <a:lnTo>
                  <a:pt x="1689" y="90"/>
                </a:lnTo>
                <a:lnTo>
                  <a:pt x="1687" y="90"/>
                </a:lnTo>
                <a:lnTo>
                  <a:pt x="1685" y="88"/>
                </a:lnTo>
                <a:lnTo>
                  <a:pt x="1683" y="88"/>
                </a:lnTo>
                <a:lnTo>
                  <a:pt x="1672" y="90"/>
                </a:lnTo>
                <a:lnTo>
                  <a:pt x="1670" y="92"/>
                </a:lnTo>
                <a:lnTo>
                  <a:pt x="1666" y="97"/>
                </a:lnTo>
                <a:lnTo>
                  <a:pt x="1662" y="99"/>
                </a:lnTo>
                <a:lnTo>
                  <a:pt x="1657" y="101"/>
                </a:lnTo>
                <a:lnTo>
                  <a:pt x="1655" y="103"/>
                </a:lnTo>
                <a:lnTo>
                  <a:pt x="1651" y="103"/>
                </a:lnTo>
                <a:lnTo>
                  <a:pt x="1649" y="103"/>
                </a:lnTo>
                <a:lnTo>
                  <a:pt x="1647" y="105"/>
                </a:lnTo>
                <a:lnTo>
                  <a:pt x="1643" y="107"/>
                </a:lnTo>
                <a:lnTo>
                  <a:pt x="1636" y="111"/>
                </a:lnTo>
                <a:lnTo>
                  <a:pt x="1636" y="111"/>
                </a:lnTo>
                <a:lnTo>
                  <a:pt x="1634" y="115"/>
                </a:lnTo>
                <a:lnTo>
                  <a:pt x="1634" y="118"/>
                </a:lnTo>
                <a:lnTo>
                  <a:pt x="1634" y="120"/>
                </a:lnTo>
                <a:lnTo>
                  <a:pt x="1636" y="120"/>
                </a:lnTo>
                <a:lnTo>
                  <a:pt x="1639" y="122"/>
                </a:lnTo>
                <a:lnTo>
                  <a:pt x="1639" y="122"/>
                </a:lnTo>
                <a:lnTo>
                  <a:pt x="1645" y="122"/>
                </a:lnTo>
                <a:lnTo>
                  <a:pt x="1647" y="122"/>
                </a:lnTo>
                <a:lnTo>
                  <a:pt x="1651" y="124"/>
                </a:lnTo>
                <a:lnTo>
                  <a:pt x="1655" y="124"/>
                </a:lnTo>
                <a:lnTo>
                  <a:pt x="1657" y="122"/>
                </a:lnTo>
                <a:lnTo>
                  <a:pt x="1659" y="122"/>
                </a:lnTo>
                <a:lnTo>
                  <a:pt x="1664" y="122"/>
                </a:lnTo>
                <a:lnTo>
                  <a:pt x="1666" y="122"/>
                </a:lnTo>
                <a:lnTo>
                  <a:pt x="1670" y="122"/>
                </a:lnTo>
                <a:lnTo>
                  <a:pt x="1672" y="120"/>
                </a:lnTo>
                <a:lnTo>
                  <a:pt x="1674" y="120"/>
                </a:lnTo>
                <a:lnTo>
                  <a:pt x="1676" y="120"/>
                </a:lnTo>
                <a:lnTo>
                  <a:pt x="1678" y="120"/>
                </a:lnTo>
                <a:lnTo>
                  <a:pt x="1678" y="122"/>
                </a:lnTo>
                <a:lnTo>
                  <a:pt x="1674" y="122"/>
                </a:lnTo>
                <a:lnTo>
                  <a:pt x="1672" y="122"/>
                </a:lnTo>
                <a:lnTo>
                  <a:pt x="1670" y="124"/>
                </a:lnTo>
                <a:lnTo>
                  <a:pt x="1668" y="126"/>
                </a:lnTo>
                <a:lnTo>
                  <a:pt x="1668" y="128"/>
                </a:lnTo>
                <a:lnTo>
                  <a:pt x="1666" y="132"/>
                </a:lnTo>
                <a:lnTo>
                  <a:pt x="1664" y="139"/>
                </a:lnTo>
                <a:lnTo>
                  <a:pt x="1662" y="143"/>
                </a:lnTo>
                <a:lnTo>
                  <a:pt x="1659" y="145"/>
                </a:lnTo>
                <a:lnTo>
                  <a:pt x="1657" y="147"/>
                </a:lnTo>
                <a:lnTo>
                  <a:pt x="1653" y="151"/>
                </a:lnTo>
                <a:lnTo>
                  <a:pt x="1651" y="153"/>
                </a:lnTo>
                <a:lnTo>
                  <a:pt x="1651" y="153"/>
                </a:lnTo>
                <a:lnTo>
                  <a:pt x="1649" y="153"/>
                </a:lnTo>
                <a:lnTo>
                  <a:pt x="1643" y="151"/>
                </a:lnTo>
                <a:lnTo>
                  <a:pt x="1632" y="153"/>
                </a:lnTo>
                <a:lnTo>
                  <a:pt x="1630" y="153"/>
                </a:lnTo>
                <a:lnTo>
                  <a:pt x="1626" y="153"/>
                </a:lnTo>
                <a:lnTo>
                  <a:pt x="1624" y="155"/>
                </a:lnTo>
                <a:lnTo>
                  <a:pt x="1622" y="155"/>
                </a:lnTo>
                <a:lnTo>
                  <a:pt x="1618" y="155"/>
                </a:lnTo>
                <a:lnTo>
                  <a:pt x="1611" y="157"/>
                </a:lnTo>
                <a:lnTo>
                  <a:pt x="1607" y="157"/>
                </a:lnTo>
                <a:lnTo>
                  <a:pt x="1607" y="159"/>
                </a:lnTo>
                <a:lnTo>
                  <a:pt x="1609" y="159"/>
                </a:lnTo>
                <a:lnTo>
                  <a:pt x="1609" y="162"/>
                </a:lnTo>
                <a:lnTo>
                  <a:pt x="1609" y="162"/>
                </a:lnTo>
                <a:lnTo>
                  <a:pt x="1595" y="164"/>
                </a:lnTo>
                <a:lnTo>
                  <a:pt x="1588" y="166"/>
                </a:lnTo>
                <a:lnTo>
                  <a:pt x="1584" y="166"/>
                </a:lnTo>
                <a:lnTo>
                  <a:pt x="1582" y="168"/>
                </a:lnTo>
                <a:lnTo>
                  <a:pt x="1580" y="168"/>
                </a:lnTo>
                <a:lnTo>
                  <a:pt x="1574" y="168"/>
                </a:lnTo>
                <a:lnTo>
                  <a:pt x="1571" y="168"/>
                </a:lnTo>
                <a:lnTo>
                  <a:pt x="1569" y="168"/>
                </a:lnTo>
                <a:lnTo>
                  <a:pt x="1565" y="170"/>
                </a:lnTo>
                <a:lnTo>
                  <a:pt x="1559" y="172"/>
                </a:lnTo>
                <a:lnTo>
                  <a:pt x="1557" y="172"/>
                </a:lnTo>
                <a:lnTo>
                  <a:pt x="1555" y="176"/>
                </a:lnTo>
                <a:lnTo>
                  <a:pt x="1555" y="176"/>
                </a:lnTo>
                <a:lnTo>
                  <a:pt x="1555" y="178"/>
                </a:lnTo>
                <a:lnTo>
                  <a:pt x="1557" y="178"/>
                </a:lnTo>
                <a:lnTo>
                  <a:pt x="1557" y="178"/>
                </a:lnTo>
                <a:lnTo>
                  <a:pt x="1553" y="183"/>
                </a:lnTo>
                <a:lnTo>
                  <a:pt x="1553" y="183"/>
                </a:lnTo>
                <a:lnTo>
                  <a:pt x="1557" y="185"/>
                </a:lnTo>
                <a:lnTo>
                  <a:pt x="1561" y="189"/>
                </a:lnTo>
                <a:lnTo>
                  <a:pt x="1563" y="189"/>
                </a:lnTo>
                <a:lnTo>
                  <a:pt x="1563" y="189"/>
                </a:lnTo>
                <a:lnTo>
                  <a:pt x="1569" y="191"/>
                </a:lnTo>
                <a:lnTo>
                  <a:pt x="1571" y="191"/>
                </a:lnTo>
                <a:lnTo>
                  <a:pt x="1574" y="193"/>
                </a:lnTo>
                <a:lnTo>
                  <a:pt x="1576" y="193"/>
                </a:lnTo>
                <a:lnTo>
                  <a:pt x="1580" y="195"/>
                </a:lnTo>
                <a:lnTo>
                  <a:pt x="1584" y="195"/>
                </a:lnTo>
                <a:lnTo>
                  <a:pt x="1584" y="193"/>
                </a:lnTo>
                <a:lnTo>
                  <a:pt x="1588" y="193"/>
                </a:lnTo>
                <a:lnTo>
                  <a:pt x="1592" y="193"/>
                </a:lnTo>
                <a:lnTo>
                  <a:pt x="1592" y="193"/>
                </a:lnTo>
                <a:lnTo>
                  <a:pt x="1590" y="193"/>
                </a:lnTo>
                <a:lnTo>
                  <a:pt x="1586" y="197"/>
                </a:lnTo>
                <a:lnTo>
                  <a:pt x="1586" y="197"/>
                </a:lnTo>
                <a:lnTo>
                  <a:pt x="1588" y="197"/>
                </a:lnTo>
                <a:lnTo>
                  <a:pt x="1592" y="199"/>
                </a:lnTo>
                <a:lnTo>
                  <a:pt x="1592" y="201"/>
                </a:lnTo>
                <a:lnTo>
                  <a:pt x="1595" y="201"/>
                </a:lnTo>
                <a:lnTo>
                  <a:pt x="1603" y="204"/>
                </a:lnTo>
                <a:lnTo>
                  <a:pt x="1605" y="204"/>
                </a:lnTo>
                <a:lnTo>
                  <a:pt x="1607" y="204"/>
                </a:lnTo>
                <a:lnTo>
                  <a:pt x="1609" y="204"/>
                </a:lnTo>
                <a:lnTo>
                  <a:pt x="1609" y="201"/>
                </a:lnTo>
                <a:lnTo>
                  <a:pt x="1611" y="201"/>
                </a:lnTo>
                <a:lnTo>
                  <a:pt x="1613" y="199"/>
                </a:lnTo>
                <a:lnTo>
                  <a:pt x="1615" y="199"/>
                </a:lnTo>
                <a:lnTo>
                  <a:pt x="1618" y="201"/>
                </a:lnTo>
                <a:lnTo>
                  <a:pt x="1620" y="201"/>
                </a:lnTo>
                <a:lnTo>
                  <a:pt x="1624" y="204"/>
                </a:lnTo>
                <a:lnTo>
                  <a:pt x="1628" y="204"/>
                </a:lnTo>
                <a:lnTo>
                  <a:pt x="1630" y="201"/>
                </a:lnTo>
                <a:lnTo>
                  <a:pt x="1634" y="199"/>
                </a:lnTo>
                <a:lnTo>
                  <a:pt x="1639" y="197"/>
                </a:lnTo>
                <a:lnTo>
                  <a:pt x="1641" y="197"/>
                </a:lnTo>
                <a:lnTo>
                  <a:pt x="1641" y="197"/>
                </a:lnTo>
                <a:lnTo>
                  <a:pt x="1645" y="199"/>
                </a:lnTo>
                <a:lnTo>
                  <a:pt x="1647" y="201"/>
                </a:lnTo>
                <a:lnTo>
                  <a:pt x="1647" y="204"/>
                </a:lnTo>
                <a:lnTo>
                  <a:pt x="1647" y="204"/>
                </a:lnTo>
                <a:lnTo>
                  <a:pt x="1645" y="206"/>
                </a:lnTo>
                <a:lnTo>
                  <a:pt x="1645" y="208"/>
                </a:lnTo>
                <a:lnTo>
                  <a:pt x="1647" y="210"/>
                </a:lnTo>
                <a:lnTo>
                  <a:pt x="1647" y="210"/>
                </a:lnTo>
                <a:lnTo>
                  <a:pt x="1641" y="208"/>
                </a:lnTo>
                <a:lnTo>
                  <a:pt x="1639" y="208"/>
                </a:lnTo>
                <a:lnTo>
                  <a:pt x="1630" y="208"/>
                </a:lnTo>
                <a:lnTo>
                  <a:pt x="1620" y="208"/>
                </a:lnTo>
                <a:lnTo>
                  <a:pt x="1613" y="208"/>
                </a:lnTo>
                <a:lnTo>
                  <a:pt x="1611" y="210"/>
                </a:lnTo>
                <a:lnTo>
                  <a:pt x="1609" y="212"/>
                </a:lnTo>
                <a:lnTo>
                  <a:pt x="1599" y="212"/>
                </a:lnTo>
                <a:lnTo>
                  <a:pt x="1584" y="212"/>
                </a:lnTo>
                <a:lnTo>
                  <a:pt x="1582" y="214"/>
                </a:lnTo>
                <a:lnTo>
                  <a:pt x="1580" y="214"/>
                </a:lnTo>
                <a:lnTo>
                  <a:pt x="1578" y="214"/>
                </a:lnTo>
                <a:lnTo>
                  <a:pt x="1578" y="216"/>
                </a:lnTo>
                <a:lnTo>
                  <a:pt x="1578" y="218"/>
                </a:lnTo>
                <a:lnTo>
                  <a:pt x="1580" y="218"/>
                </a:lnTo>
                <a:lnTo>
                  <a:pt x="1582" y="220"/>
                </a:lnTo>
                <a:lnTo>
                  <a:pt x="1582" y="220"/>
                </a:lnTo>
                <a:lnTo>
                  <a:pt x="1582" y="222"/>
                </a:lnTo>
                <a:lnTo>
                  <a:pt x="1582" y="222"/>
                </a:lnTo>
                <a:lnTo>
                  <a:pt x="1582" y="222"/>
                </a:lnTo>
                <a:lnTo>
                  <a:pt x="1584" y="224"/>
                </a:lnTo>
                <a:lnTo>
                  <a:pt x="1588" y="224"/>
                </a:lnTo>
                <a:lnTo>
                  <a:pt x="1590" y="222"/>
                </a:lnTo>
                <a:lnTo>
                  <a:pt x="1599" y="218"/>
                </a:lnTo>
                <a:lnTo>
                  <a:pt x="1599" y="220"/>
                </a:lnTo>
                <a:lnTo>
                  <a:pt x="1597" y="220"/>
                </a:lnTo>
                <a:lnTo>
                  <a:pt x="1595" y="222"/>
                </a:lnTo>
                <a:lnTo>
                  <a:pt x="1595" y="224"/>
                </a:lnTo>
                <a:lnTo>
                  <a:pt x="1597" y="224"/>
                </a:lnTo>
                <a:lnTo>
                  <a:pt x="1597" y="227"/>
                </a:lnTo>
                <a:lnTo>
                  <a:pt x="1599" y="227"/>
                </a:lnTo>
                <a:lnTo>
                  <a:pt x="1605" y="229"/>
                </a:lnTo>
                <a:lnTo>
                  <a:pt x="1611" y="229"/>
                </a:lnTo>
                <a:lnTo>
                  <a:pt x="1620" y="229"/>
                </a:lnTo>
                <a:lnTo>
                  <a:pt x="1622" y="229"/>
                </a:lnTo>
                <a:lnTo>
                  <a:pt x="1620" y="229"/>
                </a:lnTo>
                <a:lnTo>
                  <a:pt x="1620" y="231"/>
                </a:lnTo>
                <a:lnTo>
                  <a:pt x="1613" y="231"/>
                </a:lnTo>
                <a:lnTo>
                  <a:pt x="1609" y="231"/>
                </a:lnTo>
                <a:lnTo>
                  <a:pt x="1603" y="235"/>
                </a:lnTo>
                <a:lnTo>
                  <a:pt x="1601" y="237"/>
                </a:lnTo>
                <a:lnTo>
                  <a:pt x="1601" y="237"/>
                </a:lnTo>
                <a:lnTo>
                  <a:pt x="1603" y="239"/>
                </a:lnTo>
                <a:lnTo>
                  <a:pt x="1607" y="239"/>
                </a:lnTo>
                <a:lnTo>
                  <a:pt x="1611" y="243"/>
                </a:lnTo>
                <a:lnTo>
                  <a:pt x="1615" y="243"/>
                </a:lnTo>
                <a:lnTo>
                  <a:pt x="1618" y="245"/>
                </a:lnTo>
                <a:lnTo>
                  <a:pt x="1620" y="245"/>
                </a:lnTo>
                <a:lnTo>
                  <a:pt x="1641" y="250"/>
                </a:lnTo>
                <a:lnTo>
                  <a:pt x="1643" y="250"/>
                </a:lnTo>
                <a:lnTo>
                  <a:pt x="1639" y="248"/>
                </a:lnTo>
                <a:lnTo>
                  <a:pt x="1636" y="243"/>
                </a:lnTo>
                <a:lnTo>
                  <a:pt x="1636" y="243"/>
                </a:lnTo>
                <a:lnTo>
                  <a:pt x="1636" y="241"/>
                </a:lnTo>
                <a:lnTo>
                  <a:pt x="1639" y="241"/>
                </a:lnTo>
                <a:lnTo>
                  <a:pt x="1643" y="243"/>
                </a:lnTo>
                <a:lnTo>
                  <a:pt x="1643" y="243"/>
                </a:lnTo>
                <a:lnTo>
                  <a:pt x="1645" y="243"/>
                </a:lnTo>
                <a:lnTo>
                  <a:pt x="1647" y="243"/>
                </a:lnTo>
                <a:lnTo>
                  <a:pt x="1649" y="241"/>
                </a:lnTo>
                <a:lnTo>
                  <a:pt x="1653" y="241"/>
                </a:lnTo>
                <a:lnTo>
                  <a:pt x="1653" y="241"/>
                </a:lnTo>
                <a:lnTo>
                  <a:pt x="1655" y="241"/>
                </a:lnTo>
                <a:lnTo>
                  <a:pt x="1655" y="243"/>
                </a:lnTo>
                <a:lnTo>
                  <a:pt x="1657" y="243"/>
                </a:lnTo>
                <a:lnTo>
                  <a:pt x="1659" y="243"/>
                </a:lnTo>
                <a:lnTo>
                  <a:pt x="1662" y="243"/>
                </a:lnTo>
                <a:lnTo>
                  <a:pt x="1662" y="243"/>
                </a:lnTo>
                <a:lnTo>
                  <a:pt x="1666" y="243"/>
                </a:lnTo>
                <a:lnTo>
                  <a:pt x="1668" y="243"/>
                </a:lnTo>
                <a:lnTo>
                  <a:pt x="1670" y="241"/>
                </a:lnTo>
                <a:lnTo>
                  <a:pt x="1672" y="241"/>
                </a:lnTo>
                <a:lnTo>
                  <a:pt x="1674" y="239"/>
                </a:lnTo>
                <a:lnTo>
                  <a:pt x="1676" y="239"/>
                </a:lnTo>
                <a:lnTo>
                  <a:pt x="1676" y="239"/>
                </a:lnTo>
                <a:lnTo>
                  <a:pt x="1678" y="241"/>
                </a:lnTo>
                <a:lnTo>
                  <a:pt x="1680" y="241"/>
                </a:lnTo>
                <a:lnTo>
                  <a:pt x="1683" y="241"/>
                </a:lnTo>
                <a:lnTo>
                  <a:pt x="1687" y="239"/>
                </a:lnTo>
                <a:lnTo>
                  <a:pt x="1689" y="239"/>
                </a:lnTo>
                <a:lnTo>
                  <a:pt x="1691" y="237"/>
                </a:lnTo>
                <a:lnTo>
                  <a:pt x="1695" y="239"/>
                </a:lnTo>
                <a:lnTo>
                  <a:pt x="1697" y="241"/>
                </a:lnTo>
                <a:lnTo>
                  <a:pt x="1699" y="241"/>
                </a:lnTo>
                <a:lnTo>
                  <a:pt x="1701" y="241"/>
                </a:lnTo>
                <a:lnTo>
                  <a:pt x="1708" y="241"/>
                </a:lnTo>
                <a:lnTo>
                  <a:pt x="1714" y="243"/>
                </a:lnTo>
                <a:lnTo>
                  <a:pt x="1718" y="243"/>
                </a:lnTo>
                <a:lnTo>
                  <a:pt x="1720" y="243"/>
                </a:lnTo>
                <a:lnTo>
                  <a:pt x="1727" y="245"/>
                </a:lnTo>
                <a:lnTo>
                  <a:pt x="1737" y="248"/>
                </a:lnTo>
                <a:lnTo>
                  <a:pt x="1743" y="252"/>
                </a:lnTo>
                <a:lnTo>
                  <a:pt x="1747" y="252"/>
                </a:lnTo>
                <a:lnTo>
                  <a:pt x="1750" y="254"/>
                </a:lnTo>
                <a:lnTo>
                  <a:pt x="1752" y="256"/>
                </a:lnTo>
                <a:lnTo>
                  <a:pt x="1754" y="256"/>
                </a:lnTo>
                <a:lnTo>
                  <a:pt x="1758" y="256"/>
                </a:lnTo>
                <a:lnTo>
                  <a:pt x="1760" y="258"/>
                </a:lnTo>
                <a:lnTo>
                  <a:pt x="1762" y="260"/>
                </a:lnTo>
                <a:lnTo>
                  <a:pt x="1764" y="262"/>
                </a:lnTo>
                <a:lnTo>
                  <a:pt x="1764" y="264"/>
                </a:lnTo>
                <a:lnTo>
                  <a:pt x="1758" y="266"/>
                </a:lnTo>
                <a:lnTo>
                  <a:pt x="1760" y="266"/>
                </a:lnTo>
                <a:lnTo>
                  <a:pt x="1764" y="269"/>
                </a:lnTo>
                <a:lnTo>
                  <a:pt x="1764" y="271"/>
                </a:lnTo>
                <a:lnTo>
                  <a:pt x="1766" y="271"/>
                </a:lnTo>
                <a:lnTo>
                  <a:pt x="1768" y="275"/>
                </a:lnTo>
                <a:lnTo>
                  <a:pt x="1771" y="277"/>
                </a:lnTo>
                <a:lnTo>
                  <a:pt x="1777" y="279"/>
                </a:lnTo>
                <a:lnTo>
                  <a:pt x="1779" y="281"/>
                </a:lnTo>
                <a:lnTo>
                  <a:pt x="1781" y="281"/>
                </a:lnTo>
                <a:lnTo>
                  <a:pt x="1783" y="283"/>
                </a:lnTo>
                <a:lnTo>
                  <a:pt x="1783" y="285"/>
                </a:lnTo>
                <a:lnTo>
                  <a:pt x="1783" y="285"/>
                </a:lnTo>
                <a:lnTo>
                  <a:pt x="1785" y="287"/>
                </a:lnTo>
                <a:lnTo>
                  <a:pt x="1789" y="287"/>
                </a:lnTo>
                <a:lnTo>
                  <a:pt x="1794" y="292"/>
                </a:lnTo>
                <a:lnTo>
                  <a:pt x="1791" y="292"/>
                </a:lnTo>
                <a:lnTo>
                  <a:pt x="1789" y="292"/>
                </a:lnTo>
                <a:lnTo>
                  <a:pt x="1787" y="294"/>
                </a:lnTo>
                <a:lnTo>
                  <a:pt x="1785" y="294"/>
                </a:lnTo>
                <a:lnTo>
                  <a:pt x="1787" y="296"/>
                </a:lnTo>
                <a:lnTo>
                  <a:pt x="1787" y="296"/>
                </a:lnTo>
                <a:lnTo>
                  <a:pt x="1787" y="298"/>
                </a:lnTo>
                <a:lnTo>
                  <a:pt x="1785" y="300"/>
                </a:lnTo>
                <a:lnTo>
                  <a:pt x="1783" y="300"/>
                </a:lnTo>
                <a:lnTo>
                  <a:pt x="1781" y="302"/>
                </a:lnTo>
                <a:lnTo>
                  <a:pt x="1779" y="302"/>
                </a:lnTo>
                <a:lnTo>
                  <a:pt x="1779" y="302"/>
                </a:lnTo>
                <a:lnTo>
                  <a:pt x="1783" y="302"/>
                </a:lnTo>
                <a:lnTo>
                  <a:pt x="1787" y="302"/>
                </a:lnTo>
                <a:lnTo>
                  <a:pt x="1789" y="300"/>
                </a:lnTo>
                <a:lnTo>
                  <a:pt x="1791" y="300"/>
                </a:lnTo>
                <a:lnTo>
                  <a:pt x="1791" y="302"/>
                </a:lnTo>
                <a:lnTo>
                  <a:pt x="1794" y="302"/>
                </a:lnTo>
                <a:lnTo>
                  <a:pt x="1794" y="304"/>
                </a:lnTo>
                <a:lnTo>
                  <a:pt x="1796" y="306"/>
                </a:lnTo>
                <a:lnTo>
                  <a:pt x="1796" y="306"/>
                </a:lnTo>
                <a:lnTo>
                  <a:pt x="1796" y="306"/>
                </a:lnTo>
                <a:lnTo>
                  <a:pt x="1796" y="308"/>
                </a:lnTo>
                <a:lnTo>
                  <a:pt x="1798" y="308"/>
                </a:lnTo>
                <a:lnTo>
                  <a:pt x="1798" y="310"/>
                </a:lnTo>
                <a:lnTo>
                  <a:pt x="1798" y="313"/>
                </a:lnTo>
                <a:lnTo>
                  <a:pt x="1798" y="313"/>
                </a:lnTo>
                <a:lnTo>
                  <a:pt x="1798" y="313"/>
                </a:lnTo>
                <a:lnTo>
                  <a:pt x="1796" y="315"/>
                </a:lnTo>
                <a:lnTo>
                  <a:pt x="1796" y="317"/>
                </a:lnTo>
                <a:lnTo>
                  <a:pt x="1796" y="317"/>
                </a:lnTo>
                <a:lnTo>
                  <a:pt x="1796" y="319"/>
                </a:lnTo>
                <a:lnTo>
                  <a:pt x="1796" y="319"/>
                </a:lnTo>
                <a:lnTo>
                  <a:pt x="1798" y="319"/>
                </a:lnTo>
                <a:lnTo>
                  <a:pt x="1800" y="321"/>
                </a:lnTo>
                <a:lnTo>
                  <a:pt x="1800" y="321"/>
                </a:lnTo>
                <a:lnTo>
                  <a:pt x="1800" y="323"/>
                </a:lnTo>
                <a:lnTo>
                  <a:pt x="1802" y="323"/>
                </a:lnTo>
                <a:lnTo>
                  <a:pt x="1804" y="321"/>
                </a:lnTo>
                <a:lnTo>
                  <a:pt x="1806" y="323"/>
                </a:lnTo>
                <a:lnTo>
                  <a:pt x="1806" y="325"/>
                </a:lnTo>
                <a:lnTo>
                  <a:pt x="1806" y="325"/>
                </a:lnTo>
                <a:lnTo>
                  <a:pt x="1806" y="327"/>
                </a:lnTo>
                <a:lnTo>
                  <a:pt x="1804" y="329"/>
                </a:lnTo>
                <a:lnTo>
                  <a:pt x="1802" y="329"/>
                </a:lnTo>
                <a:lnTo>
                  <a:pt x="1800" y="329"/>
                </a:lnTo>
                <a:lnTo>
                  <a:pt x="1800" y="331"/>
                </a:lnTo>
                <a:lnTo>
                  <a:pt x="1802" y="333"/>
                </a:lnTo>
                <a:lnTo>
                  <a:pt x="1802" y="333"/>
                </a:lnTo>
                <a:lnTo>
                  <a:pt x="1802" y="333"/>
                </a:lnTo>
                <a:lnTo>
                  <a:pt x="1804" y="333"/>
                </a:lnTo>
                <a:lnTo>
                  <a:pt x="1806" y="333"/>
                </a:lnTo>
                <a:lnTo>
                  <a:pt x="1806" y="336"/>
                </a:lnTo>
                <a:lnTo>
                  <a:pt x="1808" y="336"/>
                </a:lnTo>
                <a:lnTo>
                  <a:pt x="1808" y="333"/>
                </a:lnTo>
                <a:lnTo>
                  <a:pt x="1810" y="333"/>
                </a:lnTo>
                <a:lnTo>
                  <a:pt x="1812" y="333"/>
                </a:lnTo>
                <a:lnTo>
                  <a:pt x="1815" y="336"/>
                </a:lnTo>
                <a:lnTo>
                  <a:pt x="1815" y="338"/>
                </a:lnTo>
                <a:lnTo>
                  <a:pt x="1815" y="338"/>
                </a:lnTo>
                <a:lnTo>
                  <a:pt x="1815" y="340"/>
                </a:lnTo>
                <a:lnTo>
                  <a:pt x="1815" y="340"/>
                </a:lnTo>
                <a:lnTo>
                  <a:pt x="1815" y="342"/>
                </a:lnTo>
                <a:lnTo>
                  <a:pt x="1815" y="344"/>
                </a:lnTo>
                <a:lnTo>
                  <a:pt x="1812" y="344"/>
                </a:lnTo>
                <a:lnTo>
                  <a:pt x="1810" y="346"/>
                </a:lnTo>
                <a:lnTo>
                  <a:pt x="1808" y="346"/>
                </a:lnTo>
                <a:lnTo>
                  <a:pt x="1804" y="346"/>
                </a:lnTo>
                <a:lnTo>
                  <a:pt x="1802" y="348"/>
                </a:lnTo>
                <a:lnTo>
                  <a:pt x="1802" y="348"/>
                </a:lnTo>
                <a:lnTo>
                  <a:pt x="1804" y="348"/>
                </a:lnTo>
                <a:lnTo>
                  <a:pt x="1806" y="350"/>
                </a:lnTo>
                <a:lnTo>
                  <a:pt x="1806" y="352"/>
                </a:lnTo>
                <a:lnTo>
                  <a:pt x="1802" y="352"/>
                </a:lnTo>
                <a:lnTo>
                  <a:pt x="1802" y="352"/>
                </a:lnTo>
                <a:lnTo>
                  <a:pt x="1802" y="354"/>
                </a:lnTo>
                <a:lnTo>
                  <a:pt x="1802" y="357"/>
                </a:lnTo>
                <a:lnTo>
                  <a:pt x="1806" y="354"/>
                </a:lnTo>
                <a:lnTo>
                  <a:pt x="1812" y="350"/>
                </a:lnTo>
                <a:lnTo>
                  <a:pt x="1812" y="350"/>
                </a:lnTo>
                <a:lnTo>
                  <a:pt x="1812" y="350"/>
                </a:lnTo>
                <a:lnTo>
                  <a:pt x="1812" y="352"/>
                </a:lnTo>
                <a:lnTo>
                  <a:pt x="1810" y="352"/>
                </a:lnTo>
                <a:lnTo>
                  <a:pt x="1806" y="357"/>
                </a:lnTo>
                <a:lnTo>
                  <a:pt x="1804" y="361"/>
                </a:lnTo>
                <a:lnTo>
                  <a:pt x="1802" y="367"/>
                </a:lnTo>
                <a:lnTo>
                  <a:pt x="1802" y="367"/>
                </a:lnTo>
                <a:lnTo>
                  <a:pt x="1802" y="369"/>
                </a:lnTo>
                <a:lnTo>
                  <a:pt x="1802" y="371"/>
                </a:lnTo>
                <a:lnTo>
                  <a:pt x="1802" y="373"/>
                </a:lnTo>
                <a:lnTo>
                  <a:pt x="1804" y="375"/>
                </a:lnTo>
                <a:lnTo>
                  <a:pt x="1806" y="375"/>
                </a:lnTo>
                <a:lnTo>
                  <a:pt x="1810" y="375"/>
                </a:lnTo>
                <a:lnTo>
                  <a:pt x="1815" y="378"/>
                </a:lnTo>
                <a:lnTo>
                  <a:pt x="1815" y="378"/>
                </a:lnTo>
                <a:lnTo>
                  <a:pt x="1821" y="378"/>
                </a:lnTo>
                <a:lnTo>
                  <a:pt x="1823" y="375"/>
                </a:lnTo>
                <a:lnTo>
                  <a:pt x="1823" y="375"/>
                </a:lnTo>
                <a:lnTo>
                  <a:pt x="1825" y="375"/>
                </a:lnTo>
                <a:lnTo>
                  <a:pt x="1827" y="373"/>
                </a:lnTo>
                <a:lnTo>
                  <a:pt x="1825" y="371"/>
                </a:lnTo>
                <a:lnTo>
                  <a:pt x="1825" y="369"/>
                </a:lnTo>
                <a:lnTo>
                  <a:pt x="1825" y="369"/>
                </a:lnTo>
                <a:lnTo>
                  <a:pt x="1827" y="369"/>
                </a:lnTo>
                <a:lnTo>
                  <a:pt x="1829" y="369"/>
                </a:lnTo>
                <a:lnTo>
                  <a:pt x="1829" y="367"/>
                </a:lnTo>
                <a:lnTo>
                  <a:pt x="1829" y="367"/>
                </a:lnTo>
                <a:lnTo>
                  <a:pt x="1831" y="365"/>
                </a:lnTo>
                <a:lnTo>
                  <a:pt x="1833" y="365"/>
                </a:lnTo>
                <a:lnTo>
                  <a:pt x="1833" y="363"/>
                </a:lnTo>
                <a:lnTo>
                  <a:pt x="1833" y="361"/>
                </a:lnTo>
                <a:lnTo>
                  <a:pt x="1831" y="359"/>
                </a:lnTo>
                <a:lnTo>
                  <a:pt x="1829" y="359"/>
                </a:lnTo>
                <a:lnTo>
                  <a:pt x="1829" y="357"/>
                </a:lnTo>
                <a:lnTo>
                  <a:pt x="1827" y="354"/>
                </a:lnTo>
                <a:lnTo>
                  <a:pt x="1827" y="354"/>
                </a:lnTo>
                <a:lnTo>
                  <a:pt x="1827" y="352"/>
                </a:lnTo>
                <a:lnTo>
                  <a:pt x="1827" y="352"/>
                </a:lnTo>
                <a:lnTo>
                  <a:pt x="1827" y="350"/>
                </a:lnTo>
                <a:lnTo>
                  <a:pt x="1831" y="350"/>
                </a:lnTo>
                <a:lnTo>
                  <a:pt x="1829" y="350"/>
                </a:lnTo>
                <a:lnTo>
                  <a:pt x="1829" y="352"/>
                </a:lnTo>
                <a:lnTo>
                  <a:pt x="1827" y="352"/>
                </a:lnTo>
                <a:lnTo>
                  <a:pt x="1829" y="357"/>
                </a:lnTo>
                <a:lnTo>
                  <a:pt x="1831" y="357"/>
                </a:lnTo>
                <a:lnTo>
                  <a:pt x="1831" y="359"/>
                </a:lnTo>
                <a:lnTo>
                  <a:pt x="1833" y="361"/>
                </a:lnTo>
                <a:lnTo>
                  <a:pt x="1835" y="363"/>
                </a:lnTo>
                <a:lnTo>
                  <a:pt x="1835" y="363"/>
                </a:lnTo>
                <a:lnTo>
                  <a:pt x="1835" y="365"/>
                </a:lnTo>
                <a:lnTo>
                  <a:pt x="1835" y="367"/>
                </a:lnTo>
                <a:lnTo>
                  <a:pt x="1838" y="365"/>
                </a:lnTo>
                <a:lnTo>
                  <a:pt x="1838" y="367"/>
                </a:lnTo>
                <a:lnTo>
                  <a:pt x="1835" y="369"/>
                </a:lnTo>
                <a:lnTo>
                  <a:pt x="1835" y="369"/>
                </a:lnTo>
                <a:lnTo>
                  <a:pt x="1833" y="369"/>
                </a:lnTo>
                <a:lnTo>
                  <a:pt x="1833" y="371"/>
                </a:lnTo>
                <a:lnTo>
                  <a:pt x="1833" y="371"/>
                </a:lnTo>
                <a:lnTo>
                  <a:pt x="1835" y="373"/>
                </a:lnTo>
                <a:lnTo>
                  <a:pt x="1838" y="373"/>
                </a:lnTo>
                <a:lnTo>
                  <a:pt x="1842" y="371"/>
                </a:lnTo>
                <a:lnTo>
                  <a:pt x="1844" y="369"/>
                </a:lnTo>
                <a:lnTo>
                  <a:pt x="1844" y="369"/>
                </a:lnTo>
                <a:lnTo>
                  <a:pt x="1852" y="371"/>
                </a:lnTo>
                <a:lnTo>
                  <a:pt x="1852" y="369"/>
                </a:lnTo>
                <a:lnTo>
                  <a:pt x="1856" y="369"/>
                </a:lnTo>
                <a:lnTo>
                  <a:pt x="1859" y="369"/>
                </a:lnTo>
                <a:lnTo>
                  <a:pt x="1859" y="369"/>
                </a:lnTo>
                <a:lnTo>
                  <a:pt x="1854" y="371"/>
                </a:lnTo>
                <a:lnTo>
                  <a:pt x="1844" y="373"/>
                </a:lnTo>
                <a:lnTo>
                  <a:pt x="1842" y="375"/>
                </a:lnTo>
                <a:lnTo>
                  <a:pt x="1842" y="375"/>
                </a:lnTo>
                <a:lnTo>
                  <a:pt x="1840" y="378"/>
                </a:lnTo>
                <a:lnTo>
                  <a:pt x="1838" y="378"/>
                </a:lnTo>
                <a:lnTo>
                  <a:pt x="1838" y="380"/>
                </a:lnTo>
                <a:lnTo>
                  <a:pt x="1840" y="382"/>
                </a:lnTo>
                <a:lnTo>
                  <a:pt x="1842" y="382"/>
                </a:lnTo>
                <a:lnTo>
                  <a:pt x="1844" y="382"/>
                </a:lnTo>
                <a:lnTo>
                  <a:pt x="1846" y="382"/>
                </a:lnTo>
                <a:lnTo>
                  <a:pt x="1848" y="382"/>
                </a:lnTo>
                <a:lnTo>
                  <a:pt x="1850" y="384"/>
                </a:lnTo>
                <a:lnTo>
                  <a:pt x="1854" y="384"/>
                </a:lnTo>
                <a:lnTo>
                  <a:pt x="1856" y="384"/>
                </a:lnTo>
                <a:lnTo>
                  <a:pt x="1863" y="384"/>
                </a:lnTo>
                <a:lnTo>
                  <a:pt x="1867" y="386"/>
                </a:lnTo>
                <a:lnTo>
                  <a:pt x="1869" y="386"/>
                </a:lnTo>
                <a:lnTo>
                  <a:pt x="1869" y="388"/>
                </a:lnTo>
                <a:lnTo>
                  <a:pt x="1867" y="388"/>
                </a:lnTo>
                <a:lnTo>
                  <a:pt x="1865" y="388"/>
                </a:lnTo>
                <a:lnTo>
                  <a:pt x="1861" y="386"/>
                </a:lnTo>
                <a:lnTo>
                  <a:pt x="1859" y="386"/>
                </a:lnTo>
                <a:lnTo>
                  <a:pt x="1859" y="386"/>
                </a:lnTo>
                <a:lnTo>
                  <a:pt x="1859" y="388"/>
                </a:lnTo>
                <a:lnTo>
                  <a:pt x="1863" y="388"/>
                </a:lnTo>
                <a:lnTo>
                  <a:pt x="1863" y="390"/>
                </a:lnTo>
                <a:lnTo>
                  <a:pt x="1865" y="390"/>
                </a:lnTo>
                <a:lnTo>
                  <a:pt x="1865" y="392"/>
                </a:lnTo>
                <a:lnTo>
                  <a:pt x="1865" y="394"/>
                </a:lnTo>
                <a:lnTo>
                  <a:pt x="1865" y="394"/>
                </a:lnTo>
                <a:lnTo>
                  <a:pt x="1865" y="398"/>
                </a:lnTo>
                <a:lnTo>
                  <a:pt x="1867" y="398"/>
                </a:lnTo>
                <a:lnTo>
                  <a:pt x="1869" y="401"/>
                </a:lnTo>
                <a:lnTo>
                  <a:pt x="1873" y="401"/>
                </a:lnTo>
                <a:lnTo>
                  <a:pt x="1873" y="403"/>
                </a:lnTo>
                <a:lnTo>
                  <a:pt x="1873" y="403"/>
                </a:lnTo>
                <a:lnTo>
                  <a:pt x="1871" y="403"/>
                </a:lnTo>
                <a:lnTo>
                  <a:pt x="1869" y="403"/>
                </a:lnTo>
                <a:lnTo>
                  <a:pt x="1863" y="403"/>
                </a:lnTo>
                <a:lnTo>
                  <a:pt x="1861" y="401"/>
                </a:lnTo>
                <a:lnTo>
                  <a:pt x="1859" y="401"/>
                </a:lnTo>
                <a:lnTo>
                  <a:pt x="1848" y="394"/>
                </a:lnTo>
                <a:lnTo>
                  <a:pt x="1846" y="394"/>
                </a:lnTo>
                <a:lnTo>
                  <a:pt x="1842" y="394"/>
                </a:lnTo>
                <a:lnTo>
                  <a:pt x="1838" y="392"/>
                </a:lnTo>
                <a:lnTo>
                  <a:pt x="1833" y="392"/>
                </a:lnTo>
                <a:lnTo>
                  <a:pt x="1833" y="392"/>
                </a:lnTo>
                <a:lnTo>
                  <a:pt x="1829" y="392"/>
                </a:lnTo>
                <a:lnTo>
                  <a:pt x="1827" y="392"/>
                </a:lnTo>
                <a:lnTo>
                  <a:pt x="1823" y="392"/>
                </a:lnTo>
                <a:lnTo>
                  <a:pt x="1821" y="392"/>
                </a:lnTo>
                <a:lnTo>
                  <a:pt x="1819" y="394"/>
                </a:lnTo>
                <a:lnTo>
                  <a:pt x="1819" y="394"/>
                </a:lnTo>
                <a:lnTo>
                  <a:pt x="1819" y="396"/>
                </a:lnTo>
                <a:lnTo>
                  <a:pt x="1821" y="398"/>
                </a:lnTo>
                <a:lnTo>
                  <a:pt x="1823" y="401"/>
                </a:lnTo>
                <a:lnTo>
                  <a:pt x="1825" y="403"/>
                </a:lnTo>
                <a:lnTo>
                  <a:pt x="1829" y="403"/>
                </a:lnTo>
                <a:lnTo>
                  <a:pt x="1835" y="405"/>
                </a:lnTo>
                <a:lnTo>
                  <a:pt x="1840" y="405"/>
                </a:lnTo>
                <a:lnTo>
                  <a:pt x="1844" y="407"/>
                </a:lnTo>
                <a:lnTo>
                  <a:pt x="1846" y="409"/>
                </a:lnTo>
                <a:lnTo>
                  <a:pt x="1850" y="411"/>
                </a:lnTo>
                <a:lnTo>
                  <a:pt x="1850" y="411"/>
                </a:lnTo>
                <a:lnTo>
                  <a:pt x="1861" y="413"/>
                </a:lnTo>
                <a:lnTo>
                  <a:pt x="1861" y="413"/>
                </a:lnTo>
                <a:lnTo>
                  <a:pt x="1863" y="413"/>
                </a:lnTo>
                <a:lnTo>
                  <a:pt x="1867" y="411"/>
                </a:lnTo>
                <a:lnTo>
                  <a:pt x="1867" y="411"/>
                </a:lnTo>
                <a:lnTo>
                  <a:pt x="1869" y="411"/>
                </a:lnTo>
                <a:lnTo>
                  <a:pt x="1871" y="413"/>
                </a:lnTo>
                <a:lnTo>
                  <a:pt x="1875" y="413"/>
                </a:lnTo>
                <a:lnTo>
                  <a:pt x="1877" y="411"/>
                </a:lnTo>
                <a:lnTo>
                  <a:pt x="1879" y="413"/>
                </a:lnTo>
                <a:lnTo>
                  <a:pt x="1879" y="413"/>
                </a:lnTo>
                <a:lnTo>
                  <a:pt x="1879" y="413"/>
                </a:lnTo>
                <a:lnTo>
                  <a:pt x="1877" y="413"/>
                </a:lnTo>
                <a:lnTo>
                  <a:pt x="1875" y="415"/>
                </a:lnTo>
                <a:lnTo>
                  <a:pt x="1877" y="417"/>
                </a:lnTo>
                <a:lnTo>
                  <a:pt x="1877" y="417"/>
                </a:lnTo>
                <a:lnTo>
                  <a:pt x="1877" y="419"/>
                </a:lnTo>
                <a:lnTo>
                  <a:pt x="1873" y="419"/>
                </a:lnTo>
                <a:lnTo>
                  <a:pt x="1871" y="422"/>
                </a:lnTo>
                <a:lnTo>
                  <a:pt x="1871" y="424"/>
                </a:lnTo>
                <a:lnTo>
                  <a:pt x="1871" y="426"/>
                </a:lnTo>
                <a:lnTo>
                  <a:pt x="1871" y="428"/>
                </a:lnTo>
                <a:lnTo>
                  <a:pt x="1869" y="432"/>
                </a:lnTo>
                <a:lnTo>
                  <a:pt x="1867" y="432"/>
                </a:lnTo>
                <a:lnTo>
                  <a:pt x="1871" y="432"/>
                </a:lnTo>
                <a:lnTo>
                  <a:pt x="1873" y="432"/>
                </a:lnTo>
                <a:lnTo>
                  <a:pt x="1875" y="432"/>
                </a:lnTo>
                <a:lnTo>
                  <a:pt x="1877" y="434"/>
                </a:lnTo>
                <a:lnTo>
                  <a:pt x="1879" y="434"/>
                </a:lnTo>
                <a:lnTo>
                  <a:pt x="1879" y="434"/>
                </a:lnTo>
                <a:lnTo>
                  <a:pt x="1877" y="434"/>
                </a:lnTo>
                <a:lnTo>
                  <a:pt x="1871" y="436"/>
                </a:lnTo>
                <a:lnTo>
                  <a:pt x="1867" y="434"/>
                </a:lnTo>
                <a:lnTo>
                  <a:pt x="1867" y="436"/>
                </a:lnTo>
                <a:lnTo>
                  <a:pt x="1867" y="440"/>
                </a:lnTo>
                <a:lnTo>
                  <a:pt x="1865" y="445"/>
                </a:lnTo>
                <a:lnTo>
                  <a:pt x="1867" y="445"/>
                </a:lnTo>
                <a:lnTo>
                  <a:pt x="1869" y="445"/>
                </a:lnTo>
                <a:lnTo>
                  <a:pt x="1871" y="443"/>
                </a:lnTo>
                <a:lnTo>
                  <a:pt x="1871" y="443"/>
                </a:lnTo>
                <a:lnTo>
                  <a:pt x="1869" y="447"/>
                </a:lnTo>
                <a:lnTo>
                  <a:pt x="1867" y="449"/>
                </a:lnTo>
                <a:lnTo>
                  <a:pt x="1867" y="449"/>
                </a:lnTo>
                <a:lnTo>
                  <a:pt x="1863" y="449"/>
                </a:lnTo>
                <a:lnTo>
                  <a:pt x="1861" y="451"/>
                </a:lnTo>
                <a:lnTo>
                  <a:pt x="1859" y="449"/>
                </a:lnTo>
                <a:lnTo>
                  <a:pt x="1850" y="447"/>
                </a:lnTo>
                <a:lnTo>
                  <a:pt x="1846" y="445"/>
                </a:lnTo>
                <a:lnTo>
                  <a:pt x="1842" y="447"/>
                </a:lnTo>
                <a:lnTo>
                  <a:pt x="1840" y="449"/>
                </a:lnTo>
                <a:lnTo>
                  <a:pt x="1838" y="453"/>
                </a:lnTo>
                <a:lnTo>
                  <a:pt x="1835" y="455"/>
                </a:lnTo>
                <a:lnTo>
                  <a:pt x="1833" y="455"/>
                </a:lnTo>
                <a:lnTo>
                  <a:pt x="1835" y="455"/>
                </a:lnTo>
                <a:lnTo>
                  <a:pt x="1838" y="455"/>
                </a:lnTo>
                <a:lnTo>
                  <a:pt x="1844" y="455"/>
                </a:lnTo>
                <a:lnTo>
                  <a:pt x="1844" y="457"/>
                </a:lnTo>
                <a:lnTo>
                  <a:pt x="1844" y="457"/>
                </a:lnTo>
                <a:lnTo>
                  <a:pt x="1848" y="457"/>
                </a:lnTo>
                <a:lnTo>
                  <a:pt x="1852" y="457"/>
                </a:lnTo>
                <a:lnTo>
                  <a:pt x="1856" y="457"/>
                </a:lnTo>
                <a:lnTo>
                  <a:pt x="1861" y="457"/>
                </a:lnTo>
                <a:lnTo>
                  <a:pt x="1863" y="455"/>
                </a:lnTo>
                <a:lnTo>
                  <a:pt x="1863" y="453"/>
                </a:lnTo>
                <a:lnTo>
                  <a:pt x="1863" y="453"/>
                </a:lnTo>
                <a:lnTo>
                  <a:pt x="1865" y="453"/>
                </a:lnTo>
                <a:lnTo>
                  <a:pt x="1865" y="453"/>
                </a:lnTo>
                <a:lnTo>
                  <a:pt x="1867" y="453"/>
                </a:lnTo>
                <a:lnTo>
                  <a:pt x="1865" y="455"/>
                </a:lnTo>
                <a:lnTo>
                  <a:pt x="1865" y="457"/>
                </a:lnTo>
                <a:lnTo>
                  <a:pt x="1863" y="457"/>
                </a:lnTo>
                <a:lnTo>
                  <a:pt x="1863" y="459"/>
                </a:lnTo>
                <a:lnTo>
                  <a:pt x="1863" y="459"/>
                </a:lnTo>
                <a:lnTo>
                  <a:pt x="1863" y="459"/>
                </a:lnTo>
                <a:lnTo>
                  <a:pt x="1861" y="461"/>
                </a:lnTo>
                <a:lnTo>
                  <a:pt x="1861" y="461"/>
                </a:lnTo>
                <a:lnTo>
                  <a:pt x="1859" y="461"/>
                </a:lnTo>
                <a:lnTo>
                  <a:pt x="1854" y="461"/>
                </a:lnTo>
                <a:lnTo>
                  <a:pt x="1848" y="459"/>
                </a:lnTo>
                <a:lnTo>
                  <a:pt x="1842" y="457"/>
                </a:lnTo>
                <a:lnTo>
                  <a:pt x="1840" y="457"/>
                </a:lnTo>
                <a:lnTo>
                  <a:pt x="1838" y="457"/>
                </a:lnTo>
                <a:lnTo>
                  <a:pt x="1838" y="459"/>
                </a:lnTo>
                <a:lnTo>
                  <a:pt x="1835" y="463"/>
                </a:lnTo>
                <a:lnTo>
                  <a:pt x="1831" y="468"/>
                </a:lnTo>
                <a:lnTo>
                  <a:pt x="1831" y="470"/>
                </a:lnTo>
                <a:lnTo>
                  <a:pt x="1831" y="470"/>
                </a:lnTo>
                <a:lnTo>
                  <a:pt x="1831" y="472"/>
                </a:lnTo>
                <a:lnTo>
                  <a:pt x="1829" y="474"/>
                </a:lnTo>
                <a:lnTo>
                  <a:pt x="1831" y="474"/>
                </a:lnTo>
                <a:lnTo>
                  <a:pt x="1833" y="474"/>
                </a:lnTo>
                <a:lnTo>
                  <a:pt x="1840" y="470"/>
                </a:lnTo>
                <a:lnTo>
                  <a:pt x="1842" y="470"/>
                </a:lnTo>
                <a:lnTo>
                  <a:pt x="1844" y="468"/>
                </a:lnTo>
                <a:lnTo>
                  <a:pt x="1846" y="468"/>
                </a:lnTo>
                <a:lnTo>
                  <a:pt x="1850" y="468"/>
                </a:lnTo>
                <a:lnTo>
                  <a:pt x="1852" y="468"/>
                </a:lnTo>
                <a:lnTo>
                  <a:pt x="1854" y="470"/>
                </a:lnTo>
                <a:lnTo>
                  <a:pt x="1859" y="470"/>
                </a:lnTo>
                <a:lnTo>
                  <a:pt x="1863" y="470"/>
                </a:lnTo>
                <a:lnTo>
                  <a:pt x="1865" y="468"/>
                </a:lnTo>
                <a:lnTo>
                  <a:pt x="1869" y="468"/>
                </a:lnTo>
                <a:lnTo>
                  <a:pt x="1871" y="468"/>
                </a:lnTo>
                <a:lnTo>
                  <a:pt x="1869" y="470"/>
                </a:lnTo>
                <a:lnTo>
                  <a:pt x="1867" y="470"/>
                </a:lnTo>
                <a:lnTo>
                  <a:pt x="1867" y="470"/>
                </a:lnTo>
                <a:lnTo>
                  <a:pt x="1873" y="474"/>
                </a:lnTo>
                <a:lnTo>
                  <a:pt x="1875" y="474"/>
                </a:lnTo>
                <a:lnTo>
                  <a:pt x="1873" y="476"/>
                </a:lnTo>
                <a:lnTo>
                  <a:pt x="1867" y="472"/>
                </a:lnTo>
                <a:lnTo>
                  <a:pt x="1863" y="472"/>
                </a:lnTo>
                <a:lnTo>
                  <a:pt x="1859" y="472"/>
                </a:lnTo>
                <a:lnTo>
                  <a:pt x="1856" y="472"/>
                </a:lnTo>
                <a:lnTo>
                  <a:pt x="1848" y="470"/>
                </a:lnTo>
                <a:lnTo>
                  <a:pt x="1846" y="470"/>
                </a:lnTo>
                <a:lnTo>
                  <a:pt x="1844" y="470"/>
                </a:lnTo>
                <a:lnTo>
                  <a:pt x="1840" y="472"/>
                </a:lnTo>
                <a:lnTo>
                  <a:pt x="1838" y="474"/>
                </a:lnTo>
                <a:lnTo>
                  <a:pt x="1833" y="474"/>
                </a:lnTo>
                <a:lnTo>
                  <a:pt x="1831" y="476"/>
                </a:lnTo>
                <a:lnTo>
                  <a:pt x="1829" y="478"/>
                </a:lnTo>
                <a:lnTo>
                  <a:pt x="1829" y="480"/>
                </a:lnTo>
                <a:lnTo>
                  <a:pt x="1827" y="484"/>
                </a:lnTo>
                <a:lnTo>
                  <a:pt x="1829" y="489"/>
                </a:lnTo>
                <a:lnTo>
                  <a:pt x="1831" y="489"/>
                </a:lnTo>
                <a:lnTo>
                  <a:pt x="1833" y="489"/>
                </a:lnTo>
                <a:lnTo>
                  <a:pt x="1835" y="489"/>
                </a:lnTo>
                <a:lnTo>
                  <a:pt x="1838" y="489"/>
                </a:lnTo>
                <a:lnTo>
                  <a:pt x="1842" y="491"/>
                </a:lnTo>
                <a:lnTo>
                  <a:pt x="1846" y="491"/>
                </a:lnTo>
                <a:lnTo>
                  <a:pt x="1848" y="491"/>
                </a:lnTo>
                <a:lnTo>
                  <a:pt x="1848" y="491"/>
                </a:lnTo>
                <a:lnTo>
                  <a:pt x="1848" y="491"/>
                </a:lnTo>
                <a:lnTo>
                  <a:pt x="1848" y="491"/>
                </a:lnTo>
                <a:lnTo>
                  <a:pt x="1846" y="491"/>
                </a:lnTo>
                <a:lnTo>
                  <a:pt x="1840" y="491"/>
                </a:lnTo>
                <a:lnTo>
                  <a:pt x="1838" y="493"/>
                </a:lnTo>
                <a:lnTo>
                  <a:pt x="1838" y="495"/>
                </a:lnTo>
                <a:lnTo>
                  <a:pt x="1833" y="497"/>
                </a:lnTo>
                <a:lnTo>
                  <a:pt x="1833" y="497"/>
                </a:lnTo>
                <a:lnTo>
                  <a:pt x="1833" y="497"/>
                </a:lnTo>
                <a:lnTo>
                  <a:pt x="1831" y="499"/>
                </a:lnTo>
                <a:lnTo>
                  <a:pt x="1831" y="501"/>
                </a:lnTo>
                <a:lnTo>
                  <a:pt x="1831" y="503"/>
                </a:lnTo>
                <a:lnTo>
                  <a:pt x="1831" y="505"/>
                </a:lnTo>
                <a:lnTo>
                  <a:pt x="1831" y="508"/>
                </a:lnTo>
                <a:lnTo>
                  <a:pt x="1831" y="508"/>
                </a:lnTo>
                <a:lnTo>
                  <a:pt x="1833" y="508"/>
                </a:lnTo>
                <a:lnTo>
                  <a:pt x="1838" y="508"/>
                </a:lnTo>
                <a:lnTo>
                  <a:pt x="1840" y="508"/>
                </a:lnTo>
                <a:lnTo>
                  <a:pt x="1842" y="505"/>
                </a:lnTo>
                <a:lnTo>
                  <a:pt x="1842" y="505"/>
                </a:lnTo>
                <a:lnTo>
                  <a:pt x="1844" y="503"/>
                </a:lnTo>
                <a:lnTo>
                  <a:pt x="1848" y="501"/>
                </a:lnTo>
                <a:lnTo>
                  <a:pt x="1856" y="495"/>
                </a:lnTo>
                <a:lnTo>
                  <a:pt x="1859" y="493"/>
                </a:lnTo>
                <a:lnTo>
                  <a:pt x="1863" y="491"/>
                </a:lnTo>
                <a:lnTo>
                  <a:pt x="1865" y="491"/>
                </a:lnTo>
                <a:lnTo>
                  <a:pt x="1865" y="491"/>
                </a:lnTo>
                <a:lnTo>
                  <a:pt x="1865" y="491"/>
                </a:lnTo>
                <a:lnTo>
                  <a:pt x="1861" y="495"/>
                </a:lnTo>
                <a:lnTo>
                  <a:pt x="1859" y="495"/>
                </a:lnTo>
                <a:lnTo>
                  <a:pt x="1856" y="497"/>
                </a:lnTo>
                <a:lnTo>
                  <a:pt x="1856" y="497"/>
                </a:lnTo>
                <a:lnTo>
                  <a:pt x="1854" y="497"/>
                </a:lnTo>
                <a:lnTo>
                  <a:pt x="1854" y="499"/>
                </a:lnTo>
                <a:lnTo>
                  <a:pt x="1852" y="501"/>
                </a:lnTo>
                <a:lnTo>
                  <a:pt x="1850" y="501"/>
                </a:lnTo>
                <a:lnTo>
                  <a:pt x="1846" y="503"/>
                </a:lnTo>
                <a:lnTo>
                  <a:pt x="1840" y="508"/>
                </a:lnTo>
                <a:lnTo>
                  <a:pt x="1835" y="510"/>
                </a:lnTo>
                <a:lnTo>
                  <a:pt x="1833" y="510"/>
                </a:lnTo>
                <a:lnTo>
                  <a:pt x="1835" y="512"/>
                </a:lnTo>
                <a:lnTo>
                  <a:pt x="1835" y="512"/>
                </a:lnTo>
                <a:lnTo>
                  <a:pt x="1835" y="512"/>
                </a:lnTo>
                <a:lnTo>
                  <a:pt x="1838" y="512"/>
                </a:lnTo>
                <a:lnTo>
                  <a:pt x="1835" y="518"/>
                </a:lnTo>
                <a:lnTo>
                  <a:pt x="1838" y="522"/>
                </a:lnTo>
                <a:lnTo>
                  <a:pt x="1838" y="522"/>
                </a:lnTo>
                <a:lnTo>
                  <a:pt x="1840" y="522"/>
                </a:lnTo>
                <a:lnTo>
                  <a:pt x="1844" y="522"/>
                </a:lnTo>
                <a:lnTo>
                  <a:pt x="1846" y="524"/>
                </a:lnTo>
                <a:lnTo>
                  <a:pt x="1850" y="524"/>
                </a:lnTo>
                <a:lnTo>
                  <a:pt x="1854" y="522"/>
                </a:lnTo>
                <a:lnTo>
                  <a:pt x="1856" y="520"/>
                </a:lnTo>
                <a:lnTo>
                  <a:pt x="1859" y="518"/>
                </a:lnTo>
                <a:lnTo>
                  <a:pt x="1859" y="518"/>
                </a:lnTo>
                <a:lnTo>
                  <a:pt x="1863" y="516"/>
                </a:lnTo>
                <a:lnTo>
                  <a:pt x="1867" y="516"/>
                </a:lnTo>
                <a:lnTo>
                  <a:pt x="1867" y="516"/>
                </a:lnTo>
                <a:lnTo>
                  <a:pt x="1867" y="518"/>
                </a:lnTo>
                <a:lnTo>
                  <a:pt x="1865" y="518"/>
                </a:lnTo>
                <a:lnTo>
                  <a:pt x="1861" y="518"/>
                </a:lnTo>
                <a:lnTo>
                  <a:pt x="1859" y="520"/>
                </a:lnTo>
                <a:lnTo>
                  <a:pt x="1854" y="522"/>
                </a:lnTo>
                <a:lnTo>
                  <a:pt x="1852" y="524"/>
                </a:lnTo>
                <a:lnTo>
                  <a:pt x="1848" y="526"/>
                </a:lnTo>
                <a:lnTo>
                  <a:pt x="1848" y="526"/>
                </a:lnTo>
                <a:lnTo>
                  <a:pt x="1846" y="526"/>
                </a:lnTo>
                <a:lnTo>
                  <a:pt x="1848" y="528"/>
                </a:lnTo>
                <a:lnTo>
                  <a:pt x="1848" y="531"/>
                </a:lnTo>
                <a:lnTo>
                  <a:pt x="1848" y="531"/>
                </a:lnTo>
                <a:lnTo>
                  <a:pt x="1850" y="531"/>
                </a:lnTo>
                <a:lnTo>
                  <a:pt x="1850" y="533"/>
                </a:lnTo>
                <a:lnTo>
                  <a:pt x="1852" y="539"/>
                </a:lnTo>
                <a:lnTo>
                  <a:pt x="1852" y="543"/>
                </a:lnTo>
                <a:lnTo>
                  <a:pt x="1852" y="545"/>
                </a:lnTo>
                <a:lnTo>
                  <a:pt x="1852" y="549"/>
                </a:lnTo>
                <a:lnTo>
                  <a:pt x="1854" y="549"/>
                </a:lnTo>
                <a:lnTo>
                  <a:pt x="1854" y="552"/>
                </a:lnTo>
                <a:lnTo>
                  <a:pt x="1856" y="554"/>
                </a:lnTo>
                <a:lnTo>
                  <a:pt x="1856" y="554"/>
                </a:lnTo>
                <a:lnTo>
                  <a:pt x="1859" y="552"/>
                </a:lnTo>
                <a:lnTo>
                  <a:pt x="1859" y="549"/>
                </a:lnTo>
                <a:lnTo>
                  <a:pt x="1863" y="545"/>
                </a:lnTo>
                <a:lnTo>
                  <a:pt x="1863" y="543"/>
                </a:lnTo>
                <a:lnTo>
                  <a:pt x="1863" y="541"/>
                </a:lnTo>
                <a:lnTo>
                  <a:pt x="1865" y="541"/>
                </a:lnTo>
                <a:lnTo>
                  <a:pt x="1867" y="541"/>
                </a:lnTo>
                <a:lnTo>
                  <a:pt x="1867" y="541"/>
                </a:lnTo>
                <a:lnTo>
                  <a:pt x="1865" y="543"/>
                </a:lnTo>
                <a:lnTo>
                  <a:pt x="1869" y="543"/>
                </a:lnTo>
                <a:lnTo>
                  <a:pt x="1871" y="543"/>
                </a:lnTo>
                <a:lnTo>
                  <a:pt x="1871" y="541"/>
                </a:lnTo>
                <a:lnTo>
                  <a:pt x="1873" y="539"/>
                </a:lnTo>
                <a:lnTo>
                  <a:pt x="1873" y="539"/>
                </a:lnTo>
                <a:lnTo>
                  <a:pt x="1871" y="535"/>
                </a:lnTo>
                <a:lnTo>
                  <a:pt x="1871" y="533"/>
                </a:lnTo>
                <a:lnTo>
                  <a:pt x="1869" y="531"/>
                </a:lnTo>
                <a:lnTo>
                  <a:pt x="1869" y="531"/>
                </a:lnTo>
                <a:lnTo>
                  <a:pt x="1871" y="533"/>
                </a:lnTo>
                <a:lnTo>
                  <a:pt x="1871" y="535"/>
                </a:lnTo>
                <a:lnTo>
                  <a:pt x="1873" y="537"/>
                </a:lnTo>
                <a:lnTo>
                  <a:pt x="1873" y="537"/>
                </a:lnTo>
                <a:lnTo>
                  <a:pt x="1873" y="539"/>
                </a:lnTo>
                <a:lnTo>
                  <a:pt x="1875" y="541"/>
                </a:lnTo>
                <a:lnTo>
                  <a:pt x="1879" y="541"/>
                </a:lnTo>
                <a:lnTo>
                  <a:pt x="1879" y="541"/>
                </a:lnTo>
                <a:lnTo>
                  <a:pt x="1882" y="541"/>
                </a:lnTo>
                <a:lnTo>
                  <a:pt x="1882" y="545"/>
                </a:lnTo>
                <a:lnTo>
                  <a:pt x="1884" y="547"/>
                </a:lnTo>
                <a:lnTo>
                  <a:pt x="1884" y="547"/>
                </a:lnTo>
                <a:lnTo>
                  <a:pt x="1882" y="547"/>
                </a:lnTo>
                <a:lnTo>
                  <a:pt x="1879" y="543"/>
                </a:lnTo>
                <a:lnTo>
                  <a:pt x="1877" y="543"/>
                </a:lnTo>
                <a:lnTo>
                  <a:pt x="1875" y="543"/>
                </a:lnTo>
                <a:lnTo>
                  <a:pt x="1873" y="543"/>
                </a:lnTo>
                <a:lnTo>
                  <a:pt x="1871" y="543"/>
                </a:lnTo>
                <a:lnTo>
                  <a:pt x="1871" y="543"/>
                </a:lnTo>
                <a:lnTo>
                  <a:pt x="1871" y="545"/>
                </a:lnTo>
                <a:lnTo>
                  <a:pt x="1871" y="545"/>
                </a:lnTo>
                <a:lnTo>
                  <a:pt x="1867" y="545"/>
                </a:lnTo>
                <a:lnTo>
                  <a:pt x="1865" y="545"/>
                </a:lnTo>
                <a:lnTo>
                  <a:pt x="1863" y="547"/>
                </a:lnTo>
                <a:lnTo>
                  <a:pt x="1861" y="552"/>
                </a:lnTo>
                <a:lnTo>
                  <a:pt x="1859" y="554"/>
                </a:lnTo>
                <a:lnTo>
                  <a:pt x="1859" y="554"/>
                </a:lnTo>
                <a:lnTo>
                  <a:pt x="1861" y="556"/>
                </a:lnTo>
                <a:lnTo>
                  <a:pt x="1861" y="556"/>
                </a:lnTo>
                <a:lnTo>
                  <a:pt x="1863" y="556"/>
                </a:lnTo>
                <a:lnTo>
                  <a:pt x="1863" y="556"/>
                </a:lnTo>
                <a:lnTo>
                  <a:pt x="1865" y="556"/>
                </a:lnTo>
                <a:lnTo>
                  <a:pt x="1867" y="554"/>
                </a:lnTo>
                <a:lnTo>
                  <a:pt x="1873" y="554"/>
                </a:lnTo>
                <a:lnTo>
                  <a:pt x="1875" y="552"/>
                </a:lnTo>
                <a:lnTo>
                  <a:pt x="1877" y="552"/>
                </a:lnTo>
                <a:lnTo>
                  <a:pt x="1877" y="552"/>
                </a:lnTo>
                <a:lnTo>
                  <a:pt x="1875" y="554"/>
                </a:lnTo>
                <a:lnTo>
                  <a:pt x="1875" y="554"/>
                </a:lnTo>
                <a:lnTo>
                  <a:pt x="1877" y="554"/>
                </a:lnTo>
                <a:lnTo>
                  <a:pt x="1879" y="554"/>
                </a:lnTo>
                <a:lnTo>
                  <a:pt x="1877" y="554"/>
                </a:lnTo>
                <a:lnTo>
                  <a:pt x="1875" y="554"/>
                </a:lnTo>
                <a:lnTo>
                  <a:pt x="1873" y="556"/>
                </a:lnTo>
                <a:lnTo>
                  <a:pt x="1871" y="556"/>
                </a:lnTo>
                <a:lnTo>
                  <a:pt x="1865" y="558"/>
                </a:lnTo>
                <a:lnTo>
                  <a:pt x="1861" y="558"/>
                </a:lnTo>
                <a:lnTo>
                  <a:pt x="1863" y="560"/>
                </a:lnTo>
                <a:lnTo>
                  <a:pt x="1861" y="564"/>
                </a:lnTo>
                <a:lnTo>
                  <a:pt x="1863" y="566"/>
                </a:lnTo>
                <a:lnTo>
                  <a:pt x="1867" y="570"/>
                </a:lnTo>
                <a:lnTo>
                  <a:pt x="1869" y="575"/>
                </a:lnTo>
                <a:lnTo>
                  <a:pt x="1871" y="577"/>
                </a:lnTo>
                <a:lnTo>
                  <a:pt x="1871" y="579"/>
                </a:lnTo>
                <a:lnTo>
                  <a:pt x="1873" y="579"/>
                </a:lnTo>
                <a:lnTo>
                  <a:pt x="1875" y="581"/>
                </a:lnTo>
                <a:lnTo>
                  <a:pt x="1875" y="581"/>
                </a:lnTo>
                <a:lnTo>
                  <a:pt x="1875" y="583"/>
                </a:lnTo>
                <a:lnTo>
                  <a:pt x="1877" y="585"/>
                </a:lnTo>
                <a:lnTo>
                  <a:pt x="1877" y="585"/>
                </a:lnTo>
                <a:lnTo>
                  <a:pt x="1877" y="585"/>
                </a:lnTo>
                <a:lnTo>
                  <a:pt x="1882" y="581"/>
                </a:lnTo>
                <a:lnTo>
                  <a:pt x="1886" y="581"/>
                </a:lnTo>
                <a:lnTo>
                  <a:pt x="1882" y="583"/>
                </a:lnTo>
                <a:lnTo>
                  <a:pt x="1879" y="585"/>
                </a:lnTo>
                <a:lnTo>
                  <a:pt x="1879" y="587"/>
                </a:lnTo>
                <a:lnTo>
                  <a:pt x="1879" y="587"/>
                </a:lnTo>
                <a:lnTo>
                  <a:pt x="1879" y="591"/>
                </a:lnTo>
                <a:lnTo>
                  <a:pt x="1879" y="591"/>
                </a:lnTo>
                <a:lnTo>
                  <a:pt x="1879" y="593"/>
                </a:lnTo>
                <a:lnTo>
                  <a:pt x="1879" y="593"/>
                </a:lnTo>
                <a:lnTo>
                  <a:pt x="1882" y="593"/>
                </a:lnTo>
                <a:lnTo>
                  <a:pt x="1882" y="596"/>
                </a:lnTo>
                <a:lnTo>
                  <a:pt x="1884" y="596"/>
                </a:lnTo>
                <a:lnTo>
                  <a:pt x="1886" y="598"/>
                </a:lnTo>
                <a:lnTo>
                  <a:pt x="1888" y="598"/>
                </a:lnTo>
                <a:lnTo>
                  <a:pt x="1890" y="598"/>
                </a:lnTo>
                <a:lnTo>
                  <a:pt x="1888" y="600"/>
                </a:lnTo>
                <a:lnTo>
                  <a:pt x="1888" y="602"/>
                </a:lnTo>
                <a:lnTo>
                  <a:pt x="1888" y="602"/>
                </a:lnTo>
                <a:lnTo>
                  <a:pt x="1888" y="604"/>
                </a:lnTo>
                <a:lnTo>
                  <a:pt x="1892" y="604"/>
                </a:lnTo>
                <a:lnTo>
                  <a:pt x="1894" y="602"/>
                </a:lnTo>
                <a:lnTo>
                  <a:pt x="1894" y="602"/>
                </a:lnTo>
                <a:lnTo>
                  <a:pt x="1896" y="600"/>
                </a:lnTo>
                <a:lnTo>
                  <a:pt x="1898" y="602"/>
                </a:lnTo>
                <a:lnTo>
                  <a:pt x="1900" y="602"/>
                </a:lnTo>
                <a:lnTo>
                  <a:pt x="1896" y="602"/>
                </a:lnTo>
                <a:lnTo>
                  <a:pt x="1896" y="604"/>
                </a:lnTo>
                <a:lnTo>
                  <a:pt x="1896" y="604"/>
                </a:lnTo>
                <a:lnTo>
                  <a:pt x="1894" y="604"/>
                </a:lnTo>
                <a:lnTo>
                  <a:pt x="1892" y="606"/>
                </a:lnTo>
                <a:lnTo>
                  <a:pt x="1892" y="606"/>
                </a:lnTo>
                <a:lnTo>
                  <a:pt x="1894" y="608"/>
                </a:lnTo>
                <a:lnTo>
                  <a:pt x="1894" y="608"/>
                </a:lnTo>
                <a:lnTo>
                  <a:pt x="1894" y="610"/>
                </a:lnTo>
                <a:lnTo>
                  <a:pt x="1894" y="610"/>
                </a:lnTo>
                <a:lnTo>
                  <a:pt x="1894" y="612"/>
                </a:lnTo>
                <a:lnTo>
                  <a:pt x="1894" y="612"/>
                </a:lnTo>
                <a:lnTo>
                  <a:pt x="1894" y="612"/>
                </a:lnTo>
                <a:lnTo>
                  <a:pt x="1896" y="614"/>
                </a:lnTo>
                <a:lnTo>
                  <a:pt x="1898" y="617"/>
                </a:lnTo>
                <a:lnTo>
                  <a:pt x="1898" y="617"/>
                </a:lnTo>
                <a:lnTo>
                  <a:pt x="1898" y="619"/>
                </a:lnTo>
                <a:lnTo>
                  <a:pt x="1905" y="621"/>
                </a:lnTo>
                <a:lnTo>
                  <a:pt x="1905" y="621"/>
                </a:lnTo>
                <a:lnTo>
                  <a:pt x="1905" y="621"/>
                </a:lnTo>
                <a:lnTo>
                  <a:pt x="1907" y="621"/>
                </a:lnTo>
                <a:lnTo>
                  <a:pt x="1907" y="621"/>
                </a:lnTo>
                <a:lnTo>
                  <a:pt x="1907" y="623"/>
                </a:lnTo>
                <a:lnTo>
                  <a:pt x="1907" y="625"/>
                </a:lnTo>
                <a:lnTo>
                  <a:pt x="1909" y="625"/>
                </a:lnTo>
                <a:lnTo>
                  <a:pt x="1911" y="625"/>
                </a:lnTo>
                <a:lnTo>
                  <a:pt x="1915" y="625"/>
                </a:lnTo>
                <a:lnTo>
                  <a:pt x="1915" y="625"/>
                </a:lnTo>
                <a:lnTo>
                  <a:pt x="1913" y="627"/>
                </a:lnTo>
                <a:lnTo>
                  <a:pt x="1909" y="629"/>
                </a:lnTo>
                <a:lnTo>
                  <a:pt x="1909" y="629"/>
                </a:lnTo>
                <a:lnTo>
                  <a:pt x="1909" y="631"/>
                </a:lnTo>
                <a:lnTo>
                  <a:pt x="1911" y="631"/>
                </a:lnTo>
                <a:lnTo>
                  <a:pt x="1913" y="631"/>
                </a:lnTo>
                <a:lnTo>
                  <a:pt x="1915" y="631"/>
                </a:lnTo>
                <a:lnTo>
                  <a:pt x="1917" y="631"/>
                </a:lnTo>
                <a:lnTo>
                  <a:pt x="1915" y="629"/>
                </a:lnTo>
                <a:lnTo>
                  <a:pt x="1915" y="629"/>
                </a:lnTo>
                <a:lnTo>
                  <a:pt x="1917" y="629"/>
                </a:lnTo>
                <a:lnTo>
                  <a:pt x="1919" y="629"/>
                </a:lnTo>
                <a:lnTo>
                  <a:pt x="1919" y="629"/>
                </a:lnTo>
                <a:lnTo>
                  <a:pt x="1921" y="629"/>
                </a:lnTo>
                <a:lnTo>
                  <a:pt x="1923" y="629"/>
                </a:lnTo>
                <a:lnTo>
                  <a:pt x="1926" y="629"/>
                </a:lnTo>
                <a:lnTo>
                  <a:pt x="1928" y="629"/>
                </a:lnTo>
                <a:lnTo>
                  <a:pt x="1928" y="629"/>
                </a:lnTo>
                <a:lnTo>
                  <a:pt x="1930" y="629"/>
                </a:lnTo>
                <a:lnTo>
                  <a:pt x="1932" y="627"/>
                </a:lnTo>
                <a:lnTo>
                  <a:pt x="1932" y="627"/>
                </a:lnTo>
                <a:lnTo>
                  <a:pt x="1936" y="625"/>
                </a:lnTo>
                <a:lnTo>
                  <a:pt x="1940" y="623"/>
                </a:lnTo>
                <a:lnTo>
                  <a:pt x="1942" y="623"/>
                </a:lnTo>
                <a:lnTo>
                  <a:pt x="1942" y="621"/>
                </a:lnTo>
                <a:lnTo>
                  <a:pt x="1942" y="621"/>
                </a:lnTo>
                <a:lnTo>
                  <a:pt x="1942" y="621"/>
                </a:lnTo>
                <a:lnTo>
                  <a:pt x="1944" y="621"/>
                </a:lnTo>
                <a:lnTo>
                  <a:pt x="1942" y="623"/>
                </a:lnTo>
                <a:lnTo>
                  <a:pt x="1942" y="625"/>
                </a:lnTo>
                <a:lnTo>
                  <a:pt x="1940" y="625"/>
                </a:lnTo>
                <a:lnTo>
                  <a:pt x="1940" y="629"/>
                </a:lnTo>
                <a:lnTo>
                  <a:pt x="1940" y="633"/>
                </a:lnTo>
                <a:lnTo>
                  <a:pt x="1942" y="633"/>
                </a:lnTo>
                <a:lnTo>
                  <a:pt x="1942" y="633"/>
                </a:lnTo>
                <a:lnTo>
                  <a:pt x="1947" y="635"/>
                </a:lnTo>
                <a:lnTo>
                  <a:pt x="1947" y="635"/>
                </a:lnTo>
                <a:lnTo>
                  <a:pt x="1949" y="637"/>
                </a:lnTo>
                <a:lnTo>
                  <a:pt x="1951" y="637"/>
                </a:lnTo>
                <a:lnTo>
                  <a:pt x="1951" y="637"/>
                </a:lnTo>
                <a:lnTo>
                  <a:pt x="1955" y="635"/>
                </a:lnTo>
                <a:lnTo>
                  <a:pt x="1959" y="633"/>
                </a:lnTo>
                <a:lnTo>
                  <a:pt x="1959" y="633"/>
                </a:lnTo>
                <a:lnTo>
                  <a:pt x="1957" y="635"/>
                </a:lnTo>
                <a:lnTo>
                  <a:pt x="1957" y="637"/>
                </a:lnTo>
                <a:lnTo>
                  <a:pt x="1955" y="637"/>
                </a:lnTo>
                <a:lnTo>
                  <a:pt x="1953" y="640"/>
                </a:lnTo>
                <a:lnTo>
                  <a:pt x="1951" y="640"/>
                </a:lnTo>
                <a:lnTo>
                  <a:pt x="1951" y="640"/>
                </a:lnTo>
                <a:lnTo>
                  <a:pt x="1951" y="642"/>
                </a:lnTo>
                <a:lnTo>
                  <a:pt x="1959" y="646"/>
                </a:lnTo>
                <a:lnTo>
                  <a:pt x="1961" y="646"/>
                </a:lnTo>
                <a:lnTo>
                  <a:pt x="1963" y="646"/>
                </a:lnTo>
                <a:lnTo>
                  <a:pt x="1963" y="644"/>
                </a:lnTo>
                <a:lnTo>
                  <a:pt x="1965" y="642"/>
                </a:lnTo>
                <a:lnTo>
                  <a:pt x="1967" y="642"/>
                </a:lnTo>
                <a:lnTo>
                  <a:pt x="1967" y="642"/>
                </a:lnTo>
                <a:lnTo>
                  <a:pt x="1967" y="644"/>
                </a:lnTo>
                <a:lnTo>
                  <a:pt x="1965" y="646"/>
                </a:lnTo>
                <a:lnTo>
                  <a:pt x="1963" y="646"/>
                </a:lnTo>
                <a:lnTo>
                  <a:pt x="1963" y="648"/>
                </a:lnTo>
                <a:lnTo>
                  <a:pt x="1965" y="648"/>
                </a:lnTo>
                <a:lnTo>
                  <a:pt x="1965" y="648"/>
                </a:lnTo>
                <a:lnTo>
                  <a:pt x="1965" y="650"/>
                </a:lnTo>
                <a:lnTo>
                  <a:pt x="1967" y="648"/>
                </a:lnTo>
                <a:lnTo>
                  <a:pt x="1970" y="648"/>
                </a:lnTo>
                <a:lnTo>
                  <a:pt x="1970" y="650"/>
                </a:lnTo>
                <a:lnTo>
                  <a:pt x="1970" y="650"/>
                </a:lnTo>
                <a:lnTo>
                  <a:pt x="1972" y="650"/>
                </a:lnTo>
                <a:lnTo>
                  <a:pt x="1974" y="650"/>
                </a:lnTo>
                <a:lnTo>
                  <a:pt x="1974" y="650"/>
                </a:lnTo>
                <a:lnTo>
                  <a:pt x="1976" y="650"/>
                </a:lnTo>
                <a:lnTo>
                  <a:pt x="1974" y="648"/>
                </a:lnTo>
                <a:lnTo>
                  <a:pt x="1972" y="648"/>
                </a:lnTo>
                <a:lnTo>
                  <a:pt x="1972" y="646"/>
                </a:lnTo>
                <a:lnTo>
                  <a:pt x="1976" y="648"/>
                </a:lnTo>
                <a:lnTo>
                  <a:pt x="1976" y="648"/>
                </a:lnTo>
                <a:lnTo>
                  <a:pt x="1980" y="648"/>
                </a:lnTo>
                <a:lnTo>
                  <a:pt x="1982" y="648"/>
                </a:lnTo>
                <a:lnTo>
                  <a:pt x="1982" y="646"/>
                </a:lnTo>
                <a:lnTo>
                  <a:pt x="1982" y="642"/>
                </a:lnTo>
                <a:lnTo>
                  <a:pt x="1982" y="640"/>
                </a:lnTo>
                <a:lnTo>
                  <a:pt x="1982" y="640"/>
                </a:lnTo>
                <a:lnTo>
                  <a:pt x="1982" y="637"/>
                </a:lnTo>
                <a:lnTo>
                  <a:pt x="1980" y="637"/>
                </a:lnTo>
                <a:lnTo>
                  <a:pt x="1978" y="637"/>
                </a:lnTo>
                <a:lnTo>
                  <a:pt x="1976" y="635"/>
                </a:lnTo>
                <a:lnTo>
                  <a:pt x="1972" y="635"/>
                </a:lnTo>
                <a:lnTo>
                  <a:pt x="1972" y="635"/>
                </a:lnTo>
                <a:lnTo>
                  <a:pt x="1972" y="633"/>
                </a:lnTo>
                <a:lnTo>
                  <a:pt x="1974" y="633"/>
                </a:lnTo>
                <a:lnTo>
                  <a:pt x="1976" y="635"/>
                </a:lnTo>
                <a:lnTo>
                  <a:pt x="1980" y="635"/>
                </a:lnTo>
                <a:lnTo>
                  <a:pt x="1982" y="635"/>
                </a:lnTo>
                <a:lnTo>
                  <a:pt x="1982" y="635"/>
                </a:lnTo>
                <a:lnTo>
                  <a:pt x="1984" y="635"/>
                </a:lnTo>
                <a:lnTo>
                  <a:pt x="1988" y="631"/>
                </a:lnTo>
                <a:lnTo>
                  <a:pt x="1991" y="623"/>
                </a:lnTo>
                <a:lnTo>
                  <a:pt x="1993" y="617"/>
                </a:lnTo>
                <a:lnTo>
                  <a:pt x="1993" y="614"/>
                </a:lnTo>
                <a:lnTo>
                  <a:pt x="1995" y="612"/>
                </a:lnTo>
                <a:lnTo>
                  <a:pt x="1995" y="610"/>
                </a:lnTo>
                <a:lnTo>
                  <a:pt x="1991" y="610"/>
                </a:lnTo>
                <a:lnTo>
                  <a:pt x="1991" y="608"/>
                </a:lnTo>
                <a:lnTo>
                  <a:pt x="1995" y="608"/>
                </a:lnTo>
                <a:lnTo>
                  <a:pt x="1995" y="608"/>
                </a:lnTo>
                <a:lnTo>
                  <a:pt x="1997" y="606"/>
                </a:lnTo>
                <a:lnTo>
                  <a:pt x="1997" y="604"/>
                </a:lnTo>
                <a:lnTo>
                  <a:pt x="1997" y="604"/>
                </a:lnTo>
                <a:lnTo>
                  <a:pt x="1997" y="602"/>
                </a:lnTo>
                <a:lnTo>
                  <a:pt x="1995" y="600"/>
                </a:lnTo>
                <a:lnTo>
                  <a:pt x="1995" y="598"/>
                </a:lnTo>
                <a:lnTo>
                  <a:pt x="1997" y="596"/>
                </a:lnTo>
                <a:lnTo>
                  <a:pt x="1997" y="593"/>
                </a:lnTo>
                <a:lnTo>
                  <a:pt x="1995" y="593"/>
                </a:lnTo>
                <a:lnTo>
                  <a:pt x="1997" y="591"/>
                </a:lnTo>
                <a:lnTo>
                  <a:pt x="1997" y="591"/>
                </a:lnTo>
                <a:lnTo>
                  <a:pt x="1993" y="589"/>
                </a:lnTo>
                <a:lnTo>
                  <a:pt x="1988" y="589"/>
                </a:lnTo>
                <a:lnTo>
                  <a:pt x="1986" y="587"/>
                </a:lnTo>
                <a:lnTo>
                  <a:pt x="1986" y="587"/>
                </a:lnTo>
                <a:lnTo>
                  <a:pt x="1986" y="587"/>
                </a:lnTo>
                <a:lnTo>
                  <a:pt x="1988" y="587"/>
                </a:lnTo>
                <a:lnTo>
                  <a:pt x="1993" y="587"/>
                </a:lnTo>
                <a:lnTo>
                  <a:pt x="1995" y="587"/>
                </a:lnTo>
                <a:lnTo>
                  <a:pt x="1999" y="587"/>
                </a:lnTo>
                <a:lnTo>
                  <a:pt x="1999" y="587"/>
                </a:lnTo>
                <a:lnTo>
                  <a:pt x="2001" y="587"/>
                </a:lnTo>
                <a:lnTo>
                  <a:pt x="2003" y="583"/>
                </a:lnTo>
                <a:lnTo>
                  <a:pt x="2005" y="583"/>
                </a:lnTo>
                <a:lnTo>
                  <a:pt x="2005" y="581"/>
                </a:lnTo>
                <a:lnTo>
                  <a:pt x="2001" y="579"/>
                </a:lnTo>
                <a:lnTo>
                  <a:pt x="1999" y="579"/>
                </a:lnTo>
                <a:lnTo>
                  <a:pt x="1997" y="577"/>
                </a:lnTo>
                <a:lnTo>
                  <a:pt x="1997" y="577"/>
                </a:lnTo>
                <a:lnTo>
                  <a:pt x="1999" y="577"/>
                </a:lnTo>
                <a:lnTo>
                  <a:pt x="1999" y="577"/>
                </a:lnTo>
                <a:lnTo>
                  <a:pt x="2001" y="579"/>
                </a:lnTo>
                <a:lnTo>
                  <a:pt x="2005" y="579"/>
                </a:lnTo>
                <a:lnTo>
                  <a:pt x="2007" y="579"/>
                </a:lnTo>
                <a:lnTo>
                  <a:pt x="2007" y="579"/>
                </a:lnTo>
                <a:lnTo>
                  <a:pt x="2009" y="579"/>
                </a:lnTo>
                <a:lnTo>
                  <a:pt x="2011" y="577"/>
                </a:lnTo>
                <a:lnTo>
                  <a:pt x="2011" y="575"/>
                </a:lnTo>
                <a:lnTo>
                  <a:pt x="2011" y="575"/>
                </a:lnTo>
                <a:lnTo>
                  <a:pt x="2011" y="572"/>
                </a:lnTo>
                <a:lnTo>
                  <a:pt x="2014" y="572"/>
                </a:lnTo>
                <a:lnTo>
                  <a:pt x="2014" y="568"/>
                </a:lnTo>
                <a:lnTo>
                  <a:pt x="2016" y="570"/>
                </a:lnTo>
                <a:lnTo>
                  <a:pt x="2018" y="568"/>
                </a:lnTo>
                <a:lnTo>
                  <a:pt x="2018" y="566"/>
                </a:lnTo>
                <a:lnTo>
                  <a:pt x="2020" y="564"/>
                </a:lnTo>
                <a:lnTo>
                  <a:pt x="2020" y="564"/>
                </a:lnTo>
                <a:lnTo>
                  <a:pt x="2018" y="560"/>
                </a:lnTo>
                <a:lnTo>
                  <a:pt x="2020" y="556"/>
                </a:lnTo>
                <a:lnTo>
                  <a:pt x="2016" y="554"/>
                </a:lnTo>
                <a:lnTo>
                  <a:pt x="2014" y="554"/>
                </a:lnTo>
                <a:lnTo>
                  <a:pt x="2014" y="556"/>
                </a:lnTo>
                <a:lnTo>
                  <a:pt x="2011" y="554"/>
                </a:lnTo>
                <a:lnTo>
                  <a:pt x="2005" y="552"/>
                </a:lnTo>
                <a:lnTo>
                  <a:pt x="2011" y="552"/>
                </a:lnTo>
                <a:lnTo>
                  <a:pt x="2014" y="552"/>
                </a:lnTo>
                <a:lnTo>
                  <a:pt x="2014" y="554"/>
                </a:lnTo>
                <a:lnTo>
                  <a:pt x="2018" y="554"/>
                </a:lnTo>
                <a:lnTo>
                  <a:pt x="2018" y="552"/>
                </a:lnTo>
                <a:lnTo>
                  <a:pt x="2018" y="552"/>
                </a:lnTo>
                <a:lnTo>
                  <a:pt x="2022" y="549"/>
                </a:lnTo>
                <a:lnTo>
                  <a:pt x="2024" y="549"/>
                </a:lnTo>
                <a:lnTo>
                  <a:pt x="2026" y="547"/>
                </a:lnTo>
                <a:lnTo>
                  <a:pt x="2026" y="545"/>
                </a:lnTo>
                <a:lnTo>
                  <a:pt x="2024" y="545"/>
                </a:lnTo>
                <a:lnTo>
                  <a:pt x="2022" y="543"/>
                </a:lnTo>
                <a:lnTo>
                  <a:pt x="2020" y="539"/>
                </a:lnTo>
                <a:lnTo>
                  <a:pt x="2018" y="537"/>
                </a:lnTo>
                <a:lnTo>
                  <a:pt x="2016" y="539"/>
                </a:lnTo>
                <a:lnTo>
                  <a:pt x="2014" y="539"/>
                </a:lnTo>
                <a:lnTo>
                  <a:pt x="2014" y="535"/>
                </a:lnTo>
                <a:lnTo>
                  <a:pt x="2011" y="535"/>
                </a:lnTo>
                <a:lnTo>
                  <a:pt x="2011" y="533"/>
                </a:lnTo>
                <a:lnTo>
                  <a:pt x="2016" y="533"/>
                </a:lnTo>
                <a:lnTo>
                  <a:pt x="2018" y="533"/>
                </a:lnTo>
                <a:lnTo>
                  <a:pt x="2024" y="535"/>
                </a:lnTo>
                <a:lnTo>
                  <a:pt x="2028" y="533"/>
                </a:lnTo>
                <a:lnTo>
                  <a:pt x="2028" y="533"/>
                </a:lnTo>
                <a:lnTo>
                  <a:pt x="2032" y="528"/>
                </a:lnTo>
                <a:lnTo>
                  <a:pt x="2032" y="528"/>
                </a:lnTo>
                <a:lnTo>
                  <a:pt x="2035" y="526"/>
                </a:lnTo>
                <a:lnTo>
                  <a:pt x="2032" y="526"/>
                </a:lnTo>
                <a:lnTo>
                  <a:pt x="2026" y="522"/>
                </a:lnTo>
                <a:lnTo>
                  <a:pt x="2026" y="522"/>
                </a:lnTo>
                <a:lnTo>
                  <a:pt x="2028" y="522"/>
                </a:lnTo>
                <a:lnTo>
                  <a:pt x="2037" y="522"/>
                </a:lnTo>
                <a:lnTo>
                  <a:pt x="2041" y="520"/>
                </a:lnTo>
                <a:lnTo>
                  <a:pt x="2047" y="520"/>
                </a:lnTo>
                <a:lnTo>
                  <a:pt x="2053" y="518"/>
                </a:lnTo>
                <a:lnTo>
                  <a:pt x="2053" y="516"/>
                </a:lnTo>
                <a:lnTo>
                  <a:pt x="2053" y="516"/>
                </a:lnTo>
                <a:lnTo>
                  <a:pt x="2051" y="514"/>
                </a:lnTo>
                <a:lnTo>
                  <a:pt x="2049" y="512"/>
                </a:lnTo>
                <a:lnTo>
                  <a:pt x="2051" y="512"/>
                </a:lnTo>
                <a:lnTo>
                  <a:pt x="2055" y="514"/>
                </a:lnTo>
                <a:lnTo>
                  <a:pt x="2055" y="512"/>
                </a:lnTo>
                <a:lnTo>
                  <a:pt x="2058" y="508"/>
                </a:lnTo>
                <a:lnTo>
                  <a:pt x="2060" y="508"/>
                </a:lnTo>
                <a:lnTo>
                  <a:pt x="2062" y="505"/>
                </a:lnTo>
                <a:lnTo>
                  <a:pt x="2058" y="503"/>
                </a:lnTo>
                <a:lnTo>
                  <a:pt x="2055" y="503"/>
                </a:lnTo>
                <a:lnTo>
                  <a:pt x="2055" y="501"/>
                </a:lnTo>
                <a:lnTo>
                  <a:pt x="2060" y="503"/>
                </a:lnTo>
                <a:lnTo>
                  <a:pt x="2064" y="503"/>
                </a:lnTo>
                <a:lnTo>
                  <a:pt x="2068" y="503"/>
                </a:lnTo>
                <a:lnTo>
                  <a:pt x="2068" y="503"/>
                </a:lnTo>
                <a:lnTo>
                  <a:pt x="2064" y="508"/>
                </a:lnTo>
                <a:lnTo>
                  <a:pt x="2060" y="512"/>
                </a:lnTo>
                <a:lnTo>
                  <a:pt x="2060" y="514"/>
                </a:lnTo>
                <a:lnTo>
                  <a:pt x="2060" y="516"/>
                </a:lnTo>
                <a:lnTo>
                  <a:pt x="2060" y="516"/>
                </a:lnTo>
                <a:lnTo>
                  <a:pt x="2058" y="518"/>
                </a:lnTo>
                <a:lnTo>
                  <a:pt x="2058" y="520"/>
                </a:lnTo>
                <a:lnTo>
                  <a:pt x="2062" y="522"/>
                </a:lnTo>
                <a:lnTo>
                  <a:pt x="2062" y="520"/>
                </a:lnTo>
                <a:lnTo>
                  <a:pt x="2064" y="520"/>
                </a:lnTo>
                <a:lnTo>
                  <a:pt x="2066" y="520"/>
                </a:lnTo>
                <a:lnTo>
                  <a:pt x="2066" y="518"/>
                </a:lnTo>
                <a:lnTo>
                  <a:pt x="2068" y="516"/>
                </a:lnTo>
                <a:lnTo>
                  <a:pt x="2068" y="516"/>
                </a:lnTo>
                <a:lnTo>
                  <a:pt x="2070" y="514"/>
                </a:lnTo>
                <a:lnTo>
                  <a:pt x="2072" y="516"/>
                </a:lnTo>
                <a:lnTo>
                  <a:pt x="2072" y="516"/>
                </a:lnTo>
                <a:lnTo>
                  <a:pt x="2074" y="518"/>
                </a:lnTo>
                <a:lnTo>
                  <a:pt x="2076" y="516"/>
                </a:lnTo>
                <a:lnTo>
                  <a:pt x="2076" y="516"/>
                </a:lnTo>
                <a:lnTo>
                  <a:pt x="2076" y="516"/>
                </a:lnTo>
                <a:lnTo>
                  <a:pt x="2079" y="514"/>
                </a:lnTo>
                <a:lnTo>
                  <a:pt x="2079" y="512"/>
                </a:lnTo>
                <a:lnTo>
                  <a:pt x="2079" y="512"/>
                </a:lnTo>
                <a:lnTo>
                  <a:pt x="2081" y="512"/>
                </a:lnTo>
                <a:lnTo>
                  <a:pt x="2081" y="514"/>
                </a:lnTo>
                <a:lnTo>
                  <a:pt x="2081" y="516"/>
                </a:lnTo>
                <a:lnTo>
                  <a:pt x="2083" y="514"/>
                </a:lnTo>
                <a:lnTo>
                  <a:pt x="2085" y="512"/>
                </a:lnTo>
                <a:lnTo>
                  <a:pt x="2089" y="510"/>
                </a:lnTo>
                <a:lnTo>
                  <a:pt x="2091" y="510"/>
                </a:lnTo>
                <a:lnTo>
                  <a:pt x="2091" y="508"/>
                </a:lnTo>
                <a:lnTo>
                  <a:pt x="2089" y="503"/>
                </a:lnTo>
                <a:lnTo>
                  <a:pt x="2089" y="503"/>
                </a:lnTo>
                <a:lnTo>
                  <a:pt x="2089" y="503"/>
                </a:lnTo>
                <a:lnTo>
                  <a:pt x="2089" y="501"/>
                </a:lnTo>
                <a:lnTo>
                  <a:pt x="2089" y="501"/>
                </a:lnTo>
                <a:lnTo>
                  <a:pt x="2091" y="503"/>
                </a:lnTo>
                <a:lnTo>
                  <a:pt x="2091" y="503"/>
                </a:lnTo>
                <a:lnTo>
                  <a:pt x="2095" y="505"/>
                </a:lnTo>
                <a:lnTo>
                  <a:pt x="2097" y="505"/>
                </a:lnTo>
                <a:lnTo>
                  <a:pt x="2097" y="505"/>
                </a:lnTo>
                <a:lnTo>
                  <a:pt x="2099" y="505"/>
                </a:lnTo>
                <a:lnTo>
                  <a:pt x="2106" y="501"/>
                </a:lnTo>
                <a:lnTo>
                  <a:pt x="2106" y="501"/>
                </a:lnTo>
                <a:lnTo>
                  <a:pt x="2108" y="499"/>
                </a:lnTo>
                <a:lnTo>
                  <a:pt x="2108" y="497"/>
                </a:lnTo>
                <a:lnTo>
                  <a:pt x="2110" y="497"/>
                </a:lnTo>
                <a:lnTo>
                  <a:pt x="2110" y="497"/>
                </a:lnTo>
                <a:lnTo>
                  <a:pt x="2112" y="497"/>
                </a:lnTo>
                <a:lnTo>
                  <a:pt x="2112" y="495"/>
                </a:lnTo>
                <a:lnTo>
                  <a:pt x="2114" y="495"/>
                </a:lnTo>
                <a:lnTo>
                  <a:pt x="2116" y="489"/>
                </a:lnTo>
                <a:lnTo>
                  <a:pt x="2120" y="482"/>
                </a:lnTo>
                <a:lnTo>
                  <a:pt x="2123" y="482"/>
                </a:lnTo>
                <a:lnTo>
                  <a:pt x="2123" y="480"/>
                </a:lnTo>
                <a:lnTo>
                  <a:pt x="2123" y="478"/>
                </a:lnTo>
                <a:lnTo>
                  <a:pt x="2123" y="478"/>
                </a:lnTo>
                <a:lnTo>
                  <a:pt x="2123" y="478"/>
                </a:lnTo>
                <a:lnTo>
                  <a:pt x="2125" y="476"/>
                </a:lnTo>
                <a:lnTo>
                  <a:pt x="2125" y="476"/>
                </a:lnTo>
                <a:lnTo>
                  <a:pt x="2127" y="472"/>
                </a:lnTo>
                <a:lnTo>
                  <a:pt x="2129" y="472"/>
                </a:lnTo>
                <a:lnTo>
                  <a:pt x="2129" y="472"/>
                </a:lnTo>
                <a:lnTo>
                  <a:pt x="2131" y="470"/>
                </a:lnTo>
                <a:lnTo>
                  <a:pt x="2137" y="466"/>
                </a:lnTo>
                <a:lnTo>
                  <a:pt x="2139" y="466"/>
                </a:lnTo>
                <a:lnTo>
                  <a:pt x="2139" y="466"/>
                </a:lnTo>
                <a:lnTo>
                  <a:pt x="2141" y="463"/>
                </a:lnTo>
                <a:lnTo>
                  <a:pt x="2141" y="461"/>
                </a:lnTo>
                <a:lnTo>
                  <a:pt x="2141" y="459"/>
                </a:lnTo>
                <a:lnTo>
                  <a:pt x="2139" y="457"/>
                </a:lnTo>
                <a:lnTo>
                  <a:pt x="2139" y="457"/>
                </a:lnTo>
                <a:lnTo>
                  <a:pt x="2139" y="457"/>
                </a:lnTo>
                <a:lnTo>
                  <a:pt x="2141" y="457"/>
                </a:lnTo>
                <a:lnTo>
                  <a:pt x="2141" y="457"/>
                </a:lnTo>
                <a:lnTo>
                  <a:pt x="2141" y="455"/>
                </a:lnTo>
                <a:lnTo>
                  <a:pt x="2139" y="455"/>
                </a:lnTo>
                <a:lnTo>
                  <a:pt x="2139" y="453"/>
                </a:lnTo>
                <a:lnTo>
                  <a:pt x="2139" y="453"/>
                </a:lnTo>
                <a:lnTo>
                  <a:pt x="2141" y="453"/>
                </a:lnTo>
                <a:lnTo>
                  <a:pt x="2148" y="457"/>
                </a:lnTo>
                <a:lnTo>
                  <a:pt x="2152" y="459"/>
                </a:lnTo>
                <a:lnTo>
                  <a:pt x="2156" y="461"/>
                </a:lnTo>
                <a:lnTo>
                  <a:pt x="2158" y="461"/>
                </a:lnTo>
                <a:lnTo>
                  <a:pt x="2160" y="461"/>
                </a:lnTo>
                <a:lnTo>
                  <a:pt x="2164" y="459"/>
                </a:lnTo>
                <a:lnTo>
                  <a:pt x="2164" y="459"/>
                </a:lnTo>
                <a:lnTo>
                  <a:pt x="2162" y="457"/>
                </a:lnTo>
                <a:lnTo>
                  <a:pt x="2162" y="457"/>
                </a:lnTo>
                <a:lnTo>
                  <a:pt x="2169" y="459"/>
                </a:lnTo>
                <a:lnTo>
                  <a:pt x="2171" y="459"/>
                </a:lnTo>
                <a:lnTo>
                  <a:pt x="2173" y="457"/>
                </a:lnTo>
                <a:lnTo>
                  <a:pt x="2173" y="455"/>
                </a:lnTo>
                <a:lnTo>
                  <a:pt x="2175" y="455"/>
                </a:lnTo>
                <a:lnTo>
                  <a:pt x="2177" y="455"/>
                </a:lnTo>
                <a:lnTo>
                  <a:pt x="2181" y="455"/>
                </a:lnTo>
                <a:lnTo>
                  <a:pt x="2183" y="455"/>
                </a:lnTo>
                <a:lnTo>
                  <a:pt x="2185" y="455"/>
                </a:lnTo>
                <a:lnTo>
                  <a:pt x="2190" y="455"/>
                </a:lnTo>
                <a:lnTo>
                  <a:pt x="2196" y="453"/>
                </a:lnTo>
                <a:lnTo>
                  <a:pt x="2200" y="451"/>
                </a:lnTo>
                <a:lnTo>
                  <a:pt x="2204" y="451"/>
                </a:lnTo>
                <a:lnTo>
                  <a:pt x="2213" y="449"/>
                </a:lnTo>
                <a:lnTo>
                  <a:pt x="2215" y="449"/>
                </a:lnTo>
                <a:lnTo>
                  <a:pt x="2219" y="447"/>
                </a:lnTo>
                <a:lnTo>
                  <a:pt x="2221" y="447"/>
                </a:lnTo>
                <a:lnTo>
                  <a:pt x="2223" y="447"/>
                </a:lnTo>
                <a:lnTo>
                  <a:pt x="2225" y="447"/>
                </a:lnTo>
                <a:lnTo>
                  <a:pt x="2227" y="445"/>
                </a:lnTo>
                <a:lnTo>
                  <a:pt x="2229" y="445"/>
                </a:lnTo>
                <a:lnTo>
                  <a:pt x="2231" y="443"/>
                </a:lnTo>
                <a:lnTo>
                  <a:pt x="2236" y="440"/>
                </a:lnTo>
                <a:lnTo>
                  <a:pt x="2236" y="440"/>
                </a:lnTo>
                <a:lnTo>
                  <a:pt x="2236" y="440"/>
                </a:lnTo>
                <a:lnTo>
                  <a:pt x="2238" y="438"/>
                </a:lnTo>
                <a:lnTo>
                  <a:pt x="2238" y="436"/>
                </a:lnTo>
                <a:lnTo>
                  <a:pt x="2242" y="436"/>
                </a:lnTo>
                <a:lnTo>
                  <a:pt x="2244" y="434"/>
                </a:lnTo>
                <a:lnTo>
                  <a:pt x="2244" y="434"/>
                </a:lnTo>
                <a:lnTo>
                  <a:pt x="2242" y="432"/>
                </a:lnTo>
                <a:lnTo>
                  <a:pt x="2244" y="432"/>
                </a:lnTo>
                <a:lnTo>
                  <a:pt x="2248" y="430"/>
                </a:lnTo>
                <a:lnTo>
                  <a:pt x="2248" y="430"/>
                </a:lnTo>
                <a:lnTo>
                  <a:pt x="2252" y="428"/>
                </a:lnTo>
                <a:lnTo>
                  <a:pt x="2257" y="428"/>
                </a:lnTo>
                <a:close/>
                <a:moveTo>
                  <a:pt x="1886" y="1627"/>
                </a:moveTo>
                <a:lnTo>
                  <a:pt x="1882" y="1627"/>
                </a:lnTo>
                <a:lnTo>
                  <a:pt x="1879" y="1627"/>
                </a:lnTo>
                <a:lnTo>
                  <a:pt x="1877" y="1629"/>
                </a:lnTo>
                <a:lnTo>
                  <a:pt x="1877" y="1631"/>
                </a:lnTo>
                <a:lnTo>
                  <a:pt x="1879" y="1631"/>
                </a:lnTo>
                <a:lnTo>
                  <a:pt x="1882" y="1631"/>
                </a:lnTo>
                <a:lnTo>
                  <a:pt x="1884" y="1631"/>
                </a:lnTo>
                <a:lnTo>
                  <a:pt x="1884" y="1631"/>
                </a:lnTo>
                <a:lnTo>
                  <a:pt x="1886" y="1631"/>
                </a:lnTo>
                <a:lnTo>
                  <a:pt x="1888" y="1627"/>
                </a:lnTo>
                <a:lnTo>
                  <a:pt x="1888" y="1627"/>
                </a:lnTo>
                <a:lnTo>
                  <a:pt x="1886" y="1627"/>
                </a:lnTo>
                <a:close/>
                <a:moveTo>
                  <a:pt x="1882" y="1625"/>
                </a:moveTo>
                <a:lnTo>
                  <a:pt x="1884" y="1623"/>
                </a:lnTo>
                <a:lnTo>
                  <a:pt x="1884" y="1623"/>
                </a:lnTo>
                <a:lnTo>
                  <a:pt x="1882" y="1623"/>
                </a:lnTo>
                <a:lnTo>
                  <a:pt x="1882" y="1623"/>
                </a:lnTo>
                <a:lnTo>
                  <a:pt x="1882" y="1623"/>
                </a:lnTo>
                <a:lnTo>
                  <a:pt x="1879" y="1623"/>
                </a:lnTo>
                <a:lnTo>
                  <a:pt x="1879" y="1623"/>
                </a:lnTo>
                <a:lnTo>
                  <a:pt x="1879" y="1625"/>
                </a:lnTo>
                <a:lnTo>
                  <a:pt x="1879" y="1627"/>
                </a:lnTo>
                <a:lnTo>
                  <a:pt x="1882" y="1625"/>
                </a:lnTo>
                <a:close/>
                <a:moveTo>
                  <a:pt x="1877" y="1629"/>
                </a:moveTo>
                <a:lnTo>
                  <a:pt x="1879" y="1627"/>
                </a:lnTo>
                <a:lnTo>
                  <a:pt x="1877" y="1625"/>
                </a:lnTo>
                <a:lnTo>
                  <a:pt x="1877" y="1623"/>
                </a:lnTo>
                <a:lnTo>
                  <a:pt x="1877" y="1623"/>
                </a:lnTo>
                <a:lnTo>
                  <a:pt x="1877" y="1623"/>
                </a:lnTo>
                <a:lnTo>
                  <a:pt x="1877" y="1623"/>
                </a:lnTo>
                <a:lnTo>
                  <a:pt x="1877" y="1625"/>
                </a:lnTo>
                <a:lnTo>
                  <a:pt x="1877" y="1627"/>
                </a:lnTo>
                <a:lnTo>
                  <a:pt x="1875" y="1627"/>
                </a:lnTo>
                <a:lnTo>
                  <a:pt x="1875" y="1629"/>
                </a:lnTo>
                <a:lnTo>
                  <a:pt x="1875" y="1631"/>
                </a:lnTo>
                <a:lnTo>
                  <a:pt x="1877" y="1631"/>
                </a:lnTo>
                <a:lnTo>
                  <a:pt x="1877" y="1629"/>
                </a:lnTo>
                <a:close/>
                <a:moveTo>
                  <a:pt x="1890" y="1629"/>
                </a:moveTo>
                <a:lnTo>
                  <a:pt x="1890" y="1631"/>
                </a:lnTo>
                <a:lnTo>
                  <a:pt x="1888" y="1631"/>
                </a:lnTo>
                <a:lnTo>
                  <a:pt x="1886" y="1631"/>
                </a:lnTo>
                <a:lnTo>
                  <a:pt x="1886" y="1633"/>
                </a:lnTo>
                <a:lnTo>
                  <a:pt x="1888" y="1633"/>
                </a:lnTo>
                <a:lnTo>
                  <a:pt x="1892" y="1633"/>
                </a:lnTo>
                <a:lnTo>
                  <a:pt x="1892" y="1631"/>
                </a:lnTo>
                <a:lnTo>
                  <a:pt x="1892" y="1631"/>
                </a:lnTo>
                <a:lnTo>
                  <a:pt x="1892" y="1631"/>
                </a:lnTo>
                <a:lnTo>
                  <a:pt x="1890" y="1629"/>
                </a:lnTo>
                <a:close/>
                <a:moveTo>
                  <a:pt x="2156" y="1032"/>
                </a:moveTo>
                <a:lnTo>
                  <a:pt x="2154" y="1034"/>
                </a:lnTo>
                <a:lnTo>
                  <a:pt x="2154" y="1036"/>
                </a:lnTo>
                <a:lnTo>
                  <a:pt x="2154" y="1036"/>
                </a:lnTo>
                <a:lnTo>
                  <a:pt x="2156" y="1036"/>
                </a:lnTo>
                <a:lnTo>
                  <a:pt x="2156" y="1034"/>
                </a:lnTo>
                <a:lnTo>
                  <a:pt x="2156" y="1034"/>
                </a:lnTo>
                <a:lnTo>
                  <a:pt x="2156" y="1032"/>
                </a:lnTo>
                <a:close/>
                <a:moveTo>
                  <a:pt x="1963" y="1671"/>
                </a:moveTo>
                <a:lnTo>
                  <a:pt x="1961" y="1671"/>
                </a:lnTo>
                <a:lnTo>
                  <a:pt x="1961" y="1671"/>
                </a:lnTo>
                <a:lnTo>
                  <a:pt x="1961" y="1673"/>
                </a:lnTo>
                <a:lnTo>
                  <a:pt x="1961" y="1675"/>
                </a:lnTo>
                <a:lnTo>
                  <a:pt x="1963" y="1673"/>
                </a:lnTo>
                <a:lnTo>
                  <a:pt x="1963" y="1671"/>
                </a:lnTo>
                <a:lnTo>
                  <a:pt x="1963" y="1671"/>
                </a:lnTo>
                <a:lnTo>
                  <a:pt x="1963" y="1671"/>
                </a:lnTo>
                <a:lnTo>
                  <a:pt x="1963" y="1671"/>
                </a:lnTo>
                <a:close/>
                <a:moveTo>
                  <a:pt x="2242" y="1063"/>
                </a:moveTo>
                <a:lnTo>
                  <a:pt x="2242" y="1061"/>
                </a:lnTo>
                <a:lnTo>
                  <a:pt x="2242" y="1061"/>
                </a:lnTo>
                <a:lnTo>
                  <a:pt x="2238" y="1061"/>
                </a:lnTo>
                <a:lnTo>
                  <a:pt x="2236" y="1061"/>
                </a:lnTo>
                <a:lnTo>
                  <a:pt x="2234" y="1059"/>
                </a:lnTo>
                <a:lnTo>
                  <a:pt x="2234" y="1059"/>
                </a:lnTo>
                <a:lnTo>
                  <a:pt x="2234" y="1061"/>
                </a:lnTo>
                <a:lnTo>
                  <a:pt x="2234" y="1061"/>
                </a:lnTo>
                <a:lnTo>
                  <a:pt x="2236" y="1063"/>
                </a:lnTo>
                <a:lnTo>
                  <a:pt x="2240" y="1063"/>
                </a:lnTo>
                <a:lnTo>
                  <a:pt x="2242" y="1063"/>
                </a:lnTo>
                <a:lnTo>
                  <a:pt x="2242" y="1063"/>
                </a:lnTo>
                <a:close/>
                <a:moveTo>
                  <a:pt x="2246" y="1384"/>
                </a:moveTo>
                <a:lnTo>
                  <a:pt x="2244" y="1382"/>
                </a:lnTo>
                <a:lnTo>
                  <a:pt x="2244" y="1382"/>
                </a:lnTo>
                <a:lnTo>
                  <a:pt x="2240" y="1384"/>
                </a:lnTo>
                <a:lnTo>
                  <a:pt x="2240" y="1384"/>
                </a:lnTo>
                <a:lnTo>
                  <a:pt x="2240" y="1384"/>
                </a:lnTo>
                <a:lnTo>
                  <a:pt x="2242" y="1386"/>
                </a:lnTo>
                <a:lnTo>
                  <a:pt x="2242" y="1386"/>
                </a:lnTo>
                <a:lnTo>
                  <a:pt x="2244" y="1386"/>
                </a:lnTo>
                <a:lnTo>
                  <a:pt x="2246" y="1384"/>
                </a:lnTo>
                <a:lnTo>
                  <a:pt x="2246" y="1384"/>
                </a:lnTo>
                <a:close/>
                <a:moveTo>
                  <a:pt x="2244" y="1076"/>
                </a:moveTo>
                <a:lnTo>
                  <a:pt x="2244" y="1076"/>
                </a:lnTo>
                <a:lnTo>
                  <a:pt x="2244" y="1076"/>
                </a:lnTo>
                <a:lnTo>
                  <a:pt x="2246" y="1076"/>
                </a:lnTo>
                <a:lnTo>
                  <a:pt x="2244" y="1076"/>
                </a:lnTo>
                <a:lnTo>
                  <a:pt x="2244" y="1074"/>
                </a:lnTo>
                <a:lnTo>
                  <a:pt x="2244" y="1074"/>
                </a:lnTo>
                <a:lnTo>
                  <a:pt x="2242" y="1076"/>
                </a:lnTo>
                <a:lnTo>
                  <a:pt x="2244" y="1076"/>
                </a:lnTo>
                <a:close/>
                <a:moveTo>
                  <a:pt x="2246" y="1386"/>
                </a:moveTo>
                <a:lnTo>
                  <a:pt x="2246" y="1386"/>
                </a:lnTo>
                <a:lnTo>
                  <a:pt x="2244" y="1386"/>
                </a:lnTo>
                <a:lnTo>
                  <a:pt x="2244" y="1388"/>
                </a:lnTo>
                <a:lnTo>
                  <a:pt x="2246" y="1388"/>
                </a:lnTo>
                <a:lnTo>
                  <a:pt x="2246" y="1388"/>
                </a:lnTo>
                <a:lnTo>
                  <a:pt x="2246" y="1388"/>
                </a:lnTo>
                <a:lnTo>
                  <a:pt x="2246" y="1388"/>
                </a:lnTo>
                <a:lnTo>
                  <a:pt x="2246" y="1386"/>
                </a:lnTo>
                <a:close/>
                <a:moveTo>
                  <a:pt x="2213" y="1044"/>
                </a:moveTo>
                <a:lnTo>
                  <a:pt x="2211" y="1044"/>
                </a:lnTo>
                <a:lnTo>
                  <a:pt x="2211" y="1046"/>
                </a:lnTo>
                <a:lnTo>
                  <a:pt x="2211" y="1046"/>
                </a:lnTo>
                <a:lnTo>
                  <a:pt x="2213" y="1046"/>
                </a:lnTo>
                <a:lnTo>
                  <a:pt x="2215" y="1048"/>
                </a:lnTo>
                <a:lnTo>
                  <a:pt x="2215" y="1048"/>
                </a:lnTo>
                <a:lnTo>
                  <a:pt x="2217" y="1046"/>
                </a:lnTo>
                <a:lnTo>
                  <a:pt x="2217" y="1046"/>
                </a:lnTo>
                <a:lnTo>
                  <a:pt x="2215" y="1044"/>
                </a:lnTo>
                <a:lnTo>
                  <a:pt x="2213" y="1044"/>
                </a:lnTo>
                <a:close/>
                <a:moveTo>
                  <a:pt x="2227" y="2581"/>
                </a:moveTo>
                <a:lnTo>
                  <a:pt x="2227" y="2581"/>
                </a:lnTo>
                <a:lnTo>
                  <a:pt x="2225" y="2581"/>
                </a:lnTo>
                <a:lnTo>
                  <a:pt x="2225" y="2581"/>
                </a:lnTo>
                <a:lnTo>
                  <a:pt x="2225" y="2583"/>
                </a:lnTo>
                <a:lnTo>
                  <a:pt x="2227" y="2583"/>
                </a:lnTo>
                <a:lnTo>
                  <a:pt x="2227" y="2583"/>
                </a:lnTo>
                <a:lnTo>
                  <a:pt x="2227" y="2581"/>
                </a:lnTo>
                <a:close/>
                <a:moveTo>
                  <a:pt x="2196" y="1048"/>
                </a:moveTo>
                <a:lnTo>
                  <a:pt x="2194" y="1048"/>
                </a:lnTo>
                <a:lnTo>
                  <a:pt x="2194" y="1050"/>
                </a:lnTo>
                <a:lnTo>
                  <a:pt x="2194" y="1050"/>
                </a:lnTo>
                <a:lnTo>
                  <a:pt x="2196" y="1050"/>
                </a:lnTo>
                <a:lnTo>
                  <a:pt x="2198" y="1050"/>
                </a:lnTo>
                <a:lnTo>
                  <a:pt x="2198" y="1053"/>
                </a:lnTo>
                <a:lnTo>
                  <a:pt x="2200" y="1050"/>
                </a:lnTo>
                <a:lnTo>
                  <a:pt x="2202" y="1050"/>
                </a:lnTo>
                <a:lnTo>
                  <a:pt x="2200" y="1050"/>
                </a:lnTo>
                <a:lnTo>
                  <a:pt x="2196" y="1048"/>
                </a:lnTo>
                <a:close/>
                <a:moveTo>
                  <a:pt x="2198" y="1046"/>
                </a:moveTo>
                <a:lnTo>
                  <a:pt x="2200" y="1046"/>
                </a:lnTo>
                <a:lnTo>
                  <a:pt x="2200" y="1048"/>
                </a:lnTo>
                <a:lnTo>
                  <a:pt x="2204" y="1048"/>
                </a:lnTo>
                <a:lnTo>
                  <a:pt x="2204" y="1048"/>
                </a:lnTo>
                <a:lnTo>
                  <a:pt x="2202" y="1048"/>
                </a:lnTo>
                <a:lnTo>
                  <a:pt x="2198" y="1046"/>
                </a:lnTo>
                <a:close/>
                <a:moveTo>
                  <a:pt x="2192" y="1048"/>
                </a:moveTo>
                <a:lnTo>
                  <a:pt x="2192" y="1048"/>
                </a:lnTo>
                <a:lnTo>
                  <a:pt x="2190" y="1048"/>
                </a:lnTo>
                <a:lnTo>
                  <a:pt x="2192" y="1048"/>
                </a:lnTo>
                <a:lnTo>
                  <a:pt x="2194" y="1048"/>
                </a:lnTo>
                <a:lnTo>
                  <a:pt x="2194" y="1048"/>
                </a:lnTo>
                <a:lnTo>
                  <a:pt x="2194" y="1048"/>
                </a:lnTo>
                <a:lnTo>
                  <a:pt x="2192" y="1048"/>
                </a:lnTo>
                <a:close/>
                <a:moveTo>
                  <a:pt x="1720" y="1401"/>
                </a:moveTo>
                <a:lnTo>
                  <a:pt x="1720" y="1399"/>
                </a:lnTo>
                <a:lnTo>
                  <a:pt x="1720" y="1401"/>
                </a:lnTo>
                <a:lnTo>
                  <a:pt x="1720" y="1401"/>
                </a:lnTo>
                <a:lnTo>
                  <a:pt x="1720" y="1401"/>
                </a:lnTo>
                <a:lnTo>
                  <a:pt x="1720" y="1401"/>
                </a:lnTo>
                <a:lnTo>
                  <a:pt x="1720" y="1401"/>
                </a:lnTo>
                <a:lnTo>
                  <a:pt x="1720" y="1401"/>
                </a:lnTo>
                <a:lnTo>
                  <a:pt x="1720" y="1401"/>
                </a:lnTo>
                <a:close/>
                <a:moveTo>
                  <a:pt x="1695" y="1367"/>
                </a:moveTo>
                <a:lnTo>
                  <a:pt x="1695" y="1365"/>
                </a:lnTo>
                <a:lnTo>
                  <a:pt x="1693" y="1367"/>
                </a:lnTo>
                <a:lnTo>
                  <a:pt x="1693" y="1367"/>
                </a:lnTo>
                <a:lnTo>
                  <a:pt x="1695" y="1367"/>
                </a:lnTo>
                <a:lnTo>
                  <a:pt x="1695" y="1367"/>
                </a:lnTo>
                <a:close/>
                <a:moveTo>
                  <a:pt x="1674" y="883"/>
                </a:moveTo>
                <a:lnTo>
                  <a:pt x="1674" y="883"/>
                </a:lnTo>
                <a:lnTo>
                  <a:pt x="1672" y="883"/>
                </a:lnTo>
                <a:lnTo>
                  <a:pt x="1672" y="885"/>
                </a:lnTo>
                <a:lnTo>
                  <a:pt x="1672" y="885"/>
                </a:lnTo>
                <a:lnTo>
                  <a:pt x="1674" y="885"/>
                </a:lnTo>
                <a:lnTo>
                  <a:pt x="1674" y="883"/>
                </a:lnTo>
                <a:close/>
                <a:moveTo>
                  <a:pt x="1670" y="889"/>
                </a:moveTo>
                <a:lnTo>
                  <a:pt x="1672" y="889"/>
                </a:lnTo>
                <a:lnTo>
                  <a:pt x="1672" y="887"/>
                </a:lnTo>
                <a:lnTo>
                  <a:pt x="1674" y="887"/>
                </a:lnTo>
                <a:lnTo>
                  <a:pt x="1672" y="887"/>
                </a:lnTo>
                <a:lnTo>
                  <a:pt x="1672" y="887"/>
                </a:lnTo>
                <a:lnTo>
                  <a:pt x="1670" y="887"/>
                </a:lnTo>
                <a:lnTo>
                  <a:pt x="1670" y="887"/>
                </a:lnTo>
                <a:lnTo>
                  <a:pt x="1670" y="889"/>
                </a:lnTo>
                <a:lnTo>
                  <a:pt x="1670" y="889"/>
                </a:lnTo>
                <a:close/>
                <a:moveTo>
                  <a:pt x="1701" y="1382"/>
                </a:moveTo>
                <a:lnTo>
                  <a:pt x="1701" y="1384"/>
                </a:lnTo>
                <a:lnTo>
                  <a:pt x="1701" y="1384"/>
                </a:lnTo>
                <a:lnTo>
                  <a:pt x="1701" y="1384"/>
                </a:lnTo>
                <a:lnTo>
                  <a:pt x="1701" y="1382"/>
                </a:lnTo>
                <a:lnTo>
                  <a:pt x="1701" y="1382"/>
                </a:lnTo>
                <a:lnTo>
                  <a:pt x="1701" y="1382"/>
                </a:lnTo>
                <a:close/>
                <a:moveTo>
                  <a:pt x="1714" y="864"/>
                </a:moveTo>
                <a:lnTo>
                  <a:pt x="1714" y="864"/>
                </a:lnTo>
                <a:lnTo>
                  <a:pt x="1714" y="862"/>
                </a:lnTo>
                <a:lnTo>
                  <a:pt x="1712" y="860"/>
                </a:lnTo>
                <a:lnTo>
                  <a:pt x="1710" y="858"/>
                </a:lnTo>
                <a:lnTo>
                  <a:pt x="1708" y="858"/>
                </a:lnTo>
                <a:lnTo>
                  <a:pt x="1699" y="853"/>
                </a:lnTo>
                <a:lnTo>
                  <a:pt x="1697" y="851"/>
                </a:lnTo>
                <a:lnTo>
                  <a:pt x="1693" y="851"/>
                </a:lnTo>
                <a:lnTo>
                  <a:pt x="1691" y="849"/>
                </a:lnTo>
                <a:lnTo>
                  <a:pt x="1685" y="849"/>
                </a:lnTo>
                <a:lnTo>
                  <a:pt x="1678" y="847"/>
                </a:lnTo>
                <a:lnTo>
                  <a:pt x="1676" y="847"/>
                </a:lnTo>
                <a:lnTo>
                  <a:pt x="1674" y="849"/>
                </a:lnTo>
                <a:lnTo>
                  <a:pt x="1674" y="849"/>
                </a:lnTo>
                <a:lnTo>
                  <a:pt x="1674" y="849"/>
                </a:lnTo>
                <a:lnTo>
                  <a:pt x="1683" y="853"/>
                </a:lnTo>
                <a:lnTo>
                  <a:pt x="1685" y="853"/>
                </a:lnTo>
                <a:lnTo>
                  <a:pt x="1685" y="856"/>
                </a:lnTo>
                <a:lnTo>
                  <a:pt x="1687" y="858"/>
                </a:lnTo>
                <a:lnTo>
                  <a:pt x="1687" y="858"/>
                </a:lnTo>
                <a:lnTo>
                  <a:pt x="1695" y="862"/>
                </a:lnTo>
                <a:lnTo>
                  <a:pt x="1697" y="862"/>
                </a:lnTo>
                <a:lnTo>
                  <a:pt x="1701" y="862"/>
                </a:lnTo>
                <a:lnTo>
                  <a:pt x="1706" y="864"/>
                </a:lnTo>
                <a:lnTo>
                  <a:pt x="1712" y="864"/>
                </a:lnTo>
                <a:lnTo>
                  <a:pt x="1714" y="864"/>
                </a:lnTo>
                <a:close/>
                <a:moveTo>
                  <a:pt x="1706" y="1388"/>
                </a:moveTo>
                <a:lnTo>
                  <a:pt x="1706" y="1390"/>
                </a:lnTo>
                <a:lnTo>
                  <a:pt x="1708" y="1390"/>
                </a:lnTo>
                <a:lnTo>
                  <a:pt x="1708" y="1388"/>
                </a:lnTo>
                <a:lnTo>
                  <a:pt x="1708" y="1388"/>
                </a:lnTo>
                <a:lnTo>
                  <a:pt x="1708" y="1388"/>
                </a:lnTo>
                <a:lnTo>
                  <a:pt x="1706" y="1388"/>
                </a:lnTo>
                <a:close/>
                <a:moveTo>
                  <a:pt x="1540" y="927"/>
                </a:moveTo>
                <a:lnTo>
                  <a:pt x="1542" y="925"/>
                </a:lnTo>
                <a:lnTo>
                  <a:pt x="1540" y="927"/>
                </a:lnTo>
                <a:lnTo>
                  <a:pt x="1538" y="927"/>
                </a:lnTo>
                <a:lnTo>
                  <a:pt x="1538" y="929"/>
                </a:lnTo>
                <a:lnTo>
                  <a:pt x="1540" y="927"/>
                </a:lnTo>
                <a:close/>
                <a:moveTo>
                  <a:pt x="1578" y="904"/>
                </a:moveTo>
                <a:lnTo>
                  <a:pt x="1578" y="904"/>
                </a:lnTo>
                <a:lnTo>
                  <a:pt x="1578" y="904"/>
                </a:lnTo>
                <a:lnTo>
                  <a:pt x="1580" y="904"/>
                </a:lnTo>
                <a:lnTo>
                  <a:pt x="1582" y="902"/>
                </a:lnTo>
                <a:lnTo>
                  <a:pt x="1580" y="902"/>
                </a:lnTo>
                <a:lnTo>
                  <a:pt x="1580" y="904"/>
                </a:lnTo>
                <a:lnTo>
                  <a:pt x="1578" y="904"/>
                </a:lnTo>
                <a:close/>
                <a:moveTo>
                  <a:pt x="1737" y="958"/>
                </a:moveTo>
                <a:lnTo>
                  <a:pt x="1739" y="958"/>
                </a:lnTo>
                <a:lnTo>
                  <a:pt x="1741" y="956"/>
                </a:lnTo>
                <a:lnTo>
                  <a:pt x="1743" y="956"/>
                </a:lnTo>
                <a:lnTo>
                  <a:pt x="1741" y="956"/>
                </a:lnTo>
                <a:lnTo>
                  <a:pt x="1739" y="956"/>
                </a:lnTo>
                <a:lnTo>
                  <a:pt x="1737" y="956"/>
                </a:lnTo>
                <a:lnTo>
                  <a:pt x="1737" y="956"/>
                </a:lnTo>
                <a:lnTo>
                  <a:pt x="1737" y="958"/>
                </a:lnTo>
                <a:close/>
                <a:moveTo>
                  <a:pt x="1536" y="931"/>
                </a:moveTo>
                <a:lnTo>
                  <a:pt x="1538" y="929"/>
                </a:lnTo>
                <a:lnTo>
                  <a:pt x="1540" y="931"/>
                </a:lnTo>
                <a:lnTo>
                  <a:pt x="1542" y="929"/>
                </a:lnTo>
                <a:lnTo>
                  <a:pt x="1542" y="929"/>
                </a:lnTo>
                <a:lnTo>
                  <a:pt x="1542" y="929"/>
                </a:lnTo>
                <a:lnTo>
                  <a:pt x="1544" y="925"/>
                </a:lnTo>
                <a:lnTo>
                  <a:pt x="1542" y="925"/>
                </a:lnTo>
                <a:lnTo>
                  <a:pt x="1540" y="929"/>
                </a:lnTo>
                <a:lnTo>
                  <a:pt x="1538" y="929"/>
                </a:lnTo>
                <a:lnTo>
                  <a:pt x="1536" y="931"/>
                </a:lnTo>
                <a:lnTo>
                  <a:pt x="1536" y="931"/>
                </a:lnTo>
                <a:close/>
                <a:moveTo>
                  <a:pt x="1699" y="1380"/>
                </a:moveTo>
                <a:lnTo>
                  <a:pt x="1697" y="1380"/>
                </a:lnTo>
                <a:lnTo>
                  <a:pt x="1697" y="1380"/>
                </a:lnTo>
                <a:lnTo>
                  <a:pt x="1697" y="1380"/>
                </a:lnTo>
                <a:lnTo>
                  <a:pt x="1697" y="1380"/>
                </a:lnTo>
                <a:lnTo>
                  <a:pt x="1697" y="1380"/>
                </a:lnTo>
                <a:lnTo>
                  <a:pt x="1699" y="1380"/>
                </a:lnTo>
                <a:lnTo>
                  <a:pt x="1699" y="1380"/>
                </a:lnTo>
                <a:lnTo>
                  <a:pt x="1699" y="1382"/>
                </a:lnTo>
                <a:lnTo>
                  <a:pt x="1701" y="1382"/>
                </a:lnTo>
                <a:lnTo>
                  <a:pt x="1699" y="1382"/>
                </a:lnTo>
                <a:lnTo>
                  <a:pt x="1699" y="1380"/>
                </a:lnTo>
                <a:lnTo>
                  <a:pt x="1699" y="1380"/>
                </a:lnTo>
                <a:close/>
                <a:moveTo>
                  <a:pt x="1672" y="1373"/>
                </a:moveTo>
                <a:lnTo>
                  <a:pt x="1670" y="1373"/>
                </a:lnTo>
                <a:lnTo>
                  <a:pt x="1670" y="1373"/>
                </a:lnTo>
                <a:lnTo>
                  <a:pt x="1668" y="1373"/>
                </a:lnTo>
                <a:lnTo>
                  <a:pt x="1668" y="1375"/>
                </a:lnTo>
                <a:lnTo>
                  <a:pt x="1670" y="1373"/>
                </a:lnTo>
                <a:lnTo>
                  <a:pt x="1672" y="1373"/>
                </a:lnTo>
                <a:close/>
                <a:moveTo>
                  <a:pt x="1672" y="1363"/>
                </a:moveTo>
                <a:lnTo>
                  <a:pt x="1672" y="1363"/>
                </a:lnTo>
                <a:lnTo>
                  <a:pt x="1670" y="1363"/>
                </a:lnTo>
                <a:lnTo>
                  <a:pt x="1670" y="1365"/>
                </a:lnTo>
                <a:lnTo>
                  <a:pt x="1672" y="1365"/>
                </a:lnTo>
                <a:lnTo>
                  <a:pt x="1672" y="1363"/>
                </a:lnTo>
                <a:lnTo>
                  <a:pt x="1672" y="1363"/>
                </a:lnTo>
                <a:close/>
                <a:moveTo>
                  <a:pt x="1668" y="1365"/>
                </a:moveTo>
                <a:lnTo>
                  <a:pt x="1666" y="1365"/>
                </a:lnTo>
                <a:lnTo>
                  <a:pt x="1668" y="1365"/>
                </a:lnTo>
                <a:lnTo>
                  <a:pt x="1668" y="1365"/>
                </a:lnTo>
                <a:lnTo>
                  <a:pt x="1668" y="1365"/>
                </a:lnTo>
                <a:lnTo>
                  <a:pt x="1668" y="1365"/>
                </a:lnTo>
                <a:close/>
                <a:moveTo>
                  <a:pt x="1662" y="1474"/>
                </a:moveTo>
                <a:lnTo>
                  <a:pt x="1664" y="1474"/>
                </a:lnTo>
                <a:lnTo>
                  <a:pt x="1664" y="1474"/>
                </a:lnTo>
                <a:lnTo>
                  <a:pt x="1662" y="1474"/>
                </a:lnTo>
                <a:lnTo>
                  <a:pt x="1659" y="1474"/>
                </a:lnTo>
                <a:lnTo>
                  <a:pt x="1659" y="1474"/>
                </a:lnTo>
                <a:lnTo>
                  <a:pt x="1662" y="1474"/>
                </a:lnTo>
                <a:lnTo>
                  <a:pt x="1662" y="1474"/>
                </a:lnTo>
                <a:close/>
                <a:moveTo>
                  <a:pt x="1693" y="1369"/>
                </a:moveTo>
                <a:lnTo>
                  <a:pt x="1693" y="1369"/>
                </a:lnTo>
                <a:lnTo>
                  <a:pt x="1693" y="1369"/>
                </a:lnTo>
                <a:lnTo>
                  <a:pt x="1695" y="1369"/>
                </a:lnTo>
                <a:lnTo>
                  <a:pt x="1695" y="1369"/>
                </a:lnTo>
                <a:lnTo>
                  <a:pt x="1695" y="1369"/>
                </a:lnTo>
                <a:lnTo>
                  <a:pt x="1695" y="1369"/>
                </a:lnTo>
                <a:lnTo>
                  <a:pt x="1695" y="1369"/>
                </a:lnTo>
                <a:lnTo>
                  <a:pt x="1693" y="1369"/>
                </a:lnTo>
                <a:close/>
                <a:moveTo>
                  <a:pt x="1678" y="1474"/>
                </a:moveTo>
                <a:lnTo>
                  <a:pt x="1678" y="1474"/>
                </a:lnTo>
                <a:lnTo>
                  <a:pt x="1678" y="1474"/>
                </a:lnTo>
                <a:lnTo>
                  <a:pt x="1680" y="1474"/>
                </a:lnTo>
                <a:lnTo>
                  <a:pt x="1680" y="1474"/>
                </a:lnTo>
                <a:lnTo>
                  <a:pt x="1683" y="1474"/>
                </a:lnTo>
                <a:lnTo>
                  <a:pt x="1683" y="1474"/>
                </a:lnTo>
                <a:lnTo>
                  <a:pt x="1683" y="1472"/>
                </a:lnTo>
                <a:lnTo>
                  <a:pt x="1683" y="1470"/>
                </a:lnTo>
                <a:lnTo>
                  <a:pt x="1683" y="1470"/>
                </a:lnTo>
                <a:lnTo>
                  <a:pt x="1680" y="1472"/>
                </a:lnTo>
                <a:lnTo>
                  <a:pt x="1680" y="1472"/>
                </a:lnTo>
                <a:lnTo>
                  <a:pt x="1678" y="1472"/>
                </a:lnTo>
                <a:lnTo>
                  <a:pt x="1678" y="1472"/>
                </a:lnTo>
                <a:lnTo>
                  <a:pt x="1678" y="1472"/>
                </a:lnTo>
                <a:lnTo>
                  <a:pt x="1676" y="1472"/>
                </a:lnTo>
                <a:lnTo>
                  <a:pt x="1676" y="1472"/>
                </a:lnTo>
                <a:lnTo>
                  <a:pt x="1674" y="1472"/>
                </a:lnTo>
                <a:lnTo>
                  <a:pt x="1676" y="1474"/>
                </a:lnTo>
                <a:lnTo>
                  <a:pt x="1678" y="1474"/>
                </a:lnTo>
                <a:close/>
                <a:moveTo>
                  <a:pt x="1674" y="1363"/>
                </a:moveTo>
                <a:lnTo>
                  <a:pt x="1674" y="1363"/>
                </a:lnTo>
                <a:lnTo>
                  <a:pt x="1674" y="1363"/>
                </a:lnTo>
                <a:lnTo>
                  <a:pt x="1674" y="1363"/>
                </a:lnTo>
                <a:lnTo>
                  <a:pt x="1674" y="1363"/>
                </a:lnTo>
                <a:lnTo>
                  <a:pt x="1676" y="1363"/>
                </a:lnTo>
                <a:lnTo>
                  <a:pt x="1674" y="1363"/>
                </a:lnTo>
                <a:close/>
                <a:moveTo>
                  <a:pt x="1670" y="1365"/>
                </a:moveTo>
                <a:lnTo>
                  <a:pt x="1670" y="1365"/>
                </a:lnTo>
                <a:lnTo>
                  <a:pt x="1670" y="1365"/>
                </a:lnTo>
                <a:lnTo>
                  <a:pt x="1670" y="1365"/>
                </a:lnTo>
                <a:lnTo>
                  <a:pt x="1670" y="1365"/>
                </a:lnTo>
                <a:lnTo>
                  <a:pt x="1670" y="1365"/>
                </a:lnTo>
                <a:close/>
                <a:moveTo>
                  <a:pt x="1662" y="1367"/>
                </a:moveTo>
                <a:lnTo>
                  <a:pt x="1662" y="1367"/>
                </a:lnTo>
                <a:lnTo>
                  <a:pt x="1659" y="1367"/>
                </a:lnTo>
                <a:lnTo>
                  <a:pt x="1657" y="1367"/>
                </a:lnTo>
                <a:lnTo>
                  <a:pt x="1657" y="1369"/>
                </a:lnTo>
                <a:lnTo>
                  <a:pt x="1659" y="1369"/>
                </a:lnTo>
                <a:lnTo>
                  <a:pt x="1659" y="1369"/>
                </a:lnTo>
                <a:lnTo>
                  <a:pt x="1662" y="1367"/>
                </a:lnTo>
                <a:lnTo>
                  <a:pt x="1662" y="1367"/>
                </a:lnTo>
                <a:close/>
                <a:moveTo>
                  <a:pt x="1670" y="1149"/>
                </a:moveTo>
                <a:lnTo>
                  <a:pt x="1670" y="1151"/>
                </a:lnTo>
                <a:lnTo>
                  <a:pt x="1668" y="1151"/>
                </a:lnTo>
                <a:lnTo>
                  <a:pt x="1668" y="1151"/>
                </a:lnTo>
                <a:lnTo>
                  <a:pt x="1668" y="1151"/>
                </a:lnTo>
                <a:lnTo>
                  <a:pt x="1670" y="1151"/>
                </a:lnTo>
                <a:lnTo>
                  <a:pt x="1670" y="1149"/>
                </a:lnTo>
                <a:lnTo>
                  <a:pt x="1670" y="1149"/>
                </a:lnTo>
                <a:close/>
                <a:moveTo>
                  <a:pt x="1735" y="925"/>
                </a:moveTo>
                <a:lnTo>
                  <a:pt x="1737" y="923"/>
                </a:lnTo>
                <a:lnTo>
                  <a:pt x="1739" y="923"/>
                </a:lnTo>
                <a:lnTo>
                  <a:pt x="1741" y="921"/>
                </a:lnTo>
                <a:lnTo>
                  <a:pt x="1741" y="921"/>
                </a:lnTo>
                <a:lnTo>
                  <a:pt x="1739" y="921"/>
                </a:lnTo>
                <a:lnTo>
                  <a:pt x="1741" y="918"/>
                </a:lnTo>
                <a:lnTo>
                  <a:pt x="1741" y="918"/>
                </a:lnTo>
                <a:lnTo>
                  <a:pt x="1741" y="918"/>
                </a:lnTo>
                <a:lnTo>
                  <a:pt x="1741" y="916"/>
                </a:lnTo>
                <a:lnTo>
                  <a:pt x="1739" y="916"/>
                </a:lnTo>
                <a:lnTo>
                  <a:pt x="1737" y="916"/>
                </a:lnTo>
                <a:lnTo>
                  <a:pt x="1735" y="916"/>
                </a:lnTo>
                <a:lnTo>
                  <a:pt x="1735" y="916"/>
                </a:lnTo>
                <a:lnTo>
                  <a:pt x="1735" y="914"/>
                </a:lnTo>
                <a:lnTo>
                  <a:pt x="1733" y="914"/>
                </a:lnTo>
                <a:lnTo>
                  <a:pt x="1733" y="916"/>
                </a:lnTo>
                <a:lnTo>
                  <a:pt x="1731" y="916"/>
                </a:lnTo>
                <a:lnTo>
                  <a:pt x="1731" y="918"/>
                </a:lnTo>
                <a:lnTo>
                  <a:pt x="1731" y="918"/>
                </a:lnTo>
                <a:lnTo>
                  <a:pt x="1729" y="921"/>
                </a:lnTo>
                <a:lnTo>
                  <a:pt x="1729" y="921"/>
                </a:lnTo>
                <a:lnTo>
                  <a:pt x="1733" y="921"/>
                </a:lnTo>
                <a:lnTo>
                  <a:pt x="1731" y="921"/>
                </a:lnTo>
                <a:lnTo>
                  <a:pt x="1729" y="925"/>
                </a:lnTo>
                <a:lnTo>
                  <a:pt x="1729" y="925"/>
                </a:lnTo>
                <a:lnTo>
                  <a:pt x="1727" y="925"/>
                </a:lnTo>
                <a:lnTo>
                  <a:pt x="1727" y="925"/>
                </a:lnTo>
                <a:lnTo>
                  <a:pt x="1724" y="925"/>
                </a:lnTo>
                <a:lnTo>
                  <a:pt x="1722" y="925"/>
                </a:lnTo>
                <a:lnTo>
                  <a:pt x="1722" y="925"/>
                </a:lnTo>
                <a:lnTo>
                  <a:pt x="1722" y="925"/>
                </a:lnTo>
                <a:lnTo>
                  <a:pt x="1724" y="923"/>
                </a:lnTo>
                <a:lnTo>
                  <a:pt x="1724" y="923"/>
                </a:lnTo>
                <a:lnTo>
                  <a:pt x="1724" y="923"/>
                </a:lnTo>
                <a:lnTo>
                  <a:pt x="1724" y="923"/>
                </a:lnTo>
                <a:lnTo>
                  <a:pt x="1727" y="921"/>
                </a:lnTo>
                <a:lnTo>
                  <a:pt x="1727" y="921"/>
                </a:lnTo>
                <a:lnTo>
                  <a:pt x="1724" y="921"/>
                </a:lnTo>
                <a:lnTo>
                  <a:pt x="1722" y="921"/>
                </a:lnTo>
                <a:lnTo>
                  <a:pt x="1722" y="921"/>
                </a:lnTo>
                <a:lnTo>
                  <a:pt x="1724" y="918"/>
                </a:lnTo>
                <a:lnTo>
                  <a:pt x="1727" y="918"/>
                </a:lnTo>
                <a:lnTo>
                  <a:pt x="1729" y="918"/>
                </a:lnTo>
                <a:lnTo>
                  <a:pt x="1731" y="916"/>
                </a:lnTo>
                <a:lnTo>
                  <a:pt x="1731" y="916"/>
                </a:lnTo>
                <a:lnTo>
                  <a:pt x="1731" y="916"/>
                </a:lnTo>
                <a:lnTo>
                  <a:pt x="1731" y="914"/>
                </a:lnTo>
                <a:lnTo>
                  <a:pt x="1731" y="912"/>
                </a:lnTo>
                <a:lnTo>
                  <a:pt x="1733" y="910"/>
                </a:lnTo>
                <a:lnTo>
                  <a:pt x="1733" y="906"/>
                </a:lnTo>
                <a:lnTo>
                  <a:pt x="1733" y="906"/>
                </a:lnTo>
                <a:lnTo>
                  <a:pt x="1733" y="904"/>
                </a:lnTo>
                <a:lnTo>
                  <a:pt x="1733" y="904"/>
                </a:lnTo>
                <a:lnTo>
                  <a:pt x="1733" y="902"/>
                </a:lnTo>
                <a:lnTo>
                  <a:pt x="1731" y="902"/>
                </a:lnTo>
                <a:lnTo>
                  <a:pt x="1731" y="902"/>
                </a:lnTo>
                <a:lnTo>
                  <a:pt x="1729" y="902"/>
                </a:lnTo>
                <a:lnTo>
                  <a:pt x="1727" y="904"/>
                </a:lnTo>
                <a:lnTo>
                  <a:pt x="1727" y="906"/>
                </a:lnTo>
                <a:lnTo>
                  <a:pt x="1724" y="908"/>
                </a:lnTo>
                <a:lnTo>
                  <a:pt x="1724" y="908"/>
                </a:lnTo>
                <a:lnTo>
                  <a:pt x="1720" y="914"/>
                </a:lnTo>
                <a:lnTo>
                  <a:pt x="1720" y="916"/>
                </a:lnTo>
                <a:lnTo>
                  <a:pt x="1718" y="916"/>
                </a:lnTo>
                <a:lnTo>
                  <a:pt x="1716" y="918"/>
                </a:lnTo>
                <a:lnTo>
                  <a:pt x="1716" y="921"/>
                </a:lnTo>
                <a:lnTo>
                  <a:pt x="1718" y="925"/>
                </a:lnTo>
                <a:lnTo>
                  <a:pt x="1718" y="927"/>
                </a:lnTo>
                <a:lnTo>
                  <a:pt x="1720" y="927"/>
                </a:lnTo>
                <a:lnTo>
                  <a:pt x="1720" y="927"/>
                </a:lnTo>
                <a:lnTo>
                  <a:pt x="1720" y="927"/>
                </a:lnTo>
                <a:lnTo>
                  <a:pt x="1720" y="927"/>
                </a:lnTo>
                <a:lnTo>
                  <a:pt x="1722" y="927"/>
                </a:lnTo>
                <a:lnTo>
                  <a:pt x="1724" y="927"/>
                </a:lnTo>
                <a:lnTo>
                  <a:pt x="1727" y="927"/>
                </a:lnTo>
                <a:lnTo>
                  <a:pt x="1727" y="927"/>
                </a:lnTo>
                <a:lnTo>
                  <a:pt x="1729" y="927"/>
                </a:lnTo>
                <a:lnTo>
                  <a:pt x="1733" y="927"/>
                </a:lnTo>
                <a:lnTo>
                  <a:pt x="1735" y="925"/>
                </a:lnTo>
                <a:close/>
                <a:moveTo>
                  <a:pt x="1724" y="1474"/>
                </a:moveTo>
                <a:lnTo>
                  <a:pt x="1722" y="1476"/>
                </a:lnTo>
                <a:lnTo>
                  <a:pt x="1722" y="1476"/>
                </a:lnTo>
                <a:lnTo>
                  <a:pt x="1718" y="1476"/>
                </a:lnTo>
                <a:lnTo>
                  <a:pt x="1718" y="1476"/>
                </a:lnTo>
                <a:lnTo>
                  <a:pt x="1716" y="1476"/>
                </a:lnTo>
                <a:lnTo>
                  <a:pt x="1714" y="1476"/>
                </a:lnTo>
                <a:lnTo>
                  <a:pt x="1714" y="1476"/>
                </a:lnTo>
                <a:lnTo>
                  <a:pt x="1716" y="1478"/>
                </a:lnTo>
                <a:lnTo>
                  <a:pt x="1716" y="1478"/>
                </a:lnTo>
                <a:lnTo>
                  <a:pt x="1716" y="1478"/>
                </a:lnTo>
                <a:lnTo>
                  <a:pt x="1718" y="1480"/>
                </a:lnTo>
                <a:lnTo>
                  <a:pt x="1716" y="1482"/>
                </a:lnTo>
                <a:lnTo>
                  <a:pt x="1716" y="1484"/>
                </a:lnTo>
                <a:lnTo>
                  <a:pt x="1714" y="1484"/>
                </a:lnTo>
                <a:lnTo>
                  <a:pt x="1714" y="1484"/>
                </a:lnTo>
                <a:lnTo>
                  <a:pt x="1712" y="1487"/>
                </a:lnTo>
                <a:lnTo>
                  <a:pt x="1712" y="1487"/>
                </a:lnTo>
                <a:lnTo>
                  <a:pt x="1716" y="1487"/>
                </a:lnTo>
                <a:lnTo>
                  <a:pt x="1722" y="1487"/>
                </a:lnTo>
                <a:lnTo>
                  <a:pt x="1724" y="1484"/>
                </a:lnTo>
                <a:lnTo>
                  <a:pt x="1724" y="1484"/>
                </a:lnTo>
                <a:lnTo>
                  <a:pt x="1724" y="1482"/>
                </a:lnTo>
                <a:lnTo>
                  <a:pt x="1724" y="1482"/>
                </a:lnTo>
                <a:lnTo>
                  <a:pt x="1724" y="1482"/>
                </a:lnTo>
                <a:lnTo>
                  <a:pt x="1724" y="1480"/>
                </a:lnTo>
                <a:lnTo>
                  <a:pt x="1724" y="1478"/>
                </a:lnTo>
                <a:lnTo>
                  <a:pt x="1724" y="1478"/>
                </a:lnTo>
                <a:lnTo>
                  <a:pt x="1724" y="1476"/>
                </a:lnTo>
                <a:lnTo>
                  <a:pt x="1724" y="1474"/>
                </a:lnTo>
                <a:close/>
                <a:moveTo>
                  <a:pt x="1712" y="1384"/>
                </a:moveTo>
                <a:lnTo>
                  <a:pt x="1712" y="1384"/>
                </a:lnTo>
                <a:lnTo>
                  <a:pt x="1714" y="1384"/>
                </a:lnTo>
                <a:lnTo>
                  <a:pt x="1714" y="1384"/>
                </a:lnTo>
                <a:lnTo>
                  <a:pt x="1714" y="1384"/>
                </a:lnTo>
                <a:lnTo>
                  <a:pt x="1714" y="1384"/>
                </a:lnTo>
                <a:lnTo>
                  <a:pt x="1714" y="1384"/>
                </a:lnTo>
                <a:lnTo>
                  <a:pt x="1714" y="1384"/>
                </a:lnTo>
                <a:lnTo>
                  <a:pt x="1714" y="1382"/>
                </a:lnTo>
                <a:lnTo>
                  <a:pt x="1712" y="1382"/>
                </a:lnTo>
                <a:lnTo>
                  <a:pt x="1712" y="1384"/>
                </a:lnTo>
                <a:lnTo>
                  <a:pt x="1712" y="1384"/>
                </a:lnTo>
                <a:close/>
                <a:moveTo>
                  <a:pt x="1714" y="1375"/>
                </a:moveTo>
                <a:lnTo>
                  <a:pt x="1714" y="1375"/>
                </a:lnTo>
                <a:lnTo>
                  <a:pt x="1712" y="1375"/>
                </a:lnTo>
                <a:lnTo>
                  <a:pt x="1712" y="1375"/>
                </a:lnTo>
                <a:lnTo>
                  <a:pt x="1712" y="1373"/>
                </a:lnTo>
                <a:lnTo>
                  <a:pt x="1712" y="1373"/>
                </a:lnTo>
                <a:lnTo>
                  <a:pt x="1712" y="1375"/>
                </a:lnTo>
                <a:lnTo>
                  <a:pt x="1712" y="1375"/>
                </a:lnTo>
                <a:lnTo>
                  <a:pt x="1714" y="1378"/>
                </a:lnTo>
                <a:lnTo>
                  <a:pt x="1714" y="1375"/>
                </a:lnTo>
                <a:close/>
                <a:moveTo>
                  <a:pt x="1731" y="1468"/>
                </a:moveTo>
                <a:lnTo>
                  <a:pt x="1731" y="1468"/>
                </a:lnTo>
                <a:lnTo>
                  <a:pt x="1729" y="1468"/>
                </a:lnTo>
                <a:lnTo>
                  <a:pt x="1727" y="1470"/>
                </a:lnTo>
                <a:lnTo>
                  <a:pt x="1727" y="1470"/>
                </a:lnTo>
                <a:lnTo>
                  <a:pt x="1727" y="1470"/>
                </a:lnTo>
                <a:lnTo>
                  <a:pt x="1731" y="1470"/>
                </a:lnTo>
                <a:lnTo>
                  <a:pt x="1731" y="1468"/>
                </a:lnTo>
                <a:close/>
                <a:moveTo>
                  <a:pt x="1791" y="906"/>
                </a:moveTo>
                <a:lnTo>
                  <a:pt x="1791" y="906"/>
                </a:lnTo>
                <a:lnTo>
                  <a:pt x="1794" y="906"/>
                </a:lnTo>
                <a:lnTo>
                  <a:pt x="1794" y="904"/>
                </a:lnTo>
                <a:lnTo>
                  <a:pt x="1791" y="904"/>
                </a:lnTo>
                <a:lnTo>
                  <a:pt x="1791" y="904"/>
                </a:lnTo>
                <a:lnTo>
                  <a:pt x="1791" y="902"/>
                </a:lnTo>
                <a:lnTo>
                  <a:pt x="1791" y="902"/>
                </a:lnTo>
                <a:lnTo>
                  <a:pt x="1791" y="900"/>
                </a:lnTo>
                <a:lnTo>
                  <a:pt x="1791" y="900"/>
                </a:lnTo>
                <a:lnTo>
                  <a:pt x="1791" y="902"/>
                </a:lnTo>
                <a:lnTo>
                  <a:pt x="1791" y="904"/>
                </a:lnTo>
                <a:lnTo>
                  <a:pt x="1791" y="904"/>
                </a:lnTo>
                <a:lnTo>
                  <a:pt x="1791" y="906"/>
                </a:lnTo>
                <a:lnTo>
                  <a:pt x="1791" y="906"/>
                </a:lnTo>
                <a:close/>
                <a:moveTo>
                  <a:pt x="1716" y="1394"/>
                </a:moveTo>
                <a:lnTo>
                  <a:pt x="1714" y="1394"/>
                </a:lnTo>
                <a:lnTo>
                  <a:pt x="1714" y="1394"/>
                </a:lnTo>
                <a:lnTo>
                  <a:pt x="1712" y="1394"/>
                </a:lnTo>
                <a:lnTo>
                  <a:pt x="1712" y="1394"/>
                </a:lnTo>
                <a:lnTo>
                  <a:pt x="1714" y="1399"/>
                </a:lnTo>
                <a:lnTo>
                  <a:pt x="1714" y="1401"/>
                </a:lnTo>
                <a:lnTo>
                  <a:pt x="1714" y="1401"/>
                </a:lnTo>
                <a:lnTo>
                  <a:pt x="1716" y="1399"/>
                </a:lnTo>
                <a:lnTo>
                  <a:pt x="1716" y="1399"/>
                </a:lnTo>
                <a:lnTo>
                  <a:pt x="1716" y="1396"/>
                </a:lnTo>
                <a:lnTo>
                  <a:pt x="1716" y="1396"/>
                </a:lnTo>
                <a:lnTo>
                  <a:pt x="1716" y="1394"/>
                </a:lnTo>
                <a:close/>
                <a:moveTo>
                  <a:pt x="1743" y="1438"/>
                </a:moveTo>
                <a:lnTo>
                  <a:pt x="1743" y="1440"/>
                </a:lnTo>
                <a:lnTo>
                  <a:pt x="1743" y="1443"/>
                </a:lnTo>
                <a:lnTo>
                  <a:pt x="1745" y="1443"/>
                </a:lnTo>
                <a:lnTo>
                  <a:pt x="1745" y="1443"/>
                </a:lnTo>
                <a:lnTo>
                  <a:pt x="1747" y="1440"/>
                </a:lnTo>
                <a:lnTo>
                  <a:pt x="1745" y="1440"/>
                </a:lnTo>
                <a:lnTo>
                  <a:pt x="1745" y="1438"/>
                </a:lnTo>
                <a:lnTo>
                  <a:pt x="1743" y="1438"/>
                </a:lnTo>
                <a:close/>
                <a:moveTo>
                  <a:pt x="1724" y="1501"/>
                </a:moveTo>
                <a:lnTo>
                  <a:pt x="1724" y="1501"/>
                </a:lnTo>
                <a:lnTo>
                  <a:pt x="1722" y="1501"/>
                </a:lnTo>
                <a:lnTo>
                  <a:pt x="1722" y="1503"/>
                </a:lnTo>
                <a:lnTo>
                  <a:pt x="1722" y="1503"/>
                </a:lnTo>
                <a:lnTo>
                  <a:pt x="1724" y="1503"/>
                </a:lnTo>
                <a:lnTo>
                  <a:pt x="1724" y="1503"/>
                </a:lnTo>
                <a:lnTo>
                  <a:pt x="1727" y="1503"/>
                </a:lnTo>
                <a:lnTo>
                  <a:pt x="1727" y="1501"/>
                </a:lnTo>
                <a:lnTo>
                  <a:pt x="1724" y="1501"/>
                </a:lnTo>
                <a:lnTo>
                  <a:pt x="1727" y="1501"/>
                </a:lnTo>
                <a:lnTo>
                  <a:pt x="1724" y="1501"/>
                </a:lnTo>
                <a:close/>
                <a:moveTo>
                  <a:pt x="1727" y="1499"/>
                </a:moveTo>
                <a:lnTo>
                  <a:pt x="1729" y="1499"/>
                </a:lnTo>
                <a:lnTo>
                  <a:pt x="1727" y="1499"/>
                </a:lnTo>
                <a:lnTo>
                  <a:pt x="1727" y="1499"/>
                </a:lnTo>
                <a:lnTo>
                  <a:pt x="1727" y="1499"/>
                </a:lnTo>
                <a:lnTo>
                  <a:pt x="1727" y="1499"/>
                </a:lnTo>
                <a:lnTo>
                  <a:pt x="1724" y="1499"/>
                </a:lnTo>
                <a:lnTo>
                  <a:pt x="1724" y="1499"/>
                </a:lnTo>
                <a:lnTo>
                  <a:pt x="1724" y="1499"/>
                </a:lnTo>
                <a:lnTo>
                  <a:pt x="1727" y="1499"/>
                </a:lnTo>
                <a:lnTo>
                  <a:pt x="1727" y="1499"/>
                </a:lnTo>
                <a:close/>
                <a:moveTo>
                  <a:pt x="1714" y="1457"/>
                </a:moveTo>
                <a:lnTo>
                  <a:pt x="1714" y="1457"/>
                </a:lnTo>
                <a:lnTo>
                  <a:pt x="1712" y="1457"/>
                </a:lnTo>
                <a:lnTo>
                  <a:pt x="1714" y="1457"/>
                </a:lnTo>
                <a:lnTo>
                  <a:pt x="1714" y="1457"/>
                </a:lnTo>
                <a:lnTo>
                  <a:pt x="1716" y="1455"/>
                </a:lnTo>
                <a:lnTo>
                  <a:pt x="1714" y="1455"/>
                </a:lnTo>
                <a:lnTo>
                  <a:pt x="1714" y="1455"/>
                </a:lnTo>
                <a:lnTo>
                  <a:pt x="1714" y="1457"/>
                </a:lnTo>
                <a:close/>
                <a:moveTo>
                  <a:pt x="1724" y="929"/>
                </a:moveTo>
                <a:lnTo>
                  <a:pt x="1724" y="929"/>
                </a:lnTo>
                <a:lnTo>
                  <a:pt x="1724" y="929"/>
                </a:lnTo>
                <a:lnTo>
                  <a:pt x="1724" y="927"/>
                </a:lnTo>
                <a:lnTo>
                  <a:pt x="1722" y="929"/>
                </a:lnTo>
                <a:lnTo>
                  <a:pt x="1722" y="929"/>
                </a:lnTo>
                <a:lnTo>
                  <a:pt x="1724" y="929"/>
                </a:lnTo>
                <a:lnTo>
                  <a:pt x="1724" y="929"/>
                </a:lnTo>
                <a:lnTo>
                  <a:pt x="1724" y="929"/>
                </a:lnTo>
                <a:close/>
                <a:moveTo>
                  <a:pt x="1727" y="1422"/>
                </a:moveTo>
                <a:lnTo>
                  <a:pt x="1727" y="1422"/>
                </a:lnTo>
                <a:lnTo>
                  <a:pt x="1727" y="1419"/>
                </a:lnTo>
                <a:lnTo>
                  <a:pt x="1727" y="1419"/>
                </a:lnTo>
                <a:lnTo>
                  <a:pt x="1724" y="1419"/>
                </a:lnTo>
                <a:lnTo>
                  <a:pt x="1724" y="1417"/>
                </a:lnTo>
                <a:lnTo>
                  <a:pt x="1724" y="1417"/>
                </a:lnTo>
                <a:lnTo>
                  <a:pt x="1724" y="1417"/>
                </a:lnTo>
                <a:lnTo>
                  <a:pt x="1724" y="1417"/>
                </a:lnTo>
                <a:lnTo>
                  <a:pt x="1722" y="1415"/>
                </a:lnTo>
                <a:lnTo>
                  <a:pt x="1722" y="1415"/>
                </a:lnTo>
                <a:lnTo>
                  <a:pt x="1720" y="1417"/>
                </a:lnTo>
                <a:lnTo>
                  <a:pt x="1720" y="1417"/>
                </a:lnTo>
                <a:lnTo>
                  <a:pt x="1722" y="1419"/>
                </a:lnTo>
                <a:lnTo>
                  <a:pt x="1722" y="1419"/>
                </a:lnTo>
                <a:lnTo>
                  <a:pt x="1724" y="1419"/>
                </a:lnTo>
                <a:lnTo>
                  <a:pt x="1722" y="1422"/>
                </a:lnTo>
                <a:lnTo>
                  <a:pt x="1722" y="1422"/>
                </a:lnTo>
                <a:lnTo>
                  <a:pt x="1722" y="1422"/>
                </a:lnTo>
                <a:lnTo>
                  <a:pt x="1724" y="1422"/>
                </a:lnTo>
                <a:lnTo>
                  <a:pt x="1727" y="1424"/>
                </a:lnTo>
                <a:lnTo>
                  <a:pt x="1727" y="1422"/>
                </a:lnTo>
                <a:close/>
                <a:moveTo>
                  <a:pt x="1706" y="914"/>
                </a:moveTo>
                <a:lnTo>
                  <a:pt x="1708" y="914"/>
                </a:lnTo>
                <a:lnTo>
                  <a:pt x="1710" y="912"/>
                </a:lnTo>
                <a:lnTo>
                  <a:pt x="1710" y="912"/>
                </a:lnTo>
                <a:lnTo>
                  <a:pt x="1708" y="912"/>
                </a:lnTo>
                <a:lnTo>
                  <a:pt x="1708" y="912"/>
                </a:lnTo>
                <a:lnTo>
                  <a:pt x="1703" y="912"/>
                </a:lnTo>
                <a:lnTo>
                  <a:pt x="1699" y="912"/>
                </a:lnTo>
                <a:lnTo>
                  <a:pt x="1699" y="912"/>
                </a:lnTo>
                <a:lnTo>
                  <a:pt x="1695" y="912"/>
                </a:lnTo>
                <a:lnTo>
                  <a:pt x="1693" y="912"/>
                </a:lnTo>
                <a:lnTo>
                  <a:pt x="1691" y="912"/>
                </a:lnTo>
                <a:lnTo>
                  <a:pt x="1689" y="910"/>
                </a:lnTo>
                <a:lnTo>
                  <a:pt x="1689" y="910"/>
                </a:lnTo>
                <a:lnTo>
                  <a:pt x="1689" y="910"/>
                </a:lnTo>
                <a:lnTo>
                  <a:pt x="1687" y="910"/>
                </a:lnTo>
                <a:lnTo>
                  <a:pt x="1685" y="910"/>
                </a:lnTo>
                <a:lnTo>
                  <a:pt x="1685" y="912"/>
                </a:lnTo>
                <a:lnTo>
                  <a:pt x="1685" y="912"/>
                </a:lnTo>
                <a:lnTo>
                  <a:pt x="1683" y="912"/>
                </a:lnTo>
                <a:lnTo>
                  <a:pt x="1683" y="912"/>
                </a:lnTo>
                <a:lnTo>
                  <a:pt x="1683" y="910"/>
                </a:lnTo>
                <a:lnTo>
                  <a:pt x="1683" y="910"/>
                </a:lnTo>
                <a:lnTo>
                  <a:pt x="1683" y="910"/>
                </a:lnTo>
                <a:lnTo>
                  <a:pt x="1683" y="910"/>
                </a:lnTo>
                <a:lnTo>
                  <a:pt x="1683" y="908"/>
                </a:lnTo>
                <a:lnTo>
                  <a:pt x="1678" y="906"/>
                </a:lnTo>
                <a:lnTo>
                  <a:pt x="1680" y="904"/>
                </a:lnTo>
                <a:lnTo>
                  <a:pt x="1680" y="902"/>
                </a:lnTo>
                <a:lnTo>
                  <a:pt x="1680" y="902"/>
                </a:lnTo>
                <a:lnTo>
                  <a:pt x="1678" y="904"/>
                </a:lnTo>
                <a:lnTo>
                  <a:pt x="1676" y="904"/>
                </a:lnTo>
                <a:lnTo>
                  <a:pt x="1676" y="906"/>
                </a:lnTo>
                <a:lnTo>
                  <a:pt x="1676" y="906"/>
                </a:lnTo>
                <a:lnTo>
                  <a:pt x="1674" y="908"/>
                </a:lnTo>
                <a:lnTo>
                  <a:pt x="1674" y="908"/>
                </a:lnTo>
                <a:lnTo>
                  <a:pt x="1676" y="908"/>
                </a:lnTo>
                <a:lnTo>
                  <a:pt x="1678" y="910"/>
                </a:lnTo>
                <a:lnTo>
                  <a:pt x="1678" y="910"/>
                </a:lnTo>
                <a:lnTo>
                  <a:pt x="1678" y="912"/>
                </a:lnTo>
                <a:lnTo>
                  <a:pt x="1680" y="912"/>
                </a:lnTo>
                <a:lnTo>
                  <a:pt x="1683" y="912"/>
                </a:lnTo>
                <a:lnTo>
                  <a:pt x="1685" y="912"/>
                </a:lnTo>
                <a:lnTo>
                  <a:pt x="1685" y="914"/>
                </a:lnTo>
                <a:lnTo>
                  <a:pt x="1685" y="914"/>
                </a:lnTo>
                <a:lnTo>
                  <a:pt x="1683" y="914"/>
                </a:lnTo>
                <a:lnTo>
                  <a:pt x="1685" y="914"/>
                </a:lnTo>
                <a:lnTo>
                  <a:pt x="1687" y="916"/>
                </a:lnTo>
                <a:lnTo>
                  <a:pt x="1687" y="916"/>
                </a:lnTo>
                <a:lnTo>
                  <a:pt x="1691" y="918"/>
                </a:lnTo>
                <a:lnTo>
                  <a:pt x="1691" y="916"/>
                </a:lnTo>
                <a:lnTo>
                  <a:pt x="1693" y="916"/>
                </a:lnTo>
                <a:lnTo>
                  <a:pt x="1691" y="916"/>
                </a:lnTo>
                <a:lnTo>
                  <a:pt x="1693" y="916"/>
                </a:lnTo>
                <a:lnTo>
                  <a:pt x="1693" y="916"/>
                </a:lnTo>
                <a:lnTo>
                  <a:pt x="1695" y="914"/>
                </a:lnTo>
                <a:lnTo>
                  <a:pt x="1695" y="914"/>
                </a:lnTo>
                <a:lnTo>
                  <a:pt x="1695" y="914"/>
                </a:lnTo>
                <a:lnTo>
                  <a:pt x="1695" y="916"/>
                </a:lnTo>
                <a:lnTo>
                  <a:pt x="1695" y="916"/>
                </a:lnTo>
                <a:lnTo>
                  <a:pt x="1695" y="916"/>
                </a:lnTo>
                <a:lnTo>
                  <a:pt x="1695" y="916"/>
                </a:lnTo>
                <a:lnTo>
                  <a:pt x="1697" y="918"/>
                </a:lnTo>
                <a:lnTo>
                  <a:pt x="1695" y="918"/>
                </a:lnTo>
                <a:lnTo>
                  <a:pt x="1695" y="918"/>
                </a:lnTo>
                <a:lnTo>
                  <a:pt x="1697" y="918"/>
                </a:lnTo>
                <a:lnTo>
                  <a:pt x="1697" y="921"/>
                </a:lnTo>
                <a:lnTo>
                  <a:pt x="1697" y="921"/>
                </a:lnTo>
                <a:lnTo>
                  <a:pt x="1699" y="921"/>
                </a:lnTo>
                <a:lnTo>
                  <a:pt x="1701" y="921"/>
                </a:lnTo>
                <a:lnTo>
                  <a:pt x="1703" y="921"/>
                </a:lnTo>
                <a:lnTo>
                  <a:pt x="1701" y="921"/>
                </a:lnTo>
                <a:lnTo>
                  <a:pt x="1701" y="921"/>
                </a:lnTo>
                <a:lnTo>
                  <a:pt x="1701" y="918"/>
                </a:lnTo>
                <a:lnTo>
                  <a:pt x="1701" y="916"/>
                </a:lnTo>
                <a:lnTo>
                  <a:pt x="1701" y="916"/>
                </a:lnTo>
                <a:lnTo>
                  <a:pt x="1706" y="914"/>
                </a:lnTo>
                <a:close/>
                <a:moveTo>
                  <a:pt x="1712" y="895"/>
                </a:moveTo>
                <a:lnTo>
                  <a:pt x="1714" y="893"/>
                </a:lnTo>
                <a:lnTo>
                  <a:pt x="1714" y="893"/>
                </a:lnTo>
                <a:lnTo>
                  <a:pt x="1716" y="891"/>
                </a:lnTo>
                <a:lnTo>
                  <a:pt x="1716" y="891"/>
                </a:lnTo>
                <a:lnTo>
                  <a:pt x="1718" y="891"/>
                </a:lnTo>
                <a:lnTo>
                  <a:pt x="1718" y="891"/>
                </a:lnTo>
                <a:lnTo>
                  <a:pt x="1716" y="891"/>
                </a:lnTo>
                <a:lnTo>
                  <a:pt x="1714" y="891"/>
                </a:lnTo>
                <a:lnTo>
                  <a:pt x="1712" y="893"/>
                </a:lnTo>
                <a:lnTo>
                  <a:pt x="1710" y="895"/>
                </a:lnTo>
                <a:lnTo>
                  <a:pt x="1710" y="897"/>
                </a:lnTo>
                <a:lnTo>
                  <a:pt x="1710" y="897"/>
                </a:lnTo>
                <a:lnTo>
                  <a:pt x="1712" y="897"/>
                </a:lnTo>
                <a:lnTo>
                  <a:pt x="1712" y="897"/>
                </a:lnTo>
                <a:lnTo>
                  <a:pt x="1712" y="897"/>
                </a:lnTo>
                <a:lnTo>
                  <a:pt x="1712" y="897"/>
                </a:lnTo>
                <a:lnTo>
                  <a:pt x="1710" y="897"/>
                </a:lnTo>
                <a:lnTo>
                  <a:pt x="1712" y="895"/>
                </a:lnTo>
                <a:lnTo>
                  <a:pt x="1712" y="895"/>
                </a:lnTo>
                <a:close/>
                <a:moveTo>
                  <a:pt x="1727" y="1428"/>
                </a:moveTo>
                <a:lnTo>
                  <a:pt x="1724" y="1428"/>
                </a:lnTo>
                <a:lnTo>
                  <a:pt x="1724" y="1428"/>
                </a:lnTo>
                <a:lnTo>
                  <a:pt x="1724" y="1428"/>
                </a:lnTo>
                <a:lnTo>
                  <a:pt x="1722" y="1430"/>
                </a:lnTo>
                <a:lnTo>
                  <a:pt x="1722" y="1430"/>
                </a:lnTo>
                <a:lnTo>
                  <a:pt x="1722" y="1432"/>
                </a:lnTo>
                <a:lnTo>
                  <a:pt x="1724" y="1432"/>
                </a:lnTo>
                <a:lnTo>
                  <a:pt x="1727" y="1432"/>
                </a:lnTo>
                <a:lnTo>
                  <a:pt x="1727" y="1428"/>
                </a:lnTo>
                <a:close/>
                <a:moveTo>
                  <a:pt x="1716" y="1396"/>
                </a:moveTo>
                <a:lnTo>
                  <a:pt x="1718" y="1396"/>
                </a:lnTo>
                <a:lnTo>
                  <a:pt x="1720" y="1396"/>
                </a:lnTo>
                <a:lnTo>
                  <a:pt x="1722" y="1396"/>
                </a:lnTo>
                <a:lnTo>
                  <a:pt x="1718" y="1394"/>
                </a:lnTo>
                <a:lnTo>
                  <a:pt x="1718" y="1394"/>
                </a:lnTo>
                <a:lnTo>
                  <a:pt x="1718" y="1392"/>
                </a:lnTo>
                <a:lnTo>
                  <a:pt x="1718" y="1392"/>
                </a:lnTo>
                <a:lnTo>
                  <a:pt x="1716" y="1392"/>
                </a:lnTo>
                <a:lnTo>
                  <a:pt x="1716" y="1392"/>
                </a:lnTo>
                <a:lnTo>
                  <a:pt x="1716" y="1394"/>
                </a:lnTo>
                <a:lnTo>
                  <a:pt x="1716" y="1394"/>
                </a:lnTo>
                <a:lnTo>
                  <a:pt x="1716" y="1396"/>
                </a:lnTo>
                <a:close/>
                <a:moveTo>
                  <a:pt x="1722" y="1440"/>
                </a:moveTo>
                <a:lnTo>
                  <a:pt x="1722" y="1440"/>
                </a:lnTo>
                <a:lnTo>
                  <a:pt x="1722" y="1438"/>
                </a:lnTo>
                <a:lnTo>
                  <a:pt x="1722" y="1438"/>
                </a:lnTo>
                <a:lnTo>
                  <a:pt x="1722" y="1438"/>
                </a:lnTo>
                <a:lnTo>
                  <a:pt x="1720" y="1438"/>
                </a:lnTo>
                <a:lnTo>
                  <a:pt x="1720" y="1438"/>
                </a:lnTo>
                <a:lnTo>
                  <a:pt x="1720" y="1440"/>
                </a:lnTo>
                <a:lnTo>
                  <a:pt x="1720" y="1440"/>
                </a:lnTo>
                <a:lnTo>
                  <a:pt x="1722" y="1440"/>
                </a:lnTo>
                <a:close/>
                <a:moveTo>
                  <a:pt x="1794" y="906"/>
                </a:moveTo>
                <a:lnTo>
                  <a:pt x="1794" y="906"/>
                </a:lnTo>
                <a:lnTo>
                  <a:pt x="1794" y="906"/>
                </a:lnTo>
                <a:lnTo>
                  <a:pt x="1794" y="906"/>
                </a:lnTo>
                <a:lnTo>
                  <a:pt x="1794" y="906"/>
                </a:lnTo>
                <a:lnTo>
                  <a:pt x="1794" y="906"/>
                </a:lnTo>
                <a:lnTo>
                  <a:pt x="1794" y="906"/>
                </a:lnTo>
                <a:lnTo>
                  <a:pt x="1794" y="906"/>
                </a:lnTo>
                <a:lnTo>
                  <a:pt x="1794" y="906"/>
                </a:lnTo>
                <a:close/>
                <a:moveTo>
                  <a:pt x="1720" y="1407"/>
                </a:moveTo>
                <a:lnTo>
                  <a:pt x="1720" y="1405"/>
                </a:lnTo>
                <a:lnTo>
                  <a:pt x="1718" y="1405"/>
                </a:lnTo>
                <a:lnTo>
                  <a:pt x="1718" y="1405"/>
                </a:lnTo>
                <a:lnTo>
                  <a:pt x="1716" y="1407"/>
                </a:lnTo>
                <a:lnTo>
                  <a:pt x="1718" y="1409"/>
                </a:lnTo>
                <a:lnTo>
                  <a:pt x="1718" y="1411"/>
                </a:lnTo>
                <a:lnTo>
                  <a:pt x="1720" y="1411"/>
                </a:lnTo>
                <a:lnTo>
                  <a:pt x="1720" y="1409"/>
                </a:lnTo>
                <a:lnTo>
                  <a:pt x="1720" y="1407"/>
                </a:lnTo>
                <a:close/>
                <a:moveTo>
                  <a:pt x="1507" y="1285"/>
                </a:moveTo>
                <a:lnTo>
                  <a:pt x="1507" y="1285"/>
                </a:lnTo>
                <a:lnTo>
                  <a:pt x="1511" y="1287"/>
                </a:lnTo>
                <a:lnTo>
                  <a:pt x="1511" y="1287"/>
                </a:lnTo>
                <a:lnTo>
                  <a:pt x="1511" y="1287"/>
                </a:lnTo>
                <a:lnTo>
                  <a:pt x="1511" y="1287"/>
                </a:lnTo>
                <a:lnTo>
                  <a:pt x="1509" y="1287"/>
                </a:lnTo>
                <a:lnTo>
                  <a:pt x="1507" y="1285"/>
                </a:lnTo>
                <a:lnTo>
                  <a:pt x="1507" y="1285"/>
                </a:lnTo>
                <a:lnTo>
                  <a:pt x="1507" y="1285"/>
                </a:lnTo>
                <a:close/>
                <a:moveTo>
                  <a:pt x="1634" y="1369"/>
                </a:moveTo>
                <a:lnTo>
                  <a:pt x="1634" y="1371"/>
                </a:lnTo>
                <a:lnTo>
                  <a:pt x="1636" y="1371"/>
                </a:lnTo>
                <a:lnTo>
                  <a:pt x="1639" y="1371"/>
                </a:lnTo>
                <a:lnTo>
                  <a:pt x="1639" y="1371"/>
                </a:lnTo>
                <a:lnTo>
                  <a:pt x="1639" y="1371"/>
                </a:lnTo>
                <a:lnTo>
                  <a:pt x="1641" y="1369"/>
                </a:lnTo>
                <a:lnTo>
                  <a:pt x="1643" y="1371"/>
                </a:lnTo>
                <a:lnTo>
                  <a:pt x="1645" y="1369"/>
                </a:lnTo>
                <a:lnTo>
                  <a:pt x="1645" y="1371"/>
                </a:lnTo>
                <a:lnTo>
                  <a:pt x="1647" y="1371"/>
                </a:lnTo>
                <a:lnTo>
                  <a:pt x="1647" y="1371"/>
                </a:lnTo>
                <a:lnTo>
                  <a:pt x="1649" y="1371"/>
                </a:lnTo>
                <a:lnTo>
                  <a:pt x="1649" y="1371"/>
                </a:lnTo>
                <a:lnTo>
                  <a:pt x="1651" y="1371"/>
                </a:lnTo>
                <a:lnTo>
                  <a:pt x="1653" y="1369"/>
                </a:lnTo>
                <a:lnTo>
                  <a:pt x="1655" y="1367"/>
                </a:lnTo>
                <a:lnTo>
                  <a:pt x="1655" y="1367"/>
                </a:lnTo>
                <a:lnTo>
                  <a:pt x="1657" y="1367"/>
                </a:lnTo>
                <a:lnTo>
                  <a:pt x="1657" y="1365"/>
                </a:lnTo>
                <a:lnTo>
                  <a:pt x="1655" y="1365"/>
                </a:lnTo>
                <a:lnTo>
                  <a:pt x="1653" y="1363"/>
                </a:lnTo>
                <a:lnTo>
                  <a:pt x="1651" y="1363"/>
                </a:lnTo>
                <a:lnTo>
                  <a:pt x="1651" y="1363"/>
                </a:lnTo>
                <a:lnTo>
                  <a:pt x="1651" y="1363"/>
                </a:lnTo>
                <a:lnTo>
                  <a:pt x="1651" y="1363"/>
                </a:lnTo>
                <a:lnTo>
                  <a:pt x="1649" y="1363"/>
                </a:lnTo>
                <a:lnTo>
                  <a:pt x="1649" y="1363"/>
                </a:lnTo>
                <a:lnTo>
                  <a:pt x="1649" y="1363"/>
                </a:lnTo>
                <a:lnTo>
                  <a:pt x="1641" y="1363"/>
                </a:lnTo>
                <a:lnTo>
                  <a:pt x="1636" y="1363"/>
                </a:lnTo>
                <a:lnTo>
                  <a:pt x="1636" y="1363"/>
                </a:lnTo>
                <a:lnTo>
                  <a:pt x="1634" y="1363"/>
                </a:lnTo>
                <a:lnTo>
                  <a:pt x="1634" y="1363"/>
                </a:lnTo>
                <a:lnTo>
                  <a:pt x="1634" y="1365"/>
                </a:lnTo>
                <a:lnTo>
                  <a:pt x="1632" y="1365"/>
                </a:lnTo>
                <a:lnTo>
                  <a:pt x="1634" y="1365"/>
                </a:lnTo>
                <a:lnTo>
                  <a:pt x="1634" y="1365"/>
                </a:lnTo>
                <a:lnTo>
                  <a:pt x="1634" y="1367"/>
                </a:lnTo>
                <a:lnTo>
                  <a:pt x="1634" y="1367"/>
                </a:lnTo>
                <a:lnTo>
                  <a:pt x="1634" y="1369"/>
                </a:lnTo>
                <a:close/>
                <a:moveTo>
                  <a:pt x="1479" y="1308"/>
                </a:moveTo>
                <a:lnTo>
                  <a:pt x="1479" y="1308"/>
                </a:lnTo>
                <a:lnTo>
                  <a:pt x="1479" y="1308"/>
                </a:lnTo>
                <a:lnTo>
                  <a:pt x="1479" y="1306"/>
                </a:lnTo>
                <a:lnTo>
                  <a:pt x="1479" y="1306"/>
                </a:lnTo>
                <a:lnTo>
                  <a:pt x="1477" y="1306"/>
                </a:lnTo>
                <a:lnTo>
                  <a:pt x="1477" y="1306"/>
                </a:lnTo>
                <a:lnTo>
                  <a:pt x="1477" y="1306"/>
                </a:lnTo>
                <a:lnTo>
                  <a:pt x="1477" y="1306"/>
                </a:lnTo>
                <a:lnTo>
                  <a:pt x="1477" y="1306"/>
                </a:lnTo>
                <a:lnTo>
                  <a:pt x="1477" y="1308"/>
                </a:lnTo>
                <a:lnTo>
                  <a:pt x="1479" y="1308"/>
                </a:lnTo>
                <a:close/>
                <a:moveTo>
                  <a:pt x="1486" y="1281"/>
                </a:moveTo>
                <a:lnTo>
                  <a:pt x="1486" y="1281"/>
                </a:lnTo>
                <a:lnTo>
                  <a:pt x="1483" y="1281"/>
                </a:lnTo>
                <a:lnTo>
                  <a:pt x="1483" y="1281"/>
                </a:lnTo>
                <a:lnTo>
                  <a:pt x="1483" y="1281"/>
                </a:lnTo>
                <a:lnTo>
                  <a:pt x="1483" y="1277"/>
                </a:lnTo>
                <a:lnTo>
                  <a:pt x="1483" y="1277"/>
                </a:lnTo>
                <a:lnTo>
                  <a:pt x="1481" y="1279"/>
                </a:lnTo>
                <a:lnTo>
                  <a:pt x="1481" y="1277"/>
                </a:lnTo>
                <a:lnTo>
                  <a:pt x="1483" y="1277"/>
                </a:lnTo>
                <a:lnTo>
                  <a:pt x="1483" y="1277"/>
                </a:lnTo>
                <a:lnTo>
                  <a:pt x="1481" y="1275"/>
                </a:lnTo>
                <a:lnTo>
                  <a:pt x="1481" y="1277"/>
                </a:lnTo>
                <a:lnTo>
                  <a:pt x="1479" y="1277"/>
                </a:lnTo>
                <a:lnTo>
                  <a:pt x="1479" y="1277"/>
                </a:lnTo>
                <a:lnTo>
                  <a:pt x="1479" y="1277"/>
                </a:lnTo>
                <a:lnTo>
                  <a:pt x="1477" y="1277"/>
                </a:lnTo>
                <a:lnTo>
                  <a:pt x="1479" y="1279"/>
                </a:lnTo>
                <a:lnTo>
                  <a:pt x="1479" y="1279"/>
                </a:lnTo>
                <a:lnTo>
                  <a:pt x="1481" y="1281"/>
                </a:lnTo>
                <a:lnTo>
                  <a:pt x="1481" y="1281"/>
                </a:lnTo>
                <a:lnTo>
                  <a:pt x="1481" y="1283"/>
                </a:lnTo>
                <a:lnTo>
                  <a:pt x="1483" y="1283"/>
                </a:lnTo>
                <a:lnTo>
                  <a:pt x="1486" y="1281"/>
                </a:lnTo>
                <a:close/>
                <a:moveTo>
                  <a:pt x="1488" y="1264"/>
                </a:moveTo>
                <a:lnTo>
                  <a:pt x="1488" y="1264"/>
                </a:lnTo>
                <a:lnTo>
                  <a:pt x="1488" y="1264"/>
                </a:lnTo>
                <a:lnTo>
                  <a:pt x="1488" y="1264"/>
                </a:lnTo>
                <a:lnTo>
                  <a:pt x="1486" y="1264"/>
                </a:lnTo>
                <a:lnTo>
                  <a:pt x="1486" y="1264"/>
                </a:lnTo>
                <a:lnTo>
                  <a:pt x="1483" y="1264"/>
                </a:lnTo>
                <a:lnTo>
                  <a:pt x="1483" y="1264"/>
                </a:lnTo>
                <a:lnTo>
                  <a:pt x="1486" y="1264"/>
                </a:lnTo>
                <a:lnTo>
                  <a:pt x="1488" y="1264"/>
                </a:lnTo>
                <a:close/>
                <a:moveTo>
                  <a:pt x="1475" y="1304"/>
                </a:moveTo>
                <a:lnTo>
                  <a:pt x="1475" y="1306"/>
                </a:lnTo>
                <a:lnTo>
                  <a:pt x="1477" y="1306"/>
                </a:lnTo>
                <a:lnTo>
                  <a:pt x="1477" y="1306"/>
                </a:lnTo>
                <a:lnTo>
                  <a:pt x="1477" y="1306"/>
                </a:lnTo>
                <a:lnTo>
                  <a:pt x="1477" y="1306"/>
                </a:lnTo>
                <a:lnTo>
                  <a:pt x="1477" y="1304"/>
                </a:lnTo>
                <a:lnTo>
                  <a:pt x="1475" y="1304"/>
                </a:lnTo>
                <a:lnTo>
                  <a:pt x="1475" y="1304"/>
                </a:lnTo>
                <a:lnTo>
                  <a:pt x="1473" y="1304"/>
                </a:lnTo>
                <a:lnTo>
                  <a:pt x="1473" y="1304"/>
                </a:lnTo>
                <a:lnTo>
                  <a:pt x="1475" y="1304"/>
                </a:lnTo>
                <a:close/>
                <a:moveTo>
                  <a:pt x="1496" y="1256"/>
                </a:moveTo>
                <a:lnTo>
                  <a:pt x="1496" y="1258"/>
                </a:lnTo>
                <a:lnTo>
                  <a:pt x="1496" y="1258"/>
                </a:lnTo>
                <a:lnTo>
                  <a:pt x="1496" y="1258"/>
                </a:lnTo>
                <a:lnTo>
                  <a:pt x="1498" y="1258"/>
                </a:lnTo>
                <a:lnTo>
                  <a:pt x="1500" y="1260"/>
                </a:lnTo>
                <a:lnTo>
                  <a:pt x="1502" y="1260"/>
                </a:lnTo>
                <a:lnTo>
                  <a:pt x="1502" y="1262"/>
                </a:lnTo>
                <a:lnTo>
                  <a:pt x="1504" y="1262"/>
                </a:lnTo>
                <a:lnTo>
                  <a:pt x="1504" y="1264"/>
                </a:lnTo>
                <a:lnTo>
                  <a:pt x="1504" y="1266"/>
                </a:lnTo>
                <a:lnTo>
                  <a:pt x="1504" y="1266"/>
                </a:lnTo>
                <a:lnTo>
                  <a:pt x="1502" y="1269"/>
                </a:lnTo>
                <a:lnTo>
                  <a:pt x="1502" y="1269"/>
                </a:lnTo>
                <a:lnTo>
                  <a:pt x="1502" y="1269"/>
                </a:lnTo>
                <a:lnTo>
                  <a:pt x="1504" y="1271"/>
                </a:lnTo>
                <a:lnTo>
                  <a:pt x="1504" y="1271"/>
                </a:lnTo>
                <a:lnTo>
                  <a:pt x="1504" y="1269"/>
                </a:lnTo>
                <a:lnTo>
                  <a:pt x="1504" y="1266"/>
                </a:lnTo>
                <a:lnTo>
                  <a:pt x="1504" y="1264"/>
                </a:lnTo>
                <a:lnTo>
                  <a:pt x="1504" y="1262"/>
                </a:lnTo>
                <a:lnTo>
                  <a:pt x="1504" y="1262"/>
                </a:lnTo>
                <a:lnTo>
                  <a:pt x="1502" y="1260"/>
                </a:lnTo>
                <a:lnTo>
                  <a:pt x="1500" y="1258"/>
                </a:lnTo>
                <a:lnTo>
                  <a:pt x="1498" y="1258"/>
                </a:lnTo>
                <a:lnTo>
                  <a:pt x="1496" y="1256"/>
                </a:lnTo>
                <a:lnTo>
                  <a:pt x="1496" y="1256"/>
                </a:lnTo>
                <a:close/>
                <a:moveTo>
                  <a:pt x="1467" y="1241"/>
                </a:moveTo>
                <a:lnTo>
                  <a:pt x="1467" y="1241"/>
                </a:lnTo>
                <a:lnTo>
                  <a:pt x="1465" y="1239"/>
                </a:lnTo>
                <a:lnTo>
                  <a:pt x="1463" y="1239"/>
                </a:lnTo>
                <a:lnTo>
                  <a:pt x="1467" y="1241"/>
                </a:lnTo>
                <a:lnTo>
                  <a:pt x="1467" y="1241"/>
                </a:lnTo>
                <a:lnTo>
                  <a:pt x="1469" y="1241"/>
                </a:lnTo>
                <a:lnTo>
                  <a:pt x="1471" y="1241"/>
                </a:lnTo>
                <a:lnTo>
                  <a:pt x="1475" y="1239"/>
                </a:lnTo>
                <a:lnTo>
                  <a:pt x="1479" y="1239"/>
                </a:lnTo>
                <a:lnTo>
                  <a:pt x="1479" y="1239"/>
                </a:lnTo>
                <a:lnTo>
                  <a:pt x="1479" y="1237"/>
                </a:lnTo>
                <a:lnTo>
                  <a:pt x="1477" y="1239"/>
                </a:lnTo>
                <a:lnTo>
                  <a:pt x="1473" y="1239"/>
                </a:lnTo>
                <a:lnTo>
                  <a:pt x="1473" y="1239"/>
                </a:lnTo>
                <a:lnTo>
                  <a:pt x="1473" y="1239"/>
                </a:lnTo>
                <a:lnTo>
                  <a:pt x="1471" y="1239"/>
                </a:lnTo>
                <a:lnTo>
                  <a:pt x="1469" y="1237"/>
                </a:lnTo>
                <a:lnTo>
                  <a:pt x="1469" y="1239"/>
                </a:lnTo>
                <a:lnTo>
                  <a:pt x="1469" y="1239"/>
                </a:lnTo>
                <a:lnTo>
                  <a:pt x="1469" y="1239"/>
                </a:lnTo>
                <a:lnTo>
                  <a:pt x="1467" y="1241"/>
                </a:lnTo>
                <a:close/>
                <a:moveTo>
                  <a:pt x="1488" y="1239"/>
                </a:moveTo>
                <a:lnTo>
                  <a:pt x="1488" y="1237"/>
                </a:lnTo>
                <a:lnTo>
                  <a:pt x="1486" y="1237"/>
                </a:lnTo>
                <a:lnTo>
                  <a:pt x="1483" y="1235"/>
                </a:lnTo>
                <a:lnTo>
                  <a:pt x="1483" y="1235"/>
                </a:lnTo>
                <a:lnTo>
                  <a:pt x="1481" y="1235"/>
                </a:lnTo>
                <a:lnTo>
                  <a:pt x="1479" y="1235"/>
                </a:lnTo>
                <a:lnTo>
                  <a:pt x="1479" y="1235"/>
                </a:lnTo>
                <a:lnTo>
                  <a:pt x="1481" y="1235"/>
                </a:lnTo>
                <a:lnTo>
                  <a:pt x="1486" y="1237"/>
                </a:lnTo>
                <a:lnTo>
                  <a:pt x="1488" y="1239"/>
                </a:lnTo>
                <a:lnTo>
                  <a:pt x="1490" y="1241"/>
                </a:lnTo>
                <a:lnTo>
                  <a:pt x="1490" y="1241"/>
                </a:lnTo>
                <a:lnTo>
                  <a:pt x="1490" y="1243"/>
                </a:lnTo>
                <a:lnTo>
                  <a:pt x="1490" y="1243"/>
                </a:lnTo>
                <a:lnTo>
                  <a:pt x="1488" y="1245"/>
                </a:lnTo>
                <a:lnTo>
                  <a:pt x="1488" y="1248"/>
                </a:lnTo>
                <a:lnTo>
                  <a:pt x="1488" y="1248"/>
                </a:lnTo>
                <a:lnTo>
                  <a:pt x="1486" y="1250"/>
                </a:lnTo>
                <a:lnTo>
                  <a:pt x="1488" y="1250"/>
                </a:lnTo>
                <a:lnTo>
                  <a:pt x="1488" y="1252"/>
                </a:lnTo>
                <a:lnTo>
                  <a:pt x="1490" y="1252"/>
                </a:lnTo>
                <a:lnTo>
                  <a:pt x="1490" y="1250"/>
                </a:lnTo>
                <a:lnTo>
                  <a:pt x="1490" y="1245"/>
                </a:lnTo>
                <a:lnTo>
                  <a:pt x="1492" y="1243"/>
                </a:lnTo>
                <a:lnTo>
                  <a:pt x="1492" y="1241"/>
                </a:lnTo>
                <a:lnTo>
                  <a:pt x="1490" y="1241"/>
                </a:lnTo>
                <a:lnTo>
                  <a:pt x="1488" y="1239"/>
                </a:lnTo>
                <a:lnTo>
                  <a:pt x="1488" y="1239"/>
                </a:lnTo>
                <a:lnTo>
                  <a:pt x="1488" y="1239"/>
                </a:lnTo>
                <a:lnTo>
                  <a:pt x="1488" y="1239"/>
                </a:lnTo>
                <a:close/>
                <a:moveTo>
                  <a:pt x="1475" y="1273"/>
                </a:moveTo>
                <a:lnTo>
                  <a:pt x="1475" y="1273"/>
                </a:lnTo>
                <a:lnTo>
                  <a:pt x="1475" y="1273"/>
                </a:lnTo>
                <a:lnTo>
                  <a:pt x="1477" y="1275"/>
                </a:lnTo>
                <a:lnTo>
                  <a:pt x="1477" y="1275"/>
                </a:lnTo>
                <a:lnTo>
                  <a:pt x="1477" y="1275"/>
                </a:lnTo>
                <a:lnTo>
                  <a:pt x="1479" y="1275"/>
                </a:lnTo>
                <a:lnTo>
                  <a:pt x="1479" y="1275"/>
                </a:lnTo>
                <a:lnTo>
                  <a:pt x="1481" y="1273"/>
                </a:lnTo>
                <a:lnTo>
                  <a:pt x="1481" y="1273"/>
                </a:lnTo>
                <a:lnTo>
                  <a:pt x="1481" y="1271"/>
                </a:lnTo>
                <a:lnTo>
                  <a:pt x="1481" y="1269"/>
                </a:lnTo>
                <a:lnTo>
                  <a:pt x="1479" y="1269"/>
                </a:lnTo>
                <a:lnTo>
                  <a:pt x="1479" y="1266"/>
                </a:lnTo>
                <a:lnTo>
                  <a:pt x="1477" y="1264"/>
                </a:lnTo>
                <a:lnTo>
                  <a:pt x="1477" y="1264"/>
                </a:lnTo>
                <a:lnTo>
                  <a:pt x="1477" y="1262"/>
                </a:lnTo>
                <a:lnTo>
                  <a:pt x="1475" y="1262"/>
                </a:lnTo>
                <a:lnTo>
                  <a:pt x="1475" y="1262"/>
                </a:lnTo>
                <a:lnTo>
                  <a:pt x="1475" y="1264"/>
                </a:lnTo>
                <a:lnTo>
                  <a:pt x="1475" y="1266"/>
                </a:lnTo>
                <a:lnTo>
                  <a:pt x="1473" y="1269"/>
                </a:lnTo>
                <a:lnTo>
                  <a:pt x="1473" y="1269"/>
                </a:lnTo>
                <a:lnTo>
                  <a:pt x="1473" y="1269"/>
                </a:lnTo>
                <a:lnTo>
                  <a:pt x="1475" y="1271"/>
                </a:lnTo>
                <a:lnTo>
                  <a:pt x="1473" y="1271"/>
                </a:lnTo>
                <a:lnTo>
                  <a:pt x="1473" y="1271"/>
                </a:lnTo>
                <a:lnTo>
                  <a:pt x="1471" y="1271"/>
                </a:lnTo>
                <a:lnTo>
                  <a:pt x="1473" y="1273"/>
                </a:lnTo>
                <a:lnTo>
                  <a:pt x="1473" y="1273"/>
                </a:lnTo>
                <a:lnTo>
                  <a:pt x="1475" y="1273"/>
                </a:lnTo>
                <a:close/>
                <a:moveTo>
                  <a:pt x="1471" y="1302"/>
                </a:moveTo>
                <a:lnTo>
                  <a:pt x="1471" y="1302"/>
                </a:lnTo>
                <a:lnTo>
                  <a:pt x="1469" y="1302"/>
                </a:lnTo>
                <a:lnTo>
                  <a:pt x="1467" y="1302"/>
                </a:lnTo>
                <a:lnTo>
                  <a:pt x="1469" y="1302"/>
                </a:lnTo>
                <a:lnTo>
                  <a:pt x="1469" y="1302"/>
                </a:lnTo>
                <a:lnTo>
                  <a:pt x="1469" y="1304"/>
                </a:lnTo>
                <a:lnTo>
                  <a:pt x="1471" y="1304"/>
                </a:lnTo>
                <a:lnTo>
                  <a:pt x="1473" y="1304"/>
                </a:lnTo>
                <a:lnTo>
                  <a:pt x="1473" y="1304"/>
                </a:lnTo>
                <a:lnTo>
                  <a:pt x="1473" y="1304"/>
                </a:lnTo>
                <a:lnTo>
                  <a:pt x="1473" y="1302"/>
                </a:lnTo>
                <a:lnTo>
                  <a:pt x="1471" y="1302"/>
                </a:lnTo>
                <a:lnTo>
                  <a:pt x="1471" y="1302"/>
                </a:lnTo>
                <a:close/>
                <a:moveTo>
                  <a:pt x="1509" y="1105"/>
                </a:moveTo>
                <a:lnTo>
                  <a:pt x="1507" y="1105"/>
                </a:lnTo>
                <a:lnTo>
                  <a:pt x="1507" y="1105"/>
                </a:lnTo>
                <a:lnTo>
                  <a:pt x="1511" y="1105"/>
                </a:lnTo>
                <a:lnTo>
                  <a:pt x="1509" y="1105"/>
                </a:lnTo>
                <a:close/>
                <a:moveTo>
                  <a:pt x="1511" y="1271"/>
                </a:moveTo>
                <a:lnTo>
                  <a:pt x="1511" y="1271"/>
                </a:lnTo>
                <a:lnTo>
                  <a:pt x="1513" y="1273"/>
                </a:lnTo>
                <a:lnTo>
                  <a:pt x="1513" y="1273"/>
                </a:lnTo>
                <a:lnTo>
                  <a:pt x="1515" y="1275"/>
                </a:lnTo>
                <a:lnTo>
                  <a:pt x="1515" y="1277"/>
                </a:lnTo>
                <a:lnTo>
                  <a:pt x="1515" y="1277"/>
                </a:lnTo>
                <a:lnTo>
                  <a:pt x="1515" y="1277"/>
                </a:lnTo>
                <a:lnTo>
                  <a:pt x="1515" y="1277"/>
                </a:lnTo>
                <a:lnTo>
                  <a:pt x="1515" y="1277"/>
                </a:lnTo>
                <a:lnTo>
                  <a:pt x="1515" y="1277"/>
                </a:lnTo>
                <a:lnTo>
                  <a:pt x="1517" y="1277"/>
                </a:lnTo>
                <a:lnTo>
                  <a:pt x="1517" y="1277"/>
                </a:lnTo>
                <a:lnTo>
                  <a:pt x="1513" y="1273"/>
                </a:lnTo>
                <a:lnTo>
                  <a:pt x="1513" y="1273"/>
                </a:lnTo>
                <a:lnTo>
                  <a:pt x="1511" y="1271"/>
                </a:lnTo>
                <a:lnTo>
                  <a:pt x="1511" y="1269"/>
                </a:lnTo>
                <a:lnTo>
                  <a:pt x="1511" y="1269"/>
                </a:lnTo>
                <a:lnTo>
                  <a:pt x="1511" y="1271"/>
                </a:lnTo>
                <a:close/>
                <a:moveTo>
                  <a:pt x="1519" y="1292"/>
                </a:moveTo>
                <a:lnTo>
                  <a:pt x="1517" y="1294"/>
                </a:lnTo>
                <a:lnTo>
                  <a:pt x="1519" y="1294"/>
                </a:lnTo>
                <a:lnTo>
                  <a:pt x="1521" y="1294"/>
                </a:lnTo>
                <a:lnTo>
                  <a:pt x="1523" y="1298"/>
                </a:lnTo>
                <a:lnTo>
                  <a:pt x="1523" y="1296"/>
                </a:lnTo>
                <a:lnTo>
                  <a:pt x="1523" y="1296"/>
                </a:lnTo>
                <a:lnTo>
                  <a:pt x="1521" y="1294"/>
                </a:lnTo>
                <a:lnTo>
                  <a:pt x="1521" y="1294"/>
                </a:lnTo>
                <a:lnTo>
                  <a:pt x="1519" y="1289"/>
                </a:lnTo>
                <a:lnTo>
                  <a:pt x="1519" y="1289"/>
                </a:lnTo>
                <a:lnTo>
                  <a:pt x="1517" y="1287"/>
                </a:lnTo>
                <a:lnTo>
                  <a:pt x="1517" y="1285"/>
                </a:lnTo>
                <a:lnTo>
                  <a:pt x="1517" y="1285"/>
                </a:lnTo>
                <a:lnTo>
                  <a:pt x="1517" y="1287"/>
                </a:lnTo>
                <a:lnTo>
                  <a:pt x="1517" y="1287"/>
                </a:lnTo>
                <a:lnTo>
                  <a:pt x="1519" y="1289"/>
                </a:lnTo>
                <a:lnTo>
                  <a:pt x="1519" y="1292"/>
                </a:lnTo>
                <a:lnTo>
                  <a:pt x="1519" y="1292"/>
                </a:lnTo>
                <a:lnTo>
                  <a:pt x="1519" y="1292"/>
                </a:lnTo>
                <a:close/>
                <a:moveTo>
                  <a:pt x="1511" y="1092"/>
                </a:moveTo>
                <a:lnTo>
                  <a:pt x="1511" y="1092"/>
                </a:lnTo>
                <a:lnTo>
                  <a:pt x="1511" y="1095"/>
                </a:lnTo>
                <a:lnTo>
                  <a:pt x="1513" y="1095"/>
                </a:lnTo>
                <a:lnTo>
                  <a:pt x="1513" y="1092"/>
                </a:lnTo>
                <a:lnTo>
                  <a:pt x="1511" y="1092"/>
                </a:lnTo>
                <a:close/>
                <a:moveTo>
                  <a:pt x="1517" y="1057"/>
                </a:moveTo>
                <a:lnTo>
                  <a:pt x="1515" y="1061"/>
                </a:lnTo>
                <a:lnTo>
                  <a:pt x="1517" y="1061"/>
                </a:lnTo>
                <a:lnTo>
                  <a:pt x="1519" y="1057"/>
                </a:lnTo>
                <a:lnTo>
                  <a:pt x="1519" y="1055"/>
                </a:lnTo>
                <a:lnTo>
                  <a:pt x="1519" y="1053"/>
                </a:lnTo>
                <a:lnTo>
                  <a:pt x="1519" y="1055"/>
                </a:lnTo>
                <a:lnTo>
                  <a:pt x="1517" y="1057"/>
                </a:lnTo>
                <a:close/>
                <a:moveTo>
                  <a:pt x="1504" y="1109"/>
                </a:moveTo>
                <a:lnTo>
                  <a:pt x="1502" y="1109"/>
                </a:lnTo>
                <a:lnTo>
                  <a:pt x="1500" y="1111"/>
                </a:lnTo>
                <a:lnTo>
                  <a:pt x="1498" y="1113"/>
                </a:lnTo>
                <a:lnTo>
                  <a:pt x="1500" y="1113"/>
                </a:lnTo>
                <a:lnTo>
                  <a:pt x="1502" y="1111"/>
                </a:lnTo>
                <a:lnTo>
                  <a:pt x="1504" y="1109"/>
                </a:lnTo>
                <a:close/>
                <a:moveTo>
                  <a:pt x="1513" y="1103"/>
                </a:moveTo>
                <a:lnTo>
                  <a:pt x="1511" y="1103"/>
                </a:lnTo>
                <a:lnTo>
                  <a:pt x="1511" y="1105"/>
                </a:lnTo>
                <a:lnTo>
                  <a:pt x="1513" y="1103"/>
                </a:lnTo>
                <a:lnTo>
                  <a:pt x="1513" y="1103"/>
                </a:lnTo>
                <a:lnTo>
                  <a:pt x="1515" y="1101"/>
                </a:lnTo>
                <a:lnTo>
                  <a:pt x="1515" y="1099"/>
                </a:lnTo>
                <a:lnTo>
                  <a:pt x="1515" y="1097"/>
                </a:lnTo>
                <a:lnTo>
                  <a:pt x="1515" y="1095"/>
                </a:lnTo>
                <a:lnTo>
                  <a:pt x="1513" y="1095"/>
                </a:lnTo>
                <a:lnTo>
                  <a:pt x="1515" y="1099"/>
                </a:lnTo>
                <a:lnTo>
                  <a:pt x="1515" y="1099"/>
                </a:lnTo>
                <a:lnTo>
                  <a:pt x="1513" y="1103"/>
                </a:lnTo>
                <a:close/>
                <a:moveTo>
                  <a:pt x="1498" y="1113"/>
                </a:moveTo>
                <a:lnTo>
                  <a:pt x="1498" y="1113"/>
                </a:lnTo>
                <a:lnTo>
                  <a:pt x="1498" y="1113"/>
                </a:lnTo>
                <a:lnTo>
                  <a:pt x="1496" y="1111"/>
                </a:lnTo>
                <a:lnTo>
                  <a:pt x="1496" y="1113"/>
                </a:lnTo>
                <a:lnTo>
                  <a:pt x="1498" y="1113"/>
                </a:lnTo>
                <a:lnTo>
                  <a:pt x="1498" y="1113"/>
                </a:lnTo>
                <a:close/>
                <a:moveTo>
                  <a:pt x="1530" y="1279"/>
                </a:moveTo>
                <a:lnTo>
                  <a:pt x="1530" y="1279"/>
                </a:lnTo>
                <a:lnTo>
                  <a:pt x="1530" y="1279"/>
                </a:lnTo>
                <a:lnTo>
                  <a:pt x="1527" y="1279"/>
                </a:lnTo>
                <a:lnTo>
                  <a:pt x="1527" y="1281"/>
                </a:lnTo>
                <a:lnTo>
                  <a:pt x="1527" y="1281"/>
                </a:lnTo>
                <a:lnTo>
                  <a:pt x="1530" y="1279"/>
                </a:lnTo>
                <a:close/>
                <a:moveTo>
                  <a:pt x="1458" y="1300"/>
                </a:moveTo>
                <a:lnTo>
                  <a:pt x="1458" y="1300"/>
                </a:lnTo>
                <a:lnTo>
                  <a:pt x="1458" y="1300"/>
                </a:lnTo>
                <a:lnTo>
                  <a:pt x="1454" y="1298"/>
                </a:lnTo>
                <a:lnTo>
                  <a:pt x="1454" y="1298"/>
                </a:lnTo>
                <a:lnTo>
                  <a:pt x="1454" y="1298"/>
                </a:lnTo>
                <a:lnTo>
                  <a:pt x="1456" y="1300"/>
                </a:lnTo>
                <a:lnTo>
                  <a:pt x="1458" y="1300"/>
                </a:lnTo>
                <a:close/>
                <a:moveTo>
                  <a:pt x="1479" y="1310"/>
                </a:moveTo>
                <a:lnTo>
                  <a:pt x="1481" y="1310"/>
                </a:lnTo>
                <a:lnTo>
                  <a:pt x="1481" y="1310"/>
                </a:lnTo>
                <a:lnTo>
                  <a:pt x="1481" y="1310"/>
                </a:lnTo>
                <a:lnTo>
                  <a:pt x="1483" y="1310"/>
                </a:lnTo>
                <a:lnTo>
                  <a:pt x="1483" y="1310"/>
                </a:lnTo>
                <a:lnTo>
                  <a:pt x="1483" y="1310"/>
                </a:lnTo>
                <a:lnTo>
                  <a:pt x="1481" y="1308"/>
                </a:lnTo>
                <a:lnTo>
                  <a:pt x="1479" y="1308"/>
                </a:lnTo>
                <a:lnTo>
                  <a:pt x="1479" y="1308"/>
                </a:lnTo>
                <a:lnTo>
                  <a:pt x="1479" y="1310"/>
                </a:lnTo>
                <a:lnTo>
                  <a:pt x="1479" y="1310"/>
                </a:lnTo>
                <a:close/>
                <a:moveTo>
                  <a:pt x="1595" y="1451"/>
                </a:moveTo>
                <a:lnTo>
                  <a:pt x="1595" y="1449"/>
                </a:lnTo>
                <a:lnTo>
                  <a:pt x="1592" y="1449"/>
                </a:lnTo>
                <a:lnTo>
                  <a:pt x="1592" y="1449"/>
                </a:lnTo>
                <a:lnTo>
                  <a:pt x="1592" y="1451"/>
                </a:lnTo>
                <a:lnTo>
                  <a:pt x="1595" y="1451"/>
                </a:lnTo>
                <a:lnTo>
                  <a:pt x="1595" y="1451"/>
                </a:lnTo>
                <a:lnTo>
                  <a:pt x="1595" y="1451"/>
                </a:lnTo>
                <a:lnTo>
                  <a:pt x="1595" y="1451"/>
                </a:lnTo>
                <a:lnTo>
                  <a:pt x="1595" y="1451"/>
                </a:lnTo>
                <a:close/>
                <a:moveTo>
                  <a:pt x="1496" y="1371"/>
                </a:moveTo>
                <a:lnTo>
                  <a:pt x="1498" y="1371"/>
                </a:lnTo>
                <a:lnTo>
                  <a:pt x="1498" y="1371"/>
                </a:lnTo>
                <a:lnTo>
                  <a:pt x="1500" y="1371"/>
                </a:lnTo>
                <a:lnTo>
                  <a:pt x="1502" y="1371"/>
                </a:lnTo>
                <a:lnTo>
                  <a:pt x="1504" y="1371"/>
                </a:lnTo>
                <a:lnTo>
                  <a:pt x="1502" y="1371"/>
                </a:lnTo>
                <a:lnTo>
                  <a:pt x="1502" y="1367"/>
                </a:lnTo>
                <a:lnTo>
                  <a:pt x="1496" y="1367"/>
                </a:lnTo>
                <a:lnTo>
                  <a:pt x="1496" y="1365"/>
                </a:lnTo>
                <a:lnTo>
                  <a:pt x="1494" y="1365"/>
                </a:lnTo>
                <a:lnTo>
                  <a:pt x="1492" y="1365"/>
                </a:lnTo>
                <a:lnTo>
                  <a:pt x="1492" y="1365"/>
                </a:lnTo>
                <a:lnTo>
                  <a:pt x="1490" y="1363"/>
                </a:lnTo>
                <a:lnTo>
                  <a:pt x="1488" y="1363"/>
                </a:lnTo>
                <a:lnTo>
                  <a:pt x="1488" y="1363"/>
                </a:lnTo>
                <a:lnTo>
                  <a:pt x="1486" y="1363"/>
                </a:lnTo>
                <a:lnTo>
                  <a:pt x="1479" y="1363"/>
                </a:lnTo>
                <a:lnTo>
                  <a:pt x="1479" y="1363"/>
                </a:lnTo>
                <a:lnTo>
                  <a:pt x="1477" y="1363"/>
                </a:lnTo>
                <a:lnTo>
                  <a:pt x="1477" y="1363"/>
                </a:lnTo>
                <a:lnTo>
                  <a:pt x="1475" y="1363"/>
                </a:lnTo>
                <a:lnTo>
                  <a:pt x="1473" y="1363"/>
                </a:lnTo>
                <a:lnTo>
                  <a:pt x="1473" y="1365"/>
                </a:lnTo>
                <a:lnTo>
                  <a:pt x="1473" y="1365"/>
                </a:lnTo>
                <a:lnTo>
                  <a:pt x="1473" y="1367"/>
                </a:lnTo>
                <a:lnTo>
                  <a:pt x="1477" y="1367"/>
                </a:lnTo>
                <a:lnTo>
                  <a:pt x="1477" y="1367"/>
                </a:lnTo>
                <a:lnTo>
                  <a:pt x="1477" y="1369"/>
                </a:lnTo>
                <a:lnTo>
                  <a:pt x="1479" y="1369"/>
                </a:lnTo>
                <a:lnTo>
                  <a:pt x="1479" y="1369"/>
                </a:lnTo>
                <a:lnTo>
                  <a:pt x="1481" y="1371"/>
                </a:lnTo>
                <a:lnTo>
                  <a:pt x="1483" y="1371"/>
                </a:lnTo>
                <a:lnTo>
                  <a:pt x="1486" y="1371"/>
                </a:lnTo>
                <a:lnTo>
                  <a:pt x="1488" y="1373"/>
                </a:lnTo>
                <a:lnTo>
                  <a:pt x="1488" y="1373"/>
                </a:lnTo>
                <a:lnTo>
                  <a:pt x="1490" y="1373"/>
                </a:lnTo>
                <a:lnTo>
                  <a:pt x="1490" y="1371"/>
                </a:lnTo>
                <a:lnTo>
                  <a:pt x="1490" y="1371"/>
                </a:lnTo>
                <a:lnTo>
                  <a:pt x="1492" y="1371"/>
                </a:lnTo>
                <a:lnTo>
                  <a:pt x="1492" y="1371"/>
                </a:lnTo>
                <a:lnTo>
                  <a:pt x="1494" y="1371"/>
                </a:lnTo>
                <a:lnTo>
                  <a:pt x="1494" y="1371"/>
                </a:lnTo>
                <a:lnTo>
                  <a:pt x="1494" y="1371"/>
                </a:lnTo>
                <a:lnTo>
                  <a:pt x="1496" y="1371"/>
                </a:lnTo>
                <a:lnTo>
                  <a:pt x="1496" y="1371"/>
                </a:lnTo>
                <a:lnTo>
                  <a:pt x="1496" y="1371"/>
                </a:lnTo>
                <a:lnTo>
                  <a:pt x="1496" y="1371"/>
                </a:lnTo>
                <a:close/>
                <a:moveTo>
                  <a:pt x="1404" y="1317"/>
                </a:moveTo>
                <a:lnTo>
                  <a:pt x="1404" y="1317"/>
                </a:lnTo>
                <a:lnTo>
                  <a:pt x="1402" y="1317"/>
                </a:lnTo>
                <a:lnTo>
                  <a:pt x="1402" y="1317"/>
                </a:lnTo>
                <a:lnTo>
                  <a:pt x="1404" y="1317"/>
                </a:lnTo>
                <a:lnTo>
                  <a:pt x="1404" y="1319"/>
                </a:lnTo>
                <a:lnTo>
                  <a:pt x="1406" y="1319"/>
                </a:lnTo>
                <a:lnTo>
                  <a:pt x="1408" y="1319"/>
                </a:lnTo>
                <a:lnTo>
                  <a:pt x="1410" y="1317"/>
                </a:lnTo>
                <a:lnTo>
                  <a:pt x="1412" y="1317"/>
                </a:lnTo>
                <a:lnTo>
                  <a:pt x="1412" y="1317"/>
                </a:lnTo>
                <a:lnTo>
                  <a:pt x="1410" y="1315"/>
                </a:lnTo>
                <a:lnTo>
                  <a:pt x="1410" y="1313"/>
                </a:lnTo>
                <a:lnTo>
                  <a:pt x="1410" y="1313"/>
                </a:lnTo>
                <a:lnTo>
                  <a:pt x="1408" y="1313"/>
                </a:lnTo>
                <a:lnTo>
                  <a:pt x="1406" y="1310"/>
                </a:lnTo>
                <a:lnTo>
                  <a:pt x="1404" y="1313"/>
                </a:lnTo>
                <a:lnTo>
                  <a:pt x="1404" y="1313"/>
                </a:lnTo>
                <a:lnTo>
                  <a:pt x="1406" y="1317"/>
                </a:lnTo>
                <a:lnTo>
                  <a:pt x="1406" y="1317"/>
                </a:lnTo>
                <a:lnTo>
                  <a:pt x="1404" y="1317"/>
                </a:lnTo>
                <a:close/>
                <a:moveTo>
                  <a:pt x="1414" y="1495"/>
                </a:moveTo>
                <a:lnTo>
                  <a:pt x="1416" y="1497"/>
                </a:lnTo>
                <a:lnTo>
                  <a:pt x="1416" y="1497"/>
                </a:lnTo>
                <a:lnTo>
                  <a:pt x="1416" y="1495"/>
                </a:lnTo>
                <a:lnTo>
                  <a:pt x="1416" y="1495"/>
                </a:lnTo>
                <a:lnTo>
                  <a:pt x="1414" y="1495"/>
                </a:lnTo>
                <a:close/>
                <a:moveTo>
                  <a:pt x="1431" y="1350"/>
                </a:moveTo>
                <a:lnTo>
                  <a:pt x="1429" y="1350"/>
                </a:lnTo>
                <a:lnTo>
                  <a:pt x="1429" y="1350"/>
                </a:lnTo>
                <a:lnTo>
                  <a:pt x="1429" y="1350"/>
                </a:lnTo>
                <a:lnTo>
                  <a:pt x="1429" y="1350"/>
                </a:lnTo>
                <a:lnTo>
                  <a:pt x="1429" y="1350"/>
                </a:lnTo>
                <a:lnTo>
                  <a:pt x="1429" y="1350"/>
                </a:lnTo>
                <a:lnTo>
                  <a:pt x="1429" y="1350"/>
                </a:lnTo>
                <a:lnTo>
                  <a:pt x="1431" y="1350"/>
                </a:lnTo>
                <a:lnTo>
                  <a:pt x="1431" y="1350"/>
                </a:lnTo>
                <a:lnTo>
                  <a:pt x="1433" y="1350"/>
                </a:lnTo>
                <a:lnTo>
                  <a:pt x="1433" y="1350"/>
                </a:lnTo>
                <a:lnTo>
                  <a:pt x="1431" y="1350"/>
                </a:lnTo>
                <a:close/>
                <a:moveTo>
                  <a:pt x="1519" y="1342"/>
                </a:moveTo>
                <a:lnTo>
                  <a:pt x="1521" y="1342"/>
                </a:lnTo>
                <a:lnTo>
                  <a:pt x="1521" y="1342"/>
                </a:lnTo>
                <a:lnTo>
                  <a:pt x="1523" y="1340"/>
                </a:lnTo>
                <a:lnTo>
                  <a:pt x="1527" y="1340"/>
                </a:lnTo>
                <a:lnTo>
                  <a:pt x="1530" y="1340"/>
                </a:lnTo>
                <a:lnTo>
                  <a:pt x="1532" y="1340"/>
                </a:lnTo>
                <a:lnTo>
                  <a:pt x="1532" y="1338"/>
                </a:lnTo>
                <a:lnTo>
                  <a:pt x="1534" y="1338"/>
                </a:lnTo>
                <a:lnTo>
                  <a:pt x="1534" y="1338"/>
                </a:lnTo>
                <a:lnTo>
                  <a:pt x="1534" y="1336"/>
                </a:lnTo>
                <a:lnTo>
                  <a:pt x="1534" y="1336"/>
                </a:lnTo>
                <a:lnTo>
                  <a:pt x="1532" y="1336"/>
                </a:lnTo>
                <a:lnTo>
                  <a:pt x="1532" y="1336"/>
                </a:lnTo>
                <a:lnTo>
                  <a:pt x="1530" y="1336"/>
                </a:lnTo>
                <a:lnTo>
                  <a:pt x="1527" y="1334"/>
                </a:lnTo>
                <a:lnTo>
                  <a:pt x="1525" y="1331"/>
                </a:lnTo>
                <a:lnTo>
                  <a:pt x="1525" y="1331"/>
                </a:lnTo>
                <a:lnTo>
                  <a:pt x="1523" y="1331"/>
                </a:lnTo>
                <a:lnTo>
                  <a:pt x="1521" y="1329"/>
                </a:lnTo>
                <a:lnTo>
                  <a:pt x="1519" y="1329"/>
                </a:lnTo>
                <a:lnTo>
                  <a:pt x="1517" y="1329"/>
                </a:lnTo>
                <a:lnTo>
                  <a:pt x="1513" y="1329"/>
                </a:lnTo>
                <a:lnTo>
                  <a:pt x="1513" y="1329"/>
                </a:lnTo>
                <a:lnTo>
                  <a:pt x="1511" y="1329"/>
                </a:lnTo>
                <a:lnTo>
                  <a:pt x="1511" y="1329"/>
                </a:lnTo>
                <a:lnTo>
                  <a:pt x="1511" y="1329"/>
                </a:lnTo>
                <a:lnTo>
                  <a:pt x="1511" y="1327"/>
                </a:lnTo>
                <a:lnTo>
                  <a:pt x="1513" y="1327"/>
                </a:lnTo>
                <a:lnTo>
                  <a:pt x="1511" y="1327"/>
                </a:lnTo>
                <a:lnTo>
                  <a:pt x="1513" y="1325"/>
                </a:lnTo>
                <a:lnTo>
                  <a:pt x="1513" y="1325"/>
                </a:lnTo>
                <a:lnTo>
                  <a:pt x="1513" y="1325"/>
                </a:lnTo>
                <a:lnTo>
                  <a:pt x="1511" y="1323"/>
                </a:lnTo>
                <a:lnTo>
                  <a:pt x="1509" y="1323"/>
                </a:lnTo>
                <a:lnTo>
                  <a:pt x="1507" y="1323"/>
                </a:lnTo>
                <a:lnTo>
                  <a:pt x="1502" y="1321"/>
                </a:lnTo>
                <a:lnTo>
                  <a:pt x="1500" y="1321"/>
                </a:lnTo>
                <a:lnTo>
                  <a:pt x="1498" y="1321"/>
                </a:lnTo>
                <a:lnTo>
                  <a:pt x="1498" y="1321"/>
                </a:lnTo>
                <a:lnTo>
                  <a:pt x="1496" y="1321"/>
                </a:lnTo>
                <a:lnTo>
                  <a:pt x="1496" y="1321"/>
                </a:lnTo>
                <a:lnTo>
                  <a:pt x="1496" y="1319"/>
                </a:lnTo>
                <a:lnTo>
                  <a:pt x="1494" y="1321"/>
                </a:lnTo>
                <a:lnTo>
                  <a:pt x="1494" y="1319"/>
                </a:lnTo>
                <a:lnTo>
                  <a:pt x="1494" y="1319"/>
                </a:lnTo>
                <a:lnTo>
                  <a:pt x="1494" y="1319"/>
                </a:lnTo>
                <a:lnTo>
                  <a:pt x="1490" y="1317"/>
                </a:lnTo>
                <a:lnTo>
                  <a:pt x="1490" y="1317"/>
                </a:lnTo>
                <a:lnTo>
                  <a:pt x="1490" y="1319"/>
                </a:lnTo>
                <a:lnTo>
                  <a:pt x="1488" y="1319"/>
                </a:lnTo>
                <a:lnTo>
                  <a:pt x="1488" y="1317"/>
                </a:lnTo>
                <a:lnTo>
                  <a:pt x="1488" y="1317"/>
                </a:lnTo>
                <a:lnTo>
                  <a:pt x="1488" y="1317"/>
                </a:lnTo>
                <a:lnTo>
                  <a:pt x="1490" y="1317"/>
                </a:lnTo>
                <a:lnTo>
                  <a:pt x="1490" y="1315"/>
                </a:lnTo>
                <a:lnTo>
                  <a:pt x="1490" y="1315"/>
                </a:lnTo>
                <a:lnTo>
                  <a:pt x="1488" y="1315"/>
                </a:lnTo>
                <a:lnTo>
                  <a:pt x="1488" y="1315"/>
                </a:lnTo>
                <a:lnTo>
                  <a:pt x="1486" y="1313"/>
                </a:lnTo>
                <a:lnTo>
                  <a:pt x="1483" y="1313"/>
                </a:lnTo>
                <a:lnTo>
                  <a:pt x="1483" y="1313"/>
                </a:lnTo>
                <a:lnTo>
                  <a:pt x="1486" y="1313"/>
                </a:lnTo>
                <a:lnTo>
                  <a:pt x="1486" y="1313"/>
                </a:lnTo>
                <a:lnTo>
                  <a:pt x="1483" y="1315"/>
                </a:lnTo>
                <a:lnTo>
                  <a:pt x="1483" y="1313"/>
                </a:lnTo>
                <a:lnTo>
                  <a:pt x="1479" y="1313"/>
                </a:lnTo>
                <a:lnTo>
                  <a:pt x="1477" y="1310"/>
                </a:lnTo>
                <a:lnTo>
                  <a:pt x="1475" y="1308"/>
                </a:lnTo>
                <a:lnTo>
                  <a:pt x="1467" y="1304"/>
                </a:lnTo>
                <a:lnTo>
                  <a:pt x="1467" y="1304"/>
                </a:lnTo>
                <a:lnTo>
                  <a:pt x="1467" y="1304"/>
                </a:lnTo>
                <a:lnTo>
                  <a:pt x="1465" y="1304"/>
                </a:lnTo>
                <a:lnTo>
                  <a:pt x="1465" y="1304"/>
                </a:lnTo>
                <a:lnTo>
                  <a:pt x="1460" y="1304"/>
                </a:lnTo>
                <a:lnTo>
                  <a:pt x="1458" y="1304"/>
                </a:lnTo>
                <a:lnTo>
                  <a:pt x="1458" y="1304"/>
                </a:lnTo>
                <a:lnTo>
                  <a:pt x="1456" y="1302"/>
                </a:lnTo>
                <a:lnTo>
                  <a:pt x="1456" y="1302"/>
                </a:lnTo>
                <a:lnTo>
                  <a:pt x="1454" y="1300"/>
                </a:lnTo>
                <a:lnTo>
                  <a:pt x="1450" y="1298"/>
                </a:lnTo>
                <a:lnTo>
                  <a:pt x="1452" y="1298"/>
                </a:lnTo>
                <a:lnTo>
                  <a:pt x="1450" y="1298"/>
                </a:lnTo>
                <a:lnTo>
                  <a:pt x="1450" y="1298"/>
                </a:lnTo>
                <a:lnTo>
                  <a:pt x="1448" y="1296"/>
                </a:lnTo>
                <a:lnTo>
                  <a:pt x="1446" y="1296"/>
                </a:lnTo>
                <a:lnTo>
                  <a:pt x="1446" y="1296"/>
                </a:lnTo>
                <a:lnTo>
                  <a:pt x="1444" y="1296"/>
                </a:lnTo>
                <a:lnTo>
                  <a:pt x="1442" y="1296"/>
                </a:lnTo>
                <a:lnTo>
                  <a:pt x="1442" y="1296"/>
                </a:lnTo>
                <a:lnTo>
                  <a:pt x="1439" y="1294"/>
                </a:lnTo>
                <a:lnTo>
                  <a:pt x="1439" y="1294"/>
                </a:lnTo>
                <a:lnTo>
                  <a:pt x="1433" y="1294"/>
                </a:lnTo>
                <a:lnTo>
                  <a:pt x="1433" y="1294"/>
                </a:lnTo>
                <a:lnTo>
                  <a:pt x="1431" y="1294"/>
                </a:lnTo>
                <a:lnTo>
                  <a:pt x="1431" y="1294"/>
                </a:lnTo>
                <a:lnTo>
                  <a:pt x="1431" y="1294"/>
                </a:lnTo>
                <a:lnTo>
                  <a:pt x="1429" y="1294"/>
                </a:lnTo>
                <a:lnTo>
                  <a:pt x="1427" y="1294"/>
                </a:lnTo>
                <a:lnTo>
                  <a:pt x="1423" y="1294"/>
                </a:lnTo>
                <a:lnTo>
                  <a:pt x="1419" y="1292"/>
                </a:lnTo>
                <a:lnTo>
                  <a:pt x="1414" y="1294"/>
                </a:lnTo>
                <a:lnTo>
                  <a:pt x="1412" y="1294"/>
                </a:lnTo>
                <a:lnTo>
                  <a:pt x="1410" y="1294"/>
                </a:lnTo>
                <a:lnTo>
                  <a:pt x="1402" y="1296"/>
                </a:lnTo>
                <a:lnTo>
                  <a:pt x="1402" y="1296"/>
                </a:lnTo>
                <a:lnTo>
                  <a:pt x="1389" y="1300"/>
                </a:lnTo>
                <a:lnTo>
                  <a:pt x="1389" y="1300"/>
                </a:lnTo>
                <a:lnTo>
                  <a:pt x="1387" y="1302"/>
                </a:lnTo>
                <a:lnTo>
                  <a:pt x="1385" y="1304"/>
                </a:lnTo>
                <a:lnTo>
                  <a:pt x="1385" y="1306"/>
                </a:lnTo>
                <a:lnTo>
                  <a:pt x="1387" y="1308"/>
                </a:lnTo>
                <a:lnTo>
                  <a:pt x="1385" y="1310"/>
                </a:lnTo>
                <a:lnTo>
                  <a:pt x="1385" y="1310"/>
                </a:lnTo>
                <a:lnTo>
                  <a:pt x="1383" y="1310"/>
                </a:lnTo>
                <a:lnTo>
                  <a:pt x="1383" y="1310"/>
                </a:lnTo>
                <a:lnTo>
                  <a:pt x="1379" y="1313"/>
                </a:lnTo>
                <a:lnTo>
                  <a:pt x="1379" y="1313"/>
                </a:lnTo>
                <a:lnTo>
                  <a:pt x="1379" y="1313"/>
                </a:lnTo>
                <a:lnTo>
                  <a:pt x="1379" y="1313"/>
                </a:lnTo>
                <a:lnTo>
                  <a:pt x="1381" y="1313"/>
                </a:lnTo>
                <a:lnTo>
                  <a:pt x="1381" y="1310"/>
                </a:lnTo>
                <a:lnTo>
                  <a:pt x="1383" y="1310"/>
                </a:lnTo>
                <a:lnTo>
                  <a:pt x="1383" y="1310"/>
                </a:lnTo>
                <a:lnTo>
                  <a:pt x="1383" y="1313"/>
                </a:lnTo>
                <a:lnTo>
                  <a:pt x="1383" y="1315"/>
                </a:lnTo>
                <a:lnTo>
                  <a:pt x="1385" y="1313"/>
                </a:lnTo>
                <a:lnTo>
                  <a:pt x="1387" y="1313"/>
                </a:lnTo>
                <a:lnTo>
                  <a:pt x="1389" y="1310"/>
                </a:lnTo>
                <a:lnTo>
                  <a:pt x="1391" y="1310"/>
                </a:lnTo>
                <a:lnTo>
                  <a:pt x="1391" y="1310"/>
                </a:lnTo>
                <a:lnTo>
                  <a:pt x="1391" y="1308"/>
                </a:lnTo>
                <a:lnTo>
                  <a:pt x="1391" y="1308"/>
                </a:lnTo>
                <a:lnTo>
                  <a:pt x="1391" y="1308"/>
                </a:lnTo>
                <a:lnTo>
                  <a:pt x="1395" y="1308"/>
                </a:lnTo>
                <a:lnTo>
                  <a:pt x="1395" y="1308"/>
                </a:lnTo>
                <a:lnTo>
                  <a:pt x="1398" y="1306"/>
                </a:lnTo>
                <a:lnTo>
                  <a:pt x="1398" y="1306"/>
                </a:lnTo>
                <a:lnTo>
                  <a:pt x="1398" y="1308"/>
                </a:lnTo>
                <a:lnTo>
                  <a:pt x="1400" y="1306"/>
                </a:lnTo>
                <a:lnTo>
                  <a:pt x="1402" y="1306"/>
                </a:lnTo>
                <a:lnTo>
                  <a:pt x="1402" y="1304"/>
                </a:lnTo>
                <a:lnTo>
                  <a:pt x="1404" y="1304"/>
                </a:lnTo>
                <a:lnTo>
                  <a:pt x="1404" y="1304"/>
                </a:lnTo>
                <a:lnTo>
                  <a:pt x="1406" y="1302"/>
                </a:lnTo>
                <a:lnTo>
                  <a:pt x="1408" y="1302"/>
                </a:lnTo>
                <a:lnTo>
                  <a:pt x="1408" y="1300"/>
                </a:lnTo>
                <a:lnTo>
                  <a:pt x="1408" y="1300"/>
                </a:lnTo>
                <a:lnTo>
                  <a:pt x="1421" y="1300"/>
                </a:lnTo>
                <a:lnTo>
                  <a:pt x="1423" y="1300"/>
                </a:lnTo>
                <a:lnTo>
                  <a:pt x="1423" y="1300"/>
                </a:lnTo>
                <a:lnTo>
                  <a:pt x="1423" y="1300"/>
                </a:lnTo>
                <a:lnTo>
                  <a:pt x="1425" y="1302"/>
                </a:lnTo>
                <a:lnTo>
                  <a:pt x="1425" y="1302"/>
                </a:lnTo>
                <a:lnTo>
                  <a:pt x="1425" y="1302"/>
                </a:lnTo>
                <a:lnTo>
                  <a:pt x="1423" y="1304"/>
                </a:lnTo>
                <a:lnTo>
                  <a:pt x="1421" y="1304"/>
                </a:lnTo>
                <a:lnTo>
                  <a:pt x="1419" y="1304"/>
                </a:lnTo>
                <a:lnTo>
                  <a:pt x="1421" y="1306"/>
                </a:lnTo>
                <a:lnTo>
                  <a:pt x="1423" y="1306"/>
                </a:lnTo>
                <a:lnTo>
                  <a:pt x="1423" y="1306"/>
                </a:lnTo>
                <a:lnTo>
                  <a:pt x="1427" y="1308"/>
                </a:lnTo>
                <a:lnTo>
                  <a:pt x="1429" y="1308"/>
                </a:lnTo>
                <a:lnTo>
                  <a:pt x="1431" y="1308"/>
                </a:lnTo>
                <a:lnTo>
                  <a:pt x="1431" y="1308"/>
                </a:lnTo>
                <a:lnTo>
                  <a:pt x="1431" y="1306"/>
                </a:lnTo>
                <a:lnTo>
                  <a:pt x="1431" y="1306"/>
                </a:lnTo>
                <a:lnTo>
                  <a:pt x="1433" y="1306"/>
                </a:lnTo>
                <a:lnTo>
                  <a:pt x="1433" y="1308"/>
                </a:lnTo>
                <a:lnTo>
                  <a:pt x="1433" y="1308"/>
                </a:lnTo>
                <a:lnTo>
                  <a:pt x="1433" y="1308"/>
                </a:lnTo>
                <a:lnTo>
                  <a:pt x="1435" y="1310"/>
                </a:lnTo>
                <a:lnTo>
                  <a:pt x="1442" y="1308"/>
                </a:lnTo>
                <a:lnTo>
                  <a:pt x="1442" y="1308"/>
                </a:lnTo>
                <a:lnTo>
                  <a:pt x="1442" y="1308"/>
                </a:lnTo>
                <a:lnTo>
                  <a:pt x="1444" y="1310"/>
                </a:lnTo>
                <a:lnTo>
                  <a:pt x="1444" y="1310"/>
                </a:lnTo>
                <a:lnTo>
                  <a:pt x="1446" y="1313"/>
                </a:lnTo>
                <a:lnTo>
                  <a:pt x="1446" y="1313"/>
                </a:lnTo>
                <a:lnTo>
                  <a:pt x="1450" y="1315"/>
                </a:lnTo>
                <a:lnTo>
                  <a:pt x="1458" y="1317"/>
                </a:lnTo>
                <a:lnTo>
                  <a:pt x="1458" y="1317"/>
                </a:lnTo>
                <a:lnTo>
                  <a:pt x="1460" y="1317"/>
                </a:lnTo>
                <a:lnTo>
                  <a:pt x="1467" y="1317"/>
                </a:lnTo>
                <a:lnTo>
                  <a:pt x="1467" y="1317"/>
                </a:lnTo>
                <a:lnTo>
                  <a:pt x="1469" y="1317"/>
                </a:lnTo>
                <a:lnTo>
                  <a:pt x="1469" y="1319"/>
                </a:lnTo>
                <a:lnTo>
                  <a:pt x="1471" y="1321"/>
                </a:lnTo>
                <a:lnTo>
                  <a:pt x="1471" y="1325"/>
                </a:lnTo>
                <a:lnTo>
                  <a:pt x="1471" y="1325"/>
                </a:lnTo>
                <a:lnTo>
                  <a:pt x="1471" y="1325"/>
                </a:lnTo>
                <a:lnTo>
                  <a:pt x="1473" y="1327"/>
                </a:lnTo>
                <a:lnTo>
                  <a:pt x="1475" y="1329"/>
                </a:lnTo>
                <a:lnTo>
                  <a:pt x="1477" y="1329"/>
                </a:lnTo>
                <a:lnTo>
                  <a:pt x="1479" y="1329"/>
                </a:lnTo>
                <a:lnTo>
                  <a:pt x="1483" y="1329"/>
                </a:lnTo>
                <a:lnTo>
                  <a:pt x="1486" y="1329"/>
                </a:lnTo>
                <a:lnTo>
                  <a:pt x="1488" y="1329"/>
                </a:lnTo>
                <a:lnTo>
                  <a:pt x="1490" y="1331"/>
                </a:lnTo>
                <a:lnTo>
                  <a:pt x="1490" y="1331"/>
                </a:lnTo>
                <a:lnTo>
                  <a:pt x="1490" y="1331"/>
                </a:lnTo>
                <a:lnTo>
                  <a:pt x="1490" y="1334"/>
                </a:lnTo>
                <a:lnTo>
                  <a:pt x="1492" y="1334"/>
                </a:lnTo>
                <a:lnTo>
                  <a:pt x="1490" y="1334"/>
                </a:lnTo>
                <a:lnTo>
                  <a:pt x="1490" y="1336"/>
                </a:lnTo>
                <a:lnTo>
                  <a:pt x="1490" y="1336"/>
                </a:lnTo>
                <a:lnTo>
                  <a:pt x="1483" y="1340"/>
                </a:lnTo>
                <a:lnTo>
                  <a:pt x="1481" y="1342"/>
                </a:lnTo>
                <a:lnTo>
                  <a:pt x="1486" y="1342"/>
                </a:lnTo>
                <a:lnTo>
                  <a:pt x="1490" y="1342"/>
                </a:lnTo>
                <a:lnTo>
                  <a:pt x="1492" y="1342"/>
                </a:lnTo>
                <a:lnTo>
                  <a:pt x="1494" y="1342"/>
                </a:lnTo>
                <a:lnTo>
                  <a:pt x="1496" y="1342"/>
                </a:lnTo>
                <a:lnTo>
                  <a:pt x="1500" y="1342"/>
                </a:lnTo>
                <a:lnTo>
                  <a:pt x="1502" y="1340"/>
                </a:lnTo>
                <a:lnTo>
                  <a:pt x="1504" y="1340"/>
                </a:lnTo>
                <a:lnTo>
                  <a:pt x="1511" y="1340"/>
                </a:lnTo>
                <a:lnTo>
                  <a:pt x="1511" y="1342"/>
                </a:lnTo>
                <a:lnTo>
                  <a:pt x="1513" y="1342"/>
                </a:lnTo>
                <a:lnTo>
                  <a:pt x="1517" y="1342"/>
                </a:lnTo>
                <a:lnTo>
                  <a:pt x="1517" y="1342"/>
                </a:lnTo>
                <a:lnTo>
                  <a:pt x="1519" y="1342"/>
                </a:lnTo>
                <a:lnTo>
                  <a:pt x="1519" y="1340"/>
                </a:lnTo>
                <a:lnTo>
                  <a:pt x="1519" y="1342"/>
                </a:lnTo>
                <a:lnTo>
                  <a:pt x="1519" y="1342"/>
                </a:lnTo>
                <a:lnTo>
                  <a:pt x="1519" y="1342"/>
                </a:lnTo>
                <a:close/>
                <a:moveTo>
                  <a:pt x="1641" y="944"/>
                </a:moveTo>
                <a:lnTo>
                  <a:pt x="1641" y="941"/>
                </a:lnTo>
                <a:lnTo>
                  <a:pt x="1641" y="941"/>
                </a:lnTo>
                <a:lnTo>
                  <a:pt x="1639" y="941"/>
                </a:lnTo>
                <a:lnTo>
                  <a:pt x="1639" y="944"/>
                </a:lnTo>
                <a:lnTo>
                  <a:pt x="1641" y="944"/>
                </a:lnTo>
                <a:lnTo>
                  <a:pt x="1641" y="944"/>
                </a:lnTo>
                <a:close/>
                <a:moveTo>
                  <a:pt x="1607" y="1455"/>
                </a:moveTo>
                <a:lnTo>
                  <a:pt x="1607" y="1453"/>
                </a:lnTo>
                <a:lnTo>
                  <a:pt x="1607" y="1453"/>
                </a:lnTo>
                <a:lnTo>
                  <a:pt x="1605" y="1453"/>
                </a:lnTo>
                <a:lnTo>
                  <a:pt x="1605" y="1453"/>
                </a:lnTo>
                <a:lnTo>
                  <a:pt x="1609" y="1455"/>
                </a:lnTo>
                <a:lnTo>
                  <a:pt x="1611" y="1457"/>
                </a:lnTo>
                <a:lnTo>
                  <a:pt x="1611" y="1457"/>
                </a:lnTo>
                <a:lnTo>
                  <a:pt x="1611" y="1455"/>
                </a:lnTo>
                <a:lnTo>
                  <a:pt x="1607" y="1455"/>
                </a:lnTo>
                <a:close/>
                <a:moveTo>
                  <a:pt x="1647" y="950"/>
                </a:moveTo>
                <a:lnTo>
                  <a:pt x="1647" y="950"/>
                </a:lnTo>
                <a:lnTo>
                  <a:pt x="1647" y="952"/>
                </a:lnTo>
                <a:lnTo>
                  <a:pt x="1647" y="950"/>
                </a:lnTo>
                <a:lnTo>
                  <a:pt x="1649" y="948"/>
                </a:lnTo>
                <a:lnTo>
                  <a:pt x="1647" y="950"/>
                </a:lnTo>
                <a:close/>
                <a:moveTo>
                  <a:pt x="1613" y="1367"/>
                </a:moveTo>
                <a:lnTo>
                  <a:pt x="1613" y="1367"/>
                </a:lnTo>
                <a:lnTo>
                  <a:pt x="1613" y="1365"/>
                </a:lnTo>
                <a:lnTo>
                  <a:pt x="1613" y="1365"/>
                </a:lnTo>
                <a:lnTo>
                  <a:pt x="1615" y="1365"/>
                </a:lnTo>
                <a:lnTo>
                  <a:pt x="1615" y="1363"/>
                </a:lnTo>
                <a:lnTo>
                  <a:pt x="1618" y="1363"/>
                </a:lnTo>
                <a:lnTo>
                  <a:pt x="1618" y="1361"/>
                </a:lnTo>
                <a:lnTo>
                  <a:pt x="1618" y="1361"/>
                </a:lnTo>
                <a:lnTo>
                  <a:pt x="1615" y="1359"/>
                </a:lnTo>
                <a:lnTo>
                  <a:pt x="1613" y="1357"/>
                </a:lnTo>
                <a:lnTo>
                  <a:pt x="1609" y="1354"/>
                </a:lnTo>
                <a:lnTo>
                  <a:pt x="1607" y="1354"/>
                </a:lnTo>
                <a:lnTo>
                  <a:pt x="1605" y="1354"/>
                </a:lnTo>
                <a:lnTo>
                  <a:pt x="1605" y="1354"/>
                </a:lnTo>
                <a:lnTo>
                  <a:pt x="1603" y="1354"/>
                </a:lnTo>
                <a:lnTo>
                  <a:pt x="1601" y="1354"/>
                </a:lnTo>
                <a:lnTo>
                  <a:pt x="1599" y="1352"/>
                </a:lnTo>
                <a:lnTo>
                  <a:pt x="1599" y="1352"/>
                </a:lnTo>
                <a:lnTo>
                  <a:pt x="1599" y="1352"/>
                </a:lnTo>
                <a:lnTo>
                  <a:pt x="1601" y="1352"/>
                </a:lnTo>
                <a:lnTo>
                  <a:pt x="1603" y="1352"/>
                </a:lnTo>
                <a:lnTo>
                  <a:pt x="1605" y="1352"/>
                </a:lnTo>
                <a:lnTo>
                  <a:pt x="1605" y="1350"/>
                </a:lnTo>
                <a:lnTo>
                  <a:pt x="1603" y="1350"/>
                </a:lnTo>
                <a:lnTo>
                  <a:pt x="1597" y="1350"/>
                </a:lnTo>
                <a:lnTo>
                  <a:pt x="1597" y="1350"/>
                </a:lnTo>
                <a:lnTo>
                  <a:pt x="1595" y="1348"/>
                </a:lnTo>
                <a:lnTo>
                  <a:pt x="1595" y="1346"/>
                </a:lnTo>
                <a:lnTo>
                  <a:pt x="1595" y="1346"/>
                </a:lnTo>
                <a:lnTo>
                  <a:pt x="1592" y="1346"/>
                </a:lnTo>
                <a:lnTo>
                  <a:pt x="1592" y="1346"/>
                </a:lnTo>
                <a:lnTo>
                  <a:pt x="1590" y="1346"/>
                </a:lnTo>
                <a:lnTo>
                  <a:pt x="1588" y="1346"/>
                </a:lnTo>
                <a:lnTo>
                  <a:pt x="1588" y="1344"/>
                </a:lnTo>
                <a:lnTo>
                  <a:pt x="1586" y="1344"/>
                </a:lnTo>
                <a:lnTo>
                  <a:pt x="1584" y="1344"/>
                </a:lnTo>
                <a:lnTo>
                  <a:pt x="1584" y="1344"/>
                </a:lnTo>
                <a:lnTo>
                  <a:pt x="1582" y="1342"/>
                </a:lnTo>
                <a:lnTo>
                  <a:pt x="1582" y="1342"/>
                </a:lnTo>
                <a:lnTo>
                  <a:pt x="1580" y="1342"/>
                </a:lnTo>
                <a:lnTo>
                  <a:pt x="1578" y="1342"/>
                </a:lnTo>
                <a:lnTo>
                  <a:pt x="1576" y="1342"/>
                </a:lnTo>
                <a:lnTo>
                  <a:pt x="1576" y="1342"/>
                </a:lnTo>
                <a:lnTo>
                  <a:pt x="1574" y="1342"/>
                </a:lnTo>
                <a:lnTo>
                  <a:pt x="1571" y="1342"/>
                </a:lnTo>
                <a:lnTo>
                  <a:pt x="1569" y="1342"/>
                </a:lnTo>
                <a:lnTo>
                  <a:pt x="1569" y="1342"/>
                </a:lnTo>
                <a:lnTo>
                  <a:pt x="1569" y="1344"/>
                </a:lnTo>
                <a:lnTo>
                  <a:pt x="1569" y="1344"/>
                </a:lnTo>
                <a:lnTo>
                  <a:pt x="1567" y="1344"/>
                </a:lnTo>
                <a:lnTo>
                  <a:pt x="1567" y="1344"/>
                </a:lnTo>
                <a:lnTo>
                  <a:pt x="1565" y="1344"/>
                </a:lnTo>
                <a:lnTo>
                  <a:pt x="1561" y="1344"/>
                </a:lnTo>
                <a:lnTo>
                  <a:pt x="1559" y="1344"/>
                </a:lnTo>
                <a:lnTo>
                  <a:pt x="1555" y="1342"/>
                </a:lnTo>
                <a:lnTo>
                  <a:pt x="1553" y="1342"/>
                </a:lnTo>
                <a:lnTo>
                  <a:pt x="1548" y="1342"/>
                </a:lnTo>
                <a:lnTo>
                  <a:pt x="1546" y="1342"/>
                </a:lnTo>
                <a:lnTo>
                  <a:pt x="1546" y="1342"/>
                </a:lnTo>
                <a:lnTo>
                  <a:pt x="1544" y="1344"/>
                </a:lnTo>
                <a:lnTo>
                  <a:pt x="1544" y="1344"/>
                </a:lnTo>
                <a:lnTo>
                  <a:pt x="1544" y="1346"/>
                </a:lnTo>
                <a:lnTo>
                  <a:pt x="1546" y="1346"/>
                </a:lnTo>
                <a:lnTo>
                  <a:pt x="1548" y="1346"/>
                </a:lnTo>
                <a:lnTo>
                  <a:pt x="1553" y="1348"/>
                </a:lnTo>
                <a:lnTo>
                  <a:pt x="1555" y="1348"/>
                </a:lnTo>
                <a:lnTo>
                  <a:pt x="1555" y="1350"/>
                </a:lnTo>
                <a:lnTo>
                  <a:pt x="1553" y="1352"/>
                </a:lnTo>
                <a:lnTo>
                  <a:pt x="1555" y="1352"/>
                </a:lnTo>
                <a:lnTo>
                  <a:pt x="1553" y="1354"/>
                </a:lnTo>
                <a:lnTo>
                  <a:pt x="1555" y="1357"/>
                </a:lnTo>
                <a:lnTo>
                  <a:pt x="1559" y="1359"/>
                </a:lnTo>
                <a:lnTo>
                  <a:pt x="1559" y="1361"/>
                </a:lnTo>
                <a:lnTo>
                  <a:pt x="1559" y="1361"/>
                </a:lnTo>
                <a:lnTo>
                  <a:pt x="1559" y="1361"/>
                </a:lnTo>
                <a:lnTo>
                  <a:pt x="1559" y="1361"/>
                </a:lnTo>
                <a:lnTo>
                  <a:pt x="1555" y="1363"/>
                </a:lnTo>
                <a:lnTo>
                  <a:pt x="1555" y="1363"/>
                </a:lnTo>
                <a:lnTo>
                  <a:pt x="1555" y="1363"/>
                </a:lnTo>
                <a:lnTo>
                  <a:pt x="1555" y="1363"/>
                </a:lnTo>
                <a:lnTo>
                  <a:pt x="1553" y="1363"/>
                </a:lnTo>
                <a:lnTo>
                  <a:pt x="1551" y="1363"/>
                </a:lnTo>
                <a:lnTo>
                  <a:pt x="1542" y="1363"/>
                </a:lnTo>
                <a:lnTo>
                  <a:pt x="1540" y="1361"/>
                </a:lnTo>
                <a:lnTo>
                  <a:pt x="1538" y="1361"/>
                </a:lnTo>
                <a:lnTo>
                  <a:pt x="1536" y="1361"/>
                </a:lnTo>
                <a:lnTo>
                  <a:pt x="1534" y="1361"/>
                </a:lnTo>
                <a:lnTo>
                  <a:pt x="1532" y="1361"/>
                </a:lnTo>
                <a:lnTo>
                  <a:pt x="1532" y="1361"/>
                </a:lnTo>
                <a:lnTo>
                  <a:pt x="1530" y="1361"/>
                </a:lnTo>
                <a:lnTo>
                  <a:pt x="1530" y="1363"/>
                </a:lnTo>
                <a:lnTo>
                  <a:pt x="1530" y="1365"/>
                </a:lnTo>
                <a:lnTo>
                  <a:pt x="1530" y="1365"/>
                </a:lnTo>
                <a:lnTo>
                  <a:pt x="1534" y="1365"/>
                </a:lnTo>
                <a:lnTo>
                  <a:pt x="1534" y="1367"/>
                </a:lnTo>
                <a:lnTo>
                  <a:pt x="1536" y="1367"/>
                </a:lnTo>
                <a:lnTo>
                  <a:pt x="1538" y="1369"/>
                </a:lnTo>
                <a:lnTo>
                  <a:pt x="1538" y="1369"/>
                </a:lnTo>
                <a:lnTo>
                  <a:pt x="1538" y="1369"/>
                </a:lnTo>
                <a:lnTo>
                  <a:pt x="1540" y="1367"/>
                </a:lnTo>
                <a:lnTo>
                  <a:pt x="1540" y="1367"/>
                </a:lnTo>
                <a:lnTo>
                  <a:pt x="1542" y="1367"/>
                </a:lnTo>
                <a:lnTo>
                  <a:pt x="1544" y="1367"/>
                </a:lnTo>
                <a:lnTo>
                  <a:pt x="1546" y="1367"/>
                </a:lnTo>
                <a:lnTo>
                  <a:pt x="1548" y="1367"/>
                </a:lnTo>
                <a:lnTo>
                  <a:pt x="1553" y="1367"/>
                </a:lnTo>
                <a:lnTo>
                  <a:pt x="1555" y="1367"/>
                </a:lnTo>
                <a:lnTo>
                  <a:pt x="1555" y="1367"/>
                </a:lnTo>
                <a:lnTo>
                  <a:pt x="1557" y="1367"/>
                </a:lnTo>
                <a:lnTo>
                  <a:pt x="1557" y="1367"/>
                </a:lnTo>
                <a:lnTo>
                  <a:pt x="1557" y="1367"/>
                </a:lnTo>
                <a:lnTo>
                  <a:pt x="1563" y="1367"/>
                </a:lnTo>
                <a:lnTo>
                  <a:pt x="1565" y="1367"/>
                </a:lnTo>
                <a:lnTo>
                  <a:pt x="1565" y="1367"/>
                </a:lnTo>
                <a:lnTo>
                  <a:pt x="1567" y="1369"/>
                </a:lnTo>
                <a:lnTo>
                  <a:pt x="1567" y="1369"/>
                </a:lnTo>
                <a:lnTo>
                  <a:pt x="1569" y="1369"/>
                </a:lnTo>
                <a:lnTo>
                  <a:pt x="1569" y="1371"/>
                </a:lnTo>
                <a:lnTo>
                  <a:pt x="1569" y="1371"/>
                </a:lnTo>
                <a:lnTo>
                  <a:pt x="1569" y="1373"/>
                </a:lnTo>
                <a:lnTo>
                  <a:pt x="1569" y="1373"/>
                </a:lnTo>
                <a:lnTo>
                  <a:pt x="1571" y="1373"/>
                </a:lnTo>
                <a:lnTo>
                  <a:pt x="1571" y="1373"/>
                </a:lnTo>
                <a:lnTo>
                  <a:pt x="1574" y="1375"/>
                </a:lnTo>
                <a:lnTo>
                  <a:pt x="1574" y="1375"/>
                </a:lnTo>
                <a:lnTo>
                  <a:pt x="1574" y="1375"/>
                </a:lnTo>
                <a:lnTo>
                  <a:pt x="1576" y="1371"/>
                </a:lnTo>
                <a:lnTo>
                  <a:pt x="1578" y="1369"/>
                </a:lnTo>
                <a:lnTo>
                  <a:pt x="1578" y="1367"/>
                </a:lnTo>
                <a:lnTo>
                  <a:pt x="1578" y="1367"/>
                </a:lnTo>
                <a:lnTo>
                  <a:pt x="1578" y="1367"/>
                </a:lnTo>
                <a:lnTo>
                  <a:pt x="1578" y="1365"/>
                </a:lnTo>
                <a:lnTo>
                  <a:pt x="1580" y="1365"/>
                </a:lnTo>
                <a:lnTo>
                  <a:pt x="1582" y="1365"/>
                </a:lnTo>
                <a:lnTo>
                  <a:pt x="1584" y="1365"/>
                </a:lnTo>
                <a:lnTo>
                  <a:pt x="1586" y="1367"/>
                </a:lnTo>
                <a:lnTo>
                  <a:pt x="1586" y="1367"/>
                </a:lnTo>
                <a:lnTo>
                  <a:pt x="1590" y="1367"/>
                </a:lnTo>
                <a:lnTo>
                  <a:pt x="1592" y="1365"/>
                </a:lnTo>
                <a:lnTo>
                  <a:pt x="1592" y="1365"/>
                </a:lnTo>
                <a:lnTo>
                  <a:pt x="1592" y="1365"/>
                </a:lnTo>
                <a:lnTo>
                  <a:pt x="1595" y="1363"/>
                </a:lnTo>
                <a:lnTo>
                  <a:pt x="1597" y="1363"/>
                </a:lnTo>
                <a:lnTo>
                  <a:pt x="1599" y="1363"/>
                </a:lnTo>
                <a:lnTo>
                  <a:pt x="1601" y="1363"/>
                </a:lnTo>
                <a:lnTo>
                  <a:pt x="1603" y="1363"/>
                </a:lnTo>
                <a:lnTo>
                  <a:pt x="1605" y="1363"/>
                </a:lnTo>
                <a:lnTo>
                  <a:pt x="1607" y="1365"/>
                </a:lnTo>
                <a:lnTo>
                  <a:pt x="1609" y="1365"/>
                </a:lnTo>
                <a:lnTo>
                  <a:pt x="1611" y="1365"/>
                </a:lnTo>
                <a:lnTo>
                  <a:pt x="1611" y="1367"/>
                </a:lnTo>
                <a:lnTo>
                  <a:pt x="1611" y="1367"/>
                </a:lnTo>
                <a:lnTo>
                  <a:pt x="1613" y="1367"/>
                </a:lnTo>
                <a:close/>
                <a:moveTo>
                  <a:pt x="1435" y="1269"/>
                </a:moveTo>
                <a:lnTo>
                  <a:pt x="1435" y="1269"/>
                </a:lnTo>
                <a:lnTo>
                  <a:pt x="1433" y="1269"/>
                </a:lnTo>
                <a:lnTo>
                  <a:pt x="1433" y="1269"/>
                </a:lnTo>
                <a:lnTo>
                  <a:pt x="1433" y="1269"/>
                </a:lnTo>
                <a:lnTo>
                  <a:pt x="1433" y="1269"/>
                </a:lnTo>
                <a:lnTo>
                  <a:pt x="1435" y="1269"/>
                </a:lnTo>
                <a:close/>
                <a:moveTo>
                  <a:pt x="1437" y="1266"/>
                </a:moveTo>
                <a:lnTo>
                  <a:pt x="1437" y="1266"/>
                </a:lnTo>
                <a:lnTo>
                  <a:pt x="1437" y="1269"/>
                </a:lnTo>
                <a:lnTo>
                  <a:pt x="1437" y="1269"/>
                </a:lnTo>
                <a:lnTo>
                  <a:pt x="1437" y="1269"/>
                </a:lnTo>
                <a:lnTo>
                  <a:pt x="1437" y="1269"/>
                </a:lnTo>
                <a:lnTo>
                  <a:pt x="1437" y="1266"/>
                </a:lnTo>
                <a:close/>
                <a:moveTo>
                  <a:pt x="1446" y="1260"/>
                </a:moveTo>
                <a:lnTo>
                  <a:pt x="1444" y="1260"/>
                </a:lnTo>
                <a:lnTo>
                  <a:pt x="1444" y="1260"/>
                </a:lnTo>
                <a:lnTo>
                  <a:pt x="1444" y="1262"/>
                </a:lnTo>
                <a:lnTo>
                  <a:pt x="1444" y="1262"/>
                </a:lnTo>
                <a:lnTo>
                  <a:pt x="1442" y="1262"/>
                </a:lnTo>
                <a:lnTo>
                  <a:pt x="1442" y="1262"/>
                </a:lnTo>
                <a:lnTo>
                  <a:pt x="1442" y="1264"/>
                </a:lnTo>
                <a:lnTo>
                  <a:pt x="1439" y="1266"/>
                </a:lnTo>
                <a:lnTo>
                  <a:pt x="1444" y="1262"/>
                </a:lnTo>
                <a:lnTo>
                  <a:pt x="1446" y="1260"/>
                </a:lnTo>
                <a:close/>
                <a:moveTo>
                  <a:pt x="1429" y="1271"/>
                </a:moveTo>
                <a:lnTo>
                  <a:pt x="1429" y="1271"/>
                </a:lnTo>
                <a:lnTo>
                  <a:pt x="1429" y="1271"/>
                </a:lnTo>
                <a:lnTo>
                  <a:pt x="1429" y="1271"/>
                </a:lnTo>
                <a:lnTo>
                  <a:pt x="1429" y="1269"/>
                </a:lnTo>
                <a:lnTo>
                  <a:pt x="1429" y="1269"/>
                </a:lnTo>
                <a:lnTo>
                  <a:pt x="1429" y="1271"/>
                </a:lnTo>
                <a:lnTo>
                  <a:pt x="1429" y="1271"/>
                </a:lnTo>
                <a:lnTo>
                  <a:pt x="1429" y="1271"/>
                </a:lnTo>
                <a:close/>
                <a:moveTo>
                  <a:pt x="1439" y="1266"/>
                </a:moveTo>
                <a:lnTo>
                  <a:pt x="1439" y="1266"/>
                </a:lnTo>
                <a:lnTo>
                  <a:pt x="1439" y="1266"/>
                </a:lnTo>
                <a:lnTo>
                  <a:pt x="1439" y="1266"/>
                </a:lnTo>
                <a:lnTo>
                  <a:pt x="1439" y="1266"/>
                </a:lnTo>
                <a:close/>
                <a:moveTo>
                  <a:pt x="1379" y="1191"/>
                </a:moveTo>
                <a:lnTo>
                  <a:pt x="1379" y="1193"/>
                </a:lnTo>
                <a:lnTo>
                  <a:pt x="1377" y="1193"/>
                </a:lnTo>
                <a:lnTo>
                  <a:pt x="1377" y="1193"/>
                </a:lnTo>
                <a:lnTo>
                  <a:pt x="1375" y="1193"/>
                </a:lnTo>
                <a:lnTo>
                  <a:pt x="1377" y="1193"/>
                </a:lnTo>
                <a:lnTo>
                  <a:pt x="1377" y="1193"/>
                </a:lnTo>
                <a:lnTo>
                  <a:pt x="1381" y="1191"/>
                </a:lnTo>
                <a:lnTo>
                  <a:pt x="1379" y="1191"/>
                </a:lnTo>
                <a:close/>
                <a:moveTo>
                  <a:pt x="1416" y="1241"/>
                </a:moveTo>
                <a:lnTo>
                  <a:pt x="1419" y="1243"/>
                </a:lnTo>
                <a:lnTo>
                  <a:pt x="1419" y="1243"/>
                </a:lnTo>
                <a:lnTo>
                  <a:pt x="1419" y="1243"/>
                </a:lnTo>
                <a:lnTo>
                  <a:pt x="1419" y="1243"/>
                </a:lnTo>
                <a:lnTo>
                  <a:pt x="1419" y="1241"/>
                </a:lnTo>
                <a:lnTo>
                  <a:pt x="1416" y="1241"/>
                </a:lnTo>
                <a:lnTo>
                  <a:pt x="1416" y="1241"/>
                </a:lnTo>
                <a:close/>
                <a:moveTo>
                  <a:pt x="1419" y="1241"/>
                </a:moveTo>
                <a:lnTo>
                  <a:pt x="1419" y="1241"/>
                </a:lnTo>
                <a:lnTo>
                  <a:pt x="1419" y="1239"/>
                </a:lnTo>
                <a:lnTo>
                  <a:pt x="1416" y="1239"/>
                </a:lnTo>
                <a:lnTo>
                  <a:pt x="1419" y="1241"/>
                </a:lnTo>
                <a:lnTo>
                  <a:pt x="1419" y="1241"/>
                </a:lnTo>
                <a:close/>
                <a:moveTo>
                  <a:pt x="1427" y="1271"/>
                </a:moveTo>
                <a:lnTo>
                  <a:pt x="1427" y="1271"/>
                </a:lnTo>
                <a:lnTo>
                  <a:pt x="1427" y="1269"/>
                </a:lnTo>
                <a:lnTo>
                  <a:pt x="1425" y="1271"/>
                </a:lnTo>
                <a:lnTo>
                  <a:pt x="1425" y="1271"/>
                </a:lnTo>
                <a:lnTo>
                  <a:pt x="1427" y="1271"/>
                </a:lnTo>
                <a:lnTo>
                  <a:pt x="1427" y="1271"/>
                </a:lnTo>
                <a:close/>
                <a:moveTo>
                  <a:pt x="1423" y="1271"/>
                </a:moveTo>
                <a:lnTo>
                  <a:pt x="1423" y="1271"/>
                </a:lnTo>
                <a:lnTo>
                  <a:pt x="1423" y="1271"/>
                </a:lnTo>
                <a:lnTo>
                  <a:pt x="1423" y="1271"/>
                </a:lnTo>
                <a:lnTo>
                  <a:pt x="1423" y="1273"/>
                </a:lnTo>
                <a:lnTo>
                  <a:pt x="1423" y="1273"/>
                </a:lnTo>
                <a:lnTo>
                  <a:pt x="1423" y="1271"/>
                </a:lnTo>
                <a:close/>
                <a:moveTo>
                  <a:pt x="1159" y="440"/>
                </a:moveTo>
                <a:lnTo>
                  <a:pt x="1159" y="438"/>
                </a:lnTo>
                <a:lnTo>
                  <a:pt x="1159" y="436"/>
                </a:lnTo>
                <a:lnTo>
                  <a:pt x="1159" y="436"/>
                </a:lnTo>
                <a:lnTo>
                  <a:pt x="1159" y="436"/>
                </a:lnTo>
                <a:lnTo>
                  <a:pt x="1157" y="434"/>
                </a:lnTo>
                <a:lnTo>
                  <a:pt x="1157" y="436"/>
                </a:lnTo>
                <a:lnTo>
                  <a:pt x="1155" y="436"/>
                </a:lnTo>
                <a:lnTo>
                  <a:pt x="1155" y="436"/>
                </a:lnTo>
                <a:lnTo>
                  <a:pt x="1155" y="436"/>
                </a:lnTo>
                <a:lnTo>
                  <a:pt x="1157" y="438"/>
                </a:lnTo>
                <a:lnTo>
                  <a:pt x="1157" y="438"/>
                </a:lnTo>
                <a:lnTo>
                  <a:pt x="1159" y="440"/>
                </a:lnTo>
                <a:close/>
                <a:moveTo>
                  <a:pt x="2565" y="673"/>
                </a:moveTo>
                <a:lnTo>
                  <a:pt x="2565" y="673"/>
                </a:lnTo>
                <a:lnTo>
                  <a:pt x="2565" y="673"/>
                </a:lnTo>
                <a:lnTo>
                  <a:pt x="2565" y="673"/>
                </a:lnTo>
                <a:lnTo>
                  <a:pt x="2567" y="671"/>
                </a:lnTo>
                <a:lnTo>
                  <a:pt x="2565" y="671"/>
                </a:lnTo>
                <a:lnTo>
                  <a:pt x="2565" y="671"/>
                </a:lnTo>
                <a:lnTo>
                  <a:pt x="2565" y="673"/>
                </a:lnTo>
                <a:close/>
                <a:moveTo>
                  <a:pt x="2525" y="702"/>
                </a:moveTo>
                <a:lnTo>
                  <a:pt x="2527" y="705"/>
                </a:lnTo>
                <a:lnTo>
                  <a:pt x="2527" y="705"/>
                </a:lnTo>
                <a:lnTo>
                  <a:pt x="2527" y="707"/>
                </a:lnTo>
                <a:lnTo>
                  <a:pt x="2525" y="711"/>
                </a:lnTo>
                <a:lnTo>
                  <a:pt x="2523" y="711"/>
                </a:lnTo>
                <a:lnTo>
                  <a:pt x="2523" y="711"/>
                </a:lnTo>
                <a:lnTo>
                  <a:pt x="2525" y="713"/>
                </a:lnTo>
                <a:lnTo>
                  <a:pt x="2523" y="715"/>
                </a:lnTo>
                <a:lnTo>
                  <a:pt x="2521" y="715"/>
                </a:lnTo>
                <a:lnTo>
                  <a:pt x="2519" y="715"/>
                </a:lnTo>
                <a:lnTo>
                  <a:pt x="2519" y="715"/>
                </a:lnTo>
                <a:lnTo>
                  <a:pt x="2521" y="715"/>
                </a:lnTo>
                <a:lnTo>
                  <a:pt x="2521" y="715"/>
                </a:lnTo>
                <a:lnTo>
                  <a:pt x="2521" y="717"/>
                </a:lnTo>
                <a:lnTo>
                  <a:pt x="2523" y="719"/>
                </a:lnTo>
                <a:lnTo>
                  <a:pt x="2525" y="719"/>
                </a:lnTo>
                <a:lnTo>
                  <a:pt x="2525" y="719"/>
                </a:lnTo>
                <a:lnTo>
                  <a:pt x="2527" y="719"/>
                </a:lnTo>
                <a:lnTo>
                  <a:pt x="2531" y="715"/>
                </a:lnTo>
                <a:lnTo>
                  <a:pt x="2533" y="715"/>
                </a:lnTo>
                <a:lnTo>
                  <a:pt x="2531" y="717"/>
                </a:lnTo>
                <a:lnTo>
                  <a:pt x="2531" y="717"/>
                </a:lnTo>
                <a:lnTo>
                  <a:pt x="2531" y="719"/>
                </a:lnTo>
                <a:lnTo>
                  <a:pt x="2529" y="719"/>
                </a:lnTo>
                <a:lnTo>
                  <a:pt x="2529" y="721"/>
                </a:lnTo>
                <a:lnTo>
                  <a:pt x="2529" y="723"/>
                </a:lnTo>
                <a:lnTo>
                  <a:pt x="2527" y="726"/>
                </a:lnTo>
                <a:lnTo>
                  <a:pt x="2527" y="728"/>
                </a:lnTo>
                <a:lnTo>
                  <a:pt x="2527" y="730"/>
                </a:lnTo>
                <a:lnTo>
                  <a:pt x="2527" y="734"/>
                </a:lnTo>
                <a:lnTo>
                  <a:pt x="2527" y="734"/>
                </a:lnTo>
                <a:lnTo>
                  <a:pt x="2527" y="734"/>
                </a:lnTo>
                <a:lnTo>
                  <a:pt x="2527" y="734"/>
                </a:lnTo>
                <a:lnTo>
                  <a:pt x="2527" y="734"/>
                </a:lnTo>
                <a:lnTo>
                  <a:pt x="2527" y="736"/>
                </a:lnTo>
                <a:lnTo>
                  <a:pt x="2525" y="736"/>
                </a:lnTo>
                <a:lnTo>
                  <a:pt x="2525" y="738"/>
                </a:lnTo>
                <a:lnTo>
                  <a:pt x="2525" y="742"/>
                </a:lnTo>
                <a:lnTo>
                  <a:pt x="2525" y="742"/>
                </a:lnTo>
                <a:lnTo>
                  <a:pt x="2525" y="742"/>
                </a:lnTo>
                <a:lnTo>
                  <a:pt x="2525" y="744"/>
                </a:lnTo>
                <a:lnTo>
                  <a:pt x="2527" y="744"/>
                </a:lnTo>
                <a:lnTo>
                  <a:pt x="2527" y="744"/>
                </a:lnTo>
                <a:lnTo>
                  <a:pt x="2527" y="742"/>
                </a:lnTo>
                <a:lnTo>
                  <a:pt x="2527" y="742"/>
                </a:lnTo>
                <a:lnTo>
                  <a:pt x="2529" y="734"/>
                </a:lnTo>
                <a:lnTo>
                  <a:pt x="2529" y="734"/>
                </a:lnTo>
                <a:lnTo>
                  <a:pt x="2529" y="732"/>
                </a:lnTo>
                <a:lnTo>
                  <a:pt x="2529" y="730"/>
                </a:lnTo>
                <a:lnTo>
                  <a:pt x="2529" y="730"/>
                </a:lnTo>
                <a:lnTo>
                  <a:pt x="2529" y="730"/>
                </a:lnTo>
                <a:lnTo>
                  <a:pt x="2531" y="728"/>
                </a:lnTo>
                <a:lnTo>
                  <a:pt x="2533" y="726"/>
                </a:lnTo>
                <a:lnTo>
                  <a:pt x="2535" y="726"/>
                </a:lnTo>
                <a:lnTo>
                  <a:pt x="2533" y="728"/>
                </a:lnTo>
                <a:lnTo>
                  <a:pt x="2531" y="730"/>
                </a:lnTo>
                <a:lnTo>
                  <a:pt x="2531" y="730"/>
                </a:lnTo>
                <a:lnTo>
                  <a:pt x="2531" y="732"/>
                </a:lnTo>
                <a:lnTo>
                  <a:pt x="2531" y="732"/>
                </a:lnTo>
                <a:lnTo>
                  <a:pt x="2531" y="732"/>
                </a:lnTo>
                <a:lnTo>
                  <a:pt x="2533" y="732"/>
                </a:lnTo>
                <a:lnTo>
                  <a:pt x="2533" y="732"/>
                </a:lnTo>
                <a:lnTo>
                  <a:pt x="2533" y="732"/>
                </a:lnTo>
                <a:lnTo>
                  <a:pt x="2533" y="730"/>
                </a:lnTo>
                <a:lnTo>
                  <a:pt x="2535" y="730"/>
                </a:lnTo>
                <a:lnTo>
                  <a:pt x="2535" y="730"/>
                </a:lnTo>
                <a:lnTo>
                  <a:pt x="2537" y="728"/>
                </a:lnTo>
                <a:lnTo>
                  <a:pt x="2537" y="728"/>
                </a:lnTo>
                <a:lnTo>
                  <a:pt x="2537" y="728"/>
                </a:lnTo>
                <a:lnTo>
                  <a:pt x="2537" y="728"/>
                </a:lnTo>
                <a:lnTo>
                  <a:pt x="2537" y="730"/>
                </a:lnTo>
                <a:lnTo>
                  <a:pt x="2540" y="730"/>
                </a:lnTo>
                <a:lnTo>
                  <a:pt x="2542" y="732"/>
                </a:lnTo>
                <a:lnTo>
                  <a:pt x="2537" y="732"/>
                </a:lnTo>
                <a:lnTo>
                  <a:pt x="2537" y="732"/>
                </a:lnTo>
                <a:lnTo>
                  <a:pt x="2537" y="732"/>
                </a:lnTo>
                <a:lnTo>
                  <a:pt x="2537" y="734"/>
                </a:lnTo>
                <a:lnTo>
                  <a:pt x="2537" y="736"/>
                </a:lnTo>
                <a:lnTo>
                  <a:pt x="2540" y="738"/>
                </a:lnTo>
                <a:lnTo>
                  <a:pt x="2540" y="738"/>
                </a:lnTo>
                <a:lnTo>
                  <a:pt x="2540" y="740"/>
                </a:lnTo>
                <a:lnTo>
                  <a:pt x="2540" y="742"/>
                </a:lnTo>
                <a:lnTo>
                  <a:pt x="2537" y="742"/>
                </a:lnTo>
                <a:lnTo>
                  <a:pt x="2535" y="747"/>
                </a:lnTo>
                <a:lnTo>
                  <a:pt x="2535" y="751"/>
                </a:lnTo>
                <a:lnTo>
                  <a:pt x="2533" y="751"/>
                </a:lnTo>
                <a:lnTo>
                  <a:pt x="2533" y="751"/>
                </a:lnTo>
                <a:lnTo>
                  <a:pt x="2533" y="753"/>
                </a:lnTo>
                <a:lnTo>
                  <a:pt x="2533" y="753"/>
                </a:lnTo>
                <a:lnTo>
                  <a:pt x="2535" y="755"/>
                </a:lnTo>
                <a:lnTo>
                  <a:pt x="2537" y="757"/>
                </a:lnTo>
                <a:lnTo>
                  <a:pt x="2537" y="755"/>
                </a:lnTo>
                <a:lnTo>
                  <a:pt x="2537" y="753"/>
                </a:lnTo>
                <a:lnTo>
                  <a:pt x="2537" y="753"/>
                </a:lnTo>
                <a:lnTo>
                  <a:pt x="2540" y="755"/>
                </a:lnTo>
                <a:lnTo>
                  <a:pt x="2542" y="755"/>
                </a:lnTo>
                <a:lnTo>
                  <a:pt x="2544" y="755"/>
                </a:lnTo>
                <a:lnTo>
                  <a:pt x="2546" y="753"/>
                </a:lnTo>
                <a:lnTo>
                  <a:pt x="2546" y="753"/>
                </a:lnTo>
                <a:lnTo>
                  <a:pt x="2546" y="753"/>
                </a:lnTo>
                <a:lnTo>
                  <a:pt x="2548" y="755"/>
                </a:lnTo>
                <a:lnTo>
                  <a:pt x="2548" y="755"/>
                </a:lnTo>
                <a:lnTo>
                  <a:pt x="2548" y="755"/>
                </a:lnTo>
                <a:lnTo>
                  <a:pt x="2550" y="755"/>
                </a:lnTo>
                <a:lnTo>
                  <a:pt x="2552" y="755"/>
                </a:lnTo>
                <a:lnTo>
                  <a:pt x="2552" y="753"/>
                </a:lnTo>
                <a:lnTo>
                  <a:pt x="2552" y="753"/>
                </a:lnTo>
                <a:lnTo>
                  <a:pt x="2554" y="753"/>
                </a:lnTo>
                <a:lnTo>
                  <a:pt x="2554" y="753"/>
                </a:lnTo>
                <a:lnTo>
                  <a:pt x="2556" y="751"/>
                </a:lnTo>
                <a:lnTo>
                  <a:pt x="2558" y="751"/>
                </a:lnTo>
                <a:lnTo>
                  <a:pt x="2563" y="751"/>
                </a:lnTo>
                <a:lnTo>
                  <a:pt x="2565" y="751"/>
                </a:lnTo>
                <a:lnTo>
                  <a:pt x="2560" y="753"/>
                </a:lnTo>
                <a:lnTo>
                  <a:pt x="2558" y="755"/>
                </a:lnTo>
                <a:lnTo>
                  <a:pt x="2556" y="759"/>
                </a:lnTo>
                <a:lnTo>
                  <a:pt x="2556" y="761"/>
                </a:lnTo>
                <a:lnTo>
                  <a:pt x="2558" y="763"/>
                </a:lnTo>
                <a:lnTo>
                  <a:pt x="2560" y="765"/>
                </a:lnTo>
                <a:lnTo>
                  <a:pt x="2563" y="767"/>
                </a:lnTo>
                <a:lnTo>
                  <a:pt x="2563" y="767"/>
                </a:lnTo>
                <a:lnTo>
                  <a:pt x="2563" y="767"/>
                </a:lnTo>
                <a:lnTo>
                  <a:pt x="2565" y="767"/>
                </a:lnTo>
                <a:lnTo>
                  <a:pt x="2567" y="767"/>
                </a:lnTo>
                <a:lnTo>
                  <a:pt x="2567" y="767"/>
                </a:lnTo>
                <a:lnTo>
                  <a:pt x="2567" y="770"/>
                </a:lnTo>
                <a:lnTo>
                  <a:pt x="2565" y="772"/>
                </a:lnTo>
                <a:lnTo>
                  <a:pt x="2565" y="772"/>
                </a:lnTo>
                <a:lnTo>
                  <a:pt x="2563" y="774"/>
                </a:lnTo>
                <a:lnTo>
                  <a:pt x="2565" y="774"/>
                </a:lnTo>
                <a:lnTo>
                  <a:pt x="2565" y="776"/>
                </a:lnTo>
                <a:lnTo>
                  <a:pt x="2565" y="776"/>
                </a:lnTo>
                <a:lnTo>
                  <a:pt x="2565" y="776"/>
                </a:lnTo>
                <a:lnTo>
                  <a:pt x="2563" y="778"/>
                </a:lnTo>
                <a:lnTo>
                  <a:pt x="2563" y="780"/>
                </a:lnTo>
                <a:lnTo>
                  <a:pt x="2565" y="782"/>
                </a:lnTo>
                <a:lnTo>
                  <a:pt x="2565" y="782"/>
                </a:lnTo>
                <a:lnTo>
                  <a:pt x="2567" y="782"/>
                </a:lnTo>
                <a:lnTo>
                  <a:pt x="2567" y="782"/>
                </a:lnTo>
                <a:lnTo>
                  <a:pt x="2569" y="784"/>
                </a:lnTo>
                <a:lnTo>
                  <a:pt x="2567" y="784"/>
                </a:lnTo>
                <a:lnTo>
                  <a:pt x="2565" y="784"/>
                </a:lnTo>
                <a:lnTo>
                  <a:pt x="2563" y="782"/>
                </a:lnTo>
                <a:lnTo>
                  <a:pt x="2563" y="782"/>
                </a:lnTo>
                <a:lnTo>
                  <a:pt x="2563" y="784"/>
                </a:lnTo>
                <a:lnTo>
                  <a:pt x="2560" y="782"/>
                </a:lnTo>
                <a:lnTo>
                  <a:pt x="2558" y="782"/>
                </a:lnTo>
                <a:lnTo>
                  <a:pt x="2556" y="784"/>
                </a:lnTo>
                <a:lnTo>
                  <a:pt x="2554" y="784"/>
                </a:lnTo>
                <a:lnTo>
                  <a:pt x="2554" y="784"/>
                </a:lnTo>
                <a:lnTo>
                  <a:pt x="2552" y="784"/>
                </a:lnTo>
                <a:lnTo>
                  <a:pt x="2548" y="786"/>
                </a:lnTo>
                <a:lnTo>
                  <a:pt x="2546" y="786"/>
                </a:lnTo>
                <a:lnTo>
                  <a:pt x="2546" y="788"/>
                </a:lnTo>
                <a:lnTo>
                  <a:pt x="2544" y="788"/>
                </a:lnTo>
                <a:lnTo>
                  <a:pt x="2544" y="788"/>
                </a:lnTo>
                <a:lnTo>
                  <a:pt x="2542" y="791"/>
                </a:lnTo>
                <a:lnTo>
                  <a:pt x="2540" y="793"/>
                </a:lnTo>
                <a:lnTo>
                  <a:pt x="2540" y="793"/>
                </a:lnTo>
                <a:lnTo>
                  <a:pt x="2540" y="793"/>
                </a:lnTo>
                <a:lnTo>
                  <a:pt x="2542" y="793"/>
                </a:lnTo>
                <a:lnTo>
                  <a:pt x="2544" y="793"/>
                </a:lnTo>
                <a:lnTo>
                  <a:pt x="2544" y="793"/>
                </a:lnTo>
                <a:lnTo>
                  <a:pt x="2546" y="791"/>
                </a:lnTo>
                <a:lnTo>
                  <a:pt x="2548" y="791"/>
                </a:lnTo>
                <a:lnTo>
                  <a:pt x="2548" y="793"/>
                </a:lnTo>
                <a:lnTo>
                  <a:pt x="2548" y="793"/>
                </a:lnTo>
                <a:lnTo>
                  <a:pt x="2548" y="795"/>
                </a:lnTo>
                <a:lnTo>
                  <a:pt x="2550" y="795"/>
                </a:lnTo>
                <a:lnTo>
                  <a:pt x="2548" y="797"/>
                </a:lnTo>
                <a:lnTo>
                  <a:pt x="2548" y="797"/>
                </a:lnTo>
                <a:lnTo>
                  <a:pt x="2550" y="799"/>
                </a:lnTo>
                <a:lnTo>
                  <a:pt x="2550" y="799"/>
                </a:lnTo>
                <a:lnTo>
                  <a:pt x="2550" y="799"/>
                </a:lnTo>
                <a:lnTo>
                  <a:pt x="2548" y="801"/>
                </a:lnTo>
                <a:lnTo>
                  <a:pt x="2548" y="803"/>
                </a:lnTo>
                <a:lnTo>
                  <a:pt x="2546" y="803"/>
                </a:lnTo>
                <a:lnTo>
                  <a:pt x="2544" y="805"/>
                </a:lnTo>
                <a:lnTo>
                  <a:pt x="2542" y="805"/>
                </a:lnTo>
                <a:lnTo>
                  <a:pt x="2537" y="807"/>
                </a:lnTo>
                <a:lnTo>
                  <a:pt x="2533" y="809"/>
                </a:lnTo>
                <a:lnTo>
                  <a:pt x="2533" y="809"/>
                </a:lnTo>
                <a:lnTo>
                  <a:pt x="2531" y="811"/>
                </a:lnTo>
                <a:lnTo>
                  <a:pt x="2533" y="811"/>
                </a:lnTo>
                <a:lnTo>
                  <a:pt x="2533" y="814"/>
                </a:lnTo>
                <a:lnTo>
                  <a:pt x="2533" y="814"/>
                </a:lnTo>
                <a:lnTo>
                  <a:pt x="2533" y="814"/>
                </a:lnTo>
                <a:lnTo>
                  <a:pt x="2537" y="816"/>
                </a:lnTo>
                <a:lnTo>
                  <a:pt x="2540" y="816"/>
                </a:lnTo>
                <a:lnTo>
                  <a:pt x="2542" y="814"/>
                </a:lnTo>
                <a:lnTo>
                  <a:pt x="2542" y="814"/>
                </a:lnTo>
                <a:lnTo>
                  <a:pt x="2544" y="814"/>
                </a:lnTo>
                <a:lnTo>
                  <a:pt x="2546" y="816"/>
                </a:lnTo>
                <a:lnTo>
                  <a:pt x="2546" y="816"/>
                </a:lnTo>
                <a:lnTo>
                  <a:pt x="2548" y="816"/>
                </a:lnTo>
                <a:lnTo>
                  <a:pt x="2548" y="816"/>
                </a:lnTo>
                <a:lnTo>
                  <a:pt x="2546" y="818"/>
                </a:lnTo>
                <a:lnTo>
                  <a:pt x="2548" y="818"/>
                </a:lnTo>
                <a:lnTo>
                  <a:pt x="2550" y="818"/>
                </a:lnTo>
                <a:lnTo>
                  <a:pt x="2550" y="816"/>
                </a:lnTo>
                <a:lnTo>
                  <a:pt x="2552" y="816"/>
                </a:lnTo>
                <a:lnTo>
                  <a:pt x="2554" y="818"/>
                </a:lnTo>
                <a:lnTo>
                  <a:pt x="2556" y="820"/>
                </a:lnTo>
                <a:lnTo>
                  <a:pt x="2560" y="820"/>
                </a:lnTo>
                <a:lnTo>
                  <a:pt x="2560" y="820"/>
                </a:lnTo>
                <a:lnTo>
                  <a:pt x="2563" y="818"/>
                </a:lnTo>
                <a:lnTo>
                  <a:pt x="2565" y="818"/>
                </a:lnTo>
                <a:lnTo>
                  <a:pt x="2569" y="818"/>
                </a:lnTo>
                <a:lnTo>
                  <a:pt x="2569" y="816"/>
                </a:lnTo>
                <a:lnTo>
                  <a:pt x="2571" y="816"/>
                </a:lnTo>
                <a:lnTo>
                  <a:pt x="2573" y="814"/>
                </a:lnTo>
                <a:lnTo>
                  <a:pt x="2571" y="816"/>
                </a:lnTo>
                <a:lnTo>
                  <a:pt x="2569" y="818"/>
                </a:lnTo>
                <a:lnTo>
                  <a:pt x="2567" y="820"/>
                </a:lnTo>
                <a:lnTo>
                  <a:pt x="2567" y="820"/>
                </a:lnTo>
                <a:lnTo>
                  <a:pt x="2565" y="824"/>
                </a:lnTo>
                <a:lnTo>
                  <a:pt x="2563" y="824"/>
                </a:lnTo>
                <a:lnTo>
                  <a:pt x="2560" y="824"/>
                </a:lnTo>
                <a:lnTo>
                  <a:pt x="2558" y="824"/>
                </a:lnTo>
                <a:lnTo>
                  <a:pt x="2556" y="824"/>
                </a:lnTo>
                <a:lnTo>
                  <a:pt x="2552" y="824"/>
                </a:lnTo>
                <a:lnTo>
                  <a:pt x="2548" y="824"/>
                </a:lnTo>
                <a:lnTo>
                  <a:pt x="2548" y="824"/>
                </a:lnTo>
                <a:lnTo>
                  <a:pt x="2546" y="828"/>
                </a:lnTo>
                <a:lnTo>
                  <a:pt x="2542" y="828"/>
                </a:lnTo>
                <a:lnTo>
                  <a:pt x="2542" y="830"/>
                </a:lnTo>
                <a:lnTo>
                  <a:pt x="2542" y="830"/>
                </a:lnTo>
                <a:lnTo>
                  <a:pt x="2542" y="832"/>
                </a:lnTo>
                <a:lnTo>
                  <a:pt x="2537" y="837"/>
                </a:lnTo>
                <a:lnTo>
                  <a:pt x="2537" y="837"/>
                </a:lnTo>
                <a:lnTo>
                  <a:pt x="2535" y="837"/>
                </a:lnTo>
                <a:lnTo>
                  <a:pt x="2535" y="837"/>
                </a:lnTo>
                <a:lnTo>
                  <a:pt x="2535" y="839"/>
                </a:lnTo>
                <a:lnTo>
                  <a:pt x="2533" y="841"/>
                </a:lnTo>
                <a:lnTo>
                  <a:pt x="2531" y="843"/>
                </a:lnTo>
                <a:lnTo>
                  <a:pt x="2527" y="843"/>
                </a:lnTo>
                <a:lnTo>
                  <a:pt x="2525" y="845"/>
                </a:lnTo>
                <a:lnTo>
                  <a:pt x="2525" y="845"/>
                </a:lnTo>
                <a:lnTo>
                  <a:pt x="2527" y="845"/>
                </a:lnTo>
                <a:lnTo>
                  <a:pt x="2527" y="845"/>
                </a:lnTo>
                <a:lnTo>
                  <a:pt x="2529" y="845"/>
                </a:lnTo>
                <a:lnTo>
                  <a:pt x="2531" y="845"/>
                </a:lnTo>
                <a:lnTo>
                  <a:pt x="2531" y="847"/>
                </a:lnTo>
                <a:lnTo>
                  <a:pt x="2533" y="847"/>
                </a:lnTo>
                <a:lnTo>
                  <a:pt x="2535" y="845"/>
                </a:lnTo>
                <a:lnTo>
                  <a:pt x="2535" y="843"/>
                </a:lnTo>
                <a:lnTo>
                  <a:pt x="2537" y="843"/>
                </a:lnTo>
                <a:lnTo>
                  <a:pt x="2540" y="841"/>
                </a:lnTo>
                <a:lnTo>
                  <a:pt x="2542" y="841"/>
                </a:lnTo>
                <a:lnTo>
                  <a:pt x="2544" y="841"/>
                </a:lnTo>
                <a:lnTo>
                  <a:pt x="2546" y="841"/>
                </a:lnTo>
                <a:lnTo>
                  <a:pt x="2546" y="839"/>
                </a:lnTo>
                <a:lnTo>
                  <a:pt x="2548" y="839"/>
                </a:lnTo>
                <a:lnTo>
                  <a:pt x="2548" y="839"/>
                </a:lnTo>
                <a:lnTo>
                  <a:pt x="2548" y="841"/>
                </a:lnTo>
                <a:lnTo>
                  <a:pt x="2552" y="841"/>
                </a:lnTo>
                <a:lnTo>
                  <a:pt x="2552" y="843"/>
                </a:lnTo>
                <a:lnTo>
                  <a:pt x="2554" y="843"/>
                </a:lnTo>
                <a:lnTo>
                  <a:pt x="2556" y="841"/>
                </a:lnTo>
                <a:lnTo>
                  <a:pt x="2556" y="839"/>
                </a:lnTo>
                <a:lnTo>
                  <a:pt x="2556" y="837"/>
                </a:lnTo>
                <a:lnTo>
                  <a:pt x="2558" y="835"/>
                </a:lnTo>
                <a:lnTo>
                  <a:pt x="2565" y="832"/>
                </a:lnTo>
                <a:lnTo>
                  <a:pt x="2565" y="832"/>
                </a:lnTo>
                <a:lnTo>
                  <a:pt x="2567" y="835"/>
                </a:lnTo>
                <a:lnTo>
                  <a:pt x="2569" y="835"/>
                </a:lnTo>
                <a:lnTo>
                  <a:pt x="2571" y="835"/>
                </a:lnTo>
                <a:lnTo>
                  <a:pt x="2573" y="835"/>
                </a:lnTo>
                <a:lnTo>
                  <a:pt x="2573" y="835"/>
                </a:lnTo>
                <a:lnTo>
                  <a:pt x="2573" y="835"/>
                </a:lnTo>
                <a:lnTo>
                  <a:pt x="2577" y="835"/>
                </a:lnTo>
                <a:lnTo>
                  <a:pt x="2579" y="835"/>
                </a:lnTo>
                <a:lnTo>
                  <a:pt x="2579" y="835"/>
                </a:lnTo>
                <a:lnTo>
                  <a:pt x="2579" y="835"/>
                </a:lnTo>
                <a:lnTo>
                  <a:pt x="2577" y="832"/>
                </a:lnTo>
                <a:lnTo>
                  <a:pt x="2581" y="832"/>
                </a:lnTo>
                <a:lnTo>
                  <a:pt x="2584" y="832"/>
                </a:lnTo>
                <a:lnTo>
                  <a:pt x="2584" y="832"/>
                </a:lnTo>
                <a:lnTo>
                  <a:pt x="2586" y="832"/>
                </a:lnTo>
                <a:lnTo>
                  <a:pt x="2588" y="830"/>
                </a:lnTo>
                <a:lnTo>
                  <a:pt x="2588" y="830"/>
                </a:lnTo>
                <a:lnTo>
                  <a:pt x="2590" y="830"/>
                </a:lnTo>
                <a:lnTo>
                  <a:pt x="2592" y="830"/>
                </a:lnTo>
                <a:lnTo>
                  <a:pt x="2594" y="832"/>
                </a:lnTo>
                <a:lnTo>
                  <a:pt x="2596" y="832"/>
                </a:lnTo>
                <a:lnTo>
                  <a:pt x="2596" y="832"/>
                </a:lnTo>
                <a:lnTo>
                  <a:pt x="2600" y="832"/>
                </a:lnTo>
                <a:lnTo>
                  <a:pt x="2604" y="832"/>
                </a:lnTo>
                <a:lnTo>
                  <a:pt x="2611" y="832"/>
                </a:lnTo>
                <a:lnTo>
                  <a:pt x="2613" y="832"/>
                </a:lnTo>
                <a:lnTo>
                  <a:pt x="2613" y="832"/>
                </a:lnTo>
                <a:lnTo>
                  <a:pt x="2615" y="830"/>
                </a:lnTo>
                <a:lnTo>
                  <a:pt x="2617" y="830"/>
                </a:lnTo>
                <a:lnTo>
                  <a:pt x="2619" y="828"/>
                </a:lnTo>
                <a:lnTo>
                  <a:pt x="2621" y="830"/>
                </a:lnTo>
                <a:lnTo>
                  <a:pt x="2621" y="828"/>
                </a:lnTo>
                <a:lnTo>
                  <a:pt x="2623" y="826"/>
                </a:lnTo>
                <a:lnTo>
                  <a:pt x="2628" y="824"/>
                </a:lnTo>
                <a:lnTo>
                  <a:pt x="2628" y="824"/>
                </a:lnTo>
                <a:lnTo>
                  <a:pt x="2628" y="822"/>
                </a:lnTo>
                <a:lnTo>
                  <a:pt x="2628" y="822"/>
                </a:lnTo>
                <a:lnTo>
                  <a:pt x="2628" y="820"/>
                </a:lnTo>
                <a:lnTo>
                  <a:pt x="2625" y="820"/>
                </a:lnTo>
                <a:lnTo>
                  <a:pt x="2623" y="822"/>
                </a:lnTo>
                <a:lnTo>
                  <a:pt x="2621" y="822"/>
                </a:lnTo>
                <a:lnTo>
                  <a:pt x="2617" y="820"/>
                </a:lnTo>
                <a:lnTo>
                  <a:pt x="2617" y="820"/>
                </a:lnTo>
                <a:lnTo>
                  <a:pt x="2617" y="820"/>
                </a:lnTo>
                <a:lnTo>
                  <a:pt x="2615" y="818"/>
                </a:lnTo>
                <a:lnTo>
                  <a:pt x="2613" y="820"/>
                </a:lnTo>
                <a:lnTo>
                  <a:pt x="2615" y="818"/>
                </a:lnTo>
                <a:lnTo>
                  <a:pt x="2617" y="818"/>
                </a:lnTo>
                <a:lnTo>
                  <a:pt x="2617" y="818"/>
                </a:lnTo>
                <a:lnTo>
                  <a:pt x="2619" y="818"/>
                </a:lnTo>
                <a:lnTo>
                  <a:pt x="2621" y="818"/>
                </a:lnTo>
                <a:lnTo>
                  <a:pt x="2621" y="816"/>
                </a:lnTo>
                <a:lnTo>
                  <a:pt x="2621" y="816"/>
                </a:lnTo>
                <a:lnTo>
                  <a:pt x="2619" y="814"/>
                </a:lnTo>
                <a:lnTo>
                  <a:pt x="2621" y="814"/>
                </a:lnTo>
                <a:lnTo>
                  <a:pt x="2623" y="814"/>
                </a:lnTo>
                <a:lnTo>
                  <a:pt x="2625" y="814"/>
                </a:lnTo>
                <a:lnTo>
                  <a:pt x="2625" y="811"/>
                </a:lnTo>
                <a:lnTo>
                  <a:pt x="2625" y="811"/>
                </a:lnTo>
                <a:lnTo>
                  <a:pt x="2625" y="809"/>
                </a:lnTo>
                <a:lnTo>
                  <a:pt x="2625" y="809"/>
                </a:lnTo>
                <a:lnTo>
                  <a:pt x="2625" y="809"/>
                </a:lnTo>
                <a:lnTo>
                  <a:pt x="2628" y="809"/>
                </a:lnTo>
                <a:lnTo>
                  <a:pt x="2628" y="809"/>
                </a:lnTo>
                <a:lnTo>
                  <a:pt x="2630" y="807"/>
                </a:lnTo>
                <a:lnTo>
                  <a:pt x="2632" y="807"/>
                </a:lnTo>
                <a:lnTo>
                  <a:pt x="2632" y="805"/>
                </a:lnTo>
                <a:lnTo>
                  <a:pt x="2632" y="803"/>
                </a:lnTo>
                <a:lnTo>
                  <a:pt x="2632" y="801"/>
                </a:lnTo>
                <a:lnTo>
                  <a:pt x="2634" y="799"/>
                </a:lnTo>
                <a:lnTo>
                  <a:pt x="2634" y="797"/>
                </a:lnTo>
                <a:lnTo>
                  <a:pt x="2632" y="797"/>
                </a:lnTo>
                <a:lnTo>
                  <a:pt x="2632" y="795"/>
                </a:lnTo>
                <a:lnTo>
                  <a:pt x="2628" y="793"/>
                </a:lnTo>
                <a:lnTo>
                  <a:pt x="2625" y="791"/>
                </a:lnTo>
                <a:lnTo>
                  <a:pt x="2623" y="791"/>
                </a:lnTo>
                <a:lnTo>
                  <a:pt x="2621" y="791"/>
                </a:lnTo>
                <a:lnTo>
                  <a:pt x="2619" y="791"/>
                </a:lnTo>
                <a:lnTo>
                  <a:pt x="2617" y="791"/>
                </a:lnTo>
                <a:lnTo>
                  <a:pt x="2615" y="791"/>
                </a:lnTo>
                <a:lnTo>
                  <a:pt x="2615" y="791"/>
                </a:lnTo>
                <a:lnTo>
                  <a:pt x="2615" y="793"/>
                </a:lnTo>
                <a:lnTo>
                  <a:pt x="2613" y="793"/>
                </a:lnTo>
                <a:lnTo>
                  <a:pt x="2613" y="793"/>
                </a:lnTo>
                <a:lnTo>
                  <a:pt x="2611" y="793"/>
                </a:lnTo>
                <a:lnTo>
                  <a:pt x="2609" y="791"/>
                </a:lnTo>
                <a:lnTo>
                  <a:pt x="2609" y="791"/>
                </a:lnTo>
                <a:lnTo>
                  <a:pt x="2611" y="788"/>
                </a:lnTo>
                <a:lnTo>
                  <a:pt x="2613" y="788"/>
                </a:lnTo>
                <a:lnTo>
                  <a:pt x="2613" y="786"/>
                </a:lnTo>
                <a:lnTo>
                  <a:pt x="2611" y="782"/>
                </a:lnTo>
                <a:lnTo>
                  <a:pt x="2609" y="780"/>
                </a:lnTo>
                <a:lnTo>
                  <a:pt x="2604" y="776"/>
                </a:lnTo>
                <a:lnTo>
                  <a:pt x="2600" y="776"/>
                </a:lnTo>
                <a:lnTo>
                  <a:pt x="2598" y="776"/>
                </a:lnTo>
                <a:lnTo>
                  <a:pt x="2600" y="776"/>
                </a:lnTo>
                <a:lnTo>
                  <a:pt x="2600" y="776"/>
                </a:lnTo>
                <a:lnTo>
                  <a:pt x="2604" y="776"/>
                </a:lnTo>
                <a:lnTo>
                  <a:pt x="2604" y="776"/>
                </a:lnTo>
                <a:lnTo>
                  <a:pt x="2607" y="778"/>
                </a:lnTo>
                <a:lnTo>
                  <a:pt x="2607" y="778"/>
                </a:lnTo>
                <a:lnTo>
                  <a:pt x="2609" y="778"/>
                </a:lnTo>
                <a:lnTo>
                  <a:pt x="2609" y="778"/>
                </a:lnTo>
                <a:lnTo>
                  <a:pt x="2609" y="778"/>
                </a:lnTo>
                <a:lnTo>
                  <a:pt x="2609" y="776"/>
                </a:lnTo>
                <a:lnTo>
                  <a:pt x="2607" y="772"/>
                </a:lnTo>
                <a:lnTo>
                  <a:pt x="2604" y="772"/>
                </a:lnTo>
                <a:lnTo>
                  <a:pt x="2604" y="770"/>
                </a:lnTo>
                <a:lnTo>
                  <a:pt x="2604" y="767"/>
                </a:lnTo>
                <a:lnTo>
                  <a:pt x="2607" y="767"/>
                </a:lnTo>
                <a:lnTo>
                  <a:pt x="2604" y="765"/>
                </a:lnTo>
                <a:lnTo>
                  <a:pt x="2602" y="765"/>
                </a:lnTo>
                <a:lnTo>
                  <a:pt x="2600" y="763"/>
                </a:lnTo>
                <a:lnTo>
                  <a:pt x="2598" y="759"/>
                </a:lnTo>
                <a:lnTo>
                  <a:pt x="2596" y="759"/>
                </a:lnTo>
                <a:lnTo>
                  <a:pt x="2592" y="757"/>
                </a:lnTo>
                <a:lnTo>
                  <a:pt x="2590" y="757"/>
                </a:lnTo>
                <a:lnTo>
                  <a:pt x="2590" y="755"/>
                </a:lnTo>
                <a:lnTo>
                  <a:pt x="2588" y="751"/>
                </a:lnTo>
                <a:lnTo>
                  <a:pt x="2586" y="744"/>
                </a:lnTo>
                <a:lnTo>
                  <a:pt x="2584" y="740"/>
                </a:lnTo>
                <a:lnTo>
                  <a:pt x="2584" y="738"/>
                </a:lnTo>
                <a:lnTo>
                  <a:pt x="2584" y="738"/>
                </a:lnTo>
                <a:lnTo>
                  <a:pt x="2581" y="736"/>
                </a:lnTo>
                <a:lnTo>
                  <a:pt x="2579" y="734"/>
                </a:lnTo>
                <a:lnTo>
                  <a:pt x="2577" y="732"/>
                </a:lnTo>
                <a:lnTo>
                  <a:pt x="2571" y="730"/>
                </a:lnTo>
                <a:lnTo>
                  <a:pt x="2567" y="730"/>
                </a:lnTo>
                <a:lnTo>
                  <a:pt x="2565" y="732"/>
                </a:lnTo>
                <a:lnTo>
                  <a:pt x="2563" y="732"/>
                </a:lnTo>
                <a:lnTo>
                  <a:pt x="2556" y="730"/>
                </a:lnTo>
                <a:lnTo>
                  <a:pt x="2554" y="730"/>
                </a:lnTo>
                <a:lnTo>
                  <a:pt x="2552" y="728"/>
                </a:lnTo>
                <a:lnTo>
                  <a:pt x="2554" y="730"/>
                </a:lnTo>
                <a:lnTo>
                  <a:pt x="2556" y="730"/>
                </a:lnTo>
                <a:lnTo>
                  <a:pt x="2558" y="730"/>
                </a:lnTo>
                <a:lnTo>
                  <a:pt x="2560" y="730"/>
                </a:lnTo>
                <a:lnTo>
                  <a:pt x="2563" y="728"/>
                </a:lnTo>
                <a:lnTo>
                  <a:pt x="2565" y="726"/>
                </a:lnTo>
                <a:lnTo>
                  <a:pt x="2567" y="726"/>
                </a:lnTo>
                <a:lnTo>
                  <a:pt x="2569" y="726"/>
                </a:lnTo>
                <a:lnTo>
                  <a:pt x="2569" y="723"/>
                </a:lnTo>
                <a:lnTo>
                  <a:pt x="2567" y="721"/>
                </a:lnTo>
                <a:lnTo>
                  <a:pt x="2563" y="721"/>
                </a:lnTo>
                <a:lnTo>
                  <a:pt x="2560" y="723"/>
                </a:lnTo>
                <a:lnTo>
                  <a:pt x="2560" y="723"/>
                </a:lnTo>
                <a:lnTo>
                  <a:pt x="2560" y="721"/>
                </a:lnTo>
                <a:lnTo>
                  <a:pt x="2563" y="721"/>
                </a:lnTo>
                <a:lnTo>
                  <a:pt x="2563" y="721"/>
                </a:lnTo>
                <a:lnTo>
                  <a:pt x="2567" y="721"/>
                </a:lnTo>
                <a:lnTo>
                  <a:pt x="2569" y="719"/>
                </a:lnTo>
                <a:lnTo>
                  <a:pt x="2571" y="719"/>
                </a:lnTo>
                <a:lnTo>
                  <a:pt x="2571" y="717"/>
                </a:lnTo>
                <a:lnTo>
                  <a:pt x="2573" y="715"/>
                </a:lnTo>
                <a:lnTo>
                  <a:pt x="2575" y="713"/>
                </a:lnTo>
                <a:lnTo>
                  <a:pt x="2577" y="707"/>
                </a:lnTo>
                <a:lnTo>
                  <a:pt x="2577" y="707"/>
                </a:lnTo>
                <a:lnTo>
                  <a:pt x="2577" y="705"/>
                </a:lnTo>
                <a:lnTo>
                  <a:pt x="2579" y="705"/>
                </a:lnTo>
                <a:lnTo>
                  <a:pt x="2579" y="702"/>
                </a:lnTo>
                <a:lnTo>
                  <a:pt x="2581" y="700"/>
                </a:lnTo>
                <a:lnTo>
                  <a:pt x="2581" y="700"/>
                </a:lnTo>
                <a:lnTo>
                  <a:pt x="2581" y="700"/>
                </a:lnTo>
                <a:lnTo>
                  <a:pt x="2581" y="696"/>
                </a:lnTo>
                <a:lnTo>
                  <a:pt x="2579" y="696"/>
                </a:lnTo>
                <a:lnTo>
                  <a:pt x="2577" y="696"/>
                </a:lnTo>
                <a:lnTo>
                  <a:pt x="2575" y="696"/>
                </a:lnTo>
                <a:lnTo>
                  <a:pt x="2567" y="696"/>
                </a:lnTo>
                <a:lnTo>
                  <a:pt x="2565" y="696"/>
                </a:lnTo>
                <a:lnTo>
                  <a:pt x="2565" y="696"/>
                </a:lnTo>
                <a:lnTo>
                  <a:pt x="2563" y="696"/>
                </a:lnTo>
                <a:lnTo>
                  <a:pt x="2560" y="694"/>
                </a:lnTo>
                <a:lnTo>
                  <a:pt x="2558" y="696"/>
                </a:lnTo>
                <a:lnTo>
                  <a:pt x="2554" y="696"/>
                </a:lnTo>
                <a:lnTo>
                  <a:pt x="2552" y="698"/>
                </a:lnTo>
                <a:lnTo>
                  <a:pt x="2550" y="698"/>
                </a:lnTo>
                <a:lnTo>
                  <a:pt x="2548" y="698"/>
                </a:lnTo>
                <a:lnTo>
                  <a:pt x="2548" y="696"/>
                </a:lnTo>
                <a:lnTo>
                  <a:pt x="2552" y="694"/>
                </a:lnTo>
                <a:lnTo>
                  <a:pt x="2552" y="692"/>
                </a:lnTo>
                <a:lnTo>
                  <a:pt x="2552" y="692"/>
                </a:lnTo>
                <a:lnTo>
                  <a:pt x="2550" y="692"/>
                </a:lnTo>
                <a:lnTo>
                  <a:pt x="2550" y="690"/>
                </a:lnTo>
                <a:lnTo>
                  <a:pt x="2550" y="690"/>
                </a:lnTo>
                <a:lnTo>
                  <a:pt x="2552" y="688"/>
                </a:lnTo>
                <a:lnTo>
                  <a:pt x="2558" y="684"/>
                </a:lnTo>
                <a:lnTo>
                  <a:pt x="2560" y="682"/>
                </a:lnTo>
                <a:lnTo>
                  <a:pt x="2563" y="682"/>
                </a:lnTo>
                <a:lnTo>
                  <a:pt x="2563" y="682"/>
                </a:lnTo>
                <a:lnTo>
                  <a:pt x="2563" y="679"/>
                </a:lnTo>
                <a:lnTo>
                  <a:pt x="2563" y="677"/>
                </a:lnTo>
                <a:lnTo>
                  <a:pt x="2563" y="677"/>
                </a:lnTo>
                <a:lnTo>
                  <a:pt x="2563" y="675"/>
                </a:lnTo>
                <a:lnTo>
                  <a:pt x="2563" y="675"/>
                </a:lnTo>
                <a:lnTo>
                  <a:pt x="2560" y="675"/>
                </a:lnTo>
                <a:lnTo>
                  <a:pt x="2558" y="675"/>
                </a:lnTo>
                <a:lnTo>
                  <a:pt x="2554" y="677"/>
                </a:lnTo>
                <a:lnTo>
                  <a:pt x="2552" y="677"/>
                </a:lnTo>
                <a:lnTo>
                  <a:pt x="2548" y="677"/>
                </a:lnTo>
                <a:lnTo>
                  <a:pt x="2544" y="677"/>
                </a:lnTo>
                <a:lnTo>
                  <a:pt x="2542" y="677"/>
                </a:lnTo>
                <a:lnTo>
                  <a:pt x="2542" y="677"/>
                </a:lnTo>
                <a:lnTo>
                  <a:pt x="2540" y="677"/>
                </a:lnTo>
                <a:lnTo>
                  <a:pt x="2540" y="679"/>
                </a:lnTo>
                <a:lnTo>
                  <a:pt x="2540" y="677"/>
                </a:lnTo>
                <a:lnTo>
                  <a:pt x="2537" y="677"/>
                </a:lnTo>
                <a:lnTo>
                  <a:pt x="2535" y="677"/>
                </a:lnTo>
                <a:lnTo>
                  <a:pt x="2535" y="677"/>
                </a:lnTo>
                <a:lnTo>
                  <a:pt x="2535" y="677"/>
                </a:lnTo>
                <a:lnTo>
                  <a:pt x="2535" y="677"/>
                </a:lnTo>
                <a:lnTo>
                  <a:pt x="2533" y="679"/>
                </a:lnTo>
                <a:lnTo>
                  <a:pt x="2533" y="679"/>
                </a:lnTo>
                <a:lnTo>
                  <a:pt x="2533" y="682"/>
                </a:lnTo>
                <a:lnTo>
                  <a:pt x="2533" y="682"/>
                </a:lnTo>
                <a:lnTo>
                  <a:pt x="2535" y="684"/>
                </a:lnTo>
                <a:lnTo>
                  <a:pt x="2535" y="684"/>
                </a:lnTo>
                <a:lnTo>
                  <a:pt x="2535" y="684"/>
                </a:lnTo>
                <a:lnTo>
                  <a:pt x="2531" y="684"/>
                </a:lnTo>
                <a:lnTo>
                  <a:pt x="2531" y="684"/>
                </a:lnTo>
                <a:lnTo>
                  <a:pt x="2531" y="686"/>
                </a:lnTo>
                <a:lnTo>
                  <a:pt x="2531" y="686"/>
                </a:lnTo>
                <a:lnTo>
                  <a:pt x="2531" y="686"/>
                </a:lnTo>
                <a:lnTo>
                  <a:pt x="2529" y="688"/>
                </a:lnTo>
                <a:lnTo>
                  <a:pt x="2529" y="688"/>
                </a:lnTo>
                <a:lnTo>
                  <a:pt x="2533" y="692"/>
                </a:lnTo>
                <a:lnTo>
                  <a:pt x="2533" y="692"/>
                </a:lnTo>
                <a:lnTo>
                  <a:pt x="2531" y="692"/>
                </a:lnTo>
                <a:lnTo>
                  <a:pt x="2531" y="692"/>
                </a:lnTo>
                <a:lnTo>
                  <a:pt x="2531" y="692"/>
                </a:lnTo>
                <a:lnTo>
                  <a:pt x="2527" y="692"/>
                </a:lnTo>
                <a:lnTo>
                  <a:pt x="2525" y="692"/>
                </a:lnTo>
                <a:lnTo>
                  <a:pt x="2525" y="694"/>
                </a:lnTo>
                <a:lnTo>
                  <a:pt x="2525" y="696"/>
                </a:lnTo>
                <a:lnTo>
                  <a:pt x="2525" y="696"/>
                </a:lnTo>
                <a:lnTo>
                  <a:pt x="2525" y="698"/>
                </a:lnTo>
                <a:lnTo>
                  <a:pt x="2525" y="698"/>
                </a:lnTo>
                <a:lnTo>
                  <a:pt x="2527" y="698"/>
                </a:lnTo>
                <a:lnTo>
                  <a:pt x="2525" y="698"/>
                </a:lnTo>
                <a:lnTo>
                  <a:pt x="2525" y="700"/>
                </a:lnTo>
                <a:lnTo>
                  <a:pt x="2523" y="700"/>
                </a:lnTo>
                <a:lnTo>
                  <a:pt x="2523" y="700"/>
                </a:lnTo>
                <a:lnTo>
                  <a:pt x="2523" y="702"/>
                </a:lnTo>
                <a:lnTo>
                  <a:pt x="2525" y="702"/>
                </a:lnTo>
                <a:close/>
                <a:moveTo>
                  <a:pt x="2560" y="673"/>
                </a:moveTo>
                <a:lnTo>
                  <a:pt x="2560" y="673"/>
                </a:lnTo>
                <a:lnTo>
                  <a:pt x="2563" y="673"/>
                </a:lnTo>
                <a:lnTo>
                  <a:pt x="2563" y="673"/>
                </a:lnTo>
                <a:lnTo>
                  <a:pt x="2560" y="671"/>
                </a:lnTo>
                <a:lnTo>
                  <a:pt x="2560" y="671"/>
                </a:lnTo>
                <a:lnTo>
                  <a:pt x="2560" y="671"/>
                </a:lnTo>
                <a:lnTo>
                  <a:pt x="2560" y="671"/>
                </a:lnTo>
                <a:lnTo>
                  <a:pt x="2558" y="669"/>
                </a:lnTo>
                <a:lnTo>
                  <a:pt x="2558" y="671"/>
                </a:lnTo>
                <a:lnTo>
                  <a:pt x="2558" y="671"/>
                </a:lnTo>
                <a:lnTo>
                  <a:pt x="2558" y="671"/>
                </a:lnTo>
                <a:lnTo>
                  <a:pt x="2560" y="673"/>
                </a:lnTo>
                <a:close/>
                <a:moveTo>
                  <a:pt x="2592" y="635"/>
                </a:moveTo>
                <a:lnTo>
                  <a:pt x="2592" y="635"/>
                </a:lnTo>
                <a:lnTo>
                  <a:pt x="2592" y="633"/>
                </a:lnTo>
                <a:lnTo>
                  <a:pt x="2592" y="633"/>
                </a:lnTo>
                <a:lnTo>
                  <a:pt x="2592" y="633"/>
                </a:lnTo>
                <a:lnTo>
                  <a:pt x="2594" y="633"/>
                </a:lnTo>
                <a:lnTo>
                  <a:pt x="2594" y="631"/>
                </a:lnTo>
                <a:lnTo>
                  <a:pt x="2594" y="631"/>
                </a:lnTo>
                <a:lnTo>
                  <a:pt x="2592" y="631"/>
                </a:lnTo>
                <a:lnTo>
                  <a:pt x="2590" y="633"/>
                </a:lnTo>
                <a:lnTo>
                  <a:pt x="2592" y="635"/>
                </a:lnTo>
                <a:lnTo>
                  <a:pt x="2592" y="635"/>
                </a:lnTo>
                <a:close/>
                <a:moveTo>
                  <a:pt x="2588" y="832"/>
                </a:moveTo>
                <a:lnTo>
                  <a:pt x="2588" y="832"/>
                </a:lnTo>
                <a:lnTo>
                  <a:pt x="2586" y="835"/>
                </a:lnTo>
                <a:lnTo>
                  <a:pt x="2586" y="835"/>
                </a:lnTo>
                <a:lnTo>
                  <a:pt x="2586" y="835"/>
                </a:lnTo>
                <a:lnTo>
                  <a:pt x="2590" y="837"/>
                </a:lnTo>
                <a:lnTo>
                  <a:pt x="2590" y="837"/>
                </a:lnTo>
                <a:lnTo>
                  <a:pt x="2590" y="835"/>
                </a:lnTo>
                <a:lnTo>
                  <a:pt x="2590" y="835"/>
                </a:lnTo>
                <a:lnTo>
                  <a:pt x="2592" y="835"/>
                </a:lnTo>
                <a:lnTo>
                  <a:pt x="2592" y="835"/>
                </a:lnTo>
                <a:lnTo>
                  <a:pt x="2592" y="832"/>
                </a:lnTo>
                <a:lnTo>
                  <a:pt x="2588" y="832"/>
                </a:lnTo>
                <a:close/>
                <a:moveTo>
                  <a:pt x="2565" y="663"/>
                </a:moveTo>
                <a:lnTo>
                  <a:pt x="2567" y="663"/>
                </a:lnTo>
                <a:lnTo>
                  <a:pt x="2567" y="665"/>
                </a:lnTo>
                <a:lnTo>
                  <a:pt x="2567" y="665"/>
                </a:lnTo>
                <a:lnTo>
                  <a:pt x="2569" y="665"/>
                </a:lnTo>
                <a:lnTo>
                  <a:pt x="2569" y="663"/>
                </a:lnTo>
                <a:lnTo>
                  <a:pt x="2569" y="663"/>
                </a:lnTo>
                <a:lnTo>
                  <a:pt x="2567" y="663"/>
                </a:lnTo>
                <a:lnTo>
                  <a:pt x="2567" y="663"/>
                </a:lnTo>
                <a:lnTo>
                  <a:pt x="2565" y="661"/>
                </a:lnTo>
                <a:lnTo>
                  <a:pt x="2565" y="661"/>
                </a:lnTo>
                <a:lnTo>
                  <a:pt x="2563" y="661"/>
                </a:lnTo>
                <a:lnTo>
                  <a:pt x="2565" y="663"/>
                </a:lnTo>
                <a:lnTo>
                  <a:pt x="2565" y="663"/>
                </a:lnTo>
                <a:close/>
                <a:moveTo>
                  <a:pt x="2573" y="663"/>
                </a:moveTo>
                <a:lnTo>
                  <a:pt x="2573" y="663"/>
                </a:lnTo>
                <a:lnTo>
                  <a:pt x="2571" y="663"/>
                </a:lnTo>
                <a:lnTo>
                  <a:pt x="2571" y="663"/>
                </a:lnTo>
                <a:lnTo>
                  <a:pt x="2569" y="663"/>
                </a:lnTo>
                <a:lnTo>
                  <a:pt x="2571" y="663"/>
                </a:lnTo>
                <a:lnTo>
                  <a:pt x="2573" y="663"/>
                </a:lnTo>
                <a:close/>
                <a:moveTo>
                  <a:pt x="2584" y="642"/>
                </a:moveTo>
                <a:lnTo>
                  <a:pt x="2584" y="642"/>
                </a:lnTo>
                <a:lnTo>
                  <a:pt x="2586" y="642"/>
                </a:lnTo>
                <a:lnTo>
                  <a:pt x="2586" y="642"/>
                </a:lnTo>
                <a:lnTo>
                  <a:pt x="2586" y="642"/>
                </a:lnTo>
                <a:lnTo>
                  <a:pt x="2586" y="644"/>
                </a:lnTo>
                <a:lnTo>
                  <a:pt x="2588" y="644"/>
                </a:lnTo>
                <a:lnTo>
                  <a:pt x="2588" y="644"/>
                </a:lnTo>
                <a:lnTo>
                  <a:pt x="2590" y="644"/>
                </a:lnTo>
                <a:lnTo>
                  <a:pt x="2590" y="644"/>
                </a:lnTo>
                <a:lnTo>
                  <a:pt x="2590" y="646"/>
                </a:lnTo>
                <a:lnTo>
                  <a:pt x="2588" y="648"/>
                </a:lnTo>
                <a:lnTo>
                  <a:pt x="2590" y="650"/>
                </a:lnTo>
                <a:lnTo>
                  <a:pt x="2590" y="650"/>
                </a:lnTo>
                <a:lnTo>
                  <a:pt x="2590" y="648"/>
                </a:lnTo>
                <a:lnTo>
                  <a:pt x="2590" y="646"/>
                </a:lnTo>
                <a:lnTo>
                  <a:pt x="2590" y="644"/>
                </a:lnTo>
                <a:lnTo>
                  <a:pt x="2590" y="644"/>
                </a:lnTo>
                <a:lnTo>
                  <a:pt x="2592" y="644"/>
                </a:lnTo>
                <a:lnTo>
                  <a:pt x="2592" y="642"/>
                </a:lnTo>
                <a:lnTo>
                  <a:pt x="2592" y="640"/>
                </a:lnTo>
                <a:lnTo>
                  <a:pt x="2592" y="637"/>
                </a:lnTo>
                <a:lnTo>
                  <a:pt x="2592" y="637"/>
                </a:lnTo>
                <a:lnTo>
                  <a:pt x="2592" y="637"/>
                </a:lnTo>
                <a:lnTo>
                  <a:pt x="2590" y="635"/>
                </a:lnTo>
                <a:lnTo>
                  <a:pt x="2590" y="637"/>
                </a:lnTo>
                <a:lnTo>
                  <a:pt x="2588" y="635"/>
                </a:lnTo>
                <a:lnTo>
                  <a:pt x="2590" y="633"/>
                </a:lnTo>
                <a:lnTo>
                  <a:pt x="2588" y="633"/>
                </a:lnTo>
                <a:lnTo>
                  <a:pt x="2588" y="633"/>
                </a:lnTo>
                <a:lnTo>
                  <a:pt x="2586" y="635"/>
                </a:lnTo>
                <a:lnTo>
                  <a:pt x="2586" y="635"/>
                </a:lnTo>
                <a:lnTo>
                  <a:pt x="2586" y="635"/>
                </a:lnTo>
                <a:lnTo>
                  <a:pt x="2586" y="637"/>
                </a:lnTo>
                <a:lnTo>
                  <a:pt x="2588" y="637"/>
                </a:lnTo>
                <a:lnTo>
                  <a:pt x="2588" y="640"/>
                </a:lnTo>
                <a:lnTo>
                  <a:pt x="2586" y="640"/>
                </a:lnTo>
                <a:lnTo>
                  <a:pt x="2586" y="640"/>
                </a:lnTo>
                <a:lnTo>
                  <a:pt x="2584" y="642"/>
                </a:lnTo>
                <a:lnTo>
                  <a:pt x="2584" y="642"/>
                </a:lnTo>
                <a:lnTo>
                  <a:pt x="2584" y="642"/>
                </a:lnTo>
                <a:close/>
                <a:moveTo>
                  <a:pt x="2560" y="669"/>
                </a:moveTo>
                <a:lnTo>
                  <a:pt x="2560" y="669"/>
                </a:lnTo>
                <a:lnTo>
                  <a:pt x="2560" y="669"/>
                </a:lnTo>
                <a:lnTo>
                  <a:pt x="2560" y="669"/>
                </a:lnTo>
                <a:lnTo>
                  <a:pt x="2560" y="669"/>
                </a:lnTo>
                <a:lnTo>
                  <a:pt x="2560" y="669"/>
                </a:lnTo>
                <a:lnTo>
                  <a:pt x="2560" y="669"/>
                </a:lnTo>
                <a:lnTo>
                  <a:pt x="2563" y="669"/>
                </a:lnTo>
                <a:lnTo>
                  <a:pt x="2565" y="669"/>
                </a:lnTo>
                <a:lnTo>
                  <a:pt x="2567" y="671"/>
                </a:lnTo>
                <a:lnTo>
                  <a:pt x="2567" y="671"/>
                </a:lnTo>
                <a:lnTo>
                  <a:pt x="2567" y="671"/>
                </a:lnTo>
                <a:lnTo>
                  <a:pt x="2567" y="669"/>
                </a:lnTo>
                <a:lnTo>
                  <a:pt x="2567" y="669"/>
                </a:lnTo>
                <a:lnTo>
                  <a:pt x="2567" y="669"/>
                </a:lnTo>
                <a:lnTo>
                  <a:pt x="2565" y="669"/>
                </a:lnTo>
                <a:lnTo>
                  <a:pt x="2563" y="669"/>
                </a:lnTo>
                <a:lnTo>
                  <a:pt x="2563" y="667"/>
                </a:lnTo>
                <a:lnTo>
                  <a:pt x="2565" y="667"/>
                </a:lnTo>
                <a:lnTo>
                  <a:pt x="2565" y="667"/>
                </a:lnTo>
                <a:lnTo>
                  <a:pt x="2563" y="667"/>
                </a:lnTo>
                <a:lnTo>
                  <a:pt x="2563" y="665"/>
                </a:lnTo>
                <a:lnTo>
                  <a:pt x="2560" y="665"/>
                </a:lnTo>
                <a:lnTo>
                  <a:pt x="2560" y="665"/>
                </a:lnTo>
                <a:lnTo>
                  <a:pt x="2558" y="667"/>
                </a:lnTo>
                <a:lnTo>
                  <a:pt x="2558" y="667"/>
                </a:lnTo>
                <a:lnTo>
                  <a:pt x="2558" y="669"/>
                </a:lnTo>
                <a:lnTo>
                  <a:pt x="2560" y="669"/>
                </a:lnTo>
                <a:close/>
                <a:moveTo>
                  <a:pt x="2569" y="858"/>
                </a:moveTo>
                <a:lnTo>
                  <a:pt x="2569" y="858"/>
                </a:lnTo>
                <a:lnTo>
                  <a:pt x="2571" y="858"/>
                </a:lnTo>
                <a:lnTo>
                  <a:pt x="2571" y="856"/>
                </a:lnTo>
                <a:lnTo>
                  <a:pt x="2571" y="856"/>
                </a:lnTo>
                <a:lnTo>
                  <a:pt x="2571" y="856"/>
                </a:lnTo>
                <a:lnTo>
                  <a:pt x="2569" y="858"/>
                </a:lnTo>
                <a:close/>
                <a:moveTo>
                  <a:pt x="2575" y="860"/>
                </a:moveTo>
                <a:lnTo>
                  <a:pt x="2575" y="862"/>
                </a:lnTo>
                <a:lnTo>
                  <a:pt x="2577" y="862"/>
                </a:lnTo>
                <a:lnTo>
                  <a:pt x="2577" y="862"/>
                </a:lnTo>
                <a:lnTo>
                  <a:pt x="2577" y="862"/>
                </a:lnTo>
                <a:lnTo>
                  <a:pt x="2579" y="862"/>
                </a:lnTo>
                <a:lnTo>
                  <a:pt x="2579" y="862"/>
                </a:lnTo>
                <a:lnTo>
                  <a:pt x="2577" y="860"/>
                </a:lnTo>
                <a:lnTo>
                  <a:pt x="2575" y="860"/>
                </a:lnTo>
                <a:close/>
                <a:moveTo>
                  <a:pt x="2516" y="709"/>
                </a:moveTo>
                <a:lnTo>
                  <a:pt x="2516" y="709"/>
                </a:lnTo>
                <a:lnTo>
                  <a:pt x="2514" y="709"/>
                </a:lnTo>
                <a:lnTo>
                  <a:pt x="2514" y="711"/>
                </a:lnTo>
                <a:lnTo>
                  <a:pt x="2516" y="711"/>
                </a:lnTo>
                <a:lnTo>
                  <a:pt x="2516" y="711"/>
                </a:lnTo>
                <a:lnTo>
                  <a:pt x="2516" y="711"/>
                </a:lnTo>
                <a:lnTo>
                  <a:pt x="2516" y="711"/>
                </a:lnTo>
                <a:lnTo>
                  <a:pt x="2516" y="709"/>
                </a:lnTo>
                <a:lnTo>
                  <a:pt x="2516" y="709"/>
                </a:lnTo>
                <a:close/>
                <a:moveTo>
                  <a:pt x="2521" y="734"/>
                </a:moveTo>
                <a:lnTo>
                  <a:pt x="2521" y="734"/>
                </a:lnTo>
                <a:lnTo>
                  <a:pt x="2523" y="730"/>
                </a:lnTo>
                <a:lnTo>
                  <a:pt x="2525" y="728"/>
                </a:lnTo>
                <a:lnTo>
                  <a:pt x="2525" y="728"/>
                </a:lnTo>
                <a:lnTo>
                  <a:pt x="2523" y="728"/>
                </a:lnTo>
                <a:lnTo>
                  <a:pt x="2521" y="730"/>
                </a:lnTo>
                <a:lnTo>
                  <a:pt x="2521" y="730"/>
                </a:lnTo>
                <a:lnTo>
                  <a:pt x="2521" y="730"/>
                </a:lnTo>
                <a:lnTo>
                  <a:pt x="2523" y="730"/>
                </a:lnTo>
                <a:lnTo>
                  <a:pt x="2521" y="732"/>
                </a:lnTo>
                <a:lnTo>
                  <a:pt x="2521" y="732"/>
                </a:lnTo>
                <a:lnTo>
                  <a:pt x="2521" y="734"/>
                </a:lnTo>
                <a:lnTo>
                  <a:pt x="2521" y="734"/>
                </a:lnTo>
                <a:lnTo>
                  <a:pt x="2521" y="734"/>
                </a:lnTo>
                <a:lnTo>
                  <a:pt x="2521" y="734"/>
                </a:lnTo>
                <a:close/>
                <a:moveTo>
                  <a:pt x="2516" y="696"/>
                </a:moveTo>
                <a:lnTo>
                  <a:pt x="2516" y="696"/>
                </a:lnTo>
                <a:lnTo>
                  <a:pt x="2514" y="698"/>
                </a:lnTo>
                <a:lnTo>
                  <a:pt x="2512" y="698"/>
                </a:lnTo>
                <a:lnTo>
                  <a:pt x="2512" y="698"/>
                </a:lnTo>
                <a:lnTo>
                  <a:pt x="2512" y="698"/>
                </a:lnTo>
                <a:lnTo>
                  <a:pt x="2512" y="698"/>
                </a:lnTo>
                <a:lnTo>
                  <a:pt x="2512" y="700"/>
                </a:lnTo>
                <a:lnTo>
                  <a:pt x="2512" y="700"/>
                </a:lnTo>
                <a:lnTo>
                  <a:pt x="2510" y="700"/>
                </a:lnTo>
                <a:lnTo>
                  <a:pt x="2510" y="700"/>
                </a:lnTo>
                <a:lnTo>
                  <a:pt x="2510" y="700"/>
                </a:lnTo>
                <a:lnTo>
                  <a:pt x="2510" y="700"/>
                </a:lnTo>
                <a:lnTo>
                  <a:pt x="2510" y="702"/>
                </a:lnTo>
                <a:lnTo>
                  <a:pt x="2514" y="702"/>
                </a:lnTo>
                <a:lnTo>
                  <a:pt x="2516" y="705"/>
                </a:lnTo>
                <a:lnTo>
                  <a:pt x="2516" y="705"/>
                </a:lnTo>
                <a:lnTo>
                  <a:pt x="2516" y="707"/>
                </a:lnTo>
                <a:lnTo>
                  <a:pt x="2519" y="707"/>
                </a:lnTo>
                <a:lnTo>
                  <a:pt x="2521" y="705"/>
                </a:lnTo>
                <a:lnTo>
                  <a:pt x="2521" y="709"/>
                </a:lnTo>
                <a:lnTo>
                  <a:pt x="2521" y="709"/>
                </a:lnTo>
                <a:lnTo>
                  <a:pt x="2521" y="709"/>
                </a:lnTo>
                <a:lnTo>
                  <a:pt x="2523" y="709"/>
                </a:lnTo>
                <a:lnTo>
                  <a:pt x="2523" y="707"/>
                </a:lnTo>
                <a:lnTo>
                  <a:pt x="2525" y="707"/>
                </a:lnTo>
                <a:lnTo>
                  <a:pt x="2525" y="705"/>
                </a:lnTo>
                <a:lnTo>
                  <a:pt x="2525" y="705"/>
                </a:lnTo>
                <a:lnTo>
                  <a:pt x="2525" y="705"/>
                </a:lnTo>
                <a:lnTo>
                  <a:pt x="2523" y="705"/>
                </a:lnTo>
                <a:lnTo>
                  <a:pt x="2521" y="705"/>
                </a:lnTo>
                <a:lnTo>
                  <a:pt x="2519" y="705"/>
                </a:lnTo>
                <a:lnTo>
                  <a:pt x="2519" y="702"/>
                </a:lnTo>
                <a:lnTo>
                  <a:pt x="2519" y="702"/>
                </a:lnTo>
                <a:lnTo>
                  <a:pt x="2519" y="700"/>
                </a:lnTo>
                <a:lnTo>
                  <a:pt x="2519" y="700"/>
                </a:lnTo>
                <a:lnTo>
                  <a:pt x="2519" y="700"/>
                </a:lnTo>
                <a:lnTo>
                  <a:pt x="2519" y="698"/>
                </a:lnTo>
                <a:lnTo>
                  <a:pt x="2516" y="696"/>
                </a:lnTo>
                <a:lnTo>
                  <a:pt x="2516" y="696"/>
                </a:lnTo>
                <a:close/>
                <a:moveTo>
                  <a:pt x="2531" y="740"/>
                </a:moveTo>
                <a:lnTo>
                  <a:pt x="2531" y="740"/>
                </a:lnTo>
                <a:lnTo>
                  <a:pt x="2533" y="740"/>
                </a:lnTo>
                <a:lnTo>
                  <a:pt x="2533" y="740"/>
                </a:lnTo>
                <a:lnTo>
                  <a:pt x="2533" y="738"/>
                </a:lnTo>
                <a:lnTo>
                  <a:pt x="2533" y="736"/>
                </a:lnTo>
                <a:lnTo>
                  <a:pt x="2533" y="736"/>
                </a:lnTo>
                <a:lnTo>
                  <a:pt x="2531" y="736"/>
                </a:lnTo>
                <a:lnTo>
                  <a:pt x="2531" y="736"/>
                </a:lnTo>
                <a:lnTo>
                  <a:pt x="2531" y="736"/>
                </a:lnTo>
                <a:lnTo>
                  <a:pt x="2529" y="736"/>
                </a:lnTo>
                <a:lnTo>
                  <a:pt x="2529" y="738"/>
                </a:lnTo>
                <a:lnTo>
                  <a:pt x="2531" y="740"/>
                </a:lnTo>
                <a:lnTo>
                  <a:pt x="2531" y="740"/>
                </a:lnTo>
                <a:close/>
                <a:moveTo>
                  <a:pt x="2516" y="723"/>
                </a:moveTo>
                <a:lnTo>
                  <a:pt x="2516" y="723"/>
                </a:lnTo>
                <a:lnTo>
                  <a:pt x="2516" y="723"/>
                </a:lnTo>
                <a:lnTo>
                  <a:pt x="2519" y="723"/>
                </a:lnTo>
                <a:lnTo>
                  <a:pt x="2525" y="723"/>
                </a:lnTo>
                <a:lnTo>
                  <a:pt x="2525" y="719"/>
                </a:lnTo>
                <a:lnTo>
                  <a:pt x="2523" y="719"/>
                </a:lnTo>
                <a:lnTo>
                  <a:pt x="2521" y="719"/>
                </a:lnTo>
                <a:lnTo>
                  <a:pt x="2521" y="717"/>
                </a:lnTo>
                <a:lnTo>
                  <a:pt x="2519" y="717"/>
                </a:lnTo>
                <a:lnTo>
                  <a:pt x="2519" y="717"/>
                </a:lnTo>
                <a:lnTo>
                  <a:pt x="2519" y="717"/>
                </a:lnTo>
                <a:lnTo>
                  <a:pt x="2516" y="717"/>
                </a:lnTo>
                <a:lnTo>
                  <a:pt x="2516" y="717"/>
                </a:lnTo>
                <a:lnTo>
                  <a:pt x="2516" y="719"/>
                </a:lnTo>
                <a:lnTo>
                  <a:pt x="2516" y="719"/>
                </a:lnTo>
                <a:lnTo>
                  <a:pt x="2519" y="719"/>
                </a:lnTo>
                <a:lnTo>
                  <a:pt x="2519" y="723"/>
                </a:lnTo>
                <a:lnTo>
                  <a:pt x="2516" y="723"/>
                </a:lnTo>
                <a:close/>
                <a:moveTo>
                  <a:pt x="2542" y="782"/>
                </a:moveTo>
                <a:lnTo>
                  <a:pt x="2542" y="784"/>
                </a:lnTo>
                <a:lnTo>
                  <a:pt x="2544" y="786"/>
                </a:lnTo>
                <a:lnTo>
                  <a:pt x="2544" y="786"/>
                </a:lnTo>
                <a:lnTo>
                  <a:pt x="2544" y="786"/>
                </a:lnTo>
                <a:lnTo>
                  <a:pt x="2546" y="786"/>
                </a:lnTo>
                <a:lnTo>
                  <a:pt x="2548" y="786"/>
                </a:lnTo>
                <a:lnTo>
                  <a:pt x="2548" y="784"/>
                </a:lnTo>
                <a:lnTo>
                  <a:pt x="2550" y="784"/>
                </a:lnTo>
                <a:lnTo>
                  <a:pt x="2548" y="784"/>
                </a:lnTo>
                <a:lnTo>
                  <a:pt x="2548" y="784"/>
                </a:lnTo>
                <a:lnTo>
                  <a:pt x="2546" y="782"/>
                </a:lnTo>
                <a:lnTo>
                  <a:pt x="2544" y="782"/>
                </a:lnTo>
                <a:lnTo>
                  <a:pt x="2542" y="782"/>
                </a:lnTo>
                <a:close/>
                <a:moveTo>
                  <a:pt x="2544" y="761"/>
                </a:moveTo>
                <a:lnTo>
                  <a:pt x="2544" y="761"/>
                </a:lnTo>
                <a:lnTo>
                  <a:pt x="2542" y="763"/>
                </a:lnTo>
                <a:lnTo>
                  <a:pt x="2542" y="765"/>
                </a:lnTo>
                <a:lnTo>
                  <a:pt x="2540" y="765"/>
                </a:lnTo>
                <a:lnTo>
                  <a:pt x="2540" y="767"/>
                </a:lnTo>
                <a:lnTo>
                  <a:pt x="2537" y="770"/>
                </a:lnTo>
                <a:lnTo>
                  <a:pt x="2540" y="770"/>
                </a:lnTo>
                <a:lnTo>
                  <a:pt x="2540" y="767"/>
                </a:lnTo>
                <a:lnTo>
                  <a:pt x="2542" y="770"/>
                </a:lnTo>
                <a:lnTo>
                  <a:pt x="2544" y="765"/>
                </a:lnTo>
                <a:lnTo>
                  <a:pt x="2544" y="765"/>
                </a:lnTo>
                <a:lnTo>
                  <a:pt x="2546" y="765"/>
                </a:lnTo>
                <a:lnTo>
                  <a:pt x="2544" y="763"/>
                </a:lnTo>
                <a:lnTo>
                  <a:pt x="2544" y="761"/>
                </a:lnTo>
                <a:close/>
                <a:moveTo>
                  <a:pt x="2516" y="738"/>
                </a:moveTo>
                <a:lnTo>
                  <a:pt x="2516" y="738"/>
                </a:lnTo>
                <a:lnTo>
                  <a:pt x="2519" y="736"/>
                </a:lnTo>
                <a:lnTo>
                  <a:pt x="2521" y="736"/>
                </a:lnTo>
                <a:lnTo>
                  <a:pt x="2521" y="736"/>
                </a:lnTo>
                <a:lnTo>
                  <a:pt x="2519" y="734"/>
                </a:lnTo>
                <a:lnTo>
                  <a:pt x="2519" y="732"/>
                </a:lnTo>
                <a:lnTo>
                  <a:pt x="2519" y="732"/>
                </a:lnTo>
                <a:lnTo>
                  <a:pt x="2516" y="734"/>
                </a:lnTo>
                <a:lnTo>
                  <a:pt x="2516" y="732"/>
                </a:lnTo>
                <a:lnTo>
                  <a:pt x="2514" y="732"/>
                </a:lnTo>
                <a:lnTo>
                  <a:pt x="2514" y="734"/>
                </a:lnTo>
                <a:lnTo>
                  <a:pt x="2514" y="734"/>
                </a:lnTo>
                <a:lnTo>
                  <a:pt x="2514" y="734"/>
                </a:lnTo>
                <a:lnTo>
                  <a:pt x="2514" y="734"/>
                </a:lnTo>
                <a:lnTo>
                  <a:pt x="2514" y="736"/>
                </a:lnTo>
                <a:lnTo>
                  <a:pt x="2514" y="736"/>
                </a:lnTo>
                <a:lnTo>
                  <a:pt x="2514" y="736"/>
                </a:lnTo>
                <a:lnTo>
                  <a:pt x="2516" y="734"/>
                </a:lnTo>
                <a:lnTo>
                  <a:pt x="2516" y="734"/>
                </a:lnTo>
                <a:lnTo>
                  <a:pt x="2516" y="734"/>
                </a:lnTo>
                <a:lnTo>
                  <a:pt x="2516" y="736"/>
                </a:lnTo>
                <a:lnTo>
                  <a:pt x="2516" y="736"/>
                </a:lnTo>
                <a:lnTo>
                  <a:pt x="2516" y="738"/>
                </a:lnTo>
                <a:lnTo>
                  <a:pt x="2516" y="738"/>
                </a:lnTo>
                <a:close/>
                <a:moveTo>
                  <a:pt x="2512" y="717"/>
                </a:moveTo>
                <a:lnTo>
                  <a:pt x="2510" y="717"/>
                </a:lnTo>
                <a:lnTo>
                  <a:pt x="2510" y="719"/>
                </a:lnTo>
                <a:lnTo>
                  <a:pt x="2512" y="719"/>
                </a:lnTo>
                <a:lnTo>
                  <a:pt x="2512" y="717"/>
                </a:lnTo>
                <a:lnTo>
                  <a:pt x="2514" y="717"/>
                </a:lnTo>
                <a:lnTo>
                  <a:pt x="2514" y="717"/>
                </a:lnTo>
                <a:lnTo>
                  <a:pt x="2512" y="717"/>
                </a:lnTo>
                <a:close/>
                <a:moveTo>
                  <a:pt x="2661" y="816"/>
                </a:moveTo>
                <a:lnTo>
                  <a:pt x="2663" y="816"/>
                </a:lnTo>
                <a:lnTo>
                  <a:pt x="2665" y="816"/>
                </a:lnTo>
                <a:lnTo>
                  <a:pt x="2667" y="816"/>
                </a:lnTo>
                <a:lnTo>
                  <a:pt x="2667" y="816"/>
                </a:lnTo>
                <a:lnTo>
                  <a:pt x="2667" y="816"/>
                </a:lnTo>
                <a:lnTo>
                  <a:pt x="2665" y="814"/>
                </a:lnTo>
                <a:lnTo>
                  <a:pt x="2663" y="814"/>
                </a:lnTo>
                <a:lnTo>
                  <a:pt x="2661" y="814"/>
                </a:lnTo>
                <a:lnTo>
                  <a:pt x="2661" y="814"/>
                </a:lnTo>
                <a:lnTo>
                  <a:pt x="2661" y="816"/>
                </a:lnTo>
                <a:close/>
                <a:moveTo>
                  <a:pt x="2764" y="166"/>
                </a:moveTo>
                <a:lnTo>
                  <a:pt x="2764" y="168"/>
                </a:lnTo>
                <a:lnTo>
                  <a:pt x="2768" y="174"/>
                </a:lnTo>
                <a:lnTo>
                  <a:pt x="2770" y="174"/>
                </a:lnTo>
                <a:lnTo>
                  <a:pt x="2772" y="174"/>
                </a:lnTo>
                <a:lnTo>
                  <a:pt x="2776" y="176"/>
                </a:lnTo>
                <a:lnTo>
                  <a:pt x="2778" y="178"/>
                </a:lnTo>
                <a:lnTo>
                  <a:pt x="2780" y="180"/>
                </a:lnTo>
                <a:lnTo>
                  <a:pt x="2783" y="180"/>
                </a:lnTo>
                <a:lnTo>
                  <a:pt x="2783" y="178"/>
                </a:lnTo>
                <a:lnTo>
                  <a:pt x="2780" y="176"/>
                </a:lnTo>
                <a:lnTo>
                  <a:pt x="2780" y="174"/>
                </a:lnTo>
                <a:lnTo>
                  <a:pt x="2778" y="174"/>
                </a:lnTo>
                <a:lnTo>
                  <a:pt x="2776" y="172"/>
                </a:lnTo>
                <a:lnTo>
                  <a:pt x="2774" y="170"/>
                </a:lnTo>
                <a:lnTo>
                  <a:pt x="2770" y="170"/>
                </a:lnTo>
                <a:lnTo>
                  <a:pt x="2770" y="168"/>
                </a:lnTo>
                <a:lnTo>
                  <a:pt x="2770" y="168"/>
                </a:lnTo>
                <a:lnTo>
                  <a:pt x="2768" y="166"/>
                </a:lnTo>
                <a:lnTo>
                  <a:pt x="2770" y="166"/>
                </a:lnTo>
                <a:lnTo>
                  <a:pt x="2768" y="164"/>
                </a:lnTo>
                <a:lnTo>
                  <a:pt x="2766" y="162"/>
                </a:lnTo>
                <a:lnTo>
                  <a:pt x="2764" y="159"/>
                </a:lnTo>
                <a:lnTo>
                  <a:pt x="2762" y="159"/>
                </a:lnTo>
                <a:lnTo>
                  <a:pt x="2762" y="162"/>
                </a:lnTo>
                <a:lnTo>
                  <a:pt x="2762" y="164"/>
                </a:lnTo>
                <a:lnTo>
                  <a:pt x="2764" y="166"/>
                </a:lnTo>
                <a:close/>
                <a:moveTo>
                  <a:pt x="2808" y="457"/>
                </a:moveTo>
                <a:lnTo>
                  <a:pt x="2808" y="457"/>
                </a:lnTo>
                <a:lnTo>
                  <a:pt x="2806" y="457"/>
                </a:lnTo>
                <a:lnTo>
                  <a:pt x="2804" y="457"/>
                </a:lnTo>
                <a:lnTo>
                  <a:pt x="2801" y="459"/>
                </a:lnTo>
                <a:lnTo>
                  <a:pt x="2801" y="459"/>
                </a:lnTo>
                <a:lnTo>
                  <a:pt x="2801" y="459"/>
                </a:lnTo>
                <a:lnTo>
                  <a:pt x="2799" y="459"/>
                </a:lnTo>
                <a:lnTo>
                  <a:pt x="2799" y="461"/>
                </a:lnTo>
                <a:lnTo>
                  <a:pt x="2799" y="463"/>
                </a:lnTo>
                <a:lnTo>
                  <a:pt x="2801" y="463"/>
                </a:lnTo>
                <a:lnTo>
                  <a:pt x="2801" y="463"/>
                </a:lnTo>
                <a:lnTo>
                  <a:pt x="2801" y="461"/>
                </a:lnTo>
                <a:lnTo>
                  <a:pt x="2801" y="461"/>
                </a:lnTo>
                <a:lnTo>
                  <a:pt x="2804" y="461"/>
                </a:lnTo>
                <a:lnTo>
                  <a:pt x="2804" y="461"/>
                </a:lnTo>
                <a:lnTo>
                  <a:pt x="2806" y="461"/>
                </a:lnTo>
                <a:lnTo>
                  <a:pt x="2808" y="461"/>
                </a:lnTo>
                <a:lnTo>
                  <a:pt x="2808" y="459"/>
                </a:lnTo>
                <a:lnTo>
                  <a:pt x="2810" y="459"/>
                </a:lnTo>
                <a:lnTo>
                  <a:pt x="2812" y="459"/>
                </a:lnTo>
                <a:lnTo>
                  <a:pt x="2812" y="457"/>
                </a:lnTo>
                <a:lnTo>
                  <a:pt x="2812" y="457"/>
                </a:lnTo>
                <a:lnTo>
                  <a:pt x="2812" y="457"/>
                </a:lnTo>
                <a:lnTo>
                  <a:pt x="2810" y="457"/>
                </a:lnTo>
                <a:lnTo>
                  <a:pt x="2808" y="457"/>
                </a:lnTo>
                <a:close/>
                <a:moveTo>
                  <a:pt x="2594" y="631"/>
                </a:moveTo>
                <a:lnTo>
                  <a:pt x="2596" y="631"/>
                </a:lnTo>
                <a:lnTo>
                  <a:pt x="2596" y="631"/>
                </a:lnTo>
                <a:lnTo>
                  <a:pt x="2596" y="629"/>
                </a:lnTo>
                <a:lnTo>
                  <a:pt x="2596" y="629"/>
                </a:lnTo>
                <a:lnTo>
                  <a:pt x="2596" y="629"/>
                </a:lnTo>
                <a:lnTo>
                  <a:pt x="2596" y="629"/>
                </a:lnTo>
                <a:lnTo>
                  <a:pt x="2596" y="629"/>
                </a:lnTo>
                <a:lnTo>
                  <a:pt x="2594" y="629"/>
                </a:lnTo>
                <a:lnTo>
                  <a:pt x="2594" y="629"/>
                </a:lnTo>
                <a:lnTo>
                  <a:pt x="2594" y="629"/>
                </a:lnTo>
                <a:lnTo>
                  <a:pt x="2594" y="631"/>
                </a:lnTo>
                <a:lnTo>
                  <a:pt x="2594" y="631"/>
                </a:lnTo>
                <a:lnTo>
                  <a:pt x="2594" y="631"/>
                </a:lnTo>
                <a:close/>
                <a:moveTo>
                  <a:pt x="2791" y="512"/>
                </a:moveTo>
                <a:lnTo>
                  <a:pt x="2793" y="512"/>
                </a:lnTo>
                <a:lnTo>
                  <a:pt x="2793" y="512"/>
                </a:lnTo>
                <a:lnTo>
                  <a:pt x="2791" y="512"/>
                </a:lnTo>
                <a:lnTo>
                  <a:pt x="2789" y="512"/>
                </a:lnTo>
                <a:lnTo>
                  <a:pt x="2789" y="512"/>
                </a:lnTo>
                <a:lnTo>
                  <a:pt x="2787" y="514"/>
                </a:lnTo>
                <a:lnTo>
                  <a:pt x="2787" y="514"/>
                </a:lnTo>
                <a:lnTo>
                  <a:pt x="2789" y="514"/>
                </a:lnTo>
                <a:lnTo>
                  <a:pt x="2791" y="512"/>
                </a:lnTo>
                <a:close/>
                <a:moveTo>
                  <a:pt x="2791" y="510"/>
                </a:moveTo>
                <a:lnTo>
                  <a:pt x="2791" y="508"/>
                </a:lnTo>
                <a:lnTo>
                  <a:pt x="2789" y="508"/>
                </a:lnTo>
                <a:lnTo>
                  <a:pt x="2789" y="508"/>
                </a:lnTo>
                <a:lnTo>
                  <a:pt x="2789" y="508"/>
                </a:lnTo>
                <a:lnTo>
                  <a:pt x="2787" y="510"/>
                </a:lnTo>
                <a:lnTo>
                  <a:pt x="2787" y="510"/>
                </a:lnTo>
                <a:lnTo>
                  <a:pt x="2787" y="512"/>
                </a:lnTo>
                <a:lnTo>
                  <a:pt x="2787" y="510"/>
                </a:lnTo>
                <a:lnTo>
                  <a:pt x="2791" y="510"/>
                </a:lnTo>
                <a:lnTo>
                  <a:pt x="2791" y="510"/>
                </a:lnTo>
                <a:close/>
                <a:moveTo>
                  <a:pt x="2797" y="461"/>
                </a:moveTo>
                <a:lnTo>
                  <a:pt x="2795" y="463"/>
                </a:lnTo>
                <a:lnTo>
                  <a:pt x="2795" y="466"/>
                </a:lnTo>
                <a:lnTo>
                  <a:pt x="2793" y="468"/>
                </a:lnTo>
                <a:lnTo>
                  <a:pt x="2795" y="466"/>
                </a:lnTo>
                <a:lnTo>
                  <a:pt x="2797" y="466"/>
                </a:lnTo>
                <a:lnTo>
                  <a:pt x="2797" y="463"/>
                </a:lnTo>
                <a:lnTo>
                  <a:pt x="2797" y="463"/>
                </a:lnTo>
                <a:lnTo>
                  <a:pt x="2797" y="461"/>
                </a:lnTo>
                <a:lnTo>
                  <a:pt x="2797" y="461"/>
                </a:lnTo>
                <a:close/>
                <a:moveTo>
                  <a:pt x="2820" y="443"/>
                </a:moveTo>
                <a:lnTo>
                  <a:pt x="2820" y="443"/>
                </a:lnTo>
                <a:lnTo>
                  <a:pt x="2818" y="443"/>
                </a:lnTo>
                <a:lnTo>
                  <a:pt x="2818" y="445"/>
                </a:lnTo>
                <a:lnTo>
                  <a:pt x="2816" y="445"/>
                </a:lnTo>
                <a:lnTo>
                  <a:pt x="2816" y="447"/>
                </a:lnTo>
                <a:lnTo>
                  <a:pt x="2818" y="447"/>
                </a:lnTo>
                <a:lnTo>
                  <a:pt x="2820" y="447"/>
                </a:lnTo>
                <a:lnTo>
                  <a:pt x="2820" y="447"/>
                </a:lnTo>
                <a:lnTo>
                  <a:pt x="2822" y="447"/>
                </a:lnTo>
                <a:lnTo>
                  <a:pt x="2822" y="447"/>
                </a:lnTo>
                <a:lnTo>
                  <a:pt x="2822" y="449"/>
                </a:lnTo>
                <a:lnTo>
                  <a:pt x="2824" y="449"/>
                </a:lnTo>
                <a:lnTo>
                  <a:pt x="2829" y="449"/>
                </a:lnTo>
                <a:lnTo>
                  <a:pt x="2831" y="447"/>
                </a:lnTo>
                <a:lnTo>
                  <a:pt x="2831" y="445"/>
                </a:lnTo>
                <a:lnTo>
                  <a:pt x="2831" y="443"/>
                </a:lnTo>
                <a:lnTo>
                  <a:pt x="2829" y="440"/>
                </a:lnTo>
                <a:lnTo>
                  <a:pt x="2827" y="438"/>
                </a:lnTo>
                <a:lnTo>
                  <a:pt x="2827" y="438"/>
                </a:lnTo>
                <a:lnTo>
                  <a:pt x="2827" y="438"/>
                </a:lnTo>
                <a:lnTo>
                  <a:pt x="2827" y="438"/>
                </a:lnTo>
                <a:lnTo>
                  <a:pt x="2827" y="440"/>
                </a:lnTo>
                <a:lnTo>
                  <a:pt x="2822" y="440"/>
                </a:lnTo>
                <a:lnTo>
                  <a:pt x="2822" y="440"/>
                </a:lnTo>
                <a:lnTo>
                  <a:pt x="2822" y="443"/>
                </a:lnTo>
                <a:lnTo>
                  <a:pt x="2822" y="443"/>
                </a:lnTo>
                <a:lnTo>
                  <a:pt x="2820" y="443"/>
                </a:lnTo>
                <a:close/>
                <a:moveTo>
                  <a:pt x="2873" y="426"/>
                </a:moveTo>
                <a:lnTo>
                  <a:pt x="2875" y="424"/>
                </a:lnTo>
                <a:lnTo>
                  <a:pt x="2879" y="424"/>
                </a:lnTo>
                <a:lnTo>
                  <a:pt x="2881" y="424"/>
                </a:lnTo>
                <a:lnTo>
                  <a:pt x="2881" y="422"/>
                </a:lnTo>
                <a:lnTo>
                  <a:pt x="2881" y="419"/>
                </a:lnTo>
                <a:lnTo>
                  <a:pt x="2883" y="419"/>
                </a:lnTo>
                <a:lnTo>
                  <a:pt x="2885" y="417"/>
                </a:lnTo>
                <a:lnTo>
                  <a:pt x="2885" y="417"/>
                </a:lnTo>
                <a:lnTo>
                  <a:pt x="2887" y="417"/>
                </a:lnTo>
                <a:lnTo>
                  <a:pt x="2889" y="415"/>
                </a:lnTo>
                <a:lnTo>
                  <a:pt x="2892" y="413"/>
                </a:lnTo>
                <a:lnTo>
                  <a:pt x="2892" y="413"/>
                </a:lnTo>
                <a:lnTo>
                  <a:pt x="2889" y="411"/>
                </a:lnTo>
                <a:lnTo>
                  <a:pt x="2889" y="411"/>
                </a:lnTo>
                <a:lnTo>
                  <a:pt x="2889" y="413"/>
                </a:lnTo>
                <a:lnTo>
                  <a:pt x="2887" y="413"/>
                </a:lnTo>
                <a:lnTo>
                  <a:pt x="2887" y="411"/>
                </a:lnTo>
                <a:lnTo>
                  <a:pt x="2887" y="409"/>
                </a:lnTo>
                <a:lnTo>
                  <a:pt x="2885" y="407"/>
                </a:lnTo>
                <a:lnTo>
                  <a:pt x="2885" y="407"/>
                </a:lnTo>
                <a:lnTo>
                  <a:pt x="2883" y="409"/>
                </a:lnTo>
                <a:lnTo>
                  <a:pt x="2883" y="409"/>
                </a:lnTo>
                <a:lnTo>
                  <a:pt x="2883" y="411"/>
                </a:lnTo>
                <a:lnTo>
                  <a:pt x="2883" y="411"/>
                </a:lnTo>
                <a:lnTo>
                  <a:pt x="2883" y="411"/>
                </a:lnTo>
                <a:lnTo>
                  <a:pt x="2881" y="413"/>
                </a:lnTo>
                <a:lnTo>
                  <a:pt x="2881" y="413"/>
                </a:lnTo>
                <a:lnTo>
                  <a:pt x="2879" y="415"/>
                </a:lnTo>
                <a:lnTo>
                  <a:pt x="2879" y="417"/>
                </a:lnTo>
                <a:lnTo>
                  <a:pt x="2879" y="417"/>
                </a:lnTo>
                <a:lnTo>
                  <a:pt x="2879" y="419"/>
                </a:lnTo>
                <a:lnTo>
                  <a:pt x="2877" y="417"/>
                </a:lnTo>
                <a:lnTo>
                  <a:pt x="2877" y="417"/>
                </a:lnTo>
                <a:lnTo>
                  <a:pt x="2877" y="419"/>
                </a:lnTo>
                <a:lnTo>
                  <a:pt x="2875" y="419"/>
                </a:lnTo>
                <a:lnTo>
                  <a:pt x="2873" y="419"/>
                </a:lnTo>
                <a:lnTo>
                  <a:pt x="2873" y="419"/>
                </a:lnTo>
                <a:lnTo>
                  <a:pt x="2873" y="419"/>
                </a:lnTo>
                <a:lnTo>
                  <a:pt x="2873" y="422"/>
                </a:lnTo>
                <a:lnTo>
                  <a:pt x="2873" y="422"/>
                </a:lnTo>
                <a:lnTo>
                  <a:pt x="2871" y="422"/>
                </a:lnTo>
                <a:lnTo>
                  <a:pt x="2868" y="424"/>
                </a:lnTo>
                <a:lnTo>
                  <a:pt x="2871" y="424"/>
                </a:lnTo>
                <a:lnTo>
                  <a:pt x="2873" y="426"/>
                </a:lnTo>
                <a:close/>
                <a:moveTo>
                  <a:pt x="2885" y="296"/>
                </a:moveTo>
                <a:lnTo>
                  <a:pt x="2885" y="294"/>
                </a:lnTo>
                <a:lnTo>
                  <a:pt x="2887" y="294"/>
                </a:lnTo>
                <a:lnTo>
                  <a:pt x="2887" y="292"/>
                </a:lnTo>
                <a:lnTo>
                  <a:pt x="2885" y="292"/>
                </a:lnTo>
                <a:lnTo>
                  <a:pt x="2881" y="292"/>
                </a:lnTo>
                <a:lnTo>
                  <a:pt x="2881" y="292"/>
                </a:lnTo>
                <a:lnTo>
                  <a:pt x="2881" y="294"/>
                </a:lnTo>
                <a:lnTo>
                  <a:pt x="2885" y="296"/>
                </a:lnTo>
                <a:close/>
                <a:moveTo>
                  <a:pt x="2894" y="409"/>
                </a:moveTo>
                <a:lnTo>
                  <a:pt x="2894" y="411"/>
                </a:lnTo>
                <a:lnTo>
                  <a:pt x="2894" y="411"/>
                </a:lnTo>
                <a:lnTo>
                  <a:pt x="2896" y="411"/>
                </a:lnTo>
                <a:lnTo>
                  <a:pt x="2898" y="411"/>
                </a:lnTo>
                <a:lnTo>
                  <a:pt x="2898" y="411"/>
                </a:lnTo>
                <a:lnTo>
                  <a:pt x="2898" y="409"/>
                </a:lnTo>
                <a:lnTo>
                  <a:pt x="2898" y="409"/>
                </a:lnTo>
                <a:lnTo>
                  <a:pt x="2896" y="407"/>
                </a:lnTo>
                <a:lnTo>
                  <a:pt x="2896" y="407"/>
                </a:lnTo>
                <a:lnTo>
                  <a:pt x="2896" y="407"/>
                </a:lnTo>
                <a:lnTo>
                  <a:pt x="2894" y="407"/>
                </a:lnTo>
                <a:lnTo>
                  <a:pt x="2894" y="405"/>
                </a:lnTo>
                <a:lnTo>
                  <a:pt x="2892" y="407"/>
                </a:lnTo>
                <a:lnTo>
                  <a:pt x="2892" y="407"/>
                </a:lnTo>
                <a:lnTo>
                  <a:pt x="2894" y="409"/>
                </a:lnTo>
                <a:close/>
                <a:moveTo>
                  <a:pt x="2814" y="459"/>
                </a:moveTo>
                <a:lnTo>
                  <a:pt x="2816" y="459"/>
                </a:lnTo>
                <a:lnTo>
                  <a:pt x="2820" y="459"/>
                </a:lnTo>
                <a:lnTo>
                  <a:pt x="2824" y="455"/>
                </a:lnTo>
                <a:lnTo>
                  <a:pt x="2827" y="457"/>
                </a:lnTo>
                <a:lnTo>
                  <a:pt x="2827" y="455"/>
                </a:lnTo>
                <a:lnTo>
                  <a:pt x="2829" y="455"/>
                </a:lnTo>
                <a:lnTo>
                  <a:pt x="2829" y="453"/>
                </a:lnTo>
                <a:lnTo>
                  <a:pt x="2831" y="453"/>
                </a:lnTo>
                <a:lnTo>
                  <a:pt x="2831" y="455"/>
                </a:lnTo>
                <a:lnTo>
                  <a:pt x="2831" y="455"/>
                </a:lnTo>
                <a:lnTo>
                  <a:pt x="2835" y="455"/>
                </a:lnTo>
                <a:lnTo>
                  <a:pt x="2837" y="453"/>
                </a:lnTo>
                <a:lnTo>
                  <a:pt x="2837" y="453"/>
                </a:lnTo>
                <a:lnTo>
                  <a:pt x="2837" y="453"/>
                </a:lnTo>
                <a:lnTo>
                  <a:pt x="2839" y="453"/>
                </a:lnTo>
                <a:lnTo>
                  <a:pt x="2839" y="453"/>
                </a:lnTo>
                <a:lnTo>
                  <a:pt x="2841" y="451"/>
                </a:lnTo>
                <a:lnTo>
                  <a:pt x="2843" y="449"/>
                </a:lnTo>
                <a:lnTo>
                  <a:pt x="2845" y="449"/>
                </a:lnTo>
                <a:lnTo>
                  <a:pt x="2848" y="447"/>
                </a:lnTo>
                <a:lnTo>
                  <a:pt x="2848" y="445"/>
                </a:lnTo>
                <a:lnTo>
                  <a:pt x="2845" y="443"/>
                </a:lnTo>
                <a:lnTo>
                  <a:pt x="2845" y="443"/>
                </a:lnTo>
                <a:lnTo>
                  <a:pt x="2843" y="440"/>
                </a:lnTo>
                <a:lnTo>
                  <a:pt x="2843" y="443"/>
                </a:lnTo>
                <a:lnTo>
                  <a:pt x="2843" y="443"/>
                </a:lnTo>
                <a:lnTo>
                  <a:pt x="2841" y="443"/>
                </a:lnTo>
                <a:lnTo>
                  <a:pt x="2841" y="443"/>
                </a:lnTo>
                <a:lnTo>
                  <a:pt x="2841" y="445"/>
                </a:lnTo>
                <a:lnTo>
                  <a:pt x="2841" y="445"/>
                </a:lnTo>
                <a:lnTo>
                  <a:pt x="2841" y="447"/>
                </a:lnTo>
                <a:lnTo>
                  <a:pt x="2839" y="447"/>
                </a:lnTo>
                <a:lnTo>
                  <a:pt x="2837" y="449"/>
                </a:lnTo>
                <a:lnTo>
                  <a:pt x="2837" y="449"/>
                </a:lnTo>
                <a:lnTo>
                  <a:pt x="2837" y="449"/>
                </a:lnTo>
                <a:lnTo>
                  <a:pt x="2839" y="445"/>
                </a:lnTo>
                <a:lnTo>
                  <a:pt x="2839" y="443"/>
                </a:lnTo>
                <a:lnTo>
                  <a:pt x="2839" y="440"/>
                </a:lnTo>
                <a:lnTo>
                  <a:pt x="2837" y="438"/>
                </a:lnTo>
                <a:lnTo>
                  <a:pt x="2837" y="438"/>
                </a:lnTo>
                <a:lnTo>
                  <a:pt x="2839" y="436"/>
                </a:lnTo>
                <a:lnTo>
                  <a:pt x="2841" y="432"/>
                </a:lnTo>
                <a:lnTo>
                  <a:pt x="2841" y="432"/>
                </a:lnTo>
                <a:lnTo>
                  <a:pt x="2841" y="430"/>
                </a:lnTo>
                <a:lnTo>
                  <a:pt x="2839" y="430"/>
                </a:lnTo>
                <a:lnTo>
                  <a:pt x="2837" y="432"/>
                </a:lnTo>
                <a:lnTo>
                  <a:pt x="2835" y="434"/>
                </a:lnTo>
                <a:lnTo>
                  <a:pt x="2835" y="434"/>
                </a:lnTo>
                <a:lnTo>
                  <a:pt x="2833" y="436"/>
                </a:lnTo>
                <a:lnTo>
                  <a:pt x="2831" y="438"/>
                </a:lnTo>
                <a:lnTo>
                  <a:pt x="2831" y="440"/>
                </a:lnTo>
                <a:lnTo>
                  <a:pt x="2833" y="440"/>
                </a:lnTo>
                <a:lnTo>
                  <a:pt x="2833" y="440"/>
                </a:lnTo>
                <a:lnTo>
                  <a:pt x="2833" y="443"/>
                </a:lnTo>
                <a:lnTo>
                  <a:pt x="2831" y="449"/>
                </a:lnTo>
                <a:lnTo>
                  <a:pt x="2827" y="453"/>
                </a:lnTo>
                <a:lnTo>
                  <a:pt x="2818" y="453"/>
                </a:lnTo>
                <a:lnTo>
                  <a:pt x="2816" y="455"/>
                </a:lnTo>
                <a:lnTo>
                  <a:pt x="2814" y="457"/>
                </a:lnTo>
                <a:lnTo>
                  <a:pt x="2814" y="459"/>
                </a:lnTo>
                <a:close/>
                <a:moveTo>
                  <a:pt x="2680" y="784"/>
                </a:moveTo>
                <a:lnTo>
                  <a:pt x="2682" y="784"/>
                </a:lnTo>
                <a:lnTo>
                  <a:pt x="2680" y="784"/>
                </a:lnTo>
                <a:lnTo>
                  <a:pt x="2678" y="784"/>
                </a:lnTo>
                <a:lnTo>
                  <a:pt x="2680" y="784"/>
                </a:lnTo>
                <a:close/>
                <a:moveTo>
                  <a:pt x="2680" y="637"/>
                </a:moveTo>
                <a:lnTo>
                  <a:pt x="2680" y="637"/>
                </a:lnTo>
                <a:lnTo>
                  <a:pt x="2680" y="637"/>
                </a:lnTo>
                <a:lnTo>
                  <a:pt x="2680" y="637"/>
                </a:lnTo>
                <a:lnTo>
                  <a:pt x="2680" y="640"/>
                </a:lnTo>
                <a:lnTo>
                  <a:pt x="2680" y="642"/>
                </a:lnTo>
                <a:lnTo>
                  <a:pt x="2680" y="642"/>
                </a:lnTo>
                <a:lnTo>
                  <a:pt x="2680" y="642"/>
                </a:lnTo>
                <a:lnTo>
                  <a:pt x="2682" y="644"/>
                </a:lnTo>
                <a:lnTo>
                  <a:pt x="2682" y="640"/>
                </a:lnTo>
                <a:lnTo>
                  <a:pt x="2680" y="637"/>
                </a:lnTo>
                <a:close/>
                <a:moveTo>
                  <a:pt x="2678" y="791"/>
                </a:moveTo>
                <a:lnTo>
                  <a:pt x="2678" y="788"/>
                </a:lnTo>
                <a:lnTo>
                  <a:pt x="2678" y="786"/>
                </a:lnTo>
                <a:lnTo>
                  <a:pt x="2676" y="788"/>
                </a:lnTo>
                <a:lnTo>
                  <a:pt x="2676" y="788"/>
                </a:lnTo>
                <a:lnTo>
                  <a:pt x="2676" y="788"/>
                </a:lnTo>
                <a:lnTo>
                  <a:pt x="2678" y="791"/>
                </a:lnTo>
                <a:close/>
                <a:moveTo>
                  <a:pt x="2510" y="682"/>
                </a:moveTo>
                <a:lnTo>
                  <a:pt x="2510" y="684"/>
                </a:lnTo>
                <a:lnTo>
                  <a:pt x="2510" y="684"/>
                </a:lnTo>
                <a:lnTo>
                  <a:pt x="2510" y="686"/>
                </a:lnTo>
                <a:lnTo>
                  <a:pt x="2510" y="686"/>
                </a:lnTo>
                <a:lnTo>
                  <a:pt x="2508" y="686"/>
                </a:lnTo>
                <a:lnTo>
                  <a:pt x="2508" y="686"/>
                </a:lnTo>
                <a:lnTo>
                  <a:pt x="2506" y="684"/>
                </a:lnTo>
                <a:lnTo>
                  <a:pt x="2506" y="684"/>
                </a:lnTo>
                <a:lnTo>
                  <a:pt x="2506" y="684"/>
                </a:lnTo>
                <a:lnTo>
                  <a:pt x="2506" y="686"/>
                </a:lnTo>
                <a:lnTo>
                  <a:pt x="2506" y="686"/>
                </a:lnTo>
                <a:lnTo>
                  <a:pt x="2504" y="686"/>
                </a:lnTo>
                <a:lnTo>
                  <a:pt x="2506" y="688"/>
                </a:lnTo>
                <a:lnTo>
                  <a:pt x="2506" y="688"/>
                </a:lnTo>
                <a:lnTo>
                  <a:pt x="2506" y="688"/>
                </a:lnTo>
                <a:lnTo>
                  <a:pt x="2506" y="688"/>
                </a:lnTo>
                <a:lnTo>
                  <a:pt x="2506" y="688"/>
                </a:lnTo>
                <a:lnTo>
                  <a:pt x="2506" y="688"/>
                </a:lnTo>
                <a:lnTo>
                  <a:pt x="2506" y="690"/>
                </a:lnTo>
                <a:lnTo>
                  <a:pt x="2506" y="690"/>
                </a:lnTo>
                <a:lnTo>
                  <a:pt x="2508" y="690"/>
                </a:lnTo>
                <a:lnTo>
                  <a:pt x="2508" y="690"/>
                </a:lnTo>
                <a:lnTo>
                  <a:pt x="2508" y="692"/>
                </a:lnTo>
                <a:lnTo>
                  <a:pt x="2506" y="692"/>
                </a:lnTo>
                <a:lnTo>
                  <a:pt x="2506" y="692"/>
                </a:lnTo>
                <a:lnTo>
                  <a:pt x="2506" y="694"/>
                </a:lnTo>
                <a:lnTo>
                  <a:pt x="2506" y="694"/>
                </a:lnTo>
                <a:lnTo>
                  <a:pt x="2506" y="694"/>
                </a:lnTo>
                <a:lnTo>
                  <a:pt x="2508" y="694"/>
                </a:lnTo>
                <a:lnTo>
                  <a:pt x="2508" y="692"/>
                </a:lnTo>
                <a:lnTo>
                  <a:pt x="2510" y="692"/>
                </a:lnTo>
                <a:lnTo>
                  <a:pt x="2510" y="690"/>
                </a:lnTo>
                <a:lnTo>
                  <a:pt x="2512" y="690"/>
                </a:lnTo>
                <a:lnTo>
                  <a:pt x="2514" y="688"/>
                </a:lnTo>
                <a:lnTo>
                  <a:pt x="2514" y="688"/>
                </a:lnTo>
                <a:lnTo>
                  <a:pt x="2514" y="688"/>
                </a:lnTo>
                <a:lnTo>
                  <a:pt x="2514" y="688"/>
                </a:lnTo>
                <a:lnTo>
                  <a:pt x="2512" y="688"/>
                </a:lnTo>
                <a:lnTo>
                  <a:pt x="2514" y="686"/>
                </a:lnTo>
                <a:lnTo>
                  <a:pt x="2514" y="686"/>
                </a:lnTo>
                <a:lnTo>
                  <a:pt x="2516" y="686"/>
                </a:lnTo>
                <a:lnTo>
                  <a:pt x="2519" y="682"/>
                </a:lnTo>
                <a:lnTo>
                  <a:pt x="2519" y="679"/>
                </a:lnTo>
                <a:lnTo>
                  <a:pt x="2519" y="679"/>
                </a:lnTo>
                <a:lnTo>
                  <a:pt x="2516" y="679"/>
                </a:lnTo>
                <a:lnTo>
                  <a:pt x="2516" y="679"/>
                </a:lnTo>
                <a:lnTo>
                  <a:pt x="2512" y="682"/>
                </a:lnTo>
                <a:lnTo>
                  <a:pt x="2510" y="682"/>
                </a:lnTo>
                <a:close/>
                <a:moveTo>
                  <a:pt x="2722" y="572"/>
                </a:moveTo>
                <a:lnTo>
                  <a:pt x="2724" y="572"/>
                </a:lnTo>
                <a:lnTo>
                  <a:pt x="2726" y="572"/>
                </a:lnTo>
                <a:lnTo>
                  <a:pt x="2726" y="572"/>
                </a:lnTo>
                <a:lnTo>
                  <a:pt x="2726" y="570"/>
                </a:lnTo>
                <a:lnTo>
                  <a:pt x="2724" y="570"/>
                </a:lnTo>
                <a:lnTo>
                  <a:pt x="2722" y="570"/>
                </a:lnTo>
                <a:lnTo>
                  <a:pt x="2722" y="572"/>
                </a:lnTo>
                <a:lnTo>
                  <a:pt x="2722" y="572"/>
                </a:lnTo>
                <a:lnTo>
                  <a:pt x="2722" y="572"/>
                </a:lnTo>
                <a:close/>
                <a:moveTo>
                  <a:pt x="2768" y="535"/>
                </a:moveTo>
                <a:lnTo>
                  <a:pt x="2764" y="537"/>
                </a:lnTo>
                <a:lnTo>
                  <a:pt x="2764" y="539"/>
                </a:lnTo>
                <a:lnTo>
                  <a:pt x="2764" y="539"/>
                </a:lnTo>
                <a:lnTo>
                  <a:pt x="2768" y="539"/>
                </a:lnTo>
                <a:lnTo>
                  <a:pt x="2770" y="539"/>
                </a:lnTo>
                <a:lnTo>
                  <a:pt x="2770" y="539"/>
                </a:lnTo>
                <a:lnTo>
                  <a:pt x="2770" y="537"/>
                </a:lnTo>
                <a:lnTo>
                  <a:pt x="2770" y="535"/>
                </a:lnTo>
                <a:lnTo>
                  <a:pt x="2768" y="535"/>
                </a:lnTo>
                <a:close/>
                <a:moveTo>
                  <a:pt x="2680" y="623"/>
                </a:moveTo>
                <a:lnTo>
                  <a:pt x="2680" y="623"/>
                </a:lnTo>
                <a:lnTo>
                  <a:pt x="2680" y="621"/>
                </a:lnTo>
                <a:lnTo>
                  <a:pt x="2678" y="621"/>
                </a:lnTo>
                <a:lnTo>
                  <a:pt x="2678" y="621"/>
                </a:lnTo>
                <a:lnTo>
                  <a:pt x="2678" y="623"/>
                </a:lnTo>
                <a:lnTo>
                  <a:pt x="2678" y="623"/>
                </a:lnTo>
                <a:lnTo>
                  <a:pt x="2680" y="623"/>
                </a:lnTo>
                <a:close/>
                <a:moveTo>
                  <a:pt x="2730" y="566"/>
                </a:moveTo>
                <a:lnTo>
                  <a:pt x="2734" y="564"/>
                </a:lnTo>
                <a:lnTo>
                  <a:pt x="2734" y="564"/>
                </a:lnTo>
                <a:lnTo>
                  <a:pt x="2734" y="564"/>
                </a:lnTo>
                <a:lnTo>
                  <a:pt x="2734" y="562"/>
                </a:lnTo>
                <a:lnTo>
                  <a:pt x="2734" y="562"/>
                </a:lnTo>
                <a:lnTo>
                  <a:pt x="2734" y="564"/>
                </a:lnTo>
                <a:lnTo>
                  <a:pt x="2730" y="564"/>
                </a:lnTo>
                <a:lnTo>
                  <a:pt x="2728" y="566"/>
                </a:lnTo>
                <a:lnTo>
                  <a:pt x="2728" y="566"/>
                </a:lnTo>
                <a:lnTo>
                  <a:pt x="2730" y="566"/>
                </a:lnTo>
                <a:close/>
                <a:moveTo>
                  <a:pt x="2778" y="520"/>
                </a:moveTo>
                <a:lnTo>
                  <a:pt x="2778" y="520"/>
                </a:lnTo>
                <a:lnTo>
                  <a:pt x="2778" y="520"/>
                </a:lnTo>
                <a:lnTo>
                  <a:pt x="2780" y="520"/>
                </a:lnTo>
                <a:lnTo>
                  <a:pt x="2780" y="520"/>
                </a:lnTo>
                <a:lnTo>
                  <a:pt x="2783" y="520"/>
                </a:lnTo>
                <a:lnTo>
                  <a:pt x="2780" y="518"/>
                </a:lnTo>
                <a:lnTo>
                  <a:pt x="2780" y="518"/>
                </a:lnTo>
                <a:lnTo>
                  <a:pt x="2778" y="520"/>
                </a:lnTo>
                <a:close/>
                <a:moveTo>
                  <a:pt x="1444" y="654"/>
                </a:moveTo>
                <a:lnTo>
                  <a:pt x="1446" y="654"/>
                </a:lnTo>
                <a:lnTo>
                  <a:pt x="1446" y="654"/>
                </a:lnTo>
                <a:lnTo>
                  <a:pt x="1446" y="652"/>
                </a:lnTo>
                <a:lnTo>
                  <a:pt x="1446" y="652"/>
                </a:lnTo>
                <a:lnTo>
                  <a:pt x="1446" y="654"/>
                </a:lnTo>
                <a:lnTo>
                  <a:pt x="1444" y="654"/>
                </a:lnTo>
                <a:lnTo>
                  <a:pt x="1444" y="654"/>
                </a:lnTo>
                <a:lnTo>
                  <a:pt x="1444" y="654"/>
                </a:lnTo>
                <a:lnTo>
                  <a:pt x="1444" y="654"/>
                </a:lnTo>
                <a:close/>
                <a:moveTo>
                  <a:pt x="1490" y="566"/>
                </a:moveTo>
                <a:lnTo>
                  <a:pt x="1488" y="568"/>
                </a:lnTo>
                <a:lnTo>
                  <a:pt x="1492" y="570"/>
                </a:lnTo>
                <a:lnTo>
                  <a:pt x="1494" y="572"/>
                </a:lnTo>
                <a:lnTo>
                  <a:pt x="1496" y="572"/>
                </a:lnTo>
                <a:lnTo>
                  <a:pt x="1496" y="572"/>
                </a:lnTo>
                <a:lnTo>
                  <a:pt x="1498" y="570"/>
                </a:lnTo>
                <a:lnTo>
                  <a:pt x="1496" y="568"/>
                </a:lnTo>
                <a:lnTo>
                  <a:pt x="1490" y="566"/>
                </a:lnTo>
                <a:close/>
                <a:moveTo>
                  <a:pt x="1530" y="587"/>
                </a:moveTo>
                <a:lnTo>
                  <a:pt x="1527" y="587"/>
                </a:lnTo>
                <a:lnTo>
                  <a:pt x="1527" y="587"/>
                </a:lnTo>
                <a:lnTo>
                  <a:pt x="1527" y="587"/>
                </a:lnTo>
                <a:lnTo>
                  <a:pt x="1527" y="587"/>
                </a:lnTo>
                <a:lnTo>
                  <a:pt x="1527" y="589"/>
                </a:lnTo>
                <a:lnTo>
                  <a:pt x="1532" y="589"/>
                </a:lnTo>
                <a:lnTo>
                  <a:pt x="1536" y="589"/>
                </a:lnTo>
                <a:lnTo>
                  <a:pt x="1536" y="589"/>
                </a:lnTo>
                <a:lnTo>
                  <a:pt x="1536" y="589"/>
                </a:lnTo>
                <a:lnTo>
                  <a:pt x="1536" y="589"/>
                </a:lnTo>
                <a:lnTo>
                  <a:pt x="1534" y="587"/>
                </a:lnTo>
                <a:lnTo>
                  <a:pt x="1530" y="587"/>
                </a:lnTo>
                <a:close/>
                <a:moveTo>
                  <a:pt x="1458" y="732"/>
                </a:moveTo>
                <a:lnTo>
                  <a:pt x="1460" y="732"/>
                </a:lnTo>
                <a:lnTo>
                  <a:pt x="1460" y="732"/>
                </a:lnTo>
                <a:lnTo>
                  <a:pt x="1463" y="730"/>
                </a:lnTo>
                <a:lnTo>
                  <a:pt x="1463" y="728"/>
                </a:lnTo>
                <a:lnTo>
                  <a:pt x="1465" y="726"/>
                </a:lnTo>
                <a:lnTo>
                  <a:pt x="1465" y="723"/>
                </a:lnTo>
                <a:lnTo>
                  <a:pt x="1465" y="723"/>
                </a:lnTo>
                <a:lnTo>
                  <a:pt x="1465" y="723"/>
                </a:lnTo>
                <a:lnTo>
                  <a:pt x="1465" y="723"/>
                </a:lnTo>
                <a:lnTo>
                  <a:pt x="1465" y="721"/>
                </a:lnTo>
                <a:lnTo>
                  <a:pt x="1463" y="721"/>
                </a:lnTo>
                <a:lnTo>
                  <a:pt x="1463" y="721"/>
                </a:lnTo>
                <a:lnTo>
                  <a:pt x="1463" y="721"/>
                </a:lnTo>
                <a:lnTo>
                  <a:pt x="1460" y="719"/>
                </a:lnTo>
                <a:lnTo>
                  <a:pt x="1460" y="719"/>
                </a:lnTo>
                <a:lnTo>
                  <a:pt x="1460" y="719"/>
                </a:lnTo>
                <a:lnTo>
                  <a:pt x="1460" y="719"/>
                </a:lnTo>
                <a:lnTo>
                  <a:pt x="1460" y="717"/>
                </a:lnTo>
                <a:lnTo>
                  <a:pt x="1458" y="717"/>
                </a:lnTo>
                <a:lnTo>
                  <a:pt x="1458" y="721"/>
                </a:lnTo>
                <a:lnTo>
                  <a:pt x="1458" y="723"/>
                </a:lnTo>
                <a:lnTo>
                  <a:pt x="1458" y="726"/>
                </a:lnTo>
                <a:lnTo>
                  <a:pt x="1456" y="726"/>
                </a:lnTo>
                <a:lnTo>
                  <a:pt x="1456" y="726"/>
                </a:lnTo>
                <a:lnTo>
                  <a:pt x="1454" y="726"/>
                </a:lnTo>
                <a:lnTo>
                  <a:pt x="1456" y="726"/>
                </a:lnTo>
                <a:lnTo>
                  <a:pt x="1456" y="723"/>
                </a:lnTo>
                <a:lnTo>
                  <a:pt x="1456" y="721"/>
                </a:lnTo>
                <a:lnTo>
                  <a:pt x="1456" y="719"/>
                </a:lnTo>
                <a:lnTo>
                  <a:pt x="1456" y="719"/>
                </a:lnTo>
                <a:lnTo>
                  <a:pt x="1456" y="719"/>
                </a:lnTo>
                <a:lnTo>
                  <a:pt x="1456" y="719"/>
                </a:lnTo>
                <a:lnTo>
                  <a:pt x="1456" y="721"/>
                </a:lnTo>
                <a:lnTo>
                  <a:pt x="1456" y="721"/>
                </a:lnTo>
                <a:lnTo>
                  <a:pt x="1456" y="723"/>
                </a:lnTo>
                <a:lnTo>
                  <a:pt x="1454" y="726"/>
                </a:lnTo>
                <a:lnTo>
                  <a:pt x="1452" y="728"/>
                </a:lnTo>
                <a:lnTo>
                  <a:pt x="1448" y="732"/>
                </a:lnTo>
                <a:lnTo>
                  <a:pt x="1448" y="732"/>
                </a:lnTo>
                <a:lnTo>
                  <a:pt x="1450" y="732"/>
                </a:lnTo>
                <a:lnTo>
                  <a:pt x="1450" y="732"/>
                </a:lnTo>
                <a:lnTo>
                  <a:pt x="1452" y="732"/>
                </a:lnTo>
                <a:lnTo>
                  <a:pt x="1454" y="728"/>
                </a:lnTo>
                <a:lnTo>
                  <a:pt x="1456" y="728"/>
                </a:lnTo>
                <a:lnTo>
                  <a:pt x="1456" y="728"/>
                </a:lnTo>
                <a:lnTo>
                  <a:pt x="1456" y="728"/>
                </a:lnTo>
                <a:lnTo>
                  <a:pt x="1452" y="734"/>
                </a:lnTo>
                <a:lnTo>
                  <a:pt x="1454" y="732"/>
                </a:lnTo>
                <a:lnTo>
                  <a:pt x="1456" y="732"/>
                </a:lnTo>
                <a:lnTo>
                  <a:pt x="1456" y="732"/>
                </a:lnTo>
                <a:lnTo>
                  <a:pt x="1456" y="732"/>
                </a:lnTo>
                <a:lnTo>
                  <a:pt x="1458" y="732"/>
                </a:lnTo>
                <a:lnTo>
                  <a:pt x="1460" y="726"/>
                </a:lnTo>
                <a:lnTo>
                  <a:pt x="1460" y="726"/>
                </a:lnTo>
                <a:lnTo>
                  <a:pt x="1460" y="726"/>
                </a:lnTo>
                <a:lnTo>
                  <a:pt x="1460" y="728"/>
                </a:lnTo>
                <a:lnTo>
                  <a:pt x="1460" y="728"/>
                </a:lnTo>
                <a:lnTo>
                  <a:pt x="1458" y="732"/>
                </a:lnTo>
                <a:close/>
                <a:moveTo>
                  <a:pt x="1423" y="791"/>
                </a:moveTo>
                <a:lnTo>
                  <a:pt x="1429" y="793"/>
                </a:lnTo>
                <a:lnTo>
                  <a:pt x="1433" y="795"/>
                </a:lnTo>
                <a:lnTo>
                  <a:pt x="1433" y="795"/>
                </a:lnTo>
                <a:lnTo>
                  <a:pt x="1437" y="795"/>
                </a:lnTo>
                <a:lnTo>
                  <a:pt x="1437" y="795"/>
                </a:lnTo>
                <a:lnTo>
                  <a:pt x="1439" y="795"/>
                </a:lnTo>
                <a:lnTo>
                  <a:pt x="1439" y="793"/>
                </a:lnTo>
                <a:lnTo>
                  <a:pt x="1437" y="791"/>
                </a:lnTo>
                <a:lnTo>
                  <a:pt x="1435" y="788"/>
                </a:lnTo>
                <a:lnTo>
                  <a:pt x="1433" y="786"/>
                </a:lnTo>
                <a:lnTo>
                  <a:pt x="1429" y="784"/>
                </a:lnTo>
                <a:lnTo>
                  <a:pt x="1423" y="786"/>
                </a:lnTo>
                <a:lnTo>
                  <a:pt x="1421" y="786"/>
                </a:lnTo>
                <a:lnTo>
                  <a:pt x="1421" y="786"/>
                </a:lnTo>
                <a:lnTo>
                  <a:pt x="1419" y="788"/>
                </a:lnTo>
                <a:lnTo>
                  <a:pt x="1421" y="788"/>
                </a:lnTo>
                <a:lnTo>
                  <a:pt x="1423" y="791"/>
                </a:lnTo>
                <a:close/>
                <a:moveTo>
                  <a:pt x="1421" y="585"/>
                </a:moveTo>
                <a:lnTo>
                  <a:pt x="1421" y="583"/>
                </a:lnTo>
                <a:lnTo>
                  <a:pt x="1421" y="583"/>
                </a:lnTo>
                <a:lnTo>
                  <a:pt x="1421" y="583"/>
                </a:lnTo>
                <a:lnTo>
                  <a:pt x="1419" y="581"/>
                </a:lnTo>
                <a:lnTo>
                  <a:pt x="1419" y="581"/>
                </a:lnTo>
                <a:lnTo>
                  <a:pt x="1416" y="581"/>
                </a:lnTo>
                <a:lnTo>
                  <a:pt x="1412" y="583"/>
                </a:lnTo>
                <a:lnTo>
                  <a:pt x="1410" y="583"/>
                </a:lnTo>
                <a:lnTo>
                  <a:pt x="1406" y="583"/>
                </a:lnTo>
                <a:lnTo>
                  <a:pt x="1404" y="583"/>
                </a:lnTo>
                <a:lnTo>
                  <a:pt x="1404" y="583"/>
                </a:lnTo>
                <a:lnTo>
                  <a:pt x="1402" y="583"/>
                </a:lnTo>
                <a:lnTo>
                  <a:pt x="1400" y="583"/>
                </a:lnTo>
                <a:lnTo>
                  <a:pt x="1395" y="591"/>
                </a:lnTo>
                <a:lnTo>
                  <a:pt x="1391" y="593"/>
                </a:lnTo>
                <a:lnTo>
                  <a:pt x="1391" y="593"/>
                </a:lnTo>
                <a:lnTo>
                  <a:pt x="1391" y="593"/>
                </a:lnTo>
                <a:lnTo>
                  <a:pt x="1391" y="593"/>
                </a:lnTo>
                <a:lnTo>
                  <a:pt x="1393" y="596"/>
                </a:lnTo>
                <a:lnTo>
                  <a:pt x="1395" y="598"/>
                </a:lnTo>
                <a:lnTo>
                  <a:pt x="1395" y="600"/>
                </a:lnTo>
                <a:lnTo>
                  <a:pt x="1395" y="600"/>
                </a:lnTo>
                <a:lnTo>
                  <a:pt x="1400" y="598"/>
                </a:lnTo>
                <a:lnTo>
                  <a:pt x="1402" y="598"/>
                </a:lnTo>
                <a:lnTo>
                  <a:pt x="1404" y="600"/>
                </a:lnTo>
                <a:lnTo>
                  <a:pt x="1404" y="600"/>
                </a:lnTo>
                <a:lnTo>
                  <a:pt x="1406" y="598"/>
                </a:lnTo>
                <a:lnTo>
                  <a:pt x="1412" y="593"/>
                </a:lnTo>
                <a:lnTo>
                  <a:pt x="1412" y="593"/>
                </a:lnTo>
                <a:lnTo>
                  <a:pt x="1414" y="591"/>
                </a:lnTo>
                <a:lnTo>
                  <a:pt x="1419" y="589"/>
                </a:lnTo>
                <a:lnTo>
                  <a:pt x="1419" y="587"/>
                </a:lnTo>
                <a:lnTo>
                  <a:pt x="1421" y="585"/>
                </a:lnTo>
                <a:lnTo>
                  <a:pt x="1421" y="585"/>
                </a:lnTo>
                <a:close/>
                <a:moveTo>
                  <a:pt x="1444" y="564"/>
                </a:moveTo>
                <a:lnTo>
                  <a:pt x="1446" y="562"/>
                </a:lnTo>
                <a:lnTo>
                  <a:pt x="1442" y="562"/>
                </a:lnTo>
                <a:lnTo>
                  <a:pt x="1439" y="560"/>
                </a:lnTo>
                <a:lnTo>
                  <a:pt x="1439" y="560"/>
                </a:lnTo>
                <a:lnTo>
                  <a:pt x="1439" y="560"/>
                </a:lnTo>
                <a:lnTo>
                  <a:pt x="1439" y="558"/>
                </a:lnTo>
                <a:lnTo>
                  <a:pt x="1439" y="558"/>
                </a:lnTo>
                <a:lnTo>
                  <a:pt x="1437" y="556"/>
                </a:lnTo>
                <a:lnTo>
                  <a:pt x="1435" y="556"/>
                </a:lnTo>
                <a:lnTo>
                  <a:pt x="1433" y="558"/>
                </a:lnTo>
                <a:lnTo>
                  <a:pt x="1433" y="558"/>
                </a:lnTo>
                <a:lnTo>
                  <a:pt x="1433" y="558"/>
                </a:lnTo>
                <a:lnTo>
                  <a:pt x="1429" y="556"/>
                </a:lnTo>
                <a:lnTo>
                  <a:pt x="1425" y="558"/>
                </a:lnTo>
                <a:lnTo>
                  <a:pt x="1421" y="558"/>
                </a:lnTo>
                <a:lnTo>
                  <a:pt x="1421" y="558"/>
                </a:lnTo>
                <a:lnTo>
                  <a:pt x="1425" y="556"/>
                </a:lnTo>
                <a:lnTo>
                  <a:pt x="1425" y="556"/>
                </a:lnTo>
                <a:lnTo>
                  <a:pt x="1425" y="554"/>
                </a:lnTo>
                <a:lnTo>
                  <a:pt x="1425" y="554"/>
                </a:lnTo>
                <a:lnTo>
                  <a:pt x="1423" y="549"/>
                </a:lnTo>
                <a:lnTo>
                  <a:pt x="1421" y="545"/>
                </a:lnTo>
                <a:lnTo>
                  <a:pt x="1419" y="543"/>
                </a:lnTo>
                <a:lnTo>
                  <a:pt x="1416" y="543"/>
                </a:lnTo>
                <a:lnTo>
                  <a:pt x="1416" y="541"/>
                </a:lnTo>
                <a:lnTo>
                  <a:pt x="1412" y="541"/>
                </a:lnTo>
                <a:lnTo>
                  <a:pt x="1410" y="541"/>
                </a:lnTo>
                <a:lnTo>
                  <a:pt x="1406" y="537"/>
                </a:lnTo>
                <a:lnTo>
                  <a:pt x="1402" y="537"/>
                </a:lnTo>
                <a:lnTo>
                  <a:pt x="1402" y="537"/>
                </a:lnTo>
                <a:lnTo>
                  <a:pt x="1400" y="533"/>
                </a:lnTo>
                <a:lnTo>
                  <a:pt x="1398" y="533"/>
                </a:lnTo>
                <a:lnTo>
                  <a:pt x="1395" y="531"/>
                </a:lnTo>
                <a:lnTo>
                  <a:pt x="1391" y="531"/>
                </a:lnTo>
                <a:lnTo>
                  <a:pt x="1389" y="531"/>
                </a:lnTo>
                <a:lnTo>
                  <a:pt x="1389" y="528"/>
                </a:lnTo>
                <a:lnTo>
                  <a:pt x="1389" y="528"/>
                </a:lnTo>
                <a:lnTo>
                  <a:pt x="1387" y="526"/>
                </a:lnTo>
                <a:lnTo>
                  <a:pt x="1383" y="524"/>
                </a:lnTo>
                <a:lnTo>
                  <a:pt x="1383" y="524"/>
                </a:lnTo>
                <a:lnTo>
                  <a:pt x="1383" y="524"/>
                </a:lnTo>
                <a:lnTo>
                  <a:pt x="1379" y="528"/>
                </a:lnTo>
                <a:lnTo>
                  <a:pt x="1379" y="528"/>
                </a:lnTo>
                <a:lnTo>
                  <a:pt x="1379" y="528"/>
                </a:lnTo>
                <a:lnTo>
                  <a:pt x="1377" y="528"/>
                </a:lnTo>
                <a:lnTo>
                  <a:pt x="1375" y="524"/>
                </a:lnTo>
                <a:lnTo>
                  <a:pt x="1372" y="522"/>
                </a:lnTo>
                <a:lnTo>
                  <a:pt x="1372" y="522"/>
                </a:lnTo>
                <a:lnTo>
                  <a:pt x="1372" y="522"/>
                </a:lnTo>
                <a:lnTo>
                  <a:pt x="1375" y="522"/>
                </a:lnTo>
                <a:lnTo>
                  <a:pt x="1375" y="520"/>
                </a:lnTo>
                <a:lnTo>
                  <a:pt x="1375" y="518"/>
                </a:lnTo>
                <a:lnTo>
                  <a:pt x="1375" y="518"/>
                </a:lnTo>
                <a:lnTo>
                  <a:pt x="1372" y="516"/>
                </a:lnTo>
                <a:lnTo>
                  <a:pt x="1370" y="516"/>
                </a:lnTo>
                <a:lnTo>
                  <a:pt x="1368" y="514"/>
                </a:lnTo>
                <a:lnTo>
                  <a:pt x="1368" y="514"/>
                </a:lnTo>
                <a:lnTo>
                  <a:pt x="1368" y="514"/>
                </a:lnTo>
                <a:lnTo>
                  <a:pt x="1366" y="514"/>
                </a:lnTo>
                <a:lnTo>
                  <a:pt x="1364" y="516"/>
                </a:lnTo>
                <a:lnTo>
                  <a:pt x="1362" y="518"/>
                </a:lnTo>
                <a:lnTo>
                  <a:pt x="1362" y="520"/>
                </a:lnTo>
                <a:lnTo>
                  <a:pt x="1360" y="522"/>
                </a:lnTo>
                <a:lnTo>
                  <a:pt x="1360" y="524"/>
                </a:lnTo>
                <a:lnTo>
                  <a:pt x="1360" y="535"/>
                </a:lnTo>
                <a:lnTo>
                  <a:pt x="1358" y="537"/>
                </a:lnTo>
                <a:lnTo>
                  <a:pt x="1358" y="543"/>
                </a:lnTo>
                <a:lnTo>
                  <a:pt x="1356" y="545"/>
                </a:lnTo>
                <a:lnTo>
                  <a:pt x="1356" y="547"/>
                </a:lnTo>
                <a:lnTo>
                  <a:pt x="1356" y="549"/>
                </a:lnTo>
                <a:lnTo>
                  <a:pt x="1358" y="554"/>
                </a:lnTo>
                <a:lnTo>
                  <a:pt x="1358" y="554"/>
                </a:lnTo>
                <a:lnTo>
                  <a:pt x="1358" y="556"/>
                </a:lnTo>
                <a:lnTo>
                  <a:pt x="1358" y="556"/>
                </a:lnTo>
                <a:lnTo>
                  <a:pt x="1356" y="558"/>
                </a:lnTo>
                <a:lnTo>
                  <a:pt x="1349" y="560"/>
                </a:lnTo>
                <a:lnTo>
                  <a:pt x="1347" y="560"/>
                </a:lnTo>
                <a:lnTo>
                  <a:pt x="1347" y="562"/>
                </a:lnTo>
                <a:lnTo>
                  <a:pt x="1345" y="564"/>
                </a:lnTo>
                <a:lnTo>
                  <a:pt x="1345" y="566"/>
                </a:lnTo>
                <a:lnTo>
                  <a:pt x="1345" y="566"/>
                </a:lnTo>
                <a:lnTo>
                  <a:pt x="1345" y="568"/>
                </a:lnTo>
                <a:lnTo>
                  <a:pt x="1345" y="568"/>
                </a:lnTo>
                <a:lnTo>
                  <a:pt x="1347" y="568"/>
                </a:lnTo>
                <a:lnTo>
                  <a:pt x="1349" y="568"/>
                </a:lnTo>
                <a:lnTo>
                  <a:pt x="1349" y="568"/>
                </a:lnTo>
                <a:lnTo>
                  <a:pt x="1354" y="566"/>
                </a:lnTo>
                <a:lnTo>
                  <a:pt x="1358" y="566"/>
                </a:lnTo>
                <a:lnTo>
                  <a:pt x="1364" y="564"/>
                </a:lnTo>
                <a:lnTo>
                  <a:pt x="1366" y="564"/>
                </a:lnTo>
                <a:lnTo>
                  <a:pt x="1366" y="566"/>
                </a:lnTo>
                <a:lnTo>
                  <a:pt x="1366" y="566"/>
                </a:lnTo>
                <a:lnTo>
                  <a:pt x="1368" y="575"/>
                </a:lnTo>
                <a:lnTo>
                  <a:pt x="1368" y="579"/>
                </a:lnTo>
                <a:lnTo>
                  <a:pt x="1370" y="579"/>
                </a:lnTo>
                <a:lnTo>
                  <a:pt x="1372" y="579"/>
                </a:lnTo>
                <a:lnTo>
                  <a:pt x="1377" y="577"/>
                </a:lnTo>
                <a:lnTo>
                  <a:pt x="1379" y="575"/>
                </a:lnTo>
                <a:lnTo>
                  <a:pt x="1381" y="575"/>
                </a:lnTo>
                <a:lnTo>
                  <a:pt x="1383" y="572"/>
                </a:lnTo>
                <a:lnTo>
                  <a:pt x="1383" y="572"/>
                </a:lnTo>
                <a:lnTo>
                  <a:pt x="1385" y="568"/>
                </a:lnTo>
                <a:lnTo>
                  <a:pt x="1387" y="568"/>
                </a:lnTo>
                <a:lnTo>
                  <a:pt x="1387" y="568"/>
                </a:lnTo>
                <a:lnTo>
                  <a:pt x="1389" y="566"/>
                </a:lnTo>
                <a:lnTo>
                  <a:pt x="1391" y="566"/>
                </a:lnTo>
                <a:lnTo>
                  <a:pt x="1395" y="562"/>
                </a:lnTo>
                <a:lnTo>
                  <a:pt x="1395" y="562"/>
                </a:lnTo>
                <a:lnTo>
                  <a:pt x="1395" y="560"/>
                </a:lnTo>
                <a:lnTo>
                  <a:pt x="1395" y="558"/>
                </a:lnTo>
                <a:lnTo>
                  <a:pt x="1398" y="558"/>
                </a:lnTo>
                <a:lnTo>
                  <a:pt x="1398" y="556"/>
                </a:lnTo>
                <a:lnTo>
                  <a:pt x="1402" y="556"/>
                </a:lnTo>
                <a:lnTo>
                  <a:pt x="1402" y="554"/>
                </a:lnTo>
                <a:lnTo>
                  <a:pt x="1404" y="554"/>
                </a:lnTo>
                <a:lnTo>
                  <a:pt x="1406" y="556"/>
                </a:lnTo>
                <a:lnTo>
                  <a:pt x="1404" y="558"/>
                </a:lnTo>
                <a:lnTo>
                  <a:pt x="1404" y="558"/>
                </a:lnTo>
                <a:lnTo>
                  <a:pt x="1406" y="558"/>
                </a:lnTo>
                <a:lnTo>
                  <a:pt x="1412" y="560"/>
                </a:lnTo>
                <a:lnTo>
                  <a:pt x="1412" y="560"/>
                </a:lnTo>
                <a:lnTo>
                  <a:pt x="1414" y="564"/>
                </a:lnTo>
                <a:lnTo>
                  <a:pt x="1414" y="564"/>
                </a:lnTo>
                <a:lnTo>
                  <a:pt x="1419" y="566"/>
                </a:lnTo>
                <a:lnTo>
                  <a:pt x="1421" y="566"/>
                </a:lnTo>
                <a:lnTo>
                  <a:pt x="1429" y="568"/>
                </a:lnTo>
                <a:lnTo>
                  <a:pt x="1431" y="570"/>
                </a:lnTo>
                <a:lnTo>
                  <a:pt x="1433" y="570"/>
                </a:lnTo>
                <a:lnTo>
                  <a:pt x="1433" y="570"/>
                </a:lnTo>
                <a:lnTo>
                  <a:pt x="1435" y="570"/>
                </a:lnTo>
                <a:lnTo>
                  <a:pt x="1437" y="568"/>
                </a:lnTo>
                <a:lnTo>
                  <a:pt x="1442" y="566"/>
                </a:lnTo>
                <a:lnTo>
                  <a:pt x="1444" y="564"/>
                </a:lnTo>
                <a:close/>
                <a:moveTo>
                  <a:pt x="1586" y="587"/>
                </a:moveTo>
                <a:lnTo>
                  <a:pt x="1584" y="585"/>
                </a:lnTo>
                <a:lnTo>
                  <a:pt x="1582" y="585"/>
                </a:lnTo>
                <a:lnTo>
                  <a:pt x="1580" y="583"/>
                </a:lnTo>
                <a:lnTo>
                  <a:pt x="1578" y="583"/>
                </a:lnTo>
                <a:lnTo>
                  <a:pt x="1576" y="583"/>
                </a:lnTo>
                <a:lnTo>
                  <a:pt x="1578" y="585"/>
                </a:lnTo>
                <a:lnTo>
                  <a:pt x="1580" y="585"/>
                </a:lnTo>
                <a:lnTo>
                  <a:pt x="1582" y="587"/>
                </a:lnTo>
                <a:lnTo>
                  <a:pt x="1582" y="589"/>
                </a:lnTo>
                <a:lnTo>
                  <a:pt x="1582" y="589"/>
                </a:lnTo>
                <a:lnTo>
                  <a:pt x="1584" y="591"/>
                </a:lnTo>
                <a:lnTo>
                  <a:pt x="1586" y="591"/>
                </a:lnTo>
                <a:lnTo>
                  <a:pt x="1588" y="591"/>
                </a:lnTo>
                <a:lnTo>
                  <a:pt x="1588" y="591"/>
                </a:lnTo>
                <a:lnTo>
                  <a:pt x="1590" y="591"/>
                </a:lnTo>
                <a:lnTo>
                  <a:pt x="1590" y="591"/>
                </a:lnTo>
                <a:lnTo>
                  <a:pt x="1590" y="589"/>
                </a:lnTo>
                <a:lnTo>
                  <a:pt x="1588" y="589"/>
                </a:lnTo>
                <a:lnTo>
                  <a:pt x="1586" y="587"/>
                </a:lnTo>
                <a:close/>
                <a:moveTo>
                  <a:pt x="1624" y="635"/>
                </a:moveTo>
                <a:lnTo>
                  <a:pt x="1622" y="633"/>
                </a:lnTo>
                <a:lnTo>
                  <a:pt x="1620" y="635"/>
                </a:lnTo>
                <a:lnTo>
                  <a:pt x="1620" y="637"/>
                </a:lnTo>
                <a:lnTo>
                  <a:pt x="1618" y="640"/>
                </a:lnTo>
                <a:lnTo>
                  <a:pt x="1618" y="640"/>
                </a:lnTo>
                <a:lnTo>
                  <a:pt x="1618" y="642"/>
                </a:lnTo>
                <a:lnTo>
                  <a:pt x="1618" y="642"/>
                </a:lnTo>
                <a:lnTo>
                  <a:pt x="1620" y="642"/>
                </a:lnTo>
                <a:lnTo>
                  <a:pt x="1622" y="640"/>
                </a:lnTo>
                <a:lnTo>
                  <a:pt x="1624" y="640"/>
                </a:lnTo>
                <a:lnTo>
                  <a:pt x="1624" y="637"/>
                </a:lnTo>
                <a:lnTo>
                  <a:pt x="1626" y="637"/>
                </a:lnTo>
                <a:lnTo>
                  <a:pt x="1624" y="635"/>
                </a:lnTo>
                <a:lnTo>
                  <a:pt x="1624" y="635"/>
                </a:lnTo>
                <a:lnTo>
                  <a:pt x="1624" y="635"/>
                </a:lnTo>
                <a:close/>
                <a:moveTo>
                  <a:pt x="1668" y="637"/>
                </a:moveTo>
                <a:lnTo>
                  <a:pt x="1670" y="640"/>
                </a:lnTo>
                <a:lnTo>
                  <a:pt x="1672" y="640"/>
                </a:lnTo>
                <a:lnTo>
                  <a:pt x="1674" y="640"/>
                </a:lnTo>
                <a:lnTo>
                  <a:pt x="1674" y="640"/>
                </a:lnTo>
                <a:lnTo>
                  <a:pt x="1674" y="637"/>
                </a:lnTo>
                <a:lnTo>
                  <a:pt x="1672" y="637"/>
                </a:lnTo>
                <a:lnTo>
                  <a:pt x="1672" y="635"/>
                </a:lnTo>
                <a:lnTo>
                  <a:pt x="1670" y="635"/>
                </a:lnTo>
                <a:lnTo>
                  <a:pt x="1668" y="635"/>
                </a:lnTo>
                <a:lnTo>
                  <a:pt x="1668" y="637"/>
                </a:lnTo>
                <a:lnTo>
                  <a:pt x="1668" y="637"/>
                </a:lnTo>
                <a:close/>
                <a:moveTo>
                  <a:pt x="1603" y="669"/>
                </a:moveTo>
                <a:lnTo>
                  <a:pt x="1603" y="669"/>
                </a:lnTo>
                <a:lnTo>
                  <a:pt x="1603" y="669"/>
                </a:lnTo>
                <a:lnTo>
                  <a:pt x="1605" y="669"/>
                </a:lnTo>
                <a:lnTo>
                  <a:pt x="1605" y="667"/>
                </a:lnTo>
                <a:lnTo>
                  <a:pt x="1605" y="667"/>
                </a:lnTo>
                <a:lnTo>
                  <a:pt x="1605" y="667"/>
                </a:lnTo>
                <a:lnTo>
                  <a:pt x="1605" y="667"/>
                </a:lnTo>
                <a:lnTo>
                  <a:pt x="1605" y="665"/>
                </a:lnTo>
                <a:lnTo>
                  <a:pt x="1603" y="665"/>
                </a:lnTo>
                <a:lnTo>
                  <a:pt x="1603" y="665"/>
                </a:lnTo>
                <a:lnTo>
                  <a:pt x="1603" y="667"/>
                </a:lnTo>
                <a:lnTo>
                  <a:pt x="1603" y="667"/>
                </a:lnTo>
                <a:lnTo>
                  <a:pt x="1603" y="669"/>
                </a:lnTo>
                <a:close/>
                <a:moveTo>
                  <a:pt x="1659" y="610"/>
                </a:moveTo>
                <a:lnTo>
                  <a:pt x="1659" y="612"/>
                </a:lnTo>
                <a:lnTo>
                  <a:pt x="1659" y="612"/>
                </a:lnTo>
                <a:lnTo>
                  <a:pt x="1664" y="614"/>
                </a:lnTo>
                <a:lnTo>
                  <a:pt x="1666" y="617"/>
                </a:lnTo>
                <a:lnTo>
                  <a:pt x="1666" y="617"/>
                </a:lnTo>
                <a:lnTo>
                  <a:pt x="1668" y="617"/>
                </a:lnTo>
                <a:lnTo>
                  <a:pt x="1668" y="617"/>
                </a:lnTo>
                <a:lnTo>
                  <a:pt x="1668" y="617"/>
                </a:lnTo>
                <a:lnTo>
                  <a:pt x="1670" y="617"/>
                </a:lnTo>
                <a:lnTo>
                  <a:pt x="1670" y="617"/>
                </a:lnTo>
                <a:lnTo>
                  <a:pt x="1670" y="614"/>
                </a:lnTo>
                <a:lnTo>
                  <a:pt x="1670" y="614"/>
                </a:lnTo>
                <a:lnTo>
                  <a:pt x="1670" y="612"/>
                </a:lnTo>
                <a:lnTo>
                  <a:pt x="1670" y="610"/>
                </a:lnTo>
                <a:lnTo>
                  <a:pt x="1670" y="610"/>
                </a:lnTo>
                <a:lnTo>
                  <a:pt x="1666" y="610"/>
                </a:lnTo>
                <a:lnTo>
                  <a:pt x="1664" y="610"/>
                </a:lnTo>
                <a:lnTo>
                  <a:pt x="1662" y="610"/>
                </a:lnTo>
                <a:lnTo>
                  <a:pt x="1659" y="610"/>
                </a:lnTo>
                <a:close/>
                <a:moveTo>
                  <a:pt x="1456" y="417"/>
                </a:moveTo>
                <a:lnTo>
                  <a:pt x="1454" y="417"/>
                </a:lnTo>
                <a:lnTo>
                  <a:pt x="1452" y="417"/>
                </a:lnTo>
                <a:lnTo>
                  <a:pt x="1450" y="419"/>
                </a:lnTo>
                <a:lnTo>
                  <a:pt x="1450" y="419"/>
                </a:lnTo>
                <a:lnTo>
                  <a:pt x="1448" y="419"/>
                </a:lnTo>
                <a:lnTo>
                  <a:pt x="1448" y="419"/>
                </a:lnTo>
                <a:lnTo>
                  <a:pt x="1446" y="419"/>
                </a:lnTo>
                <a:lnTo>
                  <a:pt x="1446" y="417"/>
                </a:lnTo>
                <a:lnTo>
                  <a:pt x="1444" y="417"/>
                </a:lnTo>
                <a:lnTo>
                  <a:pt x="1442" y="417"/>
                </a:lnTo>
                <a:lnTo>
                  <a:pt x="1442" y="419"/>
                </a:lnTo>
                <a:lnTo>
                  <a:pt x="1442" y="419"/>
                </a:lnTo>
                <a:lnTo>
                  <a:pt x="1442" y="419"/>
                </a:lnTo>
                <a:lnTo>
                  <a:pt x="1439" y="419"/>
                </a:lnTo>
                <a:lnTo>
                  <a:pt x="1437" y="419"/>
                </a:lnTo>
                <a:lnTo>
                  <a:pt x="1437" y="419"/>
                </a:lnTo>
                <a:lnTo>
                  <a:pt x="1437" y="422"/>
                </a:lnTo>
                <a:lnTo>
                  <a:pt x="1437" y="422"/>
                </a:lnTo>
                <a:lnTo>
                  <a:pt x="1442" y="422"/>
                </a:lnTo>
                <a:lnTo>
                  <a:pt x="1444" y="422"/>
                </a:lnTo>
                <a:lnTo>
                  <a:pt x="1444" y="424"/>
                </a:lnTo>
                <a:lnTo>
                  <a:pt x="1444" y="424"/>
                </a:lnTo>
                <a:lnTo>
                  <a:pt x="1446" y="424"/>
                </a:lnTo>
                <a:lnTo>
                  <a:pt x="1446" y="424"/>
                </a:lnTo>
                <a:lnTo>
                  <a:pt x="1446" y="424"/>
                </a:lnTo>
                <a:lnTo>
                  <a:pt x="1446" y="426"/>
                </a:lnTo>
                <a:lnTo>
                  <a:pt x="1448" y="426"/>
                </a:lnTo>
                <a:lnTo>
                  <a:pt x="1450" y="426"/>
                </a:lnTo>
                <a:lnTo>
                  <a:pt x="1450" y="426"/>
                </a:lnTo>
                <a:lnTo>
                  <a:pt x="1450" y="424"/>
                </a:lnTo>
                <a:lnTo>
                  <a:pt x="1448" y="422"/>
                </a:lnTo>
                <a:lnTo>
                  <a:pt x="1450" y="424"/>
                </a:lnTo>
                <a:lnTo>
                  <a:pt x="1456" y="422"/>
                </a:lnTo>
                <a:lnTo>
                  <a:pt x="1458" y="422"/>
                </a:lnTo>
                <a:lnTo>
                  <a:pt x="1458" y="419"/>
                </a:lnTo>
                <a:lnTo>
                  <a:pt x="1458" y="419"/>
                </a:lnTo>
                <a:lnTo>
                  <a:pt x="1456" y="417"/>
                </a:lnTo>
                <a:close/>
                <a:moveTo>
                  <a:pt x="1465" y="455"/>
                </a:moveTo>
                <a:lnTo>
                  <a:pt x="1460" y="455"/>
                </a:lnTo>
                <a:lnTo>
                  <a:pt x="1460" y="457"/>
                </a:lnTo>
                <a:lnTo>
                  <a:pt x="1460" y="457"/>
                </a:lnTo>
                <a:lnTo>
                  <a:pt x="1463" y="459"/>
                </a:lnTo>
                <a:lnTo>
                  <a:pt x="1463" y="459"/>
                </a:lnTo>
                <a:lnTo>
                  <a:pt x="1467" y="457"/>
                </a:lnTo>
                <a:lnTo>
                  <a:pt x="1465" y="455"/>
                </a:lnTo>
                <a:lnTo>
                  <a:pt x="1465" y="455"/>
                </a:lnTo>
                <a:close/>
                <a:moveTo>
                  <a:pt x="2868" y="430"/>
                </a:moveTo>
                <a:lnTo>
                  <a:pt x="2871" y="428"/>
                </a:lnTo>
                <a:lnTo>
                  <a:pt x="2868" y="426"/>
                </a:lnTo>
                <a:lnTo>
                  <a:pt x="2868" y="426"/>
                </a:lnTo>
                <a:lnTo>
                  <a:pt x="2868" y="426"/>
                </a:lnTo>
                <a:lnTo>
                  <a:pt x="2866" y="424"/>
                </a:lnTo>
                <a:lnTo>
                  <a:pt x="2866" y="424"/>
                </a:lnTo>
                <a:lnTo>
                  <a:pt x="2864" y="424"/>
                </a:lnTo>
                <a:lnTo>
                  <a:pt x="2862" y="424"/>
                </a:lnTo>
                <a:lnTo>
                  <a:pt x="2862" y="424"/>
                </a:lnTo>
                <a:lnTo>
                  <a:pt x="2860" y="424"/>
                </a:lnTo>
                <a:lnTo>
                  <a:pt x="2860" y="424"/>
                </a:lnTo>
                <a:lnTo>
                  <a:pt x="2860" y="426"/>
                </a:lnTo>
                <a:lnTo>
                  <a:pt x="2860" y="426"/>
                </a:lnTo>
                <a:lnTo>
                  <a:pt x="2858" y="426"/>
                </a:lnTo>
                <a:lnTo>
                  <a:pt x="2858" y="426"/>
                </a:lnTo>
                <a:lnTo>
                  <a:pt x="2860" y="428"/>
                </a:lnTo>
                <a:lnTo>
                  <a:pt x="2860" y="428"/>
                </a:lnTo>
                <a:lnTo>
                  <a:pt x="2860" y="428"/>
                </a:lnTo>
                <a:lnTo>
                  <a:pt x="2856" y="428"/>
                </a:lnTo>
                <a:lnTo>
                  <a:pt x="2854" y="430"/>
                </a:lnTo>
                <a:lnTo>
                  <a:pt x="2854" y="430"/>
                </a:lnTo>
                <a:lnTo>
                  <a:pt x="2854" y="432"/>
                </a:lnTo>
                <a:lnTo>
                  <a:pt x="2854" y="434"/>
                </a:lnTo>
                <a:lnTo>
                  <a:pt x="2854" y="434"/>
                </a:lnTo>
                <a:lnTo>
                  <a:pt x="2852" y="436"/>
                </a:lnTo>
                <a:lnTo>
                  <a:pt x="2852" y="436"/>
                </a:lnTo>
                <a:lnTo>
                  <a:pt x="2852" y="436"/>
                </a:lnTo>
                <a:lnTo>
                  <a:pt x="2854" y="436"/>
                </a:lnTo>
                <a:lnTo>
                  <a:pt x="2856" y="436"/>
                </a:lnTo>
                <a:lnTo>
                  <a:pt x="2856" y="438"/>
                </a:lnTo>
                <a:lnTo>
                  <a:pt x="2856" y="438"/>
                </a:lnTo>
                <a:lnTo>
                  <a:pt x="2858" y="434"/>
                </a:lnTo>
                <a:lnTo>
                  <a:pt x="2860" y="434"/>
                </a:lnTo>
                <a:lnTo>
                  <a:pt x="2862" y="434"/>
                </a:lnTo>
                <a:lnTo>
                  <a:pt x="2864" y="434"/>
                </a:lnTo>
                <a:lnTo>
                  <a:pt x="2868" y="434"/>
                </a:lnTo>
                <a:lnTo>
                  <a:pt x="2866" y="432"/>
                </a:lnTo>
                <a:lnTo>
                  <a:pt x="2868" y="430"/>
                </a:lnTo>
                <a:lnTo>
                  <a:pt x="2868" y="430"/>
                </a:lnTo>
                <a:close/>
                <a:moveTo>
                  <a:pt x="1448" y="610"/>
                </a:moveTo>
                <a:lnTo>
                  <a:pt x="1450" y="612"/>
                </a:lnTo>
                <a:lnTo>
                  <a:pt x="1452" y="612"/>
                </a:lnTo>
                <a:lnTo>
                  <a:pt x="1452" y="612"/>
                </a:lnTo>
                <a:lnTo>
                  <a:pt x="1452" y="612"/>
                </a:lnTo>
                <a:lnTo>
                  <a:pt x="1454" y="610"/>
                </a:lnTo>
                <a:lnTo>
                  <a:pt x="1454" y="610"/>
                </a:lnTo>
                <a:lnTo>
                  <a:pt x="1456" y="608"/>
                </a:lnTo>
                <a:lnTo>
                  <a:pt x="1456" y="606"/>
                </a:lnTo>
                <a:lnTo>
                  <a:pt x="1458" y="604"/>
                </a:lnTo>
                <a:lnTo>
                  <a:pt x="1458" y="602"/>
                </a:lnTo>
                <a:lnTo>
                  <a:pt x="1458" y="602"/>
                </a:lnTo>
                <a:lnTo>
                  <a:pt x="1458" y="600"/>
                </a:lnTo>
                <a:lnTo>
                  <a:pt x="1458" y="598"/>
                </a:lnTo>
                <a:lnTo>
                  <a:pt x="1458" y="598"/>
                </a:lnTo>
                <a:lnTo>
                  <a:pt x="1456" y="596"/>
                </a:lnTo>
                <a:lnTo>
                  <a:pt x="1456" y="593"/>
                </a:lnTo>
                <a:lnTo>
                  <a:pt x="1454" y="593"/>
                </a:lnTo>
                <a:lnTo>
                  <a:pt x="1454" y="593"/>
                </a:lnTo>
                <a:lnTo>
                  <a:pt x="1452" y="593"/>
                </a:lnTo>
                <a:lnTo>
                  <a:pt x="1450" y="593"/>
                </a:lnTo>
                <a:lnTo>
                  <a:pt x="1450" y="596"/>
                </a:lnTo>
                <a:lnTo>
                  <a:pt x="1448" y="596"/>
                </a:lnTo>
                <a:lnTo>
                  <a:pt x="1446" y="598"/>
                </a:lnTo>
                <a:lnTo>
                  <a:pt x="1446" y="600"/>
                </a:lnTo>
                <a:lnTo>
                  <a:pt x="1446" y="602"/>
                </a:lnTo>
                <a:lnTo>
                  <a:pt x="1446" y="602"/>
                </a:lnTo>
                <a:lnTo>
                  <a:pt x="1444" y="604"/>
                </a:lnTo>
                <a:lnTo>
                  <a:pt x="1446" y="606"/>
                </a:lnTo>
                <a:lnTo>
                  <a:pt x="1446" y="608"/>
                </a:lnTo>
                <a:lnTo>
                  <a:pt x="1446" y="608"/>
                </a:lnTo>
                <a:lnTo>
                  <a:pt x="1448" y="608"/>
                </a:lnTo>
                <a:lnTo>
                  <a:pt x="1448" y="610"/>
                </a:lnTo>
                <a:close/>
                <a:moveTo>
                  <a:pt x="1395" y="514"/>
                </a:moveTo>
                <a:lnTo>
                  <a:pt x="1395" y="514"/>
                </a:lnTo>
                <a:lnTo>
                  <a:pt x="1393" y="512"/>
                </a:lnTo>
                <a:lnTo>
                  <a:pt x="1391" y="512"/>
                </a:lnTo>
                <a:lnTo>
                  <a:pt x="1389" y="510"/>
                </a:lnTo>
                <a:lnTo>
                  <a:pt x="1385" y="508"/>
                </a:lnTo>
                <a:lnTo>
                  <a:pt x="1385" y="510"/>
                </a:lnTo>
                <a:lnTo>
                  <a:pt x="1385" y="510"/>
                </a:lnTo>
                <a:lnTo>
                  <a:pt x="1385" y="510"/>
                </a:lnTo>
                <a:lnTo>
                  <a:pt x="1385" y="512"/>
                </a:lnTo>
                <a:lnTo>
                  <a:pt x="1387" y="512"/>
                </a:lnTo>
                <a:lnTo>
                  <a:pt x="1387" y="512"/>
                </a:lnTo>
                <a:lnTo>
                  <a:pt x="1387" y="514"/>
                </a:lnTo>
                <a:lnTo>
                  <a:pt x="1389" y="514"/>
                </a:lnTo>
                <a:lnTo>
                  <a:pt x="1389" y="514"/>
                </a:lnTo>
                <a:lnTo>
                  <a:pt x="1389" y="518"/>
                </a:lnTo>
                <a:lnTo>
                  <a:pt x="1391" y="518"/>
                </a:lnTo>
                <a:lnTo>
                  <a:pt x="1391" y="518"/>
                </a:lnTo>
                <a:lnTo>
                  <a:pt x="1393" y="516"/>
                </a:lnTo>
                <a:lnTo>
                  <a:pt x="1393" y="518"/>
                </a:lnTo>
                <a:lnTo>
                  <a:pt x="1395" y="518"/>
                </a:lnTo>
                <a:lnTo>
                  <a:pt x="1393" y="518"/>
                </a:lnTo>
                <a:lnTo>
                  <a:pt x="1393" y="520"/>
                </a:lnTo>
                <a:lnTo>
                  <a:pt x="1393" y="520"/>
                </a:lnTo>
                <a:lnTo>
                  <a:pt x="1395" y="520"/>
                </a:lnTo>
                <a:lnTo>
                  <a:pt x="1395" y="520"/>
                </a:lnTo>
                <a:lnTo>
                  <a:pt x="1395" y="520"/>
                </a:lnTo>
                <a:lnTo>
                  <a:pt x="1395" y="518"/>
                </a:lnTo>
                <a:lnTo>
                  <a:pt x="1395" y="518"/>
                </a:lnTo>
                <a:lnTo>
                  <a:pt x="1398" y="518"/>
                </a:lnTo>
                <a:lnTo>
                  <a:pt x="1398" y="520"/>
                </a:lnTo>
                <a:lnTo>
                  <a:pt x="1398" y="520"/>
                </a:lnTo>
                <a:lnTo>
                  <a:pt x="1400" y="520"/>
                </a:lnTo>
                <a:lnTo>
                  <a:pt x="1400" y="520"/>
                </a:lnTo>
                <a:lnTo>
                  <a:pt x="1402" y="520"/>
                </a:lnTo>
                <a:lnTo>
                  <a:pt x="1402" y="518"/>
                </a:lnTo>
                <a:lnTo>
                  <a:pt x="1402" y="518"/>
                </a:lnTo>
                <a:lnTo>
                  <a:pt x="1402" y="518"/>
                </a:lnTo>
                <a:lnTo>
                  <a:pt x="1398" y="518"/>
                </a:lnTo>
                <a:lnTo>
                  <a:pt x="1398" y="518"/>
                </a:lnTo>
                <a:lnTo>
                  <a:pt x="1395" y="516"/>
                </a:lnTo>
                <a:lnTo>
                  <a:pt x="1393" y="516"/>
                </a:lnTo>
                <a:lnTo>
                  <a:pt x="1395" y="516"/>
                </a:lnTo>
                <a:lnTo>
                  <a:pt x="1395" y="514"/>
                </a:lnTo>
                <a:close/>
                <a:moveTo>
                  <a:pt x="1469" y="426"/>
                </a:moveTo>
                <a:lnTo>
                  <a:pt x="1469" y="426"/>
                </a:lnTo>
                <a:lnTo>
                  <a:pt x="1471" y="426"/>
                </a:lnTo>
                <a:lnTo>
                  <a:pt x="1473" y="424"/>
                </a:lnTo>
                <a:lnTo>
                  <a:pt x="1477" y="424"/>
                </a:lnTo>
                <a:lnTo>
                  <a:pt x="1477" y="422"/>
                </a:lnTo>
                <a:lnTo>
                  <a:pt x="1477" y="422"/>
                </a:lnTo>
                <a:lnTo>
                  <a:pt x="1477" y="419"/>
                </a:lnTo>
                <a:lnTo>
                  <a:pt x="1475" y="419"/>
                </a:lnTo>
                <a:lnTo>
                  <a:pt x="1475" y="419"/>
                </a:lnTo>
                <a:lnTo>
                  <a:pt x="1473" y="419"/>
                </a:lnTo>
                <a:lnTo>
                  <a:pt x="1473" y="422"/>
                </a:lnTo>
                <a:lnTo>
                  <a:pt x="1473" y="422"/>
                </a:lnTo>
                <a:lnTo>
                  <a:pt x="1473" y="422"/>
                </a:lnTo>
                <a:lnTo>
                  <a:pt x="1471" y="422"/>
                </a:lnTo>
                <a:lnTo>
                  <a:pt x="1469" y="422"/>
                </a:lnTo>
                <a:lnTo>
                  <a:pt x="1467" y="426"/>
                </a:lnTo>
                <a:lnTo>
                  <a:pt x="1465" y="426"/>
                </a:lnTo>
                <a:lnTo>
                  <a:pt x="1467" y="426"/>
                </a:lnTo>
                <a:lnTo>
                  <a:pt x="1469" y="426"/>
                </a:lnTo>
                <a:close/>
                <a:moveTo>
                  <a:pt x="1402" y="505"/>
                </a:moveTo>
                <a:lnTo>
                  <a:pt x="1404" y="505"/>
                </a:lnTo>
                <a:lnTo>
                  <a:pt x="1404" y="508"/>
                </a:lnTo>
                <a:lnTo>
                  <a:pt x="1406" y="508"/>
                </a:lnTo>
                <a:lnTo>
                  <a:pt x="1406" y="505"/>
                </a:lnTo>
                <a:lnTo>
                  <a:pt x="1406" y="505"/>
                </a:lnTo>
                <a:lnTo>
                  <a:pt x="1406" y="505"/>
                </a:lnTo>
                <a:lnTo>
                  <a:pt x="1404" y="505"/>
                </a:lnTo>
                <a:lnTo>
                  <a:pt x="1402" y="503"/>
                </a:lnTo>
                <a:lnTo>
                  <a:pt x="1402" y="503"/>
                </a:lnTo>
                <a:lnTo>
                  <a:pt x="1402" y="503"/>
                </a:lnTo>
                <a:lnTo>
                  <a:pt x="1402" y="505"/>
                </a:lnTo>
                <a:close/>
                <a:moveTo>
                  <a:pt x="1375" y="516"/>
                </a:moveTo>
                <a:lnTo>
                  <a:pt x="1375" y="518"/>
                </a:lnTo>
                <a:lnTo>
                  <a:pt x="1375" y="518"/>
                </a:lnTo>
                <a:lnTo>
                  <a:pt x="1377" y="518"/>
                </a:lnTo>
                <a:lnTo>
                  <a:pt x="1379" y="520"/>
                </a:lnTo>
                <a:lnTo>
                  <a:pt x="1379" y="520"/>
                </a:lnTo>
                <a:lnTo>
                  <a:pt x="1379" y="522"/>
                </a:lnTo>
                <a:lnTo>
                  <a:pt x="1381" y="522"/>
                </a:lnTo>
                <a:lnTo>
                  <a:pt x="1381" y="522"/>
                </a:lnTo>
                <a:lnTo>
                  <a:pt x="1381" y="520"/>
                </a:lnTo>
                <a:lnTo>
                  <a:pt x="1383" y="520"/>
                </a:lnTo>
                <a:lnTo>
                  <a:pt x="1383" y="520"/>
                </a:lnTo>
                <a:lnTo>
                  <a:pt x="1381" y="516"/>
                </a:lnTo>
                <a:lnTo>
                  <a:pt x="1381" y="516"/>
                </a:lnTo>
                <a:lnTo>
                  <a:pt x="1379" y="514"/>
                </a:lnTo>
                <a:lnTo>
                  <a:pt x="1379" y="512"/>
                </a:lnTo>
                <a:lnTo>
                  <a:pt x="1377" y="512"/>
                </a:lnTo>
                <a:lnTo>
                  <a:pt x="1377" y="512"/>
                </a:lnTo>
                <a:lnTo>
                  <a:pt x="1377" y="512"/>
                </a:lnTo>
                <a:lnTo>
                  <a:pt x="1375" y="512"/>
                </a:lnTo>
                <a:lnTo>
                  <a:pt x="1375" y="512"/>
                </a:lnTo>
                <a:lnTo>
                  <a:pt x="1375" y="514"/>
                </a:lnTo>
                <a:lnTo>
                  <a:pt x="1375" y="514"/>
                </a:lnTo>
                <a:lnTo>
                  <a:pt x="1375" y="516"/>
                </a:lnTo>
                <a:close/>
                <a:moveTo>
                  <a:pt x="1465" y="434"/>
                </a:moveTo>
                <a:lnTo>
                  <a:pt x="1460" y="436"/>
                </a:lnTo>
                <a:lnTo>
                  <a:pt x="1460" y="436"/>
                </a:lnTo>
                <a:lnTo>
                  <a:pt x="1458" y="438"/>
                </a:lnTo>
                <a:lnTo>
                  <a:pt x="1458" y="440"/>
                </a:lnTo>
                <a:lnTo>
                  <a:pt x="1458" y="440"/>
                </a:lnTo>
                <a:lnTo>
                  <a:pt x="1458" y="440"/>
                </a:lnTo>
                <a:lnTo>
                  <a:pt x="1458" y="440"/>
                </a:lnTo>
                <a:lnTo>
                  <a:pt x="1458" y="443"/>
                </a:lnTo>
                <a:lnTo>
                  <a:pt x="1458" y="443"/>
                </a:lnTo>
                <a:lnTo>
                  <a:pt x="1460" y="443"/>
                </a:lnTo>
                <a:lnTo>
                  <a:pt x="1463" y="440"/>
                </a:lnTo>
                <a:lnTo>
                  <a:pt x="1465" y="440"/>
                </a:lnTo>
                <a:lnTo>
                  <a:pt x="1467" y="440"/>
                </a:lnTo>
                <a:lnTo>
                  <a:pt x="1467" y="438"/>
                </a:lnTo>
                <a:lnTo>
                  <a:pt x="1469" y="436"/>
                </a:lnTo>
                <a:lnTo>
                  <a:pt x="1469" y="436"/>
                </a:lnTo>
                <a:lnTo>
                  <a:pt x="1469" y="434"/>
                </a:lnTo>
                <a:lnTo>
                  <a:pt x="1471" y="434"/>
                </a:lnTo>
                <a:lnTo>
                  <a:pt x="1471" y="434"/>
                </a:lnTo>
                <a:lnTo>
                  <a:pt x="1473" y="432"/>
                </a:lnTo>
                <a:lnTo>
                  <a:pt x="1475" y="430"/>
                </a:lnTo>
                <a:lnTo>
                  <a:pt x="1475" y="430"/>
                </a:lnTo>
                <a:lnTo>
                  <a:pt x="1473" y="430"/>
                </a:lnTo>
                <a:lnTo>
                  <a:pt x="1473" y="428"/>
                </a:lnTo>
                <a:lnTo>
                  <a:pt x="1473" y="428"/>
                </a:lnTo>
                <a:lnTo>
                  <a:pt x="1471" y="428"/>
                </a:lnTo>
                <a:lnTo>
                  <a:pt x="1469" y="430"/>
                </a:lnTo>
                <a:lnTo>
                  <a:pt x="1469" y="430"/>
                </a:lnTo>
                <a:lnTo>
                  <a:pt x="1467" y="430"/>
                </a:lnTo>
                <a:lnTo>
                  <a:pt x="1467" y="430"/>
                </a:lnTo>
                <a:lnTo>
                  <a:pt x="1469" y="432"/>
                </a:lnTo>
                <a:lnTo>
                  <a:pt x="1469" y="432"/>
                </a:lnTo>
                <a:lnTo>
                  <a:pt x="1467" y="432"/>
                </a:lnTo>
                <a:lnTo>
                  <a:pt x="1467" y="432"/>
                </a:lnTo>
                <a:lnTo>
                  <a:pt x="1465" y="434"/>
                </a:lnTo>
                <a:lnTo>
                  <a:pt x="1465" y="434"/>
                </a:lnTo>
                <a:close/>
                <a:moveTo>
                  <a:pt x="1569" y="208"/>
                </a:moveTo>
                <a:lnTo>
                  <a:pt x="1571" y="208"/>
                </a:lnTo>
                <a:lnTo>
                  <a:pt x="1574" y="206"/>
                </a:lnTo>
                <a:lnTo>
                  <a:pt x="1571" y="206"/>
                </a:lnTo>
                <a:lnTo>
                  <a:pt x="1569" y="206"/>
                </a:lnTo>
                <a:lnTo>
                  <a:pt x="1565" y="204"/>
                </a:lnTo>
                <a:lnTo>
                  <a:pt x="1563" y="204"/>
                </a:lnTo>
                <a:lnTo>
                  <a:pt x="1561" y="204"/>
                </a:lnTo>
                <a:lnTo>
                  <a:pt x="1559" y="206"/>
                </a:lnTo>
                <a:lnTo>
                  <a:pt x="1557" y="206"/>
                </a:lnTo>
                <a:lnTo>
                  <a:pt x="1557" y="208"/>
                </a:lnTo>
                <a:lnTo>
                  <a:pt x="1559" y="208"/>
                </a:lnTo>
                <a:lnTo>
                  <a:pt x="1565" y="210"/>
                </a:lnTo>
                <a:lnTo>
                  <a:pt x="1569" y="208"/>
                </a:lnTo>
                <a:close/>
                <a:moveTo>
                  <a:pt x="2502" y="698"/>
                </a:moveTo>
                <a:lnTo>
                  <a:pt x="2504" y="698"/>
                </a:lnTo>
                <a:lnTo>
                  <a:pt x="2506" y="696"/>
                </a:lnTo>
                <a:lnTo>
                  <a:pt x="2504" y="696"/>
                </a:lnTo>
                <a:lnTo>
                  <a:pt x="2502" y="696"/>
                </a:lnTo>
                <a:lnTo>
                  <a:pt x="2502" y="696"/>
                </a:lnTo>
                <a:lnTo>
                  <a:pt x="2500" y="696"/>
                </a:lnTo>
                <a:lnTo>
                  <a:pt x="2500" y="696"/>
                </a:lnTo>
                <a:lnTo>
                  <a:pt x="2500" y="696"/>
                </a:lnTo>
                <a:lnTo>
                  <a:pt x="2500" y="696"/>
                </a:lnTo>
                <a:lnTo>
                  <a:pt x="2500" y="696"/>
                </a:lnTo>
                <a:lnTo>
                  <a:pt x="2500" y="698"/>
                </a:lnTo>
                <a:lnTo>
                  <a:pt x="2502" y="698"/>
                </a:lnTo>
                <a:close/>
                <a:moveTo>
                  <a:pt x="2500" y="711"/>
                </a:moveTo>
                <a:lnTo>
                  <a:pt x="2500" y="711"/>
                </a:lnTo>
                <a:lnTo>
                  <a:pt x="2500" y="711"/>
                </a:lnTo>
                <a:lnTo>
                  <a:pt x="2500" y="709"/>
                </a:lnTo>
                <a:lnTo>
                  <a:pt x="2500" y="709"/>
                </a:lnTo>
                <a:lnTo>
                  <a:pt x="2500" y="709"/>
                </a:lnTo>
                <a:lnTo>
                  <a:pt x="2498" y="711"/>
                </a:lnTo>
                <a:lnTo>
                  <a:pt x="2498" y="711"/>
                </a:lnTo>
                <a:lnTo>
                  <a:pt x="2500" y="711"/>
                </a:lnTo>
                <a:close/>
                <a:moveTo>
                  <a:pt x="2500" y="707"/>
                </a:moveTo>
                <a:lnTo>
                  <a:pt x="2502" y="707"/>
                </a:lnTo>
                <a:lnTo>
                  <a:pt x="2502" y="707"/>
                </a:lnTo>
                <a:lnTo>
                  <a:pt x="2502" y="707"/>
                </a:lnTo>
                <a:lnTo>
                  <a:pt x="2502" y="707"/>
                </a:lnTo>
                <a:lnTo>
                  <a:pt x="2502" y="707"/>
                </a:lnTo>
                <a:lnTo>
                  <a:pt x="2502" y="702"/>
                </a:lnTo>
                <a:lnTo>
                  <a:pt x="2502" y="702"/>
                </a:lnTo>
                <a:lnTo>
                  <a:pt x="2500" y="702"/>
                </a:lnTo>
                <a:lnTo>
                  <a:pt x="2500" y="705"/>
                </a:lnTo>
                <a:lnTo>
                  <a:pt x="2500" y="705"/>
                </a:lnTo>
                <a:lnTo>
                  <a:pt x="2500" y="707"/>
                </a:lnTo>
                <a:close/>
                <a:moveTo>
                  <a:pt x="2479" y="390"/>
                </a:moveTo>
                <a:lnTo>
                  <a:pt x="2483" y="388"/>
                </a:lnTo>
                <a:lnTo>
                  <a:pt x="2487" y="388"/>
                </a:lnTo>
                <a:lnTo>
                  <a:pt x="2491" y="386"/>
                </a:lnTo>
                <a:lnTo>
                  <a:pt x="2491" y="384"/>
                </a:lnTo>
                <a:lnTo>
                  <a:pt x="2491" y="382"/>
                </a:lnTo>
                <a:lnTo>
                  <a:pt x="2487" y="384"/>
                </a:lnTo>
                <a:lnTo>
                  <a:pt x="2485" y="386"/>
                </a:lnTo>
                <a:lnTo>
                  <a:pt x="2479" y="390"/>
                </a:lnTo>
                <a:lnTo>
                  <a:pt x="2477" y="390"/>
                </a:lnTo>
                <a:lnTo>
                  <a:pt x="2477" y="392"/>
                </a:lnTo>
                <a:lnTo>
                  <a:pt x="2479" y="390"/>
                </a:lnTo>
                <a:close/>
                <a:moveTo>
                  <a:pt x="2462" y="772"/>
                </a:moveTo>
                <a:lnTo>
                  <a:pt x="2464" y="772"/>
                </a:lnTo>
                <a:lnTo>
                  <a:pt x="2464" y="772"/>
                </a:lnTo>
                <a:lnTo>
                  <a:pt x="2464" y="770"/>
                </a:lnTo>
                <a:lnTo>
                  <a:pt x="2462" y="770"/>
                </a:lnTo>
                <a:lnTo>
                  <a:pt x="2460" y="770"/>
                </a:lnTo>
                <a:lnTo>
                  <a:pt x="2460" y="770"/>
                </a:lnTo>
                <a:lnTo>
                  <a:pt x="2460" y="770"/>
                </a:lnTo>
                <a:lnTo>
                  <a:pt x="2462" y="772"/>
                </a:lnTo>
                <a:lnTo>
                  <a:pt x="2462" y="772"/>
                </a:lnTo>
                <a:close/>
                <a:moveTo>
                  <a:pt x="2510" y="606"/>
                </a:moveTo>
                <a:lnTo>
                  <a:pt x="2508" y="606"/>
                </a:lnTo>
                <a:lnTo>
                  <a:pt x="2508" y="606"/>
                </a:lnTo>
                <a:lnTo>
                  <a:pt x="2508" y="606"/>
                </a:lnTo>
                <a:lnTo>
                  <a:pt x="2508" y="606"/>
                </a:lnTo>
                <a:lnTo>
                  <a:pt x="2510" y="608"/>
                </a:lnTo>
                <a:lnTo>
                  <a:pt x="2510" y="608"/>
                </a:lnTo>
                <a:lnTo>
                  <a:pt x="2512" y="608"/>
                </a:lnTo>
                <a:lnTo>
                  <a:pt x="2512" y="608"/>
                </a:lnTo>
                <a:lnTo>
                  <a:pt x="2512" y="606"/>
                </a:lnTo>
                <a:lnTo>
                  <a:pt x="2510" y="606"/>
                </a:lnTo>
                <a:lnTo>
                  <a:pt x="2510" y="606"/>
                </a:lnTo>
                <a:close/>
                <a:moveTo>
                  <a:pt x="2502" y="602"/>
                </a:moveTo>
                <a:lnTo>
                  <a:pt x="2504" y="602"/>
                </a:lnTo>
                <a:lnTo>
                  <a:pt x="2504" y="602"/>
                </a:lnTo>
                <a:lnTo>
                  <a:pt x="2506" y="602"/>
                </a:lnTo>
                <a:lnTo>
                  <a:pt x="2504" y="602"/>
                </a:lnTo>
                <a:lnTo>
                  <a:pt x="2504" y="600"/>
                </a:lnTo>
                <a:lnTo>
                  <a:pt x="2504" y="600"/>
                </a:lnTo>
                <a:lnTo>
                  <a:pt x="2502" y="600"/>
                </a:lnTo>
                <a:lnTo>
                  <a:pt x="2500" y="600"/>
                </a:lnTo>
                <a:lnTo>
                  <a:pt x="2502" y="602"/>
                </a:lnTo>
                <a:lnTo>
                  <a:pt x="2502" y="602"/>
                </a:lnTo>
                <a:close/>
                <a:moveTo>
                  <a:pt x="2464" y="807"/>
                </a:moveTo>
                <a:lnTo>
                  <a:pt x="2464" y="807"/>
                </a:lnTo>
                <a:lnTo>
                  <a:pt x="2464" y="807"/>
                </a:lnTo>
                <a:lnTo>
                  <a:pt x="2462" y="807"/>
                </a:lnTo>
                <a:lnTo>
                  <a:pt x="2460" y="809"/>
                </a:lnTo>
                <a:lnTo>
                  <a:pt x="2460" y="809"/>
                </a:lnTo>
                <a:lnTo>
                  <a:pt x="2458" y="811"/>
                </a:lnTo>
                <a:lnTo>
                  <a:pt x="2458" y="814"/>
                </a:lnTo>
                <a:lnTo>
                  <a:pt x="2460" y="811"/>
                </a:lnTo>
                <a:lnTo>
                  <a:pt x="2460" y="814"/>
                </a:lnTo>
                <a:lnTo>
                  <a:pt x="2462" y="814"/>
                </a:lnTo>
                <a:lnTo>
                  <a:pt x="2468" y="811"/>
                </a:lnTo>
                <a:lnTo>
                  <a:pt x="2466" y="811"/>
                </a:lnTo>
                <a:lnTo>
                  <a:pt x="2466" y="814"/>
                </a:lnTo>
                <a:lnTo>
                  <a:pt x="2464" y="814"/>
                </a:lnTo>
                <a:lnTo>
                  <a:pt x="2464" y="814"/>
                </a:lnTo>
                <a:lnTo>
                  <a:pt x="2462" y="816"/>
                </a:lnTo>
                <a:lnTo>
                  <a:pt x="2462" y="816"/>
                </a:lnTo>
                <a:lnTo>
                  <a:pt x="2462" y="816"/>
                </a:lnTo>
                <a:lnTo>
                  <a:pt x="2464" y="816"/>
                </a:lnTo>
                <a:lnTo>
                  <a:pt x="2468" y="816"/>
                </a:lnTo>
                <a:lnTo>
                  <a:pt x="2470" y="816"/>
                </a:lnTo>
                <a:lnTo>
                  <a:pt x="2470" y="816"/>
                </a:lnTo>
                <a:lnTo>
                  <a:pt x="2466" y="816"/>
                </a:lnTo>
                <a:lnTo>
                  <a:pt x="2466" y="818"/>
                </a:lnTo>
                <a:lnTo>
                  <a:pt x="2466" y="820"/>
                </a:lnTo>
                <a:lnTo>
                  <a:pt x="2470" y="818"/>
                </a:lnTo>
                <a:lnTo>
                  <a:pt x="2470" y="818"/>
                </a:lnTo>
                <a:lnTo>
                  <a:pt x="2472" y="818"/>
                </a:lnTo>
                <a:lnTo>
                  <a:pt x="2472" y="818"/>
                </a:lnTo>
                <a:lnTo>
                  <a:pt x="2472" y="818"/>
                </a:lnTo>
                <a:lnTo>
                  <a:pt x="2481" y="818"/>
                </a:lnTo>
                <a:lnTo>
                  <a:pt x="2481" y="816"/>
                </a:lnTo>
                <a:lnTo>
                  <a:pt x="2483" y="816"/>
                </a:lnTo>
                <a:lnTo>
                  <a:pt x="2485" y="814"/>
                </a:lnTo>
                <a:lnTo>
                  <a:pt x="2485" y="814"/>
                </a:lnTo>
                <a:lnTo>
                  <a:pt x="2487" y="814"/>
                </a:lnTo>
                <a:lnTo>
                  <a:pt x="2487" y="814"/>
                </a:lnTo>
                <a:lnTo>
                  <a:pt x="2487" y="811"/>
                </a:lnTo>
                <a:lnTo>
                  <a:pt x="2487" y="811"/>
                </a:lnTo>
                <a:lnTo>
                  <a:pt x="2485" y="811"/>
                </a:lnTo>
                <a:lnTo>
                  <a:pt x="2487" y="811"/>
                </a:lnTo>
                <a:lnTo>
                  <a:pt x="2487" y="811"/>
                </a:lnTo>
                <a:lnTo>
                  <a:pt x="2489" y="811"/>
                </a:lnTo>
                <a:lnTo>
                  <a:pt x="2489" y="811"/>
                </a:lnTo>
                <a:lnTo>
                  <a:pt x="2491" y="811"/>
                </a:lnTo>
                <a:lnTo>
                  <a:pt x="2493" y="811"/>
                </a:lnTo>
                <a:lnTo>
                  <a:pt x="2493" y="809"/>
                </a:lnTo>
                <a:lnTo>
                  <a:pt x="2493" y="809"/>
                </a:lnTo>
                <a:lnTo>
                  <a:pt x="2498" y="809"/>
                </a:lnTo>
                <a:lnTo>
                  <a:pt x="2498" y="809"/>
                </a:lnTo>
                <a:lnTo>
                  <a:pt x="2498" y="809"/>
                </a:lnTo>
                <a:lnTo>
                  <a:pt x="2498" y="807"/>
                </a:lnTo>
                <a:lnTo>
                  <a:pt x="2500" y="807"/>
                </a:lnTo>
                <a:lnTo>
                  <a:pt x="2500" y="807"/>
                </a:lnTo>
                <a:lnTo>
                  <a:pt x="2504" y="805"/>
                </a:lnTo>
                <a:lnTo>
                  <a:pt x="2506" y="805"/>
                </a:lnTo>
                <a:lnTo>
                  <a:pt x="2506" y="805"/>
                </a:lnTo>
                <a:lnTo>
                  <a:pt x="2506" y="803"/>
                </a:lnTo>
                <a:lnTo>
                  <a:pt x="2508" y="805"/>
                </a:lnTo>
                <a:lnTo>
                  <a:pt x="2508" y="805"/>
                </a:lnTo>
                <a:lnTo>
                  <a:pt x="2508" y="805"/>
                </a:lnTo>
                <a:lnTo>
                  <a:pt x="2510" y="805"/>
                </a:lnTo>
                <a:lnTo>
                  <a:pt x="2510" y="805"/>
                </a:lnTo>
                <a:lnTo>
                  <a:pt x="2512" y="805"/>
                </a:lnTo>
                <a:lnTo>
                  <a:pt x="2514" y="805"/>
                </a:lnTo>
                <a:lnTo>
                  <a:pt x="2516" y="805"/>
                </a:lnTo>
                <a:lnTo>
                  <a:pt x="2514" y="803"/>
                </a:lnTo>
                <a:lnTo>
                  <a:pt x="2514" y="801"/>
                </a:lnTo>
                <a:lnTo>
                  <a:pt x="2516" y="801"/>
                </a:lnTo>
                <a:lnTo>
                  <a:pt x="2519" y="799"/>
                </a:lnTo>
                <a:lnTo>
                  <a:pt x="2519" y="797"/>
                </a:lnTo>
                <a:lnTo>
                  <a:pt x="2519" y="795"/>
                </a:lnTo>
                <a:lnTo>
                  <a:pt x="2519" y="793"/>
                </a:lnTo>
                <a:lnTo>
                  <a:pt x="2521" y="793"/>
                </a:lnTo>
                <a:lnTo>
                  <a:pt x="2521" y="791"/>
                </a:lnTo>
                <a:lnTo>
                  <a:pt x="2521" y="788"/>
                </a:lnTo>
                <a:lnTo>
                  <a:pt x="2521" y="786"/>
                </a:lnTo>
                <a:lnTo>
                  <a:pt x="2519" y="784"/>
                </a:lnTo>
                <a:lnTo>
                  <a:pt x="2519" y="782"/>
                </a:lnTo>
                <a:lnTo>
                  <a:pt x="2519" y="782"/>
                </a:lnTo>
                <a:lnTo>
                  <a:pt x="2519" y="780"/>
                </a:lnTo>
                <a:lnTo>
                  <a:pt x="2519" y="780"/>
                </a:lnTo>
                <a:lnTo>
                  <a:pt x="2519" y="778"/>
                </a:lnTo>
                <a:lnTo>
                  <a:pt x="2519" y="778"/>
                </a:lnTo>
                <a:lnTo>
                  <a:pt x="2516" y="776"/>
                </a:lnTo>
                <a:lnTo>
                  <a:pt x="2516" y="774"/>
                </a:lnTo>
                <a:lnTo>
                  <a:pt x="2516" y="772"/>
                </a:lnTo>
                <a:lnTo>
                  <a:pt x="2516" y="772"/>
                </a:lnTo>
                <a:lnTo>
                  <a:pt x="2516" y="770"/>
                </a:lnTo>
                <a:lnTo>
                  <a:pt x="2516" y="770"/>
                </a:lnTo>
                <a:lnTo>
                  <a:pt x="2516" y="770"/>
                </a:lnTo>
                <a:lnTo>
                  <a:pt x="2519" y="770"/>
                </a:lnTo>
                <a:lnTo>
                  <a:pt x="2519" y="770"/>
                </a:lnTo>
                <a:lnTo>
                  <a:pt x="2519" y="767"/>
                </a:lnTo>
                <a:lnTo>
                  <a:pt x="2519" y="770"/>
                </a:lnTo>
                <a:lnTo>
                  <a:pt x="2521" y="770"/>
                </a:lnTo>
                <a:lnTo>
                  <a:pt x="2521" y="767"/>
                </a:lnTo>
                <a:lnTo>
                  <a:pt x="2523" y="767"/>
                </a:lnTo>
                <a:lnTo>
                  <a:pt x="2523" y="765"/>
                </a:lnTo>
                <a:lnTo>
                  <a:pt x="2523" y="765"/>
                </a:lnTo>
                <a:lnTo>
                  <a:pt x="2525" y="765"/>
                </a:lnTo>
                <a:lnTo>
                  <a:pt x="2527" y="765"/>
                </a:lnTo>
                <a:lnTo>
                  <a:pt x="2527" y="763"/>
                </a:lnTo>
                <a:lnTo>
                  <a:pt x="2527" y="763"/>
                </a:lnTo>
                <a:lnTo>
                  <a:pt x="2525" y="763"/>
                </a:lnTo>
                <a:lnTo>
                  <a:pt x="2527" y="761"/>
                </a:lnTo>
                <a:lnTo>
                  <a:pt x="2525" y="759"/>
                </a:lnTo>
                <a:lnTo>
                  <a:pt x="2527" y="759"/>
                </a:lnTo>
                <a:lnTo>
                  <a:pt x="2527" y="759"/>
                </a:lnTo>
                <a:lnTo>
                  <a:pt x="2527" y="761"/>
                </a:lnTo>
                <a:lnTo>
                  <a:pt x="2529" y="761"/>
                </a:lnTo>
                <a:lnTo>
                  <a:pt x="2529" y="761"/>
                </a:lnTo>
                <a:lnTo>
                  <a:pt x="2529" y="759"/>
                </a:lnTo>
                <a:lnTo>
                  <a:pt x="2527" y="757"/>
                </a:lnTo>
                <a:lnTo>
                  <a:pt x="2527" y="757"/>
                </a:lnTo>
                <a:lnTo>
                  <a:pt x="2525" y="757"/>
                </a:lnTo>
                <a:lnTo>
                  <a:pt x="2523" y="757"/>
                </a:lnTo>
                <a:lnTo>
                  <a:pt x="2523" y="757"/>
                </a:lnTo>
                <a:lnTo>
                  <a:pt x="2523" y="757"/>
                </a:lnTo>
                <a:lnTo>
                  <a:pt x="2525" y="755"/>
                </a:lnTo>
                <a:lnTo>
                  <a:pt x="2525" y="755"/>
                </a:lnTo>
                <a:lnTo>
                  <a:pt x="2525" y="755"/>
                </a:lnTo>
                <a:lnTo>
                  <a:pt x="2523" y="753"/>
                </a:lnTo>
                <a:lnTo>
                  <a:pt x="2521" y="749"/>
                </a:lnTo>
                <a:lnTo>
                  <a:pt x="2521" y="747"/>
                </a:lnTo>
                <a:lnTo>
                  <a:pt x="2519" y="747"/>
                </a:lnTo>
                <a:lnTo>
                  <a:pt x="2516" y="747"/>
                </a:lnTo>
                <a:lnTo>
                  <a:pt x="2514" y="744"/>
                </a:lnTo>
                <a:lnTo>
                  <a:pt x="2514" y="744"/>
                </a:lnTo>
                <a:lnTo>
                  <a:pt x="2510" y="747"/>
                </a:lnTo>
                <a:lnTo>
                  <a:pt x="2508" y="747"/>
                </a:lnTo>
                <a:lnTo>
                  <a:pt x="2508" y="747"/>
                </a:lnTo>
                <a:lnTo>
                  <a:pt x="2508" y="747"/>
                </a:lnTo>
                <a:lnTo>
                  <a:pt x="2506" y="749"/>
                </a:lnTo>
                <a:lnTo>
                  <a:pt x="2504" y="749"/>
                </a:lnTo>
                <a:lnTo>
                  <a:pt x="2504" y="749"/>
                </a:lnTo>
                <a:lnTo>
                  <a:pt x="2504" y="749"/>
                </a:lnTo>
                <a:lnTo>
                  <a:pt x="2504" y="747"/>
                </a:lnTo>
                <a:lnTo>
                  <a:pt x="2506" y="747"/>
                </a:lnTo>
                <a:lnTo>
                  <a:pt x="2506" y="747"/>
                </a:lnTo>
                <a:lnTo>
                  <a:pt x="2506" y="744"/>
                </a:lnTo>
                <a:lnTo>
                  <a:pt x="2504" y="744"/>
                </a:lnTo>
                <a:lnTo>
                  <a:pt x="2502" y="742"/>
                </a:lnTo>
                <a:lnTo>
                  <a:pt x="2502" y="742"/>
                </a:lnTo>
                <a:lnTo>
                  <a:pt x="2502" y="742"/>
                </a:lnTo>
                <a:lnTo>
                  <a:pt x="2502" y="744"/>
                </a:lnTo>
                <a:lnTo>
                  <a:pt x="2500" y="744"/>
                </a:lnTo>
                <a:lnTo>
                  <a:pt x="2500" y="744"/>
                </a:lnTo>
                <a:lnTo>
                  <a:pt x="2498" y="747"/>
                </a:lnTo>
                <a:lnTo>
                  <a:pt x="2500" y="747"/>
                </a:lnTo>
                <a:lnTo>
                  <a:pt x="2500" y="749"/>
                </a:lnTo>
                <a:lnTo>
                  <a:pt x="2500" y="749"/>
                </a:lnTo>
                <a:lnTo>
                  <a:pt x="2498" y="751"/>
                </a:lnTo>
                <a:lnTo>
                  <a:pt x="2498" y="751"/>
                </a:lnTo>
                <a:lnTo>
                  <a:pt x="2498" y="751"/>
                </a:lnTo>
                <a:lnTo>
                  <a:pt x="2498" y="749"/>
                </a:lnTo>
                <a:lnTo>
                  <a:pt x="2498" y="749"/>
                </a:lnTo>
                <a:lnTo>
                  <a:pt x="2498" y="749"/>
                </a:lnTo>
                <a:lnTo>
                  <a:pt x="2498" y="747"/>
                </a:lnTo>
                <a:lnTo>
                  <a:pt x="2498" y="747"/>
                </a:lnTo>
                <a:lnTo>
                  <a:pt x="2498" y="744"/>
                </a:lnTo>
                <a:lnTo>
                  <a:pt x="2498" y="744"/>
                </a:lnTo>
                <a:lnTo>
                  <a:pt x="2496" y="744"/>
                </a:lnTo>
                <a:lnTo>
                  <a:pt x="2496" y="747"/>
                </a:lnTo>
                <a:lnTo>
                  <a:pt x="2496" y="747"/>
                </a:lnTo>
                <a:lnTo>
                  <a:pt x="2493" y="747"/>
                </a:lnTo>
                <a:lnTo>
                  <a:pt x="2491" y="747"/>
                </a:lnTo>
                <a:lnTo>
                  <a:pt x="2489" y="747"/>
                </a:lnTo>
                <a:lnTo>
                  <a:pt x="2487" y="747"/>
                </a:lnTo>
                <a:lnTo>
                  <a:pt x="2487" y="749"/>
                </a:lnTo>
                <a:lnTo>
                  <a:pt x="2487" y="749"/>
                </a:lnTo>
                <a:lnTo>
                  <a:pt x="2487" y="751"/>
                </a:lnTo>
                <a:lnTo>
                  <a:pt x="2485" y="751"/>
                </a:lnTo>
                <a:lnTo>
                  <a:pt x="2487" y="753"/>
                </a:lnTo>
                <a:lnTo>
                  <a:pt x="2485" y="753"/>
                </a:lnTo>
                <a:lnTo>
                  <a:pt x="2485" y="755"/>
                </a:lnTo>
                <a:lnTo>
                  <a:pt x="2485" y="755"/>
                </a:lnTo>
                <a:lnTo>
                  <a:pt x="2483" y="755"/>
                </a:lnTo>
                <a:lnTo>
                  <a:pt x="2481" y="755"/>
                </a:lnTo>
                <a:lnTo>
                  <a:pt x="2481" y="757"/>
                </a:lnTo>
                <a:lnTo>
                  <a:pt x="2485" y="757"/>
                </a:lnTo>
                <a:lnTo>
                  <a:pt x="2489" y="757"/>
                </a:lnTo>
                <a:lnTo>
                  <a:pt x="2489" y="759"/>
                </a:lnTo>
                <a:lnTo>
                  <a:pt x="2489" y="759"/>
                </a:lnTo>
                <a:lnTo>
                  <a:pt x="2487" y="761"/>
                </a:lnTo>
                <a:lnTo>
                  <a:pt x="2485" y="761"/>
                </a:lnTo>
                <a:lnTo>
                  <a:pt x="2485" y="761"/>
                </a:lnTo>
                <a:lnTo>
                  <a:pt x="2483" y="761"/>
                </a:lnTo>
                <a:lnTo>
                  <a:pt x="2483" y="763"/>
                </a:lnTo>
                <a:lnTo>
                  <a:pt x="2483" y="763"/>
                </a:lnTo>
                <a:lnTo>
                  <a:pt x="2483" y="765"/>
                </a:lnTo>
                <a:lnTo>
                  <a:pt x="2483" y="765"/>
                </a:lnTo>
                <a:lnTo>
                  <a:pt x="2481" y="765"/>
                </a:lnTo>
                <a:lnTo>
                  <a:pt x="2477" y="765"/>
                </a:lnTo>
                <a:lnTo>
                  <a:pt x="2477" y="765"/>
                </a:lnTo>
                <a:lnTo>
                  <a:pt x="2477" y="765"/>
                </a:lnTo>
                <a:lnTo>
                  <a:pt x="2475" y="765"/>
                </a:lnTo>
                <a:lnTo>
                  <a:pt x="2472" y="763"/>
                </a:lnTo>
                <a:lnTo>
                  <a:pt x="2468" y="763"/>
                </a:lnTo>
                <a:lnTo>
                  <a:pt x="2466" y="763"/>
                </a:lnTo>
                <a:lnTo>
                  <a:pt x="2466" y="765"/>
                </a:lnTo>
                <a:lnTo>
                  <a:pt x="2464" y="765"/>
                </a:lnTo>
                <a:lnTo>
                  <a:pt x="2462" y="765"/>
                </a:lnTo>
                <a:lnTo>
                  <a:pt x="2462" y="765"/>
                </a:lnTo>
                <a:lnTo>
                  <a:pt x="2462" y="765"/>
                </a:lnTo>
                <a:lnTo>
                  <a:pt x="2462" y="767"/>
                </a:lnTo>
                <a:lnTo>
                  <a:pt x="2464" y="765"/>
                </a:lnTo>
                <a:lnTo>
                  <a:pt x="2464" y="767"/>
                </a:lnTo>
                <a:lnTo>
                  <a:pt x="2464" y="770"/>
                </a:lnTo>
                <a:lnTo>
                  <a:pt x="2464" y="767"/>
                </a:lnTo>
                <a:lnTo>
                  <a:pt x="2464" y="770"/>
                </a:lnTo>
                <a:lnTo>
                  <a:pt x="2464" y="770"/>
                </a:lnTo>
                <a:lnTo>
                  <a:pt x="2464" y="772"/>
                </a:lnTo>
                <a:lnTo>
                  <a:pt x="2464" y="774"/>
                </a:lnTo>
                <a:lnTo>
                  <a:pt x="2466" y="772"/>
                </a:lnTo>
                <a:lnTo>
                  <a:pt x="2468" y="772"/>
                </a:lnTo>
                <a:lnTo>
                  <a:pt x="2468" y="774"/>
                </a:lnTo>
                <a:lnTo>
                  <a:pt x="2468" y="774"/>
                </a:lnTo>
                <a:lnTo>
                  <a:pt x="2466" y="774"/>
                </a:lnTo>
                <a:lnTo>
                  <a:pt x="2464" y="776"/>
                </a:lnTo>
                <a:lnTo>
                  <a:pt x="2464" y="776"/>
                </a:lnTo>
                <a:lnTo>
                  <a:pt x="2464" y="776"/>
                </a:lnTo>
                <a:lnTo>
                  <a:pt x="2464" y="778"/>
                </a:lnTo>
                <a:lnTo>
                  <a:pt x="2466" y="778"/>
                </a:lnTo>
                <a:lnTo>
                  <a:pt x="2464" y="778"/>
                </a:lnTo>
                <a:lnTo>
                  <a:pt x="2462" y="778"/>
                </a:lnTo>
                <a:lnTo>
                  <a:pt x="2462" y="778"/>
                </a:lnTo>
                <a:lnTo>
                  <a:pt x="2462" y="778"/>
                </a:lnTo>
                <a:lnTo>
                  <a:pt x="2462" y="780"/>
                </a:lnTo>
                <a:lnTo>
                  <a:pt x="2462" y="780"/>
                </a:lnTo>
                <a:lnTo>
                  <a:pt x="2462" y="780"/>
                </a:lnTo>
                <a:lnTo>
                  <a:pt x="2462" y="782"/>
                </a:lnTo>
                <a:lnTo>
                  <a:pt x="2462" y="782"/>
                </a:lnTo>
                <a:lnTo>
                  <a:pt x="2464" y="782"/>
                </a:lnTo>
                <a:lnTo>
                  <a:pt x="2466" y="782"/>
                </a:lnTo>
                <a:lnTo>
                  <a:pt x="2464" y="782"/>
                </a:lnTo>
                <a:lnTo>
                  <a:pt x="2466" y="784"/>
                </a:lnTo>
                <a:lnTo>
                  <a:pt x="2466" y="784"/>
                </a:lnTo>
                <a:lnTo>
                  <a:pt x="2466" y="782"/>
                </a:lnTo>
                <a:lnTo>
                  <a:pt x="2468" y="782"/>
                </a:lnTo>
                <a:lnTo>
                  <a:pt x="2468" y="784"/>
                </a:lnTo>
                <a:lnTo>
                  <a:pt x="2468" y="784"/>
                </a:lnTo>
                <a:lnTo>
                  <a:pt x="2468" y="784"/>
                </a:lnTo>
                <a:lnTo>
                  <a:pt x="2470" y="784"/>
                </a:lnTo>
                <a:lnTo>
                  <a:pt x="2470" y="784"/>
                </a:lnTo>
                <a:lnTo>
                  <a:pt x="2475" y="784"/>
                </a:lnTo>
                <a:lnTo>
                  <a:pt x="2477" y="784"/>
                </a:lnTo>
                <a:lnTo>
                  <a:pt x="2479" y="786"/>
                </a:lnTo>
                <a:lnTo>
                  <a:pt x="2477" y="786"/>
                </a:lnTo>
                <a:lnTo>
                  <a:pt x="2477" y="786"/>
                </a:lnTo>
                <a:lnTo>
                  <a:pt x="2477" y="786"/>
                </a:lnTo>
                <a:lnTo>
                  <a:pt x="2475" y="786"/>
                </a:lnTo>
                <a:lnTo>
                  <a:pt x="2475" y="786"/>
                </a:lnTo>
                <a:lnTo>
                  <a:pt x="2472" y="788"/>
                </a:lnTo>
                <a:lnTo>
                  <a:pt x="2470" y="791"/>
                </a:lnTo>
                <a:lnTo>
                  <a:pt x="2470" y="791"/>
                </a:lnTo>
                <a:lnTo>
                  <a:pt x="2472" y="793"/>
                </a:lnTo>
                <a:lnTo>
                  <a:pt x="2470" y="793"/>
                </a:lnTo>
                <a:lnTo>
                  <a:pt x="2470" y="795"/>
                </a:lnTo>
                <a:lnTo>
                  <a:pt x="2466" y="797"/>
                </a:lnTo>
                <a:lnTo>
                  <a:pt x="2464" y="799"/>
                </a:lnTo>
                <a:lnTo>
                  <a:pt x="2466" y="797"/>
                </a:lnTo>
                <a:lnTo>
                  <a:pt x="2468" y="797"/>
                </a:lnTo>
                <a:lnTo>
                  <a:pt x="2468" y="797"/>
                </a:lnTo>
                <a:lnTo>
                  <a:pt x="2468" y="797"/>
                </a:lnTo>
                <a:lnTo>
                  <a:pt x="2470" y="797"/>
                </a:lnTo>
                <a:lnTo>
                  <a:pt x="2472" y="797"/>
                </a:lnTo>
                <a:lnTo>
                  <a:pt x="2475" y="797"/>
                </a:lnTo>
                <a:lnTo>
                  <a:pt x="2477" y="797"/>
                </a:lnTo>
                <a:lnTo>
                  <a:pt x="2477" y="795"/>
                </a:lnTo>
                <a:lnTo>
                  <a:pt x="2479" y="795"/>
                </a:lnTo>
                <a:lnTo>
                  <a:pt x="2481" y="797"/>
                </a:lnTo>
                <a:lnTo>
                  <a:pt x="2477" y="797"/>
                </a:lnTo>
                <a:lnTo>
                  <a:pt x="2472" y="797"/>
                </a:lnTo>
                <a:lnTo>
                  <a:pt x="2468" y="799"/>
                </a:lnTo>
                <a:lnTo>
                  <a:pt x="2468" y="799"/>
                </a:lnTo>
                <a:lnTo>
                  <a:pt x="2466" y="799"/>
                </a:lnTo>
                <a:lnTo>
                  <a:pt x="2466" y="801"/>
                </a:lnTo>
                <a:lnTo>
                  <a:pt x="2464" y="801"/>
                </a:lnTo>
                <a:lnTo>
                  <a:pt x="2464" y="801"/>
                </a:lnTo>
                <a:lnTo>
                  <a:pt x="2466" y="803"/>
                </a:lnTo>
                <a:lnTo>
                  <a:pt x="2466" y="803"/>
                </a:lnTo>
                <a:lnTo>
                  <a:pt x="2464" y="805"/>
                </a:lnTo>
                <a:lnTo>
                  <a:pt x="2462" y="803"/>
                </a:lnTo>
                <a:lnTo>
                  <a:pt x="2462" y="803"/>
                </a:lnTo>
                <a:lnTo>
                  <a:pt x="2460" y="803"/>
                </a:lnTo>
                <a:lnTo>
                  <a:pt x="2460" y="803"/>
                </a:lnTo>
                <a:lnTo>
                  <a:pt x="2458" y="805"/>
                </a:lnTo>
                <a:lnTo>
                  <a:pt x="2458" y="805"/>
                </a:lnTo>
                <a:lnTo>
                  <a:pt x="2458" y="807"/>
                </a:lnTo>
                <a:lnTo>
                  <a:pt x="2460" y="807"/>
                </a:lnTo>
                <a:lnTo>
                  <a:pt x="2464" y="807"/>
                </a:lnTo>
                <a:close/>
                <a:moveTo>
                  <a:pt x="2512" y="598"/>
                </a:moveTo>
                <a:lnTo>
                  <a:pt x="2512" y="600"/>
                </a:lnTo>
                <a:lnTo>
                  <a:pt x="2514" y="600"/>
                </a:lnTo>
                <a:lnTo>
                  <a:pt x="2514" y="598"/>
                </a:lnTo>
                <a:lnTo>
                  <a:pt x="2514" y="598"/>
                </a:lnTo>
                <a:lnTo>
                  <a:pt x="2512" y="596"/>
                </a:lnTo>
                <a:lnTo>
                  <a:pt x="2512" y="598"/>
                </a:lnTo>
                <a:lnTo>
                  <a:pt x="2512" y="598"/>
                </a:lnTo>
                <a:lnTo>
                  <a:pt x="2512" y="598"/>
                </a:lnTo>
                <a:close/>
                <a:moveTo>
                  <a:pt x="2508" y="604"/>
                </a:moveTo>
                <a:lnTo>
                  <a:pt x="2510" y="604"/>
                </a:lnTo>
                <a:lnTo>
                  <a:pt x="2510" y="604"/>
                </a:lnTo>
                <a:lnTo>
                  <a:pt x="2510" y="604"/>
                </a:lnTo>
                <a:lnTo>
                  <a:pt x="2508" y="602"/>
                </a:lnTo>
                <a:lnTo>
                  <a:pt x="2508" y="602"/>
                </a:lnTo>
                <a:lnTo>
                  <a:pt x="2508" y="600"/>
                </a:lnTo>
                <a:lnTo>
                  <a:pt x="2508" y="600"/>
                </a:lnTo>
                <a:lnTo>
                  <a:pt x="2510" y="600"/>
                </a:lnTo>
                <a:lnTo>
                  <a:pt x="2510" y="602"/>
                </a:lnTo>
                <a:lnTo>
                  <a:pt x="2512" y="602"/>
                </a:lnTo>
                <a:lnTo>
                  <a:pt x="2512" y="598"/>
                </a:lnTo>
                <a:lnTo>
                  <a:pt x="2510" y="598"/>
                </a:lnTo>
                <a:lnTo>
                  <a:pt x="2506" y="596"/>
                </a:lnTo>
                <a:lnTo>
                  <a:pt x="2504" y="598"/>
                </a:lnTo>
                <a:lnTo>
                  <a:pt x="2506" y="602"/>
                </a:lnTo>
                <a:lnTo>
                  <a:pt x="2508" y="604"/>
                </a:lnTo>
                <a:close/>
                <a:moveTo>
                  <a:pt x="1624" y="422"/>
                </a:moveTo>
                <a:lnTo>
                  <a:pt x="1622" y="422"/>
                </a:lnTo>
                <a:lnTo>
                  <a:pt x="1622" y="422"/>
                </a:lnTo>
                <a:lnTo>
                  <a:pt x="1620" y="424"/>
                </a:lnTo>
                <a:lnTo>
                  <a:pt x="1620" y="424"/>
                </a:lnTo>
                <a:lnTo>
                  <a:pt x="1624" y="426"/>
                </a:lnTo>
                <a:lnTo>
                  <a:pt x="1624" y="424"/>
                </a:lnTo>
                <a:lnTo>
                  <a:pt x="1624" y="424"/>
                </a:lnTo>
                <a:lnTo>
                  <a:pt x="1626" y="422"/>
                </a:lnTo>
                <a:lnTo>
                  <a:pt x="1626" y="422"/>
                </a:lnTo>
                <a:lnTo>
                  <a:pt x="1624" y="422"/>
                </a:lnTo>
                <a:close/>
                <a:moveTo>
                  <a:pt x="1712" y="698"/>
                </a:moveTo>
                <a:lnTo>
                  <a:pt x="1712" y="698"/>
                </a:lnTo>
                <a:lnTo>
                  <a:pt x="1710" y="698"/>
                </a:lnTo>
                <a:lnTo>
                  <a:pt x="1710" y="698"/>
                </a:lnTo>
                <a:lnTo>
                  <a:pt x="1710" y="698"/>
                </a:lnTo>
                <a:lnTo>
                  <a:pt x="1710" y="698"/>
                </a:lnTo>
                <a:lnTo>
                  <a:pt x="1710" y="700"/>
                </a:lnTo>
                <a:lnTo>
                  <a:pt x="1712" y="700"/>
                </a:lnTo>
                <a:lnTo>
                  <a:pt x="1714" y="700"/>
                </a:lnTo>
                <a:lnTo>
                  <a:pt x="1714" y="698"/>
                </a:lnTo>
                <a:lnTo>
                  <a:pt x="1714" y="698"/>
                </a:lnTo>
                <a:lnTo>
                  <a:pt x="1712" y="698"/>
                </a:lnTo>
                <a:close/>
                <a:moveTo>
                  <a:pt x="1666" y="606"/>
                </a:moveTo>
                <a:lnTo>
                  <a:pt x="1666" y="606"/>
                </a:lnTo>
                <a:lnTo>
                  <a:pt x="1666" y="606"/>
                </a:lnTo>
                <a:lnTo>
                  <a:pt x="1666" y="604"/>
                </a:lnTo>
                <a:lnTo>
                  <a:pt x="1664" y="604"/>
                </a:lnTo>
                <a:lnTo>
                  <a:pt x="1664" y="604"/>
                </a:lnTo>
                <a:lnTo>
                  <a:pt x="1664" y="604"/>
                </a:lnTo>
                <a:lnTo>
                  <a:pt x="1664" y="606"/>
                </a:lnTo>
                <a:lnTo>
                  <a:pt x="1664" y="606"/>
                </a:lnTo>
                <a:lnTo>
                  <a:pt x="1664" y="608"/>
                </a:lnTo>
                <a:lnTo>
                  <a:pt x="1668" y="608"/>
                </a:lnTo>
                <a:lnTo>
                  <a:pt x="1668" y="608"/>
                </a:lnTo>
                <a:lnTo>
                  <a:pt x="1668" y="608"/>
                </a:lnTo>
                <a:lnTo>
                  <a:pt x="1668" y="608"/>
                </a:lnTo>
                <a:lnTo>
                  <a:pt x="1668" y="608"/>
                </a:lnTo>
                <a:lnTo>
                  <a:pt x="1668" y="608"/>
                </a:lnTo>
                <a:lnTo>
                  <a:pt x="1666" y="606"/>
                </a:lnTo>
                <a:lnTo>
                  <a:pt x="1666" y="606"/>
                </a:lnTo>
                <a:lnTo>
                  <a:pt x="1666" y="606"/>
                </a:lnTo>
                <a:close/>
                <a:moveTo>
                  <a:pt x="1699" y="487"/>
                </a:moveTo>
                <a:lnTo>
                  <a:pt x="1703" y="484"/>
                </a:lnTo>
                <a:lnTo>
                  <a:pt x="1703" y="482"/>
                </a:lnTo>
                <a:lnTo>
                  <a:pt x="1703" y="482"/>
                </a:lnTo>
                <a:lnTo>
                  <a:pt x="1703" y="482"/>
                </a:lnTo>
                <a:lnTo>
                  <a:pt x="1701" y="482"/>
                </a:lnTo>
                <a:lnTo>
                  <a:pt x="1699" y="484"/>
                </a:lnTo>
                <a:lnTo>
                  <a:pt x="1699" y="484"/>
                </a:lnTo>
                <a:lnTo>
                  <a:pt x="1697" y="487"/>
                </a:lnTo>
                <a:lnTo>
                  <a:pt x="1697" y="487"/>
                </a:lnTo>
                <a:lnTo>
                  <a:pt x="1697" y="487"/>
                </a:lnTo>
                <a:lnTo>
                  <a:pt x="1699" y="487"/>
                </a:lnTo>
                <a:close/>
                <a:moveTo>
                  <a:pt x="1668" y="593"/>
                </a:moveTo>
                <a:lnTo>
                  <a:pt x="1666" y="593"/>
                </a:lnTo>
                <a:lnTo>
                  <a:pt x="1668" y="593"/>
                </a:lnTo>
                <a:lnTo>
                  <a:pt x="1668" y="593"/>
                </a:lnTo>
                <a:lnTo>
                  <a:pt x="1670" y="596"/>
                </a:lnTo>
                <a:lnTo>
                  <a:pt x="1672" y="596"/>
                </a:lnTo>
                <a:lnTo>
                  <a:pt x="1674" y="593"/>
                </a:lnTo>
                <a:lnTo>
                  <a:pt x="1674" y="591"/>
                </a:lnTo>
                <a:lnTo>
                  <a:pt x="1674" y="591"/>
                </a:lnTo>
                <a:lnTo>
                  <a:pt x="1672" y="591"/>
                </a:lnTo>
                <a:lnTo>
                  <a:pt x="1672" y="591"/>
                </a:lnTo>
                <a:lnTo>
                  <a:pt x="1668" y="591"/>
                </a:lnTo>
                <a:lnTo>
                  <a:pt x="1668" y="591"/>
                </a:lnTo>
                <a:lnTo>
                  <a:pt x="1668" y="591"/>
                </a:lnTo>
                <a:lnTo>
                  <a:pt x="1668" y="591"/>
                </a:lnTo>
                <a:lnTo>
                  <a:pt x="1668" y="591"/>
                </a:lnTo>
                <a:lnTo>
                  <a:pt x="1668" y="593"/>
                </a:lnTo>
                <a:close/>
                <a:moveTo>
                  <a:pt x="2510" y="612"/>
                </a:moveTo>
                <a:lnTo>
                  <a:pt x="2508" y="612"/>
                </a:lnTo>
                <a:lnTo>
                  <a:pt x="2508" y="612"/>
                </a:lnTo>
                <a:lnTo>
                  <a:pt x="2508" y="612"/>
                </a:lnTo>
                <a:lnTo>
                  <a:pt x="2508" y="612"/>
                </a:lnTo>
                <a:lnTo>
                  <a:pt x="2508" y="614"/>
                </a:lnTo>
                <a:lnTo>
                  <a:pt x="2510" y="614"/>
                </a:lnTo>
                <a:lnTo>
                  <a:pt x="2510" y="617"/>
                </a:lnTo>
                <a:lnTo>
                  <a:pt x="2510" y="617"/>
                </a:lnTo>
                <a:lnTo>
                  <a:pt x="2510" y="617"/>
                </a:lnTo>
                <a:lnTo>
                  <a:pt x="2510" y="614"/>
                </a:lnTo>
                <a:lnTo>
                  <a:pt x="2510" y="614"/>
                </a:lnTo>
                <a:lnTo>
                  <a:pt x="2510" y="612"/>
                </a:lnTo>
                <a:lnTo>
                  <a:pt x="2510" y="612"/>
                </a:lnTo>
                <a:close/>
                <a:moveTo>
                  <a:pt x="1284" y="71"/>
                </a:moveTo>
                <a:lnTo>
                  <a:pt x="1289" y="71"/>
                </a:lnTo>
                <a:lnTo>
                  <a:pt x="1293" y="69"/>
                </a:lnTo>
                <a:lnTo>
                  <a:pt x="1295" y="69"/>
                </a:lnTo>
                <a:lnTo>
                  <a:pt x="1297" y="69"/>
                </a:lnTo>
                <a:lnTo>
                  <a:pt x="1299" y="69"/>
                </a:lnTo>
                <a:lnTo>
                  <a:pt x="1307" y="69"/>
                </a:lnTo>
                <a:lnTo>
                  <a:pt x="1305" y="69"/>
                </a:lnTo>
                <a:lnTo>
                  <a:pt x="1295" y="76"/>
                </a:lnTo>
                <a:lnTo>
                  <a:pt x="1295" y="76"/>
                </a:lnTo>
                <a:lnTo>
                  <a:pt x="1297" y="78"/>
                </a:lnTo>
                <a:lnTo>
                  <a:pt x="1299" y="78"/>
                </a:lnTo>
                <a:lnTo>
                  <a:pt x="1318" y="74"/>
                </a:lnTo>
                <a:lnTo>
                  <a:pt x="1326" y="71"/>
                </a:lnTo>
                <a:lnTo>
                  <a:pt x="1331" y="71"/>
                </a:lnTo>
                <a:lnTo>
                  <a:pt x="1339" y="74"/>
                </a:lnTo>
                <a:lnTo>
                  <a:pt x="1339" y="74"/>
                </a:lnTo>
                <a:lnTo>
                  <a:pt x="1331" y="74"/>
                </a:lnTo>
                <a:lnTo>
                  <a:pt x="1324" y="74"/>
                </a:lnTo>
                <a:lnTo>
                  <a:pt x="1320" y="76"/>
                </a:lnTo>
                <a:lnTo>
                  <a:pt x="1312" y="78"/>
                </a:lnTo>
                <a:lnTo>
                  <a:pt x="1310" y="80"/>
                </a:lnTo>
                <a:lnTo>
                  <a:pt x="1310" y="80"/>
                </a:lnTo>
                <a:lnTo>
                  <a:pt x="1316" y="82"/>
                </a:lnTo>
                <a:lnTo>
                  <a:pt x="1314" y="82"/>
                </a:lnTo>
                <a:lnTo>
                  <a:pt x="1310" y="84"/>
                </a:lnTo>
                <a:lnTo>
                  <a:pt x="1305" y="86"/>
                </a:lnTo>
                <a:lnTo>
                  <a:pt x="1303" y="86"/>
                </a:lnTo>
                <a:lnTo>
                  <a:pt x="1307" y="88"/>
                </a:lnTo>
                <a:lnTo>
                  <a:pt x="1310" y="90"/>
                </a:lnTo>
                <a:lnTo>
                  <a:pt x="1312" y="90"/>
                </a:lnTo>
                <a:lnTo>
                  <a:pt x="1320" y="88"/>
                </a:lnTo>
                <a:lnTo>
                  <a:pt x="1343" y="88"/>
                </a:lnTo>
                <a:lnTo>
                  <a:pt x="1354" y="86"/>
                </a:lnTo>
                <a:lnTo>
                  <a:pt x="1364" y="82"/>
                </a:lnTo>
                <a:lnTo>
                  <a:pt x="1370" y="82"/>
                </a:lnTo>
                <a:lnTo>
                  <a:pt x="1372" y="82"/>
                </a:lnTo>
                <a:lnTo>
                  <a:pt x="1377" y="82"/>
                </a:lnTo>
                <a:lnTo>
                  <a:pt x="1375" y="82"/>
                </a:lnTo>
                <a:lnTo>
                  <a:pt x="1364" y="86"/>
                </a:lnTo>
                <a:lnTo>
                  <a:pt x="1356" y="90"/>
                </a:lnTo>
                <a:lnTo>
                  <a:pt x="1349" y="90"/>
                </a:lnTo>
                <a:lnTo>
                  <a:pt x="1341" y="90"/>
                </a:lnTo>
                <a:lnTo>
                  <a:pt x="1326" y="90"/>
                </a:lnTo>
                <a:lnTo>
                  <a:pt x="1316" y="92"/>
                </a:lnTo>
                <a:lnTo>
                  <a:pt x="1314" y="95"/>
                </a:lnTo>
                <a:lnTo>
                  <a:pt x="1316" y="95"/>
                </a:lnTo>
                <a:lnTo>
                  <a:pt x="1316" y="97"/>
                </a:lnTo>
                <a:lnTo>
                  <a:pt x="1318" y="97"/>
                </a:lnTo>
                <a:lnTo>
                  <a:pt x="1320" y="97"/>
                </a:lnTo>
                <a:lnTo>
                  <a:pt x="1324" y="99"/>
                </a:lnTo>
                <a:lnTo>
                  <a:pt x="1328" y="101"/>
                </a:lnTo>
                <a:lnTo>
                  <a:pt x="1333" y="101"/>
                </a:lnTo>
                <a:lnTo>
                  <a:pt x="1337" y="103"/>
                </a:lnTo>
                <a:lnTo>
                  <a:pt x="1343" y="103"/>
                </a:lnTo>
                <a:lnTo>
                  <a:pt x="1345" y="101"/>
                </a:lnTo>
                <a:lnTo>
                  <a:pt x="1358" y="92"/>
                </a:lnTo>
                <a:lnTo>
                  <a:pt x="1362" y="90"/>
                </a:lnTo>
                <a:lnTo>
                  <a:pt x="1364" y="90"/>
                </a:lnTo>
                <a:lnTo>
                  <a:pt x="1381" y="88"/>
                </a:lnTo>
                <a:lnTo>
                  <a:pt x="1402" y="86"/>
                </a:lnTo>
                <a:lnTo>
                  <a:pt x="1400" y="88"/>
                </a:lnTo>
                <a:lnTo>
                  <a:pt x="1381" y="90"/>
                </a:lnTo>
                <a:lnTo>
                  <a:pt x="1372" y="90"/>
                </a:lnTo>
                <a:lnTo>
                  <a:pt x="1366" y="92"/>
                </a:lnTo>
                <a:lnTo>
                  <a:pt x="1358" y="99"/>
                </a:lnTo>
                <a:lnTo>
                  <a:pt x="1356" y="101"/>
                </a:lnTo>
                <a:lnTo>
                  <a:pt x="1354" y="103"/>
                </a:lnTo>
                <a:lnTo>
                  <a:pt x="1354" y="103"/>
                </a:lnTo>
                <a:lnTo>
                  <a:pt x="1354" y="105"/>
                </a:lnTo>
                <a:lnTo>
                  <a:pt x="1358" y="105"/>
                </a:lnTo>
                <a:lnTo>
                  <a:pt x="1360" y="105"/>
                </a:lnTo>
                <a:lnTo>
                  <a:pt x="1366" y="105"/>
                </a:lnTo>
                <a:lnTo>
                  <a:pt x="1372" y="107"/>
                </a:lnTo>
                <a:lnTo>
                  <a:pt x="1375" y="107"/>
                </a:lnTo>
                <a:lnTo>
                  <a:pt x="1385" y="107"/>
                </a:lnTo>
                <a:lnTo>
                  <a:pt x="1387" y="107"/>
                </a:lnTo>
                <a:lnTo>
                  <a:pt x="1389" y="105"/>
                </a:lnTo>
                <a:lnTo>
                  <a:pt x="1393" y="105"/>
                </a:lnTo>
                <a:lnTo>
                  <a:pt x="1395" y="103"/>
                </a:lnTo>
                <a:lnTo>
                  <a:pt x="1400" y="101"/>
                </a:lnTo>
                <a:lnTo>
                  <a:pt x="1408" y="101"/>
                </a:lnTo>
                <a:lnTo>
                  <a:pt x="1412" y="99"/>
                </a:lnTo>
                <a:lnTo>
                  <a:pt x="1416" y="99"/>
                </a:lnTo>
                <a:lnTo>
                  <a:pt x="1414" y="101"/>
                </a:lnTo>
                <a:lnTo>
                  <a:pt x="1408" y="103"/>
                </a:lnTo>
                <a:lnTo>
                  <a:pt x="1406" y="105"/>
                </a:lnTo>
                <a:lnTo>
                  <a:pt x="1410" y="105"/>
                </a:lnTo>
                <a:lnTo>
                  <a:pt x="1414" y="105"/>
                </a:lnTo>
                <a:lnTo>
                  <a:pt x="1427" y="103"/>
                </a:lnTo>
                <a:lnTo>
                  <a:pt x="1429" y="103"/>
                </a:lnTo>
                <a:lnTo>
                  <a:pt x="1433" y="103"/>
                </a:lnTo>
                <a:lnTo>
                  <a:pt x="1446" y="99"/>
                </a:lnTo>
                <a:lnTo>
                  <a:pt x="1452" y="97"/>
                </a:lnTo>
                <a:lnTo>
                  <a:pt x="1454" y="95"/>
                </a:lnTo>
                <a:lnTo>
                  <a:pt x="1456" y="95"/>
                </a:lnTo>
                <a:lnTo>
                  <a:pt x="1456" y="92"/>
                </a:lnTo>
                <a:lnTo>
                  <a:pt x="1458" y="90"/>
                </a:lnTo>
                <a:lnTo>
                  <a:pt x="1458" y="88"/>
                </a:lnTo>
                <a:lnTo>
                  <a:pt x="1460" y="86"/>
                </a:lnTo>
                <a:lnTo>
                  <a:pt x="1463" y="86"/>
                </a:lnTo>
                <a:lnTo>
                  <a:pt x="1465" y="86"/>
                </a:lnTo>
                <a:lnTo>
                  <a:pt x="1467" y="86"/>
                </a:lnTo>
                <a:lnTo>
                  <a:pt x="1473" y="82"/>
                </a:lnTo>
                <a:lnTo>
                  <a:pt x="1477" y="80"/>
                </a:lnTo>
                <a:lnTo>
                  <a:pt x="1494" y="76"/>
                </a:lnTo>
                <a:lnTo>
                  <a:pt x="1492" y="78"/>
                </a:lnTo>
                <a:lnTo>
                  <a:pt x="1483" y="80"/>
                </a:lnTo>
                <a:lnTo>
                  <a:pt x="1473" y="86"/>
                </a:lnTo>
                <a:lnTo>
                  <a:pt x="1471" y="86"/>
                </a:lnTo>
                <a:lnTo>
                  <a:pt x="1469" y="90"/>
                </a:lnTo>
                <a:lnTo>
                  <a:pt x="1469" y="90"/>
                </a:lnTo>
                <a:lnTo>
                  <a:pt x="1467" y="92"/>
                </a:lnTo>
                <a:lnTo>
                  <a:pt x="1469" y="95"/>
                </a:lnTo>
                <a:lnTo>
                  <a:pt x="1477" y="95"/>
                </a:lnTo>
                <a:lnTo>
                  <a:pt x="1486" y="95"/>
                </a:lnTo>
                <a:lnTo>
                  <a:pt x="1490" y="95"/>
                </a:lnTo>
                <a:lnTo>
                  <a:pt x="1494" y="95"/>
                </a:lnTo>
                <a:lnTo>
                  <a:pt x="1494" y="95"/>
                </a:lnTo>
                <a:lnTo>
                  <a:pt x="1490" y="97"/>
                </a:lnTo>
                <a:lnTo>
                  <a:pt x="1486" y="97"/>
                </a:lnTo>
                <a:lnTo>
                  <a:pt x="1473" y="99"/>
                </a:lnTo>
                <a:lnTo>
                  <a:pt x="1454" y="103"/>
                </a:lnTo>
                <a:lnTo>
                  <a:pt x="1454" y="103"/>
                </a:lnTo>
                <a:lnTo>
                  <a:pt x="1448" y="107"/>
                </a:lnTo>
                <a:lnTo>
                  <a:pt x="1435" y="109"/>
                </a:lnTo>
                <a:lnTo>
                  <a:pt x="1412" y="111"/>
                </a:lnTo>
                <a:lnTo>
                  <a:pt x="1408" y="113"/>
                </a:lnTo>
                <a:lnTo>
                  <a:pt x="1406" y="113"/>
                </a:lnTo>
                <a:lnTo>
                  <a:pt x="1406" y="115"/>
                </a:lnTo>
                <a:lnTo>
                  <a:pt x="1410" y="118"/>
                </a:lnTo>
                <a:lnTo>
                  <a:pt x="1414" y="122"/>
                </a:lnTo>
                <a:lnTo>
                  <a:pt x="1423" y="126"/>
                </a:lnTo>
                <a:lnTo>
                  <a:pt x="1425" y="128"/>
                </a:lnTo>
                <a:lnTo>
                  <a:pt x="1429" y="130"/>
                </a:lnTo>
                <a:lnTo>
                  <a:pt x="1431" y="132"/>
                </a:lnTo>
                <a:lnTo>
                  <a:pt x="1433" y="134"/>
                </a:lnTo>
                <a:lnTo>
                  <a:pt x="1437" y="134"/>
                </a:lnTo>
                <a:lnTo>
                  <a:pt x="1444" y="134"/>
                </a:lnTo>
                <a:lnTo>
                  <a:pt x="1448" y="134"/>
                </a:lnTo>
                <a:lnTo>
                  <a:pt x="1446" y="136"/>
                </a:lnTo>
                <a:lnTo>
                  <a:pt x="1442" y="136"/>
                </a:lnTo>
                <a:lnTo>
                  <a:pt x="1439" y="136"/>
                </a:lnTo>
                <a:lnTo>
                  <a:pt x="1433" y="136"/>
                </a:lnTo>
                <a:lnTo>
                  <a:pt x="1427" y="136"/>
                </a:lnTo>
                <a:lnTo>
                  <a:pt x="1425" y="134"/>
                </a:lnTo>
                <a:lnTo>
                  <a:pt x="1423" y="132"/>
                </a:lnTo>
                <a:lnTo>
                  <a:pt x="1419" y="132"/>
                </a:lnTo>
                <a:lnTo>
                  <a:pt x="1414" y="128"/>
                </a:lnTo>
                <a:lnTo>
                  <a:pt x="1410" y="124"/>
                </a:lnTo>
                <a:lnTo>
                  <a:pt x="1406" y="122"/>
                </a:lnTo>
                <a:lnTo>
                  <a:pt x="1400" y="120"/>
                </a:lnTo>
                <a:lnTo>
                  <a:pt x="1395" y="118"/>
                </a:lnTo>
                <a:lnTo>
                  <a:pt x="1389" y="115"/>
                </a:lnTo>
                <a:lnTo>
                  <a:pt x="1381" y="115"/>
                </a:lnTo>
                <a:lnTo>
                  <a:pt x="1375" y="115"/>
                </a:lnTo>
                <a:lnTo>
                  <a:pt x="1358" y="113"/>
                </a:lnTo>
                <a:lnTo>
                  <a:pt x="1354" y="115"/>
                </a:lnTo>
                <a:lnTo>
                  <a:pt x="1354" y="120"/>
                </a:lnTo>
                <a:lnTo>
                  <a:pt x="1356" y="124"/>
                </a:lnTo>
                <a:lnTo>
                  <a:pt x="1356" y="130"/>
                </a:lnTo>
                <a:lnTo>
                  <a:pt x="1360" y="132"/>
                </a:lnTo>
                <a:lnTo>
                  <a:pt x="1362" y="132"/>
                </a:lnTo>
                <a:lnTo>
                  <a:pt x="1370" y="134"/>
                </a:lnTo>
                <a:lnTo>
                  <a:pt x="1372" y="134"/>
                </a:lnTo>
                <a:lnTo>
                  <a:pt x="1375" y="136"/>
                </a:lnTo>
                <a:lnTo>
                  <a:pt x="1379" y="141"/>
                </a:lnTo>
                <a:lnTo>
                  <a:pt x="1383" y="145"/>
                </a:lnTo>
                <a:lnTo>
                  <a:pt x="1385" y="147"/>
                </a:lnTo>
                <a:lnTo>
                  <a:pt x="1387" y="149"/>
                </a:lnTo>
                <a:lnTo>
                  <a:pt x="1391" y="151"/>
                </a:lnTo>
                <a:lnTo>
                  <a:pt x="1395" y="153"/>
                </a:lnTo>
                <a:lnTo>
                  <a:pt x="1398" y="155"/>
                </a:lnTo>
                <a:lnTo>
                  <a:pt x="1393" y="155"/>
                </a:lnTo>
                <a:lnTo>
                  <a:pt x="1389" y="153"/>
                </a:lnTo>
                <a:lnTo>
                  <a:pt x="1387" y="153"/>
                </a:lnTo>
                <a:lnTo>
                  <a:pt x="1385" y="153"/>
                </a:lnTo>
                <a:lnTo>
                  <a:pt x="1383" y="153"/>
                </a:lnTo>
                <a:lnTo>
                  <a:pt x="1383" y="153"/>
                </a:lnTo>
                <a:lnTo>
                  <a:pt x="1383" y="155"/>
                </a:lnTo>
                <a:lnTo>
                  <a:pt x="1385" y="157"/>
                </a:lnTo>
                <a:lnTo>
                  <a:pt x="1387" y="157"/>
                </a:lnTo>
                <a:lnTo>
                  <a:pt x="1389" y="157"/>
                </a:lnTo>
                <a:lnTo>
                  <a:pt x="1393" y="157"/>
                </a:lnTo>
                <a:lnTo>
                  <a:pt x="1404" y="157"/>
                </a:lnTo>
                <a:lnTo>
                  <a:pt x="1410" y="159"/>
                </a:lnTo>
                <a:lnTo>
                  <a:pt x="1414" y="159"/>
                </a:lnTo>
                <a:lnTo>
                  <a:pt x="1416" y="159"/>
                </a:lnTo>
                <a:lnTo>
                  <a:pt x="1419" y="157"/>
                </a:lnTo>
                <a:lnTo>
                  <a:pt x="1421" y="157"/>
                </a:lnTo>
                <a:lnTo>
                  <a:pt x="1423" y="157"/>
                </a:lnTo>
                <a:lnTo>
                  <a:pt x="1423" y="157"/>
                </a:lnTo>
                <a:lnTo>
                  <a:pt x="1421" y="159"/>
                </a:lnTo>
                <a:lnTo>
                  <a:pt x="1419" y="162"/>
                </a:lnTo>
                <a:lnTo>
                  <a:pt x="1416" y="162"/>
                </a:lnTo>
                <a:lnTo>
                  <a:pt x="1414" y="162"/>
                </a:lnTo>
                <a:lnTo>
                  <a:pt x="1406" y="162"/>
                </a:lnTo>
                <a:lnTo>
                  <a:pt x="1404" y="162"/>
                </a:lnTo>
                <a:lnTo>
                  <a:pt x="1402" y="164"/>
                </a:lnTo>
                <a:lnTo>
                  <a:pt x="1400" y="164"/>
                </a:lnTo>
                <a:lnTo>
                  <a:pt x="1398" y="162"/>
                </a:lnTo>
                <a:lnTo>
                  <a:pt x="1391" y="162"/>
                </a:lnTo>
                <a:lnTo>
                  <a:pt x="1379" y="159"/>
                </a:lnTo>
                <a:lnTo>
                  <a:pt x="1377" y="159"/>
                </a:lnTo>
                <a:lnTo>
                  <a:pt x="1372" y="159"/>
                </a:lnTo>
                <a:lnTo>
                  <a:pt x="1366" y="162"/>
                </a:lnTo>
                <a:lnTo>
                  <a:pt x="1358" y="162"/>
                </a:lnTo>
                <a:lnTo>
                  <a:pt x="1349" y="164"/>
                </a:lnTo>
                <a:lnTo>
                  <a:pt x="1347" y="168"/>
                </a:lnTo>
                <a:lnTo>
                  <a:pt x="1345" y="170"/>
                </a:lnTo>
                <a:lnTo>
                  <a:pt x="1343" y="172"/>
                </a:lnTo>
                <a:lnTo>
                  <a:pt x="1341" y="174"/>
                </a:lnTo>
                <a:lnTo>
                  <a:pt x="1341" y="178"/>
                </a:lnTo>
                <a:lnTo>
                  <a:pt x="1339" y="183"/>
                </a:lnTo>
                <a:lnTo>
                  <a:pt x="1343" y="185"/>
                </a:lnTo>
                <a:lnTo>
                  <a:pt x="1349" y="185"/>
                </a:lnTo>
                <a:lnTo>
                  <a:pt x="1351" y="183"/>
                </a:lnTo>
                <a:lnTo>
                  <a:pt x="1356" y="183"/>
                </a:lnTo>
                <a:lnTo>
                  <a:pt x="1360" y="178"/>
                </a:lnTo>
                <a:lnTo>
                  <a:pt x="1362" y="176"/>
                </a:lnTo>
                <a:lnTo>
                  <a:pt x="1360" y="183"/>
                </a:lnTo>
                <a:lnTo>
                  <a:pt x="1358" y="185"/>
                </a:lnTo>
                <a:lnTo>
                  <a:pt x="1368" y="185"/>
                </a:lnTo>
                <a:lnTo>
                  <a:pt x="1370" y="183"/>
                </a:lnTo>
                <a:lnTo>
                  <a:pt x="1372" y="183"/>
                </a:lnTo>
                <a:lnTo>
                  <a:pt x="1377" y="178"/>
                </a:lnTo>
                <a:lnTo>
                  <a:pt x="1379" y="172"/>
                </a:lnTo>
                <a:lnTo>
                  <a:pt x="1377" y="180"/>
                </a:lnTo>
                <a:lnTo>
                  <a:pt x="1383" y="180"/>
                </a:lnTo>
                <a:lnTo>
                  <a:pt x="1385" y="180"/>
                </a:lnTo>
                <a:lnTo>
                  <a:pt x="1387" y="183"/>
                </a:lnTo>
                <a:lnTo>
                  <a:pt x="1383" y="183"/>
                </a:lnTo>
                <a:lnTo>
                  <a:pt x="1383" y="183"/>
                </a:lnTo>
                <a:lnTo>
                  <a:pt x="1377" y="187"/>
                </a:lnTo>
                <a:lnTo>
                  <a:pt x="1372" y="187"/>
                </a:lnTo>
                <a:lnTo>
                  <a:pt x="1368" y="191"/>
                </a:lnTo>
                <a:lnTo>
                  <a:pt x="1372" y="195"/>
                </a:lnTo>
                <a:lnTo>
                  <a:pt x="1372" y="201"/>
                </a:lnTo>
                <a:lnTo>
                  <a:pt x="1375" y="204"/>
                </a:lnTo>
                <a:lnTo>
                  <a:pt x="1379" y="204"/>
                </a:lnTo>
                <a:lnTo>
                  <a:pt x="1383" y="201"/>
                </a:lnTo>
                <a:lnTo>
                  <a:pt x="1389" y="204"/>
                </a:lnTo>
                <a:lnTo>
                  <a:pt x="1391" y="204"/>
                </a:lnTo>
                <a:lnTo>
                  <a:pt x="1393" y="201"/>
                </a:lnTo>
                <a:lnTo>
                  <a:pt x="1400" y="199"/>
                </a:lnTo>
                <a:lnTo>
                  <a:pt x="1402" y="197"/>
                </a:lnTo>
                <a:lnTo>
                  <a:pt x="1410" y="189"/>
                </a:lnTo>
                <a:lnTo>
                  <a:pt x="1410" y="189"/>
                </a:lnTo>
                <a:lnTo>
                  <a:pt x="1410" y="189"/>
                </a:lnTo>
                <a:lnTo>
                  <a:pt x="1410" y="191"/>
                </a:lnTo>
                <a:lnTo>
                  <a:pt x="1410" y="193"/>
                </a:lnTo>
                <a:lnTo>
                  <a:pt x="1406" y="195"/>
                </a:lnTo>
                <a:lnTo>
                  <a:pt x="1402" y="201"/>
                </a:lnTo>
                <a:lnTo>
                  <a:pt x="1398" y="204"/>
                </a:lnTo>
                <a:lnTo>
                  <a:pt x="1398" y="204"/>
                </a:lnTo>
                <a:lnTo>
                  <a:pt x="1395" y="206"/>
                </a:lnTo>
                <a:lnTo>
                  <a:pt x="1395" y="206"/>
                </a:lnTo>
                <a:lnTo>
                  <a:pt x="1391" y="206"/>
                </a:lnTo>
                <a:lnTo>
                  <a:pt x="1383" y="208"/>
                </a:lnTo>
                <a:lnTo>
                  <a:pt x="1381" y="208"/>
                </a:lnTo>
                <a:lnTo>
                  <a:pt x="1377" y="208"/>
                </a:lnTo>
                <a:lnTo>
                  <a:pt x="1368" y="204"/>
                </a:lnTo>
                <a:lnTo>
                  <a:pt x="1366" y="204"/>
                </a:lnTo>
                <a:lnTo>
                  <a:pt x="1364" y="199"/>
                </a:lnTo>
                <a:lnTo>
                  <a:pt x="1360" y="195"/>
                </a:lnTo>
                <a:lnTo>
                  <a:pt x="1356" y="193"/>
                </a:lnTo>
                <a:lnTo>
                  <a:pt x="1351" y="193"/>
                </a:lnTo>
                <a:lnTo>
                  <a:pt x="1347" y="191"/>
                </a:lnTo>
                <a:lnTo>
                  <a:pt x="1343" y="191"/>
                </a:lnTo>
                <a:lnTo>
                  <a:pt x="1341" y="191"/>
                </a:lnTo>
                <a:lnTo>
                  <a:pt x="1337" y="193"/>
                </a:lnTo>
                <a:lnTo>
                  <a:pt x="1333" y="195"/>
                </a:lnTo>
                <a:lnTo>
                  <a:pt x="1331" y="197"/>
                </a:lnTo>
                <a:lnTo>
                  <a:pt x="1335" y="199"/>
                </a:lnTo>
                <a:lnTo>
                  <a:pt x="1337" y="204"/>
                </a:lnTo>
                <a:lnTo>
                  <a:pt x="1337" y="206"/>
                </a:lnTo>
                <a:lnTo>
                  <a:pt x="1339" y="206"/>
                </a:lnTo>
                <a:lnTo>
                  <a:pt x="1341" y="208"/>
                </a:lnTo>
                <a:lnTo>
                  <a:pt x="1343" y="208"/>
                </a:lnTo>
                <a:lnTo>
                  <a:pt x="1345" y="208"/>
                </a:lnTo>
                <a:lnTo>
                  <a:pt x="1345" y="210"/>
                </a:lnTo>
                <a:lnTo>
                  <a:pt x="1349" y="212"/>
                </a:lnTo>
                <a:lnTo>
                  <a:pt x="1349" y="212"/>
                </a:lnTo>
                <a:lnTo>
                  <a:pt x="1349" y="214"/>
                </a:lnTo>
                <a:lnTo>
                  <a:pt x="1347" y="214"/>
                </a:lnTo>
                <a:lnTo>
                  <a:pt x="1343" y="214"/>
                </a:lnTo>
                <a:lnTo>
                  <a:pt x="1339" y="214"/>
                </a:lnTo>
                <a:lnTo>
                  <a:pt x="1335" y="214"/>
                </a:lnTo>
                <a:lnTo>
                  <a:pt x="1331" y="214"/>
                </a:lnTo>
                <a:lnTo>
                  <a:pt x="1326" y="216"/>
                </a:lnTo>
                <a:lnTo>
                  <a:pt x="1324" y="216"/>
                </a:lnTo>
                <a:lnTo>
                  <a:pt x="1322" y="218"/>
                </a:lnTo>
                <a:lnTo>
                  <a:pt x="1312" y="224"/>
                </a:lnTo>
                <a:lnTo>
                  <a:pt x="1310" y="229"/>
                </a:lnTo>
                <a:lnTo>
                  <a:pt x="1310" y="233"/>
                </a:lnTo>
                <a:lnTo>
                  <a:pt x="1314" y="235"/>
                </a:lnTo>
                <a:lnTo>
                  <a:pt x="1322" y="235"/>
                </a:lnTo>
                <a:lnTo>
                  <a:pt x="1324" y="235"/>
                </a:lnTo>
                <a:lnTo>
                  <a:pt x="1324" y="233"/>
                </a:lnTo>
                <a:lnTo>
                  <a:pt x="1324" y="229"/>
                </a:lnTo>
                <a:lnTo>
                  <a:pt x="1326" y="224"/>
                </a:lnTo>
                <a:lnTo>
                  <a:pt x="1326" y="231"/>
                </a:lnTo>
                <a:lnTo>
                  <a:pt x="1326" y="237"/>
                </a:lnTo>
                <a:lnTo>
                  <a:pt x="1331" y="235"/>
                </a:lnTo>
                <a:lnTo>
                  <a:pt x="1341" y="237"/>
                </a:lnTo>
                <a:lnTo>
                  <a:pt x="1341" y="231"/>
                </a:lnTo>
                <a:lnTo>
                  <a:pt x="1343" y="235"/>
                </a:lnTo>
                <a:lnTo>
                  <a:pt x="1347" y="235"/>
                </a:lnTo>
                <a:lnTo>
                  <a:pt x="1351" y="237"/>
                </a:lnTo>
                <a:lnTo>
                  <a:pt x="1354" y="233"/>
                </a:lnTo>
                <a:lnTo>
                  <a:pt x="1356" y="231"/>
                </a:lnTo>
                <a:lnTo>
                  <a:pt x="1356" y="231"/>
                </a:lnTo>
                <a:lnTo>
                  <a:pt x="1356" y="233"/>
                </a:lnTo>
                <a:lnTo>
                  <a:pt x="1358" y="233"/>
                </a:lnTo>
                <a:lnTo>
                  <a:pt x="1360" y="235"/>
                </a:lnTo>
                <a:lnTo>
                  <a:pt x="1366" y="237"/>
                </a:lnTo>
                <a:lnTo>
                  <a:pt x="1370" y="239"/>
                </a:lnTo>
                <a:lnTo>
                  <a:pt x="1375" y="239"/>
                </a:lnTo>
                <a:lnTo>
                  <a:pt x="1387" y="237"/>
                </a:lnTo>
                <a:lnTo>
                  <a:pt x="1387" y="229"/>
                </a:lnTo>
                <a:lnTo>
                  <a:pt x="1391" y="233"/>
                </a:lnTo>
                <a:lnTo>
                  <a:pt x="1393" y="235"/>
                </a:lnTo>
                <a:lnTo>
                  <a:pt x="1400" y="235"/>
                </a:lnTo>
                <a:lnTo>
                  <a:pt x="1416" y="235"/>
                </a:lnTo>
                <a:lnTo>
                  <a:pt x="1416" y="233"/>
                </a:lnTo>
                <a:lnTo>
                  <a:pt x="1416" y="231"/>
                </a:lnTo>
                <a:lnTo>
                  <a:pt x="1414" y="229"/>
                </a:lnTo>
                <a:lnTo>
                  <a:pt x="1412" y="227"/>
                </a:lnTo>
                <a:lnTo>
                  <a:pt x="1412" y="227"/>
                </a:lnTo>
                <a:lnTo>
                  <a:pt x="1414" y="229"/>
                </a:lnTo>
                <a:lnTo>
                  <a:pt x="1414" y="229"/>
                </a:lnTo>
                <a:lnTo>
                  <a:pt x="1416" y="229"/>
                </a:lnTo>
                <a:lnTo>
                  <a:pt x="1419" y="229"/>
                </a:lnTo>
                <a:lnTo>
                  <a:pt x="1419" y="229"/>
                </a:lnTo>
                <a:lnTo>
                  <a:pt x="1423" y="233"/>
                </a:lnTo>
                <a:lnTo>
                  <a:pt x="1425" y="233"/>
                </a:lnTo>
                <a:lnTo>
                  <a:pt x="1425" y="233"/>
                </a:lnTo>
                <a:lnTo>
                  <a:pt x="1427" y="233"/>
                </a:lnTo>
                <a:lnTo>
                  <a:pt x="1429" y="233"/>
                </a:lnTo>
                <a:lnTo>
                  <a:pt x="1431" y="233"/>
                </a:lnTo>
                <a:lnTo>
                  <a:pt x="1433" y="233"/>
                </a:lnTo>
                <a:lnTo>
                  <a:pt x="1435" y="235"/>
                </a:lnTo>
                <a:lnTo>
                  <a:pt x="1437" y="237"/>
                </a:lnTo>
                <a:lnTo>
                  <a:pt x="1437" y="237"/>
                </a:lnTo>
                <a:lnTo>
                  <a:pt x="1435" y="239"/>
                </a:lnTo>
                <a:lnTo>
                  <a:pt x="1435" y="241"/>
                </a:lnTo>
                <a:lnTo>
                  <a:pt x="1435" y="241"/>
                </a:lnTo>
                <a:lnTo>
                  <a:pt x="1435" y="243"/>
                </a:lnTo>
                <a:lnTo>
                  <a:pt x="1437" y="243"/>
                </a:lnTo>
                <a:lnTo>
                  <a:pt x="1439" y="243"/>
                </a:lnTo>
                <a:lnTo>
                  <a:pt x="1446" y="241"/>
                </a:lnTo>
                <a:lnTo>
                  <a:pt x="1450" y="241"/>
                </a:lnTo>
                <a:lnTo>
                  <a:pt x="1456" y="239"/>
                </a:lnTo>
                <a:lnTo>
                  <a:pt x="1458" y="237"/>
                </a:lnTo>
                <a:lnTo>
                  <a:pt x="1460" y="237"/>
                </a:lnTo>
                <a:lnTo>
                  <a:pt x="1465" y="235"/>
                </a:lnTo>
                <a:lnTo>
                  <a:pt x="1473" y="231"/>
                </a:lnTo>
                <a:lnTo>
                  <a:pt x="1475" y="229"/>
                </a:lnTo>
                <a:lnTo>
                  <a:pt x="1477" y="227"/>
                </a:lnTo>
                <a:lnTo>
                  <a:pt x="1477" y="222"/>
                </a:lnTo>
                <a:lnTo>
                  <a:pt x="1475" y="220"/>
                </a:lnTo>
                <a:lnTo>
                  <a:pt x="1473" y="218"/>
                </a:lnTo>
                <a:lnTo>
                  <a:pt x="1473" y="218"/>
                </a:lnTo>
                <a:lnTo>
                  <a:pt x="1471" y="220"/>
                </a:lnTo>
                <a:lnTo>
                  <a:pt x="1469" y="220"/>
                </a:lnTo>
                <a:lnTo>
                  <a:pt x="1467" y="222"/>
                </a:lnTo>
                <a:lnTo>
                  <a:pt x="1463" y="222"/>
                </a:lnTo>
                <a:lnTo>
                  <a:pt x="1460" y="220"/>
                </a:lnTo>
                <a:lnTo>
                  <a:pt x="1458" y="218"/>
                </a:lnTo>
                <a:lnTo>
                  <a:pt x="1458" y="218"/>
                </a:lnTo>
                <a:lnTo>
                  <a:pt x="1458" y="216"/>
                </a:lnTo>
                <a:lnTo>
                  <a:pt x="1458" y="214"/>
                </a:lnTo>
                <a:lnTo>
                  <a:pt x="1456" y="212"/>
                </a:lnTo>
                <a:lnTo>
                  <a:pt x="1450" y="212"/>
                </a:lnTo>
                <a:lnTo>
                  <a:pt x="1446" y="214"/>
                </a:lnTo>
                <a:lnTo>
                  <a:pt x="1446" y="214"/>
                </a:lnTo>
                <a:lnTo>
                  <a:pt x="1439" y="212"/>
                </a:lnTo>
                <a:lnTo>
                  <a:pt x="1437" y="210"/>
                </a:lnTo>
                <a:lnTo>
                  <a:pt x="1433" y="210"/>
                </a:lnTo>
                <a:lnTo>
                  <a:pt x="1431" y="210"/>
                </a:lnTo>
                <a:lnTo>
                  <a:pt x="1427" y="212"/>
                </a:lnTo>
                <a:lnTo>
                  <a:pt x="1423" y="212"/>
                </a:lnTo>
                <a:lnTo>
                  <a:pt x="1423" y="212"/>
                </a:lnTo>
                <a:lnTo>
                  <a:pt x="1421" y="212"/>
                </a:lnTo>
                <a:lnTo>
                  <a:pt x="1419" y="210"/>
                </a:lnTo>
                <a:lnTo>
                  <a:pt x="1419" y="210"/>
                </a:lnTo>
                <a:lnTo>
                  <a:pt x="1423" y="210"/>
                </a:lnTo>
                <a:lnTo>
                  <a:pt x="1427" y="210"/>
                </a:lnTo>
                <a:lnTo>
                  <a:pt x="1429" y="208"/>
                </a:lnTo>
                <a:lnTo>
                  <a:pt x="1431" y="208"/>
                </a:lnTo>
                <a:lnTo>
                  <a:pt x="1429" y="208"/>
                </a:lnTo>
                <a:lnTo>
                  <a:pt x="1427" y="206"/>
                </a:lnTo>
                <a:lnTo>
                  <a:pt x="1425" y="204"/>
                </a:lnTo>
                <a:lnTo>
                  <a:pt x="1425" y="201"/>
                </a:lnTo>
                <a:lnTo>
                  <a:pt x="1427" y="204"/>
                </a:lnTo>
                <a:lnTo>
                  <a:pt x="1429" y="204"/>
                </a:lnTo>
                <a:lnTo>
                  <a:pt x="1435" y="208"/>
                </a:lnTo>
                <a:lnTo>
                  <a:pt x="1439" y="210"/>
                </a:lnTo>
                <a:lnTo>
                  <a:pt x="1444" y="210"/>
                </a:lnTo>
                <a:lnTo>
                  <a:pt x="1450" y="210"/>
                </a:lnTo>
                <a:lnTo>
                  <a:pt x="1460" y="208"/>
                </a:lnTo>
                <a:lnTo>
                  <a:pt x="1465" y="208"/>
                </a:lnTo>
                <a:lnTo>
                  <a:pt x="1467" y="208"/>
                </a:lnTo>
                <a:lnTo>
                  <a:pt x="1471" y="208"/>
                </a:lnTo>
                <a:lnTo>
                  <a:pt x="1473" y="206"/>
                </a:lnTo>
                <a:lnTo>
                  <a:pt x="1475" y="204"/>
                </a:lnTo>
                <a:lnTo>
                  <a:pt x="1477" y="204"/>
                </a:lnTo>
                <a:lnTo>
                  <a:pt x="1477" y="199"/>
                </a:lnTo>
                <a:lnTo>
                  <a:pt x="1477" y="195"/>
                </a:lnTo>
                <a:lnTo>
                  <a:pt x="1477" y="193"/>
                </a:lnTo>
                <a:lnTo>
                  <a:pt x="1477" y="191"/>
                </a:lnTo>
                <a:lnTo>
                  <a:pt x="1477" y="189"/>
                </a:lnTo>
                <a:lnTo>
                  <a:pt x="1486" y="189"/>
                </a:lnTo>
                <a:lnTo>
                  <a:pt x="1492" y="191"/>
                </a:lnTo>
                <a:lnTo>
                  <a:pt x="1496" y="189"/>
                </a:lnTo>
                <a:lnTo>
                  <a:pt x="1502" y="189"/>
                </a:lnTo>
                <a:lnTo>
                  <a:pt x="1507" y="189"/>
                </a:lnTo>
                <a:lnTo>
                  <a:pt x="1507" y="189"/>
                </a:lnTo>
                <a:lnTo>
                  <a:pt x="1509" y="187"/>
                </a:lnTo>
                <a:lnTo>
                  <a:pt x="1513" y="180"/>
                </a:lnTo>
                <a:lnTo>
                  <a:pt x="1519" y="178"/>
                </a:lnTo>
                <a:lnTo>
                  <a:pt x="1517" y="176"/>
                </a:lnTo>
                <a:lnTo>
                  <a:pt x="1515" y="176"/>
                </a:lnTo>
                <a:lnTo>
                  <a:pt x="1504" y="172"/>
                </a:lnTo>
                <a:lnTo>
                  <a:pt x="1500" y="172"/>
                </a:lnTo>
                <a:lnTo>
                  <a:pt x="1500" y="172"/>
                </a:lnTo>
                <a:lnTo>
                  <a:pt x="1507" y="172"/>
                </a:lnTo>
                <a:lnTo>
                  <a:pt x="1515" y="172"/>
                </a:lnTo>
                <a:lnTo>
                  <a:pt x="1523" y="170"/>
                </a:lnTo>
                <a:lnTo>
                  <a:pt x="1527" y="168"/>
                </a:lnTo>
                <a:lnTo>
                  <a:pt x="1527" y="168"/>
                </a:lnTo>
                <a:lnTo>
                  <a:pt x="1530" y="166"/>
                </a:lnTo>
                <a:lnTo>
                  <a:pt x="1530" y="164"/>
                </a:lnTo>
                <a:lnTo>
                  <a:pt x="1527" y="164"/>
                </a:lnTo>
                <a:lnTo>
                  <a:pt x="1519" y="162"/>
                </a:lnTo>
                <a:lnTo>
                  <a:pt x="1515" y="159"/>
                </a:lnTo>
                <a:lnTo>
                  <a:pt x="1509" y="159"/>
                </a:lnTo>
                <a:lnTo>
                  <a:pt x="1507" y="157"/>
                </a:lnTo>
                <a:lnTo>
                  <a:pt x="1507" y="157"/>
                </a:lnTo>
                <a:lnTo>
                  <a:pt x="1502" y="155"/>
                </a:lnTo>
                <a:lnTo>
                  <a:pt x="1498" y="155"/>
                </a:lnTo>
                <a:lnTo>
                  <a:pt x="1494" y="155"/>
                </a:lnTo>
                <a:lnTo>
                  <a:pt x="1486" y="157"/>
                </a:lnTo>
                <a:lnTo>
                  <a:pt x="1481" y="157"/>
                </a:lnTo>
                <a:lnTo>
                  <a:pt x="1479" y="157"/>
                </a:lnTo>
                <a:lnTo>
                  <a:pt x="1477" y="157"/>
                </a:lnTo>
                <a:lnTo>
                  <a:pt x="1475" y="155"/>
                </a:lnTo>
                <a:lnTo>
                  <a:pt x="1471" y="155"/>
                </a:lnTo>
                <a:lnTo>
                  <a:pt x="1469" y="155"/>
                </a:lnTo>
                <a:lnTo>
                  <a:pt x="1469" y="153"/>
                </a:lnTo>
                <a:lnTo>
                  <a:pt x="1473" y="153"/>
                </a:lnTo>
                <a:lnTo>
                  <a:pt x="1477" y="153"/>
                </a:lnTo>
                <a:lnTo>
                  <a:pt x="1481" y="155"/>
                </a:lnTo>
                <a:lnTo>
                  <a:pt x="1486" y="155"/>
                </a:lnTo>
                <a:lnTo>
                  <a:pt x="1496" y="153"/>
                </a:lnTo>
                <a:lnTo>
                  <a:pt x="1498" y="153"/>
                </a:lnTo>
                <a:lnTo>
                  <a:pt x="1500" y="153"/>
                </a:lnTo>
                <a:lnTo>
                  <a:pt x="1504" y="153"/>
                </a:lnTo>
                <a:lnTo>
                  <a:pt x="1509" y="153"/>
                </a:lnTo>
                <a:lnTo>
                  <a:pt x="1513" y="153"/>
                </a:lnTo>
                <a:lnTo>
                  <a:pt x="1513" y="155"/>
                </a:lnTo>
                <a:lnTo>
                  <a:pt x="1517" y="155"/>
                </a:lnTo>
                <a:lnTo>
                  <a:pt x="1525" y="155"/>
                </a:lnTo>
                <a:lnTo>
                  <a:pt x="1527" y="155"/>
                </a:lnTo>
                <a:lnTo>
                  <a:pt x="1530" y="149"/>
                </a:lnTo>
                <a:lnTo>
                  <a:pt x="1525" y="149"/>
                </a:lnTo>
                <a:lnTo>
                  <a:pt x="1519" y="149"/>
                </a:lnTo>
                <a:lnTo>
                  <a:pt x="1517" y="149"/>
                </a:lnTo>
                <a:lnTo>
                  <a:pt x="1513" y="149"/>
                </a:lnTo>
                <a:lnTo>
                  <a:pt x="1507" y="147"/>
                </a:lnTo>
                <a:lnTo>
                  <a:pt x="1504" y="147"/>
                </a:lnTo>
                <a:lnTo>
                  <a:pt x="1502" y="143"/>
                </a:lnTo>
                <a:lnTo>
                  <a:pt x="1496" y="141"/>
                </a:lnTo>
                <a:lnTo>
                  <a:pt x="1494" y="141"/>
                </a:lnTo>
                <a:lnTo>
                  <a:pt x="1494" y="141"/>
                </a:lnTo>
                <a:lnTo>
                  <a:pt x="1500" y="141"/>
                </a:lnTo>
                <a:lnTo>
                  <a:pt x="1507" y="141"/>
                </a:lnTo>
                <a:lnTo>
                  <a:pt x="1511" y="143"/>
                </a:lnTo>
                <a:lnTo>
                  <a:pt x="1515" y="143"/>
                </a:lnTo>
                <a:lnTo>
                  <a:pt x="1517" y="143"/>
                </a:lnTo>
                <a:lnTo>
                  <a:pt x="1523" y="143"/>
                </a:lnTo>
                <a:lnTo>
                  <a:pt x="1530" y="143"/>
                </a:lnTo>
                <a:lnTo>
                  <a:pt x="1534" y="141"/>
                </a:lnTo>
                <a:lnTo>
                  <a:pt x="1536" y="141"/>
                </a:lnTo>
                <a:lnTo>
                  <a:pt x="1538" y="141"/>
                </a:lnTo>
                <a:lnTo>
                  <a:pt x="1544" y="141"/>
                </a:lnTo>
                <a:lnTo>
                  <a:pt x="1544" y="141"/>
                </a:lnTo>
                <a:lnTo>
                  <a:pt x="1546" y="141"/>
                </a:lnTo>
                <a:lnTo>
                  <a:pt x="1546" y="139"/>
                </a:lnTo>
                <a:lnTo>
                  <a:pt x="1546" y="136"/>
                </a:lnTo>
                <a:lnTo>
                  <a:pt x="1546" y="136"/>
                </a:lnTo>
                <a:lnTo>
                  <a:pt x="1544" y="132"/>
                </a:lnTo>
                <a:lnTo>
                  <a:pt x="1544" y="132"/>
                </a:lnTo>
                <a:lnTo>
                  <a:pt x="1540" y="132"/>
                </a:lnTo>
                <a:lnTo>
                  <a:pt x="1536" y="132"/>
                </a:lnTo>
                <a:lnTo>
                  <a:pt x="1527" y="130"/>
                </a:lnTo>
                <a:lnTo>
                  <a:pt x="1525" y="130"/>
                </a:lnTo>
                <a:lnTo>
                  <a:pt x="1530" y="128"/>
                </a:lnTo>
                <a:lnTo>
                  <a:pt x="1534" y="128"/>
                </a:lnTo>
                <a:lnTo>
                  <a:pt x="1538" y="130"/>
                </a:lnTo>
                <a:lnTo>
                  <a:pt x="1544" y="130"/>
                </a:lnTo>
                <a:lnTo>
                  <a:pt x="1559" y="134"/>
                </a:lnTo>
                <a:lnTo>
                  <a:pt x="1561" y="134"/>
                </a:lnTo>
                <a:lnTo>
                  <a:pt x="1565" y="134"/>
                </a:lnTo>
                <a:lnTo>
                  <a:pt x="1574" y="132"/>
                </a:lnTo>
                <a:lnTo>
                  <a:pt x="1576" y="132"/>
                </a:lnTo>
                <a:lnTo>
                  <a:pt x="1578" y="130"/>
                </a:lnTo>
                <a:lnTo>
                  <a:pt x="1578" y="128"/>
                </a:lnTo>
                <a:lnTo>
                  <a:pt x="1576" y="128"/>
                </a:lnTo>
                <a:lnTo>
                  <a:pt x="1574" y="128"/>
                </a:lnTo>
                <a:lnTo>
                  <a:pt x="1582" y="124"/>
                </a:lnTo>
                <a:lnTo>
                  <a:pt x="1586" y="122"/>
                </a:lnTo>
                <a:lnTo>
                  <a:pt x="1586" y="122"/>
                </a:lnTo>
                <a:lnTo>
                  <a:pt x="1582" y="120"/>
                </a:lnTo>
                <a:lnTo>
                  <a:pt x="1580" y="120"/>
                </a:lnTo>
                <a:lnTo>
                  <a:pt x="1569" y="122"/>
                </a:lnTo>
                <a:lnTo>
                  <a:pt x="1565" y="122"/>
                </a:lnTo>
                <a:lnTo>
                  <a:pt x="1563" y="120"/>
                </a:lnTo>
                <a:lnTo>
                  <a:pt x="1563" y="120"/>
                </a:lnTo>
                <a:lnTo>
                  <a:pt x="1565" y="120"/>
                </a:lnTo>
                <a:lnTo>
                  <a:pt x="1567" y="120"/>
                </a:lnTo>
                <a:lnTo>
                  <a:pt x="1569" y="120"/>
                </a:lnTo>
                <a:lnTo>
                  <a:pt x="1571" y="120"/>
                </a:lnTo>
                <a:lnTo>
                  <a:pt x="1578" y="118"/>
                </a:lnTo>
                <a:lnTo>
                  <a:pt x="1590" y="115"/>
                </a:lnTo>
                <a:lnTo>
                  <a:pt x="1590" y="115"/>
                </a:lnTo>
                <a:lnTo>
                  <a:pt x="1584" y="107"/>
                </a:lnTo>
                <a:lnTo>
                  <a:pt x="1584" y="107"/>
                </a:lnTo>
                <a:lnTo>
                  <a:pt x="1584" y="107"/>
                </a:lnTo>
                <a:lnTo>
                  <a:pt x="1588" y="109"/>
                </a:lnTo>
                <a:lnTo>
                  <a:pt x="1592" y="111"/>
                </a:lnTo>
                <a:lnTo>
                  <a:pt x="1595" y="111"/>
                </a:lnTo>
                <a:lnTo>
                  <a:pt x="1597" y="111"/>
                </a:lnTo>
                <a:lnTo>
                  <a:pt x="1601" y="111"/>
                </a:lnTo>
                <a:lnTo>
                  <a:pt x="1603" y="109"/>
                </a:lnTo>
                <a:lnTo>
                  <a:pt x="1609" y="105"/>
                </a:lnTo>
                <a:lnTo>
                  <a:pt x="1613" y="101"/>
                </a:lnTo>
                <a:lnTo>
                  <a:pt x="1626" y="97"/>
                </a:lnTo>
                <a:lnTo>
                  <a:pt x="1641" y="90"/>
                </a:lnTo>
                <a:lnTo>
                  <a:pt x="1647" y="86"/>
                </a:lnTo>
                <a:lnTo>
                  <a:pt x="1659" y="82"/>
                </a:lnTo>
                <a:lnTo>
                  <a:pt x="1668" y="76"/>
                </a:lnTo>
                <a:lnTo>
                  <a:pt x="1670" y="74"/>
                </a:lnTo>
                <a:lnTo>
                  <a:pt x="1662" y="74"/>
                </a:lnTo>
                <a:lnTo>
                  <a:pt x="1655" y="74"/>
                </a:lnTo>
                <a:lnTo>
                  <a:pt x="1618" y="82"/>
                </a:lnTo>
                <a:lnTo>
                  <a:pt x="1615" y="82"/>
                </a:lnTo>
                <a:lnTo>
                  <a:pt x="1611" y="82"/>
                </a:lnTo>
                <a:lnTo>
                  <a:pt x="1613" y="82"/>
                </a:lnTo>
                <a:lnTo>
                  <a:pt x="1639" y="74"/>
                </a:lnTo>
                <a:lnTo>
                  <a:pt x="1639" y="74"/>
                </a:lnTo>
                <a:lnTo>
                  <a:pt x="1641" y="74"/>
                </a:lnTo>
                <a:lnTo>
                  <a:pt x="1641" y="71"/>
                </a:lnTo>
                <a:lnTo>
                  <a:pt x="1643" y="69"/>
                </a:lnTo>
                <a:lnTo>
                  <a:pt x="1651" y="69"/>
                </a:lnTo>
                <a:lnTo>
                  <a:pt x="1655" y="69"/>
                </a:lnTo>
                <a:lnTo>
                  <a:pt x="1659" y="67"/>
                </a:lnTo>
                <a:lnTo>
                  <a:pt x="1659" y="67"/>
                </a:lnTo>
                <a:lnTo>
                  <a:pt x="1664" y="65"/>
                </a:lnTo>
                <a:lnTo>
                  <a:pt x="1672" y="65"/>
                </a:lnTo>
                <a:lnTo>
                  <a:pt x="1674" y="65"/>
                </a:lnTo>
                <a:lnTo>
                  <a:pt x="1678" y="63"/>
                </a:lnTo>
                <a:lnTo>
                  <a:pt x="1687" y="63"/>
                </a:lnTo>
                <a:lnTo>
                  <a:pt x="1701" y="57"/>
                </a:lnTo>
                <a:lnTo>
                  <a:pt x="1708" y="55"/>
                </a:lnTo>
                <a:lnTo>
                  <a:pt x="1710" y="53"/>
                </a:lnTo>
                <a:lnTo>
                  <a:pt x="1716" y="50"/>
                </a:lnTo>
                <a:lnTo>
                  <a:pt x="1720" y="46"/>
                </a:lnTo>
                <a:lnTo>
                  <a:pt x="1720" y="44"/>
                </a:lnTo>
                <a:lnTo>
                  <a:pt x="1720" y="42"/>
                </a:lnTo>
                <a:lnTo>
                  <a:pt x="1718" y="42"/>
                </a:lnTo>
                <a:lnTo>
                  <a:pt x="1716" y="40"/>
                </a:lnTo>
                <a:lnTo>
                  <a:pt x="1714" y="40"/>
                </a:lnTo>
                <a:lnTo>
                  <a:pt x="1703" y="38"/>
                </a:lnTo>
                <a:lnTo>
                  <a:pt x="1691" y="40"/>
                </a:lnTo>
                <a:lnTo>
                  <a:pt x="1691" y="40"/>
                </a:lnTo>
                <a:lnTo>
                  <a:pt x="1693" y="38"/>
                </a:lnTo>
                <a:lnTo>
                  <a:pt x="1693" y="38"/>
                </a:lnTo>
                <a:lnTo>
                  <a:pt x="1689" y="34"/>
                </a:lnTo>
                <a:lnTo>
                  <a:pt x="1687" y="32"/>
                </a:lnTo>
                <a:lnTo>
                  <a:pt x="1687" y="32"/>
                </a:lnTo>
                <a:lnTo>
                  <a:pt x="1687" y="32"/>
                </a:lnTo>
                <a:lnTo>
                  <a:pt x="1687" y="30"/>
                </a:lnTo>
                <a:lnTo>
                  <a:pt x="1689" y="30"/>
                </a:lnTo>
                <a:lnTo>
                  <a:pt x="1689" y="30"/>
                </a:lnTo>
                <a:lnTo>
                  <a:pt x="1687" y="27"/>
                </a:lnTo>
                <a:lnTo>
                  <a:pt x="1680" y="27"/>
                </a:lnTo>
                <a:lnTo>
                  <a:pt x="1678" y="27"/>
                </a:lnTo>
                <a:lnTo>
                  <a:pt x="1674" y="30"/>
                </a:lnTo>
                <a:lnTo>
                  <a:pt x="1674" y="30"/>
                </a:lnTo>
                <a:lnTo>
                  <a:pt x="1672" y="27"/>
                </a:lnTo>
                <a:lnTo>
                  <a:pt x="1670" y="25"/>
                </a:lnTo>
                <a:lnTo>
                  <a:pt x="1668" y="25"/>
                </a:lnTo>
                <a:lnTo>
                  <a:pt x="1666" y="25"/>
                </a:lnTo>
                <a:lnTo>
                  <a:pt x="1664" y="25"/>
                </a:lnTo>
                <a:lnTo>
                  <a:pt x="1664" y="25"/>
                </a:lnTo>
                <a:lnTo>
                  <a:pt x="1662" y="27"/>
                </a:lnTo>
                <a:lnTo>
                  <a:pt x="1662" y="30"/>
                </a:lnTo>
                <a:lnTo>
                  <a:pt x="1659" y="27"/>
                </a:lnTo>
                <a:lnTo>
                  <a:pt x="1657" y="27"/>
                </a:lnTo>
                <a:lnTo>
                  <a:pt x="1655" y="27"/>
                </a:lnTo>
                <a:lnTo>
                  <a:pt x="1649" y="27"/>
                </a:lnTo>
                <a:lnTo>
                  <a:pt x="1643" y="32"/>
                </a:lnTo>
                <a:lnTo>
                  <a:pt x="1639" y="32"/>
                </a:lnTo>
                <a:lnTo>
                  <a:pt x="1636" y="32"/>
                </a:lnTo>
                <a:lnTo>
                  <a:pt x="1632" y="34"/>
                </a:lnTo>
                <a:lnTo>
                  <a:pt x="1626" y="34"/>
                </a:lnTo>
                <a:lnTo>
                  <a:pt x="1620" y="34"/>
                </a:lnTo>
                <a:lnTo>
                  <a:pt x="1615" y="34"/>
                </a:lnTo>
                <a:lnTo>
                  <a:pt x="1618" y="34"/>
                </a:lnTo>
                <a:lnTo>
                  <a:pt x="1639" y="27"/>
                </a:lnTo>
                <a:lnTo>
                  <a:pt x="1643" y="25"/>
                </a:lnTo>
                <a:lnTo>
                  <a:pt x="1645" y="25"/>
                </a:lnTo>
                <a:lnTo>
                  <a:pt x="1645" y="23"/>
                </a:lnTo>
                <a:lnTo>
                  <a:pt x="1643" y="23"/>
                </a:lnTo>
                <a:lnTo>
                  <a:pt x="1630" y="23"/>
                </a:lnTo>
                <a:lnTo>
                  <a:pt x="1628" y="23"/>
                </a:lnTo>
                <a:lnTo>
                  <a:pt x="1624" y="23"/>
                </a:lnTo>
                <a:lnTo>
                  <a:pt x="1622" y="23"/>
                </a:lnTo>
                <a:lnTo>
                  <a:pt x="1618" y="21"/>
                </a:lnTo>
                <a:lnTo>
                  <a:pt x="1613" y="21"/>
                </a:lnTo>
                <a:lnTo>
                  <a:pt x="1601" y="21"/>
                </a:lnTo>
                <a:lnTo>
                  <a:pt x="1601" y="21"/>
                </a:lnTo>
                <a:lnTo>
                  <a:pt x="1597" y="19"/>
                </a:lnTo>
                <a:lnTo>
                  <a:pt x="1595" y="17"/>
                </a:lnTo>
                <a:lnTo>
                  <a:pt x="1595" y="17"/>
                </a:lnTo>
                <a:lnTo>
                  <a:pt x="1582" y="17"/>
                </a:lnTo>
                <a:lnTo>
                  <a:pt x="1578" y="19"/>
                </a:lnTo>
                <a:lnTo>
                  <a:pt x="1574" y="21"/>
                </a:lnTo>
                <a:lnTo>
                  <a:pt x="1574" y="21"/>
                </a:lnTo>
                <a:lnTo>
                  <a:pt x="1576" y="23"/>
                </a:lnTo>
                <a:lnTo>
                  <a:pt x="1580" y="25"/>
                </a:lnTo>
                <a:lnTo>
                  <a:pt x="1580" y="25"/>
                </a:lnTo>
                <a:lnTo>
                  <a:pt x="1578" y="23"/>
                </a:lnTo>
                <a:lnTo>
                  <a:pt x="1574" y="23"/>
                </a:lnTo>
                <a:lnTo>
                  <a:pt x="1565" y="17"/>
                </a:lnTo>
                <a:lnTo>
                  <a:pt x="1563" y="17"/>
                </a:lnTo>
                <a:lnTo>
                  <a:pt x="1553" y="19"/>
                </a:lnTo>
                <a:lnTo>
                  <a:pt x="1546" y="21"/>
                </a:lnTo>
                <a:lnTo>
                  <a:pt x="1544" y="23"/>
                </a:lnTo>
                <a:lnTo>
                  <a:pt x="1544" y="23"/>
                </a:lnTo>
                <a:lnTo>
                  <a:pt x="1544" y="25"/>
                </a:lnTo>
                <a:lnTo>
                  <a:pt x="1546" y="27"/>
                </a:lnTo>
                <a:lnTo>
                  <a:pt x="1553" y="30"/>
                </a:lnTo>
                <a:lnTo>
                  <a:pt x="1555" y="32"/>
                </a:lnTo>
                <a:lnTo>
                  <a:pt x="1546" y="30"/>
                </a:lnTo>
                <a:lnTo>
                  <a:pt x="1540" y="27"/>
                </a:lnTo>
                <a:lnTo>
                  <a:pt x="1536" y="25"/>
                </a:lnTo>
                <a:lnTo>
                  <a:pt x="1536" y="23"/>
                </a:lnTo>
                <a:lnTo>
                  <a:pt x="1534" y="21"/>
                </a:lnTo>
                <a:lnTo>
                  <a:pt x="1530" y="21"/>
                </a:lnTo>
                <a:lnTo>
                  <a:pt x="1511" y="19"/>
                </a:lnTo>
                <a:lnTo>
                  <a:pt x="1490" y="21"/>
                </a:lnTo>
                <a:lnTo>
                  <a:pt x="1492" y="23"/>
                </a:lnTo>
                <a:lnTo>
                  <a:pt x="1494" y="25"/>
                </a:lnTo>
                <a:lnTo>
                  <a:pt x="1500" y="27"/>
                </a:lnTo>
                <a:lnTo>
                  <a:pt x="1504" y="30"/>
                </a:lnTo>
                <a:lnTo>
                  <a:pt x="1504" y="32"/>
                </a:lnTo>
                <a:lnTo>
                  <a:pt x="1513" y="34"/>
                </a:lnTo>
                <a:lnTo>
                  <a:pt x="1513" y="36"/>
                </a:lnTo>
                <a:lnTo>
                  <a:pt x="1511" y="36"/>
                </a:lnTo>
                <a:lnTo>
                  <a:pt x="1507" y="38"/>
                </a:lnTo>
                <a:lnTo>
                  <a:pt x="1504" y="38"/>
                </a:lnTo>
                <a:lnTo>
                  <a:pt x="1502" y="36"/>
                </a:lnTo>
                <a:lnTo>
                  <a:pt x="1502" y="34"/>
                </a:lnTo>
                <a:lnTo>
                  <a:pt x="1500" y="34"/>
                </a:lnTo>
                <a:lnTo>
                  <a:pt x="1490" y="27"/>
                </a:lnTo>
                <a:lnTo>
                  <a:pt x="1486" y="25"/>
                </a:lnTo>
                <a:lnTo>
                  <a:pt x="1483" y="25"/>
                </a:lnTo>
                <a:lnTo>
                  <a:pt x="1477" y="25"/>
                </a:lnTo>
                <a:lnTo>
                  <a:pt x="1471" y="25"/>
                </a:lnTo>
                <a:lnTo>
                  <a:pt x="1460" y="23"/>
                </a:lnTo>
                <a:lnTo>
                  <a:pt x="1450" y="23"/>
                </a:lnTo>
                <a:lnTo>
                  <a:pt x="1446" y="25"/>
                </a:lnTo>
                <a:lnTo>
                  <a:pt x="1446" y="25"/>
                </a:lnTo>
                <a:lnTo>
                  <a:pt x="1450" y="27"/>
                </a:lnTo>
                <a:lnTo>
                  <a:pt x="1452" y="27"/>
                </a:lnTo>
                <a:lnTo>
                  <a:pt x="1454" y="30"/>
                </a:lnTo>
                <a:lnTo>
                  <a:pt x="1460" y="32"/>
                </a:lnTo>
                <a:lnTo>
                  <a:pt x="1467" y="32"/>
                </a:lnTo>
                <a:lnTo>
                  <a:pt x="1467" y="34"/>
                </a:lnTo>
                <a:lnTo>
                  <a:pt x="1463" y="34"/>
                </a:lnTo>
                <a:lnTo>
                  <a:pt x="1448" y="32"/>
                </a:lnTo>
                <a:lnTo>
                  <a:pt x="1439" y="30"/>
                </a:lnTo>
                <a:lnTo>
                  <a:pt x="1433" y="30"/>
                </a:lnTo>
                <a:lnTo>
                  <a:pt x="1433" y="30"/>
                </a:lnTo>
                <a:lnTo>
                  <a:pt x="1431" y="30"/>
                </a:lnTo>
                <a:lnTo>
                  <a:pt x="1431" y="32"/>
                </a:lnTo>
                <a:lnTo>
                  <a:pt x="1437" y="36"/>
                </a:lnTo>
                <a:lnTo>
                  <a:pt x="1435" y="36"/>
                </a:lnTo>
                <a:lnTo>
                  <a:pt x="1431" y="36"/>
                </a:lnTo>
                <a:lnTo>
                  <a:pt x="1425" y="34"/>
                </a:lnTo>
                <a:lnTo>
                  <a:pt x="1423" y="34"/>
                </a:lnTo>
                <a:lnTo>
                  <a:pt x="1419" y="34"/>
                </a:lnTo>
                <a:lnTo>
                  <a:pt x="1419" y="36"/>
                </a:lnTo>
                <a:lnTo>
                  <a:pt x="1421" y="38"/>
                </a:lnTo>
                <a:lnTo>
                  <a:pt x="1425" y="38"/>
                </a:lnTo>
                <a:lnTo>
                  <a:pt x="1425" y="40"/>
                </a:lnTo>
                <a:lnTo>
                  <a:pt x="1419" y="40"/>
                </a:lnTo>
                <a:lnTo>
                  <a:pt x="1416" y="40"/>
                </a:lnTo>
                <a:lnTo>
                  <a:pt x="1412" y="42"/>
                </a:lnTo>
                <a:lnTo>
                  <a:pt x="1412" y="42"/>
                </a:lnTo>
                <a:lnTo>
                  <a:pt x="1416" y="44"/>
                </a:lnTo>
                <a:lnTo>
                  <a:pt x="1421" y="46"/>
                </a:lnTo>
                <a:lnTo>
                  <a:pt x="1427" y="50"/>
                </a:lnTo>
                <a:lnTo>
                  <a:pt x="1448" y="55"/>
                </a:lnTo>
                <a:lnTo>
                  <a:pt x="1454" y="59"/>
                </a:lnTo>
                <a:lnTo>
                  <a:pt x="1456" y="61"/>
                </a:lnTo>
                <a:lnTo>
                  <a:pt x="1456" y="61"/>
                </a:lnTo>
                <a:lnTo>
                  <a:pt x="1454" y="61"/>
                </a:lnTo>
                <a:lnTo>
                  <a:pt x="1450" y="59"/>
                </a:lnTo>
                <a:lnTo>
                  <a:pt x="1446" y="57"/>
                </a:lnTo>
                <a:lnTo>
                  <a:pt x="1442" y="57"/>
                </a:lnTo>
                <a:lnTo>
                  <a:pt x="1425" y="53"/>
                </a:lnTo>
                <a:lnTo>
                  <a:pt x="1416" y="48"/>
                </a:lnTo>
                <a:lnTo>
                  <a:pt x="1412" y="48"/>
                </a:lnTo>
                <a:lnTo>
                  <a:pt x="1410" y="48"/>
                </a:lnTo>
                <a:lnTo>
                  <a:pt x="1410" y="48"/>
                </a:lnTo>
                <a:lnTo>
                  <a:pt x="1408" y="50"/>
                </a:lnTo>
                <a:lnTo>
                  <a:pt x="1410" y="50"/>
                </a:lnTo>
                <a:lnTo>
                  <a:pt x="1414" y="53"/>
                </a:lnTo>
                <a:lnTo>
                  <a:pt x="1414" y="55"/>
                </a:lnTo>
                <a:lnTo>
                  <a:pt x="1410" y="55"/>
                </a:lnTo>
                <a:lnTo>
                  <a:pt x="1408" y="53"/>
                </a:lnTo>
                <a:lnTo>
                  <a:pt x="1406" y="53"/>
                </a:lnTo>
                <a:lnTo>
                  <a:pt x="1402" y="50"/>
                </a:lnTo>
                <a:lnTo>
                  <a:pt x="1398" y="46"/>
                </a:lnTo>
                <a:lnTo>
                  <a:pt x="1393" y="44"/>
                </a:lnTo>
                <a:lnTo>
                  <a:pt x="1385" y="44"/>
                </a:lnTo>
                <a:lnTo>
                  <a:pt x="1383" y="42"/>
                </a:lnTo>
                <a:lnTo>
                  <a:pt x="1381" y="42"/>
                </a:lnTo>
                <a:lnTo>
                  <a:pt x="1379" y="40"/>
                </a:lnTo>
                <a:lnTo>
                  <a:pt x="1372" y="42"/>
                </a:lnTo>
                <a:lnTo>
                  <a:pt x="1370" y="44"/>
                </a:lnTo>
                <a:lnTo>
                  <a:pt x="1364" y="46"/>
                </a:lnTo>
                <a:lnTo>
                  <a:pt x="1362" y="46"/>
                </a:lnTo>
                <a:lnTo>
                  <a:pt x="1360" y="48"/>
                </a:lnTo>
                <a:lnTo>
                  <a:pt x="1354" y="48"/>
                </a:lnTo>
                <a:lnTo>
                  <a:pt x="1354" y="50"/>
                </a:lnTo>
                <a:lnTo>
                  <a:pt x="1372" y="55"/>
                </a:lnTo>
                <a:lnTo>
                  <a:pt x="1375" y="57"/>
                </a:lnTo>
                <a:lnTo>
                  <a:pt x="1375" y="57"/>
                </a:lnTo>
                <a:lnTo>
                  <a:pt x="1377" y="57"/>
                </a:lnTo>
                <a:lnTo>
                  <a:pt x="1370" y="57"/>
                </a:lnTo>
                <a:lnTo>
                  <a:pt x="1368" y="59"/>
                </a:lnTo>
                <a:lnTo>
                  <a:pt x="1366" y="59"/>
                </a:lnTo>
                <a:lnTo>
                  <a:pt x="1364" y="57"/>
                </a:lnTo>
                <a:lnTo>
                  <a:pt x="1360" y="57"/>
                </a:lnTo>
                <a:lnTo>
                  <a:pt x="1356" y="55"/>
                </a:lnTo>
                <a:lnTo>
                  <a:pt x="1354" y="55"/>
                </a:lnTo>
                <a:lnTo>
                  <a:pt x="1349" y="55"/>
                </a:lnTo>
                <a:lnTo>
                  <a:pt x="1347" y="57"/>
                </a:lnTo>
                <a:lnTo>
                  <a:pt x="1347" y="59"/>
                </a:lnTo>
                <a:lnTo>
                  <a:pt x="1345" y="57"/>
                </a:lnTo>
                <a:lnTo>
                  <a:pt x="1341" y="55"/>
                </a:lnTo>
                <a:lnTo>
                  <a:pt x="1339" y="55"/>
                </a:lnTo>
                <a:lnTo>
                  <a:pt x="1333" y="53"/>
                </a:lnTo>
                <a:lnTo>
                  <a:pt x="1324" y="55"/>
                </a:lnTo>
                <a:lnTo>
                  <a:pt x="1320" y="57"/>
                </a:lnTo>
                <a:lnTo>
                  <a:pt x="1316" y="59"/>
                </a:lnTo>
                <a:lnTo>
                  <a:pt x="1314" y="59"/>
                </a:lnTo>
                <a:lnTo>
                  <a:pt x="1310" y="61"/>
                </a:lnTo>
                <a:lnTo>
                  <a:pt x="1301" y="61"/>
                </a:lnTo>
                <a:lnTo>
                  <a:pt x="1297" y="61"/>
                </a:lnTo>
                <a:lnTo>
                  <a:pt x="1291" y="63"/>
                </a:lnTo>
                <a:lnTo>
                  <a:pt x="1287" y="63"/>
                </a:lnTo>
                <a:lnTo>
                  <a:pt x="1282" y="65"/>
                </a:lnTo>
                <a:lnTo>
                  <a:pt x="1280" y="67"/>
                </a:lnTo>
                <a:lnTo>
                  <a:pt x="1280" y="69"/>
                </a:lnTo>
                <a:lnTo>
                  <a:pt x="1284" y="71"/>
                </a:lnTo>
                <a:lnTo>
                  <a:pt x="1284" y="71"/>
                </a:lnTo>
                <a:close/>
                <a:moveTo>
                  <a:pt x="2328" y="59"/>
                </a:moveTo>
                <a:lnTo>
                  <a:pt x="2332" y="63"/>
                </a:lnTo>
                <a:lnTo>
                  <a:pt x="2336" y="63"/>
                </a:lnTo>
                <a:lnTo>
                  <a:pt x="2336" y="61"/>
                </a:lnTo>
                <a:lnTo>
                  <a:pt x="2334" y="59"/>
                </a:lnTo>
                <a:lnTo>
                  <a:pt x="2332" y="55"/>
                </a:lnTo>
                <a:lnTo>
                  <a:pt x="2328" y="53"/>
                </a:lnTo>
                <a:lnTo>
                  <a:pt x="2326" y="53"/>
                </a:lnTo>
                <a:lnTo>
                  <a:pt x="2324" y="55"/>
                </a:lnTo>
                <a:lnTo>
                  <a:pt x="2324" y="57"/>
                </a:lnTo>
                <a:lnTo>
                  <a:pt x="2328" y="59"/>
                </a:lnTo>
                <a:close/>
                <a:moveTo>
                  <a:pt x="1930" y="44"/>
                </a:moveTo>
                <a:lnTo>
                  <a:pt x="1938" y="46"/>
                </a:lnTo>
                <a:lnTo>
                  <a:pt x="1949" y="50"/>
                </a:lnTo>
                <a:lnTo>
                  <a:pt x="1955" y="55"/>
                </a:lnTo>
                <a:lnTo>
                  <a:pt x="1957" y="55"/>
                </a:lnTo>
                <a:lnTo>
                  <a:pt x="1959" y="48"/>
                </a:lnTo>
                <a:lnTo>
                  <a:pt x="1959" y="42"/>
                </a:lnTo>
                <a:lnTo>
                  <a:pt x="1957" y="40"/>
                </a:lnTo>
                <a:lnTo>
                  <a:pt x="1951" y="36"/>
                </a:lnTo>
                <a:lnTo>
                  <a:pt x="1936" y="32"/>
                </a:lnTo>
                <a:lnTo>
                  <a:pt x="1930" y="34"/>
                </a:lnTo>
                <a:lnTo>
                  <a:pt x="1923" y="34"/>
                </a:lnTo>
                <a:lnTo>
                  <a:pt x="1921" y="36"/>
                </a:lnTo>
                <a:lnTo>
                  <a:pt x="1921" y="38"/>
                </a:lnTo>
                <a:lnTo>
                  <a:pt x="1930" y="44"/>
                </a:lnTo>
                <a:close/>
                <a:moveTo>
                  <a:pt x="1557" y="371"/>
                </a:moveTo>
                <a:lnTo>
                  <a:pt x="1555" y="369"/>
                </a:lnTo>
                <a:lnTo>
                  <a:pt x="1551" y="369"/>
                </a:lnTo>
                <a:lnTo>
                  <a:pt x="1548" y="371"/>
                </a:lnTo>
                <a:lnTo>
                  <a:pt x="1546" y="373"/>
                </a:lnTo>
                <a:lnTo>
                  <a:pt x="1546" y="373"/>
                </a:lnTo>
                <a:lnTo>
                  <a:pt x="1546" y="378"/>
                </a:lnTo>
                <a:lnTo>
                  <a:pt x="1548" y="380"/>
                </a:lnTo>
                <a:lnTo>
                  <a:pt x="1546" y="378"/>
                </a:lnTo>
                <a:lnTo>
                  <a:pt x="1544" y="378"/>
                </a:lnTo>
                <a:lnTo>
                  <a:pt x="1542" y="373"/>
                </a:lnTo>
                <a:lnTo>
                  <a:pt x="1542" y="373"/>
                </a:lnTo>
                <a:lnTo>
                  <a:pt x="1540" y="371"/>
                </a:lnTo>
                <a:lnTo>
                  <a:pt x="1538" y="373"/>
                </a:lnTo>
                <a:lnTo>
                  <a:pt x="1536" y="375"/>
                </a:lnTo>
                <a:lnTo>
                  <a:pt x="1534" y="375"/>
                </a:lnTo>
                <a:lnTo>
                  <a:pt x="1534" y="375"/>
                </a:lnTo>
                <a:lnTo>
                  <a:pt x="1538" y="371"/>
                </a:lnTo>
                <a:lnTo>
                  <a:pt x="1540" y="367"/>
                </a:lnTo>
                <a:lnTo>
                  <a:pt x="1540" y="367"/>
                </a:lnTo>
                <a:lnTo>
                  <a:pt x="1538" y="367"/>
                </a:lnTo>
                <a:lnTo>
                  <a:pt x="1538" y="367"/>
                </a:lnTo>
                <a:lnTo>
                  <a:pt x="1536" y="367"/>
                </a:lnTo>
                <a:lnTo>
                  <a:pt x="1534" y="369"/>
                </a:lnTo>
                <a:lnTo>
                  <a:pt x="1530" y="369"/>
                </a:lnTo>
                <a:lnTo>
                  <a:pt x="1530" y="369"/>
                </a:lnTo>
                <a:lnTo>
                  <a:pt x="1527" y="371"/>
                </a:lnTo>
                <a:lnTo>
                  <a:pt x="1525" y="375"/>
                </a:lnTo>
                <a:lnTo>
                  <a:pt x="1525" y="378"/>
                </a:lnTo>
                <a:lnTo>
                  <a:pt x="1521" y="382"/>
                </a:lnTo>
                <a:lnTo>
                  <a:pt x="1521" y="382"/>
                </a:lnTo>
                <a:lnTo>
                  <a:pt x="1521" y="380"/>
                </a:lnTo>
                <a:lnTo>
                  <a:pt x="1523" y="375"/>
                </a:lnTo>
                <a:lnTo>
                  <a:pt x="1523" y="375"/>
                </a:lnTo>
                <a:lnTo>
                  <a:pt x="1523" y="373"/>
                </a:lnTo>
                <a:lnTo>
                  <a:pt x="1523" y="371"/>
                </a:lnTo>
                <a:lnTo>
                  <a:pt x="1525" y="369"/>
                </a:lnTo>
                <a:lnTo>
                  <a:pt x="1525" y="369"/>
                </a:lnTo>
                <a:lnTo>
                  <a:pt x="1521" y="369"/>
                </a:lnTo>
                <a:lnTo>
                  <a:pt x="1519" y="369"/>
                </a:lnTo>
                <a:lnTo>
                  <a:pt x="1519" y="369"/>
                </a:lnTo>
                <a:lnTo>
                  <a:pt x="1523" y="367"/>
                </a:lnTo>
                <a:lnTo>
                  <a:pt x="1523" y="367"/>
                </a:lnTo>
                <a:lnTo>
                  <a:pt x="1527" y="367"/>
                </a:lnTo>
                <a:lnTo>
                  <a:pt x="1532" y="365"/>
                </a:lnTo>
                <a:lnTo>
                  <a:pt x="1532" y="363"/>
                </a:lnTo>
                <a:lnTo>
                  <a:pt x="1532" y="363"/>
                </a:lnTo>
                <a:lnTo>
                  <a:pt x="1532" y="361"/>
                </a:lnTo>
                <a:lnTo>
                  <a:pt x="1532" y="359"/>
                </a:lnTo>
                <a:lnTo>
                  <a:pt x="1532" y="359"/>
                </a:lnTo>
                <a:lnTo>
                  <a:pt x="1530" y="359"/>
                </a:lnTo>
                <a:lnTo>
                  <a:pt x="1527" y="359"/>
                </a:lnTo>
                <a:lnTo>
                  <a:pt x="1525" y="359"/>
                </a:lnTo>
                <a:lnTo>
                  <a:pt x="1523" y="359"/>
                </a:lnTo>
                <a:lnTo>
                  <a:pt x="1519" y="359"/>
                </a:lnTo>
                <a:lnTo>
                  <a:pt x="1515" y="361"/>
                </a:lnTo>
                <a:lnTo>
                  <a:pt x="1513" y="363"/>
                </a:lnTo>
                <a:lnTo>
                  <a:pt x="1511" y="365"/>
                </a:lnTo>
                <a:lnTo>
                  <a:pt x="1509" y="367"/>
                </a:lnTo>
                <a:lnTo>
                  <a:pt x="1509" y="367"/>
                </a:lnTo>
                <a:lnTo>
                  <a:pt x="1509" y="367"/>
                </a:lnTo>
                <a:lnTo>
                  <a:pt x="1509" y="367"/>
                </a:lnTo>
                <a:lnTo>
                  <a:pt x="1511" y="365"/>
                </a:lnTo>
                <a:lnTo>
                  <a:pt x="1513" y="363"/>
                </a:lnTo>
                <a:lnTo>
                  <a:pt x="1513" y="361"/>
                </a:lnTo>
                <a:lnTo>
                  <a:pt x="1515" y="359"/>
                </a:lnTo>
                <a:lnTo>
                  <a:pt x="1521" y="354"/>
                </a:lnTo>
                <a:lnTo>
                  <a:pt x="1521" y="352"/>
                </a:lnTo>
                <a:lnTo>
                  <a:pt x="1519" y="352"/>
                </a:lnTo>
                <a:lnTo>
                  <a:pt x="1519" y="350"/>
                </a:lnTo>
                <a:lnTo>
                  <a:pt x="1519" y="348"/>
                </a:lnTo>
                <a:lnTo>
                  <a:pt x="1517" y="348"/>
                </a:lnTo>
                <a:lnTo>
                  <a:pt x="1511" y="344"/>
                </a:lnTo>
                <a:lnTo>
                  <a:pt x="1509" y="344"/>
                </a:lnTo>
                <a:lnTo>
                  <a:pt x="1507" y="346"/>
                </a:lnTo>
                <a:lnTo>
                  <a:pt x="1504" y="346"/>
                </a:lnTo>
                <a:lnTo>
                  <a:pt x="1504" y="344"/>
                </a:lnTo>
                <a:lnTo>
                  <a:pt x="1500" y="344"/>
                </a:lnTo>
                <a:lnTo>
                  <a:pt x="1496" y="342"/>
                </a:lnTo>
                <a:lnTo>
                  <a:pt x="1494" y="342"/>
                </a:lnTo>
                <a:lnTo>
                  <a:pt x="1488" y="340"/>
                </a:lnTo>
                <a:lnTo>
                  <a:pt x="1483" y="340"/>
                </a:lnTo>
                <a:lnTo>
                  <a:pt x="1481" y="342"/>
                </a:lnTo>
                <a:lnTo>
                  <a:pt x="1477" y="342"/>
                </a:lnTo>
                <a:lnTo>
                  <a:pt x="1473" y="344"/>
                </a:lnTo>
                <a:lnTo>
                  <a:pt x="1471" y="344"/>
                </a:lnTo>
                <a:lnTo>
                  <a:pt x="1471" y="346"/>
                </a:lnTo>
                <a:lnTo>
                  <a:pt x="1471" y="346"/>
                </a:lnTo>
                <a:lnTo>
                  <a:pt x="1471" y="348"/>
                </a:lnTo>
                <a:lnTo>
                  <a:pt x="1471" y="348"/>
                </a:lnTo>
                <a:lnTo>
                  <a:pt x="1473" y="350"/>
                </a:lnTo>
                <a:lnTo>
                  <a:pt x="1479" y="352"/>
                </a:lnTo>
                <a:lnTo>
                  <a:pt x="1481" y="354"/>
                </a:lnTo>
                <a:lnTo>
                  <a:pt x="1483" y="354"/>
                </a:lnTo>
                <a:lnTo>
                  <a:pt x="1486" y="357"/>
                </a:lnTo>
                <a:lnTo>
                  <a:pt x="1481" y="357"/>
                </a:lnTo>
                <a:lnTo>
                  <a:pt x="1475" y="352"/>
                </a:lnTo>
                <a:lnTo>
                  <a:pt x="1473" y="352"/>
                </a:lnTo>
                <a:lnTo>
                  <a:pt x="1471" y="352"/>
                </a:lnTo>
                <a:lnTo>
                  <a:pt x="1469" y="352"/>
                </a:lnTo>
                <a:lnTo>
                  <a:pt x="1467" y="350"/>
                </a:lnTo>
                <a:lnTo>
                  <a:pt x="1467" y="352"/>
                </a:lnTo>
                <a:lnTo>
                  <a:pt x="1465" y="359"/>
                </a:lnTo>
                <a:lnTo>
                  <a:pt x="1467" y="359"/>
                </a:lnTo>
                <a:lnTo>
                  <a:pt x="1467" y="361"/>
                </a:lnTo>
                <a:lnTo>
                  <a:pt x="1469" y="363"/>
                </a:lnTo>
                <a:lnTo>
                  <a:pt x="1469" y="363"/>
                </a:lnTo>
                <a:lnTo>
                  <a:pt x="1469" y="363"/>
                </a:lnTo>
                <a:lnTo>
                  <a:pt x="1469" y="363"/>
                </a:lnTo>
                <a:lnTo>
                  <a:pt x="1467" y="363"/>
                </a:lnTo>
                <a:lnTo>
                  <a:pt x="1463" y="359"/>
                </a:lnTo>
                <a:lnTo>
                  <a:pt x="1463" y="359"/>
                </a:lnTo>
                <a:lnTo>
                  <a:pt x="1463" y="354"/>
                </a:lnTo>
                <a:lnTo>
                  <a:pt x="1463" y="352"/>
                </a:lnTo>
                <a:lnTo>
                  <a:pt x="1460" y="350"/>
                </a:lnTo>
                <a:lnTo>
                  <a:pt x="1458" y="350"/>
                </a:lnTo>
                <a:lnTo>
                  <a:pt x="1456" y="352"/>
                </a:lnTo>
                <a:lnTo>
                  <a:pt x="1454" y="352"/>
                </a:lnTo>
                <a:lnTo>
                  <a:pt x="1454" y="352"/>
                </a:lnTo>
                <a:lnTo>
                  <a:pt x="1454" y="350"/>
                </a:lnTo>
                <a:lnTo>
                  <a:pt x="1452" y="348"/>
                </a:lnTo>
                <a:lnTo>
                  <a:pt x="1452" y="348"/>
                </a:lnTo>
                <a:lnTo>
                  <a:pt x="1450" y="348"/>
                </a:lnTo>
                <a:lnTo>
                  <a:pt x="1448" y="350"/>
                </a:lnTo>
                <a:lnTo>
                  <a:pt x="1448" y="350"/>
                </a:lnTo>
                <a:lnTo>
                  <a:pt x="1448" y="352"/>
                </a:lnTo>
                <a:lnTo>
                  <a:pt x="1448" y="352"/>
                </a:lnTo>
                <a:lnTo>
                  <a:pt x="1450" y="357"/>
                </a:lnTo>
                <a:lnTo>
                  <a:pt x="1450" y="357"/>
                </a:lnTo>
                <a:lnTo>
                  <a:pt x="1448" y="354"/>
                </a:lnTo>
                <a:lnTo>
                  <a:pt x="1446" y="354"/>
                </a:lnTo>
                <a:lnTo>
                  <a:pt x="1444" y="357"/>
                </a:lnTo>
                <a:lnTo>
                  <a:pt x="1439" y="361"/>
                </a:lnTo>
                <a:lnTo>
                  <a:pt x="1437" y="363"/>
                </a:lnTo>
                <a:lnTo>
                  <a:pt x="1435" y="363"/>
                </a:lnTo>
                <a:lnTo>
                  <a:pt x="1435" y="363"/>
                </a:lnTo>
                <a:lnTo>
                  <a:pt x="1435" y="363"/>
                </a:lnTo>
                <a:lnTo>
                  <a:pt x="1435" y="363"/>
                </a:lnTo>
                <a:lnTo>
                  <a:pt x="1435" y="361"/>
                </a:lnTo>
                <a:lnTo>
                  <a:pt x="1435" y="361"/>
                </a:lnTo>
                <a:lnTo>
                  <a:pt x="1435" y="359"/>
                </a:lnTo>
                <a:lnTo>
                  <a:pt x="1435" y="359"/>
                </a:lnTo>
                <a:lnTo>
                  <a:pt x="1435" y="359"/>
                </a:lnTo>
                <a:lnTo>
                  <a:pt x="1437" y="359"/>
                </a:lnTo>
                <a:lnTo>
                  <a:pt x="1437" y="359"/>
                </a:lnTo>
                <a:lnTo>
                  <a:pt x="1439" y="359"/>
                </a:lnTo>
                <a:lnTo>
                  <a:pt x="1435" y="354"/>
                </a:lnTo>
                <a:lnTo>
                  <a:pt x="1435" y="354"/>
                </a:lnTo>
                <a:lnTo>
                  <a:pt x="1437" y="354"/>
                </a:lnTo>
                <a:lnTo>
                  <a:pt x="1439" y="352"/>
                </a:lnTo>
                <a:lnTo>
                  <a:pt x="1439" y="348"/>
                </a:lnTo>
                <a:lnTo>
                  <a:pt x="1439" y="348"/>
                </a:lnTo>
                <a:lnTo>
                  <a:pt x="1437" y="348"/>
                </a:lnTo>
                <a:lnTo>
                  <a:pt x="1431" y="352"/>
                </a:lnTo>
                <a:lnTo>
                  <a:pt x="1431" y="352"/>
                </a:lnTo>
                <a:lnTo>
                  <a:pt x="1435" y="348"/>
                </a:lnTo>
                <a:lnTo>
                  <a:pt x="1439" y="346"/>
                </a:lnTo>
                <a:lnTo>
                  <a:pt x="1442" y="342"/>
                </a:lnTo>
                <a:lnTo>
                  <a:pt x="1444" y="342"/>
                </a:lnTo>
                <a:lnTo>
                  <a:pt x="1446" y="340"/>
                </a:lnTo>
                <a:lnTo>
                  <a:pt x="1444" y="340"/>
                </a:lnTo>
                <a:lnTo>
                  <a:pt x="1442" y="338"/>
                </a:lnTo>
                <a:lnTo>
                  <a:pt x="1442" y="338"/>
                </a:lnTo>
                <a:lnTo>
                  <a:pt x="1439" y="336"/>
                </a:lnTo>
                <a:lnTo>
                  <a:pt x="1439" y="333"/>
                </a:lnTo>
                <a:lnTo>
                  <a:pt x="1439" y="331"/>
                </a:lnTo>
                <a:lnTo>
                  <a:pt x="1439" y="329"/>
                </a:lnTo>
                <a:lnTo>
                  <a:pt x="1439" y="329"/>
                </a:lnTo>
                <a:lnTo>
                  <a:pt x="1437" y="327"/>
                </a:lnTo>
                <a:lnTo>
                  <a:pt x="1433" y="327"/>
                </a:lnTo>
                <a:lnTo>
                  <a:pt x="1431" y="325"/>
                </a:lnTo>
                <a:lnTo>
                  <a:pt x="1431" y="321"/>
                </a:lnTo>
                <a:lnTo>
                  <a:pt x="1429" y="317"/>
                </a:lnTo>
                <a:lnTo>
                  <a:pt x="1429" y="317"/>
                </a:lnTo>
                <a:lnTo>
                  <a:pt x="1425" y="315"/>
                </a:lnTo>
                <a:lnTo>
                  <a:pt x="1421" y="313"/>
                </a:lnTo>
                <a:lnTo>
                  <a:pt x="1416" y="313"/>
                </a:lnTo>
                <a:lnTo>
                  <a:pt x="1410" y="313"/>
                </a:lnTo>
                <a:lnTo>
                  <a:pt x="1408" y="313"/>
                </a:lnTo>
                <a:lnTo>
                  <a:pt x="1406" y="315"/>
                </a:lnTo>
                <a:lnTo>
                  <a:pt x="1406" y="315"/>
                </a:lnTo>
                <a:lnTo>
                  <a:pt x="1400" y="317"/>
                </a:lnTo>
                <a:lnTo>
                  <a:pt x="1395" y="317"/>
                </a:lnTo>
                <a:lnTo>
                  <a:pt x="1391" y="319"/>
                </a:lnTo>
                <a:lnTo>
                  <a:pt x="1391" y="319"/>
                </a:lnTo>
                <a:lnTo>
                  <a:pt x="1393" y="321"/>
                </a:lnTo>
                <a:lnTo>
                  <a:pt x="1393" y="321"/>
                </a:lnTo>
                <a:lnTo>
                  <a:pt x="1389" y="321"/>
                </a:lnTo>
                <a:lnTo>
                  <a:pt x="1385" y="321"/>
                </a:lnTo>
                <a:lnTo>
                  <a:pt x="1383" y="323"/>
                </a:lnTo>
                <a:lnTo>
                  <a:pt x="1377" y="325"/>
                </a:lnTo>
                <a:lnTo>
                  <a:pt x="1370" y="331"/>
                </a:lnTo>
                <a:lnTo>
                  <a:pt x="1370" y="331"/>
                </a:lnTo>
                <a:lnTo>
                  <a:pt x="1375" y="333"/>
                </a:lnTo>
                <a:lnTo>
                  <a:pt x="1387" y="338"/>
                </a:lnTo>
                <a:lnTo>
                  <a:pt x="1387" y="340"/>
                </a:lnTo>
                <a:lnTo>
                  <a:pt x="1377" y="336"/>
                </a:lnTo>
                <a:lnTo>
                  <a:pt x="1372" y="336"/>
                </a:lnTo>
                <a:lnTo>
                  <a:pt x="1370" y="336"/>
                </a:lnTo>
                <a:lnTo>
                  <a:pt x="1370" y="336"/>
                </a:lnTo>
                <a:lnTo>
                  <a:pt x="1368" y="338"/>
                </a:lnTo>
                <a:lnTo>
                  <a:pt x="1368" y="338"/>
                </a:lnTo>
                <a:lnTo>
                  <a:pt x="1366" y="340"/>
                </a:lnTo>
                <a:lnTo>
                  <a:pt x="1366" y="342"/>
                </a:lnTo>
                <a:lnTo>
                  <a:pt x="1366" y="344"/>
                </a:lnTo>
                <a:lnTo>
                  <a:pt x="1368" y="344"/>
                </a:lnTo>
                <a:lnTo>
                  <a:pt x="1368" y="346"/>
                </a:lnTo>
                <a:lnTo>
                  <a:pt x="1368" y="346"/>
                </a:lnTo>
                <a:lnTo>
                  <a:pt x="1370" y="348"/>
                </a:lnTo>
                <a:lnTo>
                  <a:pt x="1370" y="348"/>
                </a:lnTo>
                <a:lnTo>
                  <a:pt x="1375" y="350"/>
                </a:lnTo>
                <a:lnTo>
                  <a:pt x="1375" y="350"/>
                </a:lnTo>
                <a:lnTo>
                  <a:pt x="1377" y="350"/>
                </a:lnTo>
                <a:lnTo>
                  <a:pt x="1379" y="350"/>
                </a:lnTo>
                <a:lnTo>
                  <a:pt x="1381" y="350"/>
                </a:lnTo>
                <a:lnTo>
                  <a:pt x="1381" y="350"/>
                </a:lnTo>
                <a:lnTo>
                  <a:pt x="1379" y="352"/>
                </a:lnTo>
                <a:lnTo>
                  <a:pt x="1379" y="352"/>
                </a:lnTo>
                <a:lnTo>
                  <a:pt x="1379" y="354"/>
                </a:lnTo>
                <a:lnTo>
                  <a:pt x="1381" y="354"/>
                </a:lnTo>
                <a:lnTo>
                  <a:pt x="1385" y="359"/>
                </a:lnTo>
                <a:lnTo>
                  <a:pt x="1387" y="359"/>
                </a:lnTo>
                <a:lnTo>
                  <a:pt x="1387" y="359"/>
                </a:lnTo>
                <a:lnTo>
                  <a:pt x="1385" y="359"/>
                </a:lnTo>
                <a:lnTo>
                  <a:pt x="1383" y="357"/>
                </a:lnTo>
                <a:lnTo>
                  <a:pt x="1377" y="354"/>
                </a:lnTo>
                <a:lnTo>
                  <a:pt x="1372" y="354"/>
                </a:lnTo>
                <a:lnTo>
                  <a:pt x="1370" y="354"/>
                </a:lnTo>
                <a:lnTo>
                  <a:pt x="1368" y="359"/>
                </a:lnTo>
                <a:lnTo>
                  <a:pt x="1366" y="359"/>
                </a:lnTo>
                <a:lnTo>
                  <a:pt x="1364" y="361"/>
                </a:lnTo>
                <a:lnTo>
                  <a:pt x="1364" y="361"/>
                </a:lnTo>
                <a:lnTo>
                  <a:pt x="1364" y="361"/>
                </a:lnTo>
                <a:lnTo>
                  <a:pt x="1368" y="365"/>
                </a:lnTo>
                <a:lnTo>
                  <a:pt x="1368" y="365"/>
                </a:lnTo>
                <a:lnTo>
                  <a:pt x="1370" y="367"/>
                </a:lnTo>
                <a:lnTo>
                  <a:pt x="1370" y="369"/>
                </a:lnTo>
                <a:lnTo>
                  <a:pt x="1372" y="369"/>
                </a:lnTo>
                <a:lnTo>
                  <a:pt x="1375" y="369"/>
                </a:lnTo>
                <a:lnTo>
                  <a:pt x="1377" y="369"/>
                </a:lnTo>
                <a:lnTo>
                  <a:pt x="1379" y="369"/>
                </a:lnTo>
                <a:lnTo>
                  <a:pt x="1381" y="371"/>
                </a:lnTo>
                <a:lnTo>
                  <a:pt x="1381" y="371"/>
                </a:lnTo>
                <a:lnTo>
                  <a:pt x="1381" y="373"/>
                </a:lnTo>
                <a:lnTo>
                  <a:pt x="1381" y="375"/>
                </a:lnTo>
                <a:lnTo>
                  <a:pt x="1381" y="378"/>
                </a:lnTo>
                <a:lnTo>
                  <a:pt x="1379" y="384"/>
                </a:lnTo>
                <a:lnTo>
                  <a:pt x="1379" y="386"/>
                </a:lnTo>
                <a:lnTo>
                  <a:pt x="1379" y="386"/>
                </a:lnTo>
                <a:lnTo>
                  <a:pt x="1377" y="386"/>
                </a:lnTo>
                <a:lnTo>
                  <a:pt x="1377" y="386"/>
                </a:lnTo>
                <a:lnTo>
                  <a:pt x="1375" y="384"/>
                </a:lnTo>
                <a:lnTo>
                  <a:pt x="1377" y="384"/>
                </a:lnTo>
                <a:lnTo>
                  <a:pt x="1377" y="384"/>
                </a:lnTo>
                <a:lnTo>
                  <a:pt x="1375" y="384"/>
                </a:lnTo>
                <a:lnTo>
                  <a:pt x="1366" y="384"/>
                </a:lnTo>
                <a:lnTo>
                  <a:pt x="1364" y="384"/>
                </a:lnTo>
                <a:lnTo>
                  <a:pt x="1360" y="386"/>
                </a:lnTo>
                <a:lnTo>
                  <a:pt x="1358" y="386"/>
                </a:lnTo>
                <a:lnTo>
                  <a:pt x="1354" y="388"/>
                </a:lnTo>
                <a:lnTo>
                  <a:pt x="1354" y="386"/>
                </a:lnTo>
                <a:lnTo>
                  <a:pt x="1356" y="386"/>
                </a:lnTo>
                <a:lnTo>
                  <a:pt x="1360" y="384"/>
                </a:lnTo>
                <a:lnTo>
                  <a:pt x="1362" y="382"/>
                </a:lnTo>
                <a:lnTo>
                  <a:pt x="1366" y="382"/>
                </a:lnTo>
                <a:lnTo>
                  <a:pt x="1370" y="382"/>
                </a:lnTo>
                <a:lnTo>
                  <a:pt x="1375" y="380"/>
                </a:lnTo>
                <a:lnTo>
                  <a:pt x="1377" y="378"/>
                </a:lnTo>
                <a:lnTo>
                  <a:pt x="1375" y="375"/>
                </a:lnTo>
                <a:lnTo>
                  <a:pt x="1372" y="373"/>
                </a:lnTo>
                <a:lnTo>
                  <a:pt x="1368" y="371"/>
                </a:lnTo>
                <a:lnTo>
                  <a:pt x="1366" y="369"/>
                </a:lnTo>
                <a:lnTo>
                  <a:pt x="1362" y="367"/>
                </a:lnTo>
                <a:lnTo>
                  <a:pt x="1358" y="363"/>
                </a:lnTo>
                <a:lnTo>
                  <a:pt x="1358" y="361"/>
                </a:lnTo>
                <a:lnTo>
                  <a:pt x="1358" y="357"/>
                </a:lnTo>
                <a:lnTo>
                  <a:pt x="1358" y="354"/>
                </a:lnTo>
                <a:lnTo>
                  <a:pt x="1358" y="352"/>
                </a:lnTo>
                <a:lnTo>
                  <a:pt x="1358" y="350"/>
                </a:lnTo>
                <a:lnTo>
                  <a:pt x="1358" y="348"/>
                </a:lnTo>
                <a:lnTo>
                  <a:pt x="1356" y="346"/>
                </a:lnTo>
                <a:lnTo>
                  <a:pt x="1354" y="342"/>
                </a:lnTo>
                <a:lnTo>
                  <a:pt x="1351" y="342"/>
                </a:lnTo>
                <a:lnTo>
                  <a:pt x="1351" y="340"/>
                </a:lnTo>
                <a:lnTo>
                  <a:pt x="1354" y="338"/>
                </a:lnTo>
                <a:lnTo>
                  <a:pt x="1354" y="336"/>
                </a:lnTo>
                <a:lnTo>
                  <a:pt x="1356" y="333"/>
                </a:lnTo>
                <a:lnTo>
                  <a:pt x="1360" y="327"/>
                </a:lnTo>
                <a:lnTo>
                  <a:pt x="1362" y="325"/>
                </a:lnTo>
                <a:lnTo>
                  <a:pt x="1366" y="321"/>
                </a:lnTo>
                <a:lnTo>
                  <a:pt x="1368" y="319"/>
                </a:lnTo>
                <a:lnTo>
                  <a:pt x="1372" y="317"/>
                </a:lnTo>
                <a:lnTo>
                  <a:pt x="1377" y="315"/>
                </a:lnTo>
                <a:lnTo>
                  <a:pt x="1377" y="313"/>
                </a:lnTo>
                <a:lnTo>
                  <a:pt x="1377" y="313"/>
                </a:lnTo>
                <a:lnTo>
                  <a:pt x="1377" y="313"/>
                </a:lnTo>
                <a:lnTo>
                  <a:pt x="1375" y="310"/>
                </a:lnTo>
                <a:lnTo>
                  <a:pt x="1362" y="310"/>
                </a:lnTo>
                <a:lnTo>
                  <a:pt x="1356" y="310"/>
                </a:lnTo>
                <a:lnTo>
                  <a:pt x="1351" y="310"/>
                </a:lnTo>
                <a:lnTo>
                  <a:pt x="1341" y="313"/>
                </a:lnTo>
                <a:lnTo>
                  <a:pt x="1337" y="313"/>
                </a:lnTo>
                <a:lnTo>
                  <a:pt x="1335" y="315"/>
                </a:lnTo>
                <a:lnTo>
                  <a:pt x="1331" y="317"/>
                </a:lnTo>
                <a:lnTo>
                  <a:pt x="1322" y="323"/>
                </a:lnTo>
                <a:lnTo>
                  <a:pt x="1322" y="323"/>
                </a:lnTo>
                <a:lnTo>
                  <a:pt x="1322" y="323"/>
                </a:lnTo>
                <a:lnTo>
                  <a:pt x="1322" y="325"/>
                </a:lnTo>
                <a:lnTo>
                  <a:pt x="1322" y="325"/>
                </a:lnTo>
                <a:lnTo>
                  <a:pt x="1318" y="327"/>
                </a:lnTo>
                <a:lnTo>
                  <a:pt x="1316" y="329"/>
                </a:lnTo>
                <a:lnTo>
                  <a:pt x="1316" y="331"/>
                </a:lnTo>
                <a:lnTo>
                  <a:pt x="1314" y="331"/>
                </a:lnTo>
                <a:lnTo>
                  <a:pt x="1314" y="333"/>
                </a:lnTo>
                <a:lnTo>
                  <a:pt x="1314" y="336"/>
                </a:lnTo>
                <a:lnTo>
                  <a:pt x="1314" y="338"/>
                </a:lnTo>
                <a:lnTo>
                  <a:pt x="1314" y="338"/>
                </a:lnTo>
                <a:lnTo>
                  <a:pt x="1310" y="342"/>
                </a:lnTo>
                <a:lnTo>
                  <a:pt x="1307" y="346"/>
                </a:lnTo>
                <a:lnTo>
                  <a:pt x="1307" y="348"/>
                </a:lnTo>
                <a:lnTo>
                  <a:pt x="1305" y="350"/>
                </a:lnTo>
                <a:lnTo>
                  <a:pt x="1305" y="350"/>
                </a:lnTo>
                <a:lnTo>
                  <a:pt x="1305" y="352"/>
                </a:lnTo>
                <a:lnTo>
                  <a:pt x="1305" y="354"/>
                </a:lnTo>
                <a:lnTo>
                  <a:pt x="1305" y="354"/>
                </a:lnTo>
                <a:lnTo>
                  <a:pt x="1307" y="357"/>
                </a:lnTo>
                <a:lnTo>
                  <a:pt x="1310" y="357"/>
                </a:lnTo>
                <a:lnTo>
                  <a:pt x="1310" y="357"/>
                </a:lnTo>
                <a:lnTo>
                  <a:pt x="1305" y="359"/>
                </a:lnTo>
                <a:lnTo>
                  <a:pt x="1303" y="361"/>
                </a:lnTo>
                <a:lnTo>
                  <a:pt x="1303" y="363"/>
                </a:lnTo>
                <a:lnTo>
                  <a:pt x="1303" y="365"/>
                </a:lnTo>
                <a:lnTo>
                  <a:pt x="1305" y="367"/>
                </a:lnTo>
                <a:lnTo>
                  <a:pt x="1305" y="371"/>
                </a:lnTo>
                <a:lnTo>
                  <a:pt x="1305" y="373"/>
                </a:lnTo>
                <a:lnTo>
                  <a:pt x="1307" y="375"/>
                </a:lnTo>
                <a:lnTo>
                  <a:pt x="1307" y="375"/>
                </a:lnTo>
                <a:lnTo>
                  <a:pt x="1312" y="378"/>
                </a:lnTo>
                <a:lnTo>
                  <a:pt x="1318" y="380"/>
                </a:lnTo>
                <a:lnTo>
                  <a:pt x="1324" y="380"/>
                </a:lnTo>
                <a:lnTo>
                  <a:pt x="1333" y="382"/>
                </a:lnTo>
                <a:lnTo>
                  <a:pt x="1335" y="382"/>
                </a:lnTo>
                <a:lnTo>
                  <a:pt x="1337" y="382"/>
                </a:lnTo>
                <a:lnTo>
                  <a:pt x="1339" y="384"/>
                </a:lnTo>
                <a:lnTo>
                  <a:pt x="1341" y="386"/>
                </a:lnTo>
                <a:lnTo>
                  <a:pt x="1345" y="386"/>
                </a:lnTo>
                <a:lnTo>
                  <a:pt x="1345" y="388"/>
                </a:lnTo>
                <a:lnTo>
                  <a:pt x="1339" y="388"/>
                </a:lnTo>
                <a:lnTo>
                  <a:pt x="1335" y="388"/>
                </a:lnTo>
                <a:lnTo>
                  <a:pt x="1333" y="388"/>
                </a:lnTo>
                <a:lnTo>
                  <a:pt x="1328" y="388"/>
                </a:lnTo>
                <a:lnTo>
                  <a:pt x="1326" y="386"/>
                </a:lnTo>
                <a:lnTo>
                  <a:pt x="1322" y="386"/>
                </a:lnTo>
                <a:lnTo>
                  <a:pt x="1318" y="386"/>
                </a:lnTo>
                <a:lnTo>
                  <a:pt x="1314" y="386"/>
                </a:lnTo>
                <a:lnTo>
                  <a:pt x="1312" y="386"/>
                </a:lnTo>
                <a:lnTo>
                  <a:pt x="1312" y="386"/>
                </a:lnTo>
                <a:lnTo>
                  <a:pt x="1314" y="388"/>
                </a:lnTo>
                <a:lnTo>
                  <a:pt x="1314" y="392"/>
                </a:lnTo>
                <a:lnTo>
                  <a:pt x="1316" y="392"/>
                </a:lnTo>
                <a:lnTo>
                  <a:pt x="1320" y="398"/>
                </a:lnTo>
                <a:lnTo>
                  <a:pt x="1322" y="401"/>
                </a:lnTo>
                <a:lnTo>
                  <a:pt x="1324" y="401"/>
                </a:lnTo>
                <a:lnTo>
                  <a:pt x="1326" y="401"/>
                </a:lnTo>
                <a:lnTo>
                  <a:pt x="1331" y="403"/>
                </a:lnTo>
                <a:lnTo>
                  <a:pt x="1335" y="407"/>
                </a:lnTo>
                <a:lnTo>
                  <a:pt x="1335" y="407"/>
                </a:lnTo>
                <a:lnTo>
                  <a:pt x="1337" y="407"/>
                </a:lnTo>
                <a:lnTo>
                  <a:pt x="1337" y="405"/>
                </a:lnTo>
                <a:lnTo>
                  <a:pt x="1339" y="405"/>
                </a:lnTo>
                <a:lnTo>
                  <a:pt x="1341" y="405"/>
                </a:lnTo>
                <a:lnTo>
                  <a:pt x="1343" y="405"/>
                </a:lnTo>
                <a:lnTo>
                  <a:pt x="1347" y="405"/>
                </a:lnTo>
                <a:lnTo>
                  <a:pt x="1347" y="405"/>
                </a:lnTo>
                <a:lnTo>
                  <a:pt x="1345" y="403"/>
                </a:lnTo>
                <a:lnTo>
                  <a:pt x="1345" y="403"/>
                </a:lnTo>
                <a:lnTo>
                  <a:pt x="1345" y="403"/>
                </a:lnTo>
                <a:lnTo>
                  <a:pt x="1349" y="403"/>
                </a:lnTo>
                <a:lnTo>
                  <a:pt x="1351" y="403"/>
                </a:lnTo>
                <a:lnTo>
                  <a:pt x="1354" y="403"/>
                </a:lnTo>
                <a:lnTo>
                  <a:pt x="1356" y="401"/>
                </a:lnTo>
                <a:lnTo>
                  <a:pt x="1356" y="401"/>
                </a:lnTo>
                <a:lnTo>
                  <a:pt x="1356" y="403"/>
                </a:lnTo>
                <a:lnTo>
                  <a:pt x="1354" y="405"/>
                </a:lnTo>
                <a:lnTo>
                  <a:pt x="1356" y="405"/>
                </a:lnTo>
                <a:lnTo>
                  <a:pt x="1356" y="409"/>
                </a:lnTo>
                <a:lnTo>
                  <a:pt x="1358" y="409"/>
                </a:lnTo>
                <a:lnTo>
                  <a:pt x="1360" y="411"/>
                </a:lnTo>
                <a:lnTo>
                  <a:pt x="1364" y="411"/>
                </a:lnTo>
                <a:lnTo>
                  <a:pt x="1370" y="409"/>
                </a:lnTo>
                <a:lnTo>
                  <a:pt x="1375" y="411"/>
                </a:lnTo>
                <a:lnTo>
                  <a:pt x="1377" y="411"/>
                </a:lnTo>
                <a:lnTo>
                  <a:pt x="1379" y="411"/>
                </a:lnTo>
                <a:lnTo>
                  <a:pt x="1379" y="411"/>
                </a:lnTo>
                <a:lnTo>
                  <a:pt x="1383" y="413"/>
                </a:lnTo>
                <a:lnTo>
                  <a:pt x="1393" y="413"/>
                </a:lnTo>
                <a:lnTo>
                  <a:pt x="1398" y="413"/>
                </a:lnTo>
                <a:lnTo>
                  <a:pt x="1404" y="413"/>
                </a:lnTo>
                <a:lnTo>
                  <a:pt x="1404" y="413"/>
                </a:lnTo>
                <a:lnTo>
                  <a:pt x="1406" y="413"/>
                </a:lnTo>
                <a:lnTo>
                  <a:pt x="1412" y="415"/>
                </a:lnTo>
                <a:lnTo>
                  <a:pt x="1416" y="417"/>
                </a:lnTo>
                <a:lnTo>
                  <a:pt x="1419" y="417"/>
                </a:lnTo>
                <a:lnTo>
                  <a:pt x="1421" y="415"/>
                </a:lnTo>
                <a:lnTo>
                  <a:pt x="1427" y="415"/>
                </a:lnTo>
                <a:lnTo>
                  <a:pt x="1435" y="419"/>
                </a:lnTo>
                <a:lnTo>
                  <a:pt x="1437" y="419"/>
                </a:lnTo>
                <a:lnTo>
                  <a:pt x="1437" y="417"/>
                </a:lnTo>
                <a:lnTo>
                  <a:pt x="1435" y="417"/>
                </a:lnTo>
                <a:lnTo>
                  <a:pt x="1433" y="415"/>
                </a:lnTo>
                <a:lnTo>
                  <a:pt x="1431" y="413"/>
                </a:lnTo>
                <a:lnTo>
                  <a:pt x="1429" y="413"/>
                </a:lnTo>
                <a:lnTo>
                  <a:pt x="1429" y="413"/>
                </a:lnTo>
                <a:lnTo>
                  <a:pt x="1427" y="411"/>
                </a:lnTo>
                <a:lnTo>
                  <a:pt x="1425" y="411"/>
                </a:lnTo>
                <a:lnTo>
                  <a:pt x="1427" y="409"/>
                </a:lnTo>
                <a:lnTo>
                  <a:pt x="1433" y="411"/>
                </a:lnTo>
                <a:lnTo>
                  <a:pt x="1437" y="411"/>
                </a:lnTo>
                <a:lnTo>
                  <a:pt x="1439" y="411"/>
                </a:lnTo>
                <a:lnTo>
                  <a:pt x="1444" y="413"/>
                </a:lnTo>
                <a:lnTo>
                  <a:pt x="1446" y="413"/>
                </a:lnTo>
                <a:lnTo>
                  <a:pt x="1446" y="413"/>
                </a:lnTo>
                <a:lnTo>
                  <a:pt x="1454" y="415"/>
                </a:lnTo>
                <a:lnTo>
                  <a:pt x="1456" y="415"/>
                </a:lnTo>
                <a:lnTo>
                  <a:pt x="1458" y="415"/>
                </a:lnTo>
                <a:lnTo>
                  <a:pt x="1463" y="415"/>
                </a:lnTo>
                <a:lnTo>
                  <a:pt x="1465" y="413"/>
                </a:lnTo>
                <a:lnTo>
                  <a:pt x="1467" y="413"/>
                </a:lnTo>
                <a:lnTo>
                  <a:pt x="1467" y="411"/>
                </a:lnTo>
                <a:lnTo>
                  <a:pt x="1467" y="411"/>
                </a:lnTo>
                <a:lnTo>
                  <a:pt x="1467" y="409"/>
                </a:lnTo>
                <a:lnTo>
                  <a:pt x="1465" y="407"/>
                </a:lnTo>
                <a:lnTo>
                  <a:pt x="1465" y="405"/>
                </a:lnTo>
                <a:lnTo>
                  <a:pt x="1463" y="405"/>
                </a:lnTo>
                <a:lnTo>
                  <a:pt x="1458" y="403"/>
                </a:lnTo>
                <a:lnTo>
                  <a:pt x="1458" y="403"/>
                </a:lnTo>
                <a:lnTo>
                  <a:pt x="1458" y="401"/>
                </a:lnTo>
                <a:lnTo>
                  <a:pt x="1458" y="401"/>
                </a:lnTo>
                <a:lnTo>
                  <a:pt x="1460" y="398"/>
                </a:lnTo>
                <a:lnTo>
                  <a:pt x="1460" y="398"/>
                </a:lnTo>
                <a:lnTo>
                  <a:pt x="1463" y="396"/>
                </a:lnTo>
                <a:lnTo>
                  <a:pt x="1463" y="398"/>
                </a:lnTo>
                <a:lnTo>
                  <a:pt x="1465" y="401"/>
                </a:lnTo>
                <a:lnTo>
                  <a:pt x="1465" y="401"/>
                </a:lnTo>
                <a:lnTo>
                  <a:pt x="1467" y="401"/>
                </a:lnTo>
                <a:lnTo>
                  <a:pt x="1469" y="405"/>
                </a:lnTo>
                <a:lnTo>
                  <a:pt x="1469" y="405"/>
                </a:lnTo>
                <a:lnTo>
                  <a:pt x="1471" y="405"/>
                </a:lnTo>
                <a:lnTo>
                  <a:pt x="1473" y="407"/>
                </a:lnTo>
                <a:lnTo>
                  <a:pt x="1475" y="407"/>
                </a:lnTo>
                <a:lnTo>
                  <a:pt x="1475" y="407"/>
                </a:lnTo>
                <a:lnTo>
                  <a:pt x="1479" y="407"/>
                </a:lnTo>
                <a:lnTo>
                  <a:pt x="1481" y="407"/>
                </a:lnTo>
                <a:lnTo>
                  <a:pt x="1481" y="409"/>
                </a:lnTo>
                <a:lnTo>
                  <a:pt x="1481" y="411"/>
                </a:lnTo>
                <a:lnTo>
                  <a:pt x="1483" y="413"/>
                </a:lnTo>
                <a:lnTo>
                  <a:pt x="1483" y="415"/>
                </a:lnTo>
                <a:lnTo>
                  <a:pt x="1483" y="417"/>
                </a:lnTo>
                <a:lnTo>
                  <a:pt x="1486" y="417"/>
                </a:lnTo>
                <a:lnTo>
                  <a:pt x="1490" y="417"/>
                </a:lnTo>
                <a:lnTo>
                  <a:pt x="1492" y="417"/>
                </a:lnTo>
                <a:lnTo>
                  <a:pt x="1492" y="417"/>
                </a:lnTo>
                <a:lnTo>
                  <a:pt x="1494" y="419"/>
                </a:lnTo>
                <a:lnTo>
                  <a:pt x="1494" y="419"/>
                </a:lnTo>
                <a:lnTo>
                  <a:pt x="1492" y="422"/>
                </a:lnTo>
                <a:lnTo>
                  <a:pt x="1490" y="422"/>
                </a:lnTo>
                <a:lnTo>
                  <a:pt x="1490" y="422"/>
                </a:lnTo>
                <a:lnTo>
                  <a:pt x="1492" y="422"/>
                </a:lnTo>
                <a:lnTo>
                  <a:pt x="1492" y="424"/>
                </a:lnTo>
                <a:lnTo>
                  <a:pt x="1494" y="424"/>
                </a:lnTo>
                <a:lnTo>
                  <a:pt x="1496" y="424"/>
                </a:lnTo>
                <a:lnTo>
                  <a:pt x="1496" y="424"/>
                </a:lnTo>
                <a:lnTo>
                  <a:pt x="1498" y="422"/>
                </a:lnTo>
                <a:lnTo>
                  <a:pt x="1500" y="422"/>
                </a:lnTo>
                <a:lnTo>
                  <a:pt x="1500" y="422"/>
                </a:lnTo>
                <a:lnTo>
                  <a:pt x="1502" y="422"/>
                </a:lnTo>
                <a:lnTo>
                  <a:pt x="1502" y="422"/>
                </a:lnTo>
                <a:lnTo>
                  <a:pt x="1500" y="422"/>
                </a:lnTo>
                <a:lnTo>
                  <a:pt x="1500" y="424"/>
                </a:lnTo>
                <a:lnTo>
                  <a:pt x="1498" y="424"/>
                </a:lnTo>
                <a:lnTo>
                  <a:pt x="1498" y="426"/>
                </a:lnTo>
                <a:lnTo>
                  <a:pt x="1500" y="426"/>
                </a:lnTo>
                <a:lnTo>
                  <a:pt x="1500" y="428"/>
                </a:lnTo>
                <a:lnTo>
                  <a:pt x="1502" y="428"/>
                </a:lnTo>
                <a:lnTo>
                  <a:pt x="1504" y="428"/>
                </a:lnTo>
                <a:lnTo>
                  <a:pt x="1507" y="428"/>
                </a:lnTo>
                <a:lnTo>
                  <a:pt x="1511" y="430"/>
                </a:lnTo>
                <a:lnTo>
                  <a:pt x="1511" y="430"/>
                </a:lnTo>
                <a:lnTo>
                  <a:pt x="1513" y="432"/>
                </a:lnTo>
                <a:lnTo>
                  <a:pt x="1511" y="434"/>
                </a:lnTo>
                <a:lnTo>
                  <a:pt x="1511" y="436"/>
                </a:lnTo>
                <a:lnTo>
                  <a:pt x="1509" y="436"/>
                </a:lnTo>
                <a:lnTo>
                  <a:pt x="1507" y="438"/>
                </a:lnTo>
                <a:lnTo>
                  <a:pt x="1504" y="438"/>
                </a:lnTo>
                <a:lnTo>
                  <a:pt x="1500" y="436"/>
                </a:lnTo>
                <a:lnTo>
                  <a:pt x="1500" y="438"/>
                </a:lnTo>
                <a:lnTo>
                  <a:pt x="1498" y="438"/>
                </a:lnTo>
                <a:lnTo>
                  <a:pt x="1498" y="438"/>
                </a:lnTo>
                <a:lnTo>
                  <a:pt x="1498" y="443"/>
                </a:lnTo>
                <a:lnTo>
                  <a:pt x="1498" y="443"/>
                </a:lnTo>
                <a:lnTo>
                  <a:pt x="1498" y="443"/>
                </a:lnTo>
                <a:lnTo>
                  <a:pt x="1498" y="445"/>
                </a:lnTo>
                <a:lnTo>
                  <a:pt x="1498" y="445"/>
                </a:lnTo>
                <a:lnTo>
                  <a:pt x="1498" y="447"/>
                </a:lnTo>
                <a:lnTo>
                  <a:pt x="1500" y="447"/>
                </a:lnTo>
                <a:lnTo>
                  <a:pt x="1502" y="445"/>
                </a:lnTo>
                <a:lnTo>
                  <a:pt x="1509" y="443"/>
                </a:lnTo>
                <a:lnTo>
                  <a:pt x="1513" y="440"/>
                </a:lnTo>
                <a:lnTo>
                  <a:pt x="1513" y="440"/>
                </a:lnTo>
                <a:lnTo>
                  <a:pt x="1515" y="438"/>
                </a:lnTo>
                <a:lnTo>
                  <a:pt x="1515" y="440"/>
                </a:lnTo>
                <a:lnTo>
                  <a:pt x="1519" y="440"/>
                </a:lnTo>
                <a:lnTo>
                  <a:pt x="1519" y="440"/>
                </a:lnTo>
                <a:lnTo>
                  <a:pt x="1521" y="438"/>
                </a:lnTo>
                <a:lnTo>
                  <a:pt x="1523" y="436"/>
                </a:lnTo>
                <a:lnTo>
                  <a:pt x="1523" y="436"/>
                </a:lnTo>
                <a:lnTo>
                  <a:pt x="1525" y="436"/>
                </a:lnTo>
                <a:lnTo>
                  <a:pt x="1525" y="438"/>
                </a:lnTo>
                <a:lnTo>
                  <a:pt x="1523" y="438"/>
                </a:lnTo>
                <a:lnTo>
                  <a:pt x="1521" y="438"/>
                </a:lnTo>
                <a:lnTo>
                  <a:pt x="1523" y="440"/>
                </a:lnTo>
                <a:lnTo>
                  <a:pt x="1523" y="440"/>
                </a:lnTo>
                <a:lnTo>
                  <a:pt x="1525" y="440"/>
                </a:lnTo>
                <a:lnTo>
                  <a:pt x="1525" y="440"/>
                </a:lnTo>
                <a:lnTo>
                  <a:pt x="1523" y="443"/>
                </a:lnTo>
                <a:lnTo>
                  <a:pt x="1523" y="443"/>
                </a:lnTo>
                <a:lnTo>
                  <a:pt x="1523" y="443"/>
                </a:lnTo>
                <a:lnTo>
                  <a:pt x="1525" y="443"/>
                </a:lnTo>
                <a:lnTo>
                  <a:pt x="1525" y="443"/>
                </a:lnTo>
                <a:lnTo>
                  <a:pt x="1525" y="443"/>
                </a:lnTo>
                <a:lnTo>
                  <a:pt x="1525" y="445"/>
                </a:lnTo>
                <a:lnTo>
                  <a:pt x="1525" y="445"/>
                </a:lnTo>
                <a:lnTo>
                  <a:pt x="1530" y="449"/>
                </a:lnTo>
                <a:lnTo>
                  <a:pt x="1530" y="449"/>
                </a:lnTo>
                <a:lnTo>
                  <a:pt x="1532" y="449"/>
                </a:lnTo>
                <a:lnTo>
                  <a:pt x="1534" y="451"/>
                </a:lnTo>
                <a:lnTo>
                  <a:pt x="1536" y="449"/>
                </a:lnTo>
                <a:lnTo>
                  <a:pt x="1536" y="449"/>
                </a:lnTo>
                <a:lnTo>
                  <a:pt x="1534" y="447"/>
                </a:lnTo>
                <a:lnTo>
                  <a:pt x="1534" y="445"/>
                </a:lnTo>
                <a:lnTo>
                  <a:pt x="1536" y="445"/>
                </a:lnTo>
                <a:lnTo>
                  <a:pt x="1538" y="447"/>
                </a:lnTo>
                <a:lnTo>
                  <a:pt x="1538" y="447"/>
                </a:lnTo>
                <a:lnTo>
                  <a:pt x="1538" y="447"/>
                </a:lnTo>
                <a:lnTo>
                  <a:pt x="1538" y="449"/>
                </a:lnTo>
                <a:lnTo>
                  <a:pt x="1538" y="449"/>
                </a:lnTo>
                <a:lnTo>
                  <a:pt x="1538" y="451"/>
                </a:lnTo>
                <a:lnTo>
                  <a:pt x="1538" y="451"/>
                </a:lnTo>
                <a:lnTo>
                  <a:pt x="1538" y="453"/>
                </a:lnTo>
                <a:lnTo>
                  <a:pt x="1538" y="455"/>
                </a:lnTo>
                <a:lnTo>
                  <a:pt x="1540" y="455"/>
                </a:lnTo>
                <a:lnTo>
                  <a:pt x="1540" y="455"/>
                </a:lnTo>
                <a:lnTo>
                  <a:pt x="1542" y="455"/>
                </a:lnTo>
                <a:lnTo>
                  <a:pt x="1546" y="455"/>
                </a:lnTo>
                <a:lnTo>
                  <a:pt x="1546" y="455"/>
                </a:lnTo>
                <a:lnTo>
                  <a:pt x="1546" y="455"/>
                </a:lnTo>
                <a:lnTo>
                  <a:pt x="1546" y="457"/>
                </a:lnTo>
                <a:lnTo>
                  <a:pt x="1548" y="461"/>
                </a:lnTo>
                <a:lnTo>
                  <a:pt x="1551" y="466"/>
                </a:lnTo>
                <a:lnTo>
                  <a:pt x="1555" y="468"/>
                </a:lnTo>
                <a:lnTo>
                  <a:pt x="1557" y="472"/>
                </a:lnTo>
                <a:lnTo>
                  <a:pt x="1559" y="480"/>
                </a:lnTo>
                <a:lnTo>
                  <a:pt x="1561" y="480"/>
                </a:lnTo>
                <a:lnTo>
                  <a:pt x="1561" y="480"/>
                </a:lnTo>
                <a:lnTo>
                  <a:pt x="1561" y="482"/>
                </a:lnTo>
                <a:lnTo>
                  <a:pt x="1559" y="484"/>
                </a:lnTo>
                <a:lnTo>
                  <a:pt x="1557" y="484"/>
                </a:lnTo>
                <a:lnTo>
                  <a:pt x="1555" y="487"/>
                </a:lnTo>
                <a:lnTo>
                  <a:pt x="1553" y="487"/>
                </a:lnTo>
                <a:lnTo>
                  <a:pt x="1551" y="491"/>
                </a:lnTo>
                <a:lnTo>
                  <a:pt x="1551" y="491"/>
                </a:lnTo>
                <a:lnTo>
                  <a:pt x="1551" y="493"/>
                </a:lnTo>
                <a:lnTo>
                  <a:pt x="1551" y="495"/>
                </a:lnTo>
                <a:lnTo>
                  <a:pt x="1546" y="495"/>
                </a:lnTo>
                <a:lnTo>
                  <a:pt x="1546" y="495"/>
                </a:lnTo>
                <a:lnTo>
                  <a:pt x="1544" y="497"/>
                </a:lnTo>
                <a:lnTo>
                  <a:pt x="1544" y="497"/>
                </a:lnTo>
                <a:lnTo>
                  <a:pt x="1542" y="499"/>
                </a:lnTo>
                <a:lnTo>
                  <a:pt x="1536" y="503"/>
                </a:lnTo>
                <a:lnTo>
                  <a:pt x="1530" y="508"/>
                </a:lnTo>
                <a:lnTo>
                  <a:pt x="1530" y="508"/>
                </a:lnTo>
                <a:lnTo>
                  <a:pt x="1530" y="508"/>
                </a:lnTo>
                <a:lnTo>
                  <a:pt x="1530" y="510"/>
                </a:lnTo>
                <a:lnTo>
                  <a:pt x="1532" y="512"/>
                </a:lnTo>
                <a:lnTo>
                  <a:pt x="1536" y="514"/>
                </a:lnTo>
                <a:lnTo>
                  <a:pt x="1538" y="516"/>
                </a:lnTo>
                <a:lnTo>
                  <a:pt x="1540" y="518"/>
                </a:lnTo>
                <a:lnTo>
                  <a:pt x="1540" y="520"/>
                </a:lnTo>
                <a:lnTo>
                  <a:pt x="1542" y="522"/>
                </a:lnTo>
                <a:lnTo>
                  <a:pt x="1542" y="524"/>
                </a:lnTo>
                <a:lnTo>
                  <a:pt x="1540" y="524"/>
                </a:lnTo>
                <a:lnTo>
                  <a:pt x="1538" y="522"/>
                </a:lnTo>
                <a:lnTo>
                  <a:pt x="1536" y="522"/>
                </a:lnTo>
                <a:lnTo>
                  <a:pt x="1534" y="524"/>
                </a:lnTo>
                <a:lnTo>
                  <a:pt x="1532" y="524"/>
                </a:lnTo>
                <a:lnTo>
                  <a:pt x="1530" y="526"/>
                </a:lnTo>
                <a:lnTo>
                  <a:pt x="1527" y="526"/>
                </a:lnTo>
                <a:lnTo>
                  <a:pt x="1527" y="526"/>
                </a:lnTo>
                <a:lnTo>
                  <a:pt x="1525" y="526"/>
                </a:lnTo>
                <a:lnTo>
                  <a:pt x="1523" y="526"/>
                </a:lnTo>
                <a:lnTo>
                  <a:pt x="1521" y="526"/>
                </a:lnTo>
                <a:lnTo>
                  <a:pt x="1521" y="526"/>
                </a:lnTo>
                <a:lnTo>
                  <a:pt x="1519" y="526"/>
                </a:lnTo>
                <a:lnTo>
                  <a:pt x="1519" y="528"/>
                </a:lnTo>
                <a:lnTo>
                  <a:pt x="1517" y="528"/>
                </a:lnTo>
                <a:lnTo>
                  <a:pt x="1511" y="528"/>
                </a:lnTo>
                <a:lnTo>
                  <a:pt x="1509" y="528"/>
                </a:lnTo>
                <a:lnTo>
                  <a:pt x="1511" y="528"/>
                </a:lnTo>
                <a:lnTo>
                  <a:pt x="1513" y="533"/>
                </a:lnTo>
                <a:lnTo>
                  <a:pt x="1515" y="533"/>
                </a:lnTo>
                <a:lnTo>
                  <a:pt x="1515" y="535"/>
                </a:lnTo>
                <a:lnTo>
                  <a:pt x="1517" y="535"/>
                </a:lnTo>
                <a:lnTo>
                  <a:pt x="1515" y="535"/>
                </a:lnTo>
                <a:lnTo>
                  <a:pt x="1515" y="537"/>
                </a:lnTo>
                <a:lnTo>
                  <a:pt x="1515" y="537"/>
                </a:lnTo>
                <a:lnTo>
                  <a:pt x="1515" y="539"/>
                </a:lnTo>
                <a:lnTo>
                  <a:pt x="1515" y="539"/>
                </a:lnTo>
                <a:lnTo>
                  <a:pt x="1513" y="537"/>
                </a:lnTo>
                <a:lnTo>
                  <a:pt x="1513" y="537"/>
                </a:lnTo>
                <a:lnTo>
                  <a:pt x="1513" y="537"/>
                </a:lnTo>
                <a:lnTo>
                  <a:pt x="1513" y="537"/>
                </a:lnTo>
                <a:lnTo>
                  <a:pt x="1515" y="535"/>
                </a:lnTo>
                <a:lnTo>
                  <a:pt x="1513" y="535"/>
                </a:lnTo>
                <a:lnTo>
                  <a:pt x="1513" y="533"/>
                </a:lnTo>
                <a:lnTo>
                  <a:pt x="1509" y="531"/>
                </a:lnTo>
                <a:lnTo>
                  <a:pt x="1507" y="528"/>
                </a:lnTo>
                <a:lnTo>
                  <a:pt x="1500" y="526"/>
                </a:lnTo>
                <a:lnTo>
                  <a:pt x="1496" y="526"/>
                </a:lnTo>
                <a:lnTo>
                  <a:pt x="1492" y="524"/>
                </a:lnTo>
                <a:lnTo>
                  <a:pt x="1492" y="524"/>
                </a:lnTo>
                <a:lnTo>
                  <a:pt x="1488" y="524"/>
                </a:lnTo>
                <a:lnTo>
                  <a:pt x="1488" y="524"/>
                </a:lnTo>
                <a:lnTo>
                  <a:pt x="1488" y="524"/>
                </a:lnTo>
                <a:lnTo>
                  <a:pt x="1486" y="526"/>
                </a:lnTo>
                <a:lnTo>
                  <a:pt x="1486" y="526"/>
                </a:lnTo>
                <a:lnTo>
                  <a:pt x="1486" y="526"/>
                </a:lnTo>
                <a:lnTo>
                  <a:pt x="1488" y="531"/>
                </a:lnTo>
                <a:lnTo>
                  <a:pt x="1488" y="531"/>
                </a:lnTo>
                <a:lnTo>
                  <a:pt x="1486" y="531"/>
                </a:lnTo>
                <a:lnTo>
                  <a:pt x="1479" y="533"/>
                </a:lnTo>
                <a:lnTo>
                  <a:pt x="1477" y="535"/>
                </a:lnTo>
                <a:lnTo>
                  <a:pt x="1477" y="535"/>
                </a:lnTo>
                <a:lnTo>
                  <a:pt x="1477" y="537"/>
                </a:lnTo>
                <a:lnTo>
                  <a:pt x="1475" y="539"/>
                </a:lnTo>
                <a:lnTo>
                  <a:pt x="1475" y="541"/>
                </a:lnTo>
                <a:lnTo>
                  <a:pt x="1475" y="541"/>
                </a:lnTo>
                <a:lnTo>
                  <a:pt x="1475" y="543"/>
                </a:lnTo>
                <a:lnTo>
                  <a:pt x="1475" y="543"/>
                </a:lnTo>
                <a:lnTo>
                  <a:pt x="1477" y="547"/>
                </a:lnTo>
                <a:lnTo>
                  <a:pt x="1477" y="547"/>
                </a:lnTo>
                <a:lnTo>
                  <a:pt x="1481" y="549"/>
                </a:lnTo>
                <a:lnTo>
                  <a:pt x="1481" y="549"/>
                </a:lnTo>
                <a:lnTo>
                  <a:pt x="1483" y="549"/>
                </a:lnTo>
                <a:lnTo>
                  <a:pt x="1486" y="549"/>
                </a:lnTo>
                <a:lnTo>
                  <a:pt x="1486" y="552"/>
                </a:lnTo>
                <a:lnTo>
                  <a:pt x="1488" y="552"/>
                </a:lnTo>
                <a:lnTo>
                  <a:pt x="1490" y="552"/>
                </a:lnTo>
                <a:lnTo>
                  <a:pt x="1492" y="552"/>
                </a:lnTo>
                <a:lnTo>
                  <a:pt x="1494" y="554"/>
                </a:lnTo>
                <a:lnTo>
                  <a:pt x="1496" y="554"/>
                </a:lnTo>
                <a:lnTo>
                  <a:pt x="1498" y="552"/>
                </a:lnTo>
                <a:lnTo>
                  <a:pt x="1498" y="552"/>
                </a:lnTo>
                <a:lnTo>
                  <a:pt x="1500" y="552"/>
                </a:lnTo>
                <a:lnTo>
                  <a:pt x="1500" y="552"/>
                </a:lnTo>
                <a:lnTo>
                  <a:pt x="1504" y="549"/>
                </a:lnTo>
                <a:lnTo>
                  <a:pt x="1507" y="549"/>
                </a:lnTo>
                <a:lnTo>
                  <a:pt x="1509" y="549"/>
                </a:lnTo>
                <a:lnTo>
                  <a:pt x="1511" y="549"/>
                </a:lnTo>
                <a:lnTo>
                  <a:pt x="1511" y="545"/>
                </a:lnTo>
                <a:lnTo>
                  <a:pt x="1515" y="545"/>
                </a:lnTo>
                <a:lnTo>
                  <a:pt x="1517" y="547"/>
                </a:lnTo>
                <a:lnTo>
                  <a:pt x="1517" y="547"/>
                </a:lnTo>
                <a:lnTo>
                  <a:pt x="1521" y="547"/>
                </a:lnTo>
                <a:lnTo>
                  <a:pt x="1523" y="547"/>
                </a:lnTo>
                <a:lnTo>
                  <a:pt x="1525" y="547"/>
                </a:lnTo>
                <a:lnTo>
                  <a:pt x="1525" y="545"/>
                </a:lnTo>
                <a:lnTo>
                  <a:pt x="1525" y="543"/>
                </a:lnTo>
                <a:lnTo>
                  <a:pt x="1523" y="541"/>
                </a:lnTo>
                <a:lnTo>
                  <a:pt x="1523" y="541"/>
                </a:lnTo>
                <a:lnTo>
                  <a:pt x="1523" y="539"/>
                </a:lnTo>
                <a:lnTo>
                  <a:pt x="1523" y="539"/>
                </a:lnTo>
                <a:lnTo>
                  <a:pt x="1525" y="539"/>
                </a:lnTo>
                <a:lnTo>
                  <a:pt x="1525" y="539"/>
                </a:lnTo>
                <a:lnTo>
                  <a:pt x="1525" y="539"/>
                </a:lnTo>
                <a:lnTo>
                  <a:pt x="1527" y="539"/>
                </a:lnTo>
                <a:lnTo>
                  <a:pt x="1527" y="541"/>
                </a:lnTo>
                <a:lnTo>
                  <a:pt x="1527" y="541"/>
                </a:lnTo>
                <a:lnTo>
                  <a:pt x="1527" y="543"/>
                </a:lnTo>
                <a:lnTo>
                  <a:pt x="1530" y="543"/>
                </a:lnTo>
                <a:lnTo>
                  <a:pt x="1530" y="543"/>
                </a:lnTo>
                <a:lnTo>
                  <a:pt x="1532" y="543"/>
                </a:lnTo>
                <a:lnTo>
                  <a:pt x="1534" y="543"/>
                </a:lnTo>
                <a:lnTo>
                  <a:pt x="1534" y="547"/>
                </a:lnTo>
                <a:lnTo>
                  <a:pt x="1534" y="547"/>
                </a:lnTo>
                <a:lnTo>
                  <a:pt x="1534" y="549"/>
                </a:lnTo>
                <a:lnTo>
                  <a:pt x="1536" y="549"/>
                </a:lnTo>
                <a:lnTo>
                  <a:pt x="1536" y="547"/>
                </a:lnTo>
                <a:lnTo>
                  <a:pt x="1536" y="547"/>
                </a:lnTo>
                <a:lnTo>
                  <a:pt x="1538" y="545"/>
                </a:lnTo>
                <a:lnTo>
                  <a:pt x="1538" y="545"/>
                </a:lnTo>
                <a:lnTo>
                  <a:pt x="1538" y="545"/>
                </a:lnTo>
                <a:lnTo>
                  <a:pt x="1540" y="545"/>
                </a:lnTo>
                <a:lnTo>
                  <a:pt x="1540" y="545"/>
                </a:lnTo>
                <a:lnTo>
                  <a:pt x="1544" y="545"/>
                </a:lnTo>
                <a:lnTo>
                  <a:pt x="1546" y="545"/>
                </a:lnTo>
                <a:lnTo>
                  <a:pt x="1546" y="545"/>
                </a:lnTo>
                <a:lnTo>
                  <a:pt x="1544" y="549"/>
                </a:lnTo>
                <a:lnTo>
                  <a:pt x="1544" y="549"/>
                </a:lnTo>
                <a:lnTo>
                  <a:pt x="1544" y="549"/>
                </a:lnTo>
                <a:lnTo>
                  <a:pt x="1546" y="552"/>
                </a:lnTo>
                <a:lnTo>
                  <a:pt x="1548" y="552"/>
                </a:lnTo>
                <a:lnTo>
                  <a:pt x="1551" y="556"/>
                </a:lnTo>
                <a:lnTo>
                  <a:pt x="1555" y="558"/>
                </a:lnTo>
                <a:lnTo>
                  <a:pt x="1555" y="558"/>
                </a:lnTo>
                <a:lnTo>
                  <a:pt x="1555" y="558"/>
                </a:lnTo>
                <a:lnTo>
                  <a:pt x="1557" y="560"/>
                </a:lnTo>
                <a:lnTo>
                  <a:pt x="1557" y="562"/>
                </a:lnTo>
                <a:lnTo>
                  <a:pt x="1559" y="562"/>
                </a:lnTo>
                <a:lnTo>
                  <a:pt x="1561" y="560"/>
                </a:lnTo>
                <a:lnTo>
                  <a:pt x="1563" y="560"/>
                </a:lnTo>
                <a:lnTo>
                  <a:pt x="1563" y="560"/>
                </a:lnTo>
                <a:lnTo>
                  <a:pt x="1563" y="562"/>
                </a:lnTo>
                <a:lnTo>
                  <a:pt x="1561" y="562"/>
                </a:lnTo>
                <a:lnTo>
                  <a:pt x="1561" y="564"/>
                </a:lnTo>
                <a:lnTo>
                  <a:pt x="1561" y="564"/>
                </a:lnTo>
                <a:lnTo>
                  <a:pt x="1561" y="564"/>
                </a:lnTo>
                <a:lnTo>
                  <a:pt x="1567" y="564"/>
                </a:lnTo>
                <a:lnTo>
                  <a:pt x="1569" y="564"/>
                </a:lnTo>
                <a:lnTo>
                  <a:pt x="1569" y="566"/>
                </a:lnTo>
                <a:lnTo>
                  <a:pt x="1571" y="566"/>
                </a:lnTo>
                <a:lnTo>
                  <a:pt x="1571" y="568"/>
                </a:lnTo>
                <a:lnTo>
                  <a:pt x="1571" y="568"/>
                </a:lnTo>
                <a:lnTo>
                  <a:pt x="1574" y="568"/>
                </a:lnTo>
                <a:lnTo>
                  <a:pt x="1574" y="568"/>
                </a:lnTo>
                <a:lnTo>
                  <a:pt x="1571" y="568"/>
                </a:lnTo>
                <a:lnTo>
                  <a:pt x="1569" y="570"/>
                </a:lnTo>
                <a:lnTo>
                  <a:pt x="1569" y="570"/>
                </a:lnTo>
                <a:lnTo>
                  <a:pt x="1567" y="570"/>
                </a:lnTo>
                <a:lnTo>
                  <a:pt x="1565" y="570"/>
                </a:lnTo>
                <a:lnTo>
                  <a:pt x="1565" y="572"/>
                </a:lnTo>
                <a:lnTo>
                  <a:pt x="1567" y="572"/>
                </a:lnTo>
                <a:lnTo>
                  <a:pt x="1569" y="577"/>
                </a:lnTo>
                <a:lnTo>
                  <a:pt x="1571" y="579"/>
                </a:lnTo>
                <a:lnTo>
                  <a:pt x="1574" y="579"/>
                </a:lnTo>
                <a:lnTo>
                  <a:pt x="1576" y="581"/>
                </a:lnTo>
                <a:lnTo>
                  <a:pt x="1580" y="579"/>
                </a:lnTo>
                <a:lnTo>
                  <a:pt x="1580" y="579"/>
                </a:lnTo>
                <a:lnTo>
                  <a:pt x="1578" y="581"/>
                </a:lnTo>
                <a:lnTo>
                  <a:pt x="1578" y="581"/>
                </a:lnTo>
                <a:lnTo>
                  <a:pt x="1580" y="581"/>
                </a:lnTo>
                <a:lnTo>
                  <a:pt x="1582" y="583"/>
                </a:lnTo>
                <a:lnTo>
                  <a:pt x="1586" y="583"/>
                </a:lnTo>
                <a:lnTo>
                  <a:pt x="1588" y="585"/>
                </a:lnTo>
                <a:lnTo>
                  <a:pt x="1590" y="587"/>
                </a:lnTo>
                <a:lnTo>
                  <a:pt x="1592" y="587"/>
                </a:lnTo>
                <a:lnTo>
                  <a:pt x="1595" y="585"/>
                </a:lnTo>
                <a:lnTo>
                  <a:pt x="1597" y="585"/>
                </a:lnTo>
                <a:lnTo>
                  <a:pt x="1599" y="587"/>
                </a:lnTo>
                <a:lnTo>
                  <a:pt x="1601" y="587"/>
                </a:lnTo>
                <a:lnTo>
                  <a:pt x="1603" y="591"/>
                </a:lnTo>
                <a:lnTo>
                  <a:pt x="1607" y="593"/>
                </a:lnTo>
                <a:lnTo>
                  <a:pt x="1607" y="593"/>
                </a:lnTo>
                <a:lnTo>
                  <a:pt x="1611" y="596"/>
                </a:lnTo>
                <a:lnTo>
                  <a:pt x="1613" y="598"/>
                </a:lnTo>
                <a:lnTo>
                  <a:pt x="1615" y="598"/>
                </a:lnTo>
                <a:lnTo>
                  <a:pt x="1618" y="598"/>
                </a:lnTo>
                <a:lnTo>
                  <a:pt x="1630" y="600"/>
                </a:lnTo>
                <a:lnTo>
                  <a:pt x="1632" y="600"/>
                </a:lnTo>
                <a:lnTo>
                  <a:pt x="1632" y="602"/>
                </a:lnTo>
                <a:lnTo>
                  <a:pt x="1634" y="602"/>
                </a:lnTo>
                <a:lnTo>
                  <a:pt x="1641" y="604"/>
                </a:lnTo>
                <a:lnTo>
                  <a:pt x="1643" y="604"/>
                </a:lnTo>
                <a:lnTo>
                  <a:pt x="1645" y="606"/>
                </a:lnTo>
                <a:lnTo>
                  <a:pt x="1647" y="606"/>
                </a:lnTo>
                <a:lnTo>
                  <a:pt x="1647" y="606"/>
                </a:lnTo>
                <a:lnTo>
                  <a:pt x="1649" y="606"/>
                </a:lnTo>
                <a:lnTo>
                  <a:pt x="1651" y="606"/>
                </a:lnTo>
                <a:lnTo>
                  <a:pt x="1651" y="604"/>
                </a:lnTo>
                <a:lnTo>
                  <a:pt x="1649" y="602"/>
                </a:lnTo>
                <a:lnTo>
                  <a:pt x="1649" y="602"/>
                </a:lnTo>
                <a:lnTo>
                  <a:pt x="1651" y="600"/>
                </a:lnTo>
                <a:lnTo>
                  <a:pt x="1651" y="600"/>
                </a:lnTo>
                <a:lnTo>
                  <a:pt x="1651" y="598"/>
                </a:lnTo>
                <a:lnTo>
                  <a:pt x="1651" y="598"/>
                </a:lnTo>
                <a:lnTo>
                  <a:pt x="1651" y="598"/>
                </a:lnTo>
                <a:lnTo>
                  <a:pt x="1647" y="596"/>
                </a:lnTo>
                <a:lnTo>
                  <a:pt x="1647" y="596"/>
                </a:lnTo>
                <a:lnTo>
                  <a:pt x="1645" y="593"/>
                </a:lnTo>
                <a:lnTo>
                  <a:pt x="1645" y="591"/>
                </a:lnTo>
                <a:lnTo>
                  <a:pt x="1643" y="589"/>
                </a:lnTo>
                <a:lnTo>
                  <a:pt x="1641" y="589"/>
                </a:lnTo>
                <a:lnTo>
                  <a:pt x="1639" y="587"/>
                </a:lnTo>
                <a:lnTo>
                  <a:pt x="1636" y="587"/>
                </a:lnTo>
                <a:lnTo>
                  <a:pt x="1634" y="585"/>
                </a:lnTo>
                <a:lnTo>
                  <a:pt x="1632" y="585"/>
                </a:lnTo>
                <a:lnTo>
                  <a:pt x="1632" y="583"/>
                </a:lnTo>
                <a:lnTo>
                  <a:pt x="1630" y="583"/>
                </a:lnTo>
                <a:lnTo>
                  <a:pt x="1626" y="581"/>
                </a:lnTo>
                <a:lnTo>
                  <a:pt x="1626" y="581"/>
                </a:lnTo>
                <a:lnTo>
                  <a:pt x="1628" y="579"/>
                </a:lnTo>
                <a:lnTo>
                  <a:pt x="1628" y="579"/>
                </a:lnTo>
                <a:lnTo>
                  <a:pt x="1626" y="579"/>
                </a:lnTo>
                <a:lnTo>
                  <a:pt x="1624" y="579"/>
                </a:lnTo>
                <a:lnTo>
                  <a:pt x="1620" y="577"/>
                </a:lnTo>
                <a:lnTo>
                  <a:pt x="1620" y="577"/>
                </a:lnTo>
                <a:lnTo>
                  <a:pt x="1618" y="572"/>
                </a:lnTo>
                <a:lnTo>
                  <a:pt x="1615" y="570"/>
                </a:lnTo>
                <a:lnTo>
                  <a:pt x="1613" y="568"/>
                </a:lnTo>
                <a:lnTo>
                  <a:pt x="1611" y="568"/>
                </a:lnTo>
                <a:lnTo>
                  <a:pt x="1609" y="564"/>
                </a:lnTo>
                <a:lnTo>
                  <a:pt x="1609" y="564"/>
                </a:lnTo>
                <a:lnTo>
                  <a:pt x="1613" y="564"/>
                </a:lnTo>
                <a:lnTo>
                  <a:pt x="1615" y="564"/>
                </a:lnTo>
                <a:lnTo>
                  <a:pt x="1620" y="566"/>
                </a:lnTo>
                <a:lnTo>
                  <a:pt x="1626" y="570"/>
                </a:lnTo>
                <a:lnTo>
                  <a:pt x="1626" y="570"/>
                </a:lnTo>
                <a:lnTo>
                  <a:pt x="1626" y="570"/>
                </a:lnTo>
                <a:lnTo>
                  <a:pt x="1626" y="570"/>
                </a:lnTo>
                <a:lnTo>
                  <a:pt x="1626" y="566"/>
                </a:lnTo>
                <a:lnTo>
                  <a:pt x="1624" y="564"/>
                </a:lnTo>
                <a:lnTo>
                  <a:pt x="1624" y="564"/>
                </a:lnTo>
                <a:lnTo>
                  <a:pt x="1626" y="566"/>
                </a:lnTo>
                <a:lnTo>
                  <a:pt x="1630" y="570"/>
                </a:lnTo>
                <a:lnTo>
                  <a:pt x="1632" y="572"/>
                </a:lnTo>
                <a:lnTo>
                  <a:pt x="1634" y="575"/>
                </a:lnTo>
                <a:lnTo>
                  <a:pt x="1636" y="575"/>
                </a:lnTo>
                <a:lnTo>
                  <a:pt x="1636" y="575"/>
                </a:lnTo>
                <a:lnTo>
                  <a:pt x="1636" y="575"/>
                </a:lnTo>
                <a:lnTo>
                  <a:pt x="1639" y="577"/>
                </a:lnTo>
                <a:lnTo>
                  <a:pt x="1639" y="577"/>
                </a:lnTo>
                <a:lnTo>
                  <a:pt x="1641" y="577"/>
                </a:lnTo>
                <a:lnTo>
                  <a:pt x="1641" y="579"/>
                </a:lnTo>
                <a:lnTo>
                  <a:pt x="1641" y="579"/>
                </a:lnTo>
                <a:lnTo>
                  <a:pt x="1641" y="579"/>
                </a:lnTo>
                <a:lnTo>
                  <a:pt x="1643" y="579"/>
                </a:lnTo>
                <a:lnTo>
                  <a:pt x="1643" y="579"/>
                </a:lnTo>
                <a:lnTo>
                  <a:pt x="1643" y="575"/>
                </a:lnTo>
                <a:lnTo>
                  <a:pt x="1643" y="575"/>
                </a:lnTo>
                <a:lnTo>
                  <a:pt x="1643" y="577"/>
                </a:lnTo>
                <a:lnTo>
                  <a:pt x="1645" y="579"/>
                </a:lnTo>
                <a:lnTo>
                  <a:pt x="1645" y="581"/>
                </a:lnTo>
                <a:lnTo>
                  <a:pt x="1647" y="581"/>
                </a:lnTo>
                <a:lnTo>
                  <a:pt x="1649" y="581"/>
                </a:lnTo>
                <a:lnTo>
                  <a:pt x="1649" y="581"/>
                </a:lnTo>
                <a:lnTo>
                  <a:pt x="1649" y="579"/>
                </a:lnTo>
                <a:lnTo>
                  <a:pt x="1647" y="579"/>
                </a:lnTo>
                <a:lnTo>
                  <a:pt x="1649" y="579"/>
                </a:lnTo>
                <a:lnTo>
                  <a:pt x="1651" y="581"/>
                </a:lnTo>
                <a:lnTo>
                  <a:pt x="1653" y="581"/>
                </a:lnTo>
                <a:lnTo>
                  <a:pt x="1653" y="583"/>
                </a:lnTo>
                <a:lnTo>
                  <a:pt x="1653" y="583"/>
                </a:lnTo>
                <a:lnTo>
                  <a:pt x="1655" y="583"/>
                </a:lnTo>
                <a:lnTo>
                  <a:pt x="1655" y="583"/>
                </a:lnTo>
                <a:lnTo>
                  <a:pt x="1655" y="583"/>
                </a:lnTo>
                <a:lnTo>
                  <a:pt x="1657" y="583"/>
                </a:lnTo>
                <a:lnTo>
                  <a:pt x="1659" y="585"/>
                </a:lnTo>
                <a:lnTo>
                  <a:pt x="1662" y="587"/>
                </a:lnTo>
                <a:lnTo>
                  <a:pt x="1664" y="589"/>
                </a:lnTo>
                <a:lnTo>
                  <a:pt x="1664" y="589"/>
                </a:lnTo>
                <a:lnTo>
                  <a:pt x="1666" y="589"/>
                </a:lnTo>
                <a:lnTo>
                  <a:pt x="1666" y="587"/>
                </a:lnTo>
                <a:lnTo>
                  <a:pt x="1664" y="583"/>
                </a:lnTo>
                <a:lnTo>
                  <a:pt x="1664" y="583"/>
                </a:lnTo>
                <a:lnTo>
                  <a:pt x="1668" y="583"/>
                </a:lnTo>
                <a:lnTo>
                  <a:pt x="1668" y="583"/>
                </a:lnTo>
                <a:lnTo>
                  <a:pt x="1670" y="583"/>
                </a:lnTo>
                <a:lnTo>
                  <a:pt x="1670" y="583"/>
                </a:lnTo>
                <a:lnTo>
                  <a:pt x="1670" y="583"/>
                </a:lnTo>
                <a:lnTo>
                  <a:pt x="1670" y="583"/>
                </a:lnTo>
                <a:lnTo>
                  <a:pt x="1670" y="581"/>
                </a:lnTo>
                <a:lnTo>
                  <a:pt x="1668" y="579"/>
                </a:lnTo>
                <a:lnTo>
                  <a:pt x="1668" y="579"/>
                </a:lnTo>
                <a:lnTo>
                  <a:pt x="1666" y="575"/>
                </a:lnTo>
                <a:lnTo>
                  <a:pt x="1666" y="575"/>
                </a:lnTo>
                <a:lnTo>
                  <a:pt x="1666" y="575"/>
                </a:lnTo>
                <a:lnTo>
                  <a:pt x="1666" y="575"/>
                </a:lnTo>
                <a:lnTo>
                  <a:pt x="1666" y="572"/>
                </a:lnTo>
                <a:lnTo>
                  <a:pt x="1666" y="570"/>
                </a:lnTo>
                <a:lnTo>
                  <a:pt x="1666" y="566"/>
                </a:lnTo>
                <a:lnTo>
                  <a:pt x="1664" y="566"/>
                </a:lnTo>
                <a:lnTo>
                  <a:pt x="1664" y="564"/>
                </a:lnTo>
                <a:lnTo>
                  <a:pt x="1664" y="564"/>
                </a:lnTo>
                <a:lnTo>
                  <a:pt x="1666" y="566"/>
                </a:lnTo>
                <a:lnTo>
                  <a:pt x="1668" y="568"/>
                </a:lnTo>
                <a:lnTo>
                  <a:pt x="1668" y="568"/>
                </a:lnTo>
                <a:lnTo>
                  <a:pt x="1670" y="575"/>
                </a:lnTo>
                <a:lnTo>
                  <a:pt x="1670" y="575"/>
                </a:lnTo>
                <a:lnTo>
                  <a:pt x="1672" y="575"/>
                </a:lnTo>
                <a:lnTo>
                  <a:pt x="1672" y="575"/>
                </a:lnTo>
                <a:lnTo>
                  <a:pt x="1674" y="572"/>
                </a:lnTo>
                <a:lnTo>
                  <a:pt x="1674" y="570"/>
                </a:lnTo>
                <a:lnTo>
                  <a:pt x="1672" y="568"/>
                </a:lnTo>
                <a:lnTo>
                  <a:pt x="1672" y="566"/>
                </a:lnTo>
                <a:lnTo>
                  <a:pt x="1674" y="566"/>
                </a:lnTo>
                <a:lnTo>
                  <a:pt x="1674" y="564"/>
                </a:lnTo>
                <a:lnTo>
                  <a:pt x="1674" y="562"/>
                </a:lnTo>
                <a:lnTo>
                  <a:pt x="1672" y="560"/>
                </a:lnTo>
                <a:lnTo>
                  <a:pt x="1672" y="560"/>
                </a:lnTo>
                <a:lnTo>
                  <a:pt x="1670" y="560"/>
                </a:lnTo>
                <a:lnTo>
                  <a:pt x="1670" y="560"/>
                </a:lnTo>
                <a:lnTo>
                  <a:pt x="1670" y="560"/>
                </a:lnTo>
                <a:lnTo>
                  <a:pt x="1670" y="558"/>
                </a:lnTo>
                <a:lnTo>
                  <a:pt x="1670" y="558"/>
                </a:lnTo>
                <a:lnTo>
                  <a:pt x="1670" y="558"/>
                </a:lnTo>
                <a:lnTo>
                  <a:pt x="1668" y="558"/>
                </a:lnTo>
                <a:lnTo>
                  <a:pt x="1666" y="558"/>
                </a:lnTo>
                <a:lnTo>
                  <a:pt x="1664" y="558"/>
                </a:lnTo>
                <a:lnTo>
                  <a:pt x="1664" y="558"/>
                </a:lnTo>
                <a:lnTo>
                  <a:pt x="1664" y="556"/>
                </a:lnTo>
                <a:lnTo>
                  <a:pt x="1664" y="556"/>
                </a:lnTo>
                <a:lnTo>
                  <a:pt x="1664" y="556"/>
                </a:lnTo>
                <a:lnTo>
                  <a:pt x="1662" y="554"/>
                </a:lnTo>
                <a:lnTo>
                  <a:pt x="1662" y="554"/>
                </a:lnTo>
                <a:lnTo>
                  <a:pt x="1657" y="552"/>
                </a:lnTo>
                <a:lnTo>
                  <a:pt x="1657" y="552"/>
                </a:lnTo>
                <a:lnTo>
                  <a:pt x="1659" y="552"/>
                </a:lnTo>
                <a:lnTo>
                  <a:pt x="1662" y="552"/>
                </a:lnTo>
                <a:lnTo>
                  <a:pt x="1664" y="552"/>
                </a:lnTo>
                <a:lnTo>
                  <a:pt x="1666" y="547"/>
                </a:lnTo>
                <a:lnTo>
                  <a:pt x="1664" y="547"/>
                </a:lnTo>
                <a:lnTo>
                  <a:pt x="1664" y="547"/>
                </a:lnTo>
                <a:lnTo>
                  <a:pt x="1659" y="547"/>
                </a:lnTo>
                <a:lnTo>
                  <a:pt x="1657" y="547"/>
                </a:lnTo>
                <a:lnTo>
                  <a:pt x="1659" y="545"/>
                </a:lnTo>
                <a:lnTo>
                  <a:pt x="1662" y="545"/>
                </a:lnTo>
                <a:lnTo>
                  <a:pt x="1662" y="543"/>
                </a:lnTo>
                <a:lnTo>
                  <a:pt x="1659" y="541"/>
                </a:lnTo>
                <a:lnTo>
                  <a:pt x="1659" y="541"/>
                </a:lnTo>
                <a:lnTo>
                  <a:pt x="1657" y="541"/>
                </a:lnTo>
                <a:lnTo>
                  <a:pt x="1657" y="541"/>
                </a:lnTo>
                <a:lnTo>
                  <a:pt x="1655" y="539"/>
                </a:lnTo>
                <a:lnTo>
                  <a:pt x="1653" y="537"/>
                </a:lnTo>
                <a:lnTo>
                  <a:pt x="1651" y="539"/>
                </a:lnTo>
                <a:lnTo>
                  <a:pt x="1649" y="539"/>
                </a:lnTo>
                <a:lnTo>
                  <a:pt x="1649" y="541"/>
                </a:lnTo>
                <a:lnTo>
                  <a:pt x="1649" y="541"/>
                </a:lnTo>
                <a:lnTo>
                  <a:pt x="1647" y="541"/>
                </a:lnTo>
                <a:lnTo>
                  <a:pt x="1647" y="541"/>
                </a:lnTo>
                <a:lnTo>
                  <a:pt x="1649" y="539"/>
                </a:lnTo>
                <a:lnTo>
                  <a:pt x="1649" y="539"/>
                </a:lnTo>
                <a:lnTo>
                  <a:pt x="1647" y="537"/>
                </a:lnTo>
                <a:lnTo>
                  <a:pt x="1645" y="535"/>
                </a:lnTo>
                <a:lnTo>
                  <a:pt x="1643" y="535"/>
                </a:lnTo>
                <a:lnTo>
                  <a:pt x="1643" y="535"/>
                </a:lnTo>
                <a:lnTo>
                  <a:pt x="1643" y="539"/>
                </a:lnTo>
                <a:lnTo>
                  <a:pt x="1641" y="539"/>
                </a:lnTo>
                <a:lnTo>
                  <a:pt x="1641" y="539"/>
                </a:lnTo>
                <a:lnTo>
                  <a:pt x="1641" y="535"/>
                </a:lnTo>
                <a:lnTo>
                  <a:pt x="1639" y="533"/>
                </a:lnTo>
                <a:lnTo>
                  <a:pt x="1639" y="533"/>
                </a:lnTo>
                <a:lnTo>
                  <a:pt x="1639" y="533"/>
                </a:lnTo>
                <a:lnTo>
                  <a:pt x="1639" y="533"/>
                </a:lnTo>
                <a:lnTo>
                  <a:pt x="1639" y="533"/>
                </a:lnTo>
                <a:lnTo>
                  <a:pt x="1636" y="533"/>
                </a:lnTo>
                <a:lnTo>
                  <a:pt x="1636" y="533"/>
                </a:lnTo>
                <a:lnTo>
                  <a:pt x="1636" y="531"/>
                </a:lnTo>
                <a:lnTo>
                  <a:pt x="1636" y="528"/>
                </a:lnTo>
                <a:lnTo>
                  <a:pt x="1634" y="528"/>
                </a:lnTo>
                <a:lnTo>
                  <a:pt x="1632" y="526"/>
                </a:lnTo>
                <a:lnTo>
                  <a:pt x="1632" y="526"/>
                </a:lnTo>
                <a:lnTo>
                  <a:pt x="1632" y="526"/>
                </a:lnTo>
                <a:lnTo>
                  <a:pt x="1634" y="524"/>
                </a:lnTo>
                <a:lnTo>
                  <a:pt x="1634" y="524"/>
                </a:lnTo>
                <a:lnTo>
                  <a:pt x="1632" y="524"/>
                </a:lnTo>
                <a:lnTo>
                  <a:pt x="1632" y="522"/>
                </a:lnTo>
                <a:lnTo>
                  <a:pt x="1632" y="522"/>
                </a:lnTo>
                <a:lnTo>
                  <a:pt x="1632" y="522"/>
                </a:lnTo>
                <a:lnTo>
                  <a:pt x="1630" y="520"/>
                </a:lnTo>
                <a:lnTo>
                  <a:pt x="1628" y="520"/>
                </a:lnTo>
                <a:lnTo>
                  <a:pt x="1628" y="520"/>
                </a:lnTo>
                <a:lnTo>
                  <a:pt x="1626" y="520"/>
                </a:lnTo>
                <a:lnTo>
                  <a:pt x="1624" y="522"/>
                </a:lnTo>
                <a:lnTo>
                  <a:pt x="1624" y="522"/>
                </a:lnTo>
                <a:lnTo>
                  <a:pt x="1624" y="522"/>
                </a:lnTo>
                <a:lnTo>
                  <a:pt x="1624" y="520"/>
                </a:lnTo>
                <a:lnTo>
                  <a:pt x="1624" y="516"/>
                </a:lnTo>
                <a:lnTo>
                  <a:pt x="1624" y="516"/>
                </a:lnTo>
                <a:lnTo>
                  <a:pt x="1624" y="516"/>
                </a:lnTo>
                <a:lnTo>
                  <a:pt x="1622" y="516"/>
                </a:lnTo>
                <a:lnTo>
                  <a:pt x="1620" y="514"/>
                </a:lnTo>
                <a:lnTo>
                  <a:pt x="1620" y="514"/>
                </a:lnTo>
                <a:lnTo>
                  <a:pt x="1620" y="512"/>
                </a:lnTo>
                <a:lnTo>
                  <a:pt x="1620" y="510"/>
                </a:lnTo>
                <a:lnTo>
                  <a:pt x="1620" y="510"/>
                </a:lnTo>
                <a:lnTo>
                  <a:pt x="1615" y="508"/>
                </a:lnTo>
                <a:lnTo>
                  <a:pt x="1613" y="508"/>
                </a:lnTo>
                <a:lnTo>
                  <a:pt x="1611" y="508"/>
                </a:lnTo>
                <a:lnTo>
                  <a:pt x="1611" y="508"/>
                </a:lnTo>
                <a:lnTo>
                  <a:pt x="1615" y="505"/>
                </a:lnTo>
                <a:lnTo>
                  <a:pt x="1615" y="505"/>
                </a:lnTo>
                <a:lnTo>
                  <a:pt x="1620" y="508"/>
                </a:lnTo>
                <a:lnTo>
                  <a:pt x="1624" y="512"/>
                </a:lnTo>
                <a:lnTo>
                  <a:pt x="1626" y="512"/>
                </a:lnTo>
                <a:lnTo>
                  <a:pt x="1628" y="514"/>
                </a:lnTo>
                <a:lnTo>
                  <a:pt x="1632" y="514"/>
                </a:lnTo>
                <a:lnTo>
                  <a:pt x="1632" y="514"/>
                </a:lnTo>
                <a:lnTo>
                  <a:pt x="1632" y="512"/>
                </a:lnTo>
                <a:lnTo>
                  <a:pt x="1634" y="512"/>
                </a:lnTo>
                <a:lnTo>
                  <a:pt x="1632" y="510"/>
                </a:lnTo>
                <a:lnTo>
                  <a:pt x="1630" y="508"/>
                </a:lnTo>
                <a:lnTo>
                  <a:pt x="1626" y="505"/>
                </a:lnTo>
                <a:lnTo>
                  <a:pt x="1626" y="503"/>
                </a:lnTo>
                <a:lnTo>
                  <a:pt x="1624" y="501"/>
                </a:lnTo>
                <a:lnTo>
                  <a:pt x="1624" y="499"/>
                </a:lnTo>
                <a:lnTo>
                  <a:pt x="1626" y="501"/>
                </a:lnTo>
                <a:lnTo>
                  <a:pt x="1628" y="501"/>
                </a:lnTo>
                <a:lnTo>
                  <a:pt x="1632" y="503"/>
                </a:lnTo>
                <a:lnTo>
                  <a:pt x="1632" y="503"/>
                </a:lnTo>
                <a:lnTo>
                  <a:pt x="1634" y="503"/>
                </a:lnTo>
                <a:lnTo>
                  <a:pt x="1634" y="503"/>
                </a:lnTo>
                <a:lnTo>
                  <a:pt x="1634" y="501"/>
                </a:lnTo>
                <a:lnTo>
                  <a:pt x="1632" y="499"/>
                </a:lnTo>
                <a:lnTo>
                  <a:pt x="1632" y="497"/>
                </a:lnTo>
                <a:lnTo>
                  <a:pt x="1634" y="499"/>
                </a:lnTo>
                <a:lnTo>
                  <a:pt x="1636" y="499"/>
                </a:lnTo>
                <a:lnTo>
                  <a:pt x="1639" y="499"/>
                </a:lnTo>
                <a:lnTo>
                  <a:pt x="1639" y="497"/>
                </a:lnTo>
                <a:lnTo>
                  <a:pt x="1636" y="497"/>
                </a:lnTo>
                <a:lnTo>
                  <a:pt x="1636" y="497"/>
                </a:lnTo>
                <a:lnTo>
                  <a:pt x="1639" y="497"/>
                </a:lnTo>
                <a:lnTo>
                  <a:pt x="1641" y="499"/>
                </a:lnTo>
                <a:lnTo>
                  <a:pt x="1641" y="499"/>
                </a:lnTo>
                <a:lnTo>
                  <a:pt x="1641" y="501"/>
                </a:lnTo>
                <a:lnTo>
                  <a:pt x="1645" y="505"/>
                </a:lnTo>
                <a:lnTo>
                  <a:pt x="1645" y="505"/>
                </a:lnTo>
                <a:lnTo>
                  <a:pt x="1647" y="505"/>
                </a:lnTo>
                <a:lnTo>
                  <a:pt x="1649" y="508"/>
                </a:lnTo>
                <a:lnTo>
                  <a:pt x="1651" y="508"/>
                </a:lnTo>
                <a:lnTo>
                  <a:pt x="1653" y="508"/>
                </a:lnTo>
                <a:lnTo>
                  <a:pt x="1653" y="508"/>
                </a:lnTo>
                <a:lnTo>
                  <a:pt x="1655" y="508"/>
                </a:lnTo>
                <a:lnTo>
                  <a:pt x="1655" y="508"/>
                </a:lnTo>
                <a:lnTo>
                  <a:pt x="1657" y="508"/>
                </a:lnTo>
                <a:lnTo>
                  <a:pt x="1653" y="510"/>
                </a:lnTo>
                <a:lnTo>
                  <a:pt x="1653" y="512"/>
                </a:lnTo>
                <a:lnTo>
                  <a:pt x="1653" y="512"/>
                </a:lnTo>
                <a:lnTo>
                  <a:pt x="1657" y="512"/>
                </a:lnTo>
                <a:lnTo>
                  <a:pt x="1659" y="512"/>
                </a:lnTo>
                <a:lnTo>
                  <a:pt x="1662" y="512"/>
                </a:lnTo>
                <a:lnTo>
                  <a:pt x="1666" y="510"/>
                </a:lnTo>
                <a:lnTo>
                  <a:pt x="1668" y="508"/>
                </a:lnTo>
                <a:lnTo>
                  <a:pt x="1670" y="505"/>
                </a:lnTo>
                <a:lnTo>
                  <a:pt x="1672" y="505"/>
                </a:lnTo>
                <a:lnTo>
                  <a:pt x="1674" y="503"/>
                </a:lnTo>
                <a:lnTo>
                  <a:pt x="1674" y="503"/>
                </a:lnTo>
                <a:lnTo>
                  <a:pt x="1672" y="505"/>
                </a:lnTo>
                <a:lnTo>
                  <a:pt x="1670" y="508"/>
                </a:lnTo>
                <a:lnTo>
                  <a:pt x="1670" y="510"/>
                </a:lnTo>
                <a:lnTo>
                  <a:pt x="1668" y="512"/>
                </a:lnTo>
                <a:lnTo>
                  <a:pt x="1666" y="512"/>
                </a:lnTo>
                <a:lnTo>
                  <a:pt x="1664" y="514"/>
                </a:lnTo>
                <a:lnTo>
                  <a:pt x="1662" y="514"/>
                </a:lnTo>
                <a:lnTo>
                  <a:pt x="1662" y="516"/>
                </a:lnTo>
                <a:lnTo>
                  <a:pt x="1659" y="518"/>
                </a:lnTo>
                <a:lnTo>
                  <a:pt x="1662" y="518"/>
                </a:lnTo>
                <a:lnTo>
                  <a:pt x="1662" y="518"/>
                </a:lnTo>
                <a:lnTo>
                  <a:pt x="1662" y="520"/>
                </a:lnTo>
                <a:lnTo>
                  <a:pt x="1664" y="522"/>
                </a:lnTo>
                <a:lnTo>
                  <a:pt x="1664" y="522"/>
                </a:lnTo>
                <a:lnTo>
                  <a:pt x="1664" y="524"/>
                </a:lnTo>
                <a:lnTo>
                  <a:pt x="1666" y="526"/>
                </a:lnTo>
                <a:lnTo>
                  <a:pt x="1668" y="528"/>
                </a:lnTo>
                <a:lnTo>
                  <a:pt x="1670" y="531"/>
                </a:lnTo>
                <a:lnTo>
                  <a:pt x="1670" y="531"/>
                </a:lnTo>
                <a:lnTo>
                  <a:pt x="1672" y="533"/>
                </a:lnTo>
                <a:lnTo>
                  <a:pt x="1674" y="528"/>
                </a:lnTo>
                <a:lnTo>
                  <a:pt x="1676" y="526"/>
                </a:lnTo>
                <a:lnTo>
                  <a:pt x="1676" y="526"/>
                </a:lnTo>
                <a:lnTo>
                  <a:pt x="1676" y="526"/>
                </a:lnTo>
                <a:lnTo>
                  <a:pt x="1676" y="528"/>
                </a:lnTo>
                <a:lnTo>
                  <a:pt x="1676" y="531"/>
                </a:lnTo>
                <a:lnTo>
                  <a:pt x="1676" y="533"/>
                </a:lnTo>
                <a:lnTo>
                  <a:pt x="1678" y="533"/>
                </a:lnTo>
                <a:lnTo>
                  <a:pt x="1680" y="533"/>
                </a:lnTo>
                <a:lnTo>
                  <a:pt x="1680" y="533"/>
                </a:lnTo>
                <a:lnTo>
                  <a:pt x="1683" y="533"/>
                </a:lnTo>
                <a:lnTo>
                  <a:pt x="1683" y="533"/>
                </a:lnTo>
                <a:lnTo>
                  <a:pt x="1683" y="535"/>
                </a:lnTo>
                <a:lnTo>
                  <a:pt x="1685" y="535"/>
                </a:lnTo>
                <a:lnTo>
                  <a:pt x="1687" y="537"/>
                </a:lnTo>
                <a:lnTo>
                  <a:pt x="1689" y="535"/>
                </a:lnTo>
                <a:lnTo>
                  <a:pt x="1689" y="533"/>
                </a:lnTo>
                <a:lnTo>
                  <a:pt x="1689" y="531"/>
                </a:lnTo>
                <a:lnTo>
                  <a:pt x="1689" y="522"/>
                </a:lnTo>
                <a:lnTo>
                  <a:pt x="1691" y="520"/>
                </a:lnTo>
                <a:lnTo>
                  <a:pt x="1687" y="520"/>
                </a:lnTo>
                <a:lnTo>
                  <a:pt x="1685" y="520"/>
                </a:lnTo>
                <a:lnTo>
                  <a:pt x="1685" y="520"/>
                </a:lnTo>
                <a:lnTo>
                  <a:pt x="1689" y="518"/>
                </a:lnTo>
                <a:lnTo>
                  <a:pt x="1689" y="518"/>
                </a:lnTo>
                <a:lnTo>
                  <a:pt x="1689" y="516"/>
                </a:lnTo>
                <a:lnTo>
                  <a:pt x="1689" y="516"/>
                </a:lnTo>
                <a:lnTo>
                  <a:pt x="1691" y="518"/>
                </a:lnTo>
                <a:lnTo>
                  <a:pt x="1693" y="520"/>
                </a:lnTo>
                <a:lnTo>
                  <a:pt x="1695" y="520"/>
                </a:lnTo>
                <a:lnTo>
                  <a:pt x="1697" y="520"/>
                </a:lnTo>
                <a:lnTo>
                  <a:pt x="1699" y="520"/>
                </a:lnTo>
                <a:lnTo>
                  <a:pt x="1699" y="520"/>
                </a:lnTo>
                <a:lnTo>
                  <a:pt x="1701" y="518"/>
                </a:lnTo>
                <a:lnTo>
                  <a:pt x="1703" y="516"/>
                </a:lnTo>
                <a:lnTo>
                  <a:pt x="1703" y="516"/>
                </a:lnTo>
                <a:lnTo>
                  <a:pt x="1703" y="514"/>
                </a:lnTo>
                <a:lnTo>
                  <a:pt x="1703" y="514"/>
                </a:lnTo>
                <a:lnTo>
                  <a:pt x="1703" y="514"/>
                </a:lnTo>
                <a:lnTo>
                  <a:pt x="1701" y="512"/>
                </a:lnTo>
                <a:lnTo>
                  <a:pt x="1701" y="512"/>
                </a:lnTo>
                <a:lnTo>
                  <a:pt x="1701" y="512"/>
                </a:lnTo>
                <a:lnTo>
                  <a:pt x="1703" y="512"/>
                </a:lnTo>
                <a:lnTo>
                  <a:pt x="1706" y="512"/>
                </a:lnTo>
                <a:lnTo>
                  <a:pt x="1708" y="512"/>
                </a:lnTo>
                <a:lnTo>
                  <a:pt x="1710" y="512"/>
                </a:lnTo>
                <a:lnTo>
                  <a:pt x="1710" y="510"/>
                </a:lnTo>
                <a:lnTo>
                  <a:pt x="1706" y="508"/>
                </a:lnTo>
                <a:lnTo>
                  <a:pt x="1701" y="505"/>
                </a:lnTo>
                <a:lnTo>
                  <a:pt x="1701" y="505"/>
                </a:lnTo>
                <a:lnTo>
                  <a:pt x="1703" y="505"/>
                </a:lnTo>
                <a:lnTo>
                  <a:pt x="1703" y="503"/>
                </a:lnTo>
                <a:lnTo>
                  <a:pt x="1701" y="501"/>
                </a:lnTo>
                <a:lnTo>
                  <a:pt x="1701" y="501"/>
                </a:lnTo>
                <a:lnTo>
                  <a:pt x="1703" y="501"/>
                </a:lnTo>
                <a:lnTo>
                  <a:pt x="1706" y="501"/>
                </a:lnTo>
                <a:lnTo>
                  <a:pt x="1708" y="503"/>
                </a:lnTo>
                <a:lnTo>
                  <a:pt x="1710" y="503"/>
                </a:lnTo>
                <a:lnTo>
                  <a:pt x="1712" y="503"/>
                </a:lnTo>
                <a:lnTo>
                  <a:pt x="1716" y="503"/>
                </a:lnTo>
                <a:lnTo>
                  <a:pt x="1716" y="501"/>
                </a:lnTo>
                <a:lnTo>
                  <a:pt x="1714" y="499"/>
                </a:lnTo>
                <a:lnTo>
                  <a:pt x="1708" y="497"/>
                </a:lnTo>
                <a:lnTo>
                  <a:pt x="1708" y="497"/>
                </a:lnTo>
                <a:lnTo>
                  <a:pt x="1710" y="495"/>
                </a:lnTo>
                <a:lnTo>
                  <a:pt x="1712" y="495"/>
                </a:lnTo>
                <a:lnTo>
                  <a:pt x="1714" y="497"/>
                </a:lnTo>
                <a:lnTo>
                  <a:pt x="1716" y="499"/>
                </a:lnTo>
                <a:lnTo>
                  <a:pt x="1718" y="497"/>
                </a:lnTo>
                <a:lnTo>
                  <a:pt x="1720" y="497"/>
                </a:lnTo>
                <a:lnTo>
                  <a:pt x="1720" y="497"/>
                </a:lnTo>
                <a:lnTo>
                  <a:pt x="1718" y="495"/>
                </a:lnTo>
                <a:lnTo>
                  <a:pt x="1716" y="493"/>
                </a:lnTo>
                <a:lnTo>
                  <a:pt x="1712" y="489"/>
                </a:lnTo>
                <a:lnTo>
                  <a:pt x="1710" y="487"/>
                </a:lnTo>
                <a:lnTo>
                  <a:pt x="1708" y="487"/>
                </a:lnTo>
                <a:lnTo>
                  <a:pt x="1703" y="491"/>
                </a:lnTo>
                <a:lnTo>
                  <a:pt x="1701" y="489"/>
                </a:lnTo>
                <a:lnTo>
                  <a:pt x="1699" y="489"/>
                </a:lnTo>
                <a:lnTo>
                  <a:pt x="1699" y="489"/>
                </a:lnTo>
                <a:lnTo>
                  <a:pt x="1697" y="489"/>
                </a:lnTo>
                <a:lnTo>
                  <a:pt x="1695" y="489"/>
                </a:lnTo>
                <a:lnTo>
                  <a:pt x="1693" y="489"/>
                </a:lnTo>
                <a:lnTo>
                  <a:pt x="1689" y="491"/>
                </a:lnTo>
                <a:lnTo>
                  <a:pt x="1687" y="493"/>
                </a:lnTo>
                <a:lnTo>
                  <a:pt x="1685" y="493"/>
                </a:lnTo>
                <a:lnTo>
                  <a:pt x="1691" y="489"/>
                </a:lnTo>
                <a:lnTo>
                  <a:pt x="1691" y="487"/>
                </a:lnTo>
                <a:lnTo>
                  <a:pt x="1691" y="487"/>
                </a:lnTo>
                <a:lnTo>
                  <a:pt x="1693" y="484"/>
                </a:lnTo>
                <a:lnTo>
                  <a:pt x="1693" y="482"/>
                </a:lnTo>
                <a:lnTo>
                  <a:pt x="1695" y="482"/>
                </a:lnTo>
                <a:lnTo>
                  <a:pt x="1691" y="480"/>
                </a:lnTo>
                <a:lnTo>
                  <a:pt x="1687" y="478"/>
                </a:lnTo>
                <a:lnTo>
                  <a:pt x="1687" y="478"/>
                </a:lnTo>
                <a:lnTo>
                  <a:pt x="1685" y="480"/>
                </a:lnTo>
                <a:lnTo>
                  <a:pt x="1683" y="480"/>
                </a:lnTo>
                <a:lnTo>
                  <a:pt x="1683" y="480"/>
                </a:lnTo>
                <a:lnTo>
                  <a:pt x="1680" y="480"/>
                </a:lnTo>
                <a:lnTo>
                  <a:pt x="1678" y="482"/>
                </a:lnTo>
                <a:lnTo>
                  <a:pt x="1676" y="482"/>
                </a:lnTo>
                <a:lnTo>
                  <a:pt x="1674" y="480"/>
                </a:lnTo>
                <a:lnTo>
                  <a:pt x="1672" y="480"/>
                </a:lnTo>
                <a:lnTo>
                  <a:pt x="1670" y="478"/>
                </a:lnTo>
                <a:lnTo>
                  <a:pt x="1672" y="478"/>
                </a:lnTo>
                <a:lnTo>
                  <a:pt x="1674" y="480"/>
                </a:lnTo>
                <a:lnTo>
                  <a:pt x="1676" y="478"/>
                </a:lnTo>
                <a:lnTo>
                  <a:pt x="1680" y="478"/>
                </a:lnTo>
                <a:lnTo>
                  <a:pt x="1680" y="476"/>
                </a:lnTo>
                <a:lnTo>
                  <a:pt x="1683" y="474"/>
                </a:lnTo>
                <a:lnTo>
                  <a:pt x="1680" y="472"/>
                </a:lnTo>
                <a:lnTo>
                  <a:pt x="1678" y="472"/>
                </a:lnTo>
                <a:lnTo>
                  <a:pt x="1674" y="470"/>
                </a:lnTo>
                <a:lnTo>
                  <a:pt x="1672" y="468"/>
                </a:lnTo>
                <a:lnTo>
                  <a:pt x="1672" y="468"/>
                </a:lnTo>
                <a:lnTo>
                  <a:pt x="1668" y="468"/>
                </a:lnTo>
                <a:lnTo>
                  <a:pt x="1666" y="468"/>
                </a:lnTo>
                <a:lnTo>
                  <a:pt x="1666" y="468"/>
                </a:lnTo>
                <a:lnTo>
                  <a:pt x="1666" y="466"/>
                </a:lnTo>
                <a:lnTo>
                  <a:pt x="1666" y="466"/>
                </a:lnTo>
                <a:lnTo>
                  <a:pt x="1668" y="463"/>
                </a:lnTo>
                <a:lnTo>
                  <a:pt x="1668" y="463"/>
                </a:lnTo>
                <a:lnTo>
                  <a:pt x="1668" y="461"/>
                </a:lnTo>
                <a:lnTo>
                  <a:pt x="1666" y="461"/>
                </a:lnTo>
                <a:lnTo>
                  <a:pt x="1666" y="463"/>
                </a:lnTo>
                <a:lnTo>
                  <a:pt x="1662" y="466"/>
                </a:lnTo>
                <a:lnTo>
                  <a:pt x="1659" y="466"/>
                </a:lnTo>
                <a:lnTo>
                  <a:pt x="1659" y="468"/>
                </a:lnTo>
                <a:lnTo>
                  <a:pt x="1659" y="470"/>
                </a:lnTo>
                <a:lnTo>
                  <a:pt x="1659" y="472"/>
                </a:lnTo>
                <a:lnTo>
                  <a:pt x="1659" y="472"/>
                </a:lnTo>
                <a:lnTo>
                  <a:pt x="1657" y="470"/>
                </a:lnTo>
                <a:lnTo>
                  <a:pt x="1657" y="468"/>
                </a:lnTo>
                <a:lnTo>
                  <a:pt x="1659" y="466"/>
                </a:lnTo>
                <a:lnTo>
                  <a:pt x="1659" y="463"/>
                </a:lnTo>
                <a:lnTo>
                  <a:pt x="1657" y="463"/>
                </a:lnTo>
                <a:lnTo>
                  <a:pt x="1655" y="463"/>
                </a:lnTo>
                <a:lnTo>
                  <a:pt x="1655" y="463"/>
                </a:lnTo>
                <a:lnTo>
                  <a:pt x="1653" y="466"/>
                </a:lnTo>
                <a:lnTo>
                  <a:pt x="1651" y="463"/>
                </a:lnTo>
                <a:lnTo>
                  <a:pt x="1653" y="461"/>
                </a:lnTo>
                <a:lnTo>
                  <a:pt x="1653" y="461"/>
                </a:lnTo>
                <a:lnTo>
                  <a:pt x="1651" y="461"/>
                </a:lnTo>
                <a:lnTo>
                  <a:pt x="1649" y="463"/>
                </a:lnTo>
                <a:lnTo>
                  <a:pt x="1647" y="468"/>
                </a:lnTo>
                <a:lnTo>
                  <a:pt x="1647" y="468"/>
                </a:lnTo>
                <a:lnTo>
                  <a:pt x="1645" y="468"/>
                </a:lnTo>
                <a:lnTo>
                  <a:pt x="1645" y="468"/>
                </a:lnTo>
                <a:lnTo>
                  <a:pt x="1645" y="466"/>
                </a:lnTo>
                <a:lnTo>
                  <a:pt x="1645" y="466"/>
                </a:lnTo>
                <a:lnTo>
                  <a:pt x="1647" y="461"/>
                </a:lnTo>
                <a:lnTo>
                  <a:pt x="1647" y="459"/>
                </a:lnTo>
                <a:lnTo>
                  <a:pt x="1649" y="457"/>
                </a:lnTo>
                <a:lnTo>
                  <a:pt x="1645" y="457"/>
                </a:lnTo>
                <a:lnTo>
                  <a:pt x="1643" y="457"/>
                </a:lnTo>
                <a:lnTo>
                  <a:pt x="1643" y="461"/>
                </a:lnTo>
                <a:lnTo>
                  <a:pt x="1643" y="461"/>
                </a:lnTo>
                <a:lnTo>
                  <a:pt x="1641" y="463"/>
                </a:lnTo>
                <a:lnTo>
                  <a:pt x="1641" y="459"/>
                </a:lnTo>
                <a:lnTo>
                  <a:pt x="1641" y="459"/>
                </a:lnTo>
                <a:lnTo>
                  <a:pt x="1639" y="461"/>
                </a:lnTo>
                <a:lnTo>
                  <a:pt x="1639" y="461"/>
                </a:lnTo>
                <a:lnTo>
                  <a:pt x="1639" y="461"/>
                </a:lnTo>
                <a:lnTo>
                  <a:pt x="1639" y="459"/>
                </a:lnTo>
                <a:lnTo>
                  <a:pt x="1639" y="457"/>
                </a:lnTo>
                <a:lnTo>
                  <a:pt x="1639" y="457"/>
                </a:lnTo>
                <a:lnTo>
                  <a:pt x="1636" y="455"/>
                </a:lnTo>
                <a:lnTo>
                  <a:pt x="1636" y="453"/>
                </a:lnTo>
                <a:lnTo>
                  <a:pt x="1641" y="453"/>
                </a:lnTo>
                <a:lnTo>
                  <a:pt x="1641" y="453"/>
                </a:lnTo>
                <a:lnTo>
                  <a:pt x="1641" y="451"/>
                </a:lnTo>
                <a:lnTo>
                  <a:pt x="1639" y="451"/>
                </a:lnTo>
                <a:lnTo>
                  <a:pt x="1636" y="451"/>
                </a:lnTo>
                <a:lnTo>
                  <a:pt x="1634" y="451"/>
                </a:lnTo>
                <a:lnTo>
                  <a:pt x="1632" y="451"/>
                </a:lnTo>
                <a:lnTo>
                  <a:pt x="1630" y="451"/>
                </a:lnTo>
                <a:lnTo>
                  <a:pt x="1628" y="451"/>
                </a:lnTo>
                <a:lnTo>
                  <a:pt x="1628" y="449"/>
                </a:lnTo>
                <a:lnTo>
                  <a:pt x="1626" y="449"/>
                </a:lnTo>
                <a:lnTo>
                  <a:pt x="1624" y="451"/>
                </a:lnTo>
                <a:lnTo>
                  <a:pt x="1624" y="451"/>
                </a:lnTo>
                <a:lnTo>
                  <a:pt x="1622" y="449"/>
                </a:lnTo>
                <a:lnTo>
                  <a:pt x="1620" y="449"/>
                </a:lnTo>
                <a:lnTo>
                  <a:pt x="1620" y="447"/>
                </a:lnTo>
                <a:lnTo>
                  <a:pt x="1620" y="447"/>
                </a:lnTo>
                <a:lnTo>
                  <a:pt x="1618" y="445"/>
                </a:lnTo>
                <a:lnTo>
                  <a:pt x="1615" y="445"/>
                </a:lnTo>
                <a:lnTo>
                  <a:pt x="1609" y="445"/>
                </a:lnTo>
                <a:lnTo>
                  <a:pt x="1603" y="443"/>
                </a:lnTo>
                <a:lnTo>
                  <a:pt x="1603" y="443"/>
                </a:lnTo>
                <a:lnTo>
                  <a:pt x="1603" y="440"/>
                </a:lnTo>
                <a:lnTo>
                  <a:pt x="1605" y="443"/>
                </a:lnTo>
                <a:lnTo>
                  <a:pt x="1611" y="443"/>
                </a:lnTo>
                <a:lnTo>
                  <a:pt x="1613" y="443"/>
                </a:lnTo>
                <a:lnTo>
                  <a:pt x="1615" y="443"/>
                </a:lnTo>
                <a:lnTo>
                  <a:pt x="1615" y="443"/>
                </a:lnTo>
                <a:lnTo>
                  <a:pt x="1618" y="443"/>
                </a:lnTo>
                <a:lnTo>
                  <a:pt x="1622" y="443"/>
                </a:lnTo>
                <a:lnTo>
                  <a:pt x="1624" y="445"/>
                </a:lnTo>
                <a:lnTo>
                  <a:pt x="1626" y="443"/>
                </a:lnTo>
                <a:lnTo>
                  <a:pt x="1626" y="440"/>
                </a:lnTo>
                <a:lnTo>
                  <a:pt x="1626" y="438"/>
                </a:lnTo>
                <a:lnTo>
                  <a:pt x="1626" y="436"/>
                </a:lnTo>
                <a:lnTo>
                  <a:pt x="1622" y="434"/>
                </a:lnTo>
                <a:lnTo>
                  <a:pt x="1618" y="434"/>
                </a:lnTo>
                <a:lnTo>
                  <a:pt x="1618" y="434"/>
                </a:lnTo>
                <a:lnTo>
                  <a:pt x="1609" y="436"/>
                </a:lnTo>
                <a:lnTo>
                  <a:pt x="1607" y="436"/>
                </a:lnTo>
                <a:lnTo>
                  <a:pt x="1613" y="432"/>
                </a:lnTo>
                <a:lnTo>
                  <a:pt x="1618" y="432"/>
                </a:lnTo>
                <a:lnTo>
                  <a:pt x="1620" y="434"/>
                </a:lnTo>
                <a:lnTo>
                  <a:pt x="1624" y="432"/>
                </a:lnTo>
                <a:lnTo>
                  <a:pt x="1626" y="434"/>
                </a:lnTo>
                <a:lnTo>
                  <a:pt x="1628" y="434"/>
                </a:lnTo>
                <a:lnTo>
                  <a:pt x="1630" y="434"/>
                </a:lnTo>
                <a:lnTo>
                  <a:pt x="1632" y="434"/>
                </a:lnTo>
                <a:lnTo>
                  <a:pt x="1634" y="434"/>
                </a:lnTo>
                <a:lnTo>
                  <a:pt x="1641" y="434"/>
                </a:lnTo>
                <a:lnTo>
                  <a:pt x="1641" y="434"/>
                </a:lnTo>
                <a:lnTo>
                  <a:pt x="1643" y="434"/>
                </a:lnTo>
                <a:lnTo>
                  <a:pt x="1643" y="432"/>
                </a:lnTo>
                <a:lnTo>
                  <a:pt x="1641" y="432"/>
                </a:lnTo>
                <a:lnTo>
                  <a:pt x="1641" y="430"/>
                </a:lnTo>
                <a:lnTo>
                  <a:pt x="1641" y="430"/>
                </a:lnTo>
                <a:lnTo>
                  <a:pt x="1636" y="428"/>
                </a:lnTo>
                <a:lnTo>
                  <a:pt x="1634" y="426"/>
                </a:lnTo>
                <a:lnTo>
                  <a:pt x="1632" y="426"/>
                </a:lnTo>
                <a:lnTo>
                  <a:pt x="1626" y="426"/>
                </a:lnTo>
                <a:lnTo>
                  <a:pt x="1626" y="426"/>
                </a:lnTo>
                <a:lnTo>
                  <a:pt x="1624" y="426"/>
                </a:lnTo>
                <a:lnTo>
                  <a:pt x="1622" y="426"/>
                </a:lnTo>
                <a:lnTo>
                  <a:pt x="1615" y="424"/>
                </a:lnTo>
                <a:lnTo>
                  <a:pt x="1611" y="424"/>
                </a:lnTo>
                <a:lnTo>
                  <a:pt x="1607" y="426"/>
                </a:lnTo>
                <a:lnTo>
                  <a:pt x="1605" y="426"/>
                </a:lnTo>
                <a:lnTo>
                  <a:pt x="1605" y="424"/>
                </a:lnTo>
                <a:lnTo>
                  <a:pt x="1607" y="424"/>
                </a:lnTo>
                <a:lnTo>
                  <a:pt x="1611" y="422"/>
                </a:lnTo>
                <a:lnTo>
                  <a:pt x="1613" y="422"/>
                </a:lnTo>
                <a:lnTo>
                  <a:pt x="1618" y="422"/>
                </a:lnTo>
                <a:lnTo>
                  <a:pt x="1618" y="422"/>
                </a:lnTo>
                <a:lnTo>
                  <a:pt x="1620" y="422"/>
                </a:lnTo>
                <a:lnTo>
                  <a:pt x="1620" y="419"/>
                </a:lnTo>
                <a:lnTo>
                  <a:pt x="1622" y="419"/>
                </a:lnTo>
                <a:lnTo>
                  <a:pt x="1622" y="419"/>
                </a:lnTo>
                <a:lnTo>
                  <a:pt x="1626" y="419"/>
                </a:lnTo>
                <a:lnTo>
                  <a:pt x="1632" y="419"/>
                </a:lnTo>
                <a:lnTo>
                  <a:pt x="1634" y="419"/>
                </a:lnTo>
                <a:lnTo>
                  <a:pt x="1634" y="419"/>
                </a:lnTo>
                <a:lnTo>
                  <a:pt x="1634" y="419"/>
                </a:lnTo>
                <a:lnTo>
                  <a:pt x="1634" y="417"/>
                </a:lnTo>
                <a:lnTo>
                  <a:pt x="1634" y="417"/>
                </a:lnTo>
                <a:lnTo>
                  <a:pt x="1632" y="413"/>
                </a:lnTo>
                <a:lnTo>
                  <a:pt x="1632" y="411"/>
                </a:lnTo>
                <a:lnTo>
                  <a:pt x="1626" y="407"/>
                </a:lnTo>
                <a:lnTo>
                  <a:pt x="1624" y="405"/>
                </a:lnTo>
                <a:lnTo>
                  <a:pt x="1622" y="405"/>
                </a:lnTo>
                <a:lnTo>
                  <a:pt x="1622" y="405"/>
                </a:lnTo>
                <a:lnTo>
                  <a:pt x="1620" y="405"/>
                </a:lnTo>
                <a:lnTo>
                  <a:pt x="1618" y="407"/>
                </a:lnTo>
                <a:lnTo>
                  <a:pt x="1618" y="409"/>
                </a:lnTo>
                <a:lnTo>
                  <a:pt x="1618" y="409"/>
                </a:lnTo>
                <a:lnTo>
                  <a:pt x="1620" y="409"/>
                </a:lnTo>
                <a:lnTo>
                  <a:pt x="1620" y="409"/>
                </a:lnTo>
                <a:lnTo>
                  <a:pt x="1618" y="411"/>
                </a:lnTo>
                <a:lnTo>
                  <a:pt x="1618" y="411"/>
                </a:lnTo>
                <a:lnTo>
                  <a:pt x="1615" y="411"/>
                </a:lnTo>
                <a:lnTo>
                  <a:pt x="1613" y="411"/>
                </a:lnTo>
                <a:lnTo>
                  <a:pt x="1613" y="413"/>
                </a:lnTo>
                <a:lnTo>
                  <a:pt x="1611" y="415"/>
                </a:lnTo>
                <a:lnTo>
                  <a:pt x="1609" y="413"/>
                </a:lnTo>
                <a:lnTo>
                  <a:pt x="1607" y="413"/>
                </a:lnTo>
                <a:lnTo>
                  <a:pt x="1611" y="411"/>
                </a:lnTo>
                <a:lnTo>
                  <a:pt x="1611" y="411"/>
                </a:lnTo>
                <a:lnTo>
                  <a:pt x="1611" y="409"/>
                </a:lnTo>
                <a:lnTo>
                  <a:pt x="1611" y="409"/>
                </a:lnTo>
                <a:lnTo>
                  <a:pt x="1611" y="407"/>
                </a:lnTo>
                <a:lnTo>
                  <a:pt x="1611" y="407"/>
                </a:lnTo>
                <a:lnTo>
                  <a:pt x="1609" y="407"/>
                </a:lnTo>
                <a:lnTo>
                  <a:pt x="1605" y="409"/>
                </a:lnTo>
                <a:lnTo>
                  <a:pt x="1601" y="409"/>
                </a:lnTo>
                <a:lnTo>
                  <a:pt x="1599" y="409"/>
                </a:lnTo>
                <a:lnTo>
                  <a:pt x="1597" y="411"/>
                </a:lnTo>
                <a:lnTo>
                  <a:pt x="1595" y="411"/>
                </a:lnTo>
                <a:lnTo>
                  <a:pt x="1592" y="411"/>
                </a:lnTo>
                <a:lnTo>
                  <a:pt x="1592" y="411"/>
                </a:lnTo>
                <a:lnTo>
                  <a:pt x="1599" y="409"/>
                </a:lnTo>
                <a:lnTo>
                  <a:pt x="1601" y="407"/>
                </a:lnTo>
                <a:lnTo>
                  <a:pt x="1603" y="405"/>
                </a:lnTo>
                <a:lnTo>
                  <a:pt x="1607" y="405"/>
                </a:lnTo>
                <a:lnTo>
                  <a:pt x="1611" y="405"/>
                </a:lnTo>
                <a:lnTo>
                  <a:pt x="1611" y="405"/>
                </a:lnTo>
                <a:lnTo>
                  <a:pt x="1613" y="403"/>
                </a:lnTo>
                <a:lnTo>
                  <a:pt x="1615" y="403"/>
                </a:lnTo>
                <a:lnTo>
                  <a:pt x="1615" y="403"/>
                </a:lnTo>
                <a:lnTo>
                  <a:pt x="1618" y="401"/>
                </a:lnTo>
                <a:lnTo>
                  <a:pt x="1618" y="401"/>
                </a:lnTo>
                <a:lnTo>
                  <a:pt x="1618" y="398"/>
                </a:lnTo>
                <a:lnTo>
                  <a:pt x="1618" y="398"/>
                </a:lnTo>
                <a:lnTo>
                  <a:pt x="1615" y="398"/>
                </a:lnTo>
                <a:lnTo>
                  <a:pt x="1615" y="396"/>
                </a:lnTo>
                <a:lnTo>
                  <a:pt x="1609" y="394"/>
                </a:lnTo>
                <a:lnTo>
                  <a:pt x="1607" y="394"/>
                </a:lnTo>
                <a:lnTo>
                  <a:pt x="1605" y="392"/>
                </a:lnTo>
                <a:lnTo>
                  <a:pt x="1603" y="392"/>
                </a:lnTo>
                <a:lnTo>
                  <a:pt x="1603" y="392"/>
                </a:lnTo>
                <a:lnTo>
                  <a:pt x="1601" y="392"/>
                </a:lnTo>
                <a:lnTo>
                  <a:pt x="1599" y="392"/>
                </a:lnTo>
                <a:lnTo>
                  <a:pt x="1597" y="392"/>
                </a:lnTo>
                <a:lnTo>
                  <a:pt x="1595" y="390"/>
                </a:lnTo>
                <a:lnTo>
                  <a:pt x="1592" y="392"/>
                </a:lnTo>
                <a:lnTo>
                  <a:pt x="1588" y="392"/>
                </a:lnTo>
                <a:lnTo>
                  <a:pt x="1586" y="394"/>
                </a:lnTo>
                <a:lnTo>
                  <a:pt x="1582" y="396"/>
                </a:lnTo>
                <a:lnTo>
                  <a:pt x="1580" y="398"/>
                </a:lnTo>
                <a:lnTo>
                  <a:pt x="1578" y="398"/>
                </a:lnTo>
                <a:lnTo>
                  <a:pt x="1574" y="407"/>
                </a:lnTo>
                <a:lnTo>
                  <a:pt x="1574" y="409"/>
                </a:lnTo>
                <a:lnTo>
                  <a:pt x="1574" y="409"/>
                </a:lnTo>
                <a:lnTo>
                  <a:pt x="1576" y="403"/>
                </a:lnTo>
                <a:lnTo>
                  <a:pt x="1576" y="401"/>
                </a:lnTo>
                <a:lnTo>
                  <a:pt x="1574" y="398"/>
                </a:lnTo>
                <a:lnTo>
                  <a:pt x="1574" y="398"/>
                </a:lnTo>
                <a:lnTo>
                  <a:pt x="1574" y="398"/>
                </a:lnTo>
                <a:lnTo>
                  <a:pt x="1571" y="398"/>
                </a:lnTo>
                <a:lnTo>
                  <a:pt x="1571" y="401"/>
                </a:lnTo>
                <a:lnTo>
                  <a:pt x="1569" y="403"/>
                </a:lnTo>
                <a:lnTo>
                  <a:pt x="1569" y="403"/>
                </a:lnTo>
                <a:lnTo>
                  <a:pt x="1567" y="403"/>
                </a:lnTo>
                <a:lnTo>
                  <a:pt x="1565" y="403"/>
                </a:lnTo>
                <a:lnTo>
                  <a:pt x="1567" y="401"/>
                </a:lnTo>
                <a:lnTo>
                  <a:pt x="1569" y="401"/>
                </a:lnTo>
                <a:lnTo>
                  <a:pt x="1569" y="398"/>
                </a:lnTo>
                <a:lnTo>
                  <a:pt x="1571" y="398"/>
                </a:lnTo>
                <a:lnTo>
                  <a:pt x="1574" y="396"/>
                </a:lnTo>
                <a:lnTo>
                  <a:pt x="1576" y="396"/>
                </a:lnTo>
                <a:lnTo>
                  <a:pt x="1578" y="396"/>
                </a:lnTo>
                <a:lnTo>
                  <a:pt x="1582" y="392"/>
                </a:lnTo>
                <a:lnTo>
                  <a:pt x="1584" y="390"/>
                </a:lnTo>
                <a:lnTo>
                  <a:pt x="1584" y="390"/>
                </a:lnTo>
                <a:lnTo>
                  <a:pt x="1584" y="386"/>
                </a:lnTo>
                <a:lnTo>
                  <a:pt x="1584" y="386"/>
                </a:lnTo>
                <a:lnTo>
                  <a:pt x="1582" y="384"/>
                </a:lnTo>
                <a:lnTo>
                  <a:pt x="1582" y="384"/>
                </a:lnTo>
                <a:lnTo>
                  <a:pt x="1580" y="384"/>
                </a:lnTo>
                <a:lnTo>
                  <a:pt x="1578" y="386"/>
                </a:lnTo>
                <a:lnTo>
                  <a:pt x="1576" y="388"/>
                </a:lnTo>
                <a:lnTo>
                  <a:pt x="1574" y="388"/>
                </a:lnTo>
                <a:lnTo>
                  <a:pt x="1569" y="386"/>
                </a:lnTo>
                <a:lnTo>
                  <a:pt x="1565" y="386"/>
                </a:lnTo>
                <a:lnTo>
                  <a:pt x="1563" y="388"/>
                </a:lnTo>
                <a:lnTo>
                  <a:pt x="1561" y="390"/>
                </a:lnTo>
                <a:lnTo>
                  <a:pt x="1561" y="392"/>
                </a:lnTo>
                <a:lnTo>
                  <a:pt x="1555" y="392"/>
                </a:lnTo>
                <a:lnTo>
                  <a:pt x="1557" y="390"/>
                </a:lnTo>
                <a:lnTo>
                  <a:pt x="1559" y="390"/>
                </a:lnTo>
                <a:lnTo>
                  <a:pt x="1561" y="388"/>
                </a:lnTo>
                <a:lnTo>
                  <a:pt x="1565" y="386"/>
                </a:lnTo>
                <a:lnTo>
                  <a:pt x="1565" y="384"/>
                </a:lnTo>
                <a:lnTo>
                  <a:pt x="1567" y="384"/>
                </a:lnTo>
                <a:lnTo>
                  <a:pt x="1571" y="384"/>
                </a:lnTo>
                <a:lnTo>
                  <a:pt x="1571" y="384"/>
                </a:lnTo>
                <a:lnTo>
                  <a:pt x="1574" y="384"/>
                </a:lnTo>
                <a:lnTo>
                  <a:pt x="1576" y="380"/>
                </a:lnTo>
                <a:lnTo>
                  <a:pt x="1576" y="380"/>
                </a:lnTo>
                <a:lnTo>
                  <a:pt x="1576" y="378"/>
                </a:lnTo>
                <a:lnTo>
                  <a:pt x="1576" y="378"/>
                </a:lnTo>
                <a:lnTo>
                  <a:pt x="1574" y="375"/>
                </a:lnTo>
                <a:lnTo>
                  <a:pt x="1571" y="375"/>
                </a:lnTo>
                <a:lnTo>
                  <a:pt x="1569" y="373"/>
                </a:lnTo>
                <a:lnTo>
                  <a:pt x="1567" y="371"/>
                </a:lnTo>
                <a:lnTo>
                  <a:pt x="1563" y="371"/>
                </a:lnTo>
                <a:lnTo>
                  <a:pt x="1559" y="371"/>
                </a:lnTo>
                <a:lnTo>
                  <a:pt x="1557" y="371"/>
                </a:lnTo>
                <a:lnTo>
                  <a:pt x="1557" y="371"/>
                </a:lnTo>
                <a:close/>
                <a:moveTo>
                  <a:pt x="3994" y="218"/>
                </a:moveTo>
                <a:lnTo>
                  <a:pt x="3996" y="218"/>
                </a:lnTo>
                <a:lnTo>
                  <a:pt x="3996" y="218"/>
                </a:lnTo>
                <a:lnTo>
                  <a:pt x="4000" y="218"/>
                </a:lnTo>
                <a:lnTo>
                  <a:pt x="4002" y="218"/>
                </a:lnTo>
                <a:lnTo>
                  <a:pt x="4002" y="218"/>
                </a:lnTo>
                <a:lnTo>
                  <a:pt x="4002" y="218"/>
                </a:lnTo>
                <a:lnTo>
                  <a:pt x="4004" y="216"/>
                </a:lnTo>
                <a:lnTo>
                  <a:pt x="4006" y="214"/>
                </a:lnTo>
                <a:lnTo>
                  <a:pt x="4006" y="214"/>
                </a:lnTo>
                <a:lnTo>
                  <a:pt x="4006" y="212"/>
                </a:lnTo>
                <a:lnTo>
                  <a:pt x="3996" y="216"/>
                </a:lnTo>
                <a:lnTo>
                  <a:pt x="3989" y="216"/>
                </a:lnTo>
                <a:lnTo>
                  <a:pt x="3987" y="218"/>
                </a:lnTo>
                <a:lnTo>
                  <a:pt x="3989" y="218"/>
                </a:lnTo>
                <a:lnTo>
                  <a:pt x="3994" y="218"/>
                </a:lnTo>
                <a:close/>
                <a:moveTo>
                  <a:pt x="3964" y="130"/>
                </a:moveTo>
                <a:lnTo>
                  <a:pt x="3966" y="128"/>
                </a:lnTo>
                <a:lnTo>
                  <a:pt x="3962" y="126"/>
                </a:lnTo>
                <a:lnTo>
                  <a:pt x="3950" y="124"/>
                </a:lnTo>
                <a:lnTo>
                  <a:pt x="3943" y="122"/>
                </a:lnTo>
                <a:lnTo>
                  <a:pt x="3937" y="122"/>
                </a:lnTo>
                <a:lnTo>
                  <a:pt x="3933" y="122"/>
                </a:lnTo>
                <a:lnTo>
                  <a:pt x="3929" y="124"/>
                </a:lnTo>
                <a:lnTo>
                  <a:pt x="3927" y="124"/>
                </a:lnTo>
                <a:lnTo>
                  <a:pt x="3929" y="128"/>
                </a:lnTo>
                <a:lnTo>
                  <a:pt x="3931" y="130"/>
                </a:lnTo>
                <a:lnTo>
                  <a:pt x="3935" y="130"/>
                </a:lnTo>
                <a:lnTo>
                  <a:pt x="3943" y="134"/>
                </a:lnTo>
                <a:lnTo>
                  <a:pt x="3948" y="134"/>
                </a:lnTo>
                <a:lnTo>
                  <a:pt x="3950" y="134"/>
                </a:lnTo>
                <a:lnTo>
                  <a:pt x="3954" y="134"/>
                </a:lnTo>
                <a:lnTo>
                  <a:pt x="3958" y="132"/>
                </a:lnTo>
                <a:lnTo>
                  <a:pt x="3960" y="130"/>
                </a:lnTo>
                <a:lnTo>
                  <a:pt x="3964" y="130"/>
                </a:lnTo>
                <a:close/>
                <a:moveTo>
                  <a:pt x="2764" y="134"/>
                </a:moveTo>
                <a:lnTo>
                  <a:pt x="2764" y="136"/>
                </a:lnTo>
                <a:lnTo>
                  <a:pt x="2764" y="139"/>
                </a:lnTo>
                <a:lnTo>
                  <a:pt x="2764" y="139"/>
                </a:lnTo>
                <a:lnTo>
                  <a:pt x="2764" y="141"/>
                </a:lnTo>
                <a:lnTo>
                  <a:pt x="2764" y="141"/>
                </a:lnTo>
                <a:lnTo>
                  <a:pt x="2766" y="143"/>
                </a:lnTo>
                <a:lnTo>
                  <a:pt x="2766" y="145"/>
                </a:lnTo>
                <a:lnTo>
                  <a:pt x="2766" y="147"/>
                </a:lnTo>
                <a:lnTo>
                  <a:pt x="2768" y="149"/>
                </a:lnTo>
                <a:lnTo>
                  <a:pt x="2770" y="153"/>
                </a:lnTo>
                <a:lnTo>
                  <a:pt x="2772" y="153"/>
                </a:lnTo>
                <a:lnTo>
                  <a:pt x="2774" y="151"/>
                </a:lnTo>
                <a:lnTo>
                  <a:pt x="2776" y="149"/>
                </a:lnTo>
                <a:lnTo>
                  <a:pt x="2776" y="147"/>
                </a:lnTo>
                <a:lnTo>
                  <a:pt x="2776" y="147"/>
                </a:lnTo>
                <a:lnTo>
                  <a:pt x="2780" y="147"/>
                </a:lnTo>
                <a:lnTo>
                  <a:pt x="2783" y="147"/>
                </a:lnTo>
                <a:lnTo>
                  <a:pt x="2783" y="149"/>
                </a:lnTo>
                <a:lnTo>
                  <a:pt x="2780" y="151"/>
                </a:lnTo>
                <a:lnTo>
                  <a:pt x="2780" y="153"/>
                </a:lnTo>
                <a:lnTo>
                  <a:pt x="2780" y="153"/>
                </a:lnTo>
                <a:lnTo>
                  <a:pt x="2780" y="155"/>
                </a:lnTo>
                <a:lnTo>
                  <a:pt x="2783" y="157"/>
                </a:lnTo>
                <a:lnTo>
                  <a:pt x="2783" y="157"/>
                </a:lnTo>
                <a:lnTo>
                  <a:pt x="2785" y="157"/>
                </a:lnTo>
                <a:lnTo>
                  <a:pt x="2787" y="157"/>
                </a:lnTo>
                <a:lnTo>
                  <a:pt x="2787" y="157"/>
                </a:lnTo>
                <a:lnTo>
                  <a:pt x="2787" y="159"/>
                </a:lnTo>
                <a:lnTo>
                  <a:pt x="2785" y="159"/>
                </a:lnTo>
                <a:lnTo>
                  <a:pt x="2774" y="157"/>
                </a:lnTo>
                <a:lnTo>
                  <a:pt x="2774" y="157"/>
                </a:lnTo>
                <a:lnTo>
                  <a:pt x="2772" y="157"/>
                </a:lnTo>
                <a:lnTo>
                  <a:pt x="2776" y="159"/>
                </a:lnTo>
                <a:lnTo>
                  <a:pt x="2780" y="162"/>
                </a:lnTo>
                <a:lnTo>
                  <a:pt x="2778" y="162"/>
                </a:lnTo>
                <a:lnTo>
                  <a:pt x="2778" y="164"/>
                </a:lnTo>
                <a:lnTo>
                  <a:pt x="2778" y="166"/>
                </a:lnTo>
                <a:lnTo>
                  <a:pt x="2780" y="166"/>
                </a:lnTo>
                <a:lnTo>
                  <a:pt x="2780" y="168"/>
                </a:lnTo>
                <a:lnTo>
                  <a:pt x="2783" y="168"/>
                </a:lnTo>
                <a:lnTo>
                  <a:pt x="2785" y="170"/>
                </a:lnTo>
                <a:lnTo>
                  <a:pt x="2789" y="172"/>
                </a:lnTo>
                <a:lnTo>
                  <a:pt x="2791" y="176"/>
                </a:lnTo>
                <a:lnTo>
                  <a:pt x="2793" y="176"/>
                </a:lnTo>
                <a:lnTo>
                  <a:pt x="2795" y="178"/>
                </a:lnTo>
                <a:lnTo>
                  <a:pt x="2795" y="178"/>
                </a:lnTo>
                <a:lnTo>
                  <a:pt x="2797" y="180"/>
                </a:lnTo>
                <a:lnTo>
                  <a:pt x="2806" y="180"/>
                </a:lnTo>
                <a:lnTo>
                  <a:pt x="2810" y="180"/>
                </a:lnTo>
                <a:lnTo>
                  <a:pt x="2812" y="178"/>
                </a:lnTo>
                <a:lnTo>
                  <a:pt x="2814" y="178"/>
                </a:lnTo>
                <a:lnTo>
                  <a:pt x="2816" y="176"/>
                </a:lnTo>
                <a:lnTo>
                  <a:pt x="2818" y="176"/>
                </a:lnTo>
                <a:lnTo>
                  <a:pt x="2820" y="174"/>
                </a:lnTo>
                <a:lnTo>
                  <a:pt x="2818" y="174"/>
                </a:lnTo>
                <a:lnTo>
                  <a:pt x="2816" y="172"/>
                </a:lnTo>
                <a:lnTo>
                  <a:pt x="2818" y="170"/>
                </a:lnTo>
                <a:lnTo>
                  <a:pt x="2818" y="170"/>
                </a:lnTo>
                <a:lnTo>
                  <a:pt x="2818" y="168"/>
                </a:lnTo>
                <a:lnTo>
                  <a:pt x="2818" y="166"/>
                </a:lnTo>
                <a:lnTo>
                  <a:pt x="2818" y="166"/>
                </a:lnTo>
                <a:lnTo>
                  <a:pt x="2820" y="166"/>
                </a:lnTo>
                <a:lnTo>
                  <a:pt x="2820" y="166"/>
                </a:lnTo>
                <a:lnTo>
                  <a:pt x="2822" y="166"/>
                </a:lnTo>
                <a:lnTo>
                  <a:pt x="2822" y="168"/>
                </a:lnTo>
                <a:lnTo>
                  <a:pt x="2824" y="168"/>
                </a:lnTo>
                <a:lnTo>
                  <a:pt x="2824" y="168"/>
                </a:lnTo>
                <a:lnTo>
                  <a:pt x="2827" y="168"/>
                </a:lnTo>
                <a:lnTo>
                  <a:pt x="2829" y="166"/>
                </a:lnTo>
                <a:lnTo>
                  <a:pt x="2829" y="164"/>
                </a:lnTo>
                <a:lnTo>
                  <a:pt x="2831" y="164"/>
                </a:lnTo>
                <a:lnTo>
                  <a:pt x="2831" y="166"/>
                </a:lnTo>
                <a:lnTo>
                  <a:pt x="2831" y="168"/>
                </a:lnTo>
                <a:lnTo>
                  <a:pt x="2829" y="168"/>
                </a:lnTo>
                <a:lnTo>
                  <a:pt x="2829" y="170"/>
                </a:lnTo>
                <a:lnTo>
                  <a:pt x="2829" y="170"/>
                </a:lnTo>
                <a:lnTo>
                  <a:pt x="2831" y="172"/>
                </a:lnTo>
                <a:lnTo>
                  <a:pt x="2831" y="172"/>
                </a:lnTo>
                <a:lnTo>
                  <a:pt x="2835" y="174"/>
                </a:lnTo>
                <a:lnTo>
                  <a:pt x="2839" y="172"/>
                </a:lnTo>
                <a:lnTo>
                  <a:pt x="2841" y="172"/>
                </a:lnTo>
                <a:lnTo>
                  <a:pt x="2845" y="168"/>
                </a:lnTo>
                <a:lnTo>
                  <a:pt x="2848" y="168"/>
                </a:lnTo>
                <a:lnTo>
                  <a:pt x="2852" y="168"/>
                </a:lnTo>
                <a:lnTo>
                  <a:pt x="2850" y="168"/>
                </a:lnTo>
                <a:lnTo>
                  <a:pt x="2845" y="172"/>
                </a:lnTo>
                <a:lnTo>
                  <a:pt x="2848" y="174"/>
                </a:lnTo>
                <a:lnTo>
                  <a:pt x="2850" y="174"/>
                </a:lnTo>
                <a:lnTo>
                  <a:pt x="2852" y="176"/>
                </a:lnTo>
                <a:lnTo>
                  <a:pt x="2854" y="176"/>
                </a:lnTo>
                <a:lnTo>
                  <a:pt x="2856" y="174"/>
                </a:lnTo>
                <a:lnTo>
                  <a:pt x="2854" y="176"/>
                </a:lnTo>
                <a:lnTo>
                  <a:pt x="2852" y="176"/>
                </a:lnTo>
                <a:lnTo>
                  <a:pt x="2841" y="176"/>
                </a:lnTo>
                <a:lnTo>
                  <a:pt x="2837" y="176"/>
                </a:lnTo>
                <a:lnTo>
                  <a:pt x="2837" y="178"/>
                </a:lnTo>
                <a:lnTo>
                  <a:pt x="2835" y="178"/>
                </a:lnTo>
                <a:lnTo>
                  <a:pt x="2835" y="180"/>
                </a:lnTo>
                <a:lnTo>
                  <a:pt x="2835" y="180"/>
                </a:lnTo>
                <a:lnTo>
                  <a:pt x="2833" y="180"/>
                </a:lnTo>
                <a:lnTo>
                  <a:pt x="2831" y="180"/>
                </a:lnTo>
                <a:lnTo>
                  <a:pt x="2824" y="183"/>
                </a:lnTo>
                <a:lnTo>
                  <a:pt x="2814" y="185"/>
                </a:lnTo>
                <a:lnTo>
                  <a:pt x="2814" y="187"/>
                </a:lnTo>
                <a:lnTo>
                  <a:pt x="2812" y="187"/>
                </a:lnTo>
                <a:lnTo>
                  <a:pt x="2810" y="185"/>
                </a:lnTo>
                <a:lnTo>
                  <a:pt x="2808" y="185"/>
                </a:lnTo>
                <a:lnTo>
                  <a:pt x="2808" y="185"/>
                </a:lnTo>
                <a:lnTo>
                  <a:pt x="2806" y="187"/>
                </a:lnTo>
                <a:lnTo>
                  <a:pt x="2806" y="187"/>
                </a:lnTo>
                <a:lnTo>
                  <a:pt x="2806" y="191"/>
                </a:lnTo>
                <a:lnTo>
                  <a:pt x="2808" y="191"/>
                </a:lnTo>
                <a:lnTo>
                  <a:pt x="2808" y="193"/>
                </a:lnTo>
                <a:lnTo>
                  <a:pt x="2810" y="195"/>
                </a:lnTo>
                <a:lnTo>
                  <a:pt x="2812" y="195"/>
                </a:lnTo>
                <a:lnTo>
                  <a:pt x="2820" y="195"/>
                </a:lnTo>
                <a:lnTo>
                  <a:pt x="2822" y="195"/>
                </a:lnTo>
                <a:lnTo>
                  <a:pt x="2827" y="193"/>
                </a:lnTo>
                <a:lnTo>
                  <a:pt x="2831" y="193"/>
                </a:lnTo>
                <a:lnTo>
                  <a:pt x="2833" y="191"/>
                </a:lnTo>
                <a:lnTo>
                  <a:pt x="2837" y="193"/>
                </a:lnTo>
                <a:lnTo>
                  <a:pt x="2841" y="193"/>
                </a:lnTo>
                <a:lnTo>
                  <a:pt x="2848" y="191"/>
                </a:lnTo>
                <a:lnTo>
                  <a:pt x="2852" y="191"/>
                </a:lnTo>
                <a:lnTo>
                  <a:pt x="2852" y="191"/>
                </a:lnTo>
                <a:lnTo>
                  <a:pt x="2854" y="193"/>
                </a:lnTo>
                <a:lnTo>
                  <a:pt x="2854" y="193"/>
                </a:lnTo>
                <a:lnTo>
                  <a:pt x="2848" y="193"/>
                </a:lnTo>
                <a:lnTo>
                  <a:pt x="2843" y="195"/>
                </a:lnTo>
                <a:lnTo>
                  <a:pt x="2824" y="197"/>
                </a:lnTo>
                <a:lnTo>
                  <a:pt x="2820" y="201"/>
                </a:lnTo>
                <a:lnTo>
                  <a:pt x="2818" y="201"/>
                </a:lnTo>
                <a:lnTo>
                  <a:pt x="2818" y="201"/>
                </a:lnTo>
                <a:lnTo>
                  <a:pt x="2816" y="201"/>
                </a:lnTo>
                <a:lnTo>
                  <a:pt x="2812" y="201"/>
                </a:lnTo>
                <a:lnTo>
                  <a:pt x="2812" y="201"/>
                </a:lnTo>
                <a:lnTo>
                  <a:pt x="2810" y="204"/>
                </a:lnTo>
                <a:lnTo>
                  <a:pt x="2810" y="206"/>
                </a:lnTo>
                <a:lnTo>
                  <a:pt x="2812" y="206"/>
                </a:lnTo>
                <a:lnTo>
                  <a:pt x="2812" y="208"/>
                </a:lnTo>
                <a:lnTo>
                  <a:pt x="2814" y="210"/>
                </a:lnTo>
                <a:lnTo>
                  <a:pt x="2816" y="212"/>
                </a:lnTo>
                <a:lnTo>
                  <a:pt x="2818" y="212"/>
                </a:lnTo>
                <a:lnTo>
                  <a:pt x="2820" y="214"/>
                </a:lnTo>
                <a:lnTo>
                  <a:pt x="2827" y="216"/>
                </a:lnTo>
                <a:lnTo>
                  <a:pt x="2833" y="222"/>
                </a:lnTo>
                <a:lnTo>
                  <a:pt x="2839" y="227"/>
                </a:lnTo>
                <a:lnTo>
                  <a:pt x="2841" y="227"/>
                </a:lnTo>
                <a:lnTo>
                  <a:pt x="2843" y="227"/>
                </a:lnTo>
                <a:lnTo>
                  <a:pt x="2845" y="229"/>
                </a:lnTo>
                <a:lnTo>
                  <a:pt x="2845" y="231"/>
                </a:lnTo>
                <a:lnTo>
                  <a:pt x="2850" y="231"/>
                </a:lnTo>
                <a:lnTo>
                  <a:pt x="2854" y="231"/>
                </a:lnTo>
                <a:lnTo>
                  <a:pt x="2856" y="229"/>
                </a:lnTo>
                <a:lnTo>
                  <a:pt x="2854" y="227"/>
                </a:lnTo>
                <a:lnTo>
                  <a:pt x="2854" y="224"/>
                </a:lnTo>
                <a:lnTo>
                  <a:pt x="2854" y="224"/>
                </a:lnTo>
                <a:lnTo>
                  <a:pt x="2856" y="222"/>
                </a:lnTo>
                <a:lnTo>
                  <a:pt x="2858" y="220"/>
                </a:lnTo>
                <a:lnTo>
                  <a:pt x="2856" y="218"/>
                </a:lnTo>
                <a:lnTo>
                  <a:pt x="2856" y="216"/>
                </a:lnTo>
                <a:lnTo>
                  <a:pt x="2858" y="214"/>
                </a:lnTo>
                <a:lnTo>
                  <a:pt x="2860" y="212"/>
                </a:lnTo>
                <a:lnTo>
                  <a:pt x="2862" y="206"/>
                </a:lnTo>
                <a:lnTo>
                  <a:pt x="2866" y="204"/>
                </a:lnTo>
                <a:lnTo>
                  <a:pt x="2871" y="204"/>
                </a:lnTo>
                <a:lnTo>
                  <a:pt x="2873" y="204"/>
                </a:lnTo>
                <a:lnTo>
                  <a:pt x="2873" y="201"/>
                </a:lnTo>
                <a:lnTo>
                  <a:pt x="2875" y="197"/>
                </a:lnTo>
                <a:lnTo>
                  <a:pt x="2875" y="195"/>
                </a:lnTo>
                <a:lnTo>
                  <a:pt x="2875" y="189"/>
                </a:lnTo>
                <a:lnTo>
                  <a:pt x="2875" y="189"/>
                </a:lnTo>
                <a:lnTo>
                  <a:pt x="2875" y="187"/>
                </a:lnTo>
                <a:lnTo>
                  <a:pt x="2877" y="187"/>
                </a:lnTo>
                <a:lnTo>
                  <a:pt x="2879" y="187"/>
                </a:lnTo>
                <a:lnTo>
                  <a:pt x="2881" y="187"/>
                </a:lnTo>
                <a:lnTo>
                  <a:pt x="2883" y="185"/>
                </a:lnTo>
                <a:lnTo>
                  <a:pt x="2883" y="185"/>
                </a:lnTo>
                <a:lnTo>
                  <a:pt x="2883" y="183"/>
                </a:lnTo>
                <a:lnTo>
                  <a:pt x="2883" y="180"/>
                </a:lnTo>
                <a:lnTo>
                  <a:pt x="2883" y="178"/>
                </a:lnTo>
                <a:lnTo>
                  <a:pt x="2885" y="176"/>
                </a:lnTo>
                <a:lnTo>
                  <a:pt x="2889" y="172"/>
                </a:lnTo>
                <a:lnTo>
                  <a:pt x="2892" y="170"/>
                </a:lnTo>
                <a:lnTo>
                  <a:pt x="2892" y="170"/>
                </a:lnTo>
                <a:lnTo>
                  <a:pt x="2894" y="168"/>
                </a:lnTo>
                <a:lnTo>
                  <a:pt x="2894" y="168"/>
                </a:lnTo>
                <a:lnTo>
                  <a:pt x="2904" y="168"/>
                </a:lnTo>
                <a:lnTo>
                  <a:pt x="2908" y="166"/>
                </a:lnTo>
                <a:lnTo>
                  <a:pt x="2912" y="166"/>
                </a:lnTo>
                <a:lnTo>
                  <a:pt x="2915" y="166"/>
                </a:lnTo>
                <a:lnTo>
                  <a:pt x="2917" y="164"/>
                </a:lnTo>
                <a:lnTo>
                  <a:pt x="2917" y="164"/>
                </a:lnTo>
                <a:lnTo>
                  <a:pt x="2917" y="164"/>
                </a:lnTo>
                <a:lnTo>
                  <a:pt x="2912" y="162"/>
                </a:lnTo>
                <a:lnTo>
                  <a:pt x="2908" y="159"/>
                </a:lnTo>
                <a:lnTo>
                  <a:pt x="2904" y="157"/>
                </a:lnTo>
                <a:lnTo>
                  <a:pt x="2908" y="155"/>
                </a:lnTo>
                <a:lnTo>
                  <a:pt x="2906" y="153"/>
                </a:lnTo>
                <a:lnTo>
                  <a:pt x="2904" y="153"/>
                </a:lnTo>
                <a:lnTo>
                  <a:pt x="2900" y="151"/>
                </a:lnTo>
                <a:lnTo>
                  <a:pt x="2900" y="153"/>
                </a:lnTo>
                <a:lnTo>
                  <a:pt x="2900" y="153"/>
                </a:lnTo>
                <a:lnTo>
                  <a:pt x="2896" y="155"/>
                </a:lnTo>
                <a:lnTo>
                  <a:pt x="2894" y="151"/>
                </a:lnTo>
                <a:lnTo>
                  <a:pt x="2889" y="151"/>
                </a:lnTo>
                <a:lnTo>
                  <a:pt x="2885" y="151"/>
                </a:lnTo>
                <a:lnTo>
                  <a:pt x="2883" y="151"/>
                </a:lnTo>
                <a:lnTo>
                  <a:pt x="2881" y="149"/>
                </a:lnTo>
                <a:lnTo>
                  <a:pt x="2879" y="149"/>
                </a:lnTo>
                <a:lnTo>
                  <a:pt x="2879" y="149"/>
                </a:lnTo>
                <a:lnTo>
                  <a:pt x="2879" y="147"/>
                </a:lnTo>
                <a:lnTo>
                  <a:pt x="2881" y="147"/>
                </a:lnTo>
                <a:lnTo>
                  <a:pt x="2881" y="145"/>
                </a:lnTo>
                <a:lnTo>
                  <a:pt x="2881" y="145"/>
                </a:lnTo>
                <a:lnTo>
                  <a:pt x="2881" y="143"/>
                </a:lnTo>
                <a:lnTo>
                  <a:pt x="2879" y="141"/>
                </a:lnTo>
                <a:lnTo>
                  <a:pt x="2879" y="141"/>
                </a:lnTo>
                <a:lnTo>
                  <a:pt x="2877" y="139"/>
                </a:lnTo>
                <a:lnTo>
                  <a:pt x="2875" y="136"/>
                </a:lnTo>
                <a:lnTo>
                  <a:pt x="2873" y="136"/>
                </a:lnTo>
                <a:lnTo>
                  <a:pt x="2873" y="136"/>
                </a:lnTo>
                <a:lnTo>
                  <a:pt x="2866" y="143"/>
                </a:lnTo>
                <a:lnTo>
                  <a:pt x="2864" y="145"/>
                </a:lnTo>
                <a:lnTo>
                  <a:pt x="2864" y="143"/>
                </a:lnTo>
                <a:lnTo>
                  <a:pt x="2864" y="141"/>
                </a:lnTo>
                <a:lnTo>
                  <a:pt x="2864" y="139"/>
                </a:lnTo>
                <a:lnTo>
                  <a:pt x="2864" y="139"/>
                </a:lnTo>
                <a:lnTo>
                  <a:pt x="2866" y="136"/>
                </a:lnTo>
                <a:lnTo>
                  <a:pt x="2868" y="134"/>
                </a:lnTo>
                <a:lnTo>
                  <a:pt x="2866" y="130"/>
                </a:lnTo>
                <a:lnTo>
                  <a:pt x="2864" y="128"/>
                </a:lnTo>
                <a:lnTo>
                  <a:pt x="2862" y="128"/>
                </a:lnTo>
                <a:lnTo>
                  <a:pt x="2858" y="126"/>
                </a:lnTo>
                <a:lnTo>
                  <a:pt x="2854" y="126"/>
                </a:lnTo>
                <a:lnTo>
                  <a:pt x="2854" y="126"/>
                </a:lnTo>
                <a:lnTo>
                  <a:pt x="2852" y="126"/>
                </a:lnTo>
                <a:lnTo>
                  <a:pt x="2852" y="128"/>
                </a:lnTo>
                <a:lnTo>
                  <a:pt x="2852" y="128"/>
                </a:lnTo>
                <a:lnTo>
                  <a:pt x="2848" y="124"/>
                </a:lnTo>
                <a:lnTo>
                  <a:pt x="2845" y="122"/>
                </a:lnTo>
                <a:lnTo>
                  <a:pt x="2843" y="122"/>
                </a:lnTo>
                <a:lnTo>
                  <a:pt x="2841" y="124"/>
                </a:lnTo>
                <a:lnTo>
                  <a:pt x="2841" y="126"/>
                </a:lnTo>
                <a:lnTo>
                  <a:pt x="2841" y="128"/>
                </a:lnTo>
                <a:lnTo>
                  <a:pt x="2839" y="130"/>
                </a:lnTo>
                <a:lnTo>
                  <a:pt x="2837" y="132"/>
                </a:lnTo>
                <a:lnTo>
                  <a:pt x="2837" y="134"/>
                </a:lnTo>
                <a:lnTo>
                  <a:pt x="2837" y="134"/>
                </a:lnTo>
                <a:lnTo>
                  <a:pt x="2837" y="139"/>
                </a:lnTo>
                <a:lnTo>
                  <a:pt x="2837" y="141"/>
                </a:lnTo>
                <a:lnTo>
                  <a:pt x="2839" y="145"/>
                </a:lnTo>
                <a:lnTo>
                  <a:pt x="2843" y="153"/>
                </a:lnTo>
                <a:lnTo>
                  <a:pt x="2845" y="157"/>
                </a:lnTo>
                <a:lnTo>
                  <a:pt x="2843" y="157"/>
                </a:lnTo>
                <a:lnTo>
                  <a:pt x="2837" y="151"/>
                </a:lnTo>
                <a:lnTo>
                  <a:pt x="2837" y="151"/>
                </a:lnTo>
                <a:lnTo>
                  <a:pt x="2835" y="149"/>
                </a:lnTo>
                <a:lnTo>
                  <a:pt x="2831" y="143"/>
                </a:lnTo>
                <a:lnTo>
                  <a:pt x="2829" y="139"/>
                </a:lnTo>
                <a:lnTo>
                  <a:pt x="2827" y="134"/>
                </a:lnTo>
                <a:lnTo>
                  <a:pt x="2822" y="132"/>
                </a:lnTo>
                <a:lnTo>
                  <a:pt x="2818" y="130"/>
                </a:lnTo>
                <a:lnTo>
                  <a:pt x="2816" y="132"/>
                </a:lnTo>
                <a:lnTo>
                  <a:pt x="2814" y="136"/>
                </a:lnTo>
                <a:lnTo>
                  <a:pt x="2812" y="139"/>
                </a:lnTo>
                <a:lnTo>
                  <a:pt x="2810" y="139"/>
                </a:lnTo>
                <a:lnTo>
                  <a:pt x="2810" y="141"/>
                </a:lnTo>
                <a:lnTo>
                  <a:pt x="2812" y="143"/>
                </a:lnTo>
                <a:lnTo>
                  <a:pt x="2812" y="145"/>
                </a:lnTo>
                <a:lnTo>
                  <a:pt x="2812" y="145"/>
                </a:lnTo>
                <a:lnTo>
                  <a:pt x="2810" y="145"/>
                </a:lnTo>
                <a:lnTo>
                  <a:pt x="2808" y="145"/>
                </a:lnTo>
                <a:lnTo>
                  <a:pt x="2806" y="143"/>
                </a:lnTo>
                <a:lnTo>
                  <a:pt x="2806" y="143"/>
                </a:lnTo>
                <a:lnTo>
                  <a:pt x="2801" y="141"/>
                </a:lnTo>
                <a:lnTo>
                  <a:pt x="2801" y="141"/>
                </a:lnTo>
                <a:lnTo>
                  <a:pt x="2801" y="139"/>
                </a:lnTo>
                <a:lnTo>
                  <a:pt x="2799" y="139"/>
                </a:lnTo>
                <a:lnTo>
                  <a:pt x="2789" y="139"/>
                </a:lnTo>
                <a:lnTo>
                  <a:pt x="2797" y="134"/>
                </a:lnTo>
                <a:lnTo>
                  <a:pt x="2808" y="134"/>
                </a:lnTo>
                <a:lnTo>
                  <a:pt x="2810" y="132"/>
                </a:lnTo>
                <a:lnTo>
                  <a:pt x="2810" y="132"/>
                </a:lnTo>
                <a:lnTo>
                  <a:pt x="2810" y="130"/>
                </a:lnTo>
                <a:lnTo>
                  <a:pt x="2810" y="130"/>
                </a:lnTo>
                <a:lnTo>
                  <a:pt x="2806" y="128"/>
                </a:lnTo>
                <a:lnTo>
                  <a:pt x="2797" y="130"/>
                </a:lnTo>
                <a:lnTo>
                  <a:pt x="2793" y="132"/>
                </a:lnTo>
                <a:lnTo>
                  <a:pt x="2791" y="132"/>
                </a:lnTo>
                <a:lnTo>
                  <a:pt x="2785" y="130"/>
                </a:lnTo>
                <a:lnTo>
                  <a:pt x="2785" y="130"/>
                </a:lnTo>
                <a:lnTo>
                  <a:pt x="2785" y="132"/>
                </a:lnTo>
                <a:lnTo>
                  <a:pt x="2787" y="134"/>
                </a:lnTo>
                <a:lnTo>
                  <a:pt x="2785" y="134"/>
                </a:lnTo>
                <a:lnTo>
                  <a:pt x="2783" y="132"/>
                </a:lnTo>
                <a:lnTo>
                  <a:pt x="2776" y="130"/>
                </a:lnTo>
                <a:lnTo>
                  <a:pt x="2772" y="130"/>
                </a:lnTo>
                <a:lnTo>
                  <a:pt x="2770" y="130"/>
                </a:lnTo>
                <a:lnTo>
                  <a:pt x="2770" y="132"/>
                </a:lnTo>
                <a:lnTo>
                  <a:pt x="2770" y="134"/>
                </a:lnTo>
                <a:lnTo>
                  <a:pt x="2768" y="132"/>
                </a:lnTo>
                <a:lnTo>
                  <a:pt x="2766" y="130"/>
                </a:lnTo>
                <a:lnTo>
                  <a:pt x="2764" y="130"/>
                </a:lnTo>
                <a:lnTo>
                  <a:pt x="2764" y="130"/>
                </a:lnTo>
                <a:lnTo>
                  <a:pt x="2762" y="132"/>
                </a:lnTo>
                <a:lnTo>
                  <a:pt x="2762" y="132"/>
                </a:lnTo>
                <a:lnTo>
                  <a:pt x="2764" y="134"/>
                </a:lnTo>
                <a:close/>
                <a:moveTo>
                  <a:pt x="3935" y="115"/>
                </a:moveTo>
                <a:lnTo>
                  <a:pt x="3939" y="115"/>
                </a:lnTo>
                <a:lnTo>
                  <a:pt x="3941" y="118"/>
                </a:lnTo>
                <a:lnTo>
                  <a:pt x="3943" y="118"/>
                </a:lnTo>
                <a:lnTo>
                  <a:pt x="3956" y="122"/>
                </a:lnTo>
                <a:lnTo>
                  <a:pt x="3964" y="124"/>
                </a:lnTo>
                <a:lnTo>
                  <a:pt x="3968" y="124"/>
                </a:lnTo>
                <a:lnTo>
                  <a:pt x="3975" y="122"/>
                </a:lnTo>
                <a:lnTo>
                  <a:pt x="3977" y="120"/>
                </a:lnTo>
                <a:lnTo>
                  <a:pt x="3979" y="120"/>
                </a:lnTo>
                <a:lnTo>
                  <a:pt x="3983" y="120"/>
                </a:lnTo>
                <a:lnTo>
                  <a:pt x="3996" y="118"/>
                </a:lnTo>
                <a:lnTo>
                  <a:pt x="4015" y="115"/>
                </a:lnTo>
                <a:lnTo>
                  <a:pt x="4017" y="115"/>
                </a:lnTo>
                <a:lnTo>
                  <a:pt x="4019" y="113"/>
                </a:lnTo>
                <a:lnTo>
                  <a:pt x="4017" y="113"/>
                </a:lnTo>
                <a:lnTo>
                  <a:pt x="4017" y="111"/>
                </a:lnTo>
                <a:lnTo>
                  <a:pt x="4015" y="107"/>
                </a:lnTo>
                <a:lnTo>
                  <a:pt x="4015" y="107"/>
                </a:lnTo>
                <a:lnTo>
                  <a:pt x="4012" y="107"/>
                </a:lnTo>
                <a:lnTo>
                  <a:pt x="4015" y="103"/>
                </a:lnTo>
                <a:lnTo>
                  <a:pt x="4017" y="103"/>
                </a:lnTo>
                <a:lnTo>
                  <a:pt x="4023" y="101"/>
                </a:lnTo>
                <a:lnTo>
                  <a:pt x="4023" y="101"/>
                </a:lnTo>
                <a:lnTo>
                  <a:pt x="4025" y="101"/>
                </a:lnTo>
                <a:lnTo>
                  <a:pt x="4025" y="99"/>
                </a:lnTo>
                <a:lnTo>
                  <a:pt x="4025" y="99"/>
                </a:lnTo>
                <a:lnTo>
                  <a:pt x="4023" y="97"/>
                </a:lnTo>
                <a:lnTo>
                  <a:pt x="4019" y="97"/>
                </a:lnTo>
                <a:lnTo>
                  <a:pt x="4010" y="92"/>
                </a:lnTo>
                <a:lnTo>
                  <a:pt x="4008" y="90"/>
                </a:lnTo>
                <a:lnTo>
                  <a:pt x="4006" y="90"/>
                </a:lnTo>
                <a:lnTo>
                  <a:pt x="4006" y="88"/>
                </a:lnTo>
                <a:lnTo>
                  <a:pt x="4006" y="88"/>
                </a:lnTo>
                <a:lnTo>
                  <a:pt x="4002" y="84"/>
                </a:lnTo>
                <a:lnTo>
                  <a:pt x="4000" y="84"/>
                </a:lnTo>
                <a:lnTo>
                  <a:pt x="3998" y="84"/>
                </a:lnTo>
                <a:lnTo>
                  <a:pt x="3998" y="82"/>
                </a:lnTo>
                <a:lnTo>
                  <a:pt x="3996" y="82"/>
                </a:lnTo>
                <a:lnTo>
                  <a:pt x="3985" y="82"/>
                </a:lnTo>
                <a:lnTo>
                  <a:pt x="3985" y="84"/>
                </a:lnTo>
                <a:lnTo>
                  <a:pt x="3981" y="86"/>
                </a:lnTo>
                <a:lnTo>
                  <a:pt x="3979" y="86"/>
                </a:lnTo>
                <a:lnTo>
                  <a:pt x="3975" y="88"/>
                </a:lnTo>
                <a:lnTo>
                  <a:pt x="3971" y="88"/>
                </a:lnTo>
                <a:lnTo>
                  <a:pt x="3968" y="88"/>
                </a:lnTo>
                <a:lnTo>
                  <a:pt x="3964" y="90"/>
                </a:lnTo>
                <a:lnTo>
                  <a:pt x="3962" y="90"/>
                </a:lnTo>
                <a:lnTo>
                  <a:pt x="3960" y="90"/>
                </a:lnTo>
                <a:lnTo>
                  <a:pt x="3956" y="90"/>
                </a:lnTo>
                <a:lnTo>
                  <a:pt x="3954" y="92"/>
                </a:lnTo>
                <a:lnTo>
                  <a:pt x="3952" y="95"/>
                </a:lnTo>
                <a:lnTo>
                  <a:pt x="3952" y="95"/>
                </a:lnTo>
                <a:lnTo>
                  <a:pt x="3950" y="97"/>
                </a:lnTo>
                <a:lnTo>
                  <a:pt x="3950" y="99"/>
                </a:lnTo>
                <a:lnTo>
                  <a:pt x="3952" y="99"/>
                </a:lnTo>
                <a:lnTo>
                  <a:pt x="3958" y="99"/>
                </a:lnTo>
                <a:lnTo>
                  <a:pt x="3954" y="101"/>
                </a:lnTo>
                <a:lnTo>
                  <a:pt x="3952" y="103"/>
                </a:lnTo>
                <a:lnTo>
                  <a:pt x="3950" y="107"/>
                </a:lnTo>
                <a:lnTo>
                  <a:pt x="3943" y="107"/>
                </a:lnTo>
                <a:lnTo>
                  <a:pt x="3939" y="109"/>
                </a:lnTo>
                <a:lnTo>
                  <a:pt x="3935" y="111"/>
                </a:lnTo>
                <a:lnTo>
                  <a:pt x="3933" y="113"/>
                </a:lnTo>
                <a:lnTo>
                  <a:pt x="3935" y="115"/>
                </a:lnTo>
                <a:close/>
                <a:moveTo>
                  <a:pt x="3901" y="212"/>
                </a:moveTo>
                <a:lnTo>
                  <a:pt x="3904" y="212"/>
                </a:lnTo>
                <a:lnTo>
                  <a:pt x="3908" y="210"/>
                </a:lnTo>
                <a:lnTo>
                  <a:pt x="3908" y="210"/>
                </a:lnTo>
                <a:lnTo>
                  <a:pt x="3906" y="210"/>
                </a:lnTo>
                <a:lnTo>
                  <a:pt x="3901" y="210"/>
                </a:lnTo>
                <a:lnTo>
                  <a:pt x="3899" y="210"/>
                </a:lnTo>
                <a:lnTo>
                  <a:pt x="3899" y="212"/>
                </a:lnTo>
                <a:lnTo>
                  <a:pt x="3899" y="212"/>
                </a:lnTo>
                <a:lnTo>
                  <a:pt x="3901" y="212"/>
                </a:lnTo>
                <a:close/>
                <a:moveTo>
                  <a:pt x="3912" y="86"/>
                </a:moveTo>
                <a:lnTo>
                  <a:pt x="3929" y="88"/>
                </a:lnTo>
                <a:lnTo>
                  <a:pt x="3935" y="86"/>
                </a:lnTo>
                <a:lnTo>
                  <a:pt x="3933" y="84"/>
                </a:lnTo>
                <a:lnTo>
                  <a:pt x="3927" y="84"/>
                </a:lnTo>
                <a:lnTo>
                  <a:pt x="3912" y="84"/>
                </a:lnTo>
                <a:lnTo>
                  <a:pt x="3910" y="86"/>
                </a:lnTo>
                <a:lnTo>
                  <a:pt x="3910" y="86"/>
                </a:lnTo>
                <a:lnTo>
                  <a:pt x="3912" y="86"/>
                </a:lnTo>
                <a:close/>
                <a:moveTo>
                  <a:pt x="4017" y="229"/>
                </a:moveTo>
                <a:lnTo>
                  <a:pt x="4019" y="229"/>
                </a:lnTo>
                <a:lnTo>
                  <a:pt x="4019" y="231"/>
                </a:lnTo>
                <a:lnTo>
                  <a:pt x="4021" y="231"/>
                </a:lnTo>
                <a:lnTo>
                  <a:pt x="4021" y="231"/>
                </a:lnTo>
                <a:lnTo>
                  <a:pt x="4019" y="227"/>
                </a:lnTo>
                <a:lnTo>
                  <a:pt x="4017" y="229"/>
                </a:lnTo>
                <a:close/>
                <a:moveTo>
                  <a:pt x="3864" y="281"/>
                </a:moveTo>
                <a:lnTo>
                  <a:pt x="3868" y="281"/>
                </a:lnTo>
                <a:lnTo>
                  <a:pt x="3868" y="281"/>
                </a:lnTo>
                <a:lnTo>
                  <a:pt x="3870" y="279"/>
                </a:lnTo>
                <a:lnTo>
                  <a:pt x="3868" y="277"/>
                </a:lnTo>
                <a:lnTo>
                  <a:pt x="3868" y="277"/>
                </a:lnTo>
                <a:lnTo>
                  <a:pt x="3864" y="279"/>
                </a:lnTo>
                <a:lnTo>
                  <a:pt x="3864" y="277"/>
                </a:lnTo>
                <a:lnTo>
                  <a:pt x="3862" y="277"/>
                </a:lnTo>
                <a:lnTo>
                  <a:pt x="3862" y="279"/>
                </a:lnTo>
                <a:lnTo>
                  <a:pt x="3857" y="279"/>
                </a:lnTo>
                <a:lnTo>
                  <a:pt x="3857" y="281"/>
                </a:lnTo>
                <a:lnTo>
                  <a:pt x="3860" y="281"/>
                </a:lnTo>
                <a:lnTo>
                  <a:pt x="3864" y="281"/>
                </a:lnTo>
                <a:close/>
                <a:moveTo>
                  <a:pt x="4006" y="241"/>
                </a:moveTo>
                <a:lnTo>
                  <a:pt x="4008" y="241"/>
                </a:lnTo>
                <a:lnTo>
                  <a:pt x="4006" y="239"/>
                </a:lnTo>
                <a:lnTo>
                  <a:pt x="4002" y="239"/>
                </a:lnTo>
                <a:lnTo>
                  <a:pt x="4000" y="239"/>
                </a:lnTo>
                <a:lnTo>
                  <a:pt x="3996" y="239"/>
                </a:lnTo>
                <a:lnTo>
                  <a:pt x="3992" y="241"/>
                </a:lnTo>
                <a:lnTo>
                  <a:pt x="3989" y="239"/>
                </a:lnTo>
                <a:lnTo>
                  <a:pt x="3989" y="241"/>
                </a:lnTo>
                <a:lnTo>
                  <a:pt x="3989" y="241"/>
                </a:lnTo>
                <a:lnTo>
                  <a:pt x="3994" y="243"/>
                </a:lnTo>
                <a:lnTo>
                  <a:pt x="3996" y="243"/>
                </a:lnTo>
                <a:lnTo>
                  <a:pt x="4000" y="243"/>
                </a:lnTo>
                <a:lnTo>
                  <a:pt x="4002" y="245"/>
                </a:lnTo>
                <a:lnTo>
                  <a:pt x="4004" y="243"/>
                </a:lnTo>
                <a:lnTo>
                  <a:pt x="4004" y="241"/>
                </a:lnTo>
                <a:lnTo>
                  <a:pt x="4006" y="241"/>
                </a:lnTo>
                <a:lnTo>
                  <a:pt x="4006" y="241"/>
                </a:lnTo>
                <a:close/>
                <a:moveTo>
                  <a:pt x="4021" y="118"/>
                </a:moveTo>
                <a:lnTo>
                  <a:pt x="4015" y="120"/>
                </a:lnTo>
                <a:lnTo>
                  <a:pt x="4004" y="122"/>
                </a:lnTo>
                <a:lnTo>
                  <a:pt x="4002" y="120"/>
                </a:lnTo>
                <a:lnTo>
                  <a:pt x="4000" y="122"/>
                </a:lnTo>
                <a:lnTo>
                  <a:pt x="3996" y="120"/>
                </a:lnTo>
                <a:lnTo>
                  <a:pt x="3992" y="120"/>
                </a:lnTo>
                <a:lnTo>
                  <a:pt x="3989" y="122"/>
                </a:lnTo>
                <a:lnTo>
                  <a:pt x="3989" y="122"/>
                </a:lnTo>
                <a:lnTo>
                  <a:pt x="3987" y="124"/>
                </a:lnTo>
                <a:lnTo>
                  <a:pt x="3983" y="122"/>
                </a:lnTo>
                <a:lnTo>
                  <a:pt x="3983" y="122"/>
                </a:lnTo>
                <a:lnTo>
                  <a:pt x="3981" y="124"/>
                </a:lnTo>
                <a:lnTo>
                  <a:pt x="3979" y="124"/>
                </a:lnTo>
                <a:lnTo>
                  <a:pt x="3975" y="126"/>
                </a:lnTo>
                <a:lnTo>
                  <a:pt x="3973" y="130"/>
                </a:lnTo>
                <a:lnTo>
                  <a:pt x="3971" y="132"/>
                </a:lnTo>
                <a:lnTo>
                  <a:pt x="3966" y="134"/>
                </a:lnTo>
                <a:lnTo>
                  <a:pt x="3960" y="136"/>
                </a:lnTo>
                <a:lnTo>
                  <a:pt x="3956" y="141"/>
                </a:lnTo>
                <a:lnTo>
                  <a:pt x="3958" y="143"/>
                </a:lnTo>
                <a:lnTo>
                  <a:pt x="3962" y="141"/>
                </a:lnTo>
                <a:lnTo>
                  <a:pt x="3966" y="143"/>
                </a:lnTo>
                <a:lnTo>
                  <a:pt x="3973" y="143"/>
                </a:lnTo>
                <a:lnTo>
                  <a:pt x="3975" y="147"/>
                </a:lnTo>
                <a:lnTo>
                  <a:pt x="3977" y="149"/>
                </a:lnTo>
                <a:lnTo>
                  <a:pt x="3979" y="151"/>
                </a:lnTo>
                <a:lnTo>
                  <a:pt x="3979" y="151"/>
                </a:lnTo>
                <a:lnTo>
                  <a:pt x="3979" y="153"/>
                </a:lnTo>
                <a:lnTo>
                  <a:pt x="3981" y="153"/>
                </a:lnTo>
                <a:lnTo>
                  <a:pt x="3985" y="155"/>
                </a:lnTo>
                <a:lnTo>
                  <a:pt x="3985" y="155"/>
                </a:lnTo>
                <a:lnTo>
                  <a:pt x="3989" y="153"/>
                </a:lnTo>
                <a:lnTo>
                  <a:pt x="3992" y="153"/>
                </a:lnTo>
                <a:lnTo>
                  <a:pt x="3994" y="155"/>
                </a:lnTo>
                <a:lnTo>
                  <a:pt x="3996" y="157"/>
                </a:lnTo>
                <a:lnTo>
                  <a:pt x="4004" y="155"/>
                </a:lnTo>
                <a:lnTo>
                  <a:pt x="4004" y="155"/>
                </a:lnTo>
                <a:lnTo>
                  <a:pt x="4010" y="157"/>
                </a:lnTo>
                <a:lnTo>
                  <a:pt x="4010" y="157"/>
                </a:lnTo>
                <a:lnTo>
                  <a:pt x="4012" y="159"/>
                </a:lnTo>
                <a:lnTo>
                  <a:pt x="4017" y="162"/>
                </a:lnTo>
                <a:lnTo>
                  <a:pt x="4021" y="162"/>
                </a:lnTo>
                <a:lnTo>
                  <a:pt x="4023" y="162"/>
                </a:lnTo>
                <a:lnTo>
                  <a:pt x="4025" y="162"/>
                </a:lnTo>
                <a:lnTo>
                  <a:pt x="4029" y="162"/>
                </a:lnTo>
                <a:lnTo>
                  <a:pt x="4031" y="164"/>
                </a:lnTo>
                <a:lnTo>
                  <a:pt x="4033" y="164"/>
                </a:lnTo>
                <a:lnTo>
                  <a:pt x="4040" y="162"/>
                </a:lnTo>
                <a:lnTo>
                  <a:pt x="4048" y="162"/>
                </a:lnTo>
                <a:lnTo>
                  <a:pt x="4050" y="162"/>
                </a:lnTo>
                <a:lnTo>
                  <a:pt x="4054" y="157"/>
                </a:lnTo>
                <a:lnTo>
                  <a:pt x="4054" y="155"/>
                </a:lnTo>
                <a:lnTo>
                  <a:pt x="4054" y="153"/>
                </a:lnTo>
                <a:lnTo>
                  <a:pt x="4052" y="153"/>
                </a:lnTo>
                <a:lnTo>
                  <a:pt x="4050" y="153"/>
                </a:lnTo>
                <a:lnTo>
                  <a:pt x="4046" y="149"/>
                </a:lnTo>
                <a:lnTo>
                  <a:pt x="4042" y="147"/>
                </a:lnTo>
                <a:lnTo>
                  <a:pt x="4044" y="147"/>
                </a:lnTo>
                <a:lnTo>
                  <a:pt x="4044" y="147"/>
                </a:lnTo>
                <a:lnTo>
                  <a:pt x="4048" y="147"/>
                </a:lnTo>
                <a:lnTo>
                  <a:pt x="4050" y="147"/>
                </a:lnTo>
                <a:lnTo>
                  <a:pt x="4052" y="147"/>
                </a:lnTo>
                <a:lnTo>
                  <a:pt x="4052" y="145"/>
                </a:lnTo>
                <a:lnTo>
                  <a:pt x="4052" y="141"/>
                </a:lnTo>
                <a:lnTo>
                  <a:pt x="4052" y="141"/>
                </a:lnTo>
                <a:lnTo>
                  <a:pt x="4052" y="141"/>
                </a:lnTo>
                <a:lnTo>
                  <a:pt x="4052" y="139"/>
                </a:lnTo>
                <a:lnTo>
                  <a:pt x="4052" y="136"/>
                </a:lnTo>
                <a:lnTo>
                  <a:pt x="4054" y="136"/>
                </a:lnTo>
                <a:lnTo>
                  <a:pt x="4054" y="134"/>
                </a:lnTo>
                <a:lnTo>
                  <a:pt x="4054" y="132"/>
                </a:lnTo>
                <a:lnTo>
                  <a:pt x="4056" y="132"/>
                </a:lnTo>
                <a:lnTo>
                  <a:pt x="4056" y="128"/>
                </a:lnTo>
                <a:lnTo>
                  <a:pt x="4054" y="128"/>
                </a:lnTo>
                <a:lnTo>
                  <a:pt x="4052" y="126"/>
                </a:lnTo>
                <a:lnTo>
                  <a:pt x="4050" y="126"/>
                </a:lnTo>
                <a:lnTo>
                  <a:pt x="4048" y="126"/>
                </a:lnTo>
                <a:lnTo>
                  <a:pt x="4048" y="124"/>
                </a:lnTo>
                <a:lnTo>
                  <a:pt x="4046" y="124"/>
                </a:lnTo>
                <a:lnTo>
                  <a:pt x="4040" y="122"/>
                </a:lnTo>
                <a:lnTo>
                  <a:pt x="4036" y="122"/>
                </a:lnTo>
                <a:lnTo>
                  <a:pt x="4036" y="122"/>
                </a:lnTo>
                <a:lnTo>
                  <a:pt x="4033" y="124"/>
                </a:lnTo>
                <a:lnTo>
                  <a:pt x="4036" y="126"/>
                </a:lnTo>
                <a:lnTo>
                  <a:pt x="4033" y="128"/>
                </a:lnTo>
                <a:lnTo>
                  <a:pt x="4031" y="128"/>
                </a:lnTo>
                <a:lnTo>
                  <a:pt x="4029" y="128"/>
                </a:lnTo>
                <a:lnTo>
                  <a:pt x="4025" y="128"/>
                </a:lnTo>
                <a:lnTo>
                  <a:pt x="4023" y="132"/>
                </a:lnTo>
                <a:lnTo>
                  <a:pt x="4023" y="132"/>
                </a:lnTo>
                <a:lnTo>
                  <a:pt x="4021" y="132"/>
                </a:lnTo>
                <a:lnTo>
                  <a:pt x="4023" y="128"/>
                </a:lnTo>
                <a:lnTo>
                  <a:pt x="4023" y="128"/>
                </a:lnTo>
                <a:lnTo>
                  <a:pt x="4025" y="126"/>
                </a:lnTo>
                <a:lnTo>
                  <a:pt x="4025" y="124"/>
                </a:lnTo>
                <a:lnTo>
                  <a:pt x="4027" y="124"/>
                </a:lnTo>
                <a:lnTo>
                  <a:pt x="4025" y="122"/>
                </a:lnTo>
                <a:lnTo>
                  <a:pt x="4023" y="120"/>
                </a:lnTo>
                <a:lnTo>
                  <a:pt x="4021" y="118"/>
                </a:lnTo>
                <a:close/>
                <a:moveTo>
                  <a:pt x="4010" y="237"/>
                </a:moveTo>
                <a:lnTo>
                  <a:pt x="4010" y="237"/>
                </a:lnTo>
                <a:lnTo>
                  <a:pt x="4010" y="239"/>
                </a:lnTo>
                <a:lnTo>
                  <a:pt x="4008" y="241"/>
                </a:lnTo>
                <a:lnTo>
                  <a:pt x="4008" y="241"/>
                </a:lnTo>
                <a:lnTo>
                  <a:pt x="4010" y="243"/>
                </a:lnTo>
                <a:lnTo>
                  <a:pt x="4010" y="243"/>
                </a:lnTo>
                <a:lnTo>
                  <a:pt x="4010" y="243"/>
                </a:lnTo>
                <a:lnTo>
                  <a:pt x="4012" y="241"/>
                </a:lnTo>
                <a:lnTo>
                  <a:pt x="4015" y="239"/>
                </a:lnTo>
                <a:lnTo>
                  <a:pt x="4015" y="239"/>
                </a:lnTo>
                <a:lnTo>
                  <a:pt x="4012" y="237"/>
                </a:lnTo>
                <a:lnTo>
                  <a:pt x="4010" y="237"/>
                </a:lnTo>
                <a:close/>
                <a:moveTo>
                  <a:pt x="3790" y="269"/>
                </a:moveTo>
                <a:lnTo>
                  <a:pt x="3790" y="269"/>
                </a:lnTo>
                <a:lnTo>
                  <a:pt x="3790" y="269"/>
                </a:lnTo>
                <a:lnTo>
                  <a:pt x="3795" y="269"/>
                </a:lnTo>
                <a:lnTo>
                  <a:pt x="3795" y="271"/>
                </a:lnTo>
                <a:lnTo>
                  <a:pt x="3795" y="271"/>
                </a:lnTo>
                <a:lnTo>
                  <a:pt x="3797" y="266"/>
                </a:lnTo>
                <a:lnTo>
                  <a:pt x="3799" y="269"/>
                </a:lnTo>
                <a:lnTo>
                  <a:pt x="3799" y="266"/>
                </a:lnTo>
                <a:lnTo>
                  <a:pt x="3799" y="266"/>
                </a:lnTo>
                <a:lnTo>
                  <a:pt x="3799" y="264"/>
                </a:lnTo>
                <a:lnTo>
                  <a:pt x="3799" y="262"/>
                </a:lnTo>
                <a:lnTo>
                  <a:pt x="3797" y="262"/>
                </a:lnTo>
                <a:lnTo>
                  <a:pt x="3795" y="262"/>
                </a:lnTo>
                <a:lnTo>
                  <a:pt x="3795" y="264"/>
                </a:lnTo>
                <a:lnTo>
                  <a:pt x="3795" y="266"/>
                </a:lnTo>
                <a:lnTo>
                  <a:pt x="3792" y="266"/>
                </a:lnTo>
                <a:lnTo>
                  <a:pt x="3792" y="264"/>
                </a:lnTo>
                <a:lnTo>
                  <a:pt x="3788" y="266"/>
                </a:lnTo>
                <a:lnTo>
                  <a:pt x="3788" y="269"/>
                </a:lnTo>
                <a:lnTo>
                  <a:pt x="3790" y="269"/>
                </a:lnTo>
                <a:close/>
                <a:moveTo>
                  <a:pt x="3751" y="340"/>
                </a:moveTo>
                <a:lnTo>
                  <a:pt x="3759" y="342"/>
                </a:lnTo>
                <a:lnTo>
                  <a:pt x="3759" y="342"/>
                </a:lnTo>
                <a:lnTo>
                  <a:pt x="3759" y="340"/>
                </a:lnTo>
                <a:lnTo>
                  <a:pt x="3761" y="336"/>
                </a:lnTo>
                <a:lnTo>
                  <a:pt x="3759" y="333"/>
                </a:lnTo>
                <a:lnTo>
                  <a:pt x="3757" y="331"/>
                </a:lnTo>
                <a:lnTo>
                  <a:pt x="3755" y="331"/>
                </a:lnTo>
                <a:lnTo>
                  <a:pt x="3746" y="336"/>
                </a:lnTo>
                <a:lnTo>
                  <a:pt x="3746" y="338"/>
                </a:lnTo>
                <a:lnTo>
                  <a:pt x="3748" y="338"/>
                </a:lnTo>
                <a:lnTo>
                  <a:pt x="3751" y="340"/>
                </a:lnTo>
                <a:close/>
                <a:moveTo>
                  <a:pt x="3730" y="346"/>
                </a:moveTo>
                <a:lnTo>
                  <a:pt x="3728" y="348"/>
                </a:lnTo>
                <a:lnTo>
                  <a:pt x="3725" y="348"/>
                </a:lnTo>
                <a:lnTo>
                  <a:pt x="3721" y="350"/>
                </a:lnTo>
                <a:lnTo>
                  <a:pt x="3721" y="352"/>
                </a:lnTo>
                <a:lnTo>
                  <a:pt x="3721" y="352"/>
                </a:lnTo>
                <a:lnTo>
                  <a:pt x="3725" y="352"/>
                </a:lnTo>
                <a:lnTo>
                  <a:pt x="3732" y="352"/>
                </a:lnTo>
                <a:lnTo>
                  <a:pt x="3734" y="352"/>
                </a:lnTo>
                <a:lnTo>
                  <a:pt x="3738" y="350"/>
                </a:lnTo>
                <a:lnTo>
                  <a:pt x="3740" y="348"/>
                </a:lnTo>
                <a:lnTo>
                  <a:pt x="3742" y="348"/>
                </a:lnTo>
                <a:lnTo>
                  <a:pt x="3742" y="346"/>
                </a:lnTo>
                <a:lnTo>
                  <a:pt x="3742" y="346"/>
                </a:lnTo>
                <a:lnTo>
                  <a:pt x="3734" y="344"/>
                </a:lnTo>
                <a:lnTo>
                  <a:pt x="3732" y="344"/>
                </a:lnTo>
                <a:lnTo>
                  <a:pt x="3730" y="346"/>
                </a:lnTo>
                <a:close/>
                <a:moveTo>
                  <a:pt x="593" y="1772"/>
                </a:moveTo>
                <a:lnTo>
                  <a:pt x="591" y="1772"/>
                </a:lnTo>
                <a:lnTo>
                  <a:pt x="593" y="1772"/>
                </a:lnTo>
                <a:lnTo>
                  <a:pt x="593" y="1774"/>
                </a:lnTo>
                <a:lnTo>
                  <a:pt x="593" y="1772"/>
                </a:lnTo>
                <a:lnTo>
                  <a:pt x="595" y="1772"/>
                </a:lnTo>
                <a:lnTo>
                  <a:pt x="597" y="1772"/>
                </a:lnTo>
                <a:lnTo>
                  <a:pt x="595" y="1772"/>
                </a:lnTo>
                <a:lnTo>
                  <a:pt x="593" y="1772"/>
                </a:lnTo>
                <a:close/>
                <a:moveTo>
                  <a:pt x="3711" y="319"/>
                </a:moveTo>
                <a:lnTo>
                  <a:pt x="3711" y="319"/>
                </a:lnTo>
                <a:lnTo>
                  <a:pt x="3713" y="321"/>
                </a:lnTo>
                <a:lnTo>
                  <a:pt x="3719" y="321"/>
                </a:lnTo>
                <a:lnTo>
                  <a:pt x="3719" y="321"/>
                </a:lnTo>
                <a:lnTo>
                  <a:pt x="3713" y="319"/>
                </a:lnTo>
                <a:lnTo>
                  <a:pt x="3711" y="319"/>
                </a:lnTo>
                <a:close/>
                <a:moveTo>
                  <a:pt x="3711" y="139"/>
                </a:moveTo>
                <a:lnTo>
                  <a:pt x="3715" y="139"/>
                </a:lnTo>
                <a:lnTo>
                  <a:pt x="3717" y="139"/>
                </a:lnTo>
                <a:lnTo>
                  <a:pt x="3719" y="141"/>
                </a:lnTo>
                <a:lnTo>
                  <a:pt x="3721" y="141"/>
                </a:lnTo>
                <a:lnTo>
                  <a:pt x="3732" y="141"/>
                </a:lnTo>
                <a:lnTo>
                  <a:pt x="3732" y="141"/>
                </a:lnTo>
                <a:lnTo>
                  <a:pt x="3728" y="139"/>
                </a:lnTo>
                <a:lnTo>
                  <a:pt x="3715" y="136"/>
                </a:lnTo>
                <a:lnTo>
                  <a:pt x="3715" y="136"/>
                </a:lnTo>
                <a:lnTo>
                  <a:pt x="3713" y="136"/>
                </a:lnTo>
                <a:lnTo>
                  <a:pt x="3711" y="134"/>
                </a:lnTo>
                <a:lnTo>
                  <a:pt x="3709" y="136"/>
                </a:lnTo>
                <a:lnTo>
                  <a:pt x="3711" y="136"/>
                </a:lnTo>
                <a:lnTo>
                  <a:pt x="3711" y="139"/>
                </a:lnTo>
                <a:close/>
                <a:moveTo>
                  <a:pt x="3753" y="97"/>
                </a:moveTo>
                <a:lnTo>
                  <a:pt x="3767" y="97"/>
                </a:lnTo>
                <a:lnTo>
                  <a:pt x="3772" y="95"/>
                </a:lnTo>
                <a:lnTo>
                  <a:pt x="3772" y="95"/>
                </a:lnTo>
                <a:lnTo>
                  <a:pt x="3774" y="92"/>
                </a:lnTo>
                <a:lnTo>
                  <a:pt x="3772" y="92"/>
                </a:lnTo>
                <a:lnTo>
                  <a:pt x="3763" y="92"/>
                </a:lnTo>
                <a:lnTo>
                  <a:pt x="3755" y="92"/>
                </a:lnTo>
                <a:lnTo>
                  <a:pt x="3755" y="95"/>
                </a:lnTo>
                <a:lnTo>
                  <a:pt x="3753" y="97"/>
                </a:lnTo>
                <a:lnTo>
                  <a:pt x="3753" y="97"/>
                </a:lnTo>
                <a:lnTo>
                  <a:pt x="3753" y="97"/>
                </a:lnTo>
                <a:close/>
                <a:moveTo>
                  <a:pt x="3816" y="304"/>
                </a:moveTo>
                <a:lnTo>
                  <a:pt x="3818" y="304"/>
                </a:lnTo>
                <a:lnTo>
                  <a:pt x="3818" y="304"/>
                </a:lnTo>
                <a:lnTo>
                  <a:pt x="3818" y="304"/>
                </a:lnTo>
                <a:lnTo>
                  <a:pt x="3820" y="304"/>
                </a:lnTo>
                <a:lnTo>
                  <a:pt x="3818" y="302"/>
                </a:lnTo>
                <a:lnTo>
                  <a:pt x="3811" y="302"/>
                </a:lnTo>
                <a:lnTo>
                  <a:pt x="3809" y="302"/>
                </a:lnTo>
                <a:lnTo>
                  <a:pt x="3807" y="302"/>
                </a:lnTo>
                <a:lnTo>
                  <a:pt x="3813" y="304"/>
                </a:lnTo>
                <a:lnTo>
                  <a:pt x="3816" y="304"/>
                </a:lnTo>
                <a:close/>
                <a:moveTo>
                  <a:pt x="3803" y="304"/>
                </a:moveTo>
                <a:lnTo>
                  <a:pt x="3805" y="304"/>
                </a:lnTo>
                <a:lnTo>
                  <a:pt x="3805" y="302"/>
                </a:lnTo>
                <a:lnTo>
                  <a:pt x="3805" y="302"/>
                </a:lnTo>
                <a:lnTo>
                  <a:pt x="3805" y="302"/>
                </a:lnTo>
                <a:lnTo>
                  <a:pt x="3803" y="302"/>
                </a:lnTo>
                <a:lnTo>
                  <a:pt x="3801" y="302"/>
                </a:lnTo>
                <a:lnTo>
                  <a:pt x="3801" y="302"/>
                </a:lnTo>
                <a:lnTo>
                  <a:pt x="3801" y="302"/>
                </a:lnTo>
                <a:lnTo>
                  <a:pt x="3803" y="304"/>
                </a:lnTo>
                <a:close/>
                <a:moveTo>
                  <a:pt x="4056" y="134"/>
                </a:moveTo>
                <a:lnTo>
                  <a:pt x="4054" y="136"/>
                </a:lnTo>
                <a:lnTo>
                  <a:pt x="4059" y="136"/>
                </a:lnTo>
                <a:lnTo>
                  <a:pt x="4061" y="134"/>
                </a:lnTo>
                <a:lnTo>
                  <a:pt x="4059" y="134"/>
                </a:lnTo>
                <a:lnTo>
                  <a:pt x="4056" y="134"/>
                </a:lnTo>
                <a:lnTo>
                  <a:pt x="4056" y="134"/>
                </a:lnTo>
                <a:lnTo>
                  <a:pt x="4056" y="134"/>
                </a:lnTo>
                <a:close/>
                <a:moveTo>
                  <a:pt x="4570" y="300"/>
                </a:moveTo>
                <a:lnTo>
                  <a:pt x="4572" y="302"/>
                </a:lnTo>
                <a:lnTo>
                  <a:pt x="4574" y="304"/>
                </a:lnTo>
                <a:lnTo>
                  <a:pt x="4578" y="308"/>
                </a:lnTo>
                <a:lnTo>
                  <a:pt x="4580" y="308"/>
                </a:lnTo>
                <a:lnTo>
                  <a:pt x="4580" y="308"/>
                </a:lnTo>
                <a:lnTo>
                  <a:pt x="4582" y="306"/>
                </a:lnTo>
                <a:lnTo>
                  <a:pt x="4578" y="302"/>
                </a:lnTo>
                <a:lnTo>
                  <a:pt x="4572" y="300"/>
                </a:lnTo>
                <a:lnTo>
                  <a:pt x="4570" y="298"/>
                </a:lnTo>
                <a:lnTo>
                  <a:pt x="4570" y="300"/>
                </a:lnTo>
                <a:lnTo>
                  <a:pt x="4570" y="300"/>
                </a:lnTo>
                <a:close/>
                <a:moveTo>
                  <a:pt x="4735" y="275"/>
                </a:moveTo>
                <a:lnTo>
                  <a:pt x="4740" y="277"/>
                </a:lnTo>
                <a:lnTo>
                  <a:pt x="4742" y="277"/>
                </a:lnTo>
                <a:lnTo>
                  <a:pt x="4746" y="279"/>
                </a:lnTo>
                <a:lnTo>
                  <a:pt x="4748" y="279"/>
                </a:lnTo>
                <a:lnTo>
                  <a:pt x="4752" y="281"/>
                </a:lnTo>
                <a:lnTo>
                  <a:pt x="4752" y="283"/>
                </a:lnTo>
                <a:lnTo>
                  <a:pt x="4756" y="283"/>
                </a:lnTo>
                <a:lnTo>
                  <a:pt x="4767" y="283"/>
                </a:lnTo>
                <a:lnTo>
                  <a:pt x="4775" y="283"/>
                </a:lnTo>
                <a:lnTo>
                  <a:pt x="4779" y="283"/>
                </a:lnTo>
                <a:lnTo>
                  <a:pt x="4786" y="281"/>
                </a:lnTo>
                <a:lnTo>
                  <a:pt x="4790" y="279"/>
                </a:lnTo>
                <a:lnTo>
                  <a:pt x="4790" y="279"/>
                </a:lnTo>
                <a:lnTo>
                  <a:pt x="4792" y="273"/>
                </a:lnTo>
                <a:lnTo>
                  <a:pt x="4792" y="273"/>
                </a:lnTo>
                <a:lnTo>
                  <a:pt x="4790" y="273"/>
                </a:lnTo>
                <a:lnTo>
                  <a:pt x="4790" y="275"/>
                </a:lnTo>
                <a:lnTo>
                  <a:pt x="4788" y="275"/>
                </a:lnTo>
                <a:lnTo>
                  <a:pt x="4788" y="273"/>
                </a:lnTo>
                <a:lnTo>
                  <a:pt x="4786" y="273"/>
                </a:lnTo>
                <a:lnTo>
                  <a:pt x="4781" y="271"/>
                </a:lnTo>
                <a:lnTo>
                  <a:pt x="4775" y="271"/>
                </a:lnTo>
                <a:lnTo>
                  <a:pt x="4767" y="271"/>
                </a:lnTo>
                <a:lnTo>
                  <a:pt x="4765" y="271"/>
                </a:lnTo>
                <a:lnTo>
                  <a:pt x="4761" y="271"/>
                </a:lnTo>
                <a:lnTo>
                  <a:pt x="4758" y="269"/>
                </a:lnTo>
                <a:lnTo>
                  <a:pt x="4758" y="269"/>
                </a:lnTo>
                <a:lnTo>
                  <a:pt x="4758" y="269"/>
                </a:lnTo>
                <a:lnTo>
                  <a:pt x="4758" y="266"/>
                </a:lnTo>
                <a:lnTo>
                  <a:pt x="4758" y="264"/>
                </a:lnTo>
                <a:lnTo>
                  <a:pt x="4744" y="264"/>
                </a:lnTo>
                <a:lnTo>
                  <a:pt x="4744" y="264"/>
                </a:lnTo>
                <a:lnTo>
                  <a:pt x="4737" y="266"/>
                </a:lnTo>
                <a:lnTo>
                  <a:pt x="4735" y="266"/>
                </a:lnTo>
                <a:lnTo>
                  <a:pt x="4733" y="264"/>
                </a:lnTo>
                <a:lnTo>
                  <a:pt x="4733" y="262"/>
                </a:lnTo>
                <a:lnTo>
                  <a:pt x="4731" y="260"/>
                </a:lnTo>
                <a:lnTo>
                  <a:pt x="4729" y="260"/>
                </a:lnTo>
                <a:lnTo>
                  <a:pt x="4727" y="264"/>
                </a:lnTo>
                <a:lnTo>
                  <a:pt x="4727" y="266"/>
                </a:lnTo>
                <a:lnTo>
                  <a:pt x="4725" y="269"/>
                </a:lnTo>
                <a:lnTo>
                  <a:pt x="4725" y="271"/>
                </a:lnTo>
                <a:lnTo>
                  <a:pt x="4733" y="275"/>
                </a:lnTo>
                <a:lnTo>
                  <a:pt x="4735" y="275"/>
                </a:lnTo>
                <a:close/>
                <a:moveTo>
                  <a:pt x="4641" y="308"/>
                </a:moveTo>
                <a:lnTo>
                  <a:pt x="4643" y="308"/>
                </a:lnTo>
                <a:lnTo>
                  <a:pt x="4652" y="306"/>
                </a:lnTo>
                <a:lnTo>
                  <a:pt x="4652" y="304"/>
                </a:lnTo>
                <a:lnTo>
                  <a:pt x="4652" y="300"/>
                </a:lnTo>
                <a:lnTo>
                  <a:pt x="4652" y="300"/>
                </a:lnTo>
                <a:lnTo>
                  <a:pt x="4652" y="298"/>
                </a:lnTo>
                <a:lnTo>
                  <a:pt x="4649" y="298"/>
                </a:lnTo>
                <a:lnTo>
                  <a:pt x="4647" y="298"/>
                </a:lnTo>
                <a:lnTo>
                  <a:pt x="4641" y="298"/>
                </a:lnTo>
                <a:lnTo>
                  <a:pt x="4641" y="298"/>
                </a:lnTo>
                <a:lnTo>
                  <a:pt x="4639" y="300"/>
                </a:lnTo>
                <a:lnTo>
                  <a:pt x="4637" y="300"/>
                </a:lnTo>
                <a:lnTo>
                  <a:pt x="4639" y="306"/>
                </a:lnTo>
                <a:lnTo>
                  <a:pt x="4641" y="308"/>
                </a:lnTo>
                <a:close/>
                <a:moveTo>
                  <a:pt x="4631" y="321"/>
                </a:moveTo>
                <a:lnTo>
                  <a:pt x="4633" y="323"/>
                </a:lnTo>
                <a:lnTo>
                  <a:pt x="4635" y="323"/>
                </a:lnTo>
                <a:lnTo>
                  <a:pt x="4637" y="323"/>
                </a:lnTo>
                <a:lnTo>
                  <a:pt x="4641" y="321"/>
                </a:lnTo>
                <a:lnTo>
                  <a:pt x="4645" y="321"/>
                </a:lnTo>
                <a:lnTo>
                  <a:pt x="4647" y="321"/>
                </a:lnTo>
                <a:lnTo>
                  <a:pt x="4654" y="323"/>
                </a:lnTo>
                <a:lnTo>
                  <a:pt x="4660" y="325"/>
                </a:lnTo>
                <a:lnTo>
                  <a:pt x="4666" y="325"/>
                </a:lnTo>
                <a:lnTo>
                  <a:pt x="4670" y="327"/>
                </a:lnTo>
                <a:lnTo>
                  <a:pt x="4673" y="327"/>
                </a:lnTo>
                <a:lnTo>
                  <a:pt x="4677" y="327"/>
                </a:lnTo>
                <a:lnTo>
                  <a:pt x="4683" y="327"/>
                </a:lnTo>
                <a:lnTo>
                  <a:pt x="4685" y="327"/>
                </a:lnTo>
                <a:lnTo>
                  <a:pt x="4687" y="327"/>
                </a:lnTo>
                <a:lnTo>
                  <a:pt x="4685" y="321"/>
                </a:lnTo>
                <a:lnTo>
                  <a:pt x="4685" y="319"/>
                </a:lnTo>
                <a:lnTo>
                  <a:pt x="4685" y="317"/>
                </a:lnTo>
                <a:lnTo>
                  <a:pt x="4675" y="310"/>
                </a:lnTo>
                <a:lnTo>
                  <a:pt x="4670" y="310"/>
                </a:lnTo>
                <a:lnTo>
                  <a:pt x="4668" y="308"/>
                </a:lnTo>
                <a:lnTo>
                  <a:pt x="4664" y="308"/>
                </a:lnTo>
                <a:lnTo>
                  <a:pt x="4660" y="308"/>
                </a:lnTo>
                <a:lnTo>
                  <a:pt x="4656" y="308"/>
                </a:lnTo>
                <a:lnTo>
                  <a:pt x="4654" y="308"/>
                </a:lnTo>
                <a:lnTo>
                  <a:pt x="4652" y="308"/>
                </a:lnTo>
                <a:lnTo>
                  <a:pt x="4649" y="310"/>
                </a:lnTo>
                <a:lnTo>
                  <a:pt x="4649" y="313"/>
                </a:lnTo>
                <a:lnTo>
                  <a:pt x="4645" y="317"/>
                </a:lnTo>
                <a:lnTo>
                  <a:pt x="4645" y="317"/>
                </a:lnTo>
                <a:lnTo>
                  <a:pt x="4641" y="321"/>
                </a:lnTo>
                <a:lnTo>
                  <a:pt x="4639" y="321"/>
                </a:lnTo>
                <a:lnTo>
                  <a:pt x="4635" y="321"/>
                </a:lnTo>
                <a:lnTo>
                  <a:pt x="4631" y="321"/>
                </a:lnTo>
                <a:close/>
                <a:moveTo>
                  <a:pt x="4593" y="271"/>
                </a:moveTo>
                <a:lnTo>
                  <a:pt x="4595" y="273"/>
                </a:lnTo>
                <a:lnTo>
                  <a:pt x="4599" y="275"/>
                </a:lnTo>
                <a:lnTo>
                  <a:pt x="4601" y="277"/>
                </a:lnTo>
                <a:lnTo>
                  <a:pt x="4603" y="277"/>
                </a:lnTo>
                <a:lnTo>
                  <a:pt x="4605" y="281"/>
                </a:lnTo>
                <a:lnTo>
                  <a:pt x="4608" y="283"/>
                </a:lnTo>
                <a:lnTo>
                  <a:pt x="4608" y="283"/>
                </a:lnTo>
                <a:lnTo>
                  <a:pt x="4620" y="285"/>
                </a:lnTo>
                <a:lnTo>
                  <a:pt x="4620" y="287"/>
                </a:lnTo>
                <a:lnTo>
                  <a:pt x="4622" y="287"/>
                </a:lnTo>
                <a:lnTo>
                  <a:pt x="4624" y="287"/>
                </a:lnTo>
                <a:lnTo>
                  <a:pt x="4626" y="285"/>
                </a:lnTo>
                <a:lnTo>
                  <a:pt x="4629" y="285"/>
                </a:lnTo>
                <a:lnTo>
                  <a:pt x="4629" y="281"/>
                </a:lnTo>
                <a:lnTo>
                  <a:pt x="4629" y="279"/>
                </a:lnTo>
                <a:lnTo>
                  <a:pt x="4631" y="279"/>
                </a:lnTo>
                <a:lnTo>
                  <a:pt x="4631" y="279"/>
                </a:lnTo>
                <a:lnTo>
                  <a:pt x="4633" y="279"/>
                </a:lnTo>
                <a:lnTo>
                  <a:pt x="4637" y="281"/>
                </a:lnTo>
                <a:lnTo>
                  <a:pt x="4639" y="281"/>
                </a:lnTo>
                <a:lnTo>
                  <a:pt x="4643" y="281"/>
                </a:lnTo>
                <a:lnTo>
                  <a:pt x="4645" y="281"/>
                </a:lnTo>
                <a:lnTo>
                  <a:pt x="4656" y="279"/>
                </a:lnTo>
                <a:lnTo>
                  <a:pt x="4658" y="279"/>
                </a:lnTo>
                <a:lnTo>
                  <a:pt x="4662" y="277"/>
                </a:lnTo>
                <a:lnTo>
                  <a:pt x="4664" y="277"/>
                </a:lnTo>
                <a:lnTo>
                  <a:pt x="4666" y="279"/>
                </a:lnTo>
                <a:lnTo>
                  <a:pt x="4668" y="281"/>
                </a:lnTo>
                <a:lnTo>
                  <a:pt x="4668" y="281"/>
                </a:lnTo>
                <a:lnTo>
                  <a:pt x="4670" y="283"/>
                </a:lnTo>
                <a:lnTo>
                  <a:pt x="4673" y="283"/>
                </a:lnTo>
                <a:lnTo>
                  <a:pt x="4675" y="281"/>
                </a:lnTo>
                <a:lnTo>
                  <a:pt x="4677" y="281"/>
                </a:lnTo>
                <a:lnTo>
                  <a:pt x="4681" y="279"/>
                </a:lnTo>
                <a:lnTo>
                  <a:pt x="4679" y="275"/>
                </a:lnTo>
                <a:lnTo>
                  <a:pt x="4675" y="275"/>
                </a:lnTo>
                <a:lnTo>
                  <a:pt x="4675" y="273"/>
                </a:lnTo>
                <a:lnTo>
                  <a:pt x="4668" y="266"/>
                </a:lnTo>
                <a:lnTo>
                  <a:pt x="4668" y="266"/>
                </a:lnTo>
                <a:lnTo>
                  <a:pt x="4666" y="264"/>
                </a:lnTo>
                <a:lnTo>
                  <a:pt x="4666" y="258"/>
                </a:lnTo>
                <a:lnTo>
                  <a:pt x="4668" y="258"/>
                </a:lnTo>
                <a:lnTo>
                  <a:pt x="4673" y="256"/>
                </a:lnTo>
                <a:lnTo>
                  <a:pt x="4679" y="256"/>
                </a:lnTo>
                <a:lnTo>
                  <a:pt x="4679" y="258"/>
                </a:lnTo>
                <a:lnTo>
                  <a:pt x="4679" y="258"/>
                </a:lnTo>
                <a:lnTo>
                  <a:pt x="4677" y="260"/>
                </a:lnTo>
                <a:lnTo>
                  <a:pt x="4675" y="262"/>
                </a:lnTo>
                <a:lnTo>
                  <a:pt x="4675" y="264"/>
                </a:lnTo>
                <a:lnTo>
                  <a:pt x="4675" y="269"/>
                </a:lnTo>
                <a:lnTo>
                  <a:pt x="4677" y="269"/>
                </a:lnTo>
                <a:lnTo>
                  <a:pt x="4679" y="271"/>
                </a:lnTo>
                <a:lnTo>
                  <a:pt x="4681" y="275"/>
                </a:lnTo>
                <a:lnTo>
                  <a:pt x="4685" y="275"/>
                </a:lnTo>
                <a:lnTo>
                  <a:pt x="4689" y="275"/>
                </a:lnTo>
                <a:lnTo>
                  <a:pt x="4693" y="277"/>
                </a:lnTo>
                <a:lnTo>
                  <a:pt x="4698" y="275"/>
                </a:lnTo>
                <a:lnTo>
                  <a:pt x="4700" y="275"/>
                </a:lnTo>
                <a:lnTo>
                  <a:pt x="4706" y="269"/>
                </a:lnTo>
                <a:lnTo>
                  <a:pt x="4706" y="269"/>
                </a:lnTo>
                <a:lnTo>
                  <a:pt x="4704" y="266"/>
                </a:lnTo>
                <a:lnTo>
                  <a:pt x="4706" y="264"/>
                </a:lnTo>
                <a:lnTo>
                  <a:pt x="4708" y="262"/>
                </a:lnTo>
                <a:lnTo>
                  <a:pt x="4714" y="262"/>
                </a:lnTo>
                <a:lnTo>
                  <a:pt x="4712" y="260"/>
                </a:lnTo>
                <a:lnTo>
                  <a:pt x="4712" y="260"/>
                </a:lnTo>
                <a:lnTo>
                  <a:pt x="4689" y="252"/>
                </a:lnTo>
                <a:lnTo>
                  <a:pt x="4687" y="252"/>
                </a:lnTo>
                <a:lnTo>
                  <a:pt x="4683" y="254"/>
                </a:lnTo>
                <a:lnTo>
                  <a:pt x="4683" y="254"/>
                </a:lnTo>
                <a:lnTo>
                  <a:pt x="4679" y="254"/>
                </a:lnTo>
                <a:lnTo>
                  <a:pt x="4675" y="252"/>
                </a:lnTo>
                <a:lnTo>
                  <a:pt x="4673" y="252"/>
                </a:lnTo>
                <a:lnTo>
                  <a:pt x="4664" y="248"/>
                </a:lnTo>
                <a:lnTo>
                  <a:pt x="4662" y="245"/>
                </a:lnTo>
                <a:lnTo>
                  <a:pt x="4658" y="243"/>
                </a:lnTo>
                <a:lnTo>
                  <a:pt x="4656" y="245"/>
                </a:lnTo>
                <a:lnTo>
                  <a:pt x="4652" y="248"/>
                </a:lnTo>
                <a:lnTo>
                  <a:pt x="4649" y="250"/>
                </a:lnTo>
                <a:lnTo>
                  <a:pt x="4649" y="250"/>
                </a:lnTo>
                <a:lnTo>
                  <a:pt x="4649" y="252"/>
                </a:lnTo>
                <a:lnTo>
                  <a:pt x="4649" y="254"/>
                </a:lnTo>
                <a:lnTo>
                  <a:pt x="4649" y="256"/>
                </a:lnTo>
                <a:lnTo>
                  <a:pt x="4649" y="256"/>
                </a:lnTo>
                <a:lnTo>
                  <a:pt x="4649" y="258"/>
                </a:lnTo>
                <a:lnTo>
                  <a:pt x="4647" y="258"/>
                </a:lnTo>
                <a:lnTo>
                  <a:pt x="4645" y="258"/>
                </a:lnTo>
                <a:lnTo>
                  <a:pt x="4645" y="258"/>
                </a:lnTo>
                <a:lnTo>
                  <a:pt x="4643" y="258"/>
                </a:lnTo>
                <a:lnTo>
                  <a:pt x="4643" y="258"/>
                </a:lnTo>
                <a:lnTo>
                  <a:pt x="4641" y="254"/>
                </a:lnTo>
                <a:lnTo>
                  <a:pt x="4639" y="254"/>
                </a:lnTo>
                <a:lnTo>
                  <a:pt x="4639" y="254"/>
                </a:lnTo>
                <a:lnTo>
                  <a:pt x="4637" y="254"/>
                </a:lnTo>
                <a:lnTo>
                  <a:pt x="4633" y="250"/>
                </a:lnTo>
                <a:lnTo>
                  <a:pt x="4629" y="248"/>
                </a:lnTo>
                <a:lnTo>
                  <a:pt x="4624" y="245"/>
                </a:lnTo>
                <a:lnTo>
                  <a:pt x="4622" y="245"/>
                </a:lnTo>
                <a:lnTo>
                  <a:pt x="4622" y="243"/>
                </a:lnTo>
                <a:lnTo>
                  <a:pt x="4620" y="243"/>
                </a:lnTo>
                <a:lnTo>
                  <a:pt x="4618" y="243"/>
                </a:lnTo>
                <a:lnTo>
                  <a:pt x="4614" y="243"/>
                </a:lnTo>
                <a:lnTo>
                  <a:pt x="4610" y="245"/>
                </a:lnTo>
                <a:lnTo>
                  <a:pt x="4608" y="245"/>
                </a:lnTo>
                <a:lnTo>
                  <a:pt x="4608" y="248"/>
                </a:lnTo>
                <a:lnTo>
                  <a:pt x="4608" y="248"/>
                </a:lnTo>
                <a:lnTo>
                  <a:pt x="4603" y="248"/>
                </a:lnTo>
                <a:lnTo>
                  <a:pt x="4601" y="248"/>
                </a:lnTo>
                <a:lnTo>
                  <a:pt x="4601" y="250"/>
                </a:lnTo>
                <a:lnTo>
                  <a:pt x="4599" y="252"/>
                </a:lnTo>
                <a:lnTo>
                  <a:pt x="4601" y="254"/>
                </a:lnTo>
                <a:lnTo>
                  <a:pt x="4603" y="256"/>
                </a:lnTo>
                <a:lnTo>
                  <a:pt x="4597" y="254"/>
                </a:lnTo>
                <a:lnTo>
                  <a:pt x="4597" y="256"/>
                </a:lnTo>
                <a:lnTo>
                  <a:pt x="4595" y="262"/>
                </a:lnTo>
                <a:lnTo>
                  <a:pt x="4597" y="266"/>
                </a:lnTo>
                <a:lnTo>
                  <a:pt x="4595" y="266"/>
                </a:lnTo>
                <a:lnTo>
                  <a:pt x="4593" y="266"/>
                </a:lnTo>
                <a:lnTo>
                  <a:pt x="4591" y="269"/>
                </a:lnTo>
                <a:lnTo>
                  <a:pt x="4593" y="269"/>
                </a:lnTo>
                <a:lnTo>
                  <a:pt x="4593" y="271"/>
                </a:lnTo>
                <a:close/>
                <a:moveTo>
                  <a:pt x="4823" y="245"/>
                </a:moveTo>
                <a:lnTo>
                  <a:pt x="4821" y="243"/>
                </a:lnTo>
                <a:lnTo>
                  <a:pt x="4821" y="243"/>
                </a:lnTo>
                <a:lnTo>
                  <a:pt x="4821" y="243"/>
                </a:lnTo>
                <a:lnTo>
                  <a:pt x="4819" y="243"/>
                </a:lnTo>
                <a:lnTo>
                  <a:pt x="4817" y="243"/>
                </a:lnTo>
                <a:lnTo>
                  <a:pt x="4821" y="245"/>
                </a:lnTo>
                <a:lnTo>
                  <a:pt x="4823" y="245"/>
                </a:lnTo>
                <a:close/>
                <a:moveTo>
                  <a:pt x="4769" y="229"/>
                </a:moveTo>
                <a:lnTo>
                  <a:pt x="4771" y="227"/>
                </a:lnTo>
                <a:lnTo>
                  <a:pt x="4773" y="224"/>
                </a:lnTo>
                <a:lnTo>
                  <a:pt x="4763" y="227"/>
                </a:lnTo>
                <a:lnTo>
                  <a:pt x="4758" y="229"/>
                </a:lnTo>
                <a:lnTo>
                  <a:pt x="4758" y="229"/>
                </a:lnTo>
                <a:lnTo>
                  <a:pt x="4769" y="229"/>
                </a:lnTo>
                <a:lnTo>
                  <a:pt x="4769" y="229"/>
                </a:lnTo>
                <a:close/>
                <a:moveTo>
                  <a:pt x="4934" y="392"/>
                </a:moveTo>
                <a:lnTo>
                  <a:pt x="4937" y="392"/>
                </a:lnTo>
                <a:lnTo>
                  <a:pt x="4934" y="390"/>
                </a:lnTo>
                <a:lnTo>
                  <a:pt x="4934" y="388"/>
                </a:lnTo>
                <a:lnTo>
                  <a:pt x="4932" y="388"/>
                </a:lnTo>
                <a:lnTo>
                  <a:pt x="4932" y="388"/>
                </a:lnTo>
                <a:lnTo>
                  <a:pt x="4932" y="390"/>
                </a:lnTo>
                <a:lnTo>
                  <a:pt x="4932" y="392"/>
                </a:lnTo>
                <a:lnTo>
                  <a:pt x="4934" y="392"/>
                </a:lnTo>
                <a:close/>
                <a:moveTo>
                  <a:pt x="5041" y="419"/>
                </a:moveTo>
                <a:lnTo>
                  <a:pt x="5043" y="419"/>
                </a:lnTo>
                <a:lnTo>
                  <a:pt x="5048" y="422"/>
                </a:lnTo>
                <a:lnTo>
                  <a:pt x="5054" y="424"/>
                </a:lnTo>
                <a:lnTo>
                  <a:pt x="5058" y="424"/>
                </a:lnTo>
                <a:lnTo>
                  <a:pt x="5060" y="424"/>
                </a:lnTo>
                <a:lnTo>
                  <a:pt x="5060" y="422"/>
                </a:lnTo>
                <a:lnTo>
                  <a:pt x="5060" y="419"/>
                </a:lnTo>
                <a:lnTo>
                  <a:pt x="5060" y="419"/>
                </a:lnTo>
                <a:lnTo>
                  <a:pt x="5062" y="419"/>
                </a:lnTo>
                <a:lnTo>
                  <a:pt x="5062" y="417"/>
                </a:lnTo>
                <a:lnTo>
                  <a:pt x="5062" y="417"/>
                </a:lnTo>
                <a:lnTo>
                  <a:pt x="5062" y="415"/>
                </a:lnTo>
                <a:lnTo>
                  <a:pt x="5048" y="413"/>
                </a:lnTo>
                <a:lnTo>
                  <a:pt x="5043" y="413"/>
                </a:lnTo>
                <a:lnTo>
                  <a:pt x="5043" y="413"/>
                </a:lnTo>
                <a:lnTo>
                  <a:pt x="5039" y="415"/>
                </a:lnTo>
                <a:lnTo>
                  <a:pt x="5039" y="415"/>
                </a:lnTo>
                <a:lnTo>
                  <a:pt x="5039" y="417"/>
                </a:lnTo>
                <a:lnTo>
                  <a:pt x="5039" y="417"/>
                </a:lnTo>
                <a:lnTo>
                  <a:pt x="5041" y="419"/>
                </a:lnTo>
                <a:close/>
                <a:moveTo>
                  <a:pt x="5198" y="392"/>
                </a:moveTo>
                <a:lnTo>
                  <a:pt x="5198" y="392"/>
                </a:lnTo>
                <a:lnTo>
                  <a:pt x="5203" y="390"/>
                </a:lnTo>
                <a:lnTo>
                  <a:pt x="5211" y="390"/>
                </a:lnTo>
                <a:lnTo>
                  <a:pt x="5213" y="388"/>
                </a:lnTo>
                <a:lnTo>
                  <a:pt x="5215" y="388"/>
                </a:lnTo>
                <a:lnTo>
                  <a:pt x="5215" y="388"/>
                </a:lnTo>
                <a:lnTo>
                  <a:pt x="5219" y="388"/>
                </a:lnTo>
                <a:lnTo>
                  <a:pt x="5221" y="390"/>
                </a:lnTo>
                <a:lnTo>
                  <a:pt x="5224" y="390"/>
                </a:lnTo>
                <a:lnTo>
                  <a:pt x="5228" y="388"/>
                </a:lnTo>
                <a:lnTo>
                  <a:pt x="5236" y="386"/>
                </a:lnTo>
                <a:lnTo>
                  <a:pt x="5242" y="386"/>
                </a:lnTo>
                <a:lnTo>
                  <a:pt x="5247" y="386"/>
                </a:lnTo>
                <a:lnTo>
                  <a:pt x="5251" y="384"/>
                </a:lnTo>
                <a:lnTo>
                  <a:pt x="5251" y="382"/>
                </a:lnTo>
                <a:lnTo>
                  <a:pt x="5251" y="380"/>
                </a:lnTo>
                <a:lnTo>
                  <a:pt x="5251" y="380"/>
                </a:lnTo>
                <a:lnTo>
                  <a:pt x="5247" y="378"/>
                </a:lnTo>
                <a:lnTo>
                  <a:pt x="5245" y="378"/>
                </a:lnTo>
                <a:lnTo>
                  <a:pt x="5242" y="375"/>
                </a:lnTo>
                <a:lnTo>
                  <a:pt x="5242" y="375"/>
                </a:lnTo>
                <a:lnTo>
                  <a:pt x="5240" y="375"/>
                </a:lnTo>
                <a:lnTo>
                  <a:pt x="5238" y="373"/>
                </a:lnTo>
                <a:lnTo>
                  <a:pt x="5238" y="373"/>
                </a:lnTo>
                <a:lnTo>
                  <a:pt x="5232" y="371"/>
                </a:lnTo>
                <a:lnTo>
                  <a:pt x="5230" y="371"/>
                </a:lnTo>
                <a:lnTo>
                  <a:pt x="5228" y="371"/>
                </a:lnTo>
                <a:lnTo>
                  <a:pt x="5226" y="371"/>
                </a:lnTo>
                <a:lnTo>
                  <a:pt x="5224" y="371"/>
                </a:lnTo>
                <a:lnTo>
                  <a:pt x="5221" y="371"/>
                </a:lnTo>
                <a:lnTo>
                  <a:pt x="5219" y="371"/>
                </a:lnTo>
                <a:lnTo>
                  <a:pt x="5217" y="373"/>
                </a:lnTo>
                <a:lnTo>
                  <a:pt x="5215" y="373"/>
                </a:lnTo>
                <a:lnTo>
                  <a:pt x="5215" y="373"/>
                </a:lnTo>
                <a:lnTo>
                  <a:pt x="5213" y="373"/>
                </a:lnTo>
                <a:lnTo>
                  <a:pt x="5211" y="375"/>
                </a:lnTo>
                <a:lnTo>
                  <a:pt x="5209" y="375"/>
                </a:lnTo>
                <a:lnTo>
                  <a:pt x="5205" y="378"/>
                </a:lnTo>
                <a:lnTo>
                  <a:pt x="5198" y="382"/>
                </a:lnTo>
                <a:lnTo>
                  <a:pt x="5198" y="382"/>
                </a:lnTo>
                <a:lnTo>
                  <a:pt x="5196" y="384"/>
                </a:lnTo>
                <a:lnTo>
                  <a:pt x="5196" y="386"/>
                </a:lnTo>
                <a:lnTo>
                  <a:pt x="5196" y="386"/>
                </a:lnTo>
                <a:lnTo>
                  <a:pt x="5198" y="392"/>
                </a:lnTo>
                <a:close/>
                <a:moveTo>
                  <a:pt x="4061" y="168"/>
                </a:moveTo>
                <a:lnTo>
                  <a:pt x="4061" y="170"/>
                </a:lnTo>
                <a:lnTo>
                  <a:pt x="4059" y="172"/>
                </a:lnTo>
                <a:lnTo>
                  <a:pt x="4059" y="172"/>
                </a:lnTo>
                <a:lnTo>
                  <a:pt x="4059" y="174"/>
                </a:lnTo>
                <a:lnTo>
                  <a:pt x="4056" y="176"/>
                </a:lnTo>
                <a:lnTo>
                  <a:pt x="4056" y="176"/>
                </a:lnTo>
                <a:lnTo>
                  <a:pt x="4052" y="180"/>
                </a:lnTo>
                <a:lnTo>
                  <a:pt x="4050" y="183"/>
                </a:lnTo>
                <a:lnTo>
                  <a:pt x="4048" y="185"/>
                </a:lnTo>
                <a:lnTo>
                  <a:pt x="4046" y="187"/>
                </a:lnTo>
                <a:lnTo>
                  <a:pt x="4048" y="189"/>
                </a:lnTo>
                <a:lnTo>
                  <a:pt x="4050" y="189"/>
                </a:lnTo>
                <a:lnTo>
                  <a:pt x="4054" y="189"/>
                </a:lnTo>
                <a:lnTo>
                  <a:pt x="4059" y="189"/>
                </a:lnTo>
                <a:lnTo>
                  <a:pt x="4065" y="187"/>
                </a:lnTo>
                <a:lnTo>
                  <a:pt x="4071" y="183"/>
                </a:lnTo>
                <a:lnTo>
                  <a:pt x="4073" y="183"/>
                </a:lnTo>
                <a:lnTo>
                  <a:pt x="4082" y="183"/>
                </a:lnTo>
                <a:lnTo>
                  <a:pt x="4088" y="180"/>
                </a:lnTo>
                <a:lnTo>
                  <a:pt x="4094" y="180"/>
                </a:lnTo>
                <a:lnTo>
                  <a:pt x="4094" y="183"/>
                </a:lnTo>
                <a:lnTo>
                  <a:pt x="4096" y="183"/>
                </a:lnTo>
                <a:lnTo>
                  <a:pt x="4096" y="183"/>
                </a:lnTo>
                <a:lnTo>
                  <a:pt x="4100" y="180"/>
                </a:lnTo>
                <a:lnTo>
                  <a:pt x="4111" y="180"/>
                </a:lnTo>
                <a:lnTo>
                  <a:pt x="4119" y="178"/>
                </a:lnTo>
                <a:lnTo>
                  <a:pt x="4121" y="176"/>
                </a:lnTo>
                <a:lnTo>
                  <a:pt x="4126" y="176"/>
                </a:lnTo>
                <a:lnTo>
                  <a:pt x="4126" y="176"/>
                </a:lnTo>
                <a:lnTo>
                  <a:pt x="4134" y="172"/>
                </a:lnTo>
                <a:lnTo>
                  <a:pt x="4134" y="170"/>
                </a:lnTo>
                <a:lnTo>
                  <a:pt x="4134" y="168"/>
                </a:lnTo>
                <a:lnTo>
                  <a:pt x="4132" y="166"/>
                </a:lnTo>
                <a:lnTo>
                  <a:pt x="4132" y="164"/>
                </a:lnTo>
                <a:lnTo>
                  <a:pt x="4132" y="162"/>
                </a:lnTo>
                <a:lnTo>
                  <a:pt x="4130" y="162"/>
                </a:lnTo>
                <a:lnTo>
                  <a:pt x="4128" y="162"/>
                </a:lnTo>
                <a:lnTo>
                  <a:pt x="4124" y="162"/>
                </a:lnTo>
                <a:lnTo>
                  <a:pt x="4121" y="159"/>
                </a:lnTo>
                <a:lnTo>
                  <a:pt x="4121" y="159"/>
                </a:lnTo>
                <a:lnTo>
                  <a:pt x="4121" y="157"/>
                </a:lnTo>
                <a:lnTo>
                  <a:pt x="4119" y="157"/>
                </a:lnTo>
                <a:lnTo>
                  <a:pt x="4115" y="155"/>
                </a:lnTo>
                <a:lnTo>
                  <a:pt x="4115" y="155"/>
                </a:lnTo>
                <a:lnTo>
                  <a:pt x="4113" y="153"/>
                </a:lnTo>
                <a:lnTo>
                  <a:pt x="4111" y="151"/>
                </a:lnTo>
                <a:lnTo>
                  <a:pt x="4109" y="151"/>
                </a:lnTo>
                <a:lnTo>
                  <a:pt x="4107" y="153"/>
                </a:lnTo>
                <a:lnTo>
                  <a:pt x="4103" y="153"/>
                </a:lnTo>
                <a:lnTo>
                  <a:pt x="4100" y="155"/>
                </a:lnTo>
                <a:lnTo>
                  <a:pt x="4098" y="155"/>
                </a:lnTo>
                <a:lnTo>
                  <a:pt x="4098" y="155"/>
                </a:lnTo>
                <a:lnTo>
                  <a:pt x="4096" y="157"/>
                </a:lnTo>
                <a:lnTo>
                  <a:pt x="4094" y="159"/>
                </a:lnTo>
                <a:lnTo>
                  <a:pt x="4092" y="162"/>
                </a:lnTo>
                <a:lnTo>
                  <a:pt x="4092" y="159"/>
                </a:lnTo>
                <a:lnTo>
                  <a:pt x="4096" y="153"/>
                </a:lnTo>
                <a:lnTo>
                  <a:pt x="4096" y="151"/>
                </a:lnTo>
                <a:lnTo>
                  <a:pt x="4098" y="149"/>
                </a:lnTo>
                <a:lnTo>
                  <a:pt x="4098" y="147"/>
                </a:lnTo>
                <a:lnTo>
                  <a:pt x="4100" y="147"/>
                </a:lnTo>
                <a:lnTo>
                  <a:pt x="4100" y="147"/>
                </a:lnTo>
                <a:lnTo>
                  <a:pt x="4100" y="145"/>
                </a:lnTo>
                <a:lnTo>
                  <a:pt x="4096" y="145"/>
                </a:lnTo>
                <a:lnTo>
                  <a:pt x="4092" y="143"/>
                </a:lnTo>
                <a:lnTo>
                  <a:pt x="4090" y="143"/>
                </a:lnTo>
                <a:lnTo>
                  <a:pt x="4088" y="143"/>
                </a:lnTo>
                <a:lnTo>
                  <a:pt x="4088" y="145"/>
                </a:lnTo>
                <a:lnTo>
                  <a:pt x="4088" y="147"/>
                </a:lnTo>
                <a:lnTo>
                  <a:pt x="4090" y="149"/>
                </a:lnTo>
                <a:lnTo>
                  <a:pt x="4088" y="149"/>
                </a:lnTo>
                <a:lnTo>
                  <a:pt x="4086" y="149"/>
                </a:lnTo>
                <a:lnTo>
                  <a:pt x="4084" y="147"/>
                </a:lnTo>
                <a:lnTo>
                  <a:pt x="4084" y="145"/>
                </a:lnTo>
                <a:lnTo>
                  <a:pt x="4082" y="145"/>
                </a:lnTo>
                <a:lnTo>
                  <a:pt x="4080" y="145"/>
                </a:lnTo>
                <a:lnTo>
                  <a:pt x="4080" y="145"/>
                </a:lnTo>
                <a:lnTo>
                  <a:pt x="4080" y="147"/>
                </a:lnTo>
                <a:lnTo>
                  <a:pt x="4080" y="149"/>
                </a:lnTo>
                <a:lnTo>
                  <a:pt x="4075" y="149"/>
                </a:lnTo>
                <a:lnTo>
                  <a:pt x="4073" y="149"/>
                </a:lnTo>
                <a:lnTo>
                  <a:pt x="4073" y="151"/>
                </a:lnTo>
                <a:lnTo>
                  <a:pt x="4071" y="153"/>
                </a:lnTo>
                <a:lnTo>
                  <a:pt x="4071" y="153"/>
                </a:lnTo>
                <a:lnTo>
                  <a:pt x="4071" y="155"/>
                </a:lnTo>
                <a:lnTo>
                  <a:pt x="4071" y="155"/>
                </a:lnTo>
                <a:lnTo>
                  <a:pt x="4069" y="157"/>
                </a:lnTo>
                <a:lnTo>
                  <a:pt x="4069" y="159"/>
                </a:lnTo>
                <a:lnTo>
                  <a:pt x="4069" y="159"/>
                </a:lnTo>
                <a:lnTo>
                  <a:pt x="4069" y="162"/>
                </a:lnTo>
                <a:lnTo>
                  <a:pt x="4071" y="164"/>
                </a:lnTo>
                <a:lnTo>
                  <a:pt x="4069" y="164"/>
                </a:lnTo>
                <a:lnTo>
                  <a:pt x="4065" y="164"/>
                </a:lnTo>
                <a:lnTo>
                  <a:pt x="4065" y="164"/>
                </a:lnTo>
                <a:lnTo>
                  <a:pt x="4063" y="164"/>
                </a:lnTo>
                <a:lnTo>
                  <a:pt x="4061" y="166"/>
                </a:lnTo>
                <a:lnTo>
                  <a:pt x="4061" y="168"/>
                </a:lnTo>
                <a:close/>
                <a:moveTo>
                  <a:pt x="4943" y="434"/>
                </a:moveTo>
                <a:lnTo>
                  <a:pt x="4943" y="436"/>
                </a:lnTo>
                <a:lnTo>
                  <a:pt x="4943" y="436"/>
                </a:lnTo>
                <a:lnTo>
                  <a:pt x="4945" y="436"/>
                </a:lnTo>
                <a:lnTo>
                  <a:pt x="4947" y="438"/>
                </a:lnTo>
                <a:lnTo>
                  <a:pt x="4947" y="438"/>
                </a:lnTo>
                <a:lnTo>
                  <a:pt x="4947" y="440"/>
                </a:lnTo>
                <a:lnTo>
                  <a:pt x="4947" y="440"/>
                </a:lnTo>
                <a:lnTo>
                  <a:pt x="4947" y="440"/>
                </a:lnTo>
                <a:lnTo>
                  <a:pt x="4947" y="438"/>
                </a:lnTo>
                <a:lnTo>
                  <a:pt x="4947" y="438"/>
                </a:lnTo>
                <a:lnTo>
                  <a:pt x="4945" y="436"/>
                </a:lnTo>
                <a:lnTo>
                  <a:pt x="4945" y="434"/>
                </a:lnTo>
                <a:lnTo>
                  <a:pt x="4945" y="430"/>
                </a:lnTo>
                <a:lnTo>
                  <a:pt x="4945" y="430"/>
                </a:lnTo>
                <a:lnTo>
                  <a:pt x="4945" y="428"/>
                </a:lnTo>
                <a:lnTo>
                  <a:pt x="4947" y="428"/>
                </a:lnTo>
                <a:lnTo>
                  <a:pt x="4949" y="426"/>
                </a:lnTo>
                <a:lnTo>
                  <a:pt x="4949" y="424"/>
                </a:lnTo>
                <a:lnTo>
                  <a:pt x="4947" y="422"/>
                </a:lnTo>
                <a:lnTo>
                  <a:pt x="4947" y="422"/>
                </a:lnTo>
                <a:lnTo>
                  <a:pt x="4947" y="424"/>
                </a:lnTo>
                <a:lnTo>
                  <a:pt x="4945" y="424"/>
                </a:lnTo>
                <a:lnTo>
                  <a:pt x="4941" y="426"/>
                </a:lnTo>
                <a:lnTo>
                  <a:pt x="4941" y="428"/>
                </a:lnTo>
                <a:lnTo>
                  <a:pt x="4943" y="430"/>
                </a:lnTo>
                <a:lnTo>
                  <a:pt x="4943" y="434"/>
                </a:lnTo>
                <a:close/>
                <a:moveTo>
                  <a:pt x="4603" y="371"/>
                </a:moveTo>
                <a:lnTo>
                  <a:pt x="4597" y="371"/>
                </a:lnTo>
                <a:lnTo>
                  <a:pt x="4595" y="371"/>
                </a:lnTo>
                <a:lnTo>
                  <a:pt x="4595" y="371"/>
                </a:lnTo>
                <a:lnTo>
                  <a:pt x="4593" y="373"/>
                </a:lnTo>
                <a:lnTo>
                  <a:pt x="4593" y="373"/>
                </a:lnTo>
                <a:lnTo>
                  <a:pt x="4593" y="373"/>
                </a:lnTo>
                <a:lnTo>
                  <a:pt x="4597" y="375"/>
                </a:lnTo>
                <a:lnTo>
                  <a:pt x="4597" y="375"/>
                </a:lnTo>
                <a:lnTo>
                  <a:pt x="4599" y="373"/>
                </a:lnTo>
                <a:lnTo>
                  <a:pt x="4599" y="373"/>
                </a:lnTo>
                <a:lnTo>
                  <a:pt x="4599" y="375"/>
                </a:lnTo>
                <a:lnTo>
                  <a:pt x="4601" y="375"/>
                </a:lnTo>
                <a:lnTo>
                  <a:pt x="4603" y="375"/>
                </a:lnTo>
                <a:lnTo>
                  <a:pt x="4605" y="373"/>
                </a:lnTo>
                <a:lnTo>
                  <a:pt x="4605" y="373"/>
                </a:lnTo>
                <a:lnTo>
                  <a:pt x="4605" y="371"/>
                </a:lnTo>
                <a:lnTo>
                  <a:pt x="4603" y="371"/>
                </a:lnTo>
                <a:close/>
                <a:moveTo>
                  <a:pt x="4165" y="208"/>
                </a:moveTo>
                <a:lnTo>
                  <a:pt x="4165" y="208"/>
                </a:lnTo>
                <a:lnTo>
                  <a:pt x="4163" y="208"/>
                </a:lnTo>
                <a:lnTo>
                  <a:pt x="4161" y="210"/>
                </a:lnTo>
                <a:lnTo>
                  <a:pt x="4161" y="212"/>
                </a:lnTo>
                <a:lnTo>
                  <a:pt x="4163" y="212"/>
                </a:lnTo>
                <a:lnTo>
                  <a:pt x="4168" y="210"/>
                </a:lnTo>
                <a:lnTo>
                  <a:pt x="4168" y="210"/>
                </a:lnTo>
                <a:lnTo>
                  <a:pt x="4168" y="208"/>
                </a:lnTo>
                <a:lnTo>
                  <a:pt x="4165" y="208"/>
                </a:lnTo>
                <a:close/>
                <a:moveTo>
                  <a:pt x="4233" y="233"/>
                </a:moveTo>
                <a:lnTo>
                  <a:pt x="4235" y="233"/>
                </a:lnTo>
                <a:lnTo>
                  <a:pt x="4237" y="233"/>
                </a:lnTo>
                <a:lnTo>
                  <a:pt x="4239" y="235"/>
                </a:lnTo>
                <a:lnTo>
                  <a:pt x="4239" y="235"/>
                </a:lnTo>
                <a:lnTo>
                  <a:pt x="4239" y="233"/>
                </a:lnTo>
                <a:lnTo>
                  <a:pt x="4239" y="233"/>
                </a:lnTo>
                <a:lnTo>
                  <a:pt x="4239" y="233"/>
                </a:lnTo>
                <a:lnTo>
                  <a:pt x="4239" y="231"/>
                </a:lnTo>
                <a:lnTo>
                  <a:pt x="4237" y="231"/>
                </a:lnTo>
                <a:lnTo>
                  <a:pt x="4237" y="229"/>
                </a:lnTo>
                <a:lnTo>
                  <a:pt x="4235" y="231"/>
                </a:lnTo>
                <a:lnTo>
                  <a:pt x="4230" y="229"/>
                </a:lnTo>
                <a:lnTo>
                  <a:pt x="4230" y="229"/>
                </a:lnTo>
                <a:lnTo>
                  <a:pt x="4230" y="231"/>
                </a:lnTo>
                <a:lnTo>
                  <a:pt x="4233" y="233"/>
                </a:lnTo>
                <a:close/>
                <a:moveTo>
                  <a:pt x="4147" y="180"/>
                </a:moveTo>
                <a:lnTo>
                  <a:pt x="4151" y="180"/>
                </a:lnTo>
                <a:lnTo>
                  <a:pt x="4151" y="180"/>
                </a:lnTo>
                <a:lnTo>
                  <a:pt x="4153" y="180"/>
                </a:lnTo>
                <a:lnTo>
                  <a:pt x="4153" y="180"/>
                </a:lnTo>
                <a:lnTo>
                  <a:pt x="4153" y="178"/>
                </a:lnTo>
                <a:lnTo>
                  <a:pt x="4153" y="178"/>
                </a:lnTo>
                <a:lnTo>
                  <a:pt x="4153" y="178"/>
                </a:lnTo>
                <a:lnTo>
                  <a:pt x="4151" y="176"/>
                </a:lnTo>
                <a:lnTo>
                  <a:pt x="4149" y="178"/>
                </a:lnTo>
                <a:lnTo>
                  <a:pt x="4144" y="180"/>
                </a:lnTo>
                <a:lnTo>
                  <a:pt x="4144" y="180"/>
                </a:lnTo>
                <a:lnTo>
                  <a:pt x="4144" y="183"/>
                </a:lnTo>
                <a:lnTo>
                  <a:pt x="4147" y="180"/>
                </a:lnTo>
                <a:close/>
                <a:moveTo>
                  <a:pt x="4149" y="183"/>
                </a:moveTo>
                <a:lnTo>
                  <a:pt x="4157" y="185"/>
                </a:lnTo>
                <a:lnTo>
                  <a:pt x="4163" y="185"/>
                </a:lnTo>
                <a:lnTo>
                  <a:pt x="4165" y="187"/>
                </a:lnTo>
                <a:lnTo>
                  <a:pt x="4168" y="185"/>
                </a:lnTo>
                <a:lnTo>
                  <a:pt x="4168" y="185"/>
                </a:lnTo>
                <a:lnTo>
                  <a:pt x="4165" y="183"/>
                </a:lnTo>
                <a:lnTo>
                  <a:pt x="4165" y="183"/>
                </a:lnTo>
                <a:lnTo>
                  <a:pt x="4151" y="183"/>
                </a:lnTo>
                <a:lnTo>
                  <a:pt x="4149" y="183"/>
                </a:lnTo>
                <a:close/>
                <a:moveTo>
                  <a:pt x="3707" y="321"/>
                </a:moveTo>
                <a:lnTo>
                  <a:pt x="3707" y="321"/>
                </a:lnTo>
                <a:lnTo>
                  <a:pt x="3709" y="319"/>
                </a:lnTo>
                <a:lnTo>
                  <a:pt x="3709" y="319"/>
                </a:lnTo>
                <a:lnTo>
                  <a:pt x="3709" y="317"/>
                </a:lnTo>
                <a:lnTo>
                  <a:pt x="3702" y="319"/>
                </a:lnTo>
                <a:lnTo>
                  <a:pt x="3700" y="321"/>
                </a:lnTo>
                <a:lnTo>
                  <a:pt x="3698" y="321"/>
                </a:lnTo>
                <a:lnTo>
                  <a:pt x="3702" y="321"/>
                </a:lnTo>
                <a:lnTo>
                  <a:pt x="3707" y="321"/>
                </a:lnTo>
                <a:close/>
                <a:moveTo>
                  <a:pt x="4578" y="266"/>
                </a:moveTo>
                <a:lnTo>
                  <a:pt x="4578" y="264"/>
                </a:lnTo>
                <a:lnTo>
                  <a:pt x="4578" y="262"/>
                </a:lnTo>
                <a:lnTo>
                  <a:pt x="4578" y="262"/>
                </a:lnTo>
                <a:lnTo>
                  <a:pt x="4580" y="260"/>
                </a:lnTo>
                <a:lnTo>
                  <a:pt x="4580" y="260"/>
                </a:lnTo>
                <a:lnTo>
                  <a:pt x="4576" y="258"/>
                </a:lnTo>
                <a:lnTo>
                  <a:pt x="4576" y="256"/>
                </a:lnTo>
                <a:lnTo>
                  <a:pt x="4574" y="254"/>
                </a:lnTo>
                <a:lnTo>
                  <a:pt x="4574" y="252"/>
                </a:lnTo>
                <a:lnTo>
                  <a:pt x="4572" y="256"/>
                </a:lnTo>
                <a:lnTo>
                  <a:pt x="4572" y="256"/>
                </a:lnTo>
                <a:lnTo>
                  <a:pt x="4572" y="258"/>
                </a:lnTo>
                <a:lnTo>
                  <a:pt x="4572" y="260"/>
                </a:lnTo>
                <a:lnTo>
                  <a:pt x="4572" y="262"/>
                </a:lnTo>
                <a:lnTo>
                  <a:pt x="4570" y="264"/>
                </a:lnTo>
                <a:lnTo>
                  <a:pt x="4570" y="266"/>
                </a:lnTo>
                <a:lnTo>
                  <a:pt x="4574" y="266"/>
                </a:lnTo>
                <a:lnTo>
                  <a:pt x="4578" y="266"/>
                </a:lnTo>
                <a:close/>
                <a:moveTo>
                  <a:pt x="4411" y="310"/>
                </a:moveTo>
                <a:lnTo>
                  <a:pt x="4413" y="310"/>
                </a:lnTo>
                <a:lnTo>
                  <a:pt x="4413" y="308"/>
                </a:lnTo>
                <a:lnTo>
                  <a:pt x="4413" y="308"/>
                </a:lnTo>
                <a:lnTo>
                  <a:pt x="4413" y="308"/>
                </a:lnTo>
                <a:lnTo>
                  <a:pt x="4411" y="306"/>
                </a:lnTo>
                <a:lnTo>
                  <a:pt x="4409" y="308"/>
                </a:lnTo>
                <a:lnTo>
                  <a:pt x="4409" y="308"/>
                </a:lnTo>
                <a:lnTo>
                  <a:pt x="4409" y="308"/>
                </a:lnTo>
                <a:lnTo>
                  <a:pt x="4411" y="310"/>
                </a:lnTo>
                <a:close/>
                <a:moveTo>
                  <a:pt x="4346" y="331"/>
                </a:moveTo>
                <a:lnTo>
                  <a:pt x="4350" y="331"/>
                </a:lnTo>
                <a:lnTo>
                  <a:pt x="4350" y="331"/>
                </a:lnTo>
                <a:lnTo>
                  <a:pt x="4348" y="329"/>
                </a:lnTo>
                <a:lnTo>
                  <a:pt x="4346" y="329"/>
                </a:lnTo>
                <a:lnTo>
                  <a:pt x="4344" y="329"/>
                </a:lnTo>
                <a:lnTo>
                  <a:pt x="4341" y="329"/>
                </a:lnTo>
                <a:lnTo>
                  <a:pt x="4344" y="331"/>
                </a:lnTo>
                <a:lnTo>
                  <a:pt x="4346" y="331"/>
                </a:lnTo>
                <a:close/>
                <a:moveTo>
                  <a:pt x="1456" y="717"/>
                </a:moveTo>
                <a:lnTo>
                  <a:pt x="1456" y="717"/>
                </a:lnTo>
                <a:lnTo>
                  <a:pt x="1456" y="717"/>
                </a:lnTo>
                <a:lnTo>
                  <a:pt x="1456" y="717"/>
                </a:lnTo>
                <a:lnTo>
                  <a:pt x="1456" y="715"/>
                </a:lnTo>
                <a:lnTo>
                  <a:pt x="1456" y="715"/>
                </a:lnTo>
                <a:lnTo>
                  <a:pt x="1456" y="715"/>
                </a:lnTo>
                <a:lnTo>
                  <a:pt x="1456" y="713"/>
                </a:lnTo>
                <a:lnTo>
                  <a:pt x="1454" y="713"/>
                </a:lnTo>
                <a:lnTo>
                  <a:pt x="1454" y="715"/>
                </a:lnTo>
                <a:lnTo>
                  <a:pt x="1454" y="715"/>
                </a:lnTo>
                <a:lnTo>
                  <a:pt x="1456" y="715"/>
                </a:lnTo>
                <a:lnTo>
                  <a:pt x="1454" y="717"/>
                </a:lnTo>
                <a:lnTo>
                  <a:pt x="1456" y="717"/>
                </a:lnTo>
                <a:close/>
                <a:moveTo>
                  <a:pt x="3264" y="105"/>
                </a:moveTo>
                <a:lnTo>
                  <a:pt x="3269" y="107"/>
                </a:lnTo>
                <a:lnTo>
                  <a:pt x="3273" y="105"/>
                </a:lnTo>
                <a:lnTo>
                  <a:pt x="3275" y="107"/>
                </a:lnTo>
                <a:lnTo>
                  <a:pt x="3275" y="109"/>
                </a:lnTo>
                <a:lnTo>
                  <a:pt x="3277" y="109"/>
                </a:lnTo>
                <a:lnTo>
                  <a:pt x="3279" y="109"/>
                </a:lnTo>
                <a:lnTo>
                  <a:pt x="3281" y="109"/>
                </a:lnTo>
                <a:lnTo>
                  <a:pt x="3283" y="107"/>
                </a:lnTo>
                <a:lnTo>
                  <a:pt x="3283" y="105"/>
                </a:lnTo>
                <a:lnTo>
                  <a:pt x="3290" y="105"/>
                </a:lnTo>
                <a:lnTo>
                  <a:pt x="3292" y="105"/>
                </a:lnTo>
                <a:lnTo>
                  <a:pt x="3292" y="103"/>
                </a:lnTo>
                <a:lnTo>
                  <a:pt x="3294" y="105"/>
                </a:lnTo>
                <a:lnTo>
                  <a:pt x="3294" y="101"/>
                </a:lnTo>
                <a:lnTo>
                  <a:pt x="3296" y="101"/>
                </a:lnTo>
                <a:lnTo>
                  <a:pt x="3298" y="99"/>
                </a:lnTo>
                <a:lnTo>
                  <a:pt x="3298" y="99"/>
                </a:lnTo>
                <a:lnTo>
                  <a:pt x="3300" y="99"/>
                </a:lnTo>
                <a:lnTo>
                  <a:pt x="3304" y="103"/>
                </a:lnTo>
                <a:lnTo>
                  <a:pt x="3313" y="103"/>
                </a:lnTo>
                <a:lnTo>
                  <a:pt x="3313" y="103"/>
                </a:lnTo>
                <a:lnTo>
                  <a:pt x="3313" y="101"/>
                </a:lnTo>
                <a:lnTo>
                  <a:pt x="3311" y="99"/>
                </a:lnTo>
                <a:lnTo>
                  <a:pt x="3311" y="97"/>
                </a:lnTo>
                <a:lnTo>
                  <a:pt x="3308" y="97"/>
                </a:lnTo>
                <a:lnTo>
                  <a:pt x="3306" y="97"/>
                </a:lnTo>
                <a:lnTo>
                  <a:pt x="3302" y="97"/>
                </a:lnTo>
                <a:lnTo>
                  <a:pt x="3296" y="97"/>
                </a:lnTo>
                <a:lnTo>
                  <a:pt x="3294" y="97"/>
                </a:lnTo>
                <a:lnTo>
                  <a:pt x="3290" y="97"/>
                </a:lnTo>
                <a:lnTo>
                  <a:pt x="3285" y="99"/>
                </a:lnTo>
                <a:lnTo>
                  <a:pt x="3279" y="101"/>
                </a:lnTo>
                <a:lnTo>
                  <a:pt x="3262" y="103"/>
                </a:lnTo>
                <a:lnTo>
                  <a:pt x="3258" y="105"/>
                </a:lnTo>
                <a:lnTo>
                  <a:pt x="3262" y="105"/>
                </a:lnTo>
                <a:lnTo>
                  <a:pt x="3264" y="105"/>
                </a:lnTo>
                <a:close/>
                <a:moveTo>
                  <a:pt x="3319" y="107"/>
                </a:moveTo>
                <a:lnTo>
                  <a:pt x="3313" y="107"/>
                </a:lnTo>
                <a:lnTo>
                  <a:pt x="3311" y="105"/>
                </a:lnTo>
                <a:lnTo>
                  <a:pt x="3308" y="105"/>
                </a:lnTo>
                <a:lnTo>
                  <a:pt x="3308" y="105"/>
                </a:lnTo>
                <a:lnTo>
                  <a:pt x="3306" y="107"/>
                </a:lnTo>
                <a:lnTo>
                  <a:pt x="3302" y="107"/>
                </a:lnTo>
                <a:lnTo>
                  <a:pt x="3298" y="107"/>
                </a:lnTo>
                <a:lnTo>
                  <a:pt x="3294" y="109"/>
                </a:lnTo>
                <a:lnTo>
                  <a:pt x="3283" y="113"/>
                </a:lnTo>
                <a:lnTo>
                  <a:pt x="3285" y="115"/>
                </a:lnTo>
                <a:lnTo>
                  <a:pt x="3285" y="115"/>
                </a:lnTo>
                <a:lnTo>
                  <a:pt x="3288" y="118"/>
                </a:lnTo>
                <a:lnTo>
                  <a:pt x="3292" y="118"/>
                </a:lnTo>
                <a:lnTo>
                  <a:pt x="3294" y="118"/>
                </a:lnTo>
                <a:lnTo>
                  <a:pt x="3296" y="118"/>
                </a:lnTo>
                <a:lnTo>
                  <a:pt x="3298" y="115"/>
                </a:lnTo>
                <a:lnTo>
                  <a:pt x="3302" y="115"/>
                </a:lnTo>
                <a:lnTo>
                  <a:pt x="3302" y="118"/>
                </a:lnTo>
                <a:lnTo>
                  <a:pt x="3300" y="120"/>
                </a:lnTo>
                <a:lnTo>
                  <a:pt x="3298" y="120"/>
                </a:lnTo>
                <a:lnTo>
                  <a:pt x="3300" y="122"/>
                </a:lnTo>
                <a:lnTo>
                  <a:pt x="3302" y="122"/>
                </a:lnTo>
                <a:lnTo>
                  <a:pt x="3304" y="122"/>
                </a:lnTo>
                <a:lnTo>
                  <a:pt x="3304" y="120"/>
                </a:lnTo>
                <a:lnTo>
                  <a:pt x="3306" y="120"/>
                </a:lnTo>
                <a:lnTo>
                  <a:pt x="3308" y="122"/>
                </a:lnTo>
                <a:lnTo>
                  <a:pt x="3311" y="120"/>
                </a:lnTo>
                <a:lnTo>
                  <a:pt x="3311" y="120"/>
                </a:lnTo>
                <a:lnTo>
                  <a:pt x="3311" y="118"/>
                </a:lnTo>
                <a:lnTo>
                  <a:pt x="3311" y="118"/>
                </a:lnTo>
                <a:lnTo>
                  <a:pt x="3315" y="120"/>
                </a:lnTo>
                <a:lnTo>
                  <a:pt x="3317" y="120"/>
                </a:lnTo>
                <a:lnTo>
                  <a:pt x="3317" y="120"/>
                </a:lnTo>
                <a:lnTo>
                  <a:pt x="3317" y="118"/>
                </a:lnTo>
                <a:lnTo>
                  <a:pt x="3317" y="115"/>
                </a:lnTo>
                <a:lnTo>
                  <a:pt x="3317" y="115"/>
                </a:lnTo>
                <a:lnTo>
                  <a:pt x="3317" y="115"/>
                </a:lnTo>
                <a:lnTo>
                  <a:pt x="3313" y="115"/>
                </a:lnTo>
                <a:lnTo>
                  <a:pt x="3313" y="113"/>
                </a:lnTo>
                <a:lnTo>
                  <a:pt x="3315" y="113"/>
                </a:lnTo>
                <a:lnTo>
                  <a:pt x="3317" y="111"/>
                </a:lnTo>
                <a:lnTo>
                  <a:pt x="3325" y="111"/>
                </a:lnTo>
                <a:lnTo>
                  <a:pt x="3329" y="109"/>
                </a:lnTo>
                <a:lnTo>
                  <a:pt x="3329" y="109"/>
                </a:lnTo>
                <a:lnTo>
                  <a:pt x="3329" y="107"/>
                </a:lnTo>
                <a:lnTo>
                  <a:pt x="3336" y="107"/>
                </a:lnTo>
                <a:lnTo>
                  <a:pt x="3346" y="107"/>
                </a:lnTo>
                <a:lnTo>
                  <a:pt x="3348" y="105"/>
                </a:lnTo>
                <a:lnTo>
                  <a:pt x="3357" y="101"/>
                </a:lnTo>
                <a:lnTo>
                  <a:pt x="3355" y="99"/>
                </a:lnTo>
                <a:lnTo>
                  <a:pt x="3352" y="99"/>
                </a:lnTo>
                <a:lnTo>
                  <a:pt x="3346" y="95"/>
                </a:lnTo>
                <a:lnTo>
                  <a:pt x="3344" y="95"/>
                </a:lnTo>
                <a:lnTo>
                  <a:pt x="3338" y="95"/>
                </a:lnTo>
                <a:lnTo>
                  <a:pt x="3336" y="92"/>
                </a:lnTo>
                <a:lnTo>
                  <a:pt x="3334" y="95"/>
                </a:lnTo>
                <a:lnTo>
                  <a:pt x="3325" y="95"/>
                </a:lnTo>
                <a:lnTo>
                  <a:pt x="3321" y="97"/>
                </a:lnTo>
                <a:lnTo>
                  <a:pt x="3319" y="101"/>
                </a:lnTo>
                <a:lnTo>
                  <a:pt x="3321" y="103"/>
                </a:lnTo>
                <a:lnTo>
                  <a:pt x="3321" y="105"/>
                </a:lnTo>
                <a:lnTo>
                  <a:pt x="3319" y="107"/>
                </a:lnTo>
                <a:close/>
                <a:moveTo>
                  <a:pt x="3227" y="495"/>
                </a:moveTo>
                <a:lnTo>
                  <a:pt x="3227" y="495"/>
                </a:lnTo>
                <a:lnTo>
                  <a:pt x="3227" y="495"/>
                </a:lnTo>
                <a:lnTo>
                  <a:pt x="3225" y="493"/>
                </a:lnTo>
                <a:lnTo>
                  <a:pt x="3225" y="493"/>
                </a:lnTo>
                <a:lnTo>
                  <a:pt x="3223" y="493"/>
                </a:lnTo>
                <a:lnTo>
                  <a:pt x="3223" y="493"/>
                </a:lnTo>
                <a:lnTo>
                  <a:pt x="3223" y="495"/>
                </a:lnTo>
                <a:lnTo>
                  <a:pt x="3227" y="495"/>
                </a:lnTo>
                <a:close/>
                <a:moveTo>
                  <a:pt x="3078" y="120"/>
                </a:moveTo>
                <a:lnTo>
                  <a:pt x="3095" y="118"/>
                </a:lnTo>
                <a:lnTo>
                  <a:pt x="3095" y="118"/>
                </a:lnTo>
                <a:lnTo>
                  <a:pt x="3091" y="115"/>
                </a:lnTo>
                <a:lnTo>
                  <a:pt x="3086" y="118"/>
                </a:lnTo>
                <a:lnTo>
                  <a:pt x="3086" y="118"/>
                </a:lnTo>
                <a:lnTo>
                  <a:pt x="3063" y="120"/>
                </a:lnTo>
                <a:lnTo>
                  <a:pt x="3065" y="122"/>
                </a:lnTo>
                <a:lnTo>
                  <a:pt x="3078" y="120"/>
                </a:lnTo>
                <a:close/>
                <a:moveTo>
                  <a:pt x="3378" y="380"/>
                </a:moveTo>
                <a:lnTo>
                  <a:pt x="3378" y="380"/>
                </a:lnTo>
                <a:lnTo>
                  <a:pt x="3378" y="380"/>
                </a:lnTo>
                <a:lnTo>
                  <a:pt x="3378" y="380"/>
                </a:lnTo>
                <a:close/>
                <a:moveTo>
                  <a:pt x="3317" y="426"/>
                </a:moveTo>
                <a:lnTo>
                  <a:pt x="3315" y="426"/>
                </a:lnTo>
                <a:lnTo>
                  <a:pt x="3313" y="428"/>
                </a:lnTo>
                <a:lnTo>
                  <a:pt x="3308" y="430"/>
                </a:lnTo>
                <a:lnTo>
                  <a:pt x="3308" y="432"/>
                </a:lnTo>
                <a:lnTo>
                  <a:pt x="3306" y="434"/>
                </a:lnTo>
                <a:lnTo>
                  <a:pt x="3306" y="436"/>
                </a:lnTo>
                <a:lnTo>
                  <a:pt x="3306" y="436"/>
                </a:lnTo>
                <a:lnTo>
                  <a:pt x="3306" y="438"/>
                </a:lnTo>
                <a:lnTo>
                  <a:pt x="3308" y="440"/>
                </a:lnTo>
                <a:lnTo>
                  <a:pt x="3308" y="443"/>
                </a:lnTo>
                <a:lnTo>
                  <a:pt x="3313" y="445"/>
                </a:lnTo>
                <a:lnTo>
                  <a:pt x="3317" y="445"/>
                </a:lnTo>
                <a:lnTo>
                  <a:pt x="3321" y="445"/>
                </a:lnTo>
                <a:lnTo>
                  <a:pt x="3327" y="443"/>
                </a:lnTo>
                <a:lnTo>
                  <a:pt x="3329" y="438"/>
                </a:lnTo>
                <a:lnTo>
                  <a:pt x="3332" y="436"/>
                </a:lnTo>
                <a:lnTo>
                  <a:pt x="3334" y="434"/>
                </a:lnTo>
                <a:lnTo>
                  <a:pt x="3334" y="436"/>
                </a:lnTo>
                <a:lnTo>
                  <a:pt x="3334" y="438"/>
                </a:lnTo>
                <a:lnTo>
                  <a:pt x="3336" y="436"/>
                </a:lnTo>
                <a:lnTo>
                  <a:pt x="3336" y="436"/>
                </a:lnTo>
                <a:lnTo>
                  <a:pt x="3336" y="434"/>
                </a:lnTo>
                <a:lnTo>
                  <a:pt x="3334" y="432"/>
                </a:lnTo>
                <a:lnTo>
                  <a:pt x="3332" y="430"/>
                </a:lnTo>
                <a:lnTo>
                  <a:pt x="3321" y="426"/>
                </a:lnTo>
                <a:lnTo>
                  <a:pt x="3317" y="426"/>
                </a:lnTo>
                <a:close/>
                <a:moveTo>
                  <a:pt x="3021" y="159"/>
                </a:moveTo>
                <a:lnTo>
                  <a:pt x="3026" y="159"/>
                </a:lnTo>
                <a:lnTo>
                  <a:pt x="3032" y="162"/>
                </a:lnTo>
                <a:lnTo>
                  <a:pt x="3038" y="159"/>
                </a:lnTo>
                <a:lnTo>
                  <a:pt x="3038" y="159"/>
                </a:lnTo>
                <a:lnTo>
                  <a:pt x="3032" y="159"/>
                </a:lnTo>
                <a:lnTo>
                  <a:pt x="3028" y="159"/>
                </a:lnTo>
                <a:lnTo>
                  <a:pt x="3026" y="157"/>
                </a:lnTo>
                <a:lnTo>
                  <a:pt x="3021" y="157"/>
                </a:lnTo>
                <a:lnTo>
                  <a:pt x="3019" y="157"/>
                </a:lnTo>
                <a:lnTo>
                  <a:pt x="3019" y="159"/>
                </a:lnTo>
                <a:lnTo>
                  <a:pt x="3015" y="159"/>
                </a:lnTo>
                <a:lnTo>
                  <a:pt x="3011" y="162"/>
                </a:lnTo>
                <a:lnTo>
                  <a:pt x="3013" y="162"/>
                </a:lnTo>
                <a:lnTo>
                  <a:pt x="3021" y="159"/>
                </a:lnTo>
                <a:close/>
                <a:moveTo>
                  <a:pt x="3378" y="382"/>
                </a:moveTo>
                <a:lnTo>
                  <a:pt x="3378" y="382"/>
                </a:lnTo>
                <a:lnTo>
                  <a:pt x="3378" y="380"/>
                </a:lnTo>
                <a:lnTo>
                  <a:pt x="3378" y="380"/>
                </a:lnTo>
                <a:lnTo>
                  <a:pt x="3376" y="380"/>
                </a:lnTo>
                <a:lnTo>
                  <a:pt x="3373" y="378"/>
                </a:lnTo>
                <a:lnTo>
                  <a:pt x="3371" y="375"/>
                </a:lnTo>
                <a:lnTo>
                  <a:pt x="3371" y="375"/>
                </a:lnTo>
                <a:lnTo>
                  <a:pt x="3371" y="378"/>
                </a:lnTo>
                <a:lnTo>
                  <a:pt x="3371" y="378"/>
                </a:lnTo>
                <a:lnTo>
                  <a:pt x="3369" y="378"/>
                </a:lnTo>
                <a:lnTo>
                  <a:pt x="3369" y="378"/>
                </a:lnTo>
                <a:lnTo>
                  <a:pt x="3365" y="378"/>
                </a:lnTo>
                <a:lnTo>
                  <a:pt x="3365" y="378"/>
                </a:lnTo>
                <a:lnTo>
                  <a:pt x="3365" y="380"/>
                </a:lnTo>
                <a:lnTo>
                  <a:pt x="3365" y="380"/>
                </a:lnTo>
                <a:lnTo>
                  <a:pt x="3367" y="380"/>
                </a:lnTo>
                <a:lnTo>
                  <a:pt x="3369" y="380"/>
                </a:lnTo>
                <a:lnTo>
                  <a:pt x="3371" y="382"/>
                </a:lnTo>
                <a:lnTo>
                  <a:pt x="3373" y="384"/>
                </a:lnTo>
                <a:lnTo>
                  <a:pt x="3373" y="384"/>
                </a:lnTo>
                <a:lnTo>
                  <a:pt x="3376" y="386"/>
                </a:lnTo>
                <a:lnTo>
                  <a:pt x="3376" y="386"/>
                </a:lnTo>
                <a:lnTo>
                  <a:pt x="3376" y="388"/>
                </a:lnTo>
                <a:lnTo>
                  <a:pt x="3378" y="388"/>
                </a:lnTo>
                <a:lnTo>
                  <a:pt x="3378" y="386"/>
                </a:lnTo>
                <a:lnTo>
                  <a:pt x="3376" y="386"/>
                </a:lnTo>
                <a:lnTo>
                  <a:pt x="3376" y="386"/>
                </a:lnTo>
                <a:lnTo>
                  <a:pt x="3378" y="382"/>
                </a:lnTo>
                <a:close/>
                <a:moveTo>
                  <a:pt x="3334" y="122"/>
                </a:moveTo>
                <a:lnTo>
                  <a:pt x="3334" y="120"/>
                </a:lnTo>
                <a:lnTo>
                  <a:pt x="3336" y="118"/>
                </a:lnTo>
                <a:lnTo>
                  <a:pt x="3336" y="118"/>
                </a:lnTo>
                <a:lnTo>
                  <a:pt x="3336" y="118"/>
                </a:lnTo>
                <a:lnTo>
                  <a:pt x="3329" y="118"/>
                </a:lnTo>
                <a:lnTo>
                  <a:pt x="3325" y="120"/>
                </a:lnTo>
                <a:lnTo>
                  <a:pt x="3325" y="120"/>
                </a:lnTo>
                <a:lnTo>
                  <a:pt x="3332" y="122"/>
                </a:lnTo>
                <a:lnTo>
                  <a:pt x="3334" y="122"/>
                </a:lnTo>
                <a:close/>
                <a:moveTo>
                  <a:pt x="3348" y="126"/>
                </a:moveTo>
                <a:lnTo>
                  <a:pt x="3352" y="126"/>
                </a:lnTo>
                <a:lnTo>
                  <a:pt x="3352" y="126"/>
                </a:lnTo>
                <a:lnTo>
                  <a:pt x="3352" y="126"/>
                </a:lnTo>
                <a:lnTo>
                  <a:pt x="3350" y="126"/>
                </a:lnTo>
                <a:lnTo>
                  <a:pt x="3350" y="124"/>
                </a:lnTo>
                <a:lnTo>
                  <a:pt x="3350" y="124"/>
                </a:lnTo>
                <a:lnTo>
                  <a:pt x="3350" y="122"/>
                </a:lnTo>
                <a:lnTo>
                  <a:pt x="3346" y="122"/>
                </a:lnTo>
                <a:lnTo>
                  <a:pt x="3342" y="122"/>
                </a:lnTo>
                <a:lnTo>
                  <a:pt x="3340" y="124"/>
                </a:lnTo>
                <a:lnTo>
                  <a:pt x="3334" y="124"/>
                </a:lnTo>
                <a:lnTo>
                  <a:pt x="3338" y="126"/>
                </a:lnTo>
                <a:lnTo>
                  <a:pt x="3348" y="126"/>
                </a:lnTo>
                <a:close/>
                <a:moveTo>
                  <a:pt x="3338" y="88"/>
                </a:moveTo>
                <a:lnTo>
                  <a:pt x="3340" y="90"/>
                </a:lnTo>
                <a:lnTo>
                  <a:pt x="3342" y="90"/>
                </a:lnTo>
                <a:lnTo>
                  <a:pt x="3342" y="90"/>
                </a:lnTo>
                <a:lnTo>
                  <a:pt x="3344" y="88"/>
                </a:lnTo>
                <a:lnTo>
                  <a:pt x="3346" y="88"/>
                </a:lnTo>
                <a:lnTo>
                  <a:pt x="3344" y="86"/>
                </a:lnTo>
                <a:lnTo>
                  <a:pt x="3342" y="86"/>
                </a:lnTo>
                <a:lnTo>
                  <a:pt x="3340" y="86"/>
                </a:lnTo>
                <a:lnTo>
                  <a:pt x="3340" y="86"/>
                </a:lnTo>
                <a:lnTo>
                  <a:pt x="3340" y="86"/>
                </a:lnTo>
                <a:lnTo>
                  <a:pt x="3338" y="86"/>
                </a:lnTo>
                <a:lnTo>
                  <a:pt x="3338" y="86"/>
                </a:lnTo>
                <a:lnTo>
                  <a:pt x="3338" y="88"/>
                </a:lnTo>
                <a:lnTo>
                  <a:pt x="3338" y="88"/>
                </a:lnTo>
                <a:close/>
                <a:moveTo>
                  <a:pt x="2879" y="113"/>
                </a:moveTo>
                <a:lnTo>
                  <a:pt x="2877" y="113"/>
                </a:lnTo>
                <a:lnTo>
                  <a:pt x="2873" y="113"/>
                </a:lnTo>
                <a:lnTo>
                  <a:pt x="2871" y="113"/>
                </a:lnTo>
                <a:lnTo>
                  <a:pt x="2871" y="115"/>
                </a:lnTo>
                <a:lnTo>
                  <a:pt x="2877" y="115"/>
                </a:lnTo>
                <a:lnTo>
                  <a:pt x="2879" y="113"/>
                </a:lnTo>
                <a:close/>
                <a:moveTo>
                  <a:pt x="2942" y="398"/>
                </a:moveTo>
                <a:lnTo>
                  <a:pt x="2946" y="394"/>
                </a:lnTo>
                <a:lnTo>
                  <a:pt x="2946" y="394"/>
                </a:lnTo>
                <a:lnTo>
                  <a:pt x="2946" y="392"/>
                </a:lnTo>
                <a:lnTo>
                  <a:pt x="2948" y="392"/>
                </a:lnTo>
                <a:lnTo>
                  <a:pt x="2946" y="390"/>
                </a:lnTo>
                <a:lnTo>
                  <a:pt x="2946" y="392"/>
                </a:lnTo>
                <a:lnTo>
                  <a:pt x="2944" y="392"/>
                </a:lnTo>
                <a:lnTo>
                  <a:pt x="2940" y="394"/>
                </a:lnTo>
                <a:lnTo>
                  <a:pt x="2940" y="394"/>
                </a:lnTo>
                <a:lnTo>
                  <a:pt x="2936" y="394"/>
                </a:lnTo>
                <a:lnTo>
                  <a:pt x="2933" y="394"/>
                </a:lnTo>
                <a:lnTo>
                  <a:pt x="2931" y="396"/>
                </a:lnTo>
                <a:lnTo>
                  <a:pt x="2929" y="396"/>
                </a:lnTo>
                <a:lnTo>
                  <a:pt x="2929" y="396"/>
                </a:lnTo>
                <a:lnTo>
                  <a:pt x="2927" y="396"/>
                </a:lnTo>
                <a:lnTo>
                  <a:pt x="2927" y="396"/>
                </a:lnTo>
                <a:lnTo>
                  <a:pt x="2929" y="398"/>
                </a:lnTo>
                <a:lnTo>
                  <a:pt x="2931" y="401"/>
                </a:lnTo>
                <a:lnTo>
                  <a:pt x="2933" y="401"/>
                </a:lnTo>
                <a:lnTo>
                  <a:pt x="2936" y="401"/>
                </a:lnTo>
                <a:lnTo>
                  <a:pt x="2936" y="398"/>
                </a:lnTo>
                <a:lnTo>
                  <a:pt x="2936" y="398"/>
                </a:lnTo>
                <a:lnTo>
                  <a:pt x="2938" y="398"/>
                </a:lnTo>
                <a:lnTo>
                  <a:pt x="2940" y="398"/>
                </a:lnTo>
                <a:lnTo>
                  <a:pt x="2940" y="398"/>
                </a:lnTo>
                <a:lnTo>
                  <a:pt x="2942" y="398"/>
                </a:lnTo>
                <a:close/>
                <a:moveTo>
                  <a:pt x="2950" y="401"/>
                </a:moveTo>
                <a:lnTo>
                  <a:pt x="2950" y="401"/>
                </a:lnTo>
                <a:lnTo>
                  <a:pt x="2950" y="398"/>
                </a:lnTo>
                <a:lnTo>
                  <a:pt x="2950" y="398"/>
                </a:lnTo>
                <a:lnTo>
                  <a:pt x="2948" y="396"/>
                </a:lnTo>
                <a:lnTo>
                  <a:pt x="2944" y="401"/>
                </a:lnTo>
                <a:lnTo>
                  <a:pt x="2944" y="401"/>
                </a:lnTo>
                <a:lnTo>
                  <a:pt x="2942" y="401"/>
                </a:lnTo>
                <a:lnTo>
                  <a:pt x="2940" y="401"/>
                </a:lnTo>
                <a:lnTo>
                  <a:pt x="2940" y="403"/>
                </a:lnTo>
                <a:lnTo>
                  <a:pt x="2940" y="403"/>
                </a:lnTo>
                <a:lnTo>
                  <a:pt x="2942" y="405"/>
                </a:lnTo>
                <a:lnTo>
                  <a:pt x="2942" y="403"/>
                </a:lnTo>
                <a:lnTo>
                  <a:pt x="2942" y="403"/>
                </a:lnTo>
                <a:lnTo>
                  <a:pt x="2942" y="405"/>
                </a:lnTo>
                <a:lnTo>
                  <a:pt x="2944" y="405"/>
                </a:lnTo>
                <a:lnTo>
                  <a:pt x="2944" y="405"/>
                </a:lnTo>
                <a:lnTo>
                  <a:pt x="2946" y="405"/>
                </a:lnTo>
                <a:lnTo>
                  <a:pt x="2946" y="405"/>
                </a:lnTo>
                <a:lnTo>
                  <a:pt x="2948" y="403"/>
                </a:lnTo>
                <a:lnTo>
                  <a:pt x="2950" y="401"/>
                </a:lnTo>
                <a:close/>
                <a:moveTo>
                  <a:pt x="2906" y="407"/>
                </a:moveTo>
                <a:lnTo>
                  <a:pt x="2904" y="407"/>
                </a:lnTo>
                <a:lnTo>
                  <a:pt x="2904" y="409"/>
                </a:lnTo>
                <a:lnTo>
                  <a:pt x="2904" y="409"/>
                </a:lnTo>
                <a:lnTo>
                  <a:pt x="2904" y="411"/>
                </a:lnTo>
                <a:lnTo>
                  <a:pt x="2906" y="411"/>
                </a:lnTo>
                <a:lnTo>
                  <a:pt x="2906" y="411"/>
                </a:lnTo>
                <a:lnTo>
                  <a:pt x="2906" y="411"/>
                </a:lnTo>
                <a:lnTo>
                  <a:pt x="2908" y="411"/>
                </a:lnTo>
                <a:lnTo>
                  <a:pt x="2908" y="411"/>
                </a:lnTo>
                <a:lnTo>
                  <a:pt x="2908" y="407"/>
                </a:lnTo>
                <a:lnTo>
                  <a:pt x="2908" y="407"/>
                </a:lnTo>
                <a:lnTo>
                  <a:pt x="2906" y="407"/>
                </a:lnTo>
                <a:close/>
                <a:moveTo>
                  <a:pt x="2952" y="394"/>
                </a:moveTo>
                <a:lnTo>
                  <a:pt x="2952" y="394"/>
                </a:lnTo>
                <a:lnTo>
                  <a:pt x="2952" y="394"/>
                </a:lnTo>
                <a:lnTo>
                  <a:pt x="2950" y="394"/>
                </a:lnTo>
                <a:lnTo>
                  <a:pt x="2950" y="396"/>
                </a:lnTo>
                <a:lnTo>
                  <a:pt x="2950" y="396"/>
                </a:lnTo>
                <a:lnTo>
                  <a:pt x="2952" y="398"/>
                </a:lnTo>
                <a:lnTo>
                  <a:pt x="2952" y="398"/>
                </a:lnTo>
                <a:lnTo>
                  <a:pt x="2956" y="398"/>
                </a:lnTo>
                <a:lnTo>
                  <a:pt x="2956" y="396"/>
                </a:lnTo>
                <a:lnTo>
                  <a:pt x="2954" y="394"/>
                </a:lnTo>
                <a:lnTo>
                  <a:pt x="2952" y="394"/>
                </a:lnTo>
                <a:close/>
                <a:moveTo>
                  <a:pt x="2990" y="162"/>
                </a:moveTo>
                <a:lnTo>
                  <a:pt x="2990" y="164"/>
                </a:lnTo>
                <a:lnTo>
                  <a:pt x="2990" y="166"/>
                </a:lnTo>
                <a:lnTo>
                  <a:pt x="2994" y="168"/>
                </a:lnTo>
                <a:lnTo>
                  <a:pt x="2996" y="168"/>
                </a:lnTo>
                <a:lnTo>
                  <a:pt x="2998" y="166"/>
                </a:lnTo>
                <a:lnTo>
                  <a:pt x="2996" y="166"/>
                </a:lnTo>
                <a:lnTo>
                  <a:pt x="2992" y="162"/>
                </a:lnTo>
                <a:lnTo>
                  <a:pt x="2990" y="162"/>
                </a:lnTo>
                <a:close/>
                <a:moveTo>
                  <a:pt x="2873" y="122"/>
                </a:moveTo>
                <a:lnTo>
                  <a:pt x="2881" y="124"/>
                </a:lnTo>
                <a:lnTo>
                  <a:pt x="2879" y="124"/>
                </a:lnTo>
                <a:lnTo>
                  <a:pt x="2877" y="126"/>
                </a:lnTo>
                <a:lnTo>
                  <a:pt x="2873" y="126"/>
                </a:lnTo>
                <a:lnTo>
                  <a:pt x="2873" y="128"/>
                </a:lnTo>
                <a:lnTo>
                  <a:pt x="2873" y="128"/>
                </a:lnTo>
                <a:lnTo>
                  <a:pt x="2875" y="130"/>
                </a:lnTo>
                <a:lnTo>
                  <a:pt x="2879" y="132"/>
                </a:lnTo>
                <a:lnTo>
                  <a:pt x="2883" y="132"/>
                </a:lnTo>
                <a:lnTo>
                  <a:pt x="2889" y="132"/>
                </a:lnTo>
                <a:lnTo>
                  <a:pt x="2892" y="132"/>
                </a:lnTo>
                <a:lnTo>
                  <a:pt x="2896" y="132"/>
                </a:lnTo>
                <a:lnTo>
                  <a:pt x="2900" y="132"/>
                </a:lnTo>
                <a:lnTo>
                  <a:pt x="2904" y="132"/>
                </a:lnTo>
                <a:lnTo>
                  <a:pt x="2908" y="132"/>
                </a:lnTo>
                <a:lnTo>
                  <a:pt x="2908" y="134"/>
                </a:lnTo>
                <a:lnTo>
                  <a:pt x="2906" y="134"/>
                </a:lnTo>
                <a:lnTo>
                  <a:pt x="2904" y="136"/>
                </a:lnTo>
                <a:lnTo>
                  <a:pt x="2900" y="136"/>
                </a:lnTo>
                <a:lnTo>
                  <a:pt x="2898" y="136"/>
                </a:lnTo>
                <a:lnTo>
                  <a:pt x="2896" y="136"/>
                </a:lnTo>
                <a:lnTo>
                  <a:pt x="2894" y="136"/>
                </a:lnTo>
                <a:lnTo>
                  <a:pt x="2894" y="136"/>
                </a:lnTo>
                <a:lnTo>
                  <a:pt x="2896" y="139"/>
                </a:lnTo>
                <a:lnTo>
                  <a:pt x="2900" y="141"/>
                </a:lnTo>
                <a:lnTo>
                  <a:pt x="2904" y="141"/>
                </a:lnTo>
                <a:lnTo>
                  <a:pt x="2908" y="143"/>
                </a:lnTo>
                <a:lnTo>
                  <a:pt x="2908" y="143"/>
                </a:lnTo>
                <a:lnTo>
                  <a:pt x="2910" y="143"/>
                </a:lnTo>
                <a:lnTo>
                  <a:pt x="2925" y="145"/>
                </a:lnTo>
                <a:lnTo>
                  <a:pt x="2940" y="143"/>
                </a:lnTo>
                <a:lnTo>
                  <a:pt x="2936" y="147"/>
                </a:lnTo>
                <a:lnTo>
                  <a:pt x="2938" y="149"/>
                </a:lnTo>
                <a:lnTo>
                  <a:pt x="2940" y="149"/>
                </a:lnTo>
                <a:lnTo>
                  <a:pt x="2952" y="149"/>
                </a:lnTo>
                <a:lnTo>
                  <a:pt x="2954" y="151"/>
                </a:lnTo>
                <a:lnTo>
                  <a:pt x="2956" y="149"/>
                </a:lnTo>
                <a:lnTo>
                  <a:pt x="2959" y="149"/>
                </a:lnTo>
                <a:lnTo>
                  <a:pt x="2961" y="147"/>
                </a:lnTo>
                <a:lnTo>
                  <a:pt x="2967" y="145"/>
                </a:lnTo>
                <a:lnTo>
                  <a:pt x="2967" y="145"/>
                </a:lnTo>
                <a:lnTo>
                  <a:pt x="2971" y="145"/>
                </a:lnTo>
                <a:lnTo>
                  <a:pt x="2973" y="145"/>
                </a:lnTo>
                <a:lnTo>
                  <a:pt x="2980" y="143"/>
                </a:lnTo>
                <a:lnTo>
                  <a:pt x="2980" y="143"/>
                </a:lnTo>
                <a:lnTo>
                  <a:pt x="2984" y="139"/>
                </a:lnTo>
                <a:lnTo>
                  <a:pt x="2984" y="136"/>
                </a:lnTo>
                <a:lnTo>
                  <a:pt x="2988" y="134"/>
                </a:lnTo>
                <a:lnTo>
                  <a:pt x="3000" y="128"/>
                </a:lnTo>
                <a:lnTo>
                  <a:pt x="3003" y="128"/>
                </a:lnTo>
                <a:lnTo>
                  <a:pt x="3000" y="122"/>
                </a:lnTo>
                <a:lnTo>
                  <a:pt x="2998" y="120"/>
                </a:lnTo>
                <a:lnTo>
                  <a:pt x="2996" y="120"/>
                </a:lnTo>
                <a:lnTo>
                  <a:pt x="2990" y="118"/>
                </a:lnTo>
                <a:lnTo>
                  <a:pt x="2982" y="118"/>
                </a:lnTo>
                <a:lnTo>
                  <a:pt x="2982" y="118"/>
                </a:lnTo>
                <a:lnTo>
                  <a:pt x="2980" y="118"/>
                </a:lnTo>
                <a:lnTo>
                  <a:pt x="2977" y="115"/>
                </a:lnTo>
                <a:lnTo>
                  <a:pt x="2969" y="115"/>
                </a:lnTo>
                <a:lnTo>
                  <a:pt x="2967" y="113"/>
                </a:lnTo>
                <a:lnTo>
                  <a:pt x="2967" y="113"/>
                </a:lnTo>
                <a:lnTo>
                  <a:pt x="2965" y="115"/>
                </a:lnTo>
                <a:lnTo>
                  <a:pt x="2963" y="115"/>
                </a:lnTo>
                <a:lnTo>
                  <a:pt x="2961" y="113"/>
                </a:lnTo>
                <a:lnTo>
                  <a:pt x="2961" y="111"/>
                </a:lnTo>
                <a:lnTo>
                  <a:pt x="2959" y="113"/>
                </a:lnTo>
                <a:lnTo>
                  <a:pt x="2959" y="113"/>
                </a:lnTo>
                <a:lnTo>
                  <a:pt x="2956" y="115"/>
                </a:lnTo>
                <a:lnTo>
                  <a:pt x="2954" y="113"/>
                </a:lnTo>
                <a:lnTo>
                  <a:pt x="2952" y="115"/>
                </a:lnTo>
                <a:lnTo>
                  <a:pt x="2950" y="118"/>
                </a:lnTo>
                <a:lnTo>
                  <a:pt x="2946" y="118"/>
                </a:lnTo>
                <a:lnTo>
                  <a:pt x="2942" y="118"/>
                </a:lnTo>
                <a:lnTo>
                  <a:pt x="2944" y="113"/>
                </a:lnTo>
                <a:lnTo>
                  <a:pt x="2944" y="111"/>
                </a:lnTo>
                <a:lnTo>
                  <a:pt x="2946" y="109"/>
                </a:lnTo>
                <a:lnTo>
                  <a:pt x="2944" y="109"/>
                </a:lnTo>
                <a:lnTo>
                  <a:pt x="2942" y="109"/>
                </a:lnTo>
                <a:lnTo>
                  <a:pt x="2940" y="109"/>
                </a:lnTo>
                <a:lnTo>
                  <a:pt x="2938" y="109"/>
                </a:lnTo>
                <a:lnTo>
                  <a:pt x="2936" y="111"/>
                </a:lnTo>
                <a:lnTo>
                  <a:pt x="2933" y="111"/>
                </a:lnTo>
                <a:lnTo>
                  <a:pt x="2933" y="111"/>
                </a:lnTo>
                <a:lnTo>
                  <a:pt x="2933" y="111"/>
                </a:lnTo>
                <a:lnTo>
                  <a:pt x="2933" y="113"/>
                </a:lnTo>
                <a:lnTo>
                  <a:pt x="2933" y="118"/>
                </a:lnTo>
                <a:lnTo>
                  <a:pt x="2931" y="122"/>
                </a:lnTo>
                <a:lnTo>
                  <a:pt x="2931" y="122"/>
                </a:lnTo>
                <a:lnTo>
                  <a:pt x="2929" y="122"/>
                </a:lnTo>
                <a:lnTo>
                  <a:pt x="2925" y="120"/>
                </a:lnTo>
                <a:lnTo>
                  <a:pt x="2923" y="120"/>
                </a:lnTo>
                <a:lnTo>
                  <a:pt x="2923" y="120"/>
                </a:lnTo>
                <a:lnTo>
                  <a:pt x="2921" y="118"/>
                </a:lnTo>
                <a:lnTo>
                  <a:pt x="2921" y="115"/>
                </a:lnTo>
                <a:lnTo>
                  <a:pt x="2912" y="115"/>
                </a:lnTo>
                <a:lnTo>
                  <a:pt x="2910" y="115"/>
                </a:lnTo>
                <a:lnTo>
                  <a:pt x="2908" y="113"/>
                </a:lnTo>
                <a:lnTo>
                  <a:pt x="2904" y="111"/>
                </a:lnTo>
                <a:lnTo>
                  <a:pt x="2902" y="111"/>
                </a:lnTo>
                <a:lnTo>
                  <a:pt x="2900" y="109"/>
                </a:lnTo>
                <a:lnTo>
                  <a:pt x="2896" y="109"/>
                </a:lnTo>
                <a:lnTo>
                  <a:pt x="2894" y="109"/>
                </a:lnTo>
                <a:lnTo>
                  <a:pt x="2892" y="109"/>
                </a:lnTo>
                <a:lnTo>
                  <a:pt x="2894" y="111"/>
                </a:lnTo>
                <a:lnTo>
                  <a:pt x="2894" y="113"/>
                </a:lnTo>
                <a:lnTo>
                  <a:pt x="2896" y="113"/>
                </a:lnTo>
                <a:lnTo>
                  <a:pt x="2894" y="115"/>
                </a:lnTo>
                <a:lnTo>
                  <a:pt x="2894" y="118"/>
                </a:lnTo>
                <a:lnTo>
                  <a:pt x="2892" y="115"/>
                </a:lnTo>
                <a:lnTo>
                  <a:pt x="2887" y="113"/>
                </a:lnTo>
                <a:lnTo>
                  <a:pt x="2887" y="113"/>
                </a:lnTo>
                <a:lnTo>
                  <a:pt x="2885" y="113"/>
                </a:lnTo>
                <a:lnTo>
                  <a:pt x="2885" y="113"/>
                </a:lnTo>
                <a:lnTo>
                  <a:pt x="2885" y="115"/>
                </a:lnTo>
                <a:lnTo>
                  <a:pt x="2887" y="118"/>
                </a:lnTo>
                <a:lnTo>
                  <a:pt x="2892" y="120"/>
                </a:lnTo>
                <a:lnTo>
                  <a:pt x="2887" y="120"/>
                </a:lnTo>
                <a:lnTo>
                  <a:pt x="2885" y="120"/>
                </a:lnTo>
                <a:lnTo>
                  <a:pt x="2883" y="118"/>
                </a:lnTo>
                <a:lnTo>
                  <a:pt x="2879" y="118"/>
                </a:lnTo>
                <a:lnTo>
                  <a:pt x="2871" y="118"/>
                </a:lnTo>
                <a:lnTo>
                  <a:pt x="2866" y="120"/>
                </a:lnTo>
                <a:lnTo>
                  <a:pt x="2871" y="122"/>
                </a:lnTo>
                <a:lnTo>
                  <a:pt x="2873" y="122"/>
                </a:lnTo>
                <a:close/>
                <a:moveTo>
                  <a:pt x="2969" y="195"/>
                </a:moveTo>
                <a:lnTo>
                  <a:pt x="2963" y="193"/>
                </a:lnTo>
                <a:lnTo>
                  <a:pt x="2959" y="191"/>
                </a:lnTo>
                <a:lnTo>
                  <a:pt x="2954" y="193"/>
                </a:lnTo>
                <a:lnTo>
                  <a:pt x="2950" y="191"/>
                </a:lnTo>
                <a:lnTo>
                  <a:pt x="2946" y="189"/>
                </a:lnTo>
                <a:lnTo>
                  <a:pt x="2942" y="189"/>
                </a:lnTo>
                <a:lnTo>
                  <a:pt x="2944" y="185"/>
                </a:lnTo>
                <a:lnTo>
                  <a:pt x="2946" y="185"/>
                </a:lnTo>
                <a:lnTo>
                  <a:pt x="2948" y="183"/>
                </a:lnTo>
                <a:lnTo>
                  <a:pt x="2946" y="183"/>
                </a:lnTo>
                <a:lnTo>
                  <a:pt x="2942" y="180"/>
                </a:lnTo>
                <a:lnTo>
                  <a:pt x="2940" y="180"/>
                </a:lnTo>
                <a:lnTo>
                  <a:pt x="2938" y="180"/>
                </a:lnTo>
                <a:lnTo>
                  <a:pt x="2933" y="180"/>
                </a:lnTo>
                <a:lnTo>
                  <a:pt x="2931" y="180"/>
                </a:lnTo>
                <a:lnTo>
                  <a:pt x="2929" y="174"/>
                </a:lnTo>
                <a:lnTo>
                  <a:pt x="2927" y="170"/>
                </a:lnTo>
                <a:lnTo>
                  <a:pt x="2923" y="170"/>
                </a:lnTo>
                <a:lnTo>
                  <a:pt x="2921" y="170"/>
                </a:lnTo>
                <a:lnTo>
                  <a:pt x="2919" y="170"/>
                </a:lnTo>
                <a:lnTo>
                  <a:pt x="2912" y="170"/>
                </a:lnTo>
                <a:lnTo>
                  <a:pt x="2902" y="172"/>
                </a:lnTo>
                <a:lnTo>
                  <a:pt x="2900" y="172"/>
                </a:lnTo>
                <a:lnTo>
                  <a:pt x="2902" y="174"/>
                </a:lnTo>
                <a:lnTo>
                  <a:pt x="2906" y="174"/>
                </a:lnTo>
                <a:lnTo>
                  <a:pt x="2904" y="178"/>
                </a:lnTo>
                <a:lnTo>
                  <a:pt x="2908" y="180"/>
                </a:lnTo>
                <a:lnTo>
                  <a:pt x="2910" y="183"/>
                </a:lnTo>
                <a:lnTo>
                  <a:pt x="2912" y="187"/>
                </a:lnTo>
                <a:lnTo>
                  <a:pt x="2915" y="187"/>
                </a:lnTo>
                <a:lnTo>
                  <a:pt x="2921" y="191"/>
                </a:lnTo>
                <a:lnTo>
                  <a:pt x="2921" y="191"/>
                </a:lnTo>
                <a:lnTo>
                  <a:pt x="2919" y="193"/>
                </a:lnTo>
                <a:lnTo>
                  <a:pt x="2917" y="195"/>
                </a:lnTo>
                <a:lnTo>
                  <a:pt x="2915" y="197"/>
                </a:lnTo>
                <a:lnTo>
                  <a:pt x="2915" y="199"/>
                </a:lnTo>
                <a:lnTo>
                  <a:pt x="2910" y="201"/>
                </a:lnTo>
                <a:lnTo>
                  <a:pt x="2910" y="204"/>
                </a:lnTo>
                <a:lnTo>
                  <a:pt x="2912" y="206"/>
                </a:lnTo>
                <a:lnTo>
                  <a:pt x="2925" y="204"/>
                </a:lnTo>
                <a:lnTo>
                  <a:pt x="2927" y="204"/>
                </a:lnTo>
                <a:lnTo>
                  <a:pt x="2929" y="201"/>
                </a:lnTo>
                <a:lnTo>
                  <a:pt x="2931" y="201"/>
                </a:lnTo>
                <a:lnTo>
                  <a:pt x="2933" y="201"/>
                </a:lnTo>
                <a:lnTo>
                  <a:pt x="2936" y="201"/>
                </a:lnTo>
                <a:lnTo>
                  <a:pt x="2936" y="201"/>
                </a:lnTo>
                <a:lnTo>
                  <a:pt x="2938" y="201"/>
                </a:lnTo>
                <a:lnTo>
                  <a:pt x="2936" y="204"/>
                </a:lnTo>
                <a:lnTo>
                  <a:pt x="2933" y="206"/>
                </a:lnTo>
                <a:lnTo>
                  <a:pt x="2933" y="208"/>
                </a:lnTo>
                <a:lnTo>
                  <a:pt x="2933" y="208"/>
                </a:lnTo>
                <a:lnTo>
                  <a:pt x="2933" y="210"/>
                </a:lnTo>
                <a:lnTo>
                  <a:pt x="2933" y="210"/>
                </a:lnTo>
                <a:lnTo>
                  <a:pt x="2938" y="210"/>
                </a:lnTo>
                <a:lnTo>
                  <a:pt x="2940" y="210"/>
                </a:lnTo>
                <a:lnTo>
                  <a:pt x="2942" y="208"/>
                </a:lnTo>
                <a:lnTo>
                  <a:pt x="2942" y="208"/>
                </a:lnTo>
                <a:lnTo>
                  <a:pt x="2946" y="208"/>
                </a:lnTo>
                <a:lnTo>
                  <a:pt x="2948" y="206"/>
                </a:lnTo>
                <a:lnTo>
                  <a:pt x="2952" y="204"/>
                </a:lnTo>
                <a:lnTo>
                  <a:pt x="2952" y="204"/>
                </a:lnTo>
                <a:lnTo>
                  <a:pt x="2954" y="201"/>
                </a:lnTo>
                <a:lnTo>
                  <a:pt x="2956" y="199"/>
                </a:lnTo>
                <a:lnTo>
                  <a:pt x="2956" y="199"/>
                </a:lnTo>
                <a:lnTo>
                  <a:pt x="2969" y="195"/>
                </a:lnTo>
                <a:close/>
                <a:moveTo>
                  <a:pt x="2982" y="384"/>
                </a:moveTo>
                <a:lnTo>
                  <a:pt x="2977" y="384"/>
                </a:lnTo>
                <a:lnTo>
                  <a:pt x="2975" y="384"/>
                </a:lnTo>
                <a:lnTo>
                  <a:pt x="2975" y="386"/>
                </a:lnTo>
                <a:lnTo>
                  <a:pt x="2975" y="386"/>
                </a:lnTo>
                <a:lnTo>
                  <a:pt x="2977" y="386"/>
                </a:lnTo>
                <a:lnTo>
                  <a:pt x="2977" y="388"/>
                </a:lnTo>
                <a:lnTo>
                  <a:pt x="2982" y="388"/>
                </a:lnTo>
                <a:lnTo>
                  <a:pt x="2982" y="388"/>
                </a:lnTo>
                <a:lnTo>
                  <a:pt x="2984" y="388"/>
                </a:lnTo>
                <a:lnTo>
                  <a:pt x="2986" y="388"/>
                </a:lnTo>
                <a:lnTo>
                  <a:pt x="2986" y="386"/>
                </a:lnTo>
                <a:lnTo>
                  <a:pt x="2986" y="386"/>
                </a:lnTo>
                <a:lnTo>
                  <a:pt x="2984" y="384"/>
                </a:lnTo>
                <a:lnTo>
                  <a:pt x="2982" y="384"/>
                </a:lnTo>
                <a:close/>
                <a:moveTo>
                  <a:pt x="3396" y="109"/>
                </a:moveTo>
                <a:lnTo>
                  <a:pt x="3396" y="107"/>
                </a:lnTo>
                <a:lnTo>
                  <a:pt x="3396" y="107"/>
                </a:lnTo>
                <a:lnTo>
                  <a:pt x="3392" y="105"/>
                </a:lnTo>
                <a:lnTo>
                  <a:pt x="3392" y="105"/>
                </a:lnTo>
                <a:lnTo>
                  <a:pt x="3388" y="105"/>
                </a:lnTo>
                <a:lnTo>
                  <a:pt x="3388" y="105"/>
                </a:lnTo>
                <a:lnTo>
                  <a:pt x="3388" y="107"/>
                </a:lnTo>
                <a:lnTo>
                  <a:pt x="3388" y="107"/>
                </a:lnTo>
                <a:lnTo>
                  <a:pt x="3388" y="107"/>
                </a:lnTo>
                <a:lnTo>
                  <a:pt x="3388" y="109"/>
                </a:lnTo>
                <a:lnTo>
                  <a:pt x="3394" y="111"/>
                </a:lnTo>
                <a:lnTo>
                  <a:pt x="3396" y="109"/>
                </a:lnTo>
                <a:close/>
                <a:moveTo>
                  <a:pt x="3415" y="120"/>
                </a:moveTo>
                <a:lnTo>
                  <a:pt x="3415" y="122"/>
                </a:lnTo>
                <a:lnTo>
                  <a:pt x="3422" y="122"/>
                </a:lnTo>
                <a:lnTo>
                  <a:pt x="3434" y="122"/>
                </a:lnTo>
                <a:lnTo>
                  <a:pt x="3434" y="122"/>
                </a:lnTo>
                <a:lnTo>
                  <a:pt x="3434" y="120"/>
                </a:lnTo>
                <a:lnTo>
                  <a:pt x="3434" y="118"/>
                </a:lnTo>
                <a:lnTo>
                  <a:pt x="3434" y="113"/>
                </a:lnTo>
                <a:lnTo>
                  <a:pt x="3434" y="113"/>
                </a:lnTo>
                <a:lnTo>
                  <a:pt x="3432" y="111"/>
                </a:lnTo>
                <a:lnTo>
                  <a:pt x="3430" y="111"/>
                </a:lnTo>
                <a:lnTo>
                  <a:pt x="3428" y="113"/>
                </a:lnTo>
                <a:lnTo>
                  <a:pt x="3420" y="113"/>
                </a:lnTo>
                <a:lnTo>
                  <a:pt x="3420" y="113"/>
                </a:lnTo>
                <a:lnTo>
                  <a:pt x="3420" y="118"/>
                </a:lnTo>
                <a:lnTo>
                  <a:pt x="3417" y="120"/>
                </a:lnTo>
                <a:lnTo>
                  <a:pt x="3415" y="120"/>
                </a:lnTo>
                <a:close/>
                <a:moveTo>
                  <a:pt x="3451" y="88"/>
                </a:moveTo>
                <a:lnTo>
                  <a:pt x="3449" y="86"/>
                </a:lnTo>
                <a:lnTo>
                  <a:pt x="3449" y="86"/>
                </a:lnTo>
                <a:lnTo>
                  <a:pt x="3443" y="90"/>
                </a:lnTo>
                <a:lnTo>
                  <a:pt x="3438" y="90"/>
                </a:lnTo>
                <a:lnTo>
                  <a:pt x="3436" y="90"/>
                </a:lnTo>
                <a:lnTo>
                  <a:pt x="3438" y="95"/>
                </a:lnTo>
                <a:lnTo>
                  <a:pt x="3445" y="95"/>
                </a:lnTo>
                <a:lnTo>
                  <a:pt x="3447" y="99"/>
                </a:lnTo>
                <a:lnTo>
                  <a:pt x="3453" y="99"/>
                </a:lnTo>
                <a:lnTo>
                  <a:pt x="3457" y="99"/>
                </a:lnTo>
                <a:lnTo>
                  <a:pt x="3461" y="99"/>
                </a:lnTo>
                <a:lnTo>
                  <a:pt x="3461" y="97"/>
                </a:lnTo>
                <a:lnTo>
                  <a:pt x="3461" y="95"/>
                </a:lnTo>
                <a:lnTo>
                  <a:pt x="3459" y="92"/>
                </a:lnTo>
                <a:lnTo>
                  <a:pt x="3459" y="90"/>
                </a:lnTo>
                <a:lnTo>
                  <a:pt x="3457" y="90"/>
                </a:lnTo>
                <a:lnTo>
                  <a:pt x="3455" y="88"/>
                </a:lnTo>
                <a:lnTo>
                  <a:pt x="3451" y="88"/>
                </a:lnTo>
                <a:close/>
                <a:moveTo>
                  <a:pt x="3464" y="82"/>
                </a:moveTo>
                <a:lnTo>
                  <a:pt x="3468" y="80"/>
                </a:lnTo>
                <a:lnTo>
                  <a:pt x="3468" y="80"/>
                </a:lnTo>
                <a:lnTo>
                  <a:pt x="3466" y="78"/>
                </a:lnTo>
                <a:lnTo>
                  <a:pt x="3464" y="78"/>
                </a:lnTo>
                <a:lnTo>
                  <a:pt x="3461" y="78"/>
                </a:lnTo>
                <a:lnTo>
                  <a:pt x="3457" y="78"/>
                </a:lnTo>
                <a:lnTo>
                  <a:pt x="3457" y="80"/>
                </a:lnTo>
                <a:lnTo>
                  <a:pt x="3459" y="80"/>
                </a:lnTo>
                <a:lnTo>
                  <a:pt x="3464" y="82"/>
                </a:lnTo>
                <a:close/>
                <a:moveTo>
                  <a:pt x="3407" y="118"/>
                </a:moveTo>
                <a:lnTo>
                  <a:pt x="3411" y="115"/>
                </a:lnTo>
                <a:lnTo>
                  <a:pt x="3411" y="113"/>
                </a:lnTo>
                <a:lnTo>
                  <a:pt x="3409" y="113"/>
                </a:lnTo>
                <a:lnTo>
                  <a:pt x="3407" y="113"/>
                </a:lnTo>
                <a:lnTo>
                  <a:pt x="3405" y="113"/>
                </a:lnTo>
                <a:lnTo>
                  <a:pt x="3405" y="115"/>
                </a:lnTo>
                <a:lnTo>
                  <a:pt x="3405" y="118"/>
                </a:lnTo>
                <a:lnTo>
                  <a:pt x="3407" y="118"/>
                </a:lnTo>
                <a:close/>
                <a:moveTo>
                  <a:pt x="3434" y="107"/>
                </a:moveTo>
                <a:lnTo>
                  <a:pt x="3434" y="109"/>
                </a:lnTo>
                <a:lnTo>
                  <a:pt x="3434" y="109"/>
                </a:lnTo>
                <a:lnTo>
                  <a:pt x="3436" y="111"/>
                </a:lnTo>
                <a:lnTo>
                  <a:pt x="3436" y="111"/>
                </a:lnTo>
                <a:lnTo>
                  <a:pt x="3436" y="113"/>
                </a:lnTo>
                <a:lnTo>
                  <a:pt x="3438" y="118"/>
                </a:lnTo>
                <a:lnTo>
                  <a:pt x="3438" y="120"/>
                </a:lnTo>
                <a:lnTo>
                  <a:pt x="3438" y="120"/>
                </a:lnTo>
                <a:lnTo>
                  <a:pt x="3445" y="122"/>
                </a:lnTo>
                <a:lnTo>
                  <a:pt x="3447" y="120"/>
                </a:lnTo>
                <a:lnTo>
                  <a:pt x="3451" y="118"/>
                </a:lnTo>
                <a:lnTo>
                  <a:pt x="3451" y="118"/>
                </a:lnTo>
                <a:lnTo>
                  <a:pt x="3453" y="115"/>
                </a:lnTo>
                <a:lnTo>
                  <a:pt x="3453" y="113"/>
                </a:lnTo>
                <a:lnTo>
                  <a:pt x="3453" y="113"/>
                </a:lnTo>
                <a:lnTo>
                  <a:pt x="3466" y="113"/>
                </a:lnTo>
                <a:lnTo>
                  <a:pt x="3464" y="111"/>
                </a:lnTo>
                <a:lnTo>
                  <a:pt x="3461" y="111"/>
                </a:lnTo>
                <a:lnTo>
                  <a:pt x="3455" y="109"/>
                </a:lnTo>
                <a:lnTo>
                  <a:pt x="3440" y="109"/>
                </a:lnTo>
                <a:lnTo>
                  <a:pt x="3434" y="107"/>
                </a:lnTo>
                <a:close/>
                <a:moveTo>
                  <a:pt x="3472" y="419"/>
                </a:moveTo>
                <a:lnTo>
                  <a:pt x="3472" y="419"/>
                </a:lnTo>
                <a:lnTo>
                  <a:pt x="3474" y="422"/>
                </a:lnTo>
                <a:lnTo>
                  <a:pt x="3476" y="422"/>
                </a:lnTo>
                <a:lnTo>
                  <a:pt x="3478" y="419"/>
                </a:lnTo>
                <a:lnTo>
                  <a:pt x="3480" y="422"/>
                </a:lnTo>
                <a:lnTo>
                  <a:pt x="3482" y="419"/>
                </a:lnTo>
                <a:lnTo>
                  <a:pt x="3482" y="419"/>
                </a:lnTo>
                <a:lnTo>
                  <a:pt x="3484" y="417"/>
                </a:lnTo>
                <a:lnTo>
                  <a:pt x="3484" y="415"/>
                </a:lnTo>
                <a:lnTo>
                  <a:pt x="3484" y="415"/>
                </a:lnTo>
                <a:lnTo>
                  <a:pt x="3482" y="413"/>
                </a:lnTo>
                <a:lnTo>
                  <a:pt x="3480" y="413"/>
                </a:lnTo>
                <a:lnTo>
                  <a:pt x="3476" y="411"/>
                </a:lnTo>
                <a:lnTo>
                  <a:pt x="3472" y="407"/>
                </a:lnTo>
                <a:lnTo>
                  <a:pt x="3470" y="407"/>
                </a:lnTo>
                <a:lnTo>
                  <a:pt x="3468" y="405"/>
                </a:lnTo>
                <a:lnTo>
                  <a:pt x="3468" y="403"/>
                </a:lnTo>
                <a:lnTo>
                  <a:pt x="3464" y="401"/>
                </a:lnTo>
                <a:lnTo>
                  <a:pt x="3464" y="401"/>
                </a:lnTo>
                <a:lnTo>
                  <a:pt x="3464" y="401"/>
                </a:lnTo>
                <a:lnTo>
                  <a:pt x="3459" y="403"/>
                </a:lnTo>
                <a:lnTo>
                  <a:pt x="3457" y="403"/>
                </a:lnTo>
                <a:lnTo>
                  <a:pt x="3457" y="405"/>
                </a:lnTo>
                <a:lnTo>
                  <a:pt x="3455" y="405"/>
                </a:lnTo>
                <a:lnTo>
                  <a:pt x="3455" y="407"/>
                </a:lnTo>
                <a:lnTo>
                  <a:pt x="3455" y="409"/>
                </a:lnTo>
                <a:lnTo>
                  <a:pt x="3457" y="409"/>
                </a:lnTo>
                <a:lnTo>
                  <a:pt x="3457" y="411"/>
                </a:lnTo>
                <a:lnTo>
                  <a:pt x="3457" y="411"/>
                </a:lnTo>
                <a:lnTo>
                  <a:pt x="3461" y="415"/>
                </a:lnTo>
                <a:lnTo>
                  <a:pt x="3464" y="415"/>
                </a:lnTo>
                <a:lnTo>
                  <a:pt x="3464" y="415"/>
                </a:lnTo>
                <a:lnTo>
                  <a:pt x="3464" y="415"/>
                </a:lnTo>
                <a:lnTo>
                  <a:pt x="3466" y="415"/>
                </a:lnTo>
                <a:lnTo>
                  <a:pt x="3468" y="415"/>
                </a:lnTo>
                <a:lnTo>
                  <a:pt x="3470" y="415"/>
                </a:lnTo>
                <a:lnTo>
                  <a:pt x="3470" y="417"/>
                </a:lnTo>
                <a:lnTo>
                  <a:pt x="3470" y="419"/>
                </a:lnTo>
                <a:lnTo>
                  <a:pt x="3472" y="419"/>
                </a:lnTo>
                <a:close/>
                <a:moveTo>
                  <a:pt x="3623" y="331"/>
                </a:moveTo>
                <a:lnTo>
                  <a:pt x="3627" y="331"/>
                </a:lnTo>
                <a:lnTo>
                  <a:pt x="3627" y="331"/>
                </a:lnTo>
                <a:lnTo>
                  <a:pt x="3631" y="331"/>
                </a:lnTo>
                <a:lnTo>
                  <a:pt x="3635" y="329"/>
                </a:lnTo>
                <a:lnTo>
                  <a:pt x="3642" y="329"/>
                </a:lnTo>
                <a:lnTo>
                  <a:pt x="3646" y="329"/>
                </a:lnTo>
                <a:lnTo>
                  <a:pt x="3646" y="327"/>
                </a:lnTo>
                <a:lnTo>
                  <a:pt x="3646" y="325"/>
                </a:lnTo>
                <a:lnTo>
                  <a:pt x="3644" y="323"/>
                </a:lnTo>
                <a:lnTo>
                  <a:pt x="3642" y="323"/>
                </a:lnTo>
                <a:lnTo>
                  <a:pt x="3640" y="321"/>
                </a:lnTo>
                <a:lnTo>
                  <a:pt x="3637" y="321"/>
                </a:lnTo>
                <a:lnTo>
                  <a:pt x="3637" y="319"/>
                </a:lnTo>
                <a:lnTo>
                  <a:pt x="3635" y="319"/>
                </a:lnTo>
                <a:lnTo>
                  <a:pt x="3627" y="321"/>
                </a:lnTo>
                <a:lnTo>
                  <a:pt x="3625" y="321"/>
                </a:lnTo>
                <a:lnTo>
                  <a:pt x="3623" y="323"/>
                </a:lnTo>
                <a:lnTo>
                  <a:pt x="3623" y="327"/>
                </a:lnTo>
                <a:lnTo>
                  <a:pt x="3621" y="329"/>
                </a:lnTo>
                <a:lnTo>
                  <a:pt x="3621" y="329"/>
                </a:lnTo>
                <a:lnTo>
                  <a:pt x="3621" y="331"/>
                </a:lnTo>
                <a:lnTo>
                  <a:pt x="3623" y="331"/>
                </a:lnTo>
                <a:lnTo>
                  <a:pt x="3623" y="331"/>
                </a:lnTo>
                <a:close/>
                <a:moveTo>
                  <a:pt x="3552" y="233"/>
                </a:moveTo>
                <a:lnTo>
                  <a:pt x="3549" y="233"/>
                </a:lnTo>
                <a:lnTo>
                  <a:pt x="3549" y="233"/>
                </a:lnTo>
                <a:lnTo>
                  <a:pt x="3545" y="235"/>
                </a:lnTo>
                <a:lnTo>
                  <a:pt x="3541" y="237"/>
                </a:lnTo>
                <a:lnTo>
                  <a:pt x="3528" y="239"/>
                </a:lnTo>
                <a:lnTo>
                  <a:pt x="3520" y="241"/>
                </a:lnTo>
                <a:lnTo>
                  <a:pt x="3518" y="241"/>
                </a:lnTo>
                <a:lnTo>
                  <a:pt x="3512" y="241"/>
                </a:lnTo>
                <a:lnTo>
                  <a:pt x="3510" y="241"/>
                </a:lnTo>
                <a:lnTo>
                  <a:pt x="3503" y="239"/>
                </a:lnTo>
                <a:lnTo>
                  <a:pt x="3499" y="239"/>
                </a:lnTo>
                <a:lnTo>
                  <a:pt x="3495" y="239"/>
                </a:lnTo>
                <a:lnTo>
                  <a:pt x="3493" y="239"/>
                </a:lnTo>
                <a:lnTo>
                  <a:pt x="3493" y="241"/>
                </a:lnTo>
                <a:lnTo>
                  <a:pt x="3493" y="243"/>
                </a:lnTo>
                <a:lnTo>
                  <a:pt x="3493" y="245"/>
                </a:lnTo>
                <a:lnTo>
                  <a:pt x="3491" y="245"/>
                </a:lnTo>
                <a:lnTo>
                  <a:pt x="3491" y="245"/>
                </a:lnTo>
                <a:lnTo>
                  <a:pt x="3489" y="245"/>
                </a:lnTo>
                <a:lnTo>
                  <a:pt x="3487" y="245"/>
                </a:lnTo>
                <a:lnTo>
                  <a:pt x="3487" y="245"/>
                </a:lnTo>
                <a:lnTo>
                  <a:pt x="3480" y="245"/>
                </a:lnTo>
                <a:lnTo>
                  <a:pt x="3478" y="245"/>
                </a:lnTo>
                <a:lnTo>
                  <a:pt x="3478" y="250"/>
                </a:lnTo>
                <a:lnTo>
                  <a:pt x="3474" y="250"/>
                </a:lnTo>
                <a:lnTo>
                  <a:pt x="3468" y="252"/>
                </a:lnTo>
                <a:lnTo>
                  <a:pt x="3464" y="252"/>
                </a:lnTo>
                <a:lnTo>
                  <a:pt x="3461" y="252"/>
                </a:lnTo>
                <a:lnTo>
                  <a:pt x="3461" y="252"/>
                </a:lnTo>
                <a:lnTo>
                  <a:pt x="3457" y="254"/>
                </a:lnTo>
                <a:lnTo>
                  <a:pt x="3453" y="256"/>
                </a:lnTo>
                <a:lnTo>
                  <a:pt x="3449" y="258"/>
                </a:lnTo>
                <a:lnTo>
                  <a:pt x="3449" y="260"/>
                </a:lnTo>
                <a:lnTo>
                  <a:pt x="3449" y="260"/>
                </a:lnTo>
                <a:lnTo>
                  <a:pt x="3445" y="262"/>
                </a:lnTo>
                <a:lnTo>
                  <a:pt x="3445" y="264"/>
                </a:lnTo>
                <a:lnTo>
                  <a:pt x="3443" y="266"/>
                </a:lnTo>
                <a:lnTo>
                  <a:pt x="3443" y="266"/>
                </a:lnTo>
                <a:lnTo>
                  <a:pt x="3438" y="266"/>
                </a:lnTo>
                <a:lnTo>
                  <a:pt x="3434" y="266"/>
                </a:lnTo>
                <a:lnTo>
                  <a:pt x="3434" y="266"/>
                </a:lnTo>
                <a:lnTo>
                  <a:pt x="3432" y="266"/>
                </a:lnTo>
                <a:lnTo>
                  <a:pt x="3430" y="269"/>
                </a:lnTo>
                <a:lnTo>
                  <a:pt x="3430" y="269"/>
                </a:lnTo>
                <a:lnTo>
                  <a:pt x="3432" y="271"/>
                </a:lnTo>
                <a:lnTo>
                  <a:pt x="3428" y="275"/>
                </a:lnTo>
                <a:lnTo>
                  <a:pt x="3426" y="275"/>
                </a:lnTo>
                <a:lnTo>
                  <a:pt x="3424" y="273"/>
                </a:lnTo>
                <a:lnTo>
                  <a:pt x="3424" y="273"/>
                </a:lnTo>
                <a:lnTo>
                  <a:pt x="3422" y="273"/>
                </a:lnTo>
                <a:lnTo>
                  <a:pt x="3420" y="273"/>
                </a:lnTo>
                <a:lnTo>
                  <a:pt x="3417" y="273"/>
                </a:lnTo>
                <a:lnTo>
                  <a:pt x="3415" y="273"/>
                </a:lnTo>
                <a:lnTo>
                  <a:pt x="3417" y="275"/>
                </a:lnTo>
                <a:lnTo>
                  <a:pt x="3417" y="275"/>
                </a:lnTo>
                <a:lnTo>
                  <a:pt x="3420" y="277"/>
                </a:lnTo>
                <a:lnTo>
                  <a:pt x="3424" y="277"/>
                </a:lnTo>
                <a:lnTo>
                  <a:pt x="3426" y="279"/>
                </a:lnTo>
                <a:lnTo>
                  <a:pt x="3426" y="279"/>
                </a:lnTo>
                <a:lnTo>
                  <a:pt x="3422" y="281"/>
                </a:lnTo>
                <a:lnTo>
                  <a:pt x="3417" y="283"/>
                </a:lnTo>
                <a:lnTo>
                  <a:pt x="3413" y="287"/>
                </a:lnTo>
                <a:lnTo>
                  <a:pt x="3413" y="287"/>
                </a:lnTo>
                <a:lnTo>
                  <a:pt x="3413" y="289"/>
                </a:lnTo>
                <a:lnTo>
                  <a:pt x="3413" y="289"/>
                </a:lnTo>
                <a:lnTo>
                  <a:pt x="3415" y="289"/>
                </a:lnTo>
                <a:lnTo>
                  <a:pt x="3417" y="289"/>
                </a:lnTo>
                <a:lnTo>
                  <a:pt x="3422" y="292"/>
                </a:lnTo>
                <a:lnTo>
                  <a:pt x="3420" y="292"/>
                </a:lnTo>
                <a:lnTo>
                  <a:pt x="3411" y="294"/>
                </a:lnTo>
                <a:lnTo>
                  <a:pt x="3409" y="294"/>
                </a:lnTo>
                <a:lnTo>
                  <a:pt x="3405" y="300"/>
                </a:lnTo>
                <a:lnTo>
                  <a:pt x="3403" y="302"/>
                </a:lnTo>
                <a:lnTo>
                  <a:pt x="3403" y="302"/>
                </a:lnTo>
                <a:lnTo>
                  <a:pt x="3401" y="304"/>
                </a:lnTo>
                <a:lnTo>
                  <a:pt x="3399" y="306"/>
                </a:lnTo>
                <a:lnTo>
                  <a:pt x="3399" y="306"/>
                </a:lnTo>
                <a:lnTo>
                  <a:pt x="3396" y="308"/>
                </a:lnTo>
                <a:lnTo>
                  <a:pt x="3392" y="308"/>
                </a:lnTo>
                <a:lnTo>
                  <a:pt x="3390" y="310"/>
                </a:lnTo>
                <a:lnTo>
                  <a:pt x="3388" y="310"/>
                </a:lnTo>
                <a:lnTo>
                  <a:pt x="3386" y="313"/>
                </a:lnTo>
                <a:lnTo>
                  <a:pt x="3388" y="315"/>
                </a:lnTo>
                <a:lnTo>
                  <a:pt x="3392" y="319"/>
                </a:lnTo>
                <a:lnTo>
                  <a:pt x="3392" y="321"/>
                </a:lnTo>
                <a:lnTo>
                  <a:pt x="3394" y="323"/>
                </a:lnTo>
                <a:lnTo>
                  <a:pt x="3399" y="321"/>
                </a:lnTo>
                <a:lnTo>
                  <a:pt x="3401" y="321"/>
                </a:lnTo>
                <a:lnTo>
                  <a:pt x="3405" y="321"/>
                </a:lnTo>
                <a:lnTo>
                  <a:pt x="3409" y="323"/>
                </a:lnTo>
                <a:lnTo>
                  <a:pt x="3413" y="323"/>
                </a:lnTo>
                <a:lnTo>
                  <a:pt x="3420" y="323"/>
                </a:lnTo>
                <a:lnTo>
                  <a:pt x="3422" y="325"/>
                </a:lnTo>
                <a:lnTo>
                  <a:pt x="3426" y="325"/>
                </a:lnTo>
                <a:lnTo>
                  <a:pt x="3428" y="325"/>
                </a:lnTo>
                <a:lnTo>
                  <a:pt x="3432" y="323"/>
                </a:lnTo>
                <a:lnTo>
                  <a:pt x="3436" y="319"/>
                </a:lnTo>
                <a:lnTo>
                  <a:pt x="3440" y="317"/>
                </a:lnTo>
                <a:lnTo>
                  <a:pt x="3440" y="315"/>
                </a:lnTo>
                <a:lnTo>
                  <a:pt x="3440" y="313"/>
                </a:lnTo>
                <a:lnTo>
                  <a:pt x="3438" y="310"/>
                </a:lnTo>
                <a:lnTo>
                  <a:pt x="3438" y="310"/>
                </a:lnTo>
                <a:lnTo>
                  <a:pt x="3440" y="310"/>
                </a:lnTo>
                <a:lnTo>
                  <a:pt x="3443" y="313"/>
                </a:lnTo>
                <a:lnTo>
                  <a:pt x="3443" y="313"/>
                </a:lnTo>
                <a:lnTo>
                  <a:pt x="3445" y="313"/>
                </a:lnTo>
                <a:lnTo>
                  <a:pt x="3445" y="310"/>
                </a:lnTo>
                <a:lnTo>
                  <a:pt x="3447" y="310"/>
                </a:lnTo>
                <a:lnTo>
                  <a:pt x="3447" y="308"/>
                </a:lnTo>
                <a:lnTo>
                  <a:pt x="3445" y="306"/>
                </a:lnTo>
                <a:lnTo>
                  <a:pt x="3445" y="306"/>
                </a:lnTo>
                <a:lnTo>
                  <a:pt x="3455" y="302"/>
                </a:lnTo>
                <a:lnTo>
                  <a:pt x="3457" y="300"/>
                </a:lnTo>
                <a:lnTo>
                  <a:pt x="3457" y="298"/>
                </a:lnTo>
                <a:lnTo>
                  <a:pt x="3457" y="296"/>
                </a:lnTo>
                <a:lnTo>
                  <a:pt x="3455" y="294"/>
                </a:lnTo>
                <a:lnTo>
                  <a:pt x="3455" y="292"/>
                </a:lnTo>
                <a:lnTo>
                  <a:pt x="3455" y="292"/>
                </a:lnTo>
                <a:lnTo>
                  <a:pt x="3461" y="292"/>
                </a:lnTo>
                <a:lnTo>
                  <a:pt x="3464" y="292"/>
                </a:lnTo>
                <a:lnTo>
                  <a:pt x="3464" y="292"/>
                </a:lnTo>
                <a:lnTo>
                  <a:pt x="3464" y="289"/>
                </a:lnTo>
                <a:lnTo>
                  <a:pt x="3466" y="287"/>
                </a:lnTo>
                <a:lnTo>
                  <a:pt x="3466" y="287"/>
                </a:lnTo>
                <a:lnTo>
                  <a:pt x="3466" y="285"/>
                </a:lnTo>
                <a:lnTo>
                  <a:pt x="3472" y="287"/>
                </a:lnTo>
                <a:lnTo>
                  <a:pt x="3472" y="287"/>
                </a:lnTo>
                <a:lnTo>
                  <a:pt x="3474" y="287"/>
                </a:lnTo>
                <a:lnTo>
                  <a:pt x="3474" y="287"/>
                </a:lnTo>
                <a:lnTo>
                  <a:pt x="3474" y="285"/>
                </a:lnTo>
                <a:lnTo>
                  <a:pt x="3474" y="285"/>
                </a:lnTo>
                <a:lnTo>
                  <a:pt x="3476" y="285"/>
                </a:lnTo>
                <a:lnTo>
                  <a:pt x="3478" y="285"/>
                </a:lnTo>
                <a:lnTo>
                  <a:pt x="3480" y="283"/>
                </a:lnTo>
                <a:lnTo>
                  <a:pt x="3480" y="281"/>
                </a:lnTo>
                <a:lnTo>
                  <a:pt x="3482" y="281"/>
                </a:lnTo>
                <a:lnTo>
                  <a:pt x="3484" y="279"/>
                </a:lnTo>
                <a:lnTo>
                  <a:pt x="3484" y="279"/>
                </a:lnTo>
                <a:lnTo>
                  <a:pt x="3480" y="279"/>
                </a:lnTo>
                <a:lnTo>
                  <a:pt x="3480" y="277"/>
                </a:lnTo>
                <a:lnTo>
                  <a:pt x="3484" y="275"/>
                </a:lnTo>
                <a:lnTo>
                  <a:pt x="3484" y="275"/>
                </a:lnTo>
                <a:lnTo>
                  <a:pt x="3487" y="275"/>
                </a:lnTo>
                <a:lnTo>
                  <a:pt x="3487" y="275"/>
                </a:lnTo>
                <a:lnTo>
                  <a:pt x="3489" y="275"/>
                </a:lnTo>
                <a:lnTo>
                  <a:pt x="3491" y="273"/>
                </a:lnTo>
                <a:lnTo>
                  <a:pt x="3493" y="271"/>
                </a:lnTo>
                <a:lnTo>
                  <a:pt x="3495" y="269"/>
                </a:lnTo>
                <a:lnTo>
                  <a:pt x="3497" y="269"/>
                </a:lnTo>
                <a:lnTo>
                  <a:pt x="3499" y="269"/>
                </a:lnTo>
                <a:lnTo>
                  <a:pt x="3501" y="269"/>
                </a:lnTo>
                <a:lnTo>
                  <a:pt x="3508" y="264"/>
                </a:lnTo>
                <a:lnTo>
                  <a:pt x="3520" y="260"/>
                </a:lnTo>
                <a:lnTo>
                  <a:pt x="3524" y="260"/>
                </a:lnTo>
                <a:lnTo>
                  <a:pt x="3531" y="258"/>
                </a:lnTo>
                <a:lnTo>
                  <a:pt x="3533" y="258"/>
                </a:lnTo>
                <a:lnTo>
                  <a:pt x="3539" y="256"/>
                </a:lnTo>
                <a:lnTo>
                  <a:pt x="3545" y="254"/>
                </a:lnTo>
                <a:lnTo>
                  <a:pt x="3552" y="254"/>
                </a:lnTo>
                <a:lnTo>
                  <a:pt x="3558" y="252"/>
                </a:lnTo>
                <a:lnTo>
                  <a:pt x="3568" y="250"/>
                </a:lnTo>
                <a:lnTo>
                  <a:pt x="3572" y="248"/>
                </a:lnTo>
                <a:lnTo>
                  <a:pt x="3577" y="245"/>
                </a:lnTo>
                <a:lnTo>
                  <a:pt x="3581" y="245"/>
                </a:lnTo>
                <a:lnTo>
                  <a:pt x="3583" y="243"/>
                </a:lnTo>
                <a:lnTo>
                  <a:pt x="3589" y="241"/>
                </a:lnTo>
                <a:lnTo>
                  <a:pt x="3596" y="239"/>
                </a:lnTo>
                <a:lnTo>
                  <a:pt x="3596" y="239"/>
                </a:lnTo>
                <a:lnTo>
                  <a:pt x="3602" y="235"/>
                </a:lnTo>
                <a:lnTo>
                  <a:pt x="3606" y="231"/>
                </a:lnTo>
                <a:lnTo>
                  <a:pt x="3606" y="231"/>
                </a:lnTo>
                <a:lnTo>
                  <a:pt x="3606" y="229"/>
                </a:lnTo>
                <a:lnTo>
                  <a:pt x="3606" y="227"/>
                </a:lnTo>
                <a:lnTo>
                  <a:pt x="3606" y="227"/>
                </a:lnTo>
                <a:lnTo>
                  <a:pt x="3606" y="224"/>
                </a:lnTo>
                <a:lnTo>
                  <a:pt x="3604" y="222"/>
                </a:lnTo>
                <a:lnTo>
                  <a:pt x="3600" y="220"/>
                </a:lnTo>
                <a:lnTo>
                  <a:pt x="3593" y="218"/>
                </a:lnTo>
                <a:lnTo>
                  <a:pt x="3587" y="218"/>
                </a:lnTo>
                <a:lnTo>
                  <a:pt x="3585" y="218"/>
                </a:lnTo>
                <a:lnTo>
                  <a:pt x="3583" y="220"/>
                </a:lnTo>
                <a:lnTo>
                  <a:pt x="3577" y="220"/>
                </a:lnTo>
                <a:lnTo>
                  <a:pt x="3568" y="224"/>
                </a:lnTo>
                <a:lnTo>
                  <a:pt x="3564" y="227"/>
                </a:lnTo>
                <a:lnTo>
                  <a:pt x="3564" y="229"/>
                </a:lnTo>
                <a:lnTo>
                  <a:pt x="3562" y="231"/>
                </a:lnTo>
                <a:lnTo>
                  <a:pt x="3560" y="231"/>
                </a:lnTo>
                <a:lnTo>
                  <a:pt x="3558" y="231"/>
                </a:lnTo>
                <a:lnTo>
                  <a:pt x="3558" y="231"/>
                </a:lnTo>
                <a:lnTo>
                  <a:pt x="3554" y="233"/>
                </a:lnTo>
                <a:lnTo>
                  <a:pt x="3552" y="233"/>
                </a:lnTo>
                <a:close/>
                <a:moveTo>
                  <a:pt x="3355" y="359"/>
                </a:moveTo>
                <a:lnTo>
                  <a:pt x="3355" y="361"/>
                </a:lnTo>
                <a:lnTo>
                  <a:pt x="3352" y="363"/>
                </a:lnTo>
                <a:lnTo>
                  <a:pt x="3352" y="365"/>
                </a:lnTo>
                <a:lnTo>
                  <a:pt x="3352" y="367"/>
                </a:lnTo>
                <a:lnTo>
                  <a:pt x="3355" y="369"/>
                </a:lnTo>
                <a:lnTo>
                  <a:pt x="3355" y="371"/>
                </a:lnTo>
                <a:lnTo>
                  <a:pt x="3357" y="373"/>
                </a:lnTo>
                <a:lnTo>
                  <a:pt x="3359" y="373"/>
                </a:lnTo>
                <a:lnTo>
                  <a:pt x="3361" y="375"/>
                </a:lnTo>
                <a:lnTo>
                  <a:pt x="3363" y="373"/>
                </a:lnTo>
                <a:lnTo>
                  <a:pt x="3367" y="373"/>
                </a:lnTo>
                <a:lnTo>
                  <a:pt x="3371" y="373"/>
                </a:lnTo>
                <a:lnTo>
                  <a:pt x="3373" y="373"/>
                </a:lnTo>
                <a:lnTo>
                  <a:pt x="3382" y="373"/>
                </a:lnTo>
                <a:lnTo>
                  <a:pt x="3382" y="373"/>
                </a:lnTo>
                <a:lnTo>
                  <a:pt x="3380" y="373"/>
                </a:lnTo>
                <a:lnTo>
                  <a:pt x="3380" y="375"/>
                </a:lnTo>
                <a:lnTo>
                  <a:pt x="3382" y="378"/>
                </a:lnTo>
                <a:lnTo>
                  <a:pt x="3384" y="378"/>
                </a:lnTo>
                <a:lnTo>
                  <a:pt x="3384" y="378"/>
                </a:lnTo>
                <a:lnTo>
                  <a:pt x="3384" y="380"/>
                </a:lnTo>
                <a:lnTo>
                  <a:pt x="3388" y="382"/>
                </a:lnTo>
                <a:lnTo>
                  <a:pt x="3392" y="384"/>
                </a:lnTo>
                <a:lnTo>
                  <a:pt x="3392" y="384"/>
                </a:lnTo>
                <a:lnTo>
                  <a:pt x="3388" y="384"/>
                </a:lnTo>
                <a:lnTo>
                  <a:pt x="3388" y="384"/>
                </a:lnTo>
                <a:lnTo>
                  <a:pt x="3388" y="386"/>
                </a:lnTo>
                <a:lnTo>
                  <a:pt x="3386" y="384"/>
                </a:lnTo>
                <a:lnTo>
                  <a:pt x="3384" y="386"/>
                </a:lnTo>
                <a:lnTo>
                  <a:pt x="3384" y="386"/>
                </a:lnTo>
                <a:lnTo>
                  <a:pt x="3384" y="388"/>
                </a:lnTo>
                <a:lnTo>
                  <a:pt x="3384" y="390"/>
                </a:lnTo>
                <a:lnTo>
                  <a:pt x="3382" y="390"/>
                </a:lnTo>
                <a:lnTo>
                  <a:pt x="3382" y="390"/>
                </a:lnTo>
                <a:lnTo>
                  <a:pt x="3386" y="392"/>
                </a:lnTo>
                <a:lnTo>
                  <a:pt x="3392" y="392"/>
                </a:lnTo>
                <a:lnTo>
                  <a:pt x="3394" y="394"/>
                </a:lnTo>
                <a:lnTo>
                  <a:pt x="3396" y="394"/>
                </a:lnTo>
                <a:lnTo>
                  <a:pt x="3399" y="394"/>
                </a:lnTo>
                <a:lnTo>
                  <a:pt x="3399" y="394"/>
                </a:lnTo>
                <a:lnTo>
                  <a:pt x="3399" y="394"/>
                </a:lnTo>
                <a:lnTo>
                  <a:pt x="3403" y="394"/>
                </a:lnTo>
                <a:lnTo>
                  <a:pt x="3405" y="396"/>
                </a:lnTo>
                <a:lnTo>
                  <a:pt x="3407" y="396"/>
                </a:lnTo>
                <a:lnTo>
                  <a:pt x="3415" y="394"/>
                </a:lnTo>
                <a:lnTo>
                  <a:pt x="3415" y="396"/>
                </a:lnTo>
                <a:lnTo>
                  <a:pt x="3415" y="396"/>
                </a:lnTo>
                <a:lnTo>
                  <a:pt x="3415" y="396"/>
                </a:lnTo>
                <a:lnTo>
                  <a:pt x="3417" y="396"/>
                </a:lnTo>
                <a:lnTo>
                  <a:pt x="3417" y="396"/>
                </a:lnTo>
                <a:lnTo>
                  <a:pt x="3420" y="396"/>
                </a:lnTo>
                <a:lnTo>
                  <a:pt x="3422" y="396"/>
                </a:lnTo>
                <a:lnTo>
                  <a:pt x="3422" y="396"/>
                </a:lnTo>
                <a:lnTo>
                  <a:pt x="3426" y="398"/>
                </a:lnTo>
                <a:lnTo>
                  <a:pt x="3426" y="398"/>
                </a:lnTo>
                <a:lnTo>
                  <a:pt x="3428" y="398"/>
                </a:lnTo>
                <a:lnTo>
                  <a:pt x="3426" y="396"/>
                </a:lnTo>
                <a:lnTo>
                  <a:pt x="3424" y="396"/>
                </a:lnTo>
                <a:lnTo>
                  <a:pt x="3424" y="394"/>
                </a:lnTo>
                <a:lnTo>
                  <a:pt x="3424" y="394"/>
                </a:lnTo>
                <a:lnTo>
                  <a:pt x="3426" y="394"/>
                </a:lnTo>
                <a:lnTo>
                  <a:pt x="3428" y="394"/>
                </a:lnTo>
                <a:lnTo>
                  <a:pt x="3428" y="396"/>
                </a:lnTo>
                <a:lnTo>
                  <a:pt x="3428" y="396"/>
                </a:lnTo>
                <a:lnTo>
                  <a:pt x="3436" y="398"/>
                </a:lnTo>
                <a:lnTo>
                  <a:pt x="3436" y="396"/>
                </a:lnTo>
                <a:lnTo>
                  <a:pt x="3436" y="396"/>
                </a:lnTo>
                <a:lnTo>
                  <a:pt x="3440" y="396"/>
                </a:lnTo>
                <a:lnTo>
                  <a:pt x="3443" y="394"/>
                </a:lnTo>
                <a:lnTo>
                  <a:pt x="3440" y="392"/>
                </a:lnTo>
                <a:lnTo>
                  <a:pt x="3440" y="392"/>
                </a:lnTo>
                <a:lnTo>
                  <a:pt x="3434" y="390"/>
                </a:lnTo>
                <a:lnTo>
                  <a:pt x="3432" y="388"/>
                </a:lnTo>
                <a:lnTo>
                  <a:pt x="3426" y="384"/>
                </a:lnTo>
                <a:lnTo>
                  <a:pt x="3420" y="378"/>
                </a:lnTo>
                <a:lnTo>
                  <a:pt x="3415" y="373"/>
                </a:lnTo>
                <a:lnTo>
                  <a:pt x="3413" y="369"/>
                </a:lnTo>
                <a:lnTo>
                  <a:pt x="3413" y="367"/>
                </a:lnTo>
                <a:lnTo>
                  <a:pt x="3411" y="365"/>
                </a:lnTo>
                <a:lnTo>
                  <a:pt x="3409" y="363"/>
                </a:lnTo>
                <a:lnTo>
                  <a:pt x="3409" y="361"/>
                </a:lnTo>
                <a:lnTo>
                  <a:pt x="3411" y="357"/>
                </a:lnTo>
                <a:lnTo>
                  <a:pt x="3411" y="357"/>
                </a:lnTo>
                <a:lnTo>
                  <a:pt x="3411" y="354"/>
                </a:lnTo>
                <a:lnTo>
                  <a:pt x="3411" y="352"/>
                </a:lnTo>
                <a:lnTo>
                  <a:pt x="3411" y="350"/>
                </a:lnTo>
                <a:lnTo>
                  <a:pt x="3409" y="350"/>
                </a:lnTo>
                <a:lnTo>
                  <a:pt x="3409" y="348"/>
                </a:lnTo>
                <a:lnTo>
                  <a:pt x="3411" y="346"/>
                </a:lnTo>
                <a:lnTo>
                  <a:pt x="3411" y="346"/>
                </a:lnTo>
                <a:lnTo>
                  <a:pt x="3411" y="344"/>
                </a:lnTo>
                <a:lnTo>
                  <a:pt x="3413" y="344"/>
                </a:lnTo>
                <a:lnTo>
                  <a:pt x="3415" y="342"/>
                </a:lnTo>
                <a:lnTo>
                  <a:pt x="3415" y="342"/>
                </a:lnTo>
                <a:lnTo>
                  <a:pt x="3415" y="340"/>
                </a:lnTo>
                <a:lnTo>
                  <a:pt x="3415" y="340"/>
                </a:lnTo>
                <a:lnTo>
                  <a:pt x="3420" y="340"/>
                </a:lnTo>
                <a:lnTo>
                  <a:pt x="3422" y="338"/>
                </a:lnTo>
                <a:lnTo>
                  <a:pt x="3422" y="338"/>
                </a:lnTo>
                <a:lnTo>
                  <a:pt x="3422" y="336"/>
                </a:lnTo>
                <a:lnTo>
                  <a:pt x="3422" y="333"/>
                </a:lnTo>
                <a:lnTo>
                  <a:pt x="3422" y="331"/>
                </a:lnTo>
                <a:lnTo>
                  <a:pt x="3424" y="329"/>
                </a:lnTo>
                <a:lnTo>
                  <a:pt x="3424" y="329"/>
                </a:lnTo>
                <a:lnTo>
                  <a:pt x="3426" y="327"/>
                </a:lnTo>
                <a:lnTo>
                  <a:pt x="3424" y="327"/>
                </a:lnTo>
                <a:lnTo>
                  <a:pt x="3422" y="327"/>
                </a:lnTo>
                <a:lnTo>
                  <a:pt x="3415" y="325"/>
                </a:lnTo>
                <a:lnTo>
                  <a:pt x="3409" y="325"/>
                </a:lnTo>
                <a:lnTo>
                  <a:pt x="3407" y="323"/>
                </a:lnTo>
                <a:lnTo>
                  <a:pt x="3403" y="323"/>
                </a:lnTo>
                <a:lnTo>
                  <a:pt x="3401" y="323"/>
                </a:lnTo>
                <a:lnTo>
                  <a:pt x="3401" y="323"/>
                </a:lnTo>
                <a:lnTo>
                  <a:pt x="3394" y="325"/>
                </a:lnTo>
                <a:lnTo>
                  <a:pt x="3392" y="325"/>
                </a:lnTo>
                <a:lnTo>
                  <a:pt x="3392" y="325"/>
                </a:lnTo>
                <a:lnTo>
                  <a:pt x="3388" y="325"/>
                </a:lnTo>
                <a:lnTo>
                  <a:pt x="3386" y="325"/>
                </a:lnTo>
                <a:lnTo>
                  <a:pt x="3384" y="327"/>
                </a:lnTo>
                <a:lnTo>
                  <a:pt x="3384" y="327"/>
                </a:lnTo>
                <a:lnTo>
                  <a:pt x="3380" y="327"/>
                </a:lnTo>
                <a:lnTo>
                  <a:pt x="3380" y="329"/>
                </a:lnTo>
                <a:lnTo>
                  <a:pt x="3378" y="329"/>
                </a:lnTo>
                <a:lnTo>
                  <a:pt x="3378" y="331"/>
                </a:lnTo>
                <a:lnTo>
                  <a:pt x="3380" y="333"/>
                </a:lnTo>
                <a:lnTo>
                  <a:pt x="3380" y="333"/>
                </a:lnTo>
                <a:lnTo>
                  <a:pt x="3382" y="336"/>
                </a:lnTo>
                <a:lnTo>
                  <a:pt x="3380" y="336"/>
                </a:lnTo>
                <a:lnTo>
                  <a:pt x="3378" y="336"/>
                </a:lnTo>
                <a:lnTo>
                  <a:pt x="3376" y="336"/>
                </a:lnTo>
                <a:lnTo>
                  <a:pt x="3373" y="336"/>
                </a:lnTo>
                <a:lnTo>
                  <a:pt x="3373" y="338"/>
                </a:lnTo>
                <a:lnTo>
                  <a:pt x="3369" y="340"/>
                </a:lnTo>
                <a:lnTo>
                  <a:pt x="3369" y="340"/>
                </a:lnTo>
                <a:lnTo>
                  <a:pt x="3369" y="340"/>
                </a:lnTo>
                <a:lnTo>
                  <a:pt x="3369" y="342"/>
                </a:lnTo>
                <a:lnTo>
                  <a:pt x="3371" y="342"/>
                </a:lnTo>
                <a:lnTo>
                  <a:pt x="3373" y="342"/>
                </a:lnTo>
                <a:lnTo>
                  <a:pt x="3373" y="344"/>
                </a:lnTo>
                <a:lnTo>
                  <a:pt x="3373" y="344"/>
                </a:lnTo>
                <a:lnTo>
                  <a:pt x="3373" y="346"/>
                </a:lnTo>
                <a:lnTo>
                  <a:pt x="3371" y="348"/>
                </a:lnTo>
                <a:lnTo>
                  <a:pt x="3371" y="348"/>
                </a:lnTo>
                <a:lnTo>
                  <a:pt x="3371" y="350"/>
                </a:lnTo>
                <a:lnTo>
                  <a:pt x="3371" y="352"/>
                </a:lnTo>
                <a:lnTo>
                  <a:pt x="3369" y="352"/>
                </a:lnTo>
                <a:lnTo>
                  <a:pt x="3369" y="352"/>
                </a:lnTo>
                <a:lnTo>
                  <a:pt x="3367" y="354"/>
                </a:lnTo>
                <a:lnTo>
                  <a:pt x="3367" y="354"/>
                </a:lnTo>
                <a:lnTo>
                  <a:pt x="3365" y="357"/>
                </a:lnTo>
                <a:lnTo>
                  <a:pt x="3365" y="357"/>
                </a:lnTo>
                <a:lnTo>
                  <a:pt x="3363" y="357"/>
                </a:lnTo>
                <a:lnTo>
                  <a:pt x="3359" y="357"/>
                </a:lnTo>
                <a:lnTo>
                  <a:pt x="3359" y="357"/>
                </a:lnTo>
                <a:lnTo>
                  <a:pt x="3357" y="359"/>
                </a:lnTo>
                <a:lnTo>
                  <a:pt x="3355" y="359"/>
                </a:lnTo>
                <a:close/>
                <a:moveTo>
                  <a:pt x="3461" y="124"/>
                </a:moveTo>
                <a:lnTo>
                  <a:pt x="3464" y="126"/>
                </a:lnTo>
                <a:lnTo>
                  <a:pt x="3466" y="126"/>
                </a:lnTo>
                <a:lnTo>
                  <a:pt x="3466" y="126"/>
                </a:lnTo>
                <a:lnTo>
                  <a:pt x="3468" y="126"/>
                </a:lnTo>
                <a:lnTo>
                  <a:pt x="3472" y="126"/>
                </a:lnTo>
                <a:lnTo>
                  <a:pt x="3476" y="124"/>
                </a:lnTo>
                <a:lnTo>
                  <a:pt x="3474" y="122"/>
                </a:lnTo>
                <a:lnTo>
                  <a:pt x="3470" y="120"/>
                </a:lnTo>
                <a:lnTo>
                  <a:pt x="3461" y="122"/>
                </a:lnTo>
                <a:lnTo>
                  <a:pt x="3461" y="122"/>
                </a:lnTo>
                <a:lnTo>
                  <a:pt x="3461" y="124"/>
                </a:lnTo>
                <a:close/>
                <a:moveTo>
                  <a:pt x="3570" y="392"/>
                </a:moveTo>
                <a:lnTo>
                  <a:pt x="3570" y="394"/>
                </a:lnTo>
                <a:lnTo>
                  <a:pt x="3570" y="394"/>
                </a:lnTo>
                <a:lnTo>
                  <a:pt x="3570" y="396"/>
                </a:lnTo>
                <a:lnTo>
                  <a:pt x="3570" y="398"/>
                </a:lnTo>
                <a:lnTo>
                  <a:pt x="3570" y="401"/>
                </a:lnTo>
                <a:lnTo>
                  <a:pt x="3572" y="401"/>
                </a:lnTo>
                <a:lnTo>
                  <a:pt x="3572" y="398"/>
                </a:lnTo>
                <a:lnTo>
                  <a:pt x="3570" y="394"/>
                </a:lnTo>
                <a:lnTo>
                  <a:pt x="3570" y="392"/>
                </a:lnTo>
                <a:lnTo>
                  <a:pt x="3570" y="392"/>
                </a:lnTo>
                <a:close/>
                <a:moveTo>
                  <a:pt x="3396" y="99"/>
                </a:moveTo>
                <a:lnTo>
                  <a:pt x="3399" y="99"/>
                </a:lnTo>
                <a:lnTo>
                  <a:pt x="3399" y="99"/>
                </a:lnTo>
                <a:lnTo>
                  <a:pt x="3401" y="99"/>
                </a:lnTo>
                <a:lnTo>
                  <a:pt x="3407" y="99"/>
                </a:lnTo>
                <a:lnTo>
                  <a:pt x="3413" y="101"/>
                </a:lnTo>
                <a:lnTo>
                  <a:pt x="3415" y="103"/>
                </a:lnTo>
                <a:lnTo>
                  <a:pt x="3417" y="103"/>
                </a:lnTo>
                <a:lnTo>
                  <a:pt x="3424" y="103"/>
                </a:lnTo>
                <a:lnTo>
                  <a:pt x="3430" y="103"/>
                </a:lnTo>
                <a:lnTo>
                  <a:pt x="3443" y="99"/>
                </a:lnTo>
                <a:lnTo>
                  <a:pt x="3443" y="99"/>
                </a:lnTo>
                <a:lnTo>
                  <a:pt x="3443" y="97"/>
                </a:lnTo>
                <a:lnTo>
                  <a:pt x="3432" y="95"/>
                </a:lnTo>
                <a:lnTo>
                  <a:pt x="3426" y="90"/>
                </a:lnTo>
                <a:lnTo>
                  <a:pt x="3422" y="90"/>
                </a:lnTo>
                <a:lnTo>
                  <a:pt x="3411" y="90"/>
                </a:lnTo>
                <a:lnTo>
                  <a:pt x="3401" y="86"/>
                </a:lnTo>
                <a:lnTo>
                  <a:pt x="3399" y="86"/>
                </a:lnTo>
                <a:lnTo>
                  <a:pt x="3396" y="92"/>
                </a:lnTo>
                <a:lnTo>
                  <a:pt x="3394" y="95"/>
                </a:lnTo>
                <a:lnTo>
                  <a:pt x="3394" y="95"/>
                </a:lnTo>
                <a:lnTo>
                  <a:pt x="3390" y="95"/>
                </a:lnTo>
                <a:lnTo>
                  <a:pt x="3390" y="97"/>
                </a:lnTo>
                <a:lnTo>
                  <a:pt x="3396" y="99"/>
                </a:lnTo>
                <a:close/>
                <a:moveTo>
                  <a:pt x="3686" y="336"/>
                </a:moveTo>
                <a:lnTo>
                  <a:pt x="3688" y="336"/>
                </a:lnTo>
                <a:lnTo>
                  <a:pt x="3690" y="338"/>
                </a:lnTo>
                <a:lnTo>
                  <a:pt x="3690" y="338"/>
                </a:lnTo>
                <a:lnTo>
                  <a:pt x="3690" y="336"/>
                </a:lnTo>
                <a:lnTo>
                  <a:pt x="3690" y="336"/>
                </a:lnTo>
                <a:lnTo>
                  <a:pt x="3690" y="333"/>
                </a:lnTo>
                <a:lnTo>
                  <a:pt x="3690" y="331"/>
                </a:lnTo>
                <a:lnTo>
                  <a:pt x="3694" y="331"/>
                </a:lnTo>
                <a:lnTo>
                  <a:pt x="3690" y="331"/>
                </a:lnTo>
                <a:lnTo>
                  <a:pt x="3688" y="329"/>
                </a:lnTo>
                <a:lnTo>
                  <a:pt x="3686" y="329"/>
                </a:lnTo>
                <a:lnTo>
                  <a:pt x="3684" y="329"/>
                </a:lnTo>
                <a:lnTo>
                  <a:pt x="3681" y="331"/>
                </a:lnTo>
                <a:lnTo>
                  <a:pt x="3681" y="333"/>
                </a:lnTo>
                <a:lnTo>
                  <a:pt x="3681" y="333"/>
                </a:lnTo>
                <a:lnTo>
                  <a:pt x="3686" y="336"/>
                </a:lnTo>
                <a:close/>
                <a:moveTo>
                  <a:pt x="3522" y="92"/>
                </a:moveTo>
                <a:lnTo>
                  <a:pt x="3518" y="95"/>
                </a:lnTo>
                <a:lnTo>
                  <a:pt x="3514" y="97"/>
                </a:lnTo>
                <a:lnTo>
                  <a:pt x="3514" y="97"/>
                </a:lnTo>
                <a:lnTo>
                  <a:pt x="3516" y="99"/>
                </a:lnTo>
                <a:lnTo>
                  <a:pt x="3520" y="101"/>
                </a:lnTo>
                <a:lnTo>
                  <a:pt x="3522" y="101"/>
                </a:lnTo>
                <a:lnTo>
                  <a:pt x="3526" y="101"/>
                </a:lnTo>
                <a:lnTo>
                  <a:pt x="3543" y="99"/>
                </a:lnTo>
                <a:lnTo>
                  <a:pt x="3549" y="97"/>
                </a:lnTo>
                <a:lnTo>
                  <a:pt x="3556" y="92"/>
                </a:lnTo>
                <a:lnTo>
                  <a:pt x="3556" y="92"/>
                </a:lnTo>
                <a:lnTo>
                  <a:pt x="3554" y="90"/>
                </a:lnTo>
                <a:lnTo>
                  <a:pt x="3556" y="88"/>
                </a:lnTo>
                <a:lnTo>
                  <a:pt x="3554" y="88"/>
                </a:lnTo>
                <a:lnTo>
                  <a:pt x="3552" y="86"/>
                </a:lnTo>
                <a:lnTo>
                  <a:pt x="3549" y="86"/>
                </a:lnTo>
                <a:lnTo>
                  <a:pt x="3547" y="84"/>
                </a:lnTo>
                <a:lnTo>
                  <a:pt x="3543" y="84"/>
                </a:lnTo>
                <a:lnTo>
                  <a:pt x="3539" y="84"/>
                </a:lnTo>
                <a:lnTo>
                  <a:pt x="3539" y="86"/>
                </a:lnTo>
                <a:lnTo>
                  <a:pt x="3539" y="88"/>
                </a:lnTo>
                <a:lnTo>
                  <a:pt x="3537" y="90"/>
                </a:lnTo>
                <a:lnTo>
                  <a:pt x="3537" y="90"/>
                </a:lnTo>
                <a:lnTo>
                  <a:pt x="3533" y="92"/>
                </a:lnTo>
                <a:lnTo>
                  <a:pt x="3528" y="92"/>
                </a:lnTo>
                <a:lnTo>
                  <a:pt x="3522" y="92"/>
                </a:lnTo>
                <a:close/>
                <a:moveTo>
                  <a:pt x="3415" y="84"/>
                </a:moveTo>
                <a:lnTo>
                  <a:pt x="3422" y="84"/>
                </a:lnTo>
                <a:lnTo>
                  <a:pt x="3424" y="84"/>
                </a:lnTo>
                <a:lnTo>
                  <a:pt x="3426" y="84"/>
                </a:lnTo>
                <a:lnTo>
                  <a:pt x="3428" y="84"/>
                </a:lnTo>
                <a:lnTo>
                  <a:pt x="3430" y="82"/>
                </a:lnTo>
                <a:lnTo>
                  <a:pt x="3436" y="84"/>
                </a:lnTo>
                <a:lnTo>
                  <a:pt x="3440" y="86"/>
                </a:lnTo>
                <a:lnTo>
                  <a:pt x="3445" y="86"/>
                </a:lnTo>
                <a:lnTo>
                  <a:pt x="3447" y="84"/>
                </a:lnTo>
                <a:lnTo>
                  <a:pt x="3449" y="82"/>
                </a:lnTo>
                <a:lnTo>
                  <a:pt x="3447" y="80"/>
                </a:lnTo>
                <a:lnTo>
                  <a:pt x="3447" y="78"/>
                </a:lnTo>
                <a:lnTo>
                  <a:pt x="3453" y="78"/>
                </a:lnTo>
                <a:lnTo>
                  <a:pt x="3455" y="78"/>
                </a:lnTo>
                <a:lnTo>
                  <a:pt x="3455" y="76"/>
                </a:lnTo>
                <a:lnTo>
                  <a:pt x="3449" y="74"/>
                </a:lnTo>
                <a:lnTo>
                  <a:pt x="3447" y="74"/>
                </a:lnTo>
                <a:lnTo>
                  <a:pt x="3445" y="71"/>
                </a:lnTo>
                <a:lnTo>
                  <a:pt x="3445" y="71"/>
                </a:lnTo>
                <a:lnTo>
                  <a:pt x="3440" y="71"/>
                </a:lnTo>
                <a:lnTo>
                  <a:pt x="3438" y="74"/>
                </a:lnTo>
                <a:lnTo>
                  <a:pt x="3434" y="74"/>
                </a:lnTo>
                <a:lnTo>
                  <a:pt x="3432" y="74"/>
                </a:lnTo>
                <a:lnTo>
                  <a:pt x="3430" y="76"/>
                </a:lnTo>
                <a:lnTo>
                  <a:pt x="3426" y="78"/>
                </a:lnTo>
                <a:lnTo>
                  <a:pt x="3422" y="80"/>
                </a:lnTo>
                <a:lnTo>
                  <a:pt x="3415" y="80"/>
                </a:lnTo>
                <a:lnTo>
                  <a:pt x="3411" y="80"/>
                </a:lnTo>
                <a:lnTo>
                  <a:pt x="3413" y="84"/>
                </a:lnTo>
                <a:lnTo>
                  <a:pt x="3415" y="84"/>
                </a:lnTo>
                <a:close/>
                <a:moveTo>
                  <a:pt x="3369" y="118"/>
                </a:moveTo>
                <a:lnTo>
                  <a:pt x="3369" y="118"/>
                </a:lnTo>
                <a:lnTo>
                  <a:pt x="3369" y="118"/>
                </a:lnTo>
                <a:lnTo>
                  <a:pt x="3373" y="118"/>
                </a:lnTo>
                <a:lnTo>
                  <a:pt x="3384" y="118"/>
                </a:lnTo>
                <a:lnTo>
                  <a:pt x="3386" y="118"/>
                </a:lnTo>
                <a:lnTo>
                  <a:pt x="3386" y="118"/>
                </a:lnTo>
                <a:lnTo>
                  <a:pt x="3388" y="115"/>
                </a:lnTo>
                <a:lnTo>
                  <a:pt x="3382" y="113"/>
                </a:lnTo>
                <a:lnTo>
                  <a:pt x="3380" y="111"/>
                </a:lnTo>
                <a:lnTo>
                  <a:pt x="3380" y="111"/>
                </a:lnTo>
                <a:lnTo>
                  <a:pt x="3378" y="111"/>
                </a:lnTo>
                <a:lnTo>
                  <a:pt x="3373" y="111"/>
                </a:lnTo>
                <a:lnTo>
                  <a:pt x="3371" y="113"/>
                </a:lnTo>
                <a:lnTo>
                  <a:pt x="3371" y="113"/>
                </a:lnTo>
                <a:lnTo>
                  <a:pt x="3369" y="113"/>
                </a:lnTo>
                <a:lnTo>
                  <a:pt x="3365" y="115"/>
                </a:lnTo>
                <a:lnTo>
                  <a:pt x="3365" y="115"/>
                </a:lnTo>
                <a:lnTo>
                  <a:pt x="3365" y="118"/>
                </a:lnTo>
                <a:lnTo>
                  <a:pt x="3369" y="118"/>
                </a:lnTo>
                <a:close/>
                <a:moveTo>
                  <a:pt x="3447" y="67"/>
                </a:moveTo>
                <a:lnTo>
                  <a:pt x="3453" y="67"/>
                </a:lnTo>
                <a:lnTo>
                  <a:pt x="3468" y="65"/>
                </a:lnTo>
                <a:lnTo>
                  <a:pt x="3468" y="65"/>
                </a:lnTo>
                <a:lnTo>
                  <a:pt x="3468" y="63"/>
                </a:lnTo>
                <a:lnTo>
                  <a:pt x="3466" y="61"/>
                </a:lnTo>
                <a:lnTo>
                  <a:pt x="3449" y="63"/>
                </a:lnTo>
                <a:lnTo>
                  <a:pt x="3447" y="63"/>
                </a:lnTo>
                <a:lnTo>
                  <a:pt x="3447" y="65"/>
                </a:lnTo>
                <a:lnTo>
                  <a:pt x="3447" y="67"/>
                </a:lnTo>
                <a:lnTo>
                  <a:pt x="3447" y="67"/>
                </a:lnTo>
                <a:lnTo>
                  <a:pt x="3447" y="67"/>
                </a:lnTo>
                <a:close/>
                <a:moveTo>
                  <a:pt x="3514" y="69"/>
                </a:moveTo>
                <a:lnTo>
                  <a:pt x="3514" y="69"/>
                </a:lnTo>
                <a:lnTo>
                  <a:pt x="3518" y="69"/>
                </a:lnTo>
                <a:lnTo>
                  <a:pt x="3528" y="71"/>
                </a:lnTo>
                <a:lnTo>
                  <a:pt x="3531" y="69"/>
                </a:lnTo>
                <a:lnTo>
                  <a:pt x="3533" y="69"/>
                </a:lnTo>
                <a:lnTo>
                  <a:pt x="3531" y="67"/>
                </a:lnTo>
                <a:lnTo>
                  <a:pt x="3531" y="67"/>
                </a:lnTo>
                <a:lnTo>
                  <a:pt x="3518" y="67"/>
                </a:lnTo>
                <a:lnTo>
                  <a:pt x="3510" y="67"/>
                </a:lnTo>
                <a:lnTo>
                  <a:pt x="3508" y="67"/>
                </a:lnTo>
                <a:lnTo>
                  <a:pt x="3514" y="69"/>
                </a:lnTo>
                <a:lnTo>
                  <a:pt x="3514" y="69"/>
                </a:lnTo>
                <a:close/>
                <a:moveTo>
                  <a:pt x="3489" y="92"/>
                </a:moveTo>
                <a:lnTo>
                  <a:pt x="3493" y="92"/>
                </a:lnTo>
                <a:lnTo>
                  <a:pt x="3499" y="90"/>
                </a:lnTo>
                <a:lnTo>
                  <a:pt x="3499" y="88"/>
                </a:lnTo>
                <a:lnTo>
                  <a:pt x="3497" y="88"/>
                </a:lnTo>
                <a:lnTo>
                  <a:pt x="3484" y="88"/>
                </a:lnTo>
                <a:lnTo>
                  <a:pt x="3478" y="90"/>
                </a:lnTo>
                <a:lnTo>
                  <a:pt x="3478" y="90"/>
                </a:lnTo>
                <a:lnTo>
                  <a:pt x="3478" y="92"/>
                </a:lnTo>
                <a:lnTo>
                  <a:pt x="3482" y="92"/>
                </a:lnTo>
                <a:lnTo>
                  <a:pt x="3489" y="92"/>
                </a:lnTo>
                <a:close/>
                <a:moveTo>
                  <a:pt x="3468" y="103"/>
                </a:moveTo>
                <a:lnTo>
                  <a:pt x="3466" y="105"/>
                </a:lnTo>
                <a:lnTo>
                  <a:pt x="3468" y="107"/>
                </a:lnTo>
                <a:lnTo>
                  <a:pt x="3468" y="107"/>
                </a:lnTo>
                <a:lnTo>
                  <a:pt x="3472" y="109"/>
                </a:lnTo>
                <a:lnTo>
                  <a:pt x="3476" y="109"/>
                </a:lnTo>
                <a:lnTo>
                  <a:pt x="3480" y="107"/>
                </a:lnTo>
                <a:lnTo>
                  <a:pt x="3487" y="109"/>
                </a:lnTo>
                <a:lnTo>
                  <a:pt x="3493" y="111"/>
                </a:lnTo>
                <a:lnTo>
                  <a:pt x="3495" y="107"/>
                </a:lnTo>
                <a:lnTo>
                  <a:pt x="3499" y="107"/>
                </a:lnTo>
                <a:lnTo>
                  <a:pt x="3501" y="105"/>
                </a:lnTo>
                <a:lnTo>
                  <a:pt x="3503" y="105"/>
                </a:lnTo>
                <a:lnTo>
                  <a:pt x="3508" y="103"/>
                </a:lnTo>
                <a:lnTo>
                  <a:pt x="3508" y="101"/>
                </a:lnTo>
                <a:lnTo>
                  <a:pt x="3510" y="101"/>
                </a:lnTo>
                <a:lnTo>
                  <a:pt x="3510" y="99"/>
                </a:lnTo>
                <a:lnTo>
                  <a:pt x="3508" y="97"/>
                </a:lnTo>
                <a:lnTo>
                  <a:pt x="3508" y="95"/>
                </a:lnTo>
                <a:lnTo>
                  <a:pt x="3503" y="95"/>
                </a:lnTo>
                <a:lnTo>
                  <a:pt x="3499" y="95"/>
                </a:lnTo>
                <a:lnTo>
                  <a:pt x="3495" y="95"/>
                </a:lnTo>
                <a:lnTo>
                  <a:pt x="3489" y="97"/>
                </a:lnTo>
                <a:lnTo>
                  <a:pt x="3484" y="97"/>
                </a:lnTo>
                <a:lnTo>
                  <a:pt x="3480" y="97"/>
                </a:lnTo>
                <a:lnTo>
                  <a:pt x="3480" y="97"/>
                </a:lnTo>
                <a:lnTo>
                  <a:pt x="3478" y="97"/>
                </a:lnTo>
                <a:lnTo>
                  <a:pt x="3472" y="97"/>
                </a:lnTo>
                <a:lnTo>
                  <a:pt x="3472" y="97"/>
                </a:lnTo>
                <a:lnTo>
                  <a:pt x="3470" y="99"/>
                </a:lnTo>
                <a:lnTo>
                  <a:pt x="3470" y="99"/>
                </a:lnTo>
                <a:lnTo>
                  <a:pt x="3468" y="101"/>
                </a:lnTo>
                <a:lnTo>
                  <a:pt x="3468" y="103"/>
                </a:lnTo>
                <a:close/>
                <a:moveTo>
                  <a:pt x="3834" y="294"/>
                </a:moveTo>
                <a:lnTo>
                  <a:pt x="3836" y="294"/>
                </a:lnTo>
                <a:lnTo>
                  <a:pt x="3836" y="292"/>
                </a:lnTo>
                <a:lnTo>
                  <a:pt x="3834" y="292"/>
                </a:lnTo>
                <a:lnTo>
                  <a:pt x="3832" y="292"/>
                </a:lnTo>
                <a:lnTo>
                  <a:pt x="3830" y="294"/>
                </a:lnTo>
                <a:lnTo>
                  <a:pt x="3830" y="294"/>
                </a:lnTo>
                <a:lnTo>
                  <a:pt x="3834" y="294"/>
                </a:lnTo>
                <a:close/>
                <a:moveTo>
                  <a:pt x="201" y="774"/>
                </a:moveTo>
                <a:lnTo>
                  <a:pt x="199" y="774"/>
                </a:lnTo>
                <a:lnTo>
                  <a:pt x="199" y="774"/>
                </a:lnTo>
                <a:lnTo>
                  <a:pt x="199" y="774"/>
                </a:lnTo>
                <a:lnTo>
                  <a:pt x="199" y="776"/>
                </a:lnTo>
                <a:lnTo>
                  <a:pt x="199" y="776"/>
                </a:lnTo>
                <a:lnTo>
                  <a:pt x="199" y="776"/>
                </a:lnTo>
                <a:lnTo>
                  <a:pt x="201" y="776"/>
                </a:lnTo>
                <a:lnTo>
                  <a:pt x="201" y="774"/>
                </a:lnTo>
                <a:lnTo>
                  <a:pt x="201" y="774"/>
                </a:lnTo>
                <a:lnTo>
                  <a:pt x="201" y="774"/>
                </a:lnTo>
                <a:lnTo>
                  <a:pt x="201" y="774"/>
                </a:lnTo>
                <a:close/>
                <a:moveTo>
                  <a:pt x="300" y="1575"/>
                </a:moveTo>
                <a:lnTo>
                  <a:pt x="298" y="1575"/>
                </a:lnTo>
                <a:lnTo>
                  <a:pt x="298" y="1575"/>
                </a:lnTo>
                <a:lnTo>
                  <a:pt x="300" y="1577"/>
                </a:lnTo>
                <a:lnTo>
                  <a:pt x="300" y="1575"/>
                </a:lnTo>
                <a:lnTo>
                  <a:pt x="300" y="1575"/>
                </a:lnTo>
                <a:lnTo>
                  <a:pt x="300" y="1575"/>
                </a:lnTo>
                <a:lnTo>
                  <a:pt x="300" y="1577"/>
                </a:lnTo>
                <a:lnTo>
                  <a:pt x="300" y="1577"/>
                </a:lnTo>
                <a:lnTo>
                  <a:pt x="300" y="1577"/>
                </a:lnTo>
                <a:lnTo>
                  <a:pt x="300" y="1577"/>
                </a:lnTo>
                <a:lnTo>
                  <a:pt x="300" y="1577"/>
                </a:lnTo>
                <a:lnTo>
                  <a:pt x="300" y="1577"/>
                </a:lnTo>
                <a:lnTo>
                  <a:pt x="300" y="1575"/>
                </a:lnTo>
                <a:lnTo>
                  <a:pt x="300" y="1575"/>
                </a:lnTo>
                <a:close/>
                <a:moveTo>
                  <a:pt x="245" y="755"/>
                </a:moveTo>
                <a:lnTo>
                  <a:pt x="243" y="755"/>
                </a:lnTo>
                <a:lnTo>
                  <a:pt x="243" y="755"/>
                </a:lnTo>
                <a:lnTo>
                  <a:pt x="241" y="755"/>
                </a:lnTo>
                <a:lnTo>
                  <a:pt x="241" y="755"/>
                </a:lnTo>
                <a:lnTo>
                  <a:pt x="239" y="751"/>
                </a:lnTo>
                <a:lnTo>
                  <a:pt x="239" y="751"/>
                </a:lnTo>
                <a:lnTo>
                  <a:pt x="239" y="749"/>
                </a:lnTo>
                <a:lnTo>
                  <a:pt x="237" y="749"/>
                </a:lnTo>
                <a:lnTo>
                  <a:pt x="235" y="749"/>
                </a:lnTo>
                <a:lnTo>
                  <a:pt x="235" y="749"/>
                </a:lnTo>
                <a:lnTo>
                  <a:pt x="230" y="751"/>
                </a:lnTo>
                <a:lnTo>
                  <a:pt x="228" y="753"/>
                </a:lnTo>
                <a:lnTo>
                  <a:pt x="226" y="753"/>
                </a:lnTo>
                <a:lnTo>
                  <a:pt x="224" y="753"/>
                </a:lnTo>
                <a:lnTo>
                  <a:pt x="224" y="753"/>
                </a:lnTo>
                <a:lnTo>
                  <a:pt x="222" y="757"/>
                </a:lnTo>
                <a:lnTo>
                  <a:pt x="220" y="757"/>
                </a:lnTo>
                <a:lnTo>
                  <a:pt x="218" y="757"/>
                </a:lnTo>
                <a:lnTo>
                  <a:pt x="218" y="759"/>
                </a:lnTo>
                <a:lnTo>
                  <a:pt x="218" y="759"/>
                </a:lnTo>
                <a:lnTo>
                  <a:pt x="220" y="761"/>
                </a:lnTo>
                <a:lnTo>
                  <a:pt x="220" y="761"/>
                </a:lnTo>
                <a:lnTo>
                  <a:pt x="220" y="761"/>
                </a:lnTo>
                <a:lnTo>
                  <a:pt x="224" y="761"/>
                </a:lnTo>
                <a:lnTo>
                  <a:pt x="224" y="761"/>
                </a:lnTo>
                <a:lnTo>
                  <a:pt x="226" y="761"/>
                </a:lnTo>
                <a:lnTo>
                  <a:pt x="226" y="761"/>
                </a:lnTo>
                <a:lnTo>
                  <a:pt x="228" y="759"/>
                </a:lnTo>
                <a:lnTo>
                  <a:pt x="228" y="759"/>
                </a:lnTo>
                <a:lnTo>
                  <a:pt x="230" y="757"/>
                </a:lnTo>
                <a:lnTo>
                  <a:pt x="239" y="757"/>
                </a:lnTo>
                <a:lnTo>
                  <a:pt x="239" y="757"/>
                </a:lnTo>
                <a:lnTo>
                  <a:pt x="241" y="755"/>
                </a:lnTo>
                <a:lnTo>
                  <a:pt x="245" y="757"/>
                </a:lnTo>
                <a:lnTo>
                  <a:pt x="245" y="757"/>
                </a:lnTo>
                <a:lnTo>
                  <a:pt x="245" y="755"/>
                </a:lnTo>
                <a:close/>
                <a:moveTo>
                  <a:pt x="210" y="765"/>
                </a:moveTo>
                <a:lnTo>
                  <a:pt x="210" y="765"/>
                </a:lnTo>
                <a:lnTo>
                  <a:pt x="210" y="765"/>
                </a:lnTo>
                <a:lnTo>
                  <a:pt x="210" y="765"/>
                </a:lnTo>
                <a:lnTo>
                  <a:pt x="207" y="765"/>
                </a:lnTo>
                <a:lnTo>
                  <a:pt x="207" y="765"/>
                </a:lnTo>
                <a:lnTo>
                  <a:pt x="207" y="767"/>
                </a:lnTo>
                <a:lnTo>
                  <a:pt x="210" y="767"/>
                </a:lnTo>
                <a:lnTo>
                  <a:pt x="210" y="767"/>
                </a:lnTo>
                <a:lnTo>
                  <a:pt x="210" y="767"/>
                </a:lnTo>
                <a:lnTo>
                  <a:pt x="212" y="765"/>
                </a:lnTo>
                <a:lnTo>
                  <a:pt x="212" y="765"/>
                </a:lnTo>
                <a:lnTo>
                  <a:pt x="210" y="765"/>
                </a:lnTo>
                <a:close/>
                <a:moveTo>
                  <a:pt x="207" y="642"/>
                </a:moveTo>
                <a:lnTo>
                  <a:pt x="207" y="640"/>
                </a:lnTo>
                <a:lnTo>
                  <a:pt x="205" y="640"/>
                </a:lnTo>
                <a:lnTo>
                  <a:pt x="205" y="640"/>
                </a:lnTo>
                <a:lnTo>
                  <a:pt x="203" y="640"/>
                </a:lnTo>
                <a:lnTo>
                  <a:pt x="201" y="640"/>
                </a:lnTo>
                <a:lnTo>
                  <a:pt x="201" y="640"/>
                </a:lnTo>
                <a:lnTo>
                  <a:pt x="201" y="637"/>
                </a:lnTo>
                <a:lnTo>
                  <a:pt x="199" y="637"/>
                </a:lnTo>
                <a:lnTo>
                  <a:pt x="197" y="640"/>
                </a:lnTo>
                <a:lnTo>
                  <a:pt x="197" y="640"/>
                </a:lnTo>
                <a:lnTo>
                  <a:pt x="197" y="640"/>
                </a:lnTo>
                <a:lnTo>
                  <a:pt x="195" y="640"/>
                </a:lnTo>
                <a:lnTo>
                  <a:pt x="193" y="640"/>
                </a:lnTo>
                <a:lnTo>
                  <a:pt x="191" y="640"/>
                </a:lnTo>
                <a:lnTo>
                  <a:pt x="191" y="642"/>
                </a:lnTo>
                <a:lnTo>
                  <a:pt x="184" y="642"/>
                </a:lnTo>
                <a:lnTo>
                  <a:pt x="184" y="642"/>
                </a:lnTo>
                <a:lnTo>
                  <a:pt x="182" y="642"/>
                </a:lnTo>
                <a:lnTo>
                  <a:pt x="184" y="644"/>
                </a:lnTo>
                <a:lnTo>
                  <a:pt x="186" y="646"/>
                </a:lnTo>
                <a:lnTo>
                  <a:pt x="189" y="648"/>
                </a:lnTo>
                <a:lnTo>
                  <a:pt x="193" y="650"/>
                </a:lnTo>
                <a:lnTo>
                  <a:pt x="197" y="650"/>
                </a:lnTo>
                <a:lnTo>
                  <a:pt x="199" y="650"/>
                </a:lnTo>
                <a:lnTo>
                  <a:pt x="201" y="652"/>
                </a:lnTo>
                <a:lnTo>
                  <a:pt x="201" y="652"/>
                </a:lnTo>
                <a:lnTo>
                  <a:pt x="201" y="652"/>
                </a:lnTo>
                <a:lnTo>
                  <a:pt x="201" y="650"/>
                </a:lnTo>
                <a:lnTo>
                  <a:pt x="201" y="650"/>
                </a:lnTo>
                <a:lnTo>
                  <a:pt x="203" y="650"/>
                </a:lnTo>
                <a:lnTo>
                  <a:pt x="205" y="650"/>
                </a:lnTo>
                <a:lnTo>
                  <a:pt x="210" y="648"/>
                </a:lnTo>
                <a:lnTo>
                  <a:pt x="210" y="648"/>
                </a:lnTo>
                <a:lnTo>
                  <a:pt x="207" y="646"/>
                </a:lnTo>
                <a:lnTo>
                  <a:pt x="207" y="646"/>
                </a:lnTo>
                <a:lnTo>
                  <a:pt x="207" y="644"/>
                </a:lnTo>
                <a:lnTo>
                  <a:pt x="207" y="644"/>
                </a:lnTo>
                <a:lnTo>
                  <a:pt x="207" y="642"/>
                </a:lnTo>
                <a:lnTo>
                  <a:pt x="207" y="642"/>
                </a:lnTo>
                <a:close/>
                <a:moveTo>
                  <a:pt x="54" y="811"/>
                </a:moveTo>
                <a:lnTo>
                  <a:pt x="54" y="811"/>
                </a:lnTo>
                <a:lnTo>
                  <a:pt x="57" y="814"/>
                </a:lnTo>
                <a:lnTo>
                  <a:pt x="59" y="811"/>
                </a:lnTo>
                <a:lnTo>
                  <a:pt x="57" y="811"/>
                </a:lnTo>
                <a:lnTo>
                  <a:pt x="54" y="811"/>
                </a:lnTo>
                <a:close/>
                <a:moveTo>
                  <a:pt x="151" y="717"/>
                </a:moveTo>
                <a:lnTo>
                  <a:pt x="151" y="717"/>
                </a:lnTo>
                <a:lnTo>
                  <a:pt x="149" y="717"/>
                </a:lnTo>
                <a:lnTo>
                  <a:pt x="149" y="717"/>
                </a:lnTo>
                <a:lnTo>
                  <a:pt x="151" y="719"/>
                </a:lnTo>
                <a:lnTo>
                  <a:pt x="151" y="719"/>
                </a:lnTo>
                <a:lnTo>
                  <a:pt x="153" y="717"/>
                </a:lnTo>
                <a:lnTo>
                  <a:pt x="153" y="717"/>
                </a:lnTo>
                <a:lnTo>
                  <a:pt x="151" y="717"/>
                </a:lnTo>
                <a:close/>
                <a:moveTo>
                  <a:pt x="163" y="577"/>
                </a:moveTo>
                <a:lnTo>
                  <a:pt x="163" y="575"/>
                </a:lnTo>
                <a:lnTo>
                  <a:pt x="159" y="572"/>
                </a:lnTo>
                <a:lnTo>
                  <a:pt x="157" y="572"/>
                </a:lnTo>
                <a:lnTo>
                  <a:pt x="155" y="572"/>
                </a:lnTo>
                <a:lnTo>
                  <a:pt x="153" y="572"/>
                </a:lnTo>
                <a:lnTo>
                  <a:pt x="151" y="572"/>
                </a:lnTo>
                <a:lnTo>
                  <a:pt x="151" y="572"/>
                </a:lnTo>
                <a:lnTo>
                  <a:pt x="151" y="570"/>
                </a:lnTo>
                <a:lnTo>
                  <a:pt x="149" y="570"/>
                </a:lnTo>
                <a:lnTo>
                  <a:pt x="145" y="570"/>
                </a:lnTo>
                <a:lnTo>
                  <a:pt x="145" y="568"/>
                </a:lnTo>
                <a:lnTo>
                  <a:pt x="145" y="568"/>
                </a:lnTo>
                <a:lnTo>
                  <a:pt x="142" y="566"/>
                </a:lnTo>
                <a:lnTo>
                  <a:pt x="142" y="566"/>
                </a:lnTo>
                <a:lnTo>
                  <a:pt x="140" y="566"/>
                </a:lnTo>
                <a:lnTo>
                  <a:pt x="138" y="564"/>
                </a:lnTo>
                <a:lnTo>
                  <a:pt x="136" y="566"/>
                </a:lnTo>
                <a:lnTo>
                  <a:pt x="134" y="566"/>
                </a:lnTo>
                <a:lnTo>
                  <a:pt x="132" y="568"/>
                </a:lnTo>
                <a:lnTo>
                  <a:pt x="130" y="568"/>
                </a:lnTo>
                <a:lnTo>
                  <a:pt x="128" y="566"/>
                </a:lnTo>
                <a:lnTo>
                  <a:pt x="126" y="566"/>
                </a:lnTo>
                <a:lnTo>
                  <a:pt x="124" y="566"/>
                </a:lnTo>
                <a:lnTo>
                  <a:pt x="124" y="566"/>
                </a:lnTo>
                <a:lnTo>
                  <a:pt x="122" y="564"/>
                </a:lnTo>
                <a:lnTo>
                  <a:pt x="119" y="564"/>
                </a:lnTo>
                <a:lnTo>
                  <a:pt x="119" y="568"/>
                </a:lnTo>
                <a:lnTo>
                  <a:pt x="119" y="568"/>
                </a:lnTo>
                <a:lnTo>
                  <a:pt x="119" y="570"/>
                </a:lnTo>
                <a:lnTo>
                  <a:pt x="119" y="570"/>
                </a:lnTo>
                <a:lnTo>
                  <a:pt x="119" y="572"/>
                </a:lnTo>
                <a:lnTo>
                  <a:pt x="122" y="572"/>
                </a:lnTo>
                <a:lnTo>
                  <a:pt x="124" y="572"/>
                </a:lnTo>
                <a:lnTo>
                  <a:pt x="124" y="572"/>
                </a:lnTo>
                <a:lnTo>
                  <a:pt x="126" y="572"/>
                </a:lnTo>
                <a:lnTo>
                  <a:pt x="128" y="572"/>
                </a:lnTo>
                <a:lnTo>
                  <a:pt x="130" y="570"/>
                </a:lnTo>
                <a:lnTo>
                  <a:pt x="132" y="570"/>
                </a:lnTo>
                <a:lnTo>
                  <a:pt x="132" y="570"/>
                </a:lnTo>
                <a:lnTo>
                  <a:pt x="136" y="572"/>
                </a:lnTo>
                <a:lnTo>
                  <a:pt x="138" y="572"/>
                </a:lnTo>
                <a:lnTo>
                  <a:pt x="140" y="575"/>
                </a:lnTo>
                <a:lnTo>
                  <a:pt x="140" y="575"/>
                </a:lnTo>
                <a:lnTo>
                  <a:pt x="140" y="577"/>
                </a:lnTo>
                <a:lnTo>
                  <a:pt x="142" y="577"/>
                </a:lnTo>
                <a:lnTo>
                  <a:pt x="142" y="577"/>
                </a:lnTo>
                <a:lnTo>
                  <a:pt x="145" y="577"/>
                </a:lnTo>
                <a:lnTo>
                  <a:pt x="147" y="579"/>
                </a:lnTo>
                <a:lnTo>
                  <a:pt x="147" y="579"/>
                </a:lnTo>
                <a:lnTo>
                  <a:pt x="149" y="579"/>
                </a:lnTo>
                <a:lnTo>
                  <a:pt x="149" y="581"/>
                </a:lnTo>
                <a:lnTo>
                  <a:pt x="149" y="581"/>
                </a:lnTo>
                <a:lnTo>
                  <a:pt x="151" y="581"/>
                </a:lnTo>
                <a:lnTo>
                  <a:pt x="151" y="581"/>
                </a:lnTo>
                <a:lnTo>
                  <a:pt x="151" y="579"/>
                </a:lnTo>
                <a:lnTo>
                  <a:pt x="153" y="579"/>
                </a:lnTo>
                <a:lnTo>
                  <a:pt x="155" y="577"/>
                </a:lnTo>
                <a:lnTo>
                  <a:pt x="157" y="577"/>
                </a:lnTo>
                <a:lnTo>
                  <a:pt x="161" y="577"/>
                </a:lnTo>
                <a:lnTo>
                  <a:pt x="163" y="577"/>
                </a:lnTo>
                <a:close/>
                <a:moveTo>
                  <a:pt x="176" y="780"/>
                </a:moveTo>
                <a:lnTo>
                  <a:pt x="174" y="778"/>
                </a:lnTo>
                <a:lnTo>
                  <a:pt x="172" y="778"/>
                </a:lnTo>
                <a:lnTo>
                  <a:pt x="172" y="780"/>
                </a:lnTo>
                <a:lnTo>
                  <a:pt x="170" y="780"/>
                </a:lnTo>
                <a:lnTo>
                  <a:pt x="170" y="780"/>
                </a:lnTo>
                <a:lnTo>
                  <a:pt x="168" y="782"/>
                </a:lnTo>
                <a:lnTo>
                  <a:pt x="168" y="782"/>
                </a:lnTo>
                <a:lnTo>
                  <a:pt x="168" y="784"/>
                </a:lnTo>
                <a:lnTo>
                  <a:pt x="168" y="784"/>
                </a:lnTo>
                <a:lnTo>
                  <a:pt x="168" y="784"/>
                </a:lnTo>
                <a:lnTo>
                  <a:pt x="168" y="784"/>
                </a:lnTo>
                <a:lnTo>
                  <a:pt x="166" y="784"/>
                </a:lnTo>
                <a:lnTo>
                  <a:pt x="166" y="784"/>
                </a:lnTo>
                <a:lnTo>
                  <a:pt x="163" y="784"/>
                </a:lnTo>
                <a:lnTo>
                  <a:pt x="163" y="786"/>
                </a:lnTo>
                <a:lnTo>
                  <a:pt x="163" y="786"/>
                </a:lnTo>
                <a:lnTo>
                  <a:pt x="163" y="788"/>
                </a:lnTo>
                <a:lnTo>
                  <a:pt x="161" y="788"/>
                </a:lnTo>
                <a:lnTo>
                  <a:pt x="161" y="788"/>
                </a:lnTo>
                <a:lnTo>
                  <a:pt x="161" y="791"/>
                </a:lnTo>
                <a:lnTo>
                  <a:pt x="159" y="791"/>
                </a:lnTo>
                <a:lnTo>
                  <a:pt x="159" y="793"/>
                </a:lnTo>
                <a:lnTo>
                  <a:pt x="157" y="793"/>
                </a:lnTo>
                <a:lnTo>
                  <a:pt x="159" y="793"/>
                </a:lnTo>
                <a:lnTo>
                  <a:pt x="163" y="791"/>
                </a:lnTo>
                <a:lnTo>
                  <a:pt x="163" y="791"/>
                </a:lnTo>
                <a:lnTo>
                  <a:pt x="166" y="788"/>
                </a:lnTo>
                <a:lnTo>
                  <a:pt x="166" y="788"/>
                </a:lnTo>
                <a:lnTo>
                  <a:pt x="166" y="788"/>
                </a:lnTo>
                <a:lnTo>
                  <a:pt x="168" y="788"/>
                </a:lnTo>
                <a:lnTo>
                  <a:pt x="168" y="786"/>
                </a:lnTo>
                <a:lnTo>
                  <a:pt x="170" y="784"/>
                </a:lnTo>
                <a:lnTo>
                  <a:pt x="174" y="782"/>
                </a:lnTo>
                <a:lnTo>
                  <a:pt x="176" y="782"/>
                </a:lnTo>
                <a:lnTo>
                  <a:pt x="176" y="782"/>
                </a:lnTo>
                <a:lnTo>
                  <a:pt x="176" y="780"/>
                </a:lnTo>
                <a:lnTo>
                  <a:pt x="176" y="780"/>
                </a:lnTo>
                <a:close/>
                <a:moveTo>
                  <a:pt x="197" y="776"/>
                </a:moveTo>
                <a:lnTo>
                  <a:pt x="195" y="776"/>
                </a:lnTo>
                <a:lnTo>
                  <a:pt x="195" y="776"/>
                </a:lnTo>
                <a:lnTo>
                  <a:pt x="195" y="774"/>
                </a:lnTo>
                <a:lnTo>
                  <a:pt x="199" y="772"/>
                </a:lnTo>
                <a:lnTo>
                  <a:pt x="199" y="772"/>
                </a:lnTo>
                <a:lnTo>
                  <a:pt x="197" y="770"/>
                </a:lnTo>
                <a:lnTo>
                  <a:pt x="197" y="770"/>
                </a:lnTo>
                <a:lnTo>
                  <a:pt x="197" y="770"/>
                </a:lnTo>
                <a:lnTo>
                  <a:pt x="197" y="772"/>
                </a:lnTo>
                <a:lnTo>
                  <a:pt x="195" y="772"/>
                </a:lnTo>
                <a:lnTo>
                  <a:pt x="195" y="774"/>
                </a:lnTo>
                <a:lnTo>
                  <a:pt x="195" y="772"/>
                </a:lnTo>
                <a:lnTo>
                  <a:pt x="193" y="770"/>
                </a:lnTo>
                <a:lnTo>
                  <a:pt x="193" y="770"/>
                </a:lnTo>
                <a:lnTo>
                  <a:pt x="193" y="770"/>
                </a:lnTo>
                <a:lnTo>
                  <a:pt x="191" y="770"/>
                </a:lnTo>
                <a:lnTo>
                  <a:pt x="189" y="772"/>
                </a:lnTo>
                <a:lnTo>
                  <a:pt x="189" y="772"/>
                </a:lnTo>
                <a:lnTo>
                  <a:pt x="186" y="772"/>
                </a:lnTo>
                <a:lnTo>
                  <a:pt x="186" y="772"/>
                </a:lnTo>
                <a:lnTo>
                  <a:pt x="186" y="774"/>
                </a:lnTo>
                <a:lnTo>
                  <a:pt x="186" y="774"/>
                </a:lnTo>
                <a:lnTo>
                  <a:pt x="186" y="774"/>
                </a:lnTo>
                <a:lnTo>
                  <a:pt x="189" y="774"/>
                </a:lnTo>
                <a:lnTo>
                  <a:pt x="189" y="774"/>
                </a:lnTo>
                <a:lnTo>
                  <a:pt x="191" y="774"/>
                </a:lnTo>
                <a:lnTo>
                  <a:pt x="191" y="776"/>
                </a:lnTo>
                <a:lnTo>
                  <a:pt x="193" y="776"/>
                </a:lnTo>
                <a:lnTo>
                  <a:pt x="191" y="776"/>
                </a:lnTo>
                <a:lnTo>
                  <a:pt x="191" y="778"/>
                </a:lnTo>
                <a:lnTo>
                  <a:pt x="191" y="778"/>
                </a:lnTo>
                <a:lnTo>
                  <a:pt x="191" y="778"/>
                </a:lnTo>
                <a:lnTo>
                  <a:pt x="191" y="776"/>
                </a:lnTo>
                <a:lnTo>
                  <a:pt x="189" y="776"/>
                </a:lnTo>
                <a:lnTo>
                  <a:pt x="189" y="776"/>
                </a:lnTo>
                <a:lnTo>
                  <a:pt x="186" y="778"/>
                </a:lnTo>
                <a:lnTo>
                  <a:pt x="186" y="780"/>
                </a:lnTo>
                <a:lnTo>
                  <a:pt x="184" y="780"/>
                </a:lnTo>
                <a:lnTo>
                  <a:pt x="182" y="780"/>
                </a:lnTo>
                <a:lnTo>
                  <a:pt x="180" y="782"/>
                </a:lnTo>
                <a:lnTo>
                  <a:pt x="178" y="782"/>
                </a:lnTo>
                <a:lnTo>
                  <a:pt x="178" y="782"/>
                </a:lnTo>
                <a:lnTo>
                  <a:pt x="176" y="784"/>
                </a:lnTo>
                <a:lnTo>
                  <a:pt x="176" y="784"/>
                </a:lnTo>
                <a:lnTo>
                  <a:pt x="178" y="784"/>
                </a:lnTo>
                <a:lnTo>
                  <a:pt x="180" y="784"/>
                </a:lnTo>
                <a:lnTo>
                  <a:pt x="180" y="784"/>
                </a:lnTo>
                <a:lnTo>
                  <a:pt x="180" y="784"/>
                </a:lnTo>
                <a:lnTo>
                  <a:pt x="182" y="784"/>
                </a:lnTo>
                <a:lnTo>
                  <a:pt x="182" y="784"/>
                </a:lnTo>
                <a:lnTo>
                  <a:pt x="182" y="782"/>
                </a:lnTo>
                <a:lnTo>
                  <a:pt x="184" y="782"/>
                </a:lnTo>
                <a:lnTo>
                  <a:pt x="184" y="782"/>
                </a:lnTo>
                <a:lnTo>
                  <a:pt x="184" y="782"/>
                </a:lnTo>
                <a:lnTo>
                  <a:pt x="186" y="782"/>
                </a:lnTo>
                <a:lnTo>
                  <a:pt x="189" y="780"/>
                </a:lnTo>
                <a:lnTo>
                  <a:pt x="191" y="780"/>
                </a:lnTo>
                <a:lnTo>
                  <a:pt x="191" y="780"/>
                </a:lnTo>
                <a:lnTo>
                  <a:pt x="193" y="780"/>
                </a:lnTo>
                <a:lnTo>
                  <a:pt x="195" y="778"/>
                </a:lnTo>
                <a:lnTo>
                  <a:pt x="197" y="776"/>
                </a:lnTo>
                <a:lnTo>
                  <a:pt x="197" y="776"/>
                </a:lnTo>
                <a:lnTo>
                  <a:pt x="199" y="776"/>
                </a:lnTo>
                <a:lnTo>
                  <a:pt x="197" y="776"/>
                </a:lnTo>
                <a:lnTo>
                  <a:pt x="197" y="776"/>
                </a:lnTo>
                <a:close/>
                <a:moveTo>
                  <a:pt x="149" y="793"/>
                </a:moveTo>
                <a:lnTo>
                  <a:pt x="147" y="793"/>
                </a:lnTo>
                <a:lnTo>
                  <a:pt x="145" y="793"/>
                </a:lnTo>
                <a:lnTo>
                  <a:pt x="145" y="793"/>
                </a:lnTo>
                <a:lnTo>
                  <a:pt x="145" y="793"/>
                </a:lnTo>
                <a:lnTo>
                  <a:pt x="147" y="793"/>
                </a:lnTo>
                <a:lnTo>
                  <a:pt x="149" y="793"/>
                </a:lnTo>
                <a:lnTo>
                  <a:pt x="149" y="793"/>
                </a:lnTo>
                <a:lnTo>
                  <a:pt x="149" y="793"/>
                </a:lnTo>
                <a:lnTo>
                  <a:pt x="149" y="793"/>
                </a:lnTo>
                <a:lnTo>
                  <a:pt x="149" y="793"/>
                </a:lnTo>
                <a:close/>
                <a:moveTo>
                  <a:pt x="300" y="1310"/>
                </a:moveTo>
                <a:lnTo>
                  <a:pt x="300" y="1310"/>
                </a:lnTo>
                <a:lnTo>
                  <a:pt x="300" y="1308"/>
                </a:lnTo>
                <a:lnTo>
                  <a:pt x="300" y="1308"/>
                </a:lnTo>
                <a:lnTo>
                  <a:pt x="300" y="1306"/>
                </a:lnTo>
                <a:lnTo>
                  <a:pt x="295" y="1306"/>
                </a:lnTo>
                <a:lnTo>
                  <a:pt x="293" y="1308"/>
                </a:lnTo>
                <a:lnTo>
                  <a:pt x="293" y="1310"/>
                </a:lnTo>
                <a:lnTo>
                  <a:pt x="293" y="1310"/>
                </a:lnTo>
                <a:lnTo>
                  <a:pt x="295" y="1310"/>
                </a:lnTo>
                <a:lnTo>
                  <a:pt x="295" y="1313"/>
                </a:lnTo>
                <a:lnTo>
                  <a:pt x="298" y="1313"/>
                </a:lnTo>
                <a:lnTo>
                  <a:pt x="298" y="1313"/>
                </a:lnTo>
                <a:lnTo>
                  <a:pt x="300" y="1310"/>
                </a:lnTo>
                <a:lnTo>
                  <a:pt x="300" y="1310"/>
                </a:lnTo>
                <a:close/>
                <a:moveTo>
                  <a:pt x="295" y="749"/>
                </a:moveTo>
                <a:lnTo>
                  <a:pt x="295" y="749"/>
                </a:lnTo>
                <a:lnTo>
                  <a:pt x="295" y="749"/>
                </a:lnTo>
                <a:lnTo>
                  <a:pt x="298" y="749"/>
                </a:lnTo>
                <a:lnTo>
                  <a:pt x="298" y="747"/>
                </a:lnTo>
                <a:lnTo>
                  <a:pt x="295" y="747"/>
                </a:lnTo>
                <a:lnTo>
                  <a:pt x="295" y="747"/>
                </a:lnTo>
                <a:lnTo>
                  <a:pt x="295" y="747"/>
                </a:lnTo>
                <a:lnTo>
                  <a:pt x="295" y="747"/>
                </a:lnTo>
                <a:lnTo>
                  <a:pt x="295" y="749"/>
                </a:lnTo>
                <a:lnTo>
                  <a:pt x="295" y="749"/>
                </a:lnTo>
                <a:lnTo>
                  <a:pt x="295" y="749"/>
                </a:lnTo>
                <a:lnTo>
                  <a:pt x="295" y="749"/>
                </a:lnTo>
                <a:lnTo>
                  <a:pt x="295" y="749"/>
                </a:lnTo>
                <a:close/>
                <a:moveTo>
                  <a:pt x="258" y="751"/>
                </a:moveTo>
                <a:lnTo>
                  <a:pt x="256" y="751"/>
                </a:lnTo>
                <a:lnTo>
                  <a:pt x="254" y="751"/>
                </a:lnTo>
                <a:lnTo>
                  <a:pt x="256" y="753"/>
                </a:lnTo>
                <a:lnTo>
                  <a:pt x="256" y="753"/>
                </a:lnTo>
                <a:lnTo>
                  <a:pt x="256" y="753"/>
                </a:lnTo>
                <a:lnTo>
                  <a:pt x="256" y="753"/>
                </a:lnTo>
                <a:lnTo>
                  <a:pt x="258" y="753"/>
                </a:lnTo>
                <a:lnTo>
                  <a:pt x="258" y="751"/>
                </a:lnTo>
                <a:lnTo>
                  <a:pt x="258" y="751"/>
                </a:lnTo>
                <a:lnTo>
                  <a:pt x="258" y="751"/>
                </a:lnTo>
                <a:close/>
                <a:moveTo>
                  <a:pt x="293" y="1939"/>
                </a:moveTo>
                <a:lnTo>
                  <a:pt x="293" y="1939"/>
                </a:lnTo>
                <a:lnTo>
                  <a:pt x="291" y="1939"/>
                </a:lnTo>
                <a:lnTo>
                  <a:pt x="291" y="1939"/>
                </a:lnTo>
                <a:lnTo>
                  <a:pt x="291" y="1941"/>
                </a:lnTo>
                <a:lnTo>
                  <a:pt x="293" y="1941"/>
                </a:lnTo>
                <a:lnTo>
                  <a:pt x="293" y="1941"/>
                </a:lnTo>
                <a:lnTo>
                  <a:pt x="293" y="1941"/>
                </a:lnTo>
                <a:lnTo>
                  <a:pt x="293" y="1941"/>
                </a:lnTo>
                <a:lnTo>
                  <a:pt x="293" y="1939"/>
                </a:lnTo>
                <a:lnTo>
                  <a:pt x="293" y="1939"/>
                </a:lnTo>
                <a:close/>
                <a:moveTo>
                  <a:pt x="298" y="751"/>
                </a:moveTo>
                <a:lnTo>
                  <a:pt x="300" y="751"/>
                </a:lnTo>
                <a:lnTo>
                  <a:pt x="300" y="751"/>
                </a:lnTo>
                <a:lnTo>
                  <a:pt x="300" y="749"/>
                </a:lnTo>
                <a:lnTo>
                  <a:pt x="298" y="749"/>
                </a:lnTo>
                <a:lnTo>
                  <a:pt x="298" y="749"/>
                </a:lnTo>
                <a:lnTo>
                  <a:pt x="298" y="751"/>
                </a:lnTo>
                <a:lnTo>
                  <a:pt x="298" y="751"/>
                </a:lnTo>
                <a:close/>
                <a:moveTo>
                  <a:pt x="281" y="744"/>
                </a:moveTo>
                <a:lnTo>
                  <a:pt x="281" y="742"/>
                </a:lnTo>
                <a:lnTo>
                  <a:pt x="281" y="742"/>
                </a:lnTo>
                <a:lnTo>
                  <a:pt x="281" y="742"/>
                </a:lnTo>
                <a:lnTo>
                  <a:pt x="281" y="744"/>
                </a:lnTo>
                <a:lnTo>
                  <a:pt x="281" y="744"/>
                </a:lnTo>
                <a:lnTo>
                  <a:pt x="281" y="744"/>
                </a:lnTo>
                <a:lnTo>
                  <a:pt x="281" y="742"/>
                </a:lnTo>
                <a:lnTo>
                  <a:pt x="281" y="742"/>
                </a:lnTo>
                <a:lnTo>
                  <a:pt x="279" y="742"/>
                </a:lnTo>
                <a:lnTo>
                  <a:pt x="279" y="742"/>
                </a:lnTo>
                <a:lnTo>
                  <a:pt x="279" y="742"/>
                </a:lnTo>
                <a:lnTo>
                  <a:pt x="277" y="744"/>
                </a:lnTo>
                <a:lnTo>
                  <a:pt x="277" y="744"/>
                </a:lnTo>
                <a:lnTo>
                  <a:pt x="279" y="747"/>
                </a:lnTo>
                <a:lnTo>
                  <a:pt x="279" y="747"/>
                </a:lnTo>
                <a:lnTo>
                  <a:pt x="279" y="747"/>
                </a:lnTo>
                <a:lnTo>
                  <a:pt x="279" y="747"/>
                </a:lnTo>
                <a:lnTo>
                  <a:pt x="281" y="747"/>
                </a:lnTo>
                <a:lnTo>
                  <a:pt x="283" y="747"/>
                </a:lnTo>
                <a:lnTo>
                  <a:pt x="283" y="747"/>
                </a:lnTo>
                <a:lnTo>
                  <a:pt x="283" y="747"/>
                </a:lnTo>
                <a:lnTo>
                  <a:pt x="281" y="744"/>
                </a:lnTo>
                <a:close/>
                <a:moveTo>
                  <a:pt x="283" y="742"/>
                </a:moveTo>
                <a:lnTo>
                  <a:pt x="283" y="744"/>
                </a:lnTo>
                <a:lnTo>
                  <a:pt x="283" y="744"/>
                </a:lnTo>
                <a:lnTo>
                  <a:pt x="285" y="744"/>
                </a:lnTo>
                <a:lnTo>
                  <a:pt x="285" y="744"/>
                </a:lnTo>
                <a:lnTo>
                  <a:pt x="285" y="742"/>
                </a:lnTo>
                <a:lnTo>
                  <a:pt x="283" y="742"/>
                </a:lnTo>
                <a:close/>
                <a:moveTo>
                  <a:pt x="291" y="747"/>
                </a:moveTo>
                <a:lnTo>
                  <a:pt x="291" y="744"/>
                </a:lnTo>
                <a:lnTo>
                  <a:pt x="291" y="744"/>
                </a:lnTo>
                <a:lnTo>
                  <a:pt x="291" y="744"/>
                </a:lnTo>
                <a:lnTo>
                  <a:pt x="289" y="747"/>
                </a:lnTo>
                <a:lnTo>
                  <a:pt x="289" y="747"/>
                </a:lnTo>
                <a:lnTo>
                  <a:pt x="289" y="747"/>
                </a:lnTo>
                <a:lnTo>
                  <a:pt x="287" y="749"/>
                </a:lnTo>
                <a:lnTo>
                  <a:pt x="287" y="749"/>
                </a:lnTo>
                <a:lnTo>
                  <a:pt x="287" y="749"/>
                </a:lnTo>
                <a:lnTo>
                  <a:pt x="287" y="749"/>
                </a:lnTo>
                <a:lnTo>
                  <a:pt x="287" y="751"/>
                </a:lnTo>
                <a:lnTo>
                  <a:pt x="287" y="753"/>
                </a:lnTo>
                <a:lnTo>
                  <a:pt x="287" y="751"/>
                </a:lnTo>
                <a:lnTo>
                  <a:pt x="289" y="749"/>
                </a:lnTo>
                <a:lnTo>
                  <a:pt x="289" y="749"/>
                </a:lnTo>
                <a:lnTo>
                  <a:pt x="291" y="749"/>
                </a:lnTo>
                <a:lnTo>
                  <a:pt x="291" y="749"/>
                </a:lnTo>
                <a:lnTo>
                  <a:pt x="291" y="749"/>
                </a:lnTo>
                <a:lnTo>
                  <a:pt x="291" y="747"/>
                </a:lnTo>
                <a:lnTo>
                  <a:pt x="291" y="747"/>
                </a:lnTo>
                <a:lnTo>
                  <a:pt x="291" y="747"/>
                </a:lnTo>
                <a:close/>
                <a:moveTo>
                  <a:pt x="287" y="1310"/>
                </a:moveTo>
                <a:lnTo>
                  <a:pt x="287" y="1313"/>
                </a:lnTo>
                <a:lnTo>
                  <a:pt x="287" y="1313"/>
                </a:lnTo>
                <a:lnTo>
                  <a:pt x="287" y="1313"/>
                </a:lnTo>
                <a:lnTo>
                  <a:pt x="287" y="1313"/>
                </a:lnTo>
                <a:lnTo>
                  <a:pt x="287" y="1313"/>
                </a:lnTo>
                <a:lnTo>
                  <a:pt x="287" y="1313"/>
                </a:lnTo>
                <a:lnTo>
                  <a:pt x="289" y="1313"/>
                </a:lnTo>
                <a:lnTo>
                  <a:pt x="289" y="1310"/>
                </a:lnTo>
                <a:lnTo>
                  <a:pt x="289" y="1310"/>
                </a:lnTo>
                <a:lnTo>
                  <a:pt x="289" y="1310"/>
                </a:lnTo>
                <a:lnTo>
                  <a:pt x="287" y="1310"/>
                </a:lnTo>
                <a:close/>
                <a:moveTo>
                  <a:pt x="205" y="767"/>
                </a:moveTo>
                <a:lnTo>
                  <a:pt x="205" y="765"/>
                </a:lnTo>
                <a:lnTo>
                  <a:pt x="203" y="765"/>
                </a:lnTo>
                <a:lnTo>
                  <a:pt x="203" y="765"/>
                </a:lnTo>
                <a:lnTo>
                  <a:pt x="201" y="767"/>
                </a:lnTo>
                <a:lnTo>
                  <a:pt x="201" y="767"/>
                </a:lnTo>
                <a:lnTo>
                  <a:pt x="201" y="767"/>
                </a:lnTo>
                <a:lnTo>
                  <a:pt x="201" y="770"/>
                </a:lnTo>
                <a:lnTo>
                  <a:pt x="203" y="770"/>
                </a:lnTo>
                <a:lnTo>
                  <a:pt x="203" y="770"/>
                </a:lnTo>
                <a:lnTo>
                  <a:pt x="203" y="770"/>
                </a:lnTo>
                <a:lnTo>
                  <a:pt x="205" y="770"/>
                </a:lnTo>
                <a:lnTo>
                  <a:pt x="205" y="770"/>
                </a:lnTo>
                <a:lnTo>
                  <a:pt x="207" y="767"/>
                </a:lnTo>
                <a:lnTo>
                  <a:pt x="207" y="767"/>
                </a:lnTo>
                <a:lnTo>
                  <a:pt x="207" y="767"/>
                </a:lnTo>
                <a:lnTo>
                  <a:pt x="205" y="767"/>
                </a:lnTo>
                <a:close/>
                <a:moveTo>
                  <a:pt x="84" y="805"/>
                </a:moveTo>
                <a:lnTo>
                  <a:pt x="86" y="805"/>
                </a:lnTo>
                <a:lnTo>
                  <a:pt x="86" y="803"/>
                </a:lnTo>
                <a:lnTo>
                  <a:pt x="86" y="803"/>
                </a:lnTo>
                <a:lnTo>
                  <a:pt x="86" y="801"/>
                </a:lnTo>
                <a:lnTo>
                  <a:pt x="84" y="801"/>
                </a:lnTo>
                <a:lnTo>
                  <a:pt x="82" y="801"/>
                </a:lnTo>
                <a:lnTo>
                  <a:pt x="82" y="803"/>
                </a:lnTo>
                <a:lnTo>
                  <a:pt x="80" y="803"/>
                </a:lnTo>
                <a:lnTo>
                  <a:pt x="82" y="803"/>
                </a:lnTo>
                <a:lnTo>
                  <a:pt x="84" y="803"/>
                </a:lnTo>
                <a:lnTo>
                  <a:pt x="82" y="805"/>
                </a:lnTo>
                <a:lnTo>
                  <a:pt x="80" y="805"/>
                </a:lnTo>
                <a:lnTo>
                  <a:pt x="78" y="807"/>
                </a:lnTo>
                <a:lnTo>
                  <a:pt x="73" y="807"/>
                </a:lnTo>
                <a:lnTo>
                  <a:pt x="71" y="807"/>
                </a:lnTo>
                <a:lnTo>
                  <a:pt x="69" y="807"/>
                </a:lnTo>
                <a:lnTo>
                  <a:pt x="69" y="809"/>
                </a:lnTo>
                <a:lnTo>
                  <a:pt x="69" y="809"/>
                </a:lnTo>
                <a:lnTo>
                  <a:pt x="78" y="807"/>
                </a:lnTo>
                <a:lnTo>
                  <a:pt x="82" y="807"/>
                </a:lnTo>
                <a:lnTo>
                  <a:pt x="86" y="807"/>
                </a:lnTo>
                <a:lnTo>
                  <a:pt x="84" y="805"/>
                </a:lnTo>
                <a:lnTo>
                  <a:pt x="84" y="805"/>
                </a:lnTo>
                <a:close/>
                <a:moveTo>
                  <a:pt x="101" y="807"/>
                </a:moveTo>
                <a:lnTo>
                  <a:pt x="96" y="807"/>
                </a:lnTo>
                <a:lnTo>
                  <a:pt x="94" y="807"/>
                </a:lnTo>
                <a:lnTo>
                  <a:pt x="92" y="805"/>
                </a:lnTo>
                <a:lnTo>
                  <a:pt x="90" y="807"/>
                </a:lnTo>
                <a:lnTo>
                  <a:pt x="90" y="807"/>
                </a:lnTo>
                <a:lnTo>
                  <a:pt x="88" y="807"/>
                </a:lnTo>
                <a:lnTo>
                  <a:pt x="88" y="807"/>
                </a:lnTo>
                <a:lnTo>
                  <a:pt x="88" y="807"/>
                </a:lnTo>
                <a:lnTo>
                  <a:pt x="88" y="807"/>
                </a:lnTo>
                <a:lnTo>
                  <a:pt x="88" y="807"/>
                </a:lnTo>
                <a:lnTo>
                  <a:pt x="90" y="807"/>
                </a:lnTo>
                <a:lnTo>
                  <a:pt x="92" y="807"/>
                </a:lnTo>
                <a:lnTo>
                  <a:pt x="94" y="807"/>
                </a:lnTo>
                <a:lnTo>
                  <a:pt x="96" y="807"/>
                </a:lnTo>
                <a:lnTo>
                  <a:pt x="98" y="807"/>
                </a:lnTo>
                <a:lnTo>
                  <a:pt x="98" y="807"/>
                </a:lnTo>
                <a:lnTo>
                  <a:pt x="101" y="807"/>
                </a:lnTo>
                <a:lnTo>
                  <a:pt x="101" y="807"/>
                </a:lnTo>
                <a:lnTo>
                  <a:pt x="101" y="807"/>
                </a:lnTo>
                <a:close/>
                <a:moveTo>
                  <a:pt x="86" y="1902"/>
                </a:moveTo>
                <a:lnTo>
                  <a:pt x="86" y="1902"/>
                </a:lnTo>
                <a:lnTo>
                  <a:pt x="86" y="1902"/>
                </a:lnTo>
                <a:lnTo>
                  <a:pt x="86" y="1902"/>
                </a:lnTo>
                <a:lnTo>
                  <a:pt x="88" y="1902"/>
                </a:lnTo>
                <a:lnTo>
                  <a:pt x="88" y="1902"/>
                </a:lnTo>
                <a:lnTo>
                  <a:pt x="88" y="1902"/>
                </a:lnTo>
                <a:lnTo>
                  <a:pt x="88" y="1902"/>
                </a:lnTo>
                <a:lnTo>
                  <a:pt x="88" y="1902"/>
                </a:lnTo>
                <a:lnTo>
                  <a:pt x="86" y="1902"/>
                </a:lnTo>
                <a:close/>
                <a:moveTo>
                  <a:pt x="111" y="803"/>
                </a:moveTo>
                <a:lnTo>
                  <a:pt x="111" y="801"/>
                </a:lnTo>
                <a:lnTo>
                  <a:pt x="109" y="801"/>
                </a:lnTo>
                <a:lnTo>
                  <a:pt x="109" y="803"/>
                </a:lnTo>
                <a:lnTo>
                  <a:pt x="107" y="803"/>
                </a:lnTo>
                <a:lnTo>
                  <a:pt x="107" y="803"/>
                </a:lnTo>
                <a:lnTo>
                  <a:pt x="109" y="803"/>
                </a:lnTo>
                <a:lnTo>
                  <a:pt x="109" y="803"/>
                </a:lnTo>
                <a:lnTo>
                  <a:pt x="111" y="803"/>
                </a:lnTo>
                <a:close/>
                <a:moveTo>
                  <a:pt x="111" y="640"/>
                </a:moveTo>
                <a:lnTo>
                  <a:pt x="113" y="640"/>
                </a:lnTo>
                <a:lnTo>
                  <a:pt x="111" y="640"/>
                </a:lnTo>
                <a:lnTo>
                  <a:pt x="111" y="637"/>
                </a:lnTo>
                <a:lnTo>
                  <a:pt x="109" y="637"/>
                </a:lnTo>
                <a:lnTo>
                  <a:pt x="105" y="637"/>
                </a:lnTo>
                <a:lnTo>
                  <a:pt x="103" y="635"/>
                </a:lnTo>
                <a:lnTo>
                  <a:pt x="103" y="633"/>
                </a:lnTo>
                <a:lnTo>
                  <a:pt x="101" y="635"/>
                </a:lnTo>
                <a:lnTo>
                  <a:pt x="101" y="635"/>
                </a:lnTo>
                <a:lnTo>
                  <a:pt x="103" y="637"/>
                </a:lnTo>
                <a:lnTo>
                  <a:pt x="107" y="640"/>
                </a:lnTo>
                <a:lnTo>
                  <a:pt x="111" y="640"/>
                </a:lnTo>
                <a:close/>
                <a:moveTo>
                  <a:pt x="80" y="1698"/>
                </a:moveTo>
                <a:lnTo>
                  <a:pt x="80" y="1698"/>
                </a:lnTo>
                <a:lnTo>
                  <a:pt x="80" y="1698"/>
                </a:lnTo>
                <a:lnTo>
                  <a:pt x="80" y="1698"/>
                </a:lnTo>
                <a:lnTo>
                  <a:pt x="80" y="1698"/>
                </a:lnTo>
                <a:lnTo>
                  <a:pt x="80" y="1698"/>
                </a:lnTo>
                <a:lnTo>
                  <a:pt x="80" y="1698"/>
                </a:lnTo>
                <a:lnTo>
                  <a:pt x="80" y="1698"/>
                </a:lnTo>
                <a:lnTo>
                  <a:pt x="80" y="1698"/>
                </a:lnTo>
                <a:lnTo>
                  <a:pt x="80" y="1698"/>
                </a:lnTo>
                <a:lnTo>
                  <a:pt x="80" y="1698"/>
                </a:lnTo>
                <a:lnTo>
                  <a:pt x="80" y="1698"/>
                </a:lnTo>
                <a:lnTo>
                  <a:pt x="80" y="1698"/>
                </a:lnTo>
                <a:lnTo>
                  <a:pt x="80" y="1698"/>
                </a:lnTo>
                <a:close/>
                <a:moveTo>
                  <a:pt x="71" y="1939"/>
                </a:moveTo>
                <a:lnTo>
                  <a:pt x="69" y="1939"/>
                </a:lnTo>
                <a:lnTo>
                  <a:pt x="69" y="1939"/>
                </a:lnTo>
                <a:lnTo>
                  <a:pt x="69" y="1939"/>
                </a:lnTo>
                <a:lnTo>
                  <a:pt x="69" y="1939"/>
                </a:lnTo>
                <a:lnTo>
                  <a:pt x="67" y="1939"/>
                </a:lnTo>
                <a:lnTo>
                  <a:pt x="67" y="1939"/>
                </a:lnTo>
                <a:lnTo>
                  <a:pt x="67" y="1937"/>
                </a:lnTo>
                <a:lnTo>
                  <a:pt x="67" y="1939"/>
                </a:lnTo>
                <a:lnTo>
                  <a:pt x="67" y="1939"/>
                </a:lnTo>
                <a:lnTo>
                  <a:pt x="69" y="1939"/>
                </a:lnTo>
                <a:lnTo>
                  <a:pt x="69" y="1941"/>
                </a:lnTo>
                <a:lnTo>
                  <a:pt x="71" y="1939"/>
                </a:lnTo>
                <a:lnTo>
                  <a:pt x="71" y="1939"/>
                </a:lnTo>
                <a:lnTo>
                  <a:pt x="71" y="1939"/>
                </a:lnTo>
                <a:lnTo>
                  <a:pt x="71" y="1939"/>
                </a:lnTo>
                <a:close/>
                <a:moveTo>
                  <a:pt x="57" y="807"/>
                </a:moveTo>
                <a:lnTo>
                  <a:pt x="57" y="807"/>
                </a:lnTo>
                <a:lnTo>
                  <a:pt x="57" y="807"/>
                </a:lnTo>
                <a:lnTo>
                  <a:pt x="54" y="807"/>
                </a:lnTo>
                <a:lnTo>
                  <a:pt x="54" y="807"/>
                </a:lnTo>
                <a:lnTo>
                  <a:pt x="57" y="809"/>
                </a:lnTo>
                <a:lnTo>
                  <a:pt x="57" y="809"/>
                </a:lnTo>
                <a:lnTo>
                  <a:pt x="59" y="809"/>
                </a:lnTo>
                <a:lnTo>
                  <a:pt x="59" y="809"/>
                </a:lnTo>
                <a:lnTo>
                  <a:pt x="59" y="807"/>
                </a:lnTo>
                <a:lnTo>
                  <a:pt x="57" y="807"/>
                </a:lnTo>
                <a:close/>
                <a:moveTo>
                  <a:pt x="1452" y="700"/>
                </a:moveTo>
                <a:lnTo>
                  <a:pt x="1452" y="698"/>
                </a:lnTo>
                <a:lnTo>
                  <a:pt x="1452" y="698"/>
                </a:lnTo>
                <a:lnTo>
                  <a:pt x="1452" y="698"/>
                </a:lnTo>
                <a:lnTo>
                  <a:pt x="1452" y="698"/>
                </a:lnTo>
                <a:lnTo>
                  <a:pt x="1452" y="698"/>
                </a:lnTo>
                <a:lnTo>
                  <a:pt x="1452" y="696"/>
                </a:lnTo>
                <a:lnTo>
                  <a:pt x="1452" y="698"/>
                </a:lnTo>
                <a:lnTo>
                  <a:pt x="1452" y="698"/>
                </a:lnTo>
                <a:lnTo>
                  <a:pt x="1452" y="698"/>
                </a:lnTo>
                <a:lnTo>
                  <a:pt x="1452" y="698"/>
                </a:lnTo>
                <a:lnTo>
                  <a:pt x="1452" y="700"/>
                </a:lnTo>
                <a:lnTo>
                  <a:pt x="1452" y="700"/>
                </a:lnTo>
                <a:lnTo>
                  <a:pt x="1452" y="700"/>
                </a:lnTo>
                <a:close/>
                <a:moveTo>
                  <a:pt x="147" y="1906"/>
                </a:moveTo>
                <a:lnTo>
                  <a:pt x="147" y="1908"/>
                </a:lnTo>
                <a:lnTo>
                  <a:pt x="147" y="1908"/>
                </a:lnTo>
                <a:lnTo>
                  <a:pt x="147" y="1910"/>
                </a:lnTo>
                <a:lnTo>
                  <a:pt x="149" y="1908"/>
                </a:lnTo>
                <a:lnTo>
                  <a:pt x="149" y="1908"/>
                </a:lnTo>
                <a:lnTo>
                  <a:pt x="147" y="1906"/>
                </a:lnTo>
                <a:lnTo>
                  <a:pt x="147" y="1906"/>
                </a:lnTo>
                <a:close/>
                <a:moveTo>
                  <a:pt x="73" y="1941"/>
                </a:moveTo>
                <a:lnTo>
                  <a:pt x="73" y="1944"/>
                </a:lnTo>
                <a:lnTo>
                  <a:pt x="73" y="1944"/>
                </a:lnTo>
                <a:lnTo>
                  <a:pt x="73" y="1941"/>
                </a:lnTo>
                <a:lnTo>
                  <a:pt x="73" y="1941"/>
                </a:lnTo>
                <a:lnTo>
                  <a:pt x="73" y="1941"/>
                </a:lnTo>
                <a:close/>
                <a:moveTo>
                  <a:pt x="134" y="1837"/>
                </a:moveTo>
                <a:lnTo>
                  <a:pt x="132" y="1839"/>
                </a:lnTo>
                <a:lnTo>
                  <a:pt x="134" y="1839"/>
                </a:lnTo>
                <a:lnTo>
                  <a:pt x="134" y="1839"/>
                </a:lnTo>
                <a:lnTo>
                  <a:pt x="136" y="1837"/>
                </a:lnTo>
                <a:lnTo>
                  <a:pt x="136" y="1837"/>
                </a:lnTo>
                <a:lnTo>
                  <a:pt x="134" y="1837"/>
                </a:lnTo>
                <a:lnTo>
                  <a:pt x="134" y="1837"/>
                </a:lnTo>
                <a:close/>
                <a:moveTo>
                  <a:pt x="130" y="1675"/>
                </a:moveTo>
                <a:lnTo>
                  <a:pt x="130" y="1675"/>
                </a:lnTo>
                <a:lnTo>
                  <a:pt x="130" y="1675"/>
                </a:lnTo>
                <a:lnTo>
                  <a:pt x="130" y="1675"/>
                </a:lnTo>
                <a:lnTo>
                  <a:pt x="130" y="1675"/>
                </a:lnTo>
                <a:lnTo>
                  <a:pt x="130" y="1675"/>
                </a:lnTo>
                <a:lnTo>
                  <a:pt x="130" y="1675"/>
                </a:lnTo>
                <a:close/>
                <a:moveTo>
                  <a:pt x="134" y="799"/>
                </a:moveTo>
                <a:lnTo>
                  <a:pt x="134" y="797"/>
                </a:lnTo>
                <a:lnTo>
                  <a:pt x="134" y="797"/>
                </a:lnTo>
                <a:lnTo>
                  <a:pt x="136" y="797"/>
                </a:lnTo>
                <a:lnTo>
                  <a:pt x="136" y="797"/>
                </a:lnTo>
                <a:lnTo>
                  <a:pt x="136" y="797"/>
                </a:lnTo>
                <a:lnTo>
                  <a:pt x="136" y="797"/>
                </a:lnTo>
                <a:lnTo>
                  <a:pt x="136" y="795"/>
                </a:lnTo>
                <a:lnTo>
                  <a:pt x="134" y="795"/>
                </a:lnTo>
                <a:lnTo>
                  <a:pt x="134" y="797"/>
                </a:lnTo>
                <a:lnTo>
                  <a:pt x="132" y="797"/>
                </a:lnTo>
                <a:lnTo>
                  <a:pt x="134" y="799"/>
                </a:lnTo>
                <a:lnTo>
                  <a:pt x="134" y="799"/>
                </a:lnTo>
                <a:close/>
                <a:moveTo>
                  <a:pt x="138" y="707"/>
                </a:moveTo>
                <a:lnTo>
                  <a:pt x="140" y="707"/>
                </a:lnTo>
                <a:lnTo>
                  <a:pt x="140" y="707"/>
                </a:lnTo>
                <a:lnTo>
                  <a:pt x="142" y="707"/>
                </a:lnTo>
                <a:lnTo>
                  <a:pt x="142" y="705"/>
                </a:lnTo>
                <a:lnTo>
                  <a:pt x="138" y="705"/>
                </a:lnTo>
                <a:lnTo>
                  <a:pt x="138" y="707"/>
                </a:lnTo>
                <a:close/>
                <a:moveTo>
                  <a:pt x="128" y="1765"/>
                </a:moveTo>
                <a:lnTo>
                  <a:pt x="128" y="1765"/>
                </a:lnTo>
                <a:lnTo>
                  <a:pt x="128" y="1765"/>
                </a:lnTo>
                <a:lnTo>
                  <a:pt x="128" y="1765"/>
                </a:lnTo>
                <a:lnTo>
                  <a:pt x="128" y="1765"/>
                </a:lnTo>
                <a:lnTo>
                  <a:pt x="128" y="1765"/>
                </a:lnTo>
                <a:lnTo>
                  <a:pt x="128" y="1765"/>
                </a:lnTo>
                <a:lnTo>
                  <a:pt x="128" y="1765"/>
                </a:lnTo>
                <a:lnTo>
                  <a:pt x="128" y="1765"/>
                </a:lnTo>
                <a:close/>
                <a:moveTo>
                  <a:pt x="122" y="1671"/>
                </a:moveTo>
                <a:lnTo>
                  <a:pt x="119" y="1671"/>
                </a:lnTo>
                <a:lnTo>
                  <a:pt x="119" y="1671"/>
                </a:lnTo>
                <a:lnTo>
                  <a:pt x="119" y="1671"/>
                </a:lnTo>
                <a:lnTo>
                  <a:pt x="122" y="1671"/>
                </a:lnTo>
                <a:lnTo>
                  <a:pt x="122" y="1673"/>
                </a:lnTo>
                <a:lnTo>
                  <a:pt x="122" y="1673"/>
                </a:lnTo>
                <a:lnTo>
                  <a:pt x="122" y="1671"/>
                </a:lnTo>
                <a:lnTo>
                  <a:pt x="122" y="1671"/>
                </a:lnTo>
                <a:lnTo>
                  <a:pt x="122" y="1671"/>
                </a:lnTo>
                <a:lnTo>
                  <a:pt x="119" y="1671"/>
                </a:lnTo>
                <a:lnTo>
                  <a:pt x="119" y="1671"/>
                </a:lnTo>
                <a:lnTo>
                  <a:pt x="119" y="1671"/>
                </a:lnTo>
                <a:lnTo>
                  <a:pt x="119" y="1671"/>
                </a:lnTo>
                <a:lnTo>
                  <a:pt x="119" y="1671"/>
                </a:lnTo>
                <a:lnTo>
                  <a:pt x="119" y="1671"/>
                </a:lnTo>
                <a:lnTo>
                  <a:pt x="119" y="1671"/>
                </a:lnTo>
                <a:lnTo>
                  <a:pt x="119" y="1671"/>
                </a:lnTo>
                <a:lnTo>
                  <a:pt x="122" y="1671"/>
                </a:lnTo>
                <a:lnTo>
                  <a:pt x="122" y="1671"/>
                </a:lnTo>
                <a:lnTo>
                  <a:pt x="122" y="1671"/>
                </a:lnTo>
                <a:lnTo>
                  <a:pt x="122" y="1671"/>
                </a:lnTo>
                <a:lnTo>
                  <a:pt x="122" y="1671"/>
                </a:lnTo>
                <a:lnTo>
                  <a:pt x="122" y="1671"/>
                </a:lnTo>
                <a:close/>
                <a:moveTo>
                  <a:pt x="111" y="1826"/>
                </a:moveTo>
                <a:lnTo>
                  <a:pt x="109" y="1826"/>
                </a:lnTo>
                <a:lnTo>
                  <a:pt x="107" y="1826"/>
                </a:lnTo>
                <a:lnTo>
                  <a:pt x="105" y="1826"/>
                </a:lnTo>
                <a:lnTo>
                  <a:pt x="105" y="1826"/>
                </a:lnTo>
                <a:lnTo>
                  <a:pt x="107" y="1828"/>
                </a:lnTo>
                <a:lnTo>
                  <a:pt x="109" y="1830"/>
                </a:lnTo>
                <a:lnTo>
                  <a:pt x="109" y="1830"/>
                </a:lnTo>
                <a:lnTo>
                  <a:pt x="111" y="1830"/>
                </a:lnTo>
                <a:lnTo>
                  <a:pt x="113" y="1830"/>
                </a:lnTo>
                <a:lnTo>
                  <a:pt x="113" y="1828"/>
                </a:lnTo>
                <a:lnTo>
                  <a:pt x="113" y="1826"/>
                </a:lnTo>
                <a:lnTo>
                  <a:pt x="111" y="1826"/>
                </a:lnTo>
                <a:close/>
                <a:moveTo>
                  <a:pt x="124" y="1832"/>
                </a:moveTo>
                <a:lnTo>
                  <a:pt x="122" y="1832"/>
                </a:lnTo>
                <a:lnTo>
                  <a:pt x="122" y="1832"/>
                </a:lnTo>
                <a:lnTo>
                  <a:pt x="117" y="1830"/>
                </a:lnTo>
                <a:lnTo>
                  <a:pt x="115" y="1830"/>
                </a:lnTo>
                <a:lnTo>
                  <a:pt x="115" y="1830"/>
                </a:lnTo>
                <a:lnTo>
                  <a:pt x="115" y="1832"/>
                </a:lnTo>
                <a:lnTo>
                  <a:pt x="117" y="1832"/>
                </a:lnTo>
                <a:lnTo>
                  <a:pt x="117" y="1832"/>
                </a:lnTo>
                <a:lnTo>
                  <a:pt x="119" y="1835"/>
                </a:lnTo>
                <a:lnTo>
                  <a:pt x="124" y="1835"/>
                </a:lnTo>
                <a:lnTo>
                  <a:pt x="124" y="1835"/>
                </a:lnTo>
                <a:lnTo>
                  <a:pt x="124" y="1832"/>
                </a:lnTo>
                <a:lnTo>
                  <a:pt x="124" y="1832"/>
                </a:lnTo>
                <a:close/>
                <a:moveTo>
                  <a:pt x="126" y="1694"/>
                </a:moveTo>
                <a:lnTo>
                  <a:pt x="126" y="1694"/>
                </a:lnTo>
                <a:lnTo>
                  <a:pt x="126" y="1696"/>
                </a:lnTo>
                <a:lnTo>
                  <a:pt x="126" y="1696"/>
                </a:lnTo>
                <a:lnTo>
                  <a:pt x="128" y="1696"/>
                </a:lnTo>
                <a:lnTo>
                  <a:pt x="128" y="1696"/>
                </a:lnTo>
                <a:lnTo>
                  <a:pt x="128" y="1694"/>
                </a:lnTo>
                <a:lnTo>
                  <a:pt x="128" y="1694"/>
                </a:lnTo>
                <a:lnTo>
                  <a:pt x="126" y="1694"/>
                </a:lnTo>
                <a:close/>
                <a:moveTo>
                  <a:pt x="251" y="761"/>
                </a:moveTo>
                <a:lnTo>
                  <a:pt x="249" y="761"/>
                </a:lnTo>
                <a:lnTo>
                  <a:pt x="249" y="761"/>
                </a:lnTo>
                <a:lnTo>
                  <a:pt x="249" y="761"/>
                </a:lnTo>
                <a:lnTo>
                  <a:pt x="251" y="763"/>
                </a:lnTo>
                <a:lnTo>
                  <a:pt x="254" y="761"/>
                </a:lnTo>
                <a:lnTo>
                  <a:pt x="251" y="761"/>
                </a:lnTo>
                <a:lnTo>
                  <a:pt x="251" y="761"/>
                </a:lnTo>
                <a:close/>
                <a:moveTo>
                  <a:pt x="499" y="1866"/>
                </a:moveTo>
                <a:lnTo>
                  <a:pt x="499" y="1866"/>
                </a:lnTo>
                <a:lnTo>
                  <a:pt x="499" y="1866"/>
                </a:lnTo>
                <a:lnTo>
                  <a:pt x="499" y="1864"/>
                </a:lnTo>
                <a:lnTo>
                  <a:pt x="499" y="1864"/>
                </a:lnTo>
                <a:lnTo>
                  <a:pt x="499" y="1866"/>
                </a:lnTo>
                <a:lnTo>
                  <a:pt x="499" y="1866"/>
                </a:lnTo>
                <a:lnTo>
                  <a:pt x="499" y="1866"/>
                </a:lnTo>
                <a:lnTo>
                  <a:pt x="499" y="1868"/>
                </a:lnTo>
                <a:lnTo>
                  <a:pt x="501" y="1868"/>
                </a:lnTo>
                <a:lnTo>
                  <a:pt x="501" y="1868"/>
                </a:lnTo>
                <a:lnTo>
                  <a:pt x="501" y="1868"/>
                </a:lnTo>
                <a:lnTo>
                  <a:pt x="499" y="1866"/>
                </a:lnTo>
                <a:close/>
                <a:moveTo>
                  <a:pt x="505" y="640"/>
                </a:moveTo>
                <a:lnTo>
                  <a:pt x="505" y="637"/>
                </a:lnTo>
                <a:lnTo>
                  <a:pt x="505" y="637"/>
                </a:lnTo>
                <a:lnTo>
                  <a:pt x="503" y="640"/>
                </a:lnTo>
                <a:lnTo>
                  <a:pt x="503" y="640"/>
                </a:lnTo>
                <a:lnTo>
                  <a:pt x="505" y="640"/>
                </a:lnTo>
                <a:lnTo>
                  <a:pt x="505" y="640"/>
                </a:lnTo>
                <a:close/>
                <a:moveTo>
                  <a:pt x="490" y="637"/>
                </a:moveTo>
                <a:lnTo>
                  <a:pt x="488" y="637"/>
                </a:lnTo>
                <a:lnTo>
                  <a:pt x="486" y="637"/>
                </a:lnTo>
                <a:lnTo>
                  <a:pt x="484" y="637"/>
                </a:lnTo>
                <a:lnTo>
                  <a:pt x="484" y="637"/>
                </a:lnTo>
                <a:lnTo>
                  <a:pt x="482" y="637"/>
                </a:lnTo>
                <a:lnTo>
                  <a:pt x="482" y="637"/>
                </a:lnTo>
                <a:lnTo>
                  <a:pt x="482" y="637"/>
                </a:lnTo>
                <a:lnTo>
                  <a:pt x="482" y="640"/>
                </a:lnTo>
                <a:lnTo>
                  <a:pt x="484" y="640"/>
                </a:lnTo>
                <a:lnTo>
                  <a:pt x="484" y="642"/>
                </a:lnTo>
                <a:lnTo>
                  <a:pt x="484" y="642"/>
                </a:lnTo>
                <a:lnTo>
                  <a:pt x="486" y="640"/>
                </a:lnTo>
                <a:lnTo>
                  <a:pt x="490" y="640"/>
                </a:lnTo>
                <a:lnTo>
                  <a:pt x="490" y="637"/>
                </a:lnTo>
                <a:lnTo>
                  <a:pt x="490" y="637"/>
                </a:lnTo>
                <a:lnTo>
                  <a:pt x="490" y="637"/>
                </a:lnTo>
                <a:lnTo>
                  <a:pt x="490" y="637"/>
                </a:lnTo>
                <a:close/>
                <a:moveTo>
                  <a:pt x="515" y="648"/>
                </a:moveTo>
                <a:lnTo>
                  <a:pt x="513" y="650"/>
                </a:lnTo>
                <a:lnTo>
                  <a:pt x="513" y="650"/>
                </a:lnTo>
                <a:lnTo>
                  <a:pt x="513" y="650"/>
                </a:lnTo>
                <a:lnTo>
                  <a:pt x="515" y="648"/>
                </a:lnTo>
                <a:lnTo>
                  <a:pt x="518" y="648"/>
                </a:lnTo>
                <a:lnTo>
                  <a:pt x="518" y="646"/>
                </a:lnTo>
                <a:lnTo>
                  <a:pt x="515" y="646"/>
                </a:lnTo>
                <a:lnTo>
                  <a:pt x="515" y="648"/>
                </a:lnTo>
                <a:close/>
                <a:moveTo>
                  <a:pt x="505" y="1860"/>
                </a:moveTo>
                <a:lnTo>
                  <a:pt x="505" y="1860"/>
                </a:lnTo>
                <a:lnTo>
                  <a:pt x="505" y="1860"/>
                </a:lnTo>
                <a:lnTo>
                  <a:pt x="507" y="1862"/>
                </a:lnTo>
                <a:lnTo>
                  <a:pt x="507" y="1860"/>
                </a:lnTo>
                <a:lnTo>
                  <a:pt x="505" y="1860"/>
                </a:lnTo>
                <a:lnTo>
                  <a:pt x="505" y="1860"/>
                </a:lnTo>
                <a:close/>
                <a:moveTo>
                  <a:pt x="526" y="1872"/>
                </a:moveTo>
                <a:lnTo>
                  <a:pt x="526" y="1872"/>
                </a:lnTo>
                <a:lnTo>
                  <a:pt x="528" y="1872"/>
                </a:lnTo>
                <a:lnTo>
                  <a:pt x="528" y="1872"/>
                </a:lnTo>
                <a:lnTo>
                  <a:pt x="528" y="1872"/>
                </a:lnTo>
                <a:lnTo>
                  <a:pt x="526" y="1872"/>
                </a:lnTo>
                <a:close/>
                <a:moveTo>
                  <a:pt x="461" y="644"/>
                </a:moveTo>
                <a:lnTo>
                  <a:pt x="459" y="646"/>
                </a:lnTo>
                <a:lnTo>
                  <a:pt x="463" y="646"/>
                </a:lnTo>
                <a:lnTo>
                  <a:pt x="463" y="646"/>
                </a:lnTo>
                <a:lnTo>
                  <a:pt x="465" y="646"/>
                </a:lnTo>
                <a:lnTo>
                  <a:pt x="463" y="644"/>
                </a:lnTo>
                <a:lnTo>
                  <a:pt x="461" y="644"/>
                </a:lnTo>
                <a:close/>
                <a:moveTo>
                  <a:pt x="461" y="629"/>
                </a:moveTo>
                <a:lnTo>
                  <a:pt x="463" y="629"/>
                </a:lnTo>
                <a:lnTo>
                  <a:pt x="465" y="629"/>
                </a:lnTo>
                <a:lnTo>
                  <a:pt x="465" y="627"/>
                </a:lnTo>
                <a:lnTo>
                  <a:pt x="465" y="627"/>
                </a:lnTo>
                <a:lnTo>
                  <a:pt x="463" y="627"/>
                </a:lnTo>
                <a:lnTo>
                  <a:pt x="463" y="627"/>
                </a:lnTo>
                <a:lnTo>
                  <a:pt x="463" y="627"/>
                </a:lnTo>
                <a:lnTo>
                  <a:pt x="461" y="629"/>
                </a:lnTo>
                <a:lnTo>
                  <a:pt x="461" y="629"/>
                </a:lnTo>
                <a:close/>
                <a:moveTo>
                  <a:pt x="444" y="1887"/>
                </a:moveTo>
                <a:lnTo>
                  <a:pt x="444" y="1887"/>
                </a:lnTo>
                <a:lnTo>
                  <a:pt x="444" y="1885"/>
                </a:lnTo>
                <a:lnTo>
                  <a:pt x="442" y="1885"/>
                </a:lnTo>
                <a:lnTo>
                  <a:pt x="440" y="1885"/>
                </a:lnTo>
                <a:lnTo>
                  <a:pt x="440" y="1885"/>
                </a:lnTo>
                <a:lnTo>
                  <a:pt x="440" y="1887"/>
                </a:lnTo>
                <a:lnTo>
                  <a:pt x="440" y="1889"/>
                </a:lnTo>
                <a:lnTo>
                  <a:pt x="442" y="1889"/>
                </a:lnTo>
                <a:lnTo>
                  <a:pt x="444" y="1889"/>
                </a:lnTo>
                <a:lnTo>
                  <a:pt x="444" y="1889"/>
                </a:lnTo>
                <a:lnTo>
                  <a:pt x="446" y="1889"/>
                </a:lnTo>
                <a:lnTo>
                  <a:pt x="446" y="1891"/>
                </a:lnTo>
                <a:lnTo>
                  <a:pt x="446" y="1889"/>
                </a:lnTo>
                <a:lnTo>
                  <a:pt x="446" y="1889"/>
                </a:lnTo>
                <a:lnTo>
                  <a:pt x="444" y="1887"/>
                </a:lnTo>
                <a:close/>
                <a:moveTo>
                  <a:pt x="469" y="637"/>
                </a:moveTo>
                <a:lnTo>
                  <a:pt x="467" y="635"/>
                </a:lnTo>
                <a:lnTo>
                  <a:pt x="467" y="635"/>
                </a:lnTo>
                <a:lnTo>
                  <a:pt x="467" y="637"/>
                </a:lnTo>
                <a:lnTo>
                  <a:pt x="467" y="637"/>
                </a:lnTo>
                <a:lnTo>
                  <a:pt x="467" y="637"/>
                </a:lnTo>
                <a:lnTo>
                  <a:pt x="467" y="637"/>
                </a:lnTo>
                <a:lnTo>
                  <a:pt x="467" y="637"/>
                </a:lnTo>
                <a:lnTo>
                  <a:pt x="465" y="640"/>
                </a:lnTo>
                <a:lnTo>
                  <a:pt x="465" y="640"/>
                </a:lnTo>
                <a:lnTo>
                  <a:pt x="465" y="640"/>
                </a:lnTo>
                <a:lnTo>
                  <a:pt x="465" y="640"/>
                </a:lnTo>
                <a:lnTo>
                  <a:pt x="465" y="642"/>
                </a:lnTo>
                <a:lnTo>
                  <a:pt x="467" y="642"/>
                </a:lnTo>
                <a:lnTo>
                  <a:pt x="465" y="642"/>
                </a:lnTo>
                <a:lnTo>
                  <a:pt x="467" y="644"/>
                </a:lnTo>
                <a:lnTo>
                  <a:pt x="467" y="644"/>
                </a:lnTo>
                <a:lnTo>
                  <a:pt x="467" y="644"/>
                </a:lnTo>
                <a:lnTo>
                  <a:pt x="467" y="642"/>
                </a:lnTo>
                <a:lnTo>
                  <a:pt x="467" y="642"/>
                </a:lnTo>
                <a:lnTo>
                  <a:pt x="469" y="640"/>
                </a:lnTo>
                <a:lnTo>
                  <a:pt x="467" y="637"/>
                </a:lnTo>
                <a:lnTo>
                  <a:pt x="469" y="637"/>
                </a:lnTo>
                <a:lnTo>
                  <a:pt x="469" y="637"/>
                </a:lnTo>
                <a:close/>
                <a:moveTo>
                  <a:pt x="476" y="640"/>
                </a:moveTo>
                <a:lnTo>
                  <a:pt x="476" y="640"/>
                </a:lnTo>
                <a:lnTo>
                  <a:pt x="476" y="640"/>
                </a:lnTo>
                <a:lnTo>
                  <a:pt x="474" y="644"/>
                </a:lnTo>
                <a:lnTo>
                  <a:pt x="471" y="644"/>
                </a:lnTo>
                <a:lnTo>
                  <a:pt x="469" y="646"/>
                </a:lnTo>
                <a:lnTo>
                  <a:pt x="467" y="648"/>
                </a:lnTo>
                <a:lnTo>
                  <a:pt x="467" y="648"/>
                </a:lnTo>
                <a:lnTo>
                  <a:pt x="467" y="648"/>
                </a:lnTo>
                <a:lnTo>
                  <a:pt x="465" y="650"/>
                </a:lnTo>
                <a:lnTo>
                  <a:pt x="465" y="652"/>
                </a:lnTo>
                <a:lnTo>
                  <a:pt x="467" y="650"/>
                </a:lnTo>
                <a:lnTo>
                  <a:pt x="469" y="650"/>
                </a:lnTo>
                <a:lnTo>
                  <a:pt x="469" y="650"/>
                </a:lnTo>
                <a:lnTo>
                  <a:pt x="469" y="650"/>
                </a:lnTo>
                <a:lnTo>
                  <a:pt x="469" y="650"/>
                </a:lnTo>
                <a:lnTo>
                  <a:pt x="471" y="650"/>
                </a:lnTo>
                <a:lnTo>
                  <a:pt x="471" y="648"/>
                </a:lnTo>
                <a:lnTo>
                  <a:pt x="471" y="648"/>
                </a:lnTo>
                <a:lnTo>
                  <a:pt x="471" y="648"/>
                </a:lnTo>
                <a:lnTo>
                  <a:pt x="474" y="648"/>
                </a:lnTo>
                <a:lnTo>
                  <a:pt x="474" y="646"/>
                </a:lnTo>
                <a:lnTo>
                  <a:pt x="474" y="646"/>
                </a:lnTo>
                <a:lnTo>
                  <a:pt x="478" y="642"/>
                </a:lnTo>
                <a:lnTo>
                  <a:pt x="478" y="640"/>
                </a:lnTo>
                <a:lnTo>
                  <a:pt x="478" y="640"/>
                </a:lnTo>
                <a:lnTo>
                  <a:pt x="476" y="640"/>
                </a:lnTo>
                <a:close/>
                <a:moveTo>
                  <a:pt x="585" y="1759"/>
                </a:moveTo>
                <a:lnTo>
                  <a:pt x="585" y="1759"/>
                </a:lnTo>
                <a:lnTo>
                  <a:pt x="585" y="1759"/>
                </a:lnTo>
                <a:lnTo>
                  <a:pt x="585" y="1759"/>
                </a:lnTo>
                <a:lnTo>
                  <a:pt x="587" y="1759"/>
                </a:lnTo>
                <a:lnTo>
                  <a:pt x="587" y="1759"/>
                </a:lnTo>
                <a:lnTo>
                  <a:pt x="587" y="1759"/>
                </a:lnTo>
                <a:lnTo>
                  <a:pt x="587" y="1759"/>
                </a:lnTo>
                <a:lnTo>
                  <a:pt x="585" y="1759"/>
                </a:lnTo>
                <a:close/>
                <a:moveTo>
                  <a:pt x="578" y="1759"/>
                </a:moveTo>
                <a:lnTo>
                  <a:pt x="578" y="1759"/>
                </a:lnTo>
                <a:lnTo>
                  <a:pt x="578" y="1757"/>
                </a:lnTo>
                <a:lnTo>
                  <a:pt x="576" y="1757"/>
                </a:lnTo>
                <a:lnTo>
                  <a:pt x="576" y="1757"/>
                </a:lnTo>
                <a:lnTo>
                  <a:pt x="576" y="1759"/>
                </a:lnTo>
                <a:lnTo>
                  <a:pt x="576" y="1759"/>
                </a:lnTo>
                <a:lnTo>
                  <a:pt x="576" y="1759"/>
                </a:lnTo>
                <a:lnTo>
                  <a:pt x="578" y="1759"/>
                </a:lnTo>
                <a:lnTo>
                  <a:pt x="578" y="1759"/>
                </a:lnTo>
                <a:close/>
                <a:moveTo>
                  <a:pt x="578" y="1765"/>
                </a:moveTo>
                <a:lnTo>
                  <a:pt x="578" y="1765"/>
                </a:lnTo>
                <a:lnTo>
                  <a:pt x="578" y="1767"/>
                </a:lnTo>
                <a:lnTo>
                  <a:pt x="578" y="1767"/>
                </a:lnTo>
                <a:lnTo>
                  <a:pt x="578" y="1765"/>
                </a:lnTo>
                <a:lnTo>
                  <a:pt x="578" y="1765"/>
                </a:lnTo>
                <a:lnTo>
                  <a:pt x="578" y="1765"/>
                </a:lnTo>
                <a:close/>
                <a:moveTo>
                  <a:pt x="593" y="1774"/>
                </a:moveTo>
                <a:lnTo>
                  <a:pt x="593" y="1774"/>
                </a:lnTo>
                <a:lnTo>
                  <a:pt x="593" y="1776"/>
                </a:lnTo>
                <a:lnTo>
                  <a:pt x="593" y="1774"/>
                </a:lnTo>
                <a:lnTo>
                  <a:pt x="593" y="1774"/>
                </a:lnTo>
                <a:lnTo>
                  <a:pt x="593" y="1774"/>
                </a:lnTo>
                <a:close/>
                <a:moveTo>
                  <a:pt x="530" y="1872"/>
                </a:moveTo>
                <a:lnTo>
                  <a:pt x="528" y="1872"/>
                </a:lnTo>
                <a:lnTo>
                  <a:pt x="528" y="1872"/>
                </a:lnTo>
                <a:lnTo>
                  <a:pt x="530" y="1872"/>
                </a:lnTo>
                <a:lnTo>
                  <a:pt x="530" y="1872"/>
                </a:lnTo>
                <a:lnTo>
                  <a:pt x="530" y="1872"/>
                </a:lnTo>
                <a:lnTo>
                  <a:pt x="530" y="1872"/>
                </a:lnTo>
                <a:close/>
                <a:moveTo>
                  <a:pt x="570" y="1887"/>
                </a:moveTo>
                <a:lnTo>
                  <a:pt x="568" y="1889"/>
                </a:lnTo>
                <a:lnTo>
                  <a:pt x="568" y="1889"/>
                </a:lnTo>
                <a:lnTo>
                  <a:pt x="568" y="1889"/>
                </a:lnTo>
                <a:lnTo>
                  <a:pt x="568" y="1889"/>
                </a:lnTo>
                <a:lnTo>
                  <a:pt x="568" y="1891"/>
                </a:lnTo>
                <a:lnTo>
                  <a:pt x="568" y="1891"/>
                </a:lnTo>
                <a:lnTo>
                  <a:pt x="568" y="1891"/>
                </a:lnTo>
                <a:lnTo>
                  <a:pt x="568" y="1891"/>
                </a:lnTo>
                <a:lnTo>
                  <a:pt x="568" y="1889"/>
                </a:lnTo>
                <a:lnTo>
                  <a:pt x="568" y="1889"/>
                </a:lnTo>
                <a:lnTo>
                  <a:pt x="568" y="1889"/>
                </a:lnTo>
                <a:lnTo>
                  <a:pt x="568" y="1889"/>
                </a:lnTo>
                <a:lnTo>
                  <a:pt x="570" y="1887"/>
                </a:lnTo>
                <a:lnTo>
                  <a:pt x="570" y="1887"/>
                </a:lnTo>
                <a:lnTo>
                  <a:pt x="570" y="1887"/>
                </a:lnTo>
                <a:lnTo>
                  <a:pt x="570" y="1887"/>
                </a:lnTo>
                <a:close/>
                <a:moveTo>
                  <a:pt x="323" y="1319"/>
                </a:moveTo>
                <a:lnTo>
                  <a:pt x="323" y="1319"/>
                </a:lnTo>
                <a:lnTo>
                  <a:pt x="323" y="1319"/>
                </a:lnTo>
                <a:lnTo>
                  <a:pt x="321" y="1319"/>
                </a:lnTo>
                <a:lnTo>
                  <a:pt x="321" y="1319"/>
                </a:lnTo>
                <a:lnTo>
                  <a:pt x="321" y="1317"/>
                </a:lnTo>
                <a:lnTo>
                  <a:pt x="321" y="1317"/>
                </a:lnTo>
                <a:lnTo>
                  <a:pt x="318" y="1315"/>
                </a:lnTo>
                <a:lnTo>
                  <a:pt x="318" y="1315"/>
                </a:lnTo>
                <a:lnTo>
                  <a:pt x="316" y="1317"/>
                </a:lnTo>
                <a:lnTo>
                  <a:pt x="314" y="1317"/>
                </a:lnTo>
                <a:lnTo>
                  <a:pt x="314" y="1317"/>
                </a:lnTo>
                <a:lnTo>
                  <a:pt x="314" y="1319"/>
                </a:lnTo>
                <a:lnTo>
                  <a:pt x="316" y="1319"/>
                </a:lnTo>
                <a:lnTo>
                  <a:pt x="316" y="1321"/>
                </a:lnTo>
                <a:lnTo>
                  <a:pt x="318" y="1321"/>
                </a:lnTo>
                <a:lnTo>
                  <a:pt x="318" y="1321"/>
                </a:lnTo>
                <a:lnTo>
                  <a:pt x="318" y="1319"/>
                </a:lnTo>
                <a:lnTo>
                  <a:pt x="318" y="1319"/>
                </a:lnTo>
                <a:lnTo>
                  <a:pt x="318" y="1319"/>
                </a:lnTo>
                <a:lnTo>
                  <a:pt x="318" y="1321"/>
                </a:lnTo>
                <a:lnTo>
                  <a:pt x="321" y="1321"/>
                </a:lnTo>
                <a:lnTo>
                  <a:pt x="321" y="1321"/>
                </a:lnTo>
                <a:lnTo>
                  <a:pt x="323" y="1321"/>
                </a:lnTo>
                <a:lnTo>
                  <a:pt x="323" y="1321"/>
                </a:lnTo>
                <a:lnTo>
                  <a:pt x="325" y="1321"/>
                </a:lnTo>
                <a:lnTo>
                  <a:pt x="325" y="1321"/>
                </a:lnTo>
                <a:lnTo>
                  <a:pt x="323" y="1319"/>
                </a:lnTo>
                <a:close/>
                <a:moveTo>
                  <a:pt x="566" y="1893"/>
                </a:moveTo>
                <a:lnTo>
                  <a:pt x="566" y="1893"/>
                </a:lnTo>
                <a:lnTo>
                  <a:pt x="566" y="1893"/>
                </a:lnTo>
                <a:lnTo>
                  <a:pt x="566" y="1893"/>
                </a:lnTo>
                <a:lnTo>
                  <a:pt x="566" y="1895"/>
                </a:lnTo>
                <a:lnTo>
                  <a:pt x="568" y="1895"/>
                </a:lnTo>
                <a:lnTo>
                  <a:pt x="568" y="1895"/>
                </a:lnTo>
                <a:lnTo>
                  <a:pt x="568" y="1895"/>
                </a:lnTo>
                <a:lnTo>
                  <a:pt x="566" y="1893"/>
                </a:lnTo>
                <a:close/>
                <a:moveTo>
                  <a:pt x="568" y="1897"/>
                </a:moveTo>
                <a:lnTo>
                  <a:pt x="568" y="1897"/>
                </a:lnTo>
                <a:lnTo>
                  <a:pt x="570" y="1897"/>
                </a:lnTo>
                <a:lnTo>
                  <a:pt x="570" y="1897"/>
                </a:lnTo>
                <a:lnTo>
                  <a:pt x="570" y="1897"/>
                </a:lnTo>
                <a:lnTo>
                  <a:pt x="568" y="1897"/>
                </a:lnTo>
                <a:close/>
                <a:moveTo>
                  <a:pt x="543" y="1864"/>
                </a:moveTo>
                <a:lnTo>
                  <a:pt x="543" y="1864"/>
                </a:lnTo>
                <a:lnTo>
                  <a:pt x="543" y="1864"/>
                </a:lnTo>
                <a:lnTo>
                  <a:pt x="543" y="1864"/>
                </a:lnTo>
                <a:lnTo>
                  <a:pt x="543" y="1864"/>
                </a:lnTo>
                <a:close/>
                <a:moveTo>
                  <a:pt x="362" y="1346"/>
                </a:moveTo>
                <a:lnTo>
                  <a:pt x="362" y="1344"/>
                </a:lnTo>
                <a:lnTo>
                  <a:pt x="360" y="1344"/>
                </a:lnTo>
                <a:lnTo>
                  <a:pt x="360" y="1342"/>
                </a:lnTo>
                <a:lnTo>
                  <a:pt x="358" y="1340"/>
                </a:lnTo>
                <a:lnTo>
                  <a:pt x="354" y="1338"/>
                </a:lnTo>
                <a:lnTo>
                  <a:pt x="350" y="1336"/>
                </a:lnTo>
                <a:lnTo>
                  <a:pt x="350" y="1336"/>
                </a:lnTo>
                <a:lnTo>
                  <a:pt x="350" y="1338"/>
                </a:lnTo>
                <a:lnTo>
                  <a:pt x="350" y="1340"/>
                </a:lnTo>
                <a:lnTo>
                  <a:pt x="350" y="1342"/>
                </a:lnTo>
                <a:lnTo>
                  <a:pt x="348" y="1342"/>
                </a:lnTo>
                <a:lnTo>
                  <a:pt x="348" y="1344"/>
                </a:lnTo>
                <a:lnTo>
                  <a:pt x="348" y="1346"/>
                </a:lnTo>
                <a:lnTo>
                  <a:pt x="350" y="1350"/>
                </a:lnTo>
                <a:lnTo>
                  <a:pt x="350" y="1352"/>
                </a:lnTo>
                <a:lnTo>
                  <a:pt x="350" y="1354"/>
                </a:lnTo>
                <a:lnTo>
                  <a:pt x="352" y="1357"/>
                </a:lnTo>
                <a:lnTo>
                  <a:pt x="354" y="1357"/>
                </a:lnTo>
                <a:lnTo>
                  <a:pt x="354" y="1354"/>
                </a:lnTo>
                <a:lnTo>
                  <a:pt x="354" y="1354"/>
                </a:lnTo>
                <a:lnTo>
                  <a:pt x="358" y="1350"/>
                </a:lnTo>
                <a:lnTo>
                  <a:pt x="360" y="1350"/>
                </a:lnTo>
                <a:lnTo>
                  <a:pt x="365" y="1348"/>
                </a:lnTo>
                <a:lnTo>
                  <a:pt x="365" y="1348"/>
                </a:lnTo>
                <a:lnTo>
                  <a:pt x="365" y="1346"/>
                </a:lnTo>
                <a:lnTo>
                  <a:pt x="362" y="1346"/>
                </a:lnTo>
                <a:close/>
                <a:moveTo>
                  <a:pt x="362" y="1690"/>
                </a:moveTo>
                <a:lnTo>
                  <a:pt x="362" y="1690"/>
                </a:lnTo>
                <a:lnTo>
                  <a:pt x="362" y="1690"/>
                </a:lnTo>
                <a:lnTo>
                  <a:pt x="362" y="1690"/>
                </a:lnTo>
                <a:lnTo>
                  <a:pt x="362" y="1690"/>
                </a:lnTo>
                <a:lnTo>
                  <a:pt x="362" y="1690"/>
                </a:lnTo>
                <a:lnTo>
                  <a:pt x="362" y="1690"/>
                </a:lnTo>
                <a:lnTo>
                  <a:pt x="362" y="1690"/>
                </a:lnTo>
                <a:lnTo>
                  <a:pt x="362" y="1690"/>
                </a:lnTo>
                <a:lnTo>
                  <a:pt x="362" y="1690"/>
                </a:lnTo>
                <a:lnTo>
                  <a:pt x="362" y="1690"/>
                </a:lnTo>
                <a:close/>
                <a:moveTo>
                  <a:pt x="354" y="734"/>
                </a:moveTo>
                <a:lnTo>
                  <a:pt x="354" y="734"/>
                </a:lnTo>
                <a:lnTo>
                  <a:pt x="354" y="732"/>
                </a:lnTo>
                <a:lnTo>
                  <a:pt x="354" y="732"/>
                </a:lnTo>
                <a:lnTo>
                  <a:pt x="354" y="732"/>
                </a:lnTo>
                <a:lnTo>
                  <a:pt x="354" y="732"/>
                </a:lnTo>
                <a:lnTo>
                  <a:pt x="352" y="734"/>
                </a:lnTo>
                <a:lnTo>
                  <a:pt x="352" y="734"/>
                </a:lnTo>
                <a:lnTo>
                  <a:pt x="352" y="734"/>
                </a:lnTo>
                <a:lnTo>
                  <a:pt x="354" y="734"/>
                </a:lnTo>
                <a:close/>
                <a:moveTo>
                  <a:pt x="369" y="717"/>
                </a:moveTo>
                <a:lnTo>
                  <a:pt x="367" y="719"/>
                </a:lnTo>
                <a:lnTo>
                  <a:pt x="367" y="719"/>
                </a:lnTo>
                <a:lnTo>
                  <a:pt x="367" y="721"/>
                </a:lnTo>
                <a:lnTo>
                  <a:pt x="365" y="721"/>
                </a:lnTo>
                <a:lnTo>
                  <a:pt x="365" y="721"/>
                </a:lnTo>
                <a:lnTo>
                  <a:pt x="367" y="721"/>
                </a:lnTo>
                <a:lnTo>
                  <a:pt x="367" y="721"/>
                </a:lnTo>
                <a:lnTo>
                  <a:pt x="369" y="719"/>
                </a:lnTo>
                <a:lnTo>
                  <a:pt x="371" y="719"/>
                </a:lnTo>
                <a:lnTo>
                  <a:pt x="371" y="717"/>
                </a:lnTo>
                <a:lnTo>
                  <a:pt x="369" y="717"/>
                </a:lnTo>
                <a:close/>
                <a:moveTo>
                  <a:pt x="436" y="1885"/>
                </a:moveTo>
                <a:lnTo>
                  <a:pt x="436" y="1885"/>
                </a:lnTo>
                <a:lnTo>
                  <a:pt x="436" y="1885"/>
                </a:lnTo>
                <a:lnTo>
                  <a:pt x="436" y="1885"/>
                </a:lnTo>
                <a:lnTo>
                  <a:pt x="436" y="1885"/>
                </a:lnTo>
                <a:lnTo>
                  <a:pt x="438" y="1885"/>
                </a:lnTo>
                <a:lnTo>
                  <a:pt x="438" y="1885"/>
                </a:lnTo>
                <a:lnTo>
                  <a:pt x="438" y="1885"/>
                </a:lnTo>
                <a:lnTo>
                  <a:pt x="436" y="1885"/>
                </a:lnTo>
                <a:close/>
                <a:moveTo>
                  <a:pt x="348" y="1329"/>
                </a:moveTo>
                <a:lnTo>
                  <a:pt x="348" y="1329"/>
                </a:lnTo>
                <a:lnTo>
                  <a:pt x="346" y="1327"/>
                </a:lnTo>
                <a:lnTo>
                  <a:pt x="346" y="1327"/>
                </a:lnTo>
                <a:lnTo>
                  <a:pt x="344" y="1325"/>
                </a:lnTo>
                <a:lnTo>
                  <a:pt x="342" y="1325"/>
                </a:lnTo>
                <a:lnTo>
                  <a:pt x="342" y="1327"/>
                </a:lnTo>
                <a:lnTo>
                  <a:pt x="342" y="1327"/>
                </a:lnTo>
                <a:lnTo>
                  <a:pt x="339" y="1325"/>
                </a:lnTo>
                <a:lnTo>
                  <a:pt x="339" y="1325"/>
                </a:lnTo>
                <a:lnTo>
                  <a:pt x="337" y="1325"/>
                </a:lnTo>
                <a:lnTo>
                  <a:pt x="337" y="1325"/>
                </a:lnTo>
                <a:lnTo>
                  <a:pt x="337" y="1327"/>
                </a:lnTo>
                <a:lnTo>
                  <a:pt x="339" y="1327"/>
                </a:lnTo>
                <a:lnTo>
                  <a:pt x="339" y="1329"/>
                </a:lnTo>
                <a:lnTo>
                  <a:pt x="342" y="1327"/>
                </a:lnTo>
                <a:lnTo>
                  <a:pt x="342" y="1329"/>
                </a:lnTo>
                <a:lnTo>
                  <a:pt x="342" y="1331"/>
                </a:lnTo>
                <a:lnTo>
                  <a:pt x="342" y="1331"/>
                </a:lnTo>
                <a:lnTo>
                  <a:pt x="344" y="1331"/>
                </a:lnTo>
                <a:lnTo>
                  <a:pt x="344" y="1331"/>
                </a:lnTo>
                <a:lnTo>
                  <a:pt x="346" y="1331"/>
                </a:lnTo>
                <a:lnTo>
                  <a:pt x="348" y="1329"/>
                </a:lnTo>
                <a:lnTo>
                  <a:pt x="348" y="1329"/>
                </a:lnTo>
                <a:close/>
                <a:moveTo>
                  <a:pt x="335" y="1327"/>
                </a:moveTo>
                <a:lnTo>
                  <a:pt x="333" y="1327"/>
                </a:lnTo>
                <a:lnTo>
                  <a:pt x="333" y="1327"/>
                </a:lnTo>
                <a:lnTo>
                  <a:pt x="333" y="1327"/>
                </a:lnTo>
                <a:lnTo>
                  <a:pt x="333" y="1329"/>
                </a:lnTo>
                <a:lnTo>
                  <a:pt x="335" y="1329"/>
                </a:lnTo>
                <a:lnTo>
                  <a:pt x="335" y="1329"/>
                </a:lnTo>
                <a:lnTo>
                  <a:pt x="335" y="1327"/>
                </a:lnTo>
                <a:lnTo>
                  <a:pt x="335" y="1327"/>
                </a:lnTo>
                <a:lnTo>
                  <a:pt x="335" y="1327"/>
                </a:lnTo>
                <a:close/>
                <a:moveTo>
                  <a:pt x="329" y="1602"/>
                </a:moveTo>
                <a:lnTo>
                  <a:pt x="327" y="1602"/>
                </a:lnTo>
                <a:lnTo>
                  <a:pt x="327" y="1602"/>
                </a:lnTo>
                <a:lnTo>
                  <a:pt x="329" y="1604"/>
                </a:lnTo>
                <a:lnTo>
                  <a:pt x="327" y="1604"/>
                </a:lnTo>
                <a:lnTo>
                  <a:pt x="327" y="1604"/>
                </a:lnTo>
                <a:lnTo>
                  <a:pt x="327" y="1604"/>
                </a:lnTo>
                <a:lnTo>
                  <a:pt x="325" y="1604"/>
                </a:lnTo>
                <a:lnTo>
                  <a:pt x="325" y="1604"/>
                </a:lnTo>
                <a:lnTo>
                  <a:pt x="327" y="1606"/>
                </a:lnTo>
                <a:lnTo>
                  <a:pt x="329" y="1606"/>
                </a:lnTo>
                <a:lnTo>
                  <a:pt x="331" y="1606"/>
                </a:lnTo>
                <a:lnTo>
                  <a:pt x="329" y="1604"/>
                </a:lnTo>
                <a:lnTo>
                  <a:pt x="329" y="1602"/>
                </a:lnTo>
                <a:close/>
                <a:moveTo>
                  <a:pt x="373" y="717"/>
                </a:moveTo>
                <a:lnTo>
                  <a:pt x="373" y="719"/>
                </a:lnTo>
                <a:lnTo>
                  <a:pt x="371" y="719"/>
                </a:lnTo>
                <a:lnTo>
                  <a:pt x="373" y="719"/>
                </a:lnTo>
                <a:lnTo>
                  <a:pt x="373" y="719"/>
                </a:lnTo>
                <a:lnTo>
                  <a:pt x="375" y="719"/>
                </a:lnTo>
                <a:lnTo>
                  <a:pt x="375" y="719"/>
                </a:lnTo>
                <a:lnTo>
                  <a:pt x="375" y="719"/>
                </a:lnTo>
                <a:lnTo>
                  <a:pt x="375" y="719"/>
                </a:lnTo>
                <a:lnTo>
                  <a:pt x="375" y="717"/>
                </a:lnTo>
                <a:lnTo>
                  <a:pt x="373" y="717"/>
                </a:lnTo>
                <a:close/>
                <a:moveTo>
                  <a:pt x="335" y="1323"/>
                </a:moveTo>
                <a:lnTo>
                  <a:pt x="333" y="1323"/>
                </a:lnTo>
                <a:lnTo>
                  <a:pt x="333" y="1323"/>
                </a:lnTo>
                <a:lnTo>
                  <a:pt x="331" y="1323"/>
                </a:lnTo>
                <a:lnTo>
                  <a:pt x="329" y="1321"/>
                </a:lnTo>
                <a:lnTo>
                  <a:pt x="329" y="1323"/>
                </a:lnTo>
                <a:lnTo>
                  <a:pt x="329" y="1323"/>
                </a:lnTo>
                <a:lnTo>
                  <a:pt x="329" y="1323"/>
                </a:lnTo>
                <a:lnTo>
                  <a:pt x="333" y="1323"/>
                </a:lnTo>
                <a:lnTo>
                  <a:pt x="335" y="1325"/>
                </a:lnTo>
                <a:lnTo>
                  <a:pt x="337" y="1323"/>
                </a:lnTo>
                <a:lnTo>
                  <a:pt x="337" y="1323"/>
                </a:lnTo>
                <a:lnTo>
                  <a:pt x="337" y="1323"/>
                </a:lnTo>
                <a:lnTo>
                  <a:pt x="335" y="1323"/>
                </a:lnTo>
                <a:close/>
                <a:moveTo>
                  <a:pt x="350" y="1711"/>
                </a:moveTo>
                <a:lnTo>
                  <a:pt x="348" y="1711"/>
                </a:lnTo>
                <a:lnTo>
                  <a:pt x="348" y="1711"/>
                </a:lnTo>
                <a:lnTo>
                  <a:pt x="348" y="1711"/>
                </a:lnTo>
                <a:lnTo>
                  <a:pt x="350" y="1713"/>
                </a:lnTo>
                <a:lnTo>
                  <a:pt x="350" y="1713"/>
                </a:lnTo>
                <a:lnTo>
                  <a:pt x="350" y="1713"/>
                </a:lnTo>
                <a:lnTo>
                  <a:pt x="350" y="1711"/>
                </a:lnTo>
                <a:lnTo>
                  <a:pt x="350" y="1711"/>
                </a:lnTo>
                <a:lnTo>
                  <a:pt x="350" y="1711"/>
                </a:lnTo>
                <a:close/>
                <a:moveTo>
                  <a:pt x="407" y="640"/>
                </a:moveTo>
                <a:lnTo>
                  <a:pt x="407" y="637"/>
                </a:lnTo>
                <a:lnTo>
                  <a:pt x="407" y="635"/>
                </a:lnTo>
                <a:lnTo>
                  <a:pt x="407" y="635"/>
                </a:lnTo>
                <a:lnTo>
                  <a:pt x="407" y="637"/>
                </a:lnTo>
                <a:lnTo>
                  <a:pt x="404" y="640"/>
                </a:lnTo>
                <a:lnTo>
                  <a:pt x="404" y="640"/>
                </a:lnTo>
                <a:lnTo>
                  <a:pt x="407" y="640"/>
                </a:lnTo>
                <a:close/>
                <a:moveTo>
                  <a:pt x="409" y="1795"/>
                </a:moveTo>
                <a:lnTo>
                  <a:pt x="409" y="1795"/>
                </a:lnTo>
                <a:lnTo>
                  <a:pt x="409" y="1795"/>
                </a:lnTo>
                <a:lnTo>
                  <a:pt x="409" y="1797"/>
                </a:lnTo>
                <a:lnTo>
                  <a:pt x="409" y="1797"/>
                </a:lnTo>
                <a:lnTo>
                  <a:pt x="409" y="1797"/>
                </a:lnTo>
                <a:lnTo>
                  <a:pt x="409" y="1797"/>
                </a:lnTo>
                <a:lnTo>
                  <a:pt x="409" y="1795"/>
                </a:lnTo>
                <a:lnTo>
                  <a:pt x="409" y="1795"/>
                </a:lnTo>
                <a:close/>
                <a:moveTo>
                  <a:pt x="413" y="1872"/>
                </a:moveTo>
                <a:lnTo>
                  <a:pt x="413" y="1872"/>
                </a:lnTo>
                <a:lnTo>
                  <a:pt x="413" y="1872"/>
                </a:lnTo>
                <a:lnTo>
                  <a:pt x="413" y="1870"/>
                </a:lnTo>
                <a:lnTo>
                  <a:pt x="413" y="1872"/>
                </a:lnTo>
                <a:lnTo>
                  <a:pt x="413" y="1872"/>
                </a:lnTo>
                <a:lnTo>
                  <a:pt x="413" y="1872"/>
                </a:lnTo>
                <a:lnTo>
                  <a:pt x="413" y="1872"/>
                </a:lnTo>
                <a:close/>
                <a:moveTo>
                  <a:pt x="413" y="1874"/>
                </a:moveTo>
                <a:lnTo>
                  <a:pt x="413" y="1874"/>
                </a:lnTo>
                <a:lnTo>
                  <a:pt x="413" y="1877"/>
                </a:lnTo>
                <a:lnTo>
                  <a:pt x="413" y="1877"/>
                </a:lnTo>
                <a:lnTo>
                  <a:pt x="415" y="1877"/>
                </a:lnTo>
                <a:lnTo>
                  <a:pt x="415" y="1877"/>
                </a:lnTo>
                <a:lnTo>
                  <a:pt x="415" y="1874"/>
                </a:lnTo>
                <a:lnTo>
                  <a:pt x="413" y="1874"/>
                </a:lnTo>
                <a:close/>
                <a:moveTo>
                  <a:pt x="386" y="692"/>
                </a:moveTo>
                <a:lnTo>
                  <a:pt x="388" y="692"/>
                </a:lnTo>
                <a:lnTo>
                  <a:pt x="388" y="692"/>
                </a:lnTo>
                <a:lnTo>
                  <a:pt x="388" y="692"/>
                </a:lnTo>
                <a:lnTo>
                  <a:pt x="388" y="692"/>
                </a:lnTo>
                <a:lnTo>
                  <a:pt x="386" y="690"/>
                </a:lnTo>
                <a:lnTo>
                  <a:pt x="383" y="690"/>
                </a:lnTo>
                <a:lnTo>
                  <a:pt x="383" y="690"/>
                </a:lnTo>
                <a:lnTo>
                  <a:pt x="383" y="690"/>
                </a:lnTo>
                <a:lnTo>
                  <a:pt x="383" y="692"/>
                </a:lnTo>
                <a:lnTo>
                  <a:pt x="386" y="692"/>
                </a:lnTo>
                <a:close/>
                <a:moveTo>
                  <a:pt x="392" y="707"/>
                </a:moveTo>
                <a:lnTo>
                  <a:pt x="388" y="707"/>
                </a:lnTo>
                <a:lnTo>
                  <a:pt x="386" y="707"/>
                </a:lnTo>
                <a:lnTo>
                  <a:pt x="386" y="709"/>
                </a:lnTo>
                <a:lnTo>
                  <a:pt x="388" y="709"/>
                </a:lnTo>
                <a:lnTo>
                  <a:pt x="388" y="709"/>
                </a:lnTo>
                <a:lnTo>
                  <a:pt x="390" y="709"/>
                </a:lnTo>
                <a:lnTo>
                  <a:pt x="390" y="709"/>
                </a:lnTo>
                <a:lnTo>
                  <a:pt x="392" y="707"/>
                </a:lnTo>
                <a:lnTo>
                  <a:pt x="392" y="707"/>
                </a:lnTo>
                <a:lnTo>
                  <a:pt x="392" y="707"/>
                </a:lnTo>
                <a:lnTo>
                  <a:pt x="392" y="707"/>
                </a:lnTo>
                <a:lnTo>
                  <a:pt x="392" y="707"/>
                </a:lnTo>
                <a:close/>
                <a:moveTo>
                  <a:pt x="400" y="696"/>
                </a:moveTo>
                <a:lnTo>
                  <a:pt x="398" y="696"/>
                </a:lnTo>
                <a:lnTo>
                  <a:pt x="398" y="694"/>
                </a:lnTo>
                <a:lnTo>
                  <a:pt x="400" y="694"/>
                </a:lnTo>
                <a:lnTo>
                  <a:pt x="400" y="694"/>
                </a:lnTo>
                <a:lnTo>
                  <a:pt x="400" y="692"/>
                </a:lnTo>
                <a:lnTo>
                  <a:pt x="398" y="692"/>
                </a:lnTo>
                <a:lnTo>
                  <a:pt x="396" y="692"/>
                </a:lnTo>
                <a:lnTo>
                  <a:pt x="396" y="692"/>
                </a:lnTo>
                <a:lnTo>
                  <a:pt x="394" y="694"/>
                </a:lnTo>
                <a:lnTo>
                  <a:pt x="392" y="694"/>
                </a:lnTo>
                <a:lnTo>
                  <a:pt x="392" y="692"/>
                </a:lnTo>
                <a:lnTo>
                  <a:pt x="394" y="692"/>
                </a:lnTo>
                <a:lnTo>
                  <a:pt x="392" y="690"/>
                </a:lnTo>
                <a:lnTo>
                  <a:pt x="390" y="690"/>
                </a:lnTo>
                <a:lnTo>
                  <a:pt x="388" y="690"/>
                </a:lnTo>
                <a:lnTo>
                  <a:pt x="390" y="690"/>
                </a:lnTo>
                <a:lnTo>
                  <a:pt x="388" y="692"/>
                </a:lnTo>
                <a:lnTo>
                  <a:pt x="388" y="692"/>
                </a:lnTo>
                <a:lnTo>
                  <a:pt x="388" y="692"/>
                </a:lnTo>
                <a:lnTo>
                  <a:pt x="388" y="694"/>
                </a:lnTo>
                <a:lnTo>
                  <a:pt x="388" y="694"/>
                </a:lnTo>
                <a:lnTo>
                  <a:pt x="386" y="694"/>
                </a:lnTo>
                <a:lnTo>
                  <a:pt x="386" y="694"/>
                </a:lnTo>
                <a:lnTo>
                  <a:pt x="386" y="694"/>
                </a:lnTo>
                <a:lnTo>
                  <a:pt x="386" y="694"/>
                </a:lnTo>
                <a:lnTo>
                  <a:pt x="383" y="694"/>
                </a:lnTo>
                <a:lnTo>
                  <a:pt x="383" y="694"/>
                </a:lnTo>
                <a:lnTo>
                  <a:pt x="383" y="694"/>
                </a:lnTo>
                <a:lnTo>
                  <a:pt x="381" y="692"/>
                </a:lnTo>
                <a:lnTo>
                  <a:pt x="381" y="692"/>
                </a:lnTo>
                <a:lnTo>
                  <a:pt x="379" y="692"/>
                </a:lnTo>
                <a:lnTo>
                  <a:pt x="379" y="692"/>
                </a:lnTo>
                <a:lnTo>
                  <a:pt x="379" y="692"/>
                </a:lnTo>
                <a:lnTo>
                  <a:pt x="377" y="692"/>
                </a:lnTo>
                <a:lnTo>
                  <a:pt x="377" y="694"/>
                </a:lnTo>
                <a:lnTo>
                  <a:pt x="379" y="694"/>
                </a:lnTo>
                <a:lnTo>
                  <a:pt x="379" y="694"/>
                </a:lnTo>
                <a:lnTo>
                  <a:pt x="381" y="696"/>
                </a:lnTo>
                <a:lnTo>
                  <a:pt x="381" y="696"/>
                </a:lnTo>
                <a:lnTo>
                  <a:pt x="379" y="696"/>
                </a:lnTo>
                <a:lnTo>
                  <a:pt x="379" y="696"/>
                </a:lnTo>
                <a:lnTo>
                  <a:pt x="379" y="698"/>
                </a:lnTo>
                <a:lnTo>
                  <a:pt x="379" y="700"/>
                </a:lnTo>
                <a:lnTo>
                  <a:pt x="379" y="702"/>
                </a:lnTo>
                <a:lnTo>
                  <a:pt x="381" y="702"/>
                </a:lnTo>
                <a:lnTo>
                  <a:pt x="379" y="702"/>
                </a:lnTo>
                <a:lnTo>
                  <a:pt x="379" y="702"/>
                </a:lnTo>
                <a:lnTo>
                  <a:pt x="379" y="700"/>
                </a:lnTo>
                <a:lnTo>
                  <a:pt x="377" y="698"/>
                </a:lnTo>
                <a:lnTo>
                  <a:pt x="377" y="698"/>
                </a:lnTo>
                <a:lnTo>
                  <a:pt x="377" y="698"/>
                </a:lnTo>
                <a:lnTo>
                  <a:pt x="377" y="698"/>
                </a:lnTo>
                <a:lnTo>
                  <a:pt x="377" y="696"/>
                </a:lnTo>
                <a:lnTo>
                  <a:pt x="375" y="696"/>
                </a:lnTo>
                <a:lnTo>
                  <a:pt x="375" y="696"/>
                </a:lnTo>
                <a:lnTo>
                  <a:pt x="373" y="696"/>
                </a:lnTo>
                <a:lnTo>
                  <a:pt x="371" y="698"/>
                </a:lnTo>
                <a:lnTo>
                  <a:pt x="369" y="698"/>
                </a:lnTo>
                <a:lnTo>
                  <a:pt x="367" y="700"/>
                </a:lnTo>
                <a:lnTo>
                  <a:pt x="367" y="702"/>
                </a:lnTo>
                <a:lnTo>
                  <a:pt x="367" y="702"/>
                </a:lnTo>
                <a:lnTo>
                  <a:pt x="369" y="705"/>
                </a:lnTo>
                <a:lnTo>
                  <a:pt x="369" y="709"/>
                </a:lnTo>
                <a:lnTo>
                  <a:pt x="371" y="711"/>
                </a:lnTo>
                <a:lnTo>
                  <a:pt x="373" y="711"/>
                </a:lnTo>
                <a:lnTo>
                  <a:pt x="373" y="711"/>
                </a:lnTo>
                <a:lnTo>
                  <a:pt x="373" y="709"/>
                </a:lnTo>
                <a:lnTo>
                  <a:pt x="373" y="709"/>
                </a:lnTo>
                <a:lnTo>
                  <a:pt x="373" y="709"/>
                </a:lnTo>
                <a:lnTo>
                  <a:pt x="373" y="709"/>
                </a:lnTo>
                <a:lnTo>
                  <a:pt x="373" y="707"/>
                </a:lnTo>
                <a:lnTo>
                  <a:pt x="371" y="709"/>
                </a:lnTo>
                <a:lnTo>
                  <a:pt x="371" y="707"/>
                </a:lnTo>
                <a:lnTo>
                  <a:pt x="373" y="707"/>
                </a:lnTo>
                <a:lnTo>
                  <a:pt x="373" y="707"/>
                </a:lnTo>
                <a:lnTo>
                  <a:pt x="375" y="707"/>
                </a:lnTo>
                <a:lnTo>
                  <a:pt x="375" y="707"/>
                </a:lnTo>
                <a:lnTo>
                  <a:pt x="377" y="707"/>
                </a:lnTo>
                <a:lnTo>
                  <a:pt x="377" y="707"/>
                </a:lnTo>
                <a:lnTo>
                  <a:pt x="375" y="709"/>
                </a:lnTo>
                <a:lnTo>
                  <a:pt x="375" y="709"/>
                </a:lnTo>
                <a:lnTo>
                  <a:pt x="375" y="709"/>
                </a:lnTo>
                <a:lnTo>
                  <a:pt x="377" y="709"/>
                </a:lnTo>
                <a:lnTo>
                  <a:pt x="379" y="709"/>
                </a:lnTo>
                <a:lnTo>
                  <a:pt x="379" y="709"/>
                </a:lnTo>
                <a:lnTo>
                  <a:pt x="379" y="711"/>
                </a:lnTo>
                <a:lnTo>
                  <a:pt x="375" y="713"/>
                </a:lnTo>
                <a:lnTo>
                  <a:pt x="375" y="713"/>
                </a:lnTo>
                <a:lnTo>
                  <a:pt x="375" y="715"/>
                </a:lnTo>
                <a:lnTo>
                  <a:pt x="377" y="715"/>
                </a:lnTo>
                <a:lnTo>
                  <a:pt x="377" y="715"/>
                </a:lnTo>
                <a:lnTo>
                  <a:pt x="379" y="713"/>
                </a:lnTo>
                <a:lnTo>
                  <a:pt x="381" y="711"/>
                </a:lnTo>
                <a:lnTo>
                  <a:pt x="381" y="711"/>
                </a:lnTo>
                <a:lnTo>
                  <a:pt x="381" y="709"/>
                </a:lnTo>
                <a:lnTo>
                  <a:pt x="381" y="709"/>
                </a:lnTo>
                <a:lnTo>
                  <a:pt x="381" y="709"/>
                </a:lnTo>
                <a:lnTo>
                  <a:pt x="383" y="709"/>
                </a:lnTo>
                <a:lnTo>
                  <a:pt x="383" y="707"/>
                </a:lnTo>
                <a:lnTo>
                  <a:pt x="383" y="707"/>
                </a:lnTo>
                <a:lnTo>
                  <a:pt x="386" y="707"/>
                </a:lnTo>
                <a:lnTo>
                  <a:pt x="388" y="705"/>
                </a:lnTo>
                <a:lnTo>
                  <a:pt x="390" y="705"/>
                </a:lnTo>
                <a:lnTo>
                  <a:pt x="392" y="705"/>
                </a:lnTo>
                <a:lnTo>
                  <a:pt x="394" y="702"/>
                </a:lnTo>
                <a:lnTo>
                  <a:pt x="394" y="702"/>
                </a:lnTo>
                <a:lnTo>
                  <a:pt x="396" y="702"/>
                </a:lnTo>
                <a:lnTo>
                  <a:pt x="396" y="702"/>
                </a:lnTo>
                <a:lnTo>
                  <a:pt x="396" y="702"/>
                </a:lnTo>
                <a:lnTo>
                  <a:pt x="396" y="700"/>
                </a:lnTo>
                <a:lnTo>
                  <a:pt x="394" y="700"/>
                </a:lnTo>
                <a:lnTo>
                  <a:pt x="392" y="700"/>
                </a:lnTo>
                <a:lnTo>
                  <a:pt x="392" y="700"/>
                </a:lnTo>
                <a:lnTo>
                  <a:pt x="392" y="700"/>
                </a:lnTo>
                <a:lnTo>
                  <a:pt x="392" y="698"/>
                </a:lnTo>
                <a:lnTo>
                  <a:pt x="394" y="700"/>
                </a:lnTo>
                <a:lnTo>
                  <a:pt x="396" y="700"/>
                </a:lnTo>
                <a:lnTo>
                  <a:pt x="400" y="700"/>
                </a:lnTo>
                <a:lnTo>
                  <a:pt x="400" y="700"/>
                </a:lnTo>
                <a:lnTo>
                  <a:pt x="400" y="700"/>
                </a:lnTo>
                <a:lnTo>
                  <a:pt x="402" y="698"/>
                </a:lnTo>
                <a:lnTo>
                  <a:pt x="402" y="698"/>
                </a:lnTo>
                <a:lnTo>
                  <a:pt x="402" y="696"/>
                </a:lnTo>
                <a:lnTo>
                  <a:pt x="400" y="696"/>
                </a:lnTo>
                <a:close/>
                <a:moveTo>
                  <a:pt x="404" y="684"/>
                </a:moveTo>
                <a:lnTo>
                  <a:pt x="404" y="684"/>
                </a:lnTo>
                <a:lnTo>
                  <a:pt x="404" y="682"/>
                </a:lnTo>
                <a:lnTo>
                  <a:pt x="402" y="682"/>
                </a:lnTo>
                <a:lnTo>
                  <a:pt x="400" y="679"/>
                </a:lnTo>
                <a:lnTo>
                  <a:pt x="400" y="682"/>
                </a:lnTo>
                <a:lnTo>
                  <a:pt x="400" y="682"/>
                </a:lnTo>
                <a:lnTo>
                  <a:pt x="400" y="682"/>
                </a:lnTo>
                <a:lnTo>
                  <a:pt x="398" y="682"/>
                </a:lnTo>
                <a:lnTo>
                  <a:pt x="398" y="679"/>
                </a:lnTo>
                <a:lnTo>
                  <a:pt x="396" y="679"/>
                </a:lnTo>
                <a:lnTo>
                  <a:pt x="396" y="679"/>
                </a:lnTo>
                <a:lnTo>
                  <a:pt x="394" y="679"/>
                </a:lnTo>
                <a:lnTo>
                  <a:pt x="394" y="682"/>
                </a:lnTo>
                <a:lnTo>
                  <a:pt x="394" y="682"/>
                </a:lnTo>
                <a:lnTo>
                  <a:pt x="394" y="684"/>
                </a:lnTo>
                <a:lnTo>
                  <a:pt x="394" y="684"/>
                </a:lnTo>
                <a:lnTo>
                  <a:pt x="392" y="684"/>
                </a:lnTo>
                <a:lnTo>
                  <a:pt x="392" y="684"/>
                </a:lnTo>
                <a:lnTo>
                  <a:pt x="390" y="684"/>
                </a:lnTo>
                <a:lnTo>
                  <a:pt x="386" y="688"/>
                </a:lnTo>
                <a:lnTo>
                  <a:pt x="388" y="688"/>
                </a:lnTo>
                <a:lnTo>
                  <a:pt x="392" y="690"/>
                </a:lnTo>
                <a:lnTo>
                  <a:pt x="392" y="690"/>
                </a:lnTo>
                <a:lnTo>
                  <a:pt x="394" y="688"/>
                </a:lnTo>
                <a:lnTo>
                  <a:pt x="394" y="688"/>
                </a:lnTo>
                <a:lnTo>
                  <a:pt x="394" y="688"/>
                </a:lnTo>
                <a:lnTo>
                  <a:pt x="396" y="688"/>
                </a:lnTo>
                <a:lnTo>
                  <a:pt x="396" y="688"/>
                </a:lnTo>
                <a:lnTo>
                  <a:pt x="396" y="686"/>
                </a:lnTo>
                <a:lnTo>
                  <a:pt x="398" y="686"/>
                </a:lnTo>
                <a:lnTo>
                  <a:pt x="398" y="686"/>
                </a:lnTo>
                <a:lnTo>
                  <a:pt x="398" y="688"/>
                </a:lnTo>
                <a:lnTo>
                  <a:pt x="398" y="686"/>
                </a:lnTo>
                <a:lnTo>
                  <a:pt x="400" y="686"/>
                </a:lnTo>
                <a:lnTo>
                  <a:pt x="400" y="686"/>
                </a:lnTo>
                <a:lnTo>
                  <a:pt x="400" y="686"/>
                </a:lnTo>
                <a:lnTo>
                  <a:pt x="400" y="686"/>
                </a:lnTo>
                <a:lnTo>
                  <a:pt x="400" y="686"/>
                </a:lnTo>
                <a:lnTo>
                  <a:pt x="402" y="684"/>
                </a:lnTo>
                <a:lnTo>
                  <a:pt x="402" y="684"/>
                </a:lnTo>
                <a:lnTo>
                  <a:pt x="402" y="684"/>
                </a:lnTo>
                <a:lnTo>
                  <a:pt x="402" y="686"/>
                </a:lnTo>
                <a:lnTo>
                  <a:pt x="402" y="686"/>
                </a:lnTo>
                <a:lnTo>
                  <a:pt x="404" y="686"/>
                </a:lnTo>
                <a:lnTo>
                  <a:pt x="404" y="686"/>
                </a:lnTo>
                <a:lnTo>
                  <a:pt x="407" y="684"/>
                </a:lnTo>
                <a:lnTo>
                  <a:pt x="407" y="684"/>
                </a:lnTo>
                <a:lnTo>
                  <a:pt x="407" y="682"/>
                </a:lnTo>
                <a:lnTo>
                  <a:pt x="404" y="684"/>
                </a:lnTo>
                <a:close/>
                <a:moveTo>
                  <a:pt x="398" y="679"/>
                </a:moveTo>
                <a:lnTo>
                  <a:pt x="398" y="679"/>
                </a:lnTo>
                <a:lnTo>
                  <a:pt x="400" y="677"/>
                </a:lnTo>
                <a:lnTo>
                  <a:pt x="400" y="677"/>
                </a:lnTo>
                <a:lnTo>
                  <a:pt x="400" y="677"/>
                </a:lnTo>
                <a:lnTo>
                  <a:pt x="400" y="677"/>
                </a:lnTo>
                <a:lnTo>
                  <a:pt x="400" y="675"/>
                </a:lnTo>
                <a:lnTo>
                  <a:pt x="398" y="675"/>
                </a:lnTo>
                <a:lnTo>
                  <a:pt x="396" y="677"/>
                </a:lnTo>
                <a:lnTo>
                  <a:pt x="396" y="677"/>
                </a:lnTo>
                <a:lnTo>
                  <a:pt x="398" y="679"/>
                </a:lnTo>
                <a:lnTo>
                  <a:pt x="398" y="679"/>
                </a:lnTo>
                <a:close/>
                <a:moveTo>
                  <a:pt x="109" y="1755"/>
                </a:moveTo>
                <a:lnTo>
                  <a:pt x="109" y="1755"/>
                </a:lnTo>
                <a:lnTo>
                  <a:pt x="109" y="1755"/>
                </a:lnTo>
                <a:lnTo>
                  <a:pt x="109" y="1755"/>
                </a:lnTo>
                <a:lnTo>
                  <a:pt x="109" y="1755"/>
                </a:lnTo>
                <a:lnTo>
                  <a:pt x="109" y="1755"/>
                </a:lnTo>
                <a:lnTo>
                  <a:pt x="109" y="1755"/>
                </a:lnTo>
                <a:lnTo>
                  <a:pt x="109" y="1755"/>
                </a:lnTo>
                <a:lnTo>
                  <a:pt x="109" y="1755"/>
                </a:lnTo>
                <a:close/>
                <a:moveTo>
                  <a:pt x="1144" y="195"/>
                </a:moveTo>
                <a:lnTo>
                  <a:pt x="1142" y="193"/>
                </a:lnTo>
                <a:lnTo>
                  <a:pt x="1142" y="193"/>
                </a:lnTo>
                <a:lnTo>
                  <a:pt x="1140" y="193"/>
                </a:lnTo>
                <a:lnTo>
                  <a:pt x="1136" y="191"/>
                </a:lnTo>
                <a:lnTo>
                  <a:pt x="1131" y="191"/>
                </a:lnTo>
                <a:lnTo>
                  <a:pt x="1125" y="191"/>
                </a:lnTo>
                <a:lnTo>
                  <a:pt x="1123" y="191"/>
                </a:lnTo>
                <a:lnTo>
                  <a:pt x="1123" y="191"/>
                </a:lnTo>
                <a:lnTo>
                  <a:pt x="1123" y="193"/>
                </a:lnTo>
                <a:lnTo>
                  <a:pt x="1123" y="195"/>
                </a:lnTo>
                <a:lnTo>
                  <a:pt x="1125" y="197"/>
                </a:lnTo>
                <a:lnTo>
                  <a:pt x="1129" y="197"/>
                </a:lnTo>
                <a:lnTo>
                  <a:pt x="1131" y="197"/>
                </a:lnTo>
                <a:lnTo>
                  <a:pt x="1134" y="197"/>
                </a:lnTo>
                <a:lnTo>
                  <a:pt x="1136" y="197"/>
                </a:lnTo>
                <a:lnTo>
                  <a:pt x="1138" y="197"/>
                </a:lnTo>
                <a:lnTo>
                  <a:pt x="1144" y="195"/>
                </a:lnTo>
                <a:lnTo>
                  <a:pt x="1144" y="195"/>
                </a:lnTo>
                <a:lnTo>
                  <a:pt x="1144" y="195"/>
                </a:lnTo>
                <a:close/>
                <a:moveTo>
                  <a:pt x="1092" y="449"/>
                </a:moveTo>
                <a:lnTo>
                  <a:pt x="1092" y="449"/>
                </a:lnTo>
                <a:lnTo>
                  <a:pt x="1087" y="449"/>
                </a:lnTo>
                <a:lnTo>
                  <a:pt x="1087" y="449"/>
                </a:lnTo>
                <a:lnTo>
                  <a:pt x="1085" y="449"/>
                </a:lnTo>
                <a:lnTo>
                  <a:pt x="1085" y="451"/>
                </a:lnTo>
                <a:lnTo>
                  <a:pt x="1087" y="451"/>
                </a:lnTo>
                <a:lnTo>
                  <a:pt x="1090" y="451"/>
                </a:lnTo>
                <a:lnTo>
                  <a:pt x="1092" y="453"/>
                </a:lnTo>
                <a:lnTo>
                  <a:pt x="1092" y="453"/>
                </a:lnTo>
                <a:lnTo>
                  <a:pt x="1094" y="453"/>
                </a:lnTo>
                <a:lnTo>
                  <a:pt x="1094" y="453"/>
                </a:lnTo>
                <a:lnTo>
                  <a:pt x="1094" y="453"/>
                </a:lnTo>
                <a:lnTo>
                  <a:pt x="1094" y="451"/>
                </a:lnTo>
                <a:lnTo>
                  <a:pt x="1094" y="451"/>
                </a:lnTo>
                <a:lnTo>
                  <a:pt x="1092" y="449"/>
                </a:lnTo>
                <a:close/>
                <a:moveTo>
                  <a:pt x="1029" y="463"/>
                </a:moveTo>
                <a:lnTo>
                  <a:pt x="1027" y="463"/>
                </a:lnTo>
                <a:lnTo>
                  <a:pt x="1027" y="463"/>
                </a:lnTo>
                <a:lnTo>
                  <a:pt x="1027" y="463"/>
                </a:lnTo>
                <a:lnTo>
                  <a:pt x="1027" y="466"/>
                </a:lnTo>
                <a:lnTo>
                  <a:pt x="1029" y="466"/>
                </a:lnTo>
                <a:lnTo>
                  <a:pt x="1031" y="466"/>
                </a:lnTo>
                <a:lnTo>
                  <a:pt x="1031" y="466"/>
                </a:lnTo>
                <a:lnTo>
                  <a:pt x="1031" y="466"/>
                </a:lnTo>
                <a:lnTo>
                  <a:pt x="1029" y="463"/>
                </a:lnTo>
                <a:lnTo>
                  <a:pt x="1029" y="463"/>
                </a:lnTo>
                <a:close/>
                <a:moveTo>
                  <a:pt x="1023" y="461"/>
                </a:moveTo>
                <a:lnTo>
                  <a:pt x="1020" y="461"/>
                </a:lnTo>
                <a:lnTo>
                  <a:pt x="1023" y="463"/>
                </a:lnTo>
                <a:lnTo>
                  <a:pt x="1025" y="463"/>
                </a:lnTo>
                <a:lnTo>
                  <a:pt x="1025" y="463"/>
                </a:lnTo>
                <a:lnTo>
                  <a:pt x="1025" y="461"/>
                </a:lnTo>
                <a:lnTo>
                  <a:pt x="1023" y="461"/>
                </a:lnTo>
                <a:close/>
                <a:moveTo>
                  <a:pt x="1102" y="229"/>
                </a:moveTo>
                <a:lnTo>
                  <a:pt x="1102" y="229"/>
                </a:lnTo>
                <a:lnTo>
                  <a:pt x="1100" y="229"/>
                </a:lnTo>
                <a:lnTo>
                  <a:pt x="1098" y="229"/>
                </a:lnTo>
                <a:lnTo>
                  <a:pt x="1094" y="229"/>
                </a:lnTo>
                <a:lnTo>
                  <a:pt x="1092" y="231"/>
                </a:lnTo>
                <a:lnTo>
                  <a:pt x="1092" y="231"/>
                </a:lnTo>
                <a:lnTo>
                  <a:pt x="1092" y="233"/>
                </a:lnTo>
                <a:lnTo>
                  <a:pt x="1094" y="235"/>
                </a:lnTo>
                <a:lnTo>
                  <a:pt x="1096" y="237"/>
                </a:lnTo>
                <a:lnTo>
                  <a:pt x="1096" y="239"/>
                </a:lnTo>
                <a:lnTo>
                  <a:pt x="1098" y="239"/>
                </a:lnTo>
                <a:lnTo>
                  <a:pt x="1108" y="239"/>
                </a:lnTo>
                <a:lnTo>
                  <a:pt x="1111" y="237"/>
                </a:lnTo>
                <a:lnTo>
                  <a:pt x="1113" y="237"/>
                </a:lnTo>
                <a:lnTo>
                  <a:pt x="1115" y="237"/>
                </a:lnTo>
                <a:lnTo>
                  <a:pt x="1115" y="235"/>
                </a:lnTo>
                <a:lnTo>
                  <a:pt x="1115" y="235"/>
                </a:lnTo>
                <a:lnTo>
                  <a:pt x="1113" y="235"/>
                </a:lnTo>
                <a:lnTo>
                  <a:pt x="1106" y="233"/>
                </a:lnTo>
                <a:lnTo>
                  <a:pt x="1106" y="231"/>
                </a:lnTo>
                <a:lnTo>
                  <a:pt x="1104" y="231"/>
                </a:lnTo>
                <a:lnTo>
                  <a:pt x="1104" y="231"/>
                </a:lnTo>
                <a:lnTo>
                  <a:pt x="1102" y="231"/>
                </a:lnTo>
                <a:lnTo>
                  <a:pt x="1100" y="231"/>
                </a:lnTo>
                <a:lnTo>
                  <a:pt x="1102" y="231"/>
                </a:lnTo>
                <a:lnTo>
                  <a:pt x="1102" y="229"/>
                </a:lnTo>
                <a:close/>
                <a:moveTo>
                  <a:pt x="1131" y="443"/>
                </a:moveTo>
                <a:lnTo>
                  <a:pt x="1129" y="443"/>
                </a:lnTo>
                <a:lnTo>
                  <a:pt x="1129" y="445"/>
                </a:lnTo>
                <a:lnTo>
                  <a:pt x="1127" y="445"/>
                </a:lnTo>
                <a:lnTo>
                  <a:pt x="1125" y="445"/>
                </a:lnTo>
                <a:lnTo>
                  <a:pt x="1125" y="447"/>
                </a:lnTo>
                <a:lnTo>
                  <a:pt x="1125" y="447"/>
                </a:lnTo>
                <a:lnTo>
                  <a:pt x="1131" y="449"/>
                </a:lnTo>
                <a:lnTo>
                  <a:pt x="1131" y="449"/>
                </a:lnTo>
                <a:lnTo>
                  <a:pt x="1131" y="449"/>
                </a:lnTo>
                <a:lnTo>
                  <a:pt x="1134" y="447"/>
                </a:lnTo>
                <a:lnTo>
                  <a:pt x="1134" y="447"/>
                </a:lnTo>
                <a:lnTo>
                  <a:pt x="1134" y="445"/>
                </a:lnTo>
                <a:lnTo>
                  <a:pt x="1134" y="445"/>
                </a:lnTo>
                <a:lnTo>
                  <a:pt x="1134" y="445"/>
                </a:lnTo>
                <a:lnTo>
                  <a:pt x="1131" y="443"/>
                </a:lnTo>
                <a:close/>
                <a:moveTo>
                  <a:pt x="2384" y="1216"/>
                </a:moveTo>
                <a:lnTo>
                  <a:pt x="2384" y="1216"/>
                </a:lnTo>
                <a:lnTo>
                  <a:pt x="2384" y="1216"/>
                </a:lnTo>
                <a:lnTo>
                  <a:pt x="2380" y="1216"/>
                </a:lnTo>
                <a:lnTo>
                  <a:pt x="2380" y="1218"/>
                </a:lnTo>
                <a:lnTo>
                  <a:pt x="2378" y="1218"/>
                </a:lnTo>
                <a:lnTo>
                  <a:pt x="2378" y="1220"/>
                </a:lnTo>
                <a:lnTo>
                  <a:pt x="2380" y="1222"/>
                </a:lnTo>
                <a:lnTo>
                  <a:pt x="2380" y="1222"/>
                </a:lnTo>
                <a:lnTo>
                  <a:pt x="2382" y="1222"/>
                </a:lnTo>
                <a:lnTo>
                  <a:pt x="2384" y="1222"/>
                </a:lnTo>
                <a:lnTo>
                  <a:pt x="2384" y="1220"/>
                </a:lnTo>
                <a:lnTo>
                  <a:pt x="2384" y="1218"/>
                </a:lnTo>
                <a:lnTo>
                  <a:pt x="2384" y="1218"/>
                </a:lnTo>
                <a:lnTo>
                  <a:pt x="2384" y="1216"/>
                </a:lnTo>
                <a:lnTo>
                  <a:pt x="2384" y="1216"/>
                </a:lnTo>
                <a:close/>
                <a:moveTo>
                  <a:pt x="1155" y="398"/>
                </a:moveTo>
                <a:lnTo>
                  <a:pt x="1152" y="396"/>
                </a:lnTo>
                <a:lnTo>
                  <a:pt x="1150" y="396"/>
                </a:lnTo>
                <a:lnTo>
                  <a:pt x="1150" y="396"/>
                </a:lnTo>
                <a:lnTo>
                  <a:pt x="1148" y="396"/>
                </a:lnTo>
                <a:lnTo>
                  <a:pt x="1150" y="398"/>
                </a:lnTo>
                <a:lnTo>
                  <a:pt x="1150" y="398"/>
                </a:lnTo>
                <a:lnTo>
                  <a:pt x="1150" y="398"/>
                </a:lnTo>
                <a:lnTo>
                  <a:pt x="1150" y="398"/>
                </a:lnTo>
                <a:lnTo>
                  <a:pt x="1155" y="401"/>
                </a:lnTo>
                <a:lnTo>
                  <a:pt x="1155" y="401"/>
                </a:lnTo>
                <a:lnTo>
                  <a:pt x="1155" y="401"/>
                </a:lnTo>
                <a:lnTo>
                  <a:pt x="1155" y="398"/>
                </a:lnTo>
                <a:lnTo>
                  <a:pt x="1155" y="398"/>
                </a:lnTo>
                <a:lnTo>
                  <a:pt x="1155" y="398"/>
                </a:lnTo>
                <a:close/>
                <a:moveTo>
                  <a:pt x="1146" y="419"/>
                </a:moveTo>
                <a:lnTo>
                  <a:pt x="1146" y="417"/>
                </a:lnTo>
                <a:lnTo>
                  <a:pt x="1146" y="415"/>
                </a:lnTo>
                <a:lnTo>
                  <a:pt x="1144" y="411"/>
                </a:lnTo>
                <a:lnTo>
                  <a:pt x="1144" y="409"/>
                </a:lnTo>
                <a:lnTo>
                  <a:pt x="1144" y="409"/>
                </a:lnTo>
                <a:lnTo>
                  <a:pt x="1142" y="409"/>
                </a:lnTo>
                <a:lnTo>
                  <a:pt x="1142" y="409"/>
                </a:lnTo>
                <a:lnTo>
                  <a:pt x="1136" y="409"/>
                </a:lnTo>
                <a:lnTo>
                  <a:pt x="1136" y="409"/>
                </a:lnTo>
                <a:lnTo>
                  <a:pt x="1136" y="407"/>
                </a:lnTo>
                <a:lnTo>
                  <a:pt x="1136" y="407"/>
                </a:lnTo>
                <a:lnTo>
                  <a:pt x="1136" y="405"/>
                </a:lnTo>
                <a:lnTo>
                  <a:pt x="1134" y="405"/>
                </a:lnTo>
                <a:lnTo>
                  <a:pt x="1131" y="405"/>
                </a:lnTo>
                <a:lnTo>
                  <a:pt x="1129" y="405"/>
                </a:lnTo>
                <a:lnTo>
                  <a:pt x="1125" y="403"/>
                </a:lnTo>
                <a:lnTo>
                  <a:pt x="1121" y="401"/>
                </a:lnTo>
                <a:lnTo>
                  <a:pt x="1119" y="398"/>
                </a:lnTo>
                <a:lnTo>
                  <a:pt x="1115" y="396"/>
                </a:lnTo>
                <a:lnTo>
                  <a:pt x="1115" y="396"/>
                </a:lnTo>
                <a:lnTo>
                  <a:pt x="1115" y="396"/>
                </a:lnTo>
                <a:lnTo>
                  <a:pt x="1115" y="398"/>
                </a:lnTo>
                <a:lnTo>
                  <a:pt x="1115" y="398"/>
                </a:lnTo>
                <a:lnTo>
                  <a:pt x="1115" y="401"/>
                </a:lnTo>
                <a:lnTo>
                  <a:pt x="1115" y="401"/>
                </a:lnTo>
                <a:lnTo>
                  <a:pt x="1115" y="401"/>
                </a:lnTo>
                <a:lnTo>
                  <a:pt x="1113" y="398"/>
                </a:lnTo>
                <a:lnTo>
                  <a:pt x="1111" y="398"/>
                </a:lnTo>
                <a:lnTo>
                  <a:pt x="1106" y="396"/>
                </a:lnTo>
                <a:lnTo>
                  <a:pt x="1102" y="394"/>
                </a:lnTo>
                <a:lnTo>
                  <a:pt x="1102" y="392"/>
                </a:lnTo>
                <a:lnTo>
                  <a:pt x="1098" y="388"/>
                </a:lnTo>
                <a:lnTo>
                  <a:pt x="1094" y="386"/>
                </a:lnTo>
                <a:lnTo>
                  <a:pt x="1094" y="384"/>
                </a:lnTo>
                <a:lnTo>
                  <a:pt x="1094" y="384"/>
                </a:lnTo>
                <a:lnTo>
                  <a:pt x="1094" y="380"/>
                </a:lnTo>
                <a:lnTo>
                  <a:pt x="1094" y="380"/>
                </a:lnTo>
                <a:lnTo>
                  <a:pt x="1096" y="378"/>
                </a:lnTo>
                <a:lnTo>
                  <a:pt x="1096" y="378"/>
                </a:lnTo>
                <a:lnTo>
                  <a:pt x="1096" y="375"/>
                </a:lnTo>
                <a:lnTo>
                  <a:pt x="1096" y="375"/>
                </a:lnTo>
                <a:lnTo>
                  <a:pt x="1096" y="373"/>
                </a:lnTo>
                <a:lnTo>
                  <a:pt x="1096" y="371"/>
                </a:lnTo>
                <a:lnTo>
                  <a:pt x="1094" y="369"/>
                </a:lnTo>
                <a:lnTo>
                  <a:pt x="1090" y="365"/>
                </a:lnTo>
                <a:lnTo>
                  <a:pt x="1090" y="363"/>
                </a:lnTo>
                <a:lnTo>
                  <a:pt x="1087" y="361"/>
                </a:lnTo>
                <a:lnTo>
                  <a:pt x="1083" y="350"/>
                </a:lnTo>
                <a:lnTo>
                  <a:pt x="1083" y="348"/>
                </a:lnTo>
                <a:lnTo>
                  <a:pt x="1083" y="346"/>
                </a:lnTo>
                <a:lnTo>
                  <a:pt x="1081" y="344"/>
                </a:lnTo>
                <a:lnTo>
                  <a:pt x="1081" y="342"/>
                </a:lnTo>
                <a:lnTo>
                  <a:pt x="1081" y="342"/>
                </a:lnTo>
                <a:lnTo>
                  <a:pt x="1081" y="340"/>
                </a:lnTo>
                <a:lnTo>
                  <a:pt x="1081" y="340"/>
                </a:lnTo>
                <a:lnTo>
                  <a:pt x="1081" y="340"/>
                </a:lnTo>
                <a:lnTo>
                  <a:pt x="1079" y="338"/>
                </a:lnTo>
                <a:lnTo>
                  <a:pt x="1077" y="336"/>
                </a:lnTo>
                <a:lnTo>
                  <a:pt x="1075" y="333"/>
                </a:lnTo>
                <a:lnTo>
                  <a:pt x="1071" y="331"/>
                </a:lnTo>
                <a:lnTo>
                  <a:pt x="1064" y="327"/>
                </a:lnTo>
                <a:lnTo>
                  <a:pt x="1060" y="325"/>
                </a:lnTo>
                <a:lnTo>
                  <a:pt x="1058" y="325"/>
                </a:lnTo>
                <a:lnTo>
                  <a:pt x="1058" y="327"/>
                </a:lnTo>
                <a:lnTo>
                  <a:pt x="1056" y="327"/>
                </a:lnTo>
                <a:lnTo>
                  <a:pt x="1056" y="327"/>
                </a:lnTo>
                <a:lnTo>
                  <a:pt x="1050" y="325"/>
                </a:lnTo>
                <a:lnTo>
                  <a:pt x="1048" y="325"/>
                </a:lnTo>
                <a:lnTo>
                  <a:pt x="1043" y="323"/>
                </a:lnTo>
                <a:lnTo>
                  <a:pt x="1041" y="325"/>
                </a:lnTo>
                <a:lnTo>
                  <a:pt x="1041" y="325"/>
                </a:lnTo>
                <a:lnTo>
                  <a:pt x="1043" y="327"/>
                </a:lnTo>
                <a:lnTo>
                  <a:pt x="1043" y="327"/>
                </a:lnTo>
                <a:lnTo>
                  <a:pt x="1043" y="327"/>
                </a:lnTo>
                <a:lnTo>
                  <a:pt x="1041" y="327"/>
                </a:lnTo>
                <a:lnTo>
                  <a:pt x="1039" y="329"/>
                </a:lnTo>
                <a:lnTo>
                  <a:pt x="1039" y="329"/>
                </a:lnTo>
                <a:lnTo>
                  <a:pt x="1039" y="331"/>
                </a:lnTo>
                <a:lnTo>
                  <a:pt x="1043" y="342"/>
                </a:lnTo>
                <a:lnTo>
                  <a:pt x="1043" y="344"/>
                </a:lnTo>
                <a:lnTo>
                  <a:pt x="1043" y="346"/>
                </a:lnTo>
                <a:lnTo>
                  <a:pt x="1043" y="346"/>
                </a:lnTo>
                <a:lnTo>
                  <a:pt x="1043" y="348"/>
                </a:lnTo>
                <a:lnTo>
                  <a:pt x="1046" y="348"/>
                </a:lnTo>
                <a:lnTo>
                  <a:pt x="1046" y="348"/>
                </a:lnTo>
                <a:lnTo>
                  <a:pt x="1046" y="350"/>
                </a:lnTo>
                <a:lnTo>
                  <a:pt x="1046" y="352"/>
                </a:lnTo>
                <a:lnTo>
                  <a:pt x="1048" y="357"/>
                </a:lnTo>
                <a:lnTo>
                  <a:pt x="1050" y="361"/>
                </a:lnTo>
                <a:lnTo>
                  <a:pt x="1054" y="363"/>
                </a:lnTo>
                <a:lnTo>
                  <a:pt x="1052" y="363"/>
                </a:lnTo>
                <a:lnTo>
                  <a:pt x="1052" y="363"/>
                </a:lnTo>
                <a:lnTo>
                  <a:pt x="1052" y="365"/>
                </a:lnTo>
                <a:lnTo>
                  <a:pt x="1052" y="365"/>
                </a:lnTo>
                <a:lnTo>
                  <a:pt x="1052" y="365"/>
                </a:lnTo>
                <a:lnTo>
                  <a:pt x="1048" y="367"/>
                </a:lnTo>
                <a:lnTo>
                  <a:pt x="1046" y="369"/>
                </a:lnTo>
                <a:lnTo>
                  <a:pt x="1046" y="371"/>
                </a:lnTo>
                <a:lnTo>
                  <a:pt x="1046" y="371"/>
                </a:lnTo>
                <a:lnTo>
                  <a:pt x="1043" y="369"/>
                </a:lnTo>
                <a:lnTo>
                  <a:pt x="1043" y="369"/>
                </a:lnTo>
                <a:lnTo>
                  <a:pt x="1041" y="369"/>
                </a:lnTo>
                <a:lnTo>
                  <a:pt x="1041" y="367"/>
                </a:lnTo>
                <a:lnTo>
                  <a:pt x="1039" y="367"/>
                </a:lnTo>
                <a:lnTo>
                  <a:pt x="1039" y="363"/>
                </a:lnTo>
                <a:lnTo>
                  <a:pt x="1037" y="357"/>
                </a:lnTo>
                <a:lnTo>
                  <a:pt x="1035" y="352"/>
                </a:lnTo>
                <a:lnTo>
                  <a:pt x="1033" y="350"/>
                </a:lnTo>
                <a:lnTo>
                  <a:pt x="1033" y="346"/>
                </a:lnTo>
                <a:lnTo>
                  <a:pt x="1033" y="346"/>
                </a:lnTo>
                <a:lnTo>
                  <a:pt x="1031" y="346"/>
                </a:lnTo>
                <a:lnTo>
                  <a:pt x="1029" y="344"/>
                </a:lnTo>
                <a:lnTo>
                  <a:pt x="1029" y="344"/>
                </a:lnTo>
                <a:lnTo>
                  <a:pt x="1029" y="344"/>
                </a:lnTo>
                <a:lnTo>
                  <a:pt x="1029" y="342"/>
                </a:lnTo>
                <a:lnTo>
                  <a:pt x="1029" y="342"/>
                </a:lnTo>
                <a:lnTo>
                  <a:pt x="1029" y="342"/>
                </a:lnTo>
                <a:lnTo>
                  <a:pt x="1027" y="340"/>
                </a:lnTo>
                <a:lnTo>
                  <a:pt x="1023" y="340"/>
                </a:lnTo>
                <a:lnTo>
                  <a:pt x="1023" y="338"/>
                </a:lnTo>
                <a:lnTo>
                  <a:pt x="1020" y="338"/>
                </a:lnTo>
                <a:lnTo>
                  <a:pt x="1014" y="333"/>
                </a:lnTo>
                <a:lnTo>
                  <a:pt x="1012" y="333"/>
                </a:lnTo>
                <a:lnTo>
                  <a:pt x="1006" y="333"/>
                </a:lnTo>
                <a:lnTo>
                  <a:pt x="1004" y="333"/>
                </a:lnTo>
                <a:lnTo>
                  <a:pt x="1004" y="336"/>
                </a:lnTo>
                <a:lnTo>
                  <a:pt x="1006" y="338"/>
                </a:lnTo>
                <a:lnTo>
                  <a:pt x="1010" y="340"/>
                </a:lnTo>
                <a:lnTo>
                  <a:pt x="1012" y="340"/>
                </a:lnTo>
                <a:lnTo>
                  <a:pt x="1012" y="342"/>
                </a:lnTo>
                <a:lnTo>
                  <a:pt x="1012" y="342"/>
                </a:lnTo>
                <a:lnTo>
                  <a:pt x="1008" y="344"/>
                </a:lnTo>
                <a:lnTo>
                  <a:pt x="1006" y="344"/>
                </a:lnTo>
                <a:lnTo>
                  <a:pt x="1004" y="346"/>
                </a:lnTo>
                <a:lnTo>
                  <a:pt x="999" y="348"/>
                </a:lnTo>
                <a:lnTo>
                  <a:pt x="997" y="350"/>
                </a:lnTo>
                <a:lnTo>
                  <a:pt x="997" y="350"/>
                </a:lnTo>
                <a:lnTo>
                  <a:pt x="995" y="350"/>
                </a:lnTo>
                <a:lnTo>
                  <a:pt x="995" y="350"/>
                </a:lnTo>
                <a:lnTo>
                  <a:pt x="995" y="350"/>
                </a:lnTo>
                <a:lnTo>
                  <a:pt x="995" y="348"/>
                </a:lnTo>
                <a:lnTo>
                  <a:pt x="995" y="348"/>
                </a:lnTo>
                <a:lnTo>
                  <a:pt x="995" y="348"/>
                </a:lnTo>
                <a:lnTo>
                  <a:pt x="995" y="348"/>
                </a:lnTo>
                <a:lnTo>
                  <a:pt x="993" y="350"/>
                </a:lnTo>
                <a:lnTo>
                  <a:pt x="991" y="350"/>
                </a:lnTo>
                <a:lnTo>
                  <a:pt x="989" y="352"/>
                </a:lnTo>
                <a:lnTo>
                  <a:pt x="989" y="352"/>
                </a:lnTo>
                <a:lnTo>
                  <a:pt x="987" y="350"/>
                </a:lnTo>
                <a:lnTo>
                  <a:pt x="987" y="350"/>
                </a:lnTo>
                <a:lnTo>
                  <a:pt x="991" y="348"/>
                </a:lnTo>
                <a:lnTo>
                  <a:pt x="995" y="344"/>
                </a:lnTo>
                <a:lnTo>
                  <a:pt x="995" y="342"/>
                </a:lnTo>
                <a:lnTo>
                  <a:pt x="995" y="342"/>
                </a:lnTo>
                <a:lnTo>
                  <a:pt x="993" y="340"/>
                </a:lnTo>
                <a:lnTo>
                  <a:pt x="985" y="336"/>
                </a:lnTo>
                <a:lnTo>
                  <a:pt x="979" y="336"/>
                </a:lnTo>
                <a:lnTo>
                  <a:pt x="974" y="333"/>
                </a:lnTo>
                <a:lnTo>
                  <a:pt x="970" y="333"/>
                </a:lnTo>
                <a:lnTo>
                  <a:pt x="968" y="333"/>
                </a:lnTo>
                <a:lnTo>
                  <a:pt x="966" y="336"/>
                </a:lnTo>
                <a:lnTo>
                  <a:pt x="964" y="338"/>
                </a:lnTo>
                <a:lnTo>
                  <a:pt x="964" y="338"/>
                </a:lnTo>
                <a:lnTo>
                  <a:pt x="964" y="340"/>
                </a:lnTo>
                <a:lnTo>
                  <a:pt x="964" y="342"/>
                </a:lnTo>
                <a:lnTo>
                  <a:pt x="964" y="342"/>
                </a:lnTo>
                <a:lnTo>
                  <a:pt x="962" y="342"/>
                </a:lnTo>
                <a:lnTo>
                  <a:pt x="962" y="344"/>
                </a:lnTo>
                <a:lnTo>
                  <a:pt x="960" y="342"/>
                </a:lnTo>
                <a:lnTo>
                  <a:pt x="958" y="342"/>
                </a:lnTo>
                <a:lnTo>
                  <a:pt x="953" y="344"/>
                </a:lnTo>
                <a:lnTo>
                  <a:pt x="951" y="344"/>
                </a:lnTo>
                <a:lnTo>
                  <a:pt x="949" y="344"/>
                </a:lnTo>
                <a:lnTo>
                  <a:pt x="949" y="344"/>
                </a:lnTo>
                <a:lnTo>
                  <a:pt x="949" y="344"/>
                </a:lnTo>
                <a:lnTo>
                  <a:pt x="951" y="340"/>
                </a:lnTo>
                <a:lnTo>
                  <a:pt x="953" y="338"/>
                </a:lnTo>
                <a:lnTo>
                  <a:pt x="955" y="338"/>
                </a:lnTo>
                <a:lnTo>
                  <a:pt x="955" y="336"/>
                </a:lnTo>
                <a:lnTo>
                  <a:pt x="955" y="333"/>
                </a:lnTo>
                <a:lnTo>
                  <a:pt x="955" y="333"/>
                </a:lnTo>
                <a:lnTo>
                  <a:pt x="955" y="331"/>
                </a:lnTo>
                <a:lnTo>
                  <a:pt x="955" y="329"/>
                </a:lnTo>
                <a:lnTo>
                  <a:pt x="953" y="327"/>
                </a:lnTo>
                <a:lnTo>
                  <a:pt x="953" y="325"/>
                </a:lnTo>
                <a:lnTo>
                  <a:pt x="953" y="325"/>
                </a:lnTo>
                <a:lnTo>
                  <a:pt x="951" y="325"/>
                </a:lnTo>
                <a:lnTo>
                  <a:pt x="947" y="323"/>
                </a:lnTo>
                <a:lnTo>
                  <a:pt x="935" y="327"/>
                </a:lnTo>
                <a:lnTo>
                  <a:pt x="920" y="331"/>
                </a:lnTo>
                <a:lnTo>
                  <a:pt x="914" y="333"/>
                </a:lnTo>
                <a:lnTo>
                  <a:pt x="909" y="336"/>
                </a:lnTo>
                <a:lnTo>
                  <a:pt x="905" y="338"/>
                </a:lnTo>
                <a:lnTo>
                  <a:pt x="897" y="344"/>
                </a:lnTo>
                <a:lnTo>
                  <a:pt x="893" y="346"/>
                </a:lnTo>
                <a:lnTo>
                  <a:pt x="893" y="348"/>
                </a:lnTo>
                <a:lnTo>
                  <a:pt x="891" y="348"/>
                </a:lnTo>
                <a:lnTo>
                  <a:pt x="893" y="350"/>
                </a:lnTo>
                <a:lnTo>
                  <a:pt x="893" y="350"/>
                </a:lnTo>
                <a:lnTo>
                  <a:pt x="895" y="352"/>
                </a:lnTo>
                <a:lnTo>
                  <a:pt x="895" y="352"/>
                </a:lnTo>
                <a:lnTo>
                  <a:pt x="895" y="352"/>
                </a:lnTo>
                <a:lnTo>
                  <a:pt x="893" y="354"/>
                </a:lnTo>
                <a:lnTo>
                  <a:pt x="891" y="357"/>
                </a:lnTo>
                <a:lnTo>
                  <a:pt x="884" y="361"/>
                </a:lnTo>
                <a:lnTo>
                  <a:pt x="884" y="361"/>
                </a:lnTo>
                <a:lnTo>
                  <a:pt x="884" y="363"/>
                </a:lnTo>
                <a:lnTo>
                  <a:pt x="884" y="365"/>
                </a:lnTo>
                <a:lnTo>
                  <a:pt x="884" y="367"/>
                </a:lnTo>
                <a:lnTo>
                  <a:pt x="884" y="367"/>
                </a:lnTo>
                <a:lnTo>
                  <a:pt x="886" y="369"/>
                </a:lnTo>
                <a:lnTo>
                  <a:pt x="891" y="369"/>
                </a:lnTo>
                <a:lnTo>
                  <a:pt x="893" y="369"/>
                </a:lnTo>
                <a:lnTo>
                  <a:pt x="899" y="369"/>
                </a:lnTo>
                <a:lnTo>
                  <a:pt x="901" y="369"/>
                </a:lnTo>
                <a:lnTo>
                  <a:pt x="901" y="371"/>
                </a:lnTo>
                <a:lnTo>
                  <a:pt x="897" y="373"/>
                </a:lnTo>
                <a:lnTo>
                  <a:pt x="895" y="375"/>
                </a:lnTo>
                <a:lnTo>
                  <a:pt x="895" y="375"/>
                </a:lnTo>
                <a:lnTo>
                  <a:pt x="895" y="375"/>
                </a:lnTo>
                <a:lnTo>
                  <a:pt x="899" y="378"/>
                </a:lnTo>
                <a:lnTo>
                  <a:pt x="903" y="378"/>
                </a:lnTo>
                <a:lnTo>
                  <a:pt x="907" y="375"/>
                </a:lnTo>
                <a:lnTo>
                  <a:pt x="916" y="375"/>
                </a:lnTo>
                <a:lnTo>
                  <a:pt x="932" y="373"/>
                </a:lnTo>
                <a:lnTo>
                  <a:pt x="937" y="373"/>
                </a:lnTo>
                <a:lnTo>
                  <a:pt x="937" y="373"/>
                </a:lnTo>
                <a:lnTo>
                  <a:pt x="937" y="375"/>
                </a:lnTo>
                <a:lnTo>
                  <a:pt x="935" y="375"/>
                </a:lnTo>
                <a:lnTo>
                  <a:pt x="930" y="373"/>
                </a:lnTo>
                <a:lnTo>
                  <a:pt x="928" y="375"/>
                </a:lnTo>
                <a:lnTo>
                  <a:pt x="926" y="375"/>
                </a:lnTo>
                <a:lnTo>
                  <a:pt x="926" y="375"/>
                </a:lnTo>
                <a:lnTo>
                  <a:pt x="928" y="375"/>
                </a:lnTo>
                <a:lnTo>
                  <a:pt x="928" y="378"/>
                </a:lnTo>
                <a:lnTo>
                  <a:pt x="926" y="378"/>
                </a:lnTo>
                <a:lnTo>
                  <a:pt x="924" y="378"/>
                </a:lnTo>
                <a:lnTo>
                  <a:pt x="922" y="378"/>
                </a:lnTo>
                <a:lnTo>
                  <a:pt x="916" y="380"/>
                </a:lnTo>
                <a:lnTo>
                  <a:pt x="907" y="382"/>
                </a:lnTo>
                <a:lnTo>
                  <a:pt x="901" y="382"/>
                </a:lnTo>
                <a:lnTo>
                  <a:pt x="899" y="384"/>
                </a:lnTo>
                <a:lnTo>
                  <a:pt x="895" y="386"/>
                </a:lnTo>
                <a:lnTo>
                  <a:pt x="893" y="386"/>
                </a:lnTo>
                <a:lnTo>
                  <a:pt x="893" y="388"/>
                </a:lnTo>
                <a:lnTo>
                  <a:pt x="895" y="390"/>
                </a:lnTo>
                <a:lnTo>
                  <a:pt x="905" y="396"/>
                </a:lnTo>
                <a:lnTo>
                  <a:pt x="914" y="396"/>
                </a:lnTo>
                <a:lnTo>
                  <a:pt x="922" y="396"/>
                </a:lnTo>
                <a:lnTo>
                  <a:pt x="924" y="396"/>
                </a:lnTo>
                <a:lnTo>
                  <a:pt x="926" y="398"/>
                </a:lnTo>
                <a:lnTo>
                  <a:pt x="928" y="398"/>
                </a:lnTo>
                <a:lnTo>
                  <a:pt x="937" y="396"/>
                </a:lnTo>
                <a:lnTo>
                  <a:pt x="945" y="396"/>
                </a:lnTo>
                <a:lnTo>
                  <a:pt x="947" y="396"/>
                </a:lnTo>
                <a:lnTo>
                  <a:pt x="951" y="396"/>
                </a:lnTo>
                <a:lnTo>
                  <a:pt x="953" y="396"/>
                </a:lnTo>
                <a:lnTo>
                  <a:pt x="958" y="394"/>
                </a:lnTo>
                <a:lnTo>
                  <a:pt x="960" y="394"/>
                </a:lnTo>
                <a:lnTo>
                  <a:pt x="966" y="396"/>
                </a:lnTo>
                <a:lnTo>
                  <a:pt x="968" y="396"/>
                </a:lnTo>
                <a:lnTo>
                  <a:pt x="983" y="401"/>
                </a:lnTo>
                <a:lnTo>
                  <a:pt x="989" y="405"/>
                </a:lnTo>
                <a:lnTo>
                  <a:pt x="991" y="405"/>
                </a:lnTo>
                <a:lnTo>
                  <a:pt x="989" y="405"/>
                </a:lnTo>
                <a:lnTo>
                  <a:pt x="989" y="407"/>
                </a:lnTo>
                <a:lnTo>
                  <a:pt x="983" y="405"/>
                </a:lnTo>
                <a:lnTo>
                  <a:pt x="981" y="407"/>
                </a:lnTo>
                <a:lnTo>
                  <a:pt x="979" y="407"/>
                </a:lnTo>
                <a:lnTo>
                  <a:pt x="976" y="407"/>
                </a:lnTo>
                <a:lnTo>
                  <a:pt x="968" y="407"/>
                </a:lnTo>
                <a:lnTo>
                  <a:pt x="962" y="407"/>
                </a:lnTo>
                <a:lnTo>
                  <a:pt x="958" y="405"/>
                </a:lnTo>
                <a:lnTo>
                  <a:pt x="953" y="405"/>
                </a:lnTo>
                <a:lnTo>
                  <a:pt x="947" y="405"/>
                </a:lnTo>
                <a:lnTo>
                  <a:pt x="935" y="407"/>
                </a:lnTo>
                <a:lnTo>
                  <a:pt x="920" y="409"/>
                </a:lnTo>
                <a:lnTo>
                  <a:pt x="911" y="411"/>
                </a:lnTo>
                <a:lnTo>
                  <a:pt x="909" y="411"/>
                </a:lnTo>
                <a:lnTo>
                  <a:pt x="909" y="411"/>
                </a:lnTo>
                <a:lnTo>
                  <a:pt x="909" y="413"/>
                </a:lnTo>
                <a:lnTo>
                  <a:pt x="911" y="415"/>
                </a:lnTo>
                <a:lnTo>
                  <a:pt x="911" y="417"/>
                </a:lnTo>
                <a:lnTo>
                  <a:pt x="911" y="417"/>
                </a:lnTo>
                <a:lnTo>
                  <a:pt x="914" y="419"/>
                </a:lnTo>
                <a:lnTo>
                  <a:pt x="918" y="424"/>
                </a:lnTo>
                <a:lnTo>
                  <a:pt x="918" y="426"/>
                </a:lnTo>
                <a:lnTo>
                  <a:pt x="920" y="426"/>
                </a:lnTo>
                <a:lnTo>
                  <a:pt x="920" y="428"/>
                </a:lnTo>
                <a:lnTo>
                  <a:pt x="920" y="428"/>
                </a:lnTo>
                <a:lnTo>
                  <a:pt x="926" y="430"/>
                </a:lnTo>
                <a:lnTo>
                  <a:pt x="928" y="430"/>
                </a:lnTo>
                <a:lnTo>
                  <a:pt x="932" y="432"/>
                </a:lnTo>
                <a:lnTo>
                  <a:pt x="939" y="432"/>
                </a:lnTo>
                <a:lnTo>
                  <a:pt x="947" y="432"/>
                </a:lnTo>
                <a:lnTo>
                  <a:pt x="951" y="432"/>
                </a:lnTo>
                <a:lnTo>
                  <a:pt x="955" y="432"/>
                </a:lnTo>
                <a:lnTo>
                  <a:pt x="960" y="434"/>
                </a:lnTo>
                <a:lnTo>
                  <a:pt x="962" y="434"/>
                </a:lnTo>
                <a:lnTo>
                  <a:pt x="962" y="438"/>
                </a:lnTo>
                <a:lnTo>
                  <a:pt x="962" y="438"/>
                </a:lnTo>
                <a:lnTo>
                  <a:pt x="962" y="443"/>
                </a:lnTo>
                <a:lnTo>
                  <a:pt x="962" y="445"/>
                </a:lnTo>
                <a:lnTo>
                  <a:pt x="966" y="449"/>
                </a:lnTo>
                <a:lnTo>
                  <a:pt x="968" y="451"/>
                </a:lnTo>
                <a:lnTo>
                  <a:pt x="968" y="451"/>
                </a:lnTo>
                <a:lnTo>
                  <a:pt x="970" y="451"/>
                </a:lnTo>
                <a:lnTo>
                  <a:pt x="972" y="451"/>
                </a:lnTo>
                <a:lnTo>
                  <a:pt x="976" y="451"/>
                </a:lnTo>
                <a:lnTo>
                  <a:pt x="981" y="451"/>
                </a:lnTo>
                <a:lnTo>
                  <a:pt x="991" y="451"/>
                </a:lnTo>
                <a:lnTo>
                  <a:pt x="995" y="449"/>
                </a:lnTo>
                <a:lnTo>
                  <a:pt x="997" y="449"/>
                </a:lnTo>
                <a:lnTo>
                  <a:pt x="999" y="449"/>
                </a:lnTo>
                <a:lnTo>
                  <a:pt x="1002" y="449"/>
                </a:lnTo>
                <a:lnTo>
                  <a:pt x="1008" y="449"/>
                </a:lnTo>
                <a:lnTo>
                  <a:pt x="1014" y="447"/>
                </a:lnTo>
                <a:lnTo>
                  <a:pt x="1023" y="447"/>
                </a:lnTo>
                <a:lnTo>
                  <a:pt x="1029" y="445"/>
                </a:lnTo>
                <a:lnTo>
                  <a:pt x="1033" y="443"/>
                </a:lnTo>
                <a:lnTo>
                  <a:pt x="1035" y="440"/>
                </a:lnTo>
                <a:lnTo>
                  <a:pt x="1037" y="440"/>
                </a:lnTo>
                <a:lnTo>
                  <a:pt x="1046" y="440"/>
                </a:lnTo>
                <a:lnTo>
                  <a:pt x="1052" y="438"/>
                </a:lnTo>
                <a:lnTo>
                  <a:pt x="1052" y="438"/>
                </a:lnTo>
                <a:lnTo>
                  <a:pt x="1056" y="434"/>
                </a:lnTo>
                <a:lnTo>
                  <a:pt x="1056" y="434"/>
                </a:lnTo>
                <a:lnTo>
                  <a:pt x="1060" y="430"/>
                </a:lnTo>
                <a:lnTo>
                  <a:pt x="1060" y="428"/>
                </a:lnTo>
                <a:lnTo>
                  <a:pt x="1062" y="428"/>
                </a:lnTo>
                <a:lnTo>
                  <a:pt x="1064" y="428"/>
                </a:lnTo>
                <a:lnTo>
                  <a:pt x="1067" y="428"/>
                </a:lnTo>
                <a:lnTo>
                  <a:pt x="1067" y="428"/>
                </a:lnTo>
                <a:lnTo>
                  <a:pt x="1067" y="430"/>
                </a:lnTo>
                <a:lnTo>
                  <a:pt x="1067" y="432"/>
                </a:lnTo>
                <a:lnTo>
                  <a:pt x="1067" y="432"/>
                </a:lnTo>
                <a:lnTo>
                  <a:pt x="1067" y="432"/>
                </a:lnTo>
                <a:lnTo>
                  <a:pt x="1069" y="434"/>
                </a:lnTo>
                <a:lnTo>
                  <a:pt x="1071" y="434"/>
                </a:lnTo>
                <a:lnTo>
                  <a:pt x="1073" y="434"/>
                </a:lnTo>
                <a:lnTo>
                  <a:pt x="1075" y="434"/>
                </a:lnTo>
                <a:lnTo>
                  <a:pt x="1079" y="434"/>
                </a:lnTo>
                <a:lnTo>
                  <a:pt x="1083" y="436"/>
                </a:lnTo>
                <a:lnTo>
                  <a:pt x="1085" y="436"/>
                </a:lnTo>
                <a:lnTo>
                  <a:pt x="1085" y="436"/>
                </a:lnTo>
                <a:lnTo>
                  <a:pt x="1085" y="436"/>
                </a:lnTo>
                <a:lnTo>
                  <a:pt x="1085" y="438"/>
                </a:lnTo>
                <a:lnTo>
                  <a:pt x="1083" y="440"/>
                </a:lnTo>
                <a:lnTo>
                  <a:pt x="1085" y="440"/>
                </a:lnTo>
                <a:lnTo>
                  <a:pt x="1094" y="443"/>
                </a:lnTo>
                <a:lnTo>
                  <a:pt x="1094" y="440"/>
                </a:lnTo>
                <a:lnTo>
                  <a:pt x="1096" y="440"/>
                </a:lnTo>
                <a:lnTo>
                  <a:pt x="1100" y="443"/>
                </a:lnTo>
                <a:lnTo>
                  <a:pt x="1104" y="443"/>
                </a:lnTo>
                <a:lnTo>
                  <a:pt x="1108" y="443"/>
                </a:lnTo>
                <a:lnTo>
                  <a:pt x="1113" y="443"/>
                </a:lnTo>
                <a:lnTo>
                  <a:pt x="1117" y="443"/>
                </a:lnTo>
                <a:lnTo>
                  <a:pt x="1119" y="443"/>
                </a:lnTo>
                <a:lnTo>
                  <a:pt x="1119" y="443"/>
                </a:lnTo>
                <a:lnTo>
                  <a:pt x="1123" y="440"/>
                </a:lnTo>
                <a:lnTo>
                  <a:pt x="1125" y="440"/>
                </a:lnTo>
                <a:lnTo>
                  <a:pt x="1129" y="438"/>
                </a:lnTo>
                <a:lnTo>
                  <a:pt x="1131" y="438"/>
                </a:lnTo>
                <a:lnTo>
                  <a:pt x="1134" y="434"/>
                </a:lnTo>
                <a:lnTo>
                  <a:pt x="1134" y="434"/>
                </a:lnTo>
                <a:lnTo>
                  <a:pt x="1134" y="432"/>
                </a:lnTo>
                <a:lnTo>
                  <a:pt x="1131" y="432"/>
                </a:lnTo>
                <a:lnTo>
                  <a:pt x="1131" y="432"/>
                </a:lnTo>
                <a:lnTo>
                  <a:pt x="1129" y="432"/>
                </a:lnTo>
                <a:lnTo>
                  <a:pt x="1129" y="432"/>
                </a:lnTo>
                <a:lnTo>
                  <a:pt x="1129" y="432"/>
                </a:lnTo>
                <a:lnTo>
                  <a:pt x="1129" y="430"/>
                </a:lnTo>
                <a:lnTo>
                  <a:pt x="1129" y="430"/>
                </a:lnTo>
                <a:lnTo>
                  <a:pt x="1129" y="430"/>
                </a:lnTo>
                <a:lnTo>
                  <a:pt x="1129" y="428"/>
                </a:lnTo>
                <a:lnTo>
                  <a:pt x="1129" y="428"/>
                </a:lnTo>
                <a:lnTo>
                  <a:pt x="1129" y="426"/>
                </a:lnTo>
                <a:lnTo>
                  <a:pt x="1127" y="426"/>
                </a:lnTo>
                <a:lnTo>
                  <a:pt x="1123" y="426"/>
                </a:lnTo>
                <a:lnTo>
                  <a:pt x="1123" y="428"/>
                </a:lnTo>
                <a:lnTo>
                  <a:pt x="1119" y="428"/>
                </a:lnTo>
                <a:lnTo>
                  <a:pt x="1117" y="430"/>
                </a:lnTo>
                <a:lnTo>
                  <a:pt x="1115" y="432"/>
                </a:lnTo>
                <a:lnTo>
                  <a:pt x="1115" y="434"/>
                </a:lnTo>
                <a:lnTo>
                  <a:pt x="1115" y="432"/>
                </a:lnTo>
                <a:lnTo>
                  <a:pt x="1115" y="430"/>
                </a:lnTo>
                <a:lnTo>
                  <a:pt x="1115" y="428"/>
                </a:lnTo>
                <a:lnTo>
                  <a:pt x="1115" y="426"/>
                </a:lnTo>
                <a:lnTo>
                  <a:pt x="1115" y="426"/>
                </a:lnTo>
                <a:lnTo>
                  <a:pt x="1115" y="426"/>
                </a:lnTo>
                <a:lnTo>
                  <a:pt x="1113" y="426"/>
                </a:lnTo>
                <a:lnTo>
                  <a:pt x="1111" y="424"/>
                </a:lnTo>
                <a:lnTo>
                  <a:pt x="1111" y="424"/>
                </a:lnTo>
                <a:lnTo>
                  <a:pt x="1108" y="422"/>
                </a:lnTo>
                <a:lnTo>
                  <a:pt x="1108" y="422"/>
                </a:lnTo>
                <a:lnTo>
                  <a:pt x="1111" y="422"/>
                </a:lnTo>
                <a:lnTo>
                  <a:pt x="1111" y="422"/>
                </a:lnTo>
                <a:lnTo>
                  <a:pt x="1115" y="424"/>
                </a:lnTo>
                <a:lnTo>
                  <a:pt x="1117" y="424"/>
                </a:lnTo>
                <a:lnTo>
                  <a:pt x="1119" y="424"/>
                </a:lnTo>
                <a:lnTo>
                  <a:pt x="1121" y="424"/>
                </a:lnTo>
                <a:lnTo>
                  <a:pt x="1121" y="424"/>
                </a:lnTo>
                <a:lnTo>
                  <a:pt x="1123" y="424"/>
                </a:lnTo>
                <a:lnTo>
                  <a:pt x="1123" y="422"/>
                </a:lnTo>
                <a:lnTo>
                  <a:pt x="1123" y="422"/>
                </a:lnTo>
                <a:lnTo>
                  <a:pt x="1121" y="422"/>
                </a:lnTo>
                <a:lnTo>
                  <a:pt x="1121" y="419"/>
                </a:lnTo>
                <a:lnTo>
                  <a:pt x="1123" y="419"/>
                </a:lnTo>
                <a:lnTo>
                  <a:pt x="1125" y="417"/>
                </a:lnTo>
                <a:lnTo>
                  <a:pt x="1127" y="417"/>
                </a:lnTo>
                <a:lnTo>
                  <a:pt x="1127" y="417"/>
                </a:lnTo>
                <a:lnTo>
                  <a:pt x="1129" y="417"/>
                </a:lnTo>
                <a:lnTo>
                  <a:pt x="1131" y="419"/>
                </a:lnTo>
                <a:lnTo>
                  <a:pt x="1134" y="419"/>
                </a:lnTo>
                <a:lnTo>
                  <a:pt x="1136" y="422"/>
                </a:lnTo>
                <a:lnTo>
                  <a:pt x="1136" y="419"/>
                </a:lnTo>
                <a:lnTo>
                  <a:pt x="1136" y="419"/>
                </a:lnTo>
                <a:lnTo>
                  <a:pt x="1138" y="417"/>
                </a:lnTo>
                <a:lnTo>
                  <a:pt x="1138" y="417"/>
                </a:lnTo>
                <a:lnTo>
                  <a:pt x="1138" y="417"/>
                </a:lnTo>
                <a:lnTo>
                  <a:pt x="1138" y="419"/>
                </a:lnTo>
                <a:lnTo>
                  <a:pt x="1140" y="419"/>
                </a:lnTo>
                <a:lnTo>
                  <a:pt x="1142" y="422"/>
                </a:lnTo>
                <a:lnTo>
                  <a:pt x="1144" y="422"/>
                </a:lnTo>
                <a:lnTo>
                  <a:pt x="1144" y="422"/>
                </a:lnTo>
                <a:lnTo>
                  <a:pt x="1146" y="419"/>
                </a:lnTo>
                <a:close/>
                <a:moveTo>
                  <a:pt x="1140" y="428"/>
                </a:moveTo>
                <a:lnTo>
                  <a:pt x="1142" y="428"/>
                </a:lnTo>
                <a:lnTo>
                  <a:pt x="1142" y="428"/>
                </a:lnTo>
                <a:lnTo>
                  <a:pt x="1144" y="428"/>
                </a:lnTo>
                <a:lnTo>
                  <a:pt x="1144" y="426"/>
                </a:lnTo>
                <a:lnTo>
                  <a:pt x="1144" y="426"/>
                </a:lnTo>
                <a:lnTo>
                  <a:pt x="1144" y="426"/>
                </a:lnTo>
                <a:lnTo>
                  <a:pt x="1144" y="424"/>
                </a:lnTo>
                <a:lnTo>
                  <a:pt x="1142" y="424"/>
                </a:lnTo>
                <a:lnTo>
                  <a:pt x="1140" y="424"/>
                </a:lnTo>
                <a:lnTo>
                  <a:pt x="1140" y="424"/>
                </a:lnTo>
                <a:lnTo>
                  <a:pt x="1140" y="424"/>
                </a:lnTo>
                <a:lnTo>
                  <a:pt x="1140" y="426"/>
                </a:lnTo>
                <a:lnTo>
                  <a:pt x="1142" y="426"/>
                </a:lnTo>
                <a:lnTo>
                  <a:pt x="1142" y="426"/>
                </a:lnTo>
                <a:lnTo>
                  <a:pt x="1142" y="426"/>
                </a:lnTo>
                <a:lnTo>
                  <a:pt x="1140" y="428"/>
                </a:lnTo>
                <a:lnTo>
                  <a:pt x="1140" y="428"/>
                </a:lnTo>
                <a:lnTo>
                  <a:pt x="1140" y="428"/>
                </a:lnTo>
                <a:lnTo>
                  <a:pt x="1140" y="428"/>
                </a:lnTo>
                <a:lnTo>
                  <a:pt x="1140" y="428"/>
                </a:lnTo>
                <a:close/>
                <a:moveTo>
                  <a:pt x="1150" y="445"/>
                </a:moveTo>
                <a:lnTo>
                  <a:pt x="1150" y="445"/>
                </a:lnTo>
                <a:lnTo>
                  <a:pt x="1152" y="443"/>
                </a:lnTo>
                <a:lnTo>
                  <a:pt x="1152" y="443"/>
                </a:lnTo>
                <a:lnTo>
                  <a:pt x="1152" y="445"/>
                </a:lnTo>
                <a:lnTo>
                  <a:pt x="1152" y="445"/>
                </a:lnTo>
                <a:lnTo>
                  <a:pt x="1152" y="445"/>
                </a:lnTo>
                <a:lnTo>
                  <a:pt x="1155" y="445"/>
                </a:lnTo>
                <a:lnTo>
                  <a:pt x="1155" y="445"/>
                </a:lnTo>
                <a:lnTo>
                  <a:pt x="1155" y="445"/>
                </a:lnTo>
                <a:lnTo>
                  <a:pt x="1157" y="443"/>
                </a:lnTo>
                <a:lnTo>
                  <a:pt x="1157" y="440"/>
                </a:lnTo>
                <a:lnTo>
                  <a:pt x="1157" y="440"/>
                </a:lnTo>
                <a:lnTo>
                  <a:pt x="1155" y="438"/>
                </a:lnTo>
                <a:lnTo>
                  <a:pt x="1155" y="438"/>
                </a:lnTo>
                <a:lnTo>
                  <a:pt x="1152" y="438"/>
                </a:lnTo>
                <a:lnTo>
                  <a:pt x="1152" y="438"/>
                </a:lnTo>
                <a:lnTo>
                  <a:pt x="1150" y="438"/>
                </a:lnTo>
                <a:lnTo>
                  <a:pt x="1150" y="438"/>
                </a:lnTo>
                <a:lnTo>
                  <a:pt x="1150" y="438"/>
                </a:lnTo>
                <a:lnTo>
                  <a:pt x="1150" y="438"/>
                </a:lnTo>
                <a:lnTo>
                  <a:pt x="1150" y="440"/>
                </a:lnTo>
                <a:lnTo>
                  <a:pt x="1150" y="443"/>
                </a:lnTo>
                <a:lnTo>
                  <a:pt x="1150" y="443"/>
                </a:lnTo>
                <a:lnTo>
                  <a:pt x="1150" y="445"/>
                </a:lnTo>
                <a:lnTo>
                  <a:pt x="1150" y="445"/>
                </a:lnTo>
                <a:close/>
                <a:moveTo>
                  <a:pt x="1211" y="262"/>
                </a:moveTo>
                <a:lnTo>
                  <a:pt x="1213" y="264"/>
                </a:lnTo>
                <a:lnTo>
                  <a:pt x="1215" y="264"/>
                </a:lnTo>
                <a:lnTo>
                  <a:pt x="1215" y="262"/>
                </a:lnTo>
                <a:lnTo>
                  <a:pt x="1217" y="262"/>
                </a:lnTo>
                <a:lnTo>
                  <a:pt x="1217" y="262"/>
                </a:lnTo>
                <a:lnTo>
                  <a:pt x="1217" y="260"/>
                </a:lnTo>
                <a:lnTo>
                  <a:pt x="1215" y="260"/>
                </a:lnTo>
                <a:lnTo>
                  <a:pt x="1211" y="258"/>
                </a:lnTo>
                <a:lnTo>
                  <a:pt x="1211" y="258"/>
                </a:lnTo>
                <a:lnTo>
                  <a:pt x="1211" y="258"/>
                </a:lnTo>
                <a:lnTo>
                  <a:pt x="1211" y="260"/>
                </a:lnTo>
                <a:lnTo>
                  <a:pt x="1209" y="260"/>
                </a:lnTo>
                <a:lnTo>
                  <a:pt x="1205" y="262"/>
                </a:lnTo>
                <a:lnTo>
                  <a:pt x="1203" y="262"/>
                </a:lnTo>
                <a:lnTo>
                  <a:pt x="1203" y="264"/>
                </a:lnTo>
                <a:lnTo>
                  <a:pt x="1203" y="264"/>
                </a:lnTo>
                <a:lnTo>
                  <a:pt x="1203" y="266"/>
                </a:lnTo>
                <a:lnTo>
                  <a:pt x="1205" y="266"/>
                </a:lnTo>
                <a:lnTo>
                  <a:pt x="1207" y="266"/>
                </a:lnTo>
                <a:lnTo>
                  <a:pt x="1207" y="266"/>
                </a:lnTo>
                <a:lnTo>
                  <a:pt x="1207" y="264"/>
                </a:lnTo>
                <a:lnTo>
                  <a:pt x="1211" y="262"/>
                </a:lnTo>
                <a:lnTo>
                  <a:pt x="1211" y="262"/>
                </a:lnTo>
                <a:close/>
                <a:moveTo>
                  <a:pt x="1205" y="329"/>
                </a:moveTo>
                <a:lnTo>
                  <a:pt x="1205" y="329"/>
                </a:lnTo>
                <a:lnTo>
                  <a:pt x="1205" y="327"/>
                </a:lnTo>
                <a:lnTo>
                  <a:pt x="1203" y="329"/>
                </a:lnTo>
                <a:lnTo>
                  <a:pt x="1201" y="329"/>
                </a:lnTo>
                <a:lnTo>
                  <a:pt x="1201" y="331"/>
                </a:lnTo>
                <a:lnTo>
                  <a:pt x="1201" y="331"/>
                </a:lnTo>
                <a:lnTo>
                  <a:pt x="1201" y="333"/>
                </a:lnTo>
                <a:lnTo>
                  <a:pt x="1203" y="336"/>
                </a:lnTo>
                <a:lnTo>
                  <a:pt x="1205" y="336"/>
                </a:lnTo>
                <a:lnTo>
                  <a:pt x="1207" y="336"/>
                </a:lnTo>
                <a:lnTo>
                  <a:pt x="1207" y="333"/>
                </a:lnTo>
                <a:lnTo>
                  <a:pt x="1207" y="333"/>
                </a:lnTo>
                <a:lnTo>
                  <a:pt x="1209" y="331"/>
                </a:lnTo>
                <a:lnTo>
                  <a:pt x="1209" y="331"/>
                </a:lnTo>
                <a:lnTo>
                  <a:pt x="1207" y="331"/>
                </a:lnTo>
                <a:lnTo>
                  <a:pt x="1207" y="329"/>
                </a:lnTo>
                <a:lnTo>
                  <a:pt x="1205" y="329"/>
                </a:lnTo>
                <a:close/>
                <a:moveTo>
                  <a:pt x="1234" y="252"/>
                </a:moveTo>
                <a:lnTo>
                  <a:pt x="1234" y="254"/>
                </a:lnTo>
                <a:lnTo>
                  <a:pt x="1234" y="254"/>
                </a:lnTo>
                <a:lnTo>
                  <a:pt x="1234" y="256"/>
                </a:lnTo>
                <a:lnTo>
                  <a:pt x="1236" y="256"/>
                </a:lnTo>
                <a:lnTo>
                  <a:pt x="1238" y="256"/>
                </a:lnTo>
                <a:lnTo>
                  <a:pt x="1240" y="256"/>
                </a:lnTo>
                <a:lnTo>
                  <a:pt x="1243" y="254"/>
                </a:lnTo>
                <a:lnTo>
                  <a:pt x="1243" y="254"/>
                </a:lnTo>
                <a:lnTo>
                  <a:pt x="1240" y="254"/>
                </a:lnTo>
                <a:lnTo>
                  <a:pt x="1240" y="252"/>
                </a:lnTo>
                <a:lnTo>
                  <a:pt x="1240" y="250"/>
                </a:lnTo>
                <a:lnTo>
                  <a:pt x="1238" y="250"/>
                </a:lnTo>
                <a:lnTo>
                  <a:pt x="1238" y="248"/>
                </a:lnTo>
                <a:lnTo>
                  <a:pt x="1238" y="248"/>
                </a:lnTo>
                <a:lnTo>
                  <a:pt x="1234" y="250"/>
                </a:lnTo>
                <a:lnTo>
                  <a:pt x="1234" y="250"/>
                </a:lnTo>
                <a:lnTo>
                  <a:pt x="1234" y="250"/>
                </a:lnTo>
                <a:lnTo>
                  <a:pt x="1232" y="250"/>
                </a:lnTo>
                <a:lnTo>
                  <a:pt x="1232" y="252"/>
                </a:lnTo>
                <a:lnTo>
                  <a:pt x="1234" y="252"/>
                </a:lnTo>
                <a:lnTo>
                  <a:pt x="1234" y="252"/>
                </a:lnTo>
                <a:close/>
                <a:moveTo>
                  <a:pt x="1136" y="231"/>
                </a:moveTo>
                <a:lnTo>
                  <a:pt x="1136" y="231"/>
                </a:lnTo>
                <a:lnTo>
                  <a:pt x="1138" y="231"/>
                </a:lnTo>
                <a:lnTo>
                  <a:pt x="1142" y="231"/>
                </a:lnTo>
                <a:lnTo>
                  <a:pt x="1148" y="229"/>
                </a:lnTo>
                <a:lnTo>
                  <a:pt x="1155" y="227"/>
                </a:lnTo>
                <a:lnTo>
                  <a:pt x="1152" y="227"/>
                </a:lnTo>
                <a:lnTo>
                  <a:pt x="1150" y="227"/>
                </a:lnTo>
                <a:lnTo>
                  <a:pt x="1146" y="227"/>
                </a:lnTo>
                <a:lnTo>
                  <a:pt x="1144" y="227"/>
                </a:lnTo>
                <a:lnTo>
                  <a:pt x="1142" y="229"/>
                </a:lnTo>
                <a:lnTo>
                  <a:pt x="1138" y="229"/>
                </a:lnTo>
                <a:lnTo>
                  <a:pt x="1136" y="231"/>
                </a:lnTo>
                <a:close/>
                <a:moveTo>
                  <a:pt x="1188" y="302"/>
                </a:moveTo>
                <a:lnTo>
                  <a:pt x="1180" y="304"/>
                </a:lnTo>
                <a:lnTo>
                  <a:pt x="1175" y="304"/>
                </a:lnTo>
                <a:lnTo>
                  <a:pt x="1175" y="306"/>
                </a:lnTo>
                <a:lnTo>
                  <a:pt x="1173" y="306"/>
                </a:lnTo>
                <a:lnTo>
                  <a:pt x="1173" y="306"/>
                </a:lnTo>
                <a:lnTo>
                  <a:pt x="1171" y="306"/>
                </a:lnTo>
                <a:lnTo>
                  <a:pt x="1169" y="308"/>
                </a:lnTo>
                <a:lnTo>
                  <a:pt x="1167" y="308"/>
                </a:lnTo>
                <a:lnTo>
                  <a:pt x="1167" y="308"/>
                </a:lnTo>
                <a:lnTo>
                  <a:pt x="1167" y="308"/>
                </a:lnTo>
                <a:lnTo>
                  <a:pt x="1169" y="310"/>
                </a:lnTo>
                <a:lnTo>
                  <a:pt x="1173" y="310"/>
                </a:lnTo>
                <a:lnTo>
                  <a:pt x="1175" y="310"/>
                </a:lnTo>
                <a:lnTo>
                  <a:pt x="1178" y="310"/>
                </a:lnTo>
                <a:lnTo>
                  <a:pt x="1178" y="310"/>
                </a:lnTo>
                <a:lnTo>
                  <a:pt x="1180" y="310"/>
                </a:lnTo>
                <a:lnTo>
                  <a:pt x="1184" y="308"/>
                </a:lnTo>
                <a:lnTo>
                  <a:pt x="1186" y="308"/>
                </a:lnTo>
                <a:lnTo>
                  <a:pt x="1190" y="306"/>
                </a:lnTo>
                <a:lnTo>
                  <a:pt x="1192" y="306"/>
                </a:lnTo>
                <a:lnTo>
                  <a:pt x="1192" y="304"/>
                </a:lnTo>
                <a:lnTo>
                  <a:pt x="1192" y="304"/>
                </a:lnTo>
                <a:lnTo>
                  <a:pt x="1192" y="302"/>
                </a:lnTo>
                <a:lnTo>
                  <a:pt x="1192" y="302"/>
                </a:lnTo>
                <a:lnTo>
                  <a:pt x="1190" y="302"/>
                </a:lnTo>
                <a:lnTo>
                  <a:pt x="1188" y="302"/>
                </a:lnTo>
                <a:close/>
                <a:moveTo>
                  <a:pt x="1117" y="178"/>
                </a:moveTo>
                <a:lnTo>
                  <a:pt x="1117" y="180"/>
                </a:lnTo>
                <a:lnTo>
                  <a:pt x="1115" y="180"/>
                </a:lnTo>
                <a:lnTo>
                  <a:pt x="1113" y="183"/>
                </a:lnTo>
                <a:lnTo>
                  <a:pt x="1113" y="183"/>
                </a:lnTo>
                <a:lnTo>
                  <a:pt x="1113" y="183"/>
                </a:lnTo>
                <a:lnTo>
                  <a:pt x="1113" y="183"/>
                </a:lnTo>
                <a:lnTo>
                  <a:pt x="1115" y="185"/>
                </a:lnTo>
                <a:lnTo>
                  <a:pt x="1115" y="183"/>
                </a:lnTo>
                <a:lnTo>
                  <a:pt x="1119" y="180"/>
                </a:lnTo>
                <a:lnTo>
                  <a:pt x="1119" y="180"/>
                </a:lnTo>
                <a:lnTo>
                  <a:pt x="1117" y="178"/>
                </a:lnTo>
                <a:close/>
                <a:moveTo>
                  <a:pt x="1123" y="243"/>
                </a:moveTo>
                <a:lnTo>
                  <a:pt x="1121" y="239"/>
                </a:lnTo>
                <a:lnTo>
                  <a:pt x="1119" y="239"/>
                </a:lnTo>
                <a:lnTo>
                  <a:pt x="1115" y="239"/>
                </a:lnTo>
                <a:lnTo>
                  <a:pt x="1106" y="241"/>
                </a:lnTo>
                <a:lnTo>
                  <a:pt x="1100" y="241"/>
                </a:lnTo>
                <a:lnTo>
                  <a:pt x="1096" y="243"/>
                </a:lnTo>
                <a:lnTo>
                  <a:pt x="1096" y="245"/>
                </a:lnTo>
                <a:lnTo>
                  <a:pt x="1098" y="248"/>
                </a:lnTo>
                <a:lnTo>
                  <a:pt x="1102" y="248"/>
                </a:lnTo>
                <a:lnTo>
                  <a:pt x="1104" y="248"/>
                </a:lnTo>
                <a:lnTo>
                  <a:pt x="1102" y="250"/>
                </a:lnTo>
                <a:lnTo>
                  <a:pt x="1104" y="252"/>
                </a:lnTo>
                <a:lnTo>
                  <a:pt x="1113" y="250"/>
                </a:lnTo>
                <a:lnTo>
                  <a:pt x="1115" y="250"/>
                </a:lnTo>
                <a:lnTo>
                  <a:pt x="1113" y="254"/>
                </a:lnTo>
                <a:lnTo>
                  <a:pt x="1111" y="256"/>
                </a:lnTo>
                <a:lnTo>
                  <a:pt x="1117" y="256"/>
                </a:lnTo>
                <a:lnTo>
                  <a:pt x="1121" y="254"/>
                </a:lnTo>
                <a:lnTo>
                  <a:pt x="1123" y="254"/>
                </a:lnTo>
                <a:lnTo>
                  <a:pt x="1123" y="252"/>
                </a:lnTo>
                <a:lnTo>
                  <a:pt x="1125" y="252"/>
                </a:lnTo>
                <a:lnTo>
                  <a:pt x="1129" y="250"/>
                </a:lnTo>
                <a:lnTo>
                  <a:pt x="1129" y="250"/>
                </a:lnTo>
                <a:lnTo>
                  <a:pt x="1129" y="250"/>
                </a:lnTo>
                <a:lnTo>
                  <a:pt x="1127" y="248"/>
                </a:lnTo>
                <a:lnTo>
                  <a:pt x="1123" y="245"/>
                </a:lnTo>
                <a:lnTo>
                  <a:pt x="1123" y="245"/>
                </a:lnTo>
                <a:lnTo>
                  <a:pt x="1123" y="243"/>
                </a:lnTo>
                <a:close/>
                <a:moveTo>
                  <a:pt x="1081" y="313"/>
                </a:moveTo>
                <a:lnTo>
                  <a:pt x="1079" y="313"/>
                </a:lnTo>
                <a:lnTo>
                  <a:pt x="1067" y="313"/>
                </a:lnTo>
                <a:lnTo>
                  <a:pt x="1062" y="315"/>
                </a:lnTo>
                <a:lnTo>
                  <a:pt x="1062" y="315"/>
                </a:lnTo>
                <a:lnTo>
                  <a:pt x="1060" y="317"/>
                </a:lnTo>
                <a:lnTo>
                  <a:pt x="1058" y="319"/>
                </a:lnTo>
                <a:lnTo>
                  <a:pt x="1058" y="321"/>
                </a:lnTo>
                <a:lnTo>
                  <a:pt x="1060" y="321"/>
                </a:lnTo>
                <a:lnTo>
                  <a:pt x="1064" y="321"/>
                </a:lnTo>
                <a:lnTo>
                  <a:pt x="1069" y="325"/>
                </a:lnTo>
                <a:lnTo>
                  <a:pt x="1071" y="327"/>
                </a:lnTo>
                <a:lnTo>
                  <a:pt x="1071" y="327"/>
                </a:lnTo>
                <a:lnTo>
                  <a:pt x="1075" y="331"/>
                </a:lnTo>
                <a:lnTo>
                  <a:pt x="1079" y="333"/>
                </a:lnTo>
                <a:lnTo>
                  <a:pt x="1081" y="336"/>
                </a:lnTo>
                <a:lnTo>
                  <a:pt x="1081" y="336"/>
                </a:lnTo>
                <a:lnTo>
                  <a:pt x="1083" y="336"/>
                </a:lnTo>
                <a:lnTo>
                  <a:pt x="1083" y="336"/>
                </a:lnTo>
                <a:lnTo>
                  <a:pt x="1085" y="333"/>
                </a:lnTo>
                <a:lnTo>
                  <a:pt x="1087" y="331"/>
                </a:lnTo>
                <a:lnTo>
                  <a:pt x="1087" y="331"/>
                </a:lnTo>
                <a:lnTo>
                  <a:pt x="1090" y="329"/>
                </a:lnTo>
                <a:lnTo>
                  <a:pt x="1092" y="325"/>
                </a:lnTo>
                <a:lnTo>
                  <a:pt x="1092" y="323"/>
                </a:lnTo>
                <a:lnTo>
                  <a:pt x="1094" y="321"/>
                </a:lnTo>
                <a:lnTo>
                  <a:pt x="1094" y="319"/>
                </a:lnTo>
                <a:lnTo>
                  <a:pt x="1092" y="317"/>
                </a:lnTo>
                <a:lnTo>
                  <a:pt x="1092" y="317"/>
                </a:lnTo>
                <a:lnTo>
                  <a:pt x="1092" y="317"/>
                </a:lnTo>
                <a:lnTo>
                  <a:pt x="1090" y="315"/>
                </a:lnTo>
                <a:lnTo>
                  <a:pt x="1085" y="313"/>
                </a:lnTo>
                <a:lnTo>
                  <a:pt x="1081" y="313"/>
                </a:lnTo>
                <a:close/>
                <a:moveTo>
                  <a:pt x="1092" y="269"/>
                </a:moveTo>
                <a:lnTo>
                  <a:pt x="1090" y="271"/>
                </a:lnTo>
                <a:lnTo>
                  <a:pt x="1090" y="273"/>
                </a:lnTo>
                <a:lnTo>
                  <a:pt x="1087" y="273"/>
                </a:lnTo>
                <a:lnTo>
                  <a:pt x="1087" y="273"/>
                </a:lnTo>
                <a:lnTo>
                  <a:pt x="1090" y="275"/>
                </a:lnTo>
                <a:lnTo>
                  <a:pt x="1092" y="275"/>
                </a:lnTo>
                <a:lnTo>
                  <a:pt x="1096" y="277"/>
                </a:lnTo>
                <a:lnTo>
                  <a:pt x="1100" y="277"/>
                </a:lnTo>
                <a:lnTo>
                  <a:pt x="1104" y="275"/>
                </a:lnTo>
                <a:lnTo>
                  <a:pt x="1104" y="275"/>
                </a:lnTo>
                <a:lnTo>
                  <a:pt x="1106" y="273"/>
                </a:lnTo>
                <a:lnTo>
                  <a:pt x="1106" y="273"/>
                </a:lnTo>
                <a:lnTo>
                  <a:pt x="1106" y="273"/>
                </a:lnTo>
                <a:lnTo>
                  <a:pt x="1106" y="271"/>
                </a:lnTo>
                <a:lnTo>
                  <a:pt x="1104" y="271"/>
                </a:lnTo>
                <a:lnTo>
                  <a:pt x="1104" y="269"/>
                </a:lnTo>
                <a:lnTo>
                  <a:pt x="1104" y="266"/>
                </a:lnTo>
                <a:lnTo>
                  <a:pt x="1104" y="266"/>
                </a:lnTo>
                <a:lnTo>
                  <a:pt x="1102" y="266"/>
                </a:lnTo>
                <a:lnTo>
                  <a:pt x="1100" y="264"/>
                </a:lnTo>
                <a:lnTo>
                  <a:pt x="1096" y="264"/>
                </a:lnTo>
                <a:lnTo>
                  <a:pt x="1094" y="264"/>
                </a:lnTo>
                <a:lnTo>
                  <a:pt x="1092" y="266"/>
                </a:lnTo>
                <a:lnTo>
                  <a:pt x="1092" y="269"/>
                </a:lnTo>
                <a:close/>
                <a:moveTo>
                  <a:pt x="1211" y="277"/>
                </a:moveTo>
                <a:lnTo>
                  <a:pt x="1213" y="279"/>
                </a:lnTo>
                <a:lnTo>
                  <a:pt x="1213" y="279"/>
                </a:lnTo>
                <a:lnTo>
                  <a:pt x="1213" y="279"/>
                </a:lnTo>
                <a:lnTo>
                  <a:pt x="1215" y="279"/>
                </a:lnTo>
                <a:lnTo>
                  <a:pt x="1215" y="279"/>
                </a:lnTo>
                <a:lnTo>
                  <a:pt x="1219" y="281"/>
                </a:lnTo>
                <a:lnTo>
                  <a:pt x="1226" y="283"/>
                </a:lnTo>
                <a:lnTo>
                  <a:pt x="1228" y="283"/>
                </a:lnTo>
                <a:lnTo>
                  <a:pt x="1232" y="285"/>
                </a:lnTo>
                <a:lnTo>
                  <a:pt x="1234" y="287"/>
                </a:lnTo>
                <a:lnTo>
                  <a:pt x="1236" y="287"/>
                </a:lnTo>
                <a:lnTo>
                  <a:pt x="1238" y="287"/>
                </a:lnTo>
                <a:lnTo>
                  <a:pt x="1243" y="287"/>
                </a:lnTo>
                <a:lnTo>
                  <a:pt x="1247" y="287"/>
                </a:lnTo>
                <a:lnTo>
                  <a:pt x="1251" y="287"/>
                </a:lnTo>
                <a:lnTo>
                  <a:pt x="1253" y="287"/>
                </a:lnTo>
                <a:lnTo>
                  <a:pt x="1253" y="285"/>
                </a:lnTo>
                <a:lnTo>
                  <a:pt x="1253" y="285"/>
                </a:lnTo>
                <a:lnTo>
                  <a:pt x="1253" y="285"/>
                </a:lnTo>
                <a:lnTo>
                  <a:pt x="1253" y="283"/>
                </a:lnTo>
                <a:lnTo>
                  <a:pt x="1253" y="283"/>
                </a:lnTo>
                <a:lnTo>
                  <a:pt x="1253" y="281"/>
                </a:lnTo>
                <a:lnTo>
                  <a:pt x="1253" y="279"/>
                </a:lnTo>
                <a:lnTo>
                  <a:pt x="1253" y="279"/>
                </a:lnTo>
                <a:lnTo>
                  <a:pt x="1253" y="277"/>
                </a:lnTo>
                <a:lnTo>
                  <a:pt x="1253" y="275"/>
                </a:lnTo>
                <a:lnTo>
                  <a:pt x="1253" y="275"/>
                </a:lnTo>
                <a:lnTo>
                  <a:pt x="1253" y="273"/>
                </a:lnTo>
                <a:lnTo>
                  <a:pt x="1251" y="271"/>
                </a:lnTo>
                <a:lnTo>
                  <a:pt x="1251" y="269"/>
                </a:lnTo>
                <a:lnTo>
                  <a:pt x="1249" y="266"/>
                </a:lnTo>
                <a:lnTo>
                  <a:pt x="1247" y="264"/>
                </a:lnTo>
                <a:lnTo>
                  <a:pt x="1243" y="262"/>
                </a:lnTo>
                <a:lnTo>
                  <a:pt x="1240" y="260"/>
                </a:lnTo>
                <a:lnTo>
                  <a:pt x="1236" y="260"/>
                </a:lnTo>
                <a:lnTo>
                  <a:pt x="1234" y="258"/>
                </a:lnTo>
                <a:lnTo>
                  <a:pt x="1230" y="260"/>
                </a:lnTo>
                <a:lnTo>
                  <a:pt x="1222" y="262"/>
                </a:lnTo>
                <a:lnTo>
                  <a:pt x="1219" y="264"/>
                </a:lnTo>
                <a:lnTo>
                  <a:pt x="1217" y="264"/>
                </a:lnTo>
                <a:lnTo>
                  <a:pt x="1215" y="266"/>
                </a:lnTo>
                <a:lnTo>
                  <a:pt x="1215" y="269"/>
                </a:lnTo>
                <a:lnTo>
                  <a:pt x="1215" y="271"/>
                </a:lnTo>
                <a:lnTo>
                  <a:pt x="1213" y="271"/>
                </a:lnTo>
                <a:lnTo>
                  <a:pt x="1211" y="271"/>
                </a:lnTo>
                <a:lnTo>
                  <a:pt x="1209" y="275"/>
                </a:lnTo>
                <a:lnTo>
                  <a:pt x="1209" y="275"/>
                </a:lnTo>
                <a:lnTo>
                  <a:pt x="1209" y="277"/>
                </a:lnTo>
                <a:lnTo>
                  <a:pt x="1209" y="277"/>
                </a:lnTo>
                <a:lnTo>
                  <a:pt x="1209" y="277"/>
                </a:lnTo>
                <a:lnTo>
                  <a:pt x="1211" y="277"/>
                </a:lnTo>
                <a:lnTo>
                  <a:pt x="1211" y="277"/>
                </a:lnTo>
                <a:close/>
                <a:moveTo>
                  <a:pt x="1473" y="631"/>
                </a:moveTo>
                <a:lnTo>
                  <a:pt x="1473" y="629"/>
                </a:lnTo>
                <a:lnTo>
                  <a:pt x="1475" y="629"/>
                </a:lnTo>
                <a:lnTo>
                  <a:pt x="1471" y="629"/>
                </a:lnTo>
                <a:lnTo>
                  <a:pt x="1469" y="631"/>
                </a:lnTo>
                <a:lnTo>
                  <a:pt x="1469" y="631"/>
                </a:lnTo>
                <a:lnTo>
                  <a:pt x="1469" y="631"/>
                </a:lnTo>
                <a:lnTo>
                  <a:pt x="1471" y="631"/>
                </a:lnTo>
                <a:lnTo>
                  <a:pt x="1473" y="631"/>
                </a:lnTo>
                <a:close/>
                <a:moveTo>
                  <a:pt x="1479" y="579"/>
                </a:moveTo>
                <a:lnTo>
                  <a:pt x="1481" y="579"/>
                </a:lnTo>
                <a:lnTo>
                  <a:pt x="1483" y="577"/>
                </a:lnTo>
                <a:lnTo>
                  <a:pt x="1483" y="577"/>
                </a:lnTo>
                <a:lnTo>
                  <a:pt x="1483" y="575"/>
                </a:lnTo>
                <a:lnTo>
                  <a:pt x="1486" y="575"/>
                </a:lnTo>
                <a:lnTo>
                  <a:pt x="1483" y="575"/>
                </a:lnTo>
                <a:lnTo>
                  <a:pt x="1483" y="572"/>
                </a:lnTo>
                <a:lnTo>
                  <a:pt x="1481" y="570"/>
                </a:lnTo>
                <a:lnTo>
                  <a:pt x="1481" y="570"/>
                </a:lnTo>
                <a:lnTo>
                  <a:pt x="1479" y="570"/>
                </a:lnTo>
                <a:lnTo>
                  <a:pt x="1479" y="570"/>
                </a:lnTo>
                <a:lnTo>
                  <a:pt x="1475" y="570"/>
                </a:lnTo>
                <a:lnTo>
                  <a:pt x="1471" y="570"/>
                </a:lnTo>
                <a:lnTo>
                  <a:pt x="1471" y="570"/>
                </a:lnTo>
                <a:lnTo>
                  <a:pt x="1471" y="570"/>
                </a:lnTo>
                <a:lnTo>
                  <a:pt x="1471" y="572"/>
                </a:lnTo>
                <a:lnTo>
                  <a:pt x="1473" y="575"/>
                </a:lnTo>
                <a:lnTo>
                  <a:pt x="1477" y="579"/>
                </a:lnTo>
                <a:lnTo>
                  <a:pt x="1479" y="579"/>
                </a:lnTo>
                <a:close/>
                <a:moveTo>
                  <a:pt x="1523" y="451"/>
                </a:moveTo>
                <a:lnTo>
                  <a:pt x="1523" y="449"/>
                </a:lnTo>
                <a:lnTo>
                  <a:pt x="1521" y="447"/>
                </a:lnTo>
                <a:lnTo>
                  <a:pt x="1519" y="447"/>
                </a:lnTo>
                <a:lnTo>
                  <a:pt x="1519" y="447"/>
                </a:lnTo>
                <a:lnTo>
                  <a:pt x="1517" y="447"/>
                </a:lnTo>
                <a:lnTo>
                  <a:pt x="1515" y="447"/>
                </a:lnTo>
                <a:lnTo>
                  <a:pt x="1515" y="449"/>
                </a:lnTo>
                <a:lnTo>
                  <a:pt x="1515" y="449"/>
                </a:lnTo>
                <a:lnTo>
                  <a:pt x="1515" y="451"/>
                </a:lnTo>
                <a:lnTo>
                  <a:pt x="1517" y="451"/>
                </a:lnTo>
                <a:lnTo>
                  <a:pt x="1519" y="453"/>
                </a:lnTo>
                <a:lnTo>
                  <a:pt x="1521" y="455"/>
                </a:lnTo>
                <a:lnTo>
                  <a:pt x="1523" y="455"/>
                </a:lnTo>
                <a:lnTo>
                  <a:pt x="1523" y="455"/>
                </a:lnTo>
                <a:lnTo>
                  <a:pt x="1523" y="453"/>
                </a:lnTo>
                <a:lnTo>
                  <a:pt x="1523" y="453"/>
                </a:lnTo>
                <a:lnTo>
                  <a:pt x="1523" y="453"/>
                </a:lnTo>
                <a:lnTo>
                  <a:pt x="1523" y="453"/>
                </a:lnTo>
                <a:lnTo>
                  <a:pt x="1523" y="451"/>
                </a:lnTo>
                <a:lnTo>
                  <a:pt x="1523" y="451"/>
                </a:lnTo>
                <a:close/>
                <a:moveTo>
                  <a:pt x="1467" y="728"/>
                </a:moveTo>
                <a:lnTo>
                  <a:pt x="1467" y="728"/>
                </a:lnTo>
                <a:lnTo>
                  <a:pt x="1467" y="726"/>
                </a:lnTo>
                <a:lnTo>
                  <a:pt x="1469" y="726"/>
                </a:lnTo>
                <a:lnTo>
                  <a:pt x="1469" y="723"/>
                </a:lnTo>
                <a:lnTo>
                  <a:pt x="1469" y="721"/>
                </a:lnTo>
                <a:lnTo>
                  <a:pt x="1467" y="721"/>
                </a:lnTo>
                <a:lnTo>
                  <a:pt x="1467" y="721"/>
                </a:lnTo>
                <a:lnTo>
                  <a:pt x="1467" y="721"/>
                </a:lnTo>
                <a:lnTo>
                  <a:pt x="1467" y="723"/>
                </a:lnTo>
                <a:lnTo>
                  <a:pt x="1467" y="723"/>
                </a:lnTo>
                <a:lnTo>
                  <a:pt x="1465" y="726"/>
                </a:lnTo>
                <a:lnTo>
                  <a:pt x="1465" y="728"/>
                </a:lnTo>
                <a:lnTo>
                  <a:pt x="1465" y="728"/>
                </a:lnTo>
                <a:lnTo>
                  <a:pt x="1465" y="728"/>
                </a:lnTo>
                <a:lnTo>
                  <a:pt x="1467" y="728"/>
                </a:lnTo>
                <a:close/>
                <a:moveTo>
                  <a:pt x="1481" y="560"/>
                </a:moveTo>
                <a:lnTo>
                  <a:pt x="1483" y="558"/>
                </a:lnTo>
                <a:lnTo>
                  <a:pt x="1483" y="558"/>
                </a:lnTo>
                <a:lnTo>
                  <a:pt x="1483" y="558"/>
                </a:lnTo>
                <a:lnTo>
                  <a:pt x="1483" y="558"/>
                </a:lnTo>
                <a:lnTo>
                  <a:pt x="1481" y="558"/>
                </a:lnTo>
                <a:lnTo>
                  <a:pt x="1479" y="558"/>
                </a:lnTo>
                <a:lnTo>
                  <a:pt x="1477" y="558"/>
                </a:lnTo>
                <a:lnTo>
                  <a:pt x="1479" y="558"/>
                </a:lnTo>
                <a:lnTo>
                  <a:pt x="1479" y="560"/>
                </a:lnTo>
                <a:lnTo>
                  <a:pt x="1481" y="560"/>
                </a:lnTo>
                <a:close/>
                <a:moveTo>
                  <a:pt x="1509" y="455"/>
                </a:moveTo>
                <a:lnTo>
                  <a:pt x="1507" y="455"/>
                </a:lnTo>
                <a:lnTo>
                  <a:pt x="1504" y="455"/>
                </a:lnTo>
                <a:lnTo>
                  <a:pt x="1504" y="455"/>
                </a:lnTo>
                <a:lnTo>
                  <a:pt x="1502" y="455"/>
                </a:lnTo>
                <a:lnTo>
                  <a:pt x="1498" y="457"/>
                </a:lnTo>
                <a:lnTo>
                  <a:pt x="1496" y="457"/>
                </a:lnTo>
                <a:lnTo>
                  <a:pt x="1496" y="457"/>
                </a:lnTo>
                <a:lnTo>
                  <a:pt x="1494" y="461"/>
                </a:lnTo>
                <a:lnTo>
                  <a:pt x="1490" y="463"/>
                </a:lnTo>
                <a:lnTo>
                  <a:pt x="1490" y="468"/>
                </a:lnTo>
                <a:lnTo>
                  <a:pt x="1488" y="470"/>
                </a:lnTo>
                <a:lnTo>
                  <a:pt x="1488" y="472"/>
                </a:lnTo>
                <a:lnTo>
                  <a:pt x="1490" y="476"/>
                </a:lnTo>
                <a:lnTo>
                  <a:pt x="1490" y="478"/>
                </a:lnTo>
                <a:lnTo>
                  <a:pt x="1492" y="480"/>
                </a:lnTo>
                <a:lnTo>
                  <a:pt x="1492" y="480"/>
                </a:lnTo>
                <a:lnTo>
                  <a:pt x="1494" y="482"/>
                </a:lnTo>
                <a:lnTo>
                  <a:pt x="1494" y="482"/>
                </a:lnTo>
                <a:lnTo>
                  <a:pt x="1496" y="482"/>
                </a:lnTo>
                <a:lnTo>
                  <a:pt x="1502" y="482"/>
                </a:lnTo>
                <a:lnTo>
                  <a:pt x="1507" y="480"/>
                </a:lnTo>
                <a:lnTo>
                  <a:pt x="1511" y="480"/>
                </a:lnTo>
                <a:lnTo>
                  <a:pt x="1515" y="478"/>
                </a:lnTo>
                <a:lnTo>
                  <a:pt x="1517" y="478"/>
                </a:lnTo>
                <a:lnTo>
                  <a:pt x="1519" y="476"/>
                </a:lnTo>
                <a:lnTo>
                  <a:pt x="1519" y="474"/>
                </a:lnTo>
                <a:lnTo>
                  <a:pt x="1519" y="472"/>
                </a:lnTo>
                <a:lnTo>
                  <a:pt x="1519" y="470"/>
                </a:lnTo>
                <a:lnTo>
                  <a:pt x="1519" y="463"/>
                </a:lnTo>
                <a:lnTo>
                  <a:pt x="1519" y="463"/>
                </a:lnTo>
                <a:lnTo>
                  <a:pt x="1519" y="461"/>
                </a:lnTo>
                <a:lnTo>
                  <a:pt x="1521" y="461"/>
                </a:lnTo>
                <a:lnTo>
                  <a:pt x="1521" y="459"/>
                </a:lnTo>
                <a:lnTo>
                  <a:pt x="1519" y="459"/>
                </a:lnTo>
                <a:lnTo>
                  <a:pt x="1519" y="457"/>
                </a:lnTo>
                <a:lnTo>
                  <a:pt x="1519" y="457"/>
                </a:lnTo>
                <a:lnTo>
                  <a:pt x="1511" y="455"/>
                </a:lnTo>
                <a:lnTo>
                  <a:pt x="1509" y="455"/>
                </a:lnTo>
                <a:close/>
                <a:moveTo>
                  <a:pt x="1450" y="650"/>
                </a:moveTo>
                <a:lnTo>
                  <a:pt x="1450" y="650"/>
                </a:lnTo>
                <a:lnTo>
                  <a:pt x="1450" y="650"/>
                </a:lnTo>
                <a:lnTo>
                  <a:pt x="1448" y="650"/>
                </a:lnTo>
                <a:lnTo>
                  <a:pt x="1448" y="650"/>
                </a:lnTo>
                <a:lnTo>
                  <a:pt x="1448" y="650"/>
                </a:lnTo>
                <a:lnTo>
                  <a:pt x="1446" y="652"/>
                </a:lnTo>
                <a:lnTo>
                  <a:pt x="1448" y="652"/>
                </a:lnTo>
                <a:lnTo>
                  <a:pt x="1450" y="650"/>
                </a:lnTo>
                <a:close/>
                <a:moveTo>
                  <a:pt x="1448" y="784"/>
                </a:moveTo>
                <a:lnTo>
                  <a:pt x="1448" y="784"/>
                </a:lnTo>
                <a:lnTo>
                  <a:pt x="1450" y="784"/>
                </a:lnTo>
                <a:lnTo>
                  <a:pt x="1450" y="784"/>
                </a:lnTo>
                <a:lnTo>
                  <a:pt x="1450" y="782"/>
                </a:lnTo>
                <a:lnTo>
                  <a:pt x="1448" y="782"/>
                </a:lnTo>
                <a:lnTo>
                  <a:pt x="1448" y="782"/>
                </a:lnTo>
                <a:lnTo>
                  <a:pt x="1448" y="784"/>
                </a:lnTo>
                <a:lnTo>
                  <a:pt x="1448" y="784"/>
                </a:lnTo>
                <a:close/>
                <a:moveTo>
                  <a:pt x="1450" y="713"/>
                </a:moveTo>
                <a:lnTo>
                  <a:pt x="1450" y="713"/>
                </a:lnTo>
                <a:lnTo>
                  <a:pt x="1450" y="715"/>
                </a:lnTo>
                <a:lnTo>
                  <a:pt x="1450" y="715"/>
                </a:lnTo>
                <a:lnTo>
                  <a:pt x="1450" y="715"/>
                </a:lnTo>
                <a:lnTo>
                  <a:pt x="1452" y="713"/>
                </a:lnTo>
                <a:lnTo>
                  <a:pt x="1452" y="713"/>
                </a:lnTo>
                <a:lnTo>
                  <a:pt x="1450" y="713"/>
                </a:lnTo>
                <a:lnTo>
                  <a:pt x="1450" y="713"/>
                </a:lnTo>
                <a:close/>
                <a:moveTo>
                  <a:pt x="1450" y="726"/>
                </a:moveTo>
                <a:lnTo>
                  <a:pt x="1454" y="723"/>
                </a:lnTo>
                <a:lnTo>
                  <a:pt x="1454" y="721"/>
                </a:lnTo>
                <a:lnTo>
                  <a:pt x="1454" y="721"/>
                </a:lnTo>
                <a:lnTo>
                  <a:pt x="1454" y="721"/>
                </a:lnTo>
                <a:lnTo>
                  <a:pt x="1454" y="721"/>
                </a:lnTo>
                <a:lnTo>
                  <a:pt x="1452" y="723"/>
                </a:lnTo>
                <a:lnTo>
                  <a:pt x="1452" y="723"/>
                </a:lnTo>
                <a:lnTo>
                  <a:pt x="1450" y="723"/>
                </a:lnTo>
                <a:lnTo>
                  <a:pt x="1450" y="723"/>
                </a:lnTo>
                <a:lnTo>
                  <a:pt x="1448" y="723"/>
                </a:lnTo>
                <a:lnTo>
                  <a:pt x="1448" y="723"/>
                </a:lnTo>
                <a:lnTo>
                  <a:pt x="1448" y="726"/>
                </a:lnTo>
                <a:lnTo>
                  <a:pt x="1448" y="726"/>
                </a:lnTo>
                <a:lnTo>
                  <a:pt x="1450" y="726"/>
                </a:lnTo>
                <a:close/>
                <a:moveTo>
                  <a:pt x="1222" y="428"/>
                </a:moveTo>
                <a:lnTo>
                  <a:pt x="1222" y="430"/>
                </a:lnTo>
                <a:lnTo>
                  <a:pt x="1222" y="430"/>
                </a:lnTo>
                <a:lnTo>
                  <a:pt x="1224" y="430"/>
                </a:lnTo>
                <a:lnTo>
                  <a:pt x="1224" y="430"/>
                </a:lnTo>
                <a:lnTo>
                  <a:pt x="1226" y="428"/>
                </a:lnTo>
                <a:lnTo>
                  <a:pt x="1226" y="428"/>
                </a:lnTo>
                <a:lnTo>
                  <a:pt x="1226" y="426"/>
                </a:lnTo>
                <a:lnTo>
                  <a:pt x="1226" y="426"/>
                </a:lnTo>
                <a:lnTo>
                  <a:pt x="1224" y="424"/>
                </a:lnTo>
                <a:lnTo>
                  <a:pt x="1224" y="424"/>
                </a:lnTo>
                <a:lnTo>
                  <a:pt x="1222" y="422"/>
                </a:lnTo>
                <a:lnTo>
                  <a:pt x="1219" y="422"/>
                </a:lnTo>
                <a:lnTo>
                  <a:pt x="1219" y="424"/>
                </a:lnTo>
                <a:lnTo>
                  <a:pt x="1217" y="424"/>
                </a:lnTo>
                <a:lnTo>
                  <a:pt x="1217" y="426"/>
                </a:lnTo>
                <a:lnTo>
                  <a:pt x="1217" y="426"/>
                </a:lnTo>
                <a:lnTo>
                  <a:pt x="1217" y="428"/>
                </a:lnTo>
                <a:lnTo>
                  <a:pt x="1217" y="428"/>
                </a:lnTo>
                <a:lnTo>
                  <a:pt x="1217" y="430"/>
                </a:lnTo>
                <a:lnTo>
                  <a:pt x="1219" y="430"/>
                </a:lnTo>
                <a:lnTo>
                  <a:pt x="1219" y="428"/>
                </a:lnTo>
                <a:lnTo>
                  <a:pt x="1219" y="428"/>
                </a:lnTo>
                <a:lnTo>
                  <a:pt x="1219" y="426"/>
                </a:lnTo>
                <a:lnTo>
                  <a:pt x="1219" y="424"/>
                </a:lnTo>
                <a:lnTo>
                  <a:pt x="1219" y="424"/>
                </a:lnTo>
                <a:lnTo>
                  <a:pt x="1219" y="424"/>
                </a:lnTo>
                <a:lnTo>
                  <a:pt x="1222" y="424"/>
                </a:lnTo>
                <a:lnTo>
                  <a:pt x="1222" y="426"/>
                </a:lnTo>
                <a:lnTo>
                  <a:pt x="1222" y="428"/>
                </a:lnTo>
                <a:lnTo>
                  <a:pt x="1222" y="428"/>
                </a:lnTo>
                <a:lnTo>
                  <a:pt x="1222" y="428"/>
                </a:lnTo>
                <a:close/>
                <a:moveTo>
                  <a:pt x="1207" y="350"/>
                </a:moveTo>
                <a:lnTo>
                  <a:pt x="1209" y="350"/>
                </a:lnTo>
                <a:lnTo>
                  <a:pt x="1211" y="348"/>
                </a:lnTo>
                <a:lnTo>
                  <a:pt x="1211" y="348"/>
                </a:lnTo>
                <a:lnTo>
                  <a:pt x="1211" y="346"/>
                </a:lnTo>
                <a:lnTo>
                  <a:pt x="1209" y="344"/>
                </a:lnTo>
                <a:lnTo>
                  <a:pt x="1209" y="342"/>
                </a:lnTo>
                <a:lnTo>
                  <a:pt x="1209" y="342"/>
                </a:lnTo>
                <a:lnTo>
                  <a:pt x="1207" y="342"/>
                </a:lnTo>
                <a:lnTo>
                  <a:pt x="1205" y="342"/>
                </a:lnTo>
                <a:lnTo>
                  <a:pt x="1203" y="344"/>
                </a:lnTo>
                <a:lnTo>
                  <a:pt x="1201" y="344"/>
                </a:lnTo>
                <a:lnTo>
                  <a:pt x="1201" y="344"/>
                </a:lnTo>
                <a:lnTo>
                  <a:pt x="1201" y="342"/>
                </a:lnTo>
                <a:lnTo>
                  <a:pt x="1201" y="342"/>
                </a:lnTo>
                <a:lnTo>
                  <a:pt x="1201" y="340"/>
                </a:lnTo>
                <a:lnTo>
                  <a:pt x="1199" y="338"/>
                </a:lnTo>
                <a:lnTo>
                  <a:pt x="1196" y="338"/>
                </a:lnTo>
                <a:lnTo>
                  <a:pt x="1196" y="338"/>
                </a:lnTo>
                <a:lnTo>
                  <a:pt x="1199" y="336"/>
                </a:lnTo>
                <a:lnTo>
                  <a:pt x="1199" y="336"/>
                </a:lnTo>
                <a:lnTo>
                  <a:pt x="1199" y="336"/>
                </a:lnTo>
                <a:lnTo>
                  <a:pt x="1196" y="333"/>
                </a:lnTo>
                <a:lnTo>
                  <a:pt x="1192" y="333"/>
                </a:lnTo>
                <a:lnTo>
                  <a:pt x="1192" y="331"/>
                </a:lnTo>
                <a:lnTo>
                  <a:pt x="1188" y="331"/>
                </a:lnTo>
                <a:lnTo>
                  <a:pt x="1188" y="333"/>
                </a:lnTo>
                <a:lnTo>
                  <a:pt x="1186" y="333"/>
                </a:lnTo>
                <a:lnTo>
                  <a:pt x="1182" y="336"/>
                </a:lnTo>
                <a:lnTo>
                  <a:pt x="1182" y="336"/>
                </a:lnTo>
                <a:lnTo>
                  <a:pt x="1182" y="333"/>
                </a:lnTo>
                <a:lnTo>
                  <a:pt x="1182" y="333"/>
                </a:lnTo>
                <a:lnTo>
                  <a:pt x="1182" y="333"/>
                </a:lnTo>
                <a:lnTo>
                  <a:pt x="1182" y="331"/>
                </a:lnTo>
                <a:lnTo>
                  <a:pt x="1186" y="329"/>
                </a:lnTo>
                <a:lnTo>
                  <a:pt x="1190" y="325"/>
                </a:lnTo>
                <a:lnTo>
                  <a:pt x="1196" y="323"/>
                </a:lnTo>
                <a:lnTo>
                  <a:pt x="1199" y="323"/>
                </a:lnTo>
                <a:lnTo>
                  <a:pt x="1199" y="321"/>
                </a:lnTo>
                <a:lnTo>
                  <a:pt x="1199" y="321"/>
                </a:lnTo>
                <a:lnTo>
                  <a:pt x="1196" y="321"/>
                </a:lnTo>
                <a:lnTo>
                  <a:pt x="1196" y="321"/>
                </a:lnTo>
                <a:lnTo>
                  <a:pt x="1194" y="321"/>
                </a:lnTo>
                <a:lnTo>
                  <a:pt x="1194" y="321"/>
                </a:lnTo>
                <a:lnTo>
                  <a:pt x="1194" y="321"/>
                </a:lnTo>
                <a:lnTo>
                  <a:pt x="1194" y="319"/>
                </a:lnTo>
                <a:lnTo>
                  <a:pt x="1194" y="319"/>
                </a:lnTo>
                <a:lnTo>
                  <a:pt x="1194" y="319"/>
                </a:lnTo>
                <a:lnTo>
                  <a:pt x="1196" y="319"/>
                </a:lnTo>
                <a:lnTo>
                  <a:pt x="1199" y="317"/>
                </a:lnTo>
                <a:lnTo>
                  <a:pt x="1201" y="317"/>
                </a:lnTo>
                <a:lnTo>
                  <a:pt x="1201" y="317"/>
                </a:lnTo>
                <a:lnTo>
                  <a:pt x="1203" y="315"/>
                </a:lnTo>
                <a:lnTo>
                  <a:pt x="1203" y="315"/>
                </a:lnTo>
                <a:lnTo>
                  <a:pt x="1203" y="315"/>
                </a:lnTo>
                <a:lnTo>
                  <a:pt x="1201" y="310"/>
                </a:lnTo>
                <a:lnTo>
                  <a:pt x="1201" y="310"/>
                </a:lnTo>
                <a:lnTo>
                  <a:pt x="1199" y="310"/>
                </a:lnTo>
                <a:lnTo>
                  <a:pt x="1199" y="310"/>
                </a:lnTo>
                <a:lnTo>
                  <a:pt x="1194" y="308"/>
                </a:lnTo>
                <a:lnTo>
                  <a:pt x="1192" y="308"/>
                </a:lnTo>
                <a:lnTo>
                  <a:pt x="1190" y="308"/>
                </a:lnTo>
                <a:lnTo>
                  <a:pt x="1188" y="308"/>
                </a:lnTo>
                <a:lnTo>
                  <a:pt x="1186" y="310"/>
                </a:lnTo>
                <a:lnTo>
                  <a:pt x="1180" y="310"/>
                </a:lnTo>
                <a:lnTo>
                  <a:pt x="1178" y="313"/>
                </a:lnTo>
                <a:lnTo>
                  <a:pt x="1173" y="313"/>
                </a:lnTo>
                <a:lnTo>
                  <a:pt x="1171" y="313"/>
                </a:lnTo>
                <a:lnTo>
                  <a:pt x="1159" y="306"/>
                </a:lnTo>
                <a:lnTo>
                  <a:pt x="1157" y="308"/>
                </a:lnTo>
                <a:lnTo>
                  <a:pt x="1157" y="308"/>
                </a:lnTo>
                <a:lnTo>
                  <a:pt x="1157" y="308"/>
                </a:lnTo>
                <a:lnTo>
                  <a:pt x="1157" y="310"/>
                </a:lnTo>
                <a:lnTo>
                  <a:pt x="1159" y="310"/>
                </a:lnTo>
                <a:lnTo>
                  <a:pt x="1161" y="310"/>
                </a:lnTo>
                <a:lnTo>
                  <a:pt x="1161" y="310"/>
                </a:lnTo>
                <a:lnTo>
                  <a:pt x="1159" y="310"/>
                </a:lnTo>
                <a:lnTo>
                  <a:pt x="1157" y="310"/>
                </a:lnTo>
                <a:lnTo>
                  <a:pt x="1152" y="310"/>
                </a:lnTo>
                <a:lnTo>
                  <a:pt x="1146" y="310"/>
                </a:lnTo>
                <a:lnTo>
                  <a:pt x="1144" y="310"/>
                </a:lnTo>
                <a:lnTo>
                  <a:pt x="1144" y="313"/>
                </a:lnTo>
                <a:lnTo>
                  <a:pt x="1144" y="313"/>
                </a:lnTo>
                <a:lnTo>
                  <a:pt x="1146" y="315"/>
                </a:lnTo>
                <a:lnTo>
                  <a:pt x="1146" y="315"/>
                </a:lnTo>
                <a:lnTo>
                  <a:pt x="1148" y="317"/>
                </a:lnTo>
                <a:lnTo>
                  <a:pt x="1150" y="317"/>
                </a:lnTo>
                <a:lnTo>
                  <a:pt x="1150" y="317"/>
                </a:lnTo>
                <a:lnTo>
                  <a:pt x="1150" y="319"/>
                </a:lnTo>
                <a:lnTo>
                  <a:pt x="1152" y="321"/>
                </a:lnTo>
                <a:lnTo>
                  <a:pt x="1152" y="321"/>
                </a:lnTo>
                <a:lnTo>
                  <a:pt x="1148" y="319"/>
                </a:lnTo>
                <a:lnTo>
                  <a:pt x="1146" y="317"/>
                </a:lnTo>
                <a:lnTo>
                  <a:pt x="1144" y="317"/>
                </a:lnTo>
                <a:lnTo>
                  <a:pt x="1142" y="317"/>
                </a:lnTo>
                <a:lnTo>
                  <a:pt x="1140" y="317"/>
                </a:lnTo>
                <a:lnTo>
                  <a:pt x="1138" y="319"/>
                </a:lnTo>
                <a:lnTo>
                  <a:pt x="1138" y="319"/>
                </a:lnTo>
                <a:lnTo>
                  <a:pt x="1138" y="321"/>
                </a:lnTo>
                <a:lnTo>
                  <a:pt x="1138" y="321"/>
                </a:lnTo>
                <a:lnTo>
                  <a:pt x="1138" y="321"/>
                </a:lnTo>
                <a:lnTo>
                  <a:pt x="1146" y="325"/>
                </a:lnTo>
                <a:lnTo>
                  <a:pt x="1148" y="325"/>
                </a:lnTo>
                <a:lnTo>
                  <a:pt x="1150" y="325"/>
                </a:lnTo>
                <a:lnTo>
                  <a:pt x="1152" y="325"/>
                </a:lnTo>
                <a:lnTo>
                  <a:pt x="1155" y="323"/>
                </a:lnTo>
                <a:lnTo>
                  <a:pt x="1155" y="323"/>
                </a:lnTo>
                <a:lnTo>
                  <a:pt x="1159" y="327"/>
                </a:lnTo>
                <a:lnTo>
                  <a:pt x="1161" y="327"/>
                </a:lnTo>
                <a:lnTo>
                  <a:pt x="1159" y="327"/>
                </a:lnTo>
                <a:lnTo>
                  <a:pt x="1159" y="327"/>
                </a:lnTo>
                <a:lnTo>
                  <a:pt x="1157" y="327"/>
                </a:lnTo>
                <a:lnTo>
                  <a:pt x="1155" y="325"/>
                </a:lnTo>
                <a:lnTo>
                  <a:pt x="1152" y="327"/>
                </a:lnTo>
                <a:lnTo>
                  <a:pt x="1152" y="327"/>
                </a:lnTo>
                <a:lnTo>
                  <a:pt x="1150" y="327"/>
                </a:lnTo>
                <a:lnTo>
                  <a:pt x="1150" y="329"/>
                </a:lnTo>
                <a:lnTo>
                  <a:pt x="1150" y="329"/>
                </a:lnTo>
                <a:lnTo>
                  <a:pt x="1152" y="329"/>
                </a:lnTo>
                <a:lnTo>
                  <a:pt x="1155" y="329"/>
                </a:lnTo>
                <a:lnTo>
                  <a:pt x="1155" y="329"/>
                </a:lnTo>
                <a:lnTo>
                  <a:pt x="1157" y="331"/>
                </a:lnTo>
                <a:lnTo>
                  <a:pt x="1157" y="331"/>
                </a:lnTo>
                <a:lnTo>
                  <a:pt x="1157" y="333"/>
                </a:lnTo>
                <a:lnTo>
                  <a:pt x="1157" y="336"/>
                </a:lnTo>
                <a:lnTo>
                  <a:pt x="1157" y="336"/>
                </a:lnTo>
                <a:lnTo>
                  <a:pt x="1157" y="336"/>
                </a:lnTo>
                <a:lnTo>
                  <a:pt x="1157" y="336"/>
                </a:lnTo>
                <a:lnTo>
                  <a:pt x="1155" y="333"/>
                </a:lnTo>
                <a:lnTo>
                  <a:pt x="1152" y="333"/>
                </a:lnTo>
                <a:lnTo>
                  <a:pt x="1152" y="338"/>
                </a:lnTo>
                <a:lnTo>
                  <a:pt x="1152" y="340"/>
                </a:lnTo>
                <a:lnTo>
                  <a:pt x="1152" y="340"/>
                </a:lnTo>
                <a:lnTo>
                  <a:pt x="1146" y="340"/>
                </a:lnTo>
                <a:lnTo>
                  <a:pt x="1144" y="342"/>
                </a:lnTo>
                <a:lnTo>
                  <a:pt x="1140" y="342"/>
                </a:lnTo>
                <a:lnTo>
                  <a:pt x="1140" y="340"/>
                </a:lnTo>
                <a:lnTo>
                  <a:pt x="1138" y="338"/>
                </a:lnTo>
                <a:lnTo>
                  <a:pt x="1136" y="336"/>
                </a:lnTo>
                <a:lnTo>
                  <a:pt x="1136" y="336"/>
                </a:lnTo>
                <a:lnTo>
                  <a:pt x="1134" y="336"/>
                </a:lnTo>
                <a:lnTo>
                  <a:pt x="1134" y="333"/>
                </a:lnTo>
                <a:lnTo>
                  <a:pt x="1131" y="333"/>
                </a:lnTo>
                <a:lnTo>
                  <a:pt x="1131" y="331"/>
                </a:lnTo>
                <a:lnTo>
                  <a:pt x="1129" y="331"/>
                </a:lnTo>
                <a:lnTo>
                  <a:pt x="1127" y="331"/>
                </a:lnTo>
                <a:lnTo>
                  <a:pt x="1125" y="331"/>
                </a:lnTo>
                <a:lnTo>
                  <a:pt x="1123" y="333"/>
                </a:lnTo>
                <a:lnTo>
                  <a:pt x="1121" y="333"/>
                </a:lnTo>
                <a:lnTo>
                  <a:pt x="1121" y="336"/>
                </a:lnTo>
                <a:lnTo>
                  <a:pt x="1121" y="338"/>
                </a:lnTo>
                <a:lnTo>
                  <a:pt x="1119" y="340"/>
                </a:lnTo>
                <a:lnTo>
                  <a:pt x="1119" y="340"/>
                </a:lnTo>
                <a:lnTo>
                  <a:pt x="1121" y="342"/>
                </a:lnTo>
                <a:lnTo>
                  <a:pt x="1125" y="344"/>
                </a:lnTo>
                <a:lnTo>
                  <a:pt x="1129" y="348"/>
                </a:lnTo>
                <a:lnTo>
                  <a:pt x="1131" y="348"/>
                </a:lnTo>
                <a:lnTo>
                  <a:pt x="1131" y="350"/>
                </a:lnTo>
                <a:lnTo>
                  <a:pt x="1134" y="350"/>
                </a:lnTo>
                <a:lnTo>
                  <a:pt x="1134" y="350"/>
                </a:lnTo>
                <a:lnTo>
                  <a:pt x="1134" y="352"/>
                </a:lnTo>
                <a:lnTo>
                  <a:pt x="1138" y="352"/>
                </a:lnTo>
                <a:lnTo>
                  <a:pt x="1140" y="352"/>
                </a:lnTo>
                <a:lnTo>
                  <a:pt x="1140" y="352"/>
                </a:lnTo>
                <a:lnTo>
                  <a:pt x="1142" y="352"/>
                </a:lnTo>
                <a:lnTo>
                  <a:pt x="1144" y="352"/>
                </a:lnTo>
                <a:lnTo>
                  <a:pt x="1144" y="354"/>
                </a:lnTo>
                <a:lnTo>
                  <a:pt x="1144" y="354"/>
                </a:lnTo>
                <a:lnTo>
                  <a:pt x="1148" y="354"/>
                </a:lnTo>
                <a:lnTo>
                  <a:pt x="1148" y="354"/>
                </a:lnTo>
                <a:lnTo>
                  <a:pt x="1150" y="357"/>
                </a:lnTo>
                <a:lnTo>
                  <a:pt x="1155" y="361"/>
                </a:lnTo>
                <a:lnTo>
                  <a:pt x="1157" y="363"/>
                </a:lnTo>
                <a:lnTo>
                  <a:pt x="1163" y="367"/>
                </a:lnTo>
                <a:lnTo>
                  <a:pt x="1165" y="369"/>
                </a:lnTo>
                <a:lnTo>
                  <a:pt x="1167" y="371"/>
                </a:lnTo>
                <a:lnTo>
                  <a:pt x="1169" y="375"/>
                </a:lnTo>
                <a:lnTo>
                  <a:pt x="1169" y="378"/>
                </a:lnTo>
                <a:lnTo>
                  <a:pt x="1171" y="378"/>
                </a:lnTo>
                <a:lnTo>
                  <a:pt x="1173" y="378"/>
                </a:lnTo>
                <a:lnTo>
                  <a:pt x="1175" y="378"/>
                </a:lnTo>
                <a:lnTo>
                  <a:pt x="1178" y="380"/>
                </a:lnTo>
                <a:lnTo>
                  <a:pt x="1178" y="380"/>
                </a:lnTo>
                <a:lnTo>
                  <a:pt x="1180" y="378"/>
                </a:lnTo>
                <a:lnTo>
                  <a:pt x="1182" y="378"/>
                </a:lnTo>
                <a:lnTo>
                  <a:pt x="1186" y="375"/>
                </a:lnTo>
                <a:lnTo>
                  <a:pt x="1186" y="375"/>
                </a:lnTo>
                <a:lnTo>
                  <a:pt x="1186" y="373"/>
                </a:lnTo>
                <a:lnTo>
                  <a:pt x="1184" y="371"/>
                </a:lnTo>
                <a:lnTo>
                  <a:pt x="1182" y="367"/>
                </a:lnTo>
                <a:lnTo>
                  <a:pt x="1182" y="367"/>
                </a:lnTo>
                <a:lnTo>
                  <a:pt x="1182" y="365"/>
                </a:lnTo>
                <a:lnTo>
                  <a:pt x="1184" y="365"/>
                </a:lnTo>
                <a:lnTo>
                  <a:pt x="1184" y="365"/>
                </a:lnTo>
                <a:lnTo>
                  <a:pt x="1184" y="365"/>
                </a:lnTo>
                <a:lnTo>
                  <a:pt x="1184" y="365"/>
                </a:lnTo>
                <a:lnTo>
                  <a:pt x="1184" y="367"/>
                </a:lnTo>
                <a:lnTo>
                  <a:pt x="1184" y="367"/>
                </a:lnTo>
                <a:lnTo>
                  <a:pt x="1184" y="369"/>
                </a:lnTo>
                <a:lnTo>
                  <a:pt x="1186" y="369"/>
                </a:lnTo>
                <a:lnTo>
                  <a:pt x="1194" y="371"/>
                </a:lnTo>
                <a:lnTo>
                  <a:pt x="1196" y="369"/>
                </a:lnTo>
                <a:lnTo>
                  <a:pt x="1199" y="369"/>
                </a:lnTo>
                <a:lnTo>
                  <a:pt x="1201" y="369"/>
                </a:lnTo>
                <a:lnTo>
                  <a:pt x="1203" y="367"/>
                </a:lnTo>
                <a:lnTo>
                  <a:pt x="1203" y="365"/>
                </a:lnTo>
                <a:lnTo>
                  <a:pt x="1209" y="365"/>
                </a:lnTo>
                <a:lnTo>
                  <a:pt x="1207" y="361"/>
                </a:lnTo>
                <a:lnTo>
                  <a:pt x="1207" y="361"/>
                </a:lnTo>
                <a:lnTo>
                  <a:pt x="1207" y="359"/>
                </a:lnTo>
                <a:lnTo>
                  <a:pt x="1205" y="359"/>
                </a:lnTo>
                <a:lnTo>
                  <a:pt x="1209" y="357"/>
                </a:lnTo>
                <a:lnTo>
                  <a:pt x="1209" y="357"/>
                </a:lnTo>
                <a:lnTo>
                  <a:pt x="1209" y="354"/>
                </a:lnTo>
                <a:lnTo>
                  <a:pt x="1209" y="354"/>
                </a:lnTo>
                <a:lnTo>
                  <a:pt x="1207" y="352"/>
                </a:lnTo>
                <a:lnTo>
                  <a:pt x="1205" y="352"/>
                </a:lnTo>
                <a:lnTo>
                  <a:pt x="1205" y="352"/>
                </a:lnTo>
                <a:lnTo>
                  <a:pt x="1207" y="352"/>
                </a:lnTo>
                <a:lnTo>
                  <a:pt x="1207" y="350"/>
                </a:lnTo>
                <a:close/>
                <a:moveTo>
                  <a:pt x="54" y="2310"/>
                </a:moveTo>
                <a:lnTo>
                  <a:pt x="54" y="2310"/>
                </a:lnTo>
                <a:lnTo>
                  <a:pt x="54" y="2313"/>
                </a:lnTo>
                <a:lnTo>
                  <a:pt x="54" y="2313"/>
                </a:lnTo>
                <a:lnTo>
                  <a:pt x="57" y="2310"/>
                </a:lnTo>
                <a:lnTo>
                  <a:pt x="57" y="2310"/>
                </a:lnTo>
                <a:lnTo>
                  <a:pt x="54" y="2310"/>
                </a:lnTo>
                <a:close/>
                <a:moveTo>
                  <a:pt x="1297" y="430"/>
                </a:moveTo>
                <a:lnTo>
                  <a:pt x="1295" y="430"/>
                </a:lnTo>
                <a:lnTo>
                  <a:pt x="1295" y="428"/>
                </a:lnTo>
                <a:lnTo>
                  <a:pt x="1293" y="430"/>
                </a:lnTo>
                <a:lnTo>
                  <a:pt x="1293" y="430"/>
                </a:lnTo>
                <a:lnTo>
                  <a:pt x="1293" y="430"/>
                </a:lnTo>
                <a:lnTo>
                  <a:pt x="1295" y="432"/>
                </a:lnTo>
                <a:lnTo>
                  <a:pt x="1295" y="432"/>
                </a:lnTo>
                <a:lnTo>
                  <a:pt x="1295" y="432"/>
                </a:lnTo>
                <a:lnTo>
                  <a:pt x="1295" y="432"/>
                </a:lnTo>
                <a:lnTo>
                  <a:pt x="1297" y="432"/>
                </a:lnTo>
                <a:lnTo>
                  <a:pt x="1297" y="432"/>
                </a:lnTo>
                <a:lnTo>
                  <a:pt x="1297" y="430"/>
                </a:lnTo>
                <a:lnTo>
                  <a:pt x="1297" y="430"/>
                </a:lnTo>
                <a:close/>
                <a:moveTo>
                  <a:pt x="1215" y="432"/>
                </a:moveTo>
                <a:lnTo>
                  <a:pt x="1213" y="430"/>
                </a:lnTo>
                <a:lnTo>
                  <a:pt x="1207" y="426"/>
                </a:lnTo>
                <a:lnTo>
                  <a:pt x="1205" y="426"/>
                </a:lnTo>
                <a:lnTo>
                  <a:pt x="1203" y="424"/>
                </a:lnTo>
                <a:lnTo>
                  <a:pt x="1201" y="424"/>
                </a:lnTo>
                <a:lnTo>
                  <a:pt x="1199" y="422"/>
                </a:lnTo>
                <a:lnTo>
                  <a:pt x="1199" y="422"/>
                </a:lnTo>
                <a:lnTo>
                  <a:pt x="1199" y="422"/>
                </a:lnTo>
                <a:lnTo>
                  <a:pt x="1196" y="422"/>
                </a:lnTo>
                <a:lnTo>
                  <a:pt x="1196" y="422"/>
                </a:lnTo>
                <a:lnTo>
                  <a:pt x="1196" y="422"/>
                </a:lnTo>
                <a:lnTo>
                  <a:pt x="1196" y="422"/>
                </a:lnTo>
                <a:lnTo>
                  <a:pt x="1196" y="422"/>
                </a:lnTo>
                <a:lnTo>
                  <a:pt x="1196" y="422"/>
                </a:lnTo>
                <a:lnTo>
                  <a:pt x="1196" y="419"/>
                </a:lnTo>
                <a:lnTo>
                  <a:pt x="1196" y="419"/>
                </a:lnTo>
                <a:lnTo>
                  <a:pt x="1194" y="417"/>
                </a:lnTo>
                <a:lnTo>
                  <a:pt x="1192" y="417"/>
                </a:lnTo>
                <a:lnTo>
                  <a:pt x="1190" y="417"/>
                </a:lnTo>
                <a:lnTo>
                  <a:pt x="1190" y="417"/>
                </a:lnTo>
                <a:lnTo>
                  <a:pt x="1186" y="417"/>
                </a:lnTo>
                <a:lnTo>
                  <a:pt x="1186" y="417"/>
                </a:lnTo>
                <a:lnTo>
                  <a:pt x="1184" y="419"/>
                </a:lnTo>
                <a:lnTo>
                  <a:pt x="1184" y="419"/>
                </a:lnTo>
                <a:lnTo>
                  <a:pt x="1184" y="422"/>
                </a:lnTo>
                <a:lnTo>
                  <a:pt x="1184" y="422"/>
                </a:lnTo>
                <a:lnTo>
                  <a:pt x="1184" y="422"/>
                </a:lnTo>
                <a:lnTo>
                  <a:pt x="1186" y="426"/>
                </a:lnTo>
                <a:lnTo>
                  <a:pt x="1188" y="426"/>
                </a:lnTo>
                <a:lnTo>
                  <a:pt x="1186" y="426"/>
                </a:lnTo>
                <a:lnTo>
                  <a:pt x="1184" y="426"/>
                </a:lnTo>
                <a:lnTo>
                  <a:pt x="1182" y="424"/>
                </a:lnTo>
                <a:lnTo>
                  <a:pt x="1182" y="424"/>
                </a:lnTo>
                <a:lnTo>
                  <a:pt x="1180" y="424"/>
                </a:lnTo>
                <a:lnTo>
                  <a:pt x="1180" y="424"/>
                </a:lnTo>
                <a:lnTo>
                  <a:pt x="1180" y="426"/>
                </a:lnTo>
                <a:lnTo>
                  <a:pt x="1182" y="426"/>
                </a:lnTo>
                <a:lnTo>
                  <a:pt x="1182" y="426"/>
                </a:lnTo>
                <a:lnTo>
                  <a:pt x="1180" y="426"/>
                </a:lnTo>
                <a:lnTo>
                  <a:pt x="1180" y="426"/>
                </a:lnTo>
                <a:lnTo>
                  <a:pt x="1180" y="428"/>
                </a:lnTo>
                <a:lnTo>
                  <a:pt x="1182" y="428"/>
                </a:lnTo>
                <a:lnTo>
                  <a:pt x="1182" y="430"/>
                </a:lnTo>
                <a:lnTo>
                  <a:pt x="1182" y="430"/>
                </a:lnTo>
                <a:lnTo>
                  <a:pt x="1180" y="430"/>
                </a:lnTo>
                <a:lnTo>
                  <a:pt x="1178" y="432"/>
                </a:lnTo>
                <a:lnTo>
                  <a:pt x="1175" y="434"/>
                </a:lnTo>
                <a:lnTo>
                  <a:pt x="1171" y="434"/>
                </a:lnTo>
                <a:lnTo>
                  <a:pt x="1167" y="434"/>
                </a:lnTo>
                <a:lnTo>
                  <a:pt x="1165" y="436"/>
                </a:lnTo>
                <a:lnTo>
                  <a:pt x="1165" y="436"/>
                </a:lnTo>
                <a:lnTo>
                  <a:pt x="1165" y="438"/>
                </a:lnTo>
                <a:lnTo>
                  <a:pt x="1167" y="438"/>
                </a:lnTo>
                <a:lnTo>
                  <a:pt x="1167" y="440"/>
                </a:lnTo>
                <a:lnTo>
                  <a:pt x="1169" y="440"/>
                </a:lnTo>
                <a:lnTo>
                  <a:pt x="1169" y="443"/>
                </a:lnTo>
                <a:lnTo>
                  <a:pt x="1171" y="443"/>
                </a:lnTo>
                <a:lnTo>
                  <a:pt x="1173" y="440"/>
                </a:lnTo>
                <a:lnTo>
                  <a:pt x="1171" y="440"/>
                </a:lnTo>
                <a:lnTo>
                  <a:pt x="1173" y="440"/>
                </a:lnTo>
                <a:lnTo>
                  <a:pt x="1173" y="440"/>
                </a:lnTo>
                <a:lnTo>
                  <a:pt x="1175" y="440"/>
                </a:lnTo>
                <a:lnTo>
                  <a:pt x="1175" y="440"/>
                </a:lnTo>
                <a:lnTo>
                  <a:pt x="1175" y="440"/>
                </a:lnTo>
                <a:lnTo>
                  <a:pt x="1175" y="443"/>
                </a:lnTo>
                <a:lnTo>
                  <a:pt x="1175" y="443"/>
                </a:lnTo>
                <a:lnTo>
                  <a:pt x="1178" y="443"/>
                </a:lnTo>
                <a:lnTo>
                  <a:pt x="1178" y="443"/>
                </a:lnTo>
                <a:lnTo>
                  <a:pt x="1180" y="443"/>
                </a:lnTo>
                <a:lnTo>
                  <a:pt x="1182" y="443"/>
                </a:lnTo>
                <a:lnTo>
                  <a:pt x="1182" y="443"/>
                </a:lnTo>
                <a:lnTo>
                  <a:pt x="1184" y="443"/>
                </a:lnTo>
                <a:lnTo>
                  <a:pt x="1184" y="443"/>
                </a:lnTo>
                <a:lnTo>
                  <a:pt x="1184" y="443"/>
                </a:lnTo>
                <a:lnTo>
                  <a:pt x="1184" y="445"/>
                </a:lnTo>
                <a:lnTo>
                  <a:pt x="1184" y="445"/>
                </a:lnTo>
                <a:lnTo>
                  <a:pt x="1184" y="445"/>
                </a:lnTo>
                <a:lnTo>
                  <a:pt x="1190" y="447"/>
                </a:lnTo>
                <a:lnTo>
                  <a:pt x="1192" y="447"/>
                </a:lnTo>
                <a:lnTo>
                  <a:pt x="1196" y="449"/>
                </a:lnTo>
                <a:lnTo>
                  <a:pt x="1199" y="451"/>
                </a:lnTo>
                <a:lnTo>
                  <a:pt x="1203" y="449"/>
                </a:lnTo>
                <a:lnTo>
                  <a:pt x="1209" y="451"/>
                </a:lnTo>
                <a:lnTo>
                  <a:pt x="1211" y="451"/>
                </a:lnTo>
                <a:lnTo>
                  <a:pt x="1213" y="451"/>
                </a:lnTo>
                <a:lnTo>
                  <a:pt x="1217" y="449"/>
                </a:lnTo>
                <a:lnTo>
                  <a:pt x="1219" y="447"/>
                </a:lnTo>
                <a:lnTo>
                  <a:pt x="1219" y="447"/>
                </a:lnTo>
                <a:lnTo>
                  <a:pt x="1222" y="445"/>
                </a:lnTo>
                <a:lnTo>
                  <a:pt x="1222" y="445"/>
                </a:lnTo>
                <a:lnTo>
                  <a:pt x="1224" y="445"/>
                </a:lnTo>
                <a:lnTo>
                  <a:pt x="1226" y="445"/>
                </a:lnTo>
                <a:lnTo>
                  <a:pt x="1228" y="443"/>
                </a:lnTo>
                <a:lnTo>
                  <a:pt x="1228" y="443"/>
                </a:lnTo>
                <a:lnTo>
                  <a:pt x="1226" y="440"/>
                </a:lnTo>
                <a:lnTo>
                  <a:pt x="1226" y="440"/>
                </a:lnTo>
                <a:lnTo>
                  <a:pt x="1226" y="440"/>
                </a:lnTo>
                <a:lnTo>
                  <a:pt x="1224" y="443"/>
                </a:lnTo>
                <a:lnTo>
                  <a:pt x="1222" y="440"/>
                </a:lnTo>
                <a:lnTo>
                  <a:pt x="1219" y="440"/>
                </a:lnTo>
                <a:lnTo>
                  <a:pt x="1217" y="438"/>
                </a:lnTo>
                <a:lnTo>
                  <a:pt x="1215" y="434"/>
                </a:lnTo>
                <a:lnTo>
                  <a:pt x="1215" y="432"/>
                </a:lnTo>
                <a:close/>
                <a:moveTo>
                  <a:pt x="1299" y="432"/>
                </a:moveTo>
                <a:lnTo>
                  <a:pt x="1299" y="432"/>
                </a:lnTo>
                <a:lnTo>
                  <a:pt x="1299" y="432"/>
                </a:lnTo>
                <a:lnTo>
                  <a:pt x="1299" y="432"/>
                </a:lnTo>
                <a:lnTo>
                  <a:pt x="1301" y="430"/>
                </a:lnTo>
                <a:lnTo>
                  <a:pt x="1301" y="428"/>
                </a:lnTo>
                <a:lnTo>
                  <a:pt x="1301" y="428"/>
                </a:lnTo>
                <a:lnTo>
                  <a:pt x="1301" y="428"/>
                </a:lnTo>
                <a:lnTo>
                  <a:pt x="1299" y="428"/>
                </a:lnTo>
                <a:lnTo>
                  <a:pt x="1299" y="428"/>
                </a:lnTo>
                <a:lnTo>
                  <a:pt x="1297" y="428"/>
                </a:lnTo>
                <a:lnTo>
                  <a:pt x="1297" y="430"/>
                </a:lnTo>
                <a:lnTo>
                  <a:pt x="1297" y="430"/>
                </a:lnTo>
                <a:lnTo>
                  <a:pt x="1299" y="432"/>
                </a:lnTo>
                <a:close/>
                <a:moveTo>
                  <a:pt x="1527" y="468"/>
                </a:moveTo>
                <a:lnTo>
                  <a:pt x="1530" y="468"/>
                </a:lnTo>
                <a:lnTo>
                  <a:pt x="1530" y="468"/>
                </a:lnTo>
                <a:lnTo>
                  <a:pt x="1534" y="468"/>
                </a:lnTo>
                <a:lnTo>
                  <a:pt x="1542" y="468"/>
                </a:lnTo>
                <a:lnTo>
                  <a:pt x="1544" y="468"/>
                </a:lnTo>
                <a:lnTo>
                  <a:pt x="1544" y="468"/>
                </a:lnTo>
                <a:lnTo>
                  <a:pt x="1544" y="466"/>
                </a:lnTo>
                <a:lnTo>
                  <a:pt x="1544" y="463"/>
                </a:lnTo>
                <a:lnTo>
                  <a:pt x="1544" y="463"/>
                </a:lnTo>
                <a:lnTo>
                  <a:pt x="1542" y="463"/>
                </a:lnTo>
                <a:lnTo>
                  <a:pt x="1542" y="463"/>
                </a:lnTo>
                <a:lnTo>
                  <a:pt x="1538" y="463"/>
                </a:lnTo>
                <a:lnTo>
                  <a:pt x="1534" y="461"/>
                </a:lnTo>
                <a:lnTo>
                  <a:pt x="1530" y="461"/>
                </a:lnTo>
                <a:lnTo>
                  <a:pt x="1525" y="461"/>
                </a:lnTo>
                <a:lnTo>
                  <a:pt x="1525" y="461"/>
                </a:lnTo>
                <a:lnTo>
                  <a:pt x="1525" y="463"/>
                </a:lnTo>
                <a:lnTo>
                  <a:pt x="1525" y="463"/>
                </a:lnTo>
                <a:lnTo>
                  <a:pt x="1525" y="466"/>
                </a:lnTo>
                <a:lnTo>
                  <a:pt x="1527" y="468"/>
                </a:lnTo>
                <a:close/>
                <a:moveTo>
                  <a:pt x="1349" y="466"/>
                </a:moveTo>
                <a:lnTo>
                  <a:pt x="1349" y="466"/>
                </a:lnTo>
                <a:lnTo>
                  <a:pt x="1349" y="468"/>
                </a:lnTo>
                <a:lnTo>
                  <a:pt x="1349" y="468"/>
                </a:lnTo>
                <a:lnTo>
                  <a:pt x="1351" y="470"/>
                </a:lnTo>
                <a:lnTo>
                  <a:pt x="1354" y="470"/>
                </a:lnTo>
                <a:lnTo>
                  <a:pt x="1354" y="470"/>
                </a:lnTo>
                <a:lnTo>
                  <a:pt x="1354" y="470"/>
                </a:lnTo>
                <a:lnTo>
                  <a:pt x="1356" y="468"/>
                </a:lnTo>
                <a:lnTo>
                  <a:pt x="1356" y="468"/>
                </a:lnTo>
                <a:lnTo>
                  <a:pt x="1356" y="466"/>
                </a:lnTo>
                <a:lnTo>
                  <a:pt x="1356" y="466"/>
                </a:lnTo>
                <a:lnTo>
                  <a:pt x="1356" y="463"/>
                </a:lnTo>
                <a:lnTo>
                  <a:pt x="1356" y="461"/>
                </a:lnTo>
                <a:lnTo>
                  <a:pt x="1356" y="459"/>
                </a:lnTo>
                <a:lnTo>
                  <a:pt x="1356" y="459"/>
                </a:lnTo>
                <a:lnTo>
                  <a:pt x="1356" y="457"/>
                </a:lnTo>
                <a:lnTo>
                  <a:pt x="1354" y="455"/>
                </a:lnTo>
                <a:lnTo>
                  <a:pt x="1351" y="455"/>
                </a:lnTo>
                <a:lnTo>
                  <a:pt x="1349" y="457"/>
                </a:lnTo>
                <a:lnTo>
                  <a:pt x="1349" y="459"/>
                </a:lnTo>
                <a:lnTo>
                  <a:pt x="1349" y="459"/>
                </a:lnTo>
                <a:lnTo>
                  <a:pt x="1347" y="459"/>
                </a:lnTo>
                <a:lnTo>
                  <a:pt x="1347" y="461"/>
                </a:lnTo>
                <a:lnTo>
                  <a:pt x="1347" y="461"/>
                </a:lnTo>
                <a:lnTo>
                  <a:pt x="1349" y="463"/>
                </a:lnTo>
                <a:lnTo>
                  <a:pt x="1349" y="466"/>
                </a:lnTo>
                <a:lnTo>
                  <a:pt x="1349" y="466"/>
                </a:lnTo>
                <a:close/>
                <a:moveTo>
                  <a:pt x="1496" y="428"/>
                </a:moveTo>
                <a:lnTo>
                  <a:pt x="1492" y="428"/>
                </a:lnTo>
                <a:lnTo>
                  <a:pt x="1490" y="428"/>
                </a:lnTo>
                <a:lnTo>
                  <a:pt x="1490" y="428"/>
                </a:lnTo>
                <a:lnTo>
                  <a:pt x="1488" y="428"/>
                </a:lnTo>
                <a:lnTo>
                  <a:pt x="1488" y="428"/>
                </a:lnTo>
                <a:lnTo>
                  <a:pt x="1488" y="428"/>
                </a:lnTo>
                <a:lnTo>
                  <a:pt x="1488" y="430"/>
                </a:lnTo>
                <a:lnTo>
                  <a:pt x="1488" y="432"/>
                </a:lnTo>
                <a:lnTo>
                  <a:pt x="1488" y="434"/>
                </a:lnTo>
                <a:lnTo>
                  <a:pt x="1488" y="434"/>
                </a:lnTo>
                <a:lnTo>
                  <a:pt x="1490" y="434"/>
                </a:lnTo>
                <a:lnTo>
                  <a:pt x="1490" y="434"/>
                </a:lnTo>
                <a:lnTo>
                  <a:pt x="1492" y="434"/>
                </a:lnTo>
                <a:lnTo>
                  <a:pt x="1494" y="434"/>
                </a:lnTo>
                <a:lnTo>
                  <a:pt x="1494" y="432"/>
                </a:lnTo>
                <a:lnTo>
                  <a:pt x="1494" y="432"/>
                </a:lnTo>
                <a:lnTo>
                  <a:pt x="1496" y="430"/>
                </a:lnTo>
                <a:lnTo>
                  <a:pt x="1496" y="430"/>
                </a:lnTo>
                <a:lnTo>
                  <a:pt x="1496" y="430"/>
                </a:lnTo>
                <a:lnTo>
                  <a:pt x="1496" y="428"/>
                </a:lnTo>
                <a:lnTo>
                  <a:pt x="1496" y="428"/>
                </a:lnTo>
                <a:close/>
                <a:moveTo>
                  <a:pt x="1351" y="413"/>
                </a:moveTo>
                <a:lnTo>
                  <a:pt x="1354" y="413"/>
                </a:lnTo>
                <a:lnTo>
                  <a:pt x="1354" y="413"/>
                </a:lnTo>
                <a:lnTo>
                  <a:pt x="1354" y="411"/>
                </a:lnTo>
                <a:lnTo>
                  <a:pt x="1354" y="411"/>
                </a:lnTo>
                <a:lnTo>
                  <a:pt x="1354" y="411"/>
                </a:lnTo>
                <a:lnTo>
                  <a:pt x="1351" y="409"/>
                </a:lnTo>
                <a:lnTo>
                  <a:pt x="1349" y="411"/>
                </a:lnTo>
                <a:lnTo>
                  <a:pt x="1349" y="409"/>
                </a:lnTo>
                <a:lnTo>
                  <a:pt x="1345" y="409"/>
                </a:lnTo>
                <a:lnTo>
                  <a:pt x="1345" y="409"/>
                </a:lnTo>
                <a:lnTo>
                  <a:pt x="1343" y="411"/>
                </a:lnTo>
                <a:lnTo>
                  <a:pt x="1343" y="411"/>
                </a:lnTo>
                <a:lnTo>
                  <a:pt x="1343" y="411"/>
                </a:lnTo>
                <a:lnTo>
                  <a:pt x="1345" y="413"/>
                </a:lnTo>
                <a:lnTo>
                  <a:pt x="1347" y="413"/>
                </a:lnTo>
                <a:lnTo>
                  <a:pt x="1347" y="413"/>
                </a:lnTo>
                <a:lnTo>
                  <a:pt x="1349" y="413"/>
                </a:lnTo>
                <a:lnTo>
                  <a:pt x="1351" y="413"/>
                </a:lnTo>
                <a:close/>
                <a:moveTo>
                  <a:pt x="1287" y="325"/>
                </a:moveTo>
                <a:lnTo>
                  <a:pt x="1289" y="321"/>
                </a:lnTo>
                <a:lnTo>
                  <a:pt x="1289" y="321"/>
                </a:lnTo>
                <a:lnTo>
                  <a:pt x="1291" y="319"/>
                </a:lnTo>
                <a:lnTo>
                  <a:pt x="1291" y="319"/>
                </a:lnTo>
                <a:lnTo>
                  <a:pt x="1293" y="317"/>
                </a:lnTo>
                <a:lnTo>
                  <a:pt x="1295" y="315"/>
                </a:lnTo>
                <a:lnTo>
                  <a:pt x="1297" y="313"/>
                </a:lnTo>
                <a:lnTo>
                  <a:pt x="1299" y="310"/>
                </a:lnTo>
                <a:lnTo>
                  <a:pt x="1299" y="308"/>
                </a:lnTo>
                <a:lnTo>
                  <a:pt x="1297" y="308"/>
                </a:lnTo>
                <a:lnTo>
                  <a:pt x="1295" y="306"/>
                </a:lnTo>
                <a:lnTo>
                  <a:pt x="1289" y="306"/>
                </a:lnTo>
                <a:lnTo>
                  <a:pt x="1280" y="304"/>
                </a:lnTo>
                <a:lnTo>
                  <a:pt x="1276" y="306"/>
                </a:lnTo>
                <a:lnTo>
                  <a:pt x="1272" y="306"/>
                </a:lnTo>
                <a:lnTo>
                  <a:pt x="1270" y="306"/>
                </a:lnTo>
                <a:lnTo>
                  <a:pt x="1268" y="304"/>
                </a:lnTo>
                <a:lnTo>
                  <a:pt x="1266" y="304"/>
                </a:lnTo>
                <a:lnTo>
                  <a:pt x="1263" y="302"/>
                </a:lnTo>
                <a:lnTo>
                  <a:pt x="1257" y="302"/>
                </a:lnTo>
                <a:lnTo>
                  <a:pt x="1255" y="300"/>
                </a:lnTo>
                <a:lnTo>
                  <a:pt x="1253" y="300"/>
                </a:lnTo>
                <a:lnTo>
                  <a:pt x="1249" y="302"/>
                </a:lnTo>
                <a:lnTo>
                  <a:pt x="1247" y="302"/>
                </a:lnTo>
                <a:lnTo>
                  <a:pt x="1238" y="302"/>
                </a:lnTo>
                <a:lnTo>
                  <a:pt x="1236" y="304"/>
                </a:lnTo>
                <a:lnTo>
                  <a:pt x="1232" y="304"/>
                </a:lnTo>
                <a:lnTo>
                  <a:pt x="1230" y="304"/>
                </a:lnTo>
                <a:lnTo>
                  <a:pt x="1230" y="306"/>
                </a:lnTo>
                <a:lnTo>
                  <a:pt x="1230" y="306"/>
                </a:lnTo>
                <a:lnTo>
                  <a:pt x="1230" y="308"/>
                </a:lnTo>
                <a:lnTo>
                  <a:pt x="1230" y="308"/>
                </a:lnTo>
                <a:lnTo>
                  <a:pt x="1230" y="308"/>
                </a:lnTo>
                <a:lnTo>
                  <a:pt x="1230" y="310"/>
                </a:lnTo>
                <a:lnTo>
                  <a:pt x="1232" y="313"/>
                </a:lnTo>
                <a:lnTo>
                  <a:pt x="1234" y="315"/>
                </a:lnTo>
                <a:lnTo>
                  <a:pt x="1236" y="315"/>
                </a:lnTo>
                <a:lnTo>
                  <a:pt x="1236" y="315"/>
                </a:lnTo>
                <a:lnTo>
                  <a:pt x="1234" y="315"/>
                </a:lnTo>
                <a:lnTo>
                  <a:pt x="1232" y="315"/>
                </a:lnTo>
                <a:lnTo>
                  <a:pt x="1226" y="313"/>
                </a:lnTo>
                <a:lnTo>
                  <a:pt x="1226" y="313"/>
                </a:lnTo>
                <a:lnTo>
                  <a:pt x="1224" y="313"/>
                </a:lnTo>
                <a:lnTo>
                  <a:pt x="1222" y="315"/>
                </a:lnTo>
                <a:lnTo>
                  <a:pt x="1222" y="315"/>
                </a:lnTo>
                <a:lnTo>
                  <a:pt x="1222" y="317"/>
                </a:lnTo>
                <a:lnTo>
                  <a:pt x="1222" y="319"/>
                </a:lnTo>
                <a:lnTo>
                  <a:pt x="1224" y="325"/>
                </a:lnTo>
                <a:lnTo>
                  <a:pt x="1224" y="329"/>
                </a:lnTo>
                <a:lnTo>
                  <a:pt x="1224" y="329"/>
                </a:lnTo>
                <a:lnTo>
                  <a:pt x="1222" y="333"/>
                </a:lnTo>
                <a:lnTo>
                  <a:pt x="1222" y="336"/>
                </a:lnTo>
                <a:lnTo>
                  <a:pt x="1224" y="336"/>
                </a:lnTo>
                <a:lnTo>
                  <a:pt x="1224" y="338"/>
                </a:lnTo>
                <a:lnTo>
                  <a:pt x="1224" y="340"/>
                </a:lnTo>
                <a:lnTo>
                  <a:pt x="1228" y="346"/>
                </a:lnTo>
                <a:lnTo>
                  <a:pt x="1228" y="350"/>
                </a:lnTo>
                <a:lnTo>
                  <a:pt x="1230" y="357"/>
                </a:lnTo>
                <a:lnTo>
                  <a:pt x="1228" y="359"/>
                </a:lnTo>
                <a:lnTo>
                  <a:pt x="1232" y="361"/>
                </a:lnTo>
                <a:lnTo>
                  <a:pt x="1236" y="359"/>
                </a:lnTo>
                <a:lnTo>
                  <a:pt x="1238" y="359"/>
                </a:lnTo>
                <a:lnTo>
                  <a:pt x="1245" y="361"/>
                </a:lnTo>
                <a:lnTo>
                  <a:pt x="1245" y="359"/>
                </a:lnTo>
                <a:lnTo>
                  <a:pt x="1247" y="357"/>
                </a:lnTo>
                <a:lnTo>
                  <a:pt x="1249" y="354"/>
                </a:lnTo>
                <a:lnTo>
                  <a:pt x="1253" y="348"/>
                </a:lnTo>
                <a:lnTo>
                  <a:pt x="1253" y="348"/>
                </a:lnTo>
                <a:lnTo>
                  <a:pt x="1253" y="346"/>
                </a:lnTo>
                <a:lnTo>
                  <a:pt x="1253" y="346"/>
                </a:lnTo>
                <a:lnTo>
                  <a:pt x="1253" y="346"/>
                </a:lnTo>
                <a:lnTo>
                  <a:pt x="1249" y="342"/>
                </a:lnTo>
                <a:lnTo>
                  <a:pt x="1247" y="342"/>
                </a:lnTo>
                <a:lnTo>
                  <a:pt x="1245" y="340"/>
                </a:lnTo>
                <a:lnTo>
                  <a:pt x="1243" y="340"/>
                </a:lnTo>
                <a:lnTo>
                  <a:pt x="1253" y="340"/>
                </a:lnTo>
                <a:lnTo>
                  <a:pt x="1255" y="340"/>
                </a:lnTo>
                <a:lnTo>
                  <a:pt x="1270" y="342"/>
                </a:lnTo>
                <a:lnTo>
                  <a:pt x="1272" y="340"/>
                </a:lnTo>
                <a:lnTo>
                  <a:pt x="1274" y="340"/>
                </a:lnTo>
                <a:lnTo>
                  <a:pt x="1276" y="338"/>
                </a:lnTo>
                <a:lnTo>
                  <a:pt x="1278" y="336"/>
                </a:lnTo>
                <a:lnTo>
                  <a:pt x="1280" y="333"/>
                </a:lnTo>
                <a:lnTo>
                  <a:pt x="1282" y="329"/>
                </a:lnTo>
                <a:lnTo>
                  <a:pt x="1282" y="327"/>
                </a:lnTo>
                <a:lnTo>
                  <a:pt x="1282" y="327"/>
                </a:lnTo>
                <a:lnTo>
                  <a:pt x="1282" y="327"/>
                </a:lnTo>
                <a:lnTo>
                  <a:pt x="1284" y="325"/>
                </a:lnTo>
                <a:lnTo>
                  <a:pt x="1287" y="325"/>
                </a:lnTo>
                <a:close/>
                <a:moveTo>
                  <a:pt x="17" y="1895"/>
                </a:moveTo>
                <a:lnTo>
                  <a:pt x="17" y="1895"/>
                </a:lnTo>
                <a:lnTo>
                  <a:pt x="17" y="1895"/>
                </a:lnTo>
                <a:lnTo>
                  <a:pt x="17" y="1895"/>
                </a:lnTo>
                <a:lnTo>
                  <a:pt x="19" y="1895"/>
                </a:lnTo>
                <a:lnTo>
                  <a:pt x="19" y="1895"/>
                </a:lnTo>
                <a:lnTo>
                  <a:pt x="17" y="1895"/>
                </a:lnTo>
                <a:close/>
                <a:moveTo>
                  <a:pt x="2" y="1870"/>
                </a:moveTo>
                <a:lnTo>
                  <a:pt x="2" y="1868"/>
                </a:lnTo>
                <a:lnTo>
                  <a:pt x="0" y="1870"/>
                </a:lnTo>
                <a:lnTo>
                  <a:pt x="0" y="1870"/>
                </a:lnTo>
                <a:lnTo>
                  <a:pt x="0" y="1870"/>
                </a:lnTo>
                <a:lnTo>
                  <a:pt x="0" y="1870"/>
                </a:lnTo>
                <a:lnTo>
                  <a:pt x="2" y="1870"/>
                </a:lnTo>
                <a:close/>
                <a:moveTo>
                  <a:pt x="2" y="1906"/>
                </a:moveTo>
                <a:lnTo>
                  <a:pt x="2" y="1906"/>
                </a:lnTo>
                <a:lnTo>
                  <a:pt x="2" y="1906"/>
                </a:lnTo>
                <a:lnTo>
                  <a:pt x="2" y="1906"/>
                </a:lnTo>
                <a:lnTo>
                  <a:pt x="2" y="1908"/>
                </a:lnTo>
                <a:lnTo>
                  <a:pt x="2" y="1908"/>
                </a:lnTo>
                <a:lnTo>
                  <a:pt x="2" y="1908"/>
                </a:lnTo>
                <a:lnTo>
                  <a:pt x="2" y="1906"/>
                </a:lnTo>
                <a:lnTo>
                  <a:pt x="2" y="1906"/>
                </a:lnTo>
                <a:lnTo>
                  <a:pt x="2" y="1906"/>
                </a:lnTo>
                <a:lnTo>
                  <a:pt x="2" y="1906"/>
                </a:lnTo>
                <a:lnTo>
                  <a:pt x="2" y="1906"/>
                </a:lnTo>
                <a:lnTo>
                  <a:pt x="2" y="1906"/>
                </a:lnTo>
                <a:lnTo>
                  <a:pt x="2" y="1906"/>
                </a:lnTo>
                <a:close/>
                <a:moveTo>
                  <a:pt x="15" y="1881"/>
                </a:moveTo>
                <a:lnTo>
                  <a:pt x="15" y="1881"/>
                </a:lnTo>
                <a:lnTo>
                  <a:pt x="15" y="1881"/>
                </a:lnTo>
                <a:lnTo>
                  <a:pt x="15" y="1881"/>
                </a:lnTo>
                <a:lnTo>
                  <a:pt x="15" y="1881"/>
                </a:lnTo>
                <a:lnTo>
                  <a:pt x="15" y="1881"/>
                </a:lnTo>
                <a:lnTo>
                  <a:pt x="15" y="1883"/>
                </a:lnTo>
                <a:lnTo>
                  <a:pt x="15" y="1883"/>
                </a:lnTo>
                <a:lnTo>
                  <a:pt x="15" y="1881"/>
                </a:lnTo>
                <a:lnTo>
                  <a:pt x="15" y="1881"/>
                </a:lnTo>
                <a:lnTo>
                  <a:pt x="17" y="1881"/>
                </a:lnTo>
                <a:lnTo>
                  <a:pt x="15" y="1881"/>
                </a:lnTo>
                <a:lnTo>
                  <a:pt x="15" y="1881"/>
                </a:lnTo>
                <a:close/>
                <a:moveTo>
                  <a:pt x="15" y="1891"/>
                </a:moveTo>
                <a:lnTo>
                  <a:pt x="13" y="1891"/>
                </a:lnTo>
                <a:lnTo>
                  <a:pt x="13" y="1891"/>
                </a:lnTo>
                <a:lnTo>
                  <a:pt x="15" y="1891"/>
                </a:lnTo>
                <a:lnTo>
                  <a:pt x="15" y="1891"/>
                </a:lnTo>
                <a:lnTo>
                  <a:pt x="15" y="1891"/>
                </a:lnTo>
                <a:lnTo>
                  <a:pt x="15" y="1891"/>
                </a:lnTo>
                <a:lnTo>
                  <a:pt x="15" y="1891"/>
                </a:lnTo>
                <a:close/>
                <a:moveTo>
                  <a:pt x="2" y="1872"/>
                </a:moveTo>
                <a:lnTo>
                  <a:pt x="2" y="1872"/>
                </a:lnTo>
                <a:lnTo>
                  <a:pt x="0" y="1874"/>
                </a:lnTo>
                <a:lnTo>
                  <a:pt x="0" y="1877"/>
                </a:lnTo>
                <a:lnTo>
                  <a:pt x="0" y="1877"/>
                </a:lnTo>
                <a:lnTo>
                  <a:pt x="2" y="1874"/>
                </a:lnTo>
                <a:lnTo>
                  <a:pt x="2" y="1874"/>
                </a:lnTo>
                <a:lnTo>
                  <a:pt x="2" y="1872"/>
                </a:lnTo>
                <a:close/>
                <a:moveTo>
                  <a:pt x="593" y="424"/>
                </a:moveTo>
                <a:lnTo>
                  <a:pt x="593" y="424"/>
                </a:lnTo>
                <a:lnTo>
                  <a:pt x="595" y="424"/>
                </a:lnTo>
                <a:lnTo>
                  <a:pt x="595" y="424"/>
                </a:lnTo>
                <a:lnTo>
                  <a:pt x="593" y="422"/>
                </a:lnTo>
                <a:lnTo>
                  <a:pt x="593" y="422"/>
                </a:lnTo>
                <a:lnTo>
                  <a:pt x="589" y="424"/>
                </a:lnTo>
                <a:lnTo>
                  <a:pt x="591" y="424"/>
                </a:lnTo>
                <a:lnTo>
                  <a:pt x="593" y="424"/>
                </a:lnTo>
                <a:close/>
                <a:moveTo>
                  <a:pt x="113" y="1696"/>
                </a:moveTo>
                <a:lnTo>
                  <a:pt x="113" y="1696"/>
                </a:lnTo>
                <a:lnTo>
                  <a:pt x="113" y="1696"/>
                </a:lnTo>
                <a:lnTo>
                  <a:pt x="113" y="1696"/>
                </a:lnTo>
                <a:lnTo>
                  <a:pt x="113" y="1696"/>
                </a:lnTo>
                <a:lnTo>
                  <a:pt x="113" y="1696"/>
                </a:lnTo>
                <a:lnTo>
                  <a:pt x="113" y="1696"/>
                </a:lnTo>
                <a:lnTo>
                  <a:pt x="113" y="1696"/>
                </a:lnTo>
                <a:lnTo>
                  <a:pt x="113" y="1696"/>
                </a:lnTo>
                <a:lnTo>
                  <a:pt x="113" y="1696"/>
                </a:lnTo>
                <a:lnTo>
                  <a:pt x="113" y="1696"/>
                </a:lnTo>
                <a:lnTo>
                  <a:pt x="113" y="1696"/>
                </a:lnTo>
                <a:lnTo>
                  <a:pt x="113" y="1696"/>
                </a:lnTo>
                <a:lnTo>
                  <a:pt x="113" y="1696"/>
                </a:lnTo>
                <a:close/>
                <a:moveTo>
                  <a:pt x="0" y="1864"/>
                </a:moveTo>
                <a:lnTo>
                  <a:pt x="0" y="1864"/>
                </a:lnTo>
                <a:lnTo>
                  <a:pt x="0" y="1866"/>
                </a:lnTo>
                <a:lnTo>
                  <a:pt x="0" y="1866"/>
                </a:lnTo>
                <a:lnTo>
                  <a:pt x="0" y="1864"/>
                </a:lnTo>
                <a:lnTo>
                  <a:pt x="0" y="1864"/>
                </a:lnTo>
                <a:close/>
                <a:moveTo>
                  <a:pt x="52" y="814"/>
                </a:moveTo>
                <a:lnTo>
                  <a:pt x="54" y="814"/>
                </a:lnTo>
                <a:lnTo>
                  <a:pt x="54" y="814"/>
                </a:lnTo>
                <a:lnTo>
                  <a:pt x="52" y="811"/>
                </a:lnTo>
                <a:lnTo>
                  <a:pt x="52" y="811"/>
                </a:lnTo>
                <a:lnTo>
                  <a:pt x="52" y="814"/>
                </a:lnTo>
                <a:lnTo>
                  <a:pt x="52" y="814"/>
                </a:lnTo>
                <a:close/>
                <a:moveTo>
                  <a:pt x="19" y="1931"/>
                </a:moveTo>
                <a:lnTo>
                  <a:pt x="19" y="1931"/>
                </a:lnTo>
                <a:lnTo>
                  <a:pt x="19" y="1931"/>
                </a:lnTo>
                <a:lnTo>
                  <a:pt x="19" y="1931"/>
                </a:lnTo>
                <a:lnTo>
                  <a:pt x="19" y="1931"/>
                </a:lnTo>
                <a:lnTo>
                  <a:pt x="19" y="1931"/>
                </a:lnTo>
                <a:lnTo>
                  <a:pt x="19" y="1931"/>
                </a:lnTo>
                <a:lnTo>
                  <a:pt x="19" y="1931"/>
                </a:lnTo>
                <a:lnTo>
                  <a:pt x="19" y="1931"/>
                </a:lnTo>
                <a:lnTo>
                  <a:pt x="19" y="1931"/>
                </a:lnTo>
                <a:lnTo>
                  <a:pt x="19" y="1931"/>
                </a:lnTo>
                <a:close/>
                <a:moveTo>
                  <a:pt x="46" y="816"/>
                </a:moveTo>
                <a:lnTo>
                  <a:pt x="50" y="814"/>
                </a:lnTo>
                <a:lnTo>
                  <a:pt x="50" y="814"/>
                </a:lnTo>
                <a:lnTo>
                  <a:pt x="50" y="814"/>
                </a:lnTo>
                <a:lnTo>
                  <a:pt x="52" y="814"/>
                </a:lnTo>
                <a:lnTo>
                  <a:pt x="52" y="814"/>
                </a:lnTo>
                <a:lnTo>
                  <a:pt x="52" y="811"/>
                </a:lnTo>
                <a:lnTo>
                  <a:pt x="50" y="811"/>
                </a:lnTo>
                <a:lnTo>
                  <a:pt x="50" y="811"/>
                </a:lnTo>
                <a:lnTo>
                  <a:pt x="50" y="811"/>
                </a:lnTo>
                <a:lnTo>
                  <a:pt x="50" y="811"/>
                </a:lnTo>
                <a:lnTo>
                  <a:pt x="50" y="809"/>
                </a:lnTo>
                <a:lnTo>
                  <a:pt x="50" y="809"/>
                </a:lnTo>
                <a:lnTo>
                  <a:pt x="48" y="809"/>
                </a:lnTo>
                <a:lnTo>
                  <a:pt x="48" y="811"/>
                </a:lnTo>
                <a:lnTo>
                  <a:pt x="48" y="811"/>
                </a:lnTo>
                <a:lnTo>
                  <a:pt x="46" y="811"/>
                </a:lnTo>
                <a:lnTo>
                  <a:pt x="46" y="814"/>
                </a:lnTo>
                <a:lnTo>
                  <a:pt x="44" y="816"/>
                </a:lnTo>
                <a:lnTo>
                  <a:pt x="46" y="816"/>
                </a:lnTo>
                <a:lnTo>
                  <a:pt x="46" y="816"/>
                </a:lnTo>
                <a:close/>
                <a:moveTo>
                  <a:pt x="54" y="2302"/>
                </a:moveTo>
                <a:lnTo>
                  <a:pt x="54" y="2302"/>
                </a:lnTo>
                <a:lnTo>
                  <a:pt x="54" y="2302"/>
                </a:lnTo>
                <a:lnTo>
                  <a:pt x="50" y="2302"/>
                </a:lnTo>
                <a:lnTo>
                  <a:pt x="48" y="2302"/>
                </a:lnTo>
                <a:lnTo>
                  <a:pt x="46" y="2302"/>
                </a:lnTo>
                <a:lnTo>
                  <a:pt x="46" y="2304"/>
                </a:lnTo>
                <a:lnTo>
                  <a:pt x="46" y="2304"/>
                </a:lnTo>
                <a:lnTo>
                  <a:pt x="48" y="2304"/>
                </a:lnTo>
                <a:lnTo>
                  <a:pt x="50" y="2304"/>
                </a:lnTo>
                <a:lnTo>
                  <a:pt x="50" y="2304"/>
                </a:lnTo>
                <a:lnTo>
                  <a:pt x="50" y="2306"/>
                </a:lnTo>
                <a:lnTo>
                  <a:pt x="48" y="2306"/>
                </a:lnTo>
                <a:lnTo>
                  <a:pt x="48" y="2306"/>
                </a:lnTo>
                <a:lnTo>
                  <a:pt x="50" y="2308"/>
                </a:lnTo>
                <a:lnTo>
                  <a:pt x="50" y="2308"/>
                </a:lnTo>
                <a:lnTo>
                  <a:pt x="50" y="2308"/>
                </a:lnTo>
                <a:lnTo>
                  <a:pt x="52" y="2308"/>
                </a:lnTo>
                <a:lnTo>
                  <a:pt x="52" y="2308"/>
                </a:lnTo>
                <a:lnTo>
                  <a:pt x="52" y="2306"/>
                </a:lnTo>
                <a:lnTo>
                  <a:pt x="52" y="2306"/>
                </a:lnTo>
                <a:lnTo>
                  <a:pt x="52" y="2306"/>
                </a:lnTo>
                <a:lnTo>
                  <a:pt x="50" y="2304"/>
                </a:lnTo>
                <a:lnTo>
                  <a:pt x="52" y="2304"/>
                </a:lnTo>
                <a:lnTo>
                  <a:pt x="52" y="2304"/>
                </a:lnTo>
                <a:lnTo>
                  <a:pt x="50" y="2302"/>
                </a:lnTo>
                <a:lnTo>
                  <a:pt x="50" y="2302"/>
                </a:lnTo>
                <a:lnTo>
                  <a:pt x="52" y="2302"/>
                </a:lnTo>
                <a:lnTo>
                  <a:pt x="52" y="2302"/>
                </a:lnTo>
                <a:lnTo>
                  <a:pt x="52" y="2304"/>
                </a:lnTo>
                <a:lnTo>
                  <a:pt x="54" y="2302"/>
                </a:lnTo>
                <a:close/>
                <a:moveTo>
                  <a:pt x="42" y="809"/>
                </a:moveTo>
                <a:lnTo>
                  <a:pt x="42" y="811"/>
                </a:lnTo>
                <a:lnTo>
                  <a:pt x="40" y="811"/>
                </a:lnTo>
                <a:lnTo>
                  <a:pt x="40" y="814"/>
                </a:lnTo>
                <a:lnTo>
                  <a:pt x="38" y="814"/>
                </a:lnTo>
                <a:lnTo>
                  <a:pt x="34" y="814"/>
                </a:lnTo>
                <a:lnTo>
                  <a:pt x="34" y="814"/>
                </a:lnTo>
                <a:lnTo>
                  <a:pt x="34" y="816"/>
                </a:lnTo>
                <a:lnTo>
                  <a:pt x="36" y="816"/>
                </a:lnTo>
                <a:lnTo>
                  <a:pt x="36" y="814"/>
                </a:lnTo>
                <a:lnTo>
                  <a:pt x="38" y="814"/>
                </a:lnTo>
                <a:lnTo>
                  <a:pt x="40" y="816"/>
                </a:lnTo>
                <a:lnTo>
                  <a:pt x="42" y="814"/>
                </a:lnTo>
                <a:lnTo>
                  <a:pt x="42" y="814"/>
                </a:lnTo>
                <a:lnTo>
                  <a:pt x="42" y="814"/>
                </a:lnTo>
                <a:lnTo>
                  <a:pt x="42" y="811"/>
                </a:lnTo>
                <a:lnTo>
                  <a:pt x="42" y="811"/>
                </a:lnTo>
                <a:lnTo>
                  <a:pt x="42" y="811"/>
                </a:lnTo>
                <a:lnTo>
                  <a:pt x="42" y="809"/>
                </a:lnTo>
                <a:lnTo>
                  <a:pt x="42" y="809"/>
                </a:lnTo>
                <a:close/>
                <a:moveTo>
                  <a:pt x="57" y="1824"/>
                </a:moveTo>
                <a:lnTo>
                  <a:pt x="57" y="1822"/>
                </a:lnTo>
                <a:lnTo>
                  <a:pt x="57" y="1822"/>
                </a:lnTo>
                <a:lnTo>
                  <a:pt x="54" y="1822"/>
                </a:lnTo>
                <a:lnTo>
                  <a:pt x="54" y="1824"/>
                </a:lnTo>
                <a:lnTo>
                  <a:pt x="54" y="1824"/>
                </a:lnTo>
                <a:lnTo>
                  <a:pt x="57" y="1824"/>
                </a:lnTo>
                <a:close/>
                <a:moveTo>
                  <a:pt x="25" y="1891"/>
                </a:moveTo>
                <a:lnTo>
                  <a:pt x="25" y="1891"/>
                </a:lnTo>
                <a:lnTo>
                  <a:pt x="23" y="1891"/>
                </a:lnTo>
                <a:lnTo>
                  <a:pt x="25" y="1891"/>
                </a:lnTo>
                <a:lnTo>
                  <a:pt x="25" y="1891"/>
                </a:lnTo>
                <a:lnTo>
                  <a:pt x="25" y="1891"/>
                </a:lnTo>
                <a:lnTo>
                  <a:pt x="25" y="1891"/>
                </a:lnTo>
                <a:close/>
                <a:moveTo>
                  <a:pt x="31" y="811"/>
                </a:moveTo>
                <a:lnTo>
                  <a:pt x="31" y="811"/>
                </a:lnTo>
                <a:lnTo>
                  <a:pt x="29" y="811"/>
                </a:lnTo>
                <a:lnTo>
                  <a:pt x="27" y="811"/>
                </a:lnTo>
                <a:lnTo>
                  <a:pt x="27" y="811"/>
                </a:lnTo>
                <a:lnTo>
                  <a:pt x="25" y="811"/>
                </a:lnTo>
                <a:lnTo>
                  <a:pt x="27" y="811"/>
                </a:lnTo>
                <a:lnTo>
                  <a:pt x="29" y="814"/>
                </a:lnTo>
                <a:lnTo>
                  <a:pt x="29" y="814"/>
                </a:lnTo>
                <a:lnTo>
                  <a:pt x="29" y="814"/>
                </a:lnTo>
                <a:lnTo>
                  <a:pt x="29" y="814"/>
                </a:lnTo>
                <a:lnTo>
                  <a:pt x="27" y="816"/>
                </a:lnTo>
                <a:lnTo>
                  <a:pt x="27" y="816"/>
                </a:lnTo>
                <a:lnTo>
                  <a:pt x="29" y="816"/>
                </a:lnTo>
                <a:lnTo>
                  <a:pt x="31" y="816"/>
                </a:lnTo>
                <a:lnTo>
                  <a:pt x="31" y="816"/>
                </a:lnTo>
                <a:lnTo>
                  <a:pt x="31" y="816"/>
                </a:lnTo>
                <a:lnTo>
                  <a:pt x="31" y="814"/>
                </a:lnTo>
                <a:lnTo>
                  <a:pt x="34" y="814"/>
                </a:lnTo>
                <a:lnTo>
                  <a:pt x="34" y="811"/>
                </a:lnTo>
                <a:lnTo>
                  <a:pt x="31" y="811"/>
                </a:lnTo>
                <a:close/>
                <a:moveTo>
                  <a:pt x="786" y="361"/>
                </a:moveTo>
                <a:lnTo>
                  <a:pt x="792" y="361"/>
                </a:lnTo>
                <a:lnTo>
                  <a:pt x="794" y="361"/>
                </a:lnTo>
                <a:lnTo>
                  <a:pt x="794" y="363"/>
                </a:lnTo>
                <a:lnTo>
                  <a:pt x="800" y="365"/>
                </a:lnTo>
                <a:lnTo>
                  <a:pt x="811" y="369"/>
                </a:lnTo>
                <a:lnTo>
                  <a:pt x="813" y="369"/>
                </a:lnTo>
                <a:lnTo>
                  <a:pt x="815" y="373"/>
                </a:lnTo>
                <a:lnTo>
                  <a:pt x="815" y="373"/>
                </a:lnTo>
                <a:lnTo>
                  <a:pt x="817" y="375"/>
                </a:lnTo>
                <a:lnTo>
                  <a:pt x="819" y="382"/>
                </a:lnTo>
                <a:lnTo>
                  <a:pt x="821" y="382"/>
                </a:lnTo>
                <a:lnTo>
                  <a:pt x="823" y="384"/>
                </a:lnTo>
                <a:lnTo>
                  <a:pt x="823" y="384"/>
                </a:lnTo>
                <a:lnTo>
                  <a:pt x="828" y="384"/>
                </a:lnTo>
                <a:lnTo>
                  <a:pt x="828" y="384"/>
                </a:lnTo>
                <a:lnTo>
                  <a:pt x="830" y="384"/>
                </a:lnTo>
                <a:lnTo>
                  <a:pt x="832" y="382"/>
                </a:lnTo>
                <a:lnTo>
                  <a:pt x="838" y="380"/>
                </a:lnTo>
                <a:lnTo>
                  <a:pt x="844" y="375"/>
                </a:lnTo>
                <a:lnTo>
                  <a:pt x="844" y="375"/>
                </a:lnTo>
                <a:lnTo>
                  <a:pt x="847" y="375"/>
                </a:lnTo>
                <a:lnTo>
                  <a:pt x="847" y="375"/>
                </a:lnTo>
                <a:lnTo>
                  <a:pt x="849" y="378"/>
                </a:lnTo>
                <a:lnTo>
                  <a:pt x="853" y="375"/>
                </a:lnTo>
                <a:lnTo>
                  <a:pt x="855" y="375"/>
                </a:lnTo>
                <a:lnTo>
                  <a:pt x="861" y="373"/>
                </a:lnTo>
                <a:lnTo>
                  <a:pt x="861" y="371"/>
                </a:lnTo>
                <a:lnTo>
                  <a:pt x="863" y="371"/>
                </a:lnTo>
                <a:lnTo>
                  <a:pt x="863" y="371"/>
                </a:lnTo>
                <a:lnTo>
                  <a:pt x="863" y="363"/>
                </a:lnTo>
                <a:lnTo>
                  <a:pt x="865" y="361"/>
                </a:lnTo>
                <a:lnTo>
                  <a:pt x="867" y="357"/>
                </a:lnTo>
                <a:lnTo>
                  <a:pt x="867" y="354"/>
                </a:lnTo>
                <a:lnTo>
                  <a:pt x="867" y="354"/>
                </a:lnTo>
                <a:lnTo>
                  <a:pt x="872" y="354"/>
                </a:lnTo>
                <a:lnTo>
                  <a:pt x="876" y="352"/>
                </a:lnTo>
                <a:lnTo>
                  <a:pt x="878" y="350"/>
                </a:lnTo>
                <a:lnTo>
                  <a:pt x="882" y="344"/>
                </a:lnTo>
                <a:lnTo>
                  <a:pt x="882" y="344"/>
                </a:lnTo>
                <a:lnTo>
                  <a:pt x="884" y="342"/>
                </a:lnTo>
                <a:lnTo>
                  <a:pt x="899" y="336"/>
                </a:lnTo>
                <a:lnTo>
                  <a:pt x="905" y="331"/>
                </a:lnTo>
                <a:lnTo>
                  <a:pt x="911" y="331"/>
                </a:lnTo>
                <a:lnTo>
                  <a:pt x="920" y="327"/>
                </a:lnTo>
                <a:lnTo>
                  <a:pt x="924" y="325"/>
                </a:lnTo>
                <a:lnTo>
                  <a:pt x="928" y="325"/>
                </a:lnTo>
                <a:lnTo>
                  <a:pt x="935" y="321"/>
                </a:lnTo>
                <a:lnTo>
                  <a:pt x="935" y="321"/>
                </a:lnTo>
                <a:lnTo>
                  <a:pt x="937" y="321"/>
                </a:lnTo>
                <a:lnTo>
                  <a:pt x="937" y="319"/>
                </a:lnTo>
                <a:lnTo>
                  <a:pt x="937" y="319"/>
                </a:lnTo>
                <a:lnTo>
                  <a:pt x="935" y="317"/>
                </a:lnTo>
                <a:lnTo>
                  <a:pt x="935" y="317"/>
                </a:lnTo>
                <a:lnTo>
                  <a:pt x="932" y="315"/>
                </a:lnTo>
                <a:lnTo>
                  <a:pt x="928" y="313"/>
                </a:lnTo>
                <a:lnTo>
                  <a:pt x="918" y="304"/>
                </a:lnTo>
                <a:lnTo>
                  <a:pt x="914" y="302"/>
                </a:lnTo>
                <a:lnTo>
                  <a:pt x="909" y="300"/>
                </a:lnTo>
                <a:lnTo>
                  <a:pt x="905" y="300"/>
                </a:lnTo>
                <a:lnTo>
                  <a:pt x="903" y="298"/>
                </a:lnTo>
                <a:lnTo>
                  <a:pt x="899" y="298"/>
                </a:lnTo>
                <a:lnTo>
                  <a:pt x="895" y="298"/>
                </a:lnTo>
                <a:lnTo>
                  <a:pt x="891" y="298"/>
                </a:lnTo>
                <a:lnTo>
                  <a:pt x="888" y="300"/>
                </a:lnTo>
                <a:lnTo>
                  <a:pt x="888" y="300"/>
                </a:lnTo>
                <a:lnTo>
                  <a:pt x="884" y="304"/>
                </a:lnTo>
                <a:lnTo>
                  <a:pt x="882" y="304"/>
                </a:lnTo>
                <a:lnTo>
                  <a:pt x="882" y="304"/>
                </a:lnTo>
                <a:lnTo>
                  <a:pt x="882" y="304"/>
                </a:lnTo>
                <a:lnTo>
                  <a:pt x="882" y="302"/>
                </a:lnTo>
                <a:lnTo>
                  <a:pt x="882" y="300"/>
                </a:lnTo>
                <a:lnTo>
                  <a:pt x="882" y="300"/>
                </a:lnTo>
                <a:lnTo>
                  <a:pt x="880" y="300"/>
                </a:lnTo>
                <a:lnTo>
                  <a:pt x="880" y="300"/>
                </a:lnTo>
                <a:lnTo>
                  <a:pt x="878" y="300"/>
                </a:lnTo>
                <a:lnTo>
                  <a:pt x="874" y="302"/>
                </a:lnTo>
                <a:lnTo>
                  <a:pt x="874" y="302"/>
                </a:lnTo>
                <a:lnTo>
                  <a:pt x="874" y="302"/>
                </a:lnTo>
                <a:lnTo>
                  <a:pt x="874" y="302"/>
                </a:lnTo>
                <a:lnTo>
                  <a:pt x="876" y="300"/>
                </a:lnTo>
                <a:lnTo>
                  <a:pt x="870" y="298"/>
                </a:lnTo>
                <a:lnTo>
                  <a:pt x="861" y="296"/>
                </a:lnTo>
                <a:lnTo>
                  <a:pt x="857" y="294"/>
                </a:lnTo>
                <a:lnTo>
                  <a:pt x="853" y="292"/>
                </a:lnTo>
                <a:lnTo>
                  <a:pt x="851" y="292"/>
                </a:lnTo>
                <a:lnTo>
                  <a:pt x="847" y="289"/>
                </a:lnTo>
                <a:lnTo>
                  <a:pt x="844" y="289"/>
                </a:lnTo>
                <a:lnTo>
                  <a:pt x="832" y="292"/>
                </a:lnTo>
                <a:lnTo>
                  <a:pt x="819" y="294"/>
                </a:lnTo>
                <a:lnTo>
                  <a:pt x="800" y="296"/>
                </a:lnTo>
                <a:lnTo>
                  <a:pt x="800" y="296"/>
                </a:lnTo>
                <a:lnTo>
                  <a:pt x="803" y="298"/>
                </a:lnTo>
                <a:lnTo>
                  <a:pt x="803" y="298"/>
                </a:lnTo>
                <a:lnTo>
                  <a:pt x="803" y="298"/>
                </a:lnTo>
                <a:lnTo>
                  <a:pt x="807" y="306"/>
                </a:lnTo>
                <a:lnTo>
                  <a:pt x="809" y="308"/>
                </a:lnTo>
                <a:lnTo>
                  <a:pt x="811" y="310"/>
                </a:lnTo>
                <a:lnTo>
                  <a:pt x="813" y="310"/>
                </a:lnTo>
                <a:lnTo>
                  <a:pt x="815" y="313"/>
                </a:lnTo>
                <a:lnTo>
                  <a:pt x="815" y="313"/>
                </a:lnTo>
                <a:lnTo>
                  <a:pt x="811" y="315"/>
                </a:lnTo>
                <a:lnTo>
                  <a:pt x="809" y="319"/>
                </a:lnTo>
                <a:lnTo>
                  <a:pt x="805" y="321"/>
                </a:lnTo>
                <a:lnTo>
                  <a:pt x="803" y="327"/>
                </a:lnTo>
                <a:lnTo>
                  <a:pt x="803" y="327"/>
                </a:lnTo>
                <a:lnTo>
                  <a:pt x="800" y="329"/>
                </a:lnTo>
                <a:lnTo>
                  <a:pt x="798" y="331"/>
                </a:lnTo>
                <a:lnTo>
                  <a:pt x="800" y="331"/>
                </a:lnTo>
                <a:lnTo>
                  <a:pt x="800" y="333"/>
                </a:lnTo>
                <a:lnTo>
                  <a:pt x="803" y="333"/>
                </a:lnTo>
                <a:lnTo>
                  <a:pt x="803" y="333"/>
                </a:lnTo>
                <a:lnTo>
                  <a:pt x="803" y="333"/>
                </a:lnTo>
                <a:lnTo>
                  <a:pt x="803" y="333"/>
                </a:lnTo>
                <a:lnTo>
                  <a:pt x="803" y="336"/>
                </a:lnTo>
                <a:lnTo>
                  <a:pt x="803" y="336"/>
                </a:lnTo>
                <a:lnTo>
                  <a:pt x="798" y="338"/>
                </a:lnTo>
                <a:lnTo>
                  <a:pt x="796" y="338"/>
                </a:lnTo>
                <a:lnTo>
                  <a:pt x="796" y="338"/>
                </a:lnTo>
                <a:lnTo>
                  <a:pt x="796" y="340"/>
                </a:lnTo>
                <a:lnTo>
                  <a:pt x="796" y="340"/>
                </a:lnTo>
                <a:lnTo>
                  <a:pt x="796" y="344"/>
                </a:lnTo>
                <a:lnTo>
                  <a:pt x="796" y="344"/>
                </a:lnTo>
                <a:lnTo>
                  <a:pt x="796" y="344"/>
                </a:lnTo>
                <a:lnTo>
                  <a:pt x="796" y="344"/>
                </a:lnTo>
                <a:lnTo>
                  <a:pt x="796" y="346"/>
                </a:lnTo>
                <a:lnTo>
                  <a:pt x="794" y="346"/>
                </a:lnTo>
                <a:lnTo>
                  <a:pt x="792" y="348"/>
                </a:lnTo>
                <a:lnTo>
                  <a:pt x="792" y="348"/>
                </a:lnTo>
                <a:lnTo>
                  <a:pt x="790" y="350"/>
                </a:lnTo>
                <a:lnTo>
                  <a:pt x="790" y="352"/>
                </a:lnTo>
                <a:lnTo>
                  <a:pt x="788" y="352"/>
                </a:lnTo>
                <a:lnTo>
                  <a:pt x="788" y="354"/>
                </a:lnTo>
                <a:lnTo>
                  <a:pt x="788" y="354"/>
                </a:lnTo>
                <a:lnTo>
                  <a:pt x="788" y="354"/>
                </a:lnTo>
                <a:lnTo>
                  <a:pt x="788" y="354"/>
                </a:lnTo>
                <a:lnTo>
                  <a:pt x="788" y="354"/>
                </a:lnTo>
                <a:lnTo>
                  <a:pt x="786" y="357"/>
                </a:lnTo>
                <a:lnTo>
                  <a:pt x="786" y="357"/>
                </a:lnTo>
                <a:lnTo>
                  <a:pt x="786" y="359"/>
                </a:lnTo>
                <a:lnTo>
                  <a:pt x="786" y="359"/>
                </a:lnTo>
                <a:lnTo>
                  <a:pt x="786" y="361"/>
                </a:lnTo>
                <a:lnTo>
                  <a:pt x="784" y="361"/>
                </a:lnTo>
                <a:lnTo>
                  <a:pt x="786" y="361"/>
                </a:lnTo>
                <a:lnTo>
                  <a:pt x="786" y="361"/>
                </a:lnTo>
                <a:close/>
                <a:moveTo>
                  <a:pt x="21" y="1910"/>
                </a:moveTo>
                <a:lnTo>
                  <a:pt x="21" y="1910"/>
                </a:lnTo>
                <a:lnTo>
                  <a:pt x="21" y="1908"/>
                </a:lnTo>
                <a:lnTo>
                  <a:pt x="21" y="1908"/>
                </a:lnTo>
                <a:lnTo>
                  <a:pt x="21" y="1908"/>
                </a:lnTo>
                <a:lnTo>
                  <a:pt x="21" y="1908"/>
                </a:lnTo>
                <a:lnTo>
                  <a:pt x="21" y="1908"/>
                </a:lnTo>
                <a:lnTo>
                  <a:pt x="21" y="1910"/>
                </a:lnTo>
                <a:lnTo>
                  <a:pt x="21" y="1910"/>
                </a:lnTo>
                <a:lnTo>
                  <a:pt x="21" y="1910"/>
                </a:lnTo>
                <a:lnTo>
                  <a:pt x="21" y="1910"/>
                </a:lnTo>
                <a:lnTo>
                  <a:pt x="21" y="1910"/>
                </a:lnTo>
                <a:lnTo>
                  <a:pt x="21" y="1910"/>
                </a:lnTo>
                <a:lnTo>
                  <a:pt x="21" y="1910"/>
                </a:lnTo>
                <a:close/>
                <a:moveTo>
                  <a:pt x="27" y="1837"/>
                </a:moveTo>
                <a:lnTo>
                  <a:pt x="27" y="1837"/>
                </a:lnTo>
                <a:lnTo>
                  <a:pt x="25" y="1837"/>
                </a:lnTo>
                <a:lnTo>
                  <a:pt x="27" y="1839"/>
                </a:lnTo>
                <a:lnTo>
                  <a:pt x="27" y="1839"/>
                </a:lnTo>
                <a:lnTo>
                  <a:pt x="29" y="1839"/>
                </a:lnTo>
                <a:lnTo>
                  <a:pt x="29" y="1839"/>
                </a:lnTo>
                <a:lnTo>
                  <a:pt x="27" y="1837"/>
                </a:lnTo>
                <a:lnTo>
                  <a:pt x="27" y="1837"/>
                </a:lnTo>
                <a:close/>
                <a:moveTo>
                  <a:pt x="1012" y="191"/>
                </a:moveTo>
                <a:lnTo>
                  <a:pt x="1018" y="189"/>
                </a:lnTo>
                <a:lnTo>
                  <a:pt x="1018" y="189"/>
                </a:lnTo>
                <a:lnTo>
                  <a:pt x="1020" y="187"/>
                </a:lnTo>
                <a:lnTo>
                  <a:pt x="1020" y="185"/>
                </a:lnTo>
                <a:lnTo>
                  <a:pt x="1018" y="185"/>
                </a:lnTo>
                <a:lnTo>
                  <a:pt x="1008" y="185"/>
                </a:lnTo>
                <a:lnTo>
                  <a:pt x="1004" y="185"/>
                </a:lnTo>
                <a:lnTo>
                  <a:pt x="1002" y="185"/>
                </a:lnTo>
                <a:lnTo>
                  <a:pt x="997" y="185"/>
                </a:lnTo>
                <a:lnTo>
                  <a:pt x="981" y="187"/>
                </a:lnTo>
                <a:lnTo>
                  <a:pt x="974" y="189"/>
                </a:lnTo>
                <a:lnTo>
                  <a:pt x="970" y="191"/>
                </a:lnTo>
                <a:lnTo>
                  <a:pt x="968" y="191"/>
                </a:lnTo>
                <a:lnTo>
                  <a:pt x="968" y="191"/>
                </a:lnTo>
                <a:lnTo>
                  <a:pt x="966" y="193"/>
                </a:lnTo>
                <a:lnTo>
                  <a:pt x="966" y="193"/>
                </a:lnTo>
                <a:lnTo>
                  <a:pt x="966" y="193"/>
                </a:lnTo>
                <a:lnTo>
                  <a:pt x="966" y="195"/>
                </a:lnTo>
                <a:lnTo>
                  <a:pt x="968" y="197"/>
                </a:lnTo>
                <a:lnTo>
                  <a:pt x="968" y="197"/>
                </a:lnTo>
                <a:lnTo>
                  <a:pt x="968" y="199"/>
                </a:lnTo>
                <a:lnTo>
                  <a:pt x="968" y="199"/>
                </a:lnTo>
                <a:lnTo>
                  <a:pt x="968" y="199"/>
                </a:lnTo>
                <a:lnTo>
                  <a:pt x="968" y="201"/>
                </a:lnTo>
                <a:lnTo>
                  <a:pt x="968" y="201"/>
                </a:lnTo>
                <a:lnTo>
                  <a:pt x="968" y="201"/>
                </a:lnTo>
                <a:lnTo>
                  <a:pt x="970" y="204"/>
                </a:lnTo>
                <a:lnTo>
                  <a:pt x="972" y="204"/>
                </a:lnTo>
                <a:lnTo>
                  <a:pt x="976" y="206"/>
                </a:lnTo>
                <a:lnTo>
                  <a:pt x="981" y="208"/>
                </a:lnTo>
                <a:lnTo>
                  <a:pt x="983" y="208"/>
                </a:lnTo>
                <a:lnTo>
                  <a:pt x="985" y="208"/>
                </a:lnTo>
                <a:lnTo>
                  <a:pt x="997" y="206"/>
                </a:lnTo>
                <a:lnTo>
                  <a:pt x="999" y="206"/>
                </a:lnTo>
                <a:lnTo>
                  <a:pt x="1002" y="206"/>
                </a:lnTo>
                <a:lnTo>
                  <a:pt x="1004" y="206"/>
                </a:lnTo>
                <a:lnTo>
                  <a:pt x="1008" y="204"/>
                </a:lnTo>
                <a:lnTo>
                  <a:pt x="1012" y="201"/>
                </a:lnTo>
                <a:lnTo>
                  <a:pt x="1012" y="201"/>
                </a:lnTo>
                <a:lnTo>
                  <a:pt x="1012" y="199"/>
                </a:lnTo>
                <a:lnTo>
                  <a:pt x="1012" y="197"/>
                </a:lnTo>
                <a:lnTo>
                  <a:pt x="1012" y="195"/>
                </a:lnTo>
                <a:lnTo>
                  <a:pt x="1012" y="195"/>
                </a:lnTo>
                <a:lnTo>
                  <a:pt x="1012" y="195"/>
                </a:lnTo>
                <a:lnTo>
                  <a:pt x="1010" y="195"/>
                </a:lnTo>
                <a:lnTo>
                  <a:pt x="1004" y="195"/>
                </a:lnTo>
                <a:lnTo>
                  <a:pt x="1002" y="193"/>
                </a:lnTo>
                <a:lnTo>
                  <a:pt x="1002" y="193"/>
                </a:lnTo>
                <a:lnTo>
                  <a:pt x="1002" y="193"/>
                </a:lnTo>
                <a:lnTo>
                  <a:pt x="1004" y="193"/>
                </a:lnTo>
                <a:lnTo>
                  <a:pt x="1012" y="191"/>
                </a:lnTo>
                <a:close/>
                <a:moveTo>
                  <a:pt x="1463" y="243"/>
                </a:moveTo>
                <a:lnTo>
                  <a:pt x="1460" y="245"/>
                </a:lnTo>
                <a:lnTo>
                  <a:pt x="1458" y="248"/>
                </a:lnTo>
                <a:lnTo>
                  <a:pt x="1456" y="250"/>
                </a:lnTo>
                <a:lnTo>
                  <a:pt x="1452" y="252"/>
                </a:lnTo>
                <a:lnTo>
                  <a:pt x="1454" y="254"/>
                </a:lnTo>
                <a:lnTo>
                  <a:pt x="1456" y="254"/>
                </a:lnTo>
                <a:lnTo>
                  <a:pt x="1458" y="254"/>
                </a:lnTo>
                <a:lnTo>
                  <a:pt x="1460" y="252"/>
                </a:lnTo>
                <a:lnTo>
                  <a:pt x="1463" y="252"/>
                </a:lnTo>
                <a:lnTo>
                  <a:pt x="1463" y="250"/>
                </a:lnTo>
                <a:lnTo>
                  <a:pt x="1463" y="250"/>
                </a:lnTo>
                <a:lnTo>
                  <a:pt x="1465" y="248"/>
                </a:lnTo>
                <a:lnTo>
                  <a:pt x="1465" y="245"/>
                </a:lnTo>
                <a:lnTo>
                  <a:pt x="1465" y="243"/>
                </a:lnTo>
                <a:lnTo>
                  <a:pt x="1463" y="243"/>
                </a:lnTo>
                <a:close/>
                <a:moveTo>
                  <a:pt x="1236" y="122"/>
                </a:moveTo>
                <a:lnTo>
                  <a:pt x="1226" y="122"/>
                </a:lnTo>
                <a:lnTo>
                  <a:pt x="1219" y="122"/>
                </a:lnTo>
                <a:lnTo>
                  <a:pt x="1205" y="120"/>
                </a:lnTo>
                <a:lnTo>
                  <a:pt x="1207" y="124"/>
                </a:lnTo>
                <a:lnTo>
                  <a:pt x="1209" y="124"/>
                </a:lnTo>
                <a:lnTo>
                  <a:pt x="1209" y="126"/>
                </a:lnTo>
                <a:lnTo>
                  <a:pt x="1211" y="130"/>
                </a:lnTo>
                <a:lnTo>
                  <a:pt x="1217" y="134"/>
                </a:lnTo>
                <a:lnTo>
                  <a:pt x="1219" y="134"/>
                </a:lnTo>
                <a:lnTo>
                  <a:pt x="1222" y="134"/>
                </a:lnTo>
                <a:lnTo>
                  <a:pt x="1224" y="136"/>
                </a:lnTo>
                <a:lnTo>
                  <a:pt x="1228" y="136"/>
                </a:lnTo>
                <a:lnTo>
                  <a:pt x="1232" y="134"/>
                </a:lnTo>
                <a:lnTo>
                  <a:pt x="1238" y="132"/>
                </a:lnTo>
                <a:lnTo>
                  <a:pt x="1240" y="132"/>
                </a:lnTo>
                <a:lnTo>
                  <a:pt x="1238" y="134"/>
                </a:lnTo>
                <a:lnTo>
                  <a:pt x="1238" y="134"/>
                </a:lnTo>
                <a:lnTo>
                  <a:pt x="1228" y="139"/>
                </a:lnTo>
                <a:lnTo>
                  <a:pt x="1224" y="139"/>
                </a:lnTo>
                <a:lnTo>
                  <a:pt x="1222" y="139"/>
                </a:lnTo>
                <a:lnTo>
                  <a:pt x="1222" y="143"/>
                </a:lnTo>
                <a:lnTo>
                  <a:pt x="1222" y="145"/>
                </a:lnTo>
                <a:lnTo>
                  <a:pt x="1228" y="145"/>
                </a:lnTo>
                <a:lnTo>
                  <a:pt x="1230" y="147"/>
                </a:lnTo>
                <a:lnTo>
                  <a:pt x="1230" y="147"/>
                </a:lnTo>
                <a:lnTo>
                  <a:pt x="1234" y="145"/>
                </a:lnTo>
                <a:lnTo>
                  <a:pt x="1240" y="145"/>
                </a:lnTo>
                <a:lnTo>
                  <a:pt x="1243" y="143"/>
                </a:lnTo>
                <a:lnTo>
                  <a:pt x="1245" y="143"/>
                </a:lnTo>
                <a:lnTo>
                  <a:pt x="1247" y="143"/>
                </a:lnTo>
                <a:lnTo>
                  <a:pt x="1247" y="145"/>
                </a:lnTo>
                <a:lnTo>
                  <a:pt x="1245" y="145"/>
                </a:lnTo>
                <a:lnTo>
                  <a:pt x="1245" y="147"/>
                </a:lnTo>
                <a:lnTo>
                  <a:pt x="1245" y="147"/>
                </a:lnTo>
                <a:lnTo>
                  <a:pt x="1245" y="147"/>
                </a:lnTo>
                <a:lnTo>
                  <a:pt x="1247" y="147"/>
                </a:lnTo>
                <a:lnTo>
                  <a:pt x="1253" y="145"/>
                </a:lnTo>
                <a:lnTo>
                  <a:pt x="1255" y="145"/>
                </a:lnTo>
                <a:lnTo>
                  <a:pt x="1259" y="143"/>
                </a:lnTo>
                <a:lnTo>
                  <a:pt x="1263" y="143"/>
                </a:lnTo>
                <a:lnTo>
                  <a:pt x="1266" y="143"/>
                </a:lnTo>
                <a:lnTo>
                  <a:pt x="1268" y="143"/>
                </a:lnTo>
                <a:lnTo>
                  <a:pt x="1272" y="145"/>
                </a:lnTo>
                <a:lnTo>
                  <a:pt x="1280" y="145"/>
                </a:lnTo>
                <a:lnTo>
                  <a:pt x="1284" y="145"/>
                </a:lnTo>
                <a:lnTo>
                  <a:pt x="1284" y="145"/>
                </a:lnTo>
                <a:lnTo>
                  <a:pt x="1276" y="147"/>
                </a:lnTo>
                <a:lnTo>
                  <a:pt x="1268" y="147"/>
                </a:lnTo>
                <a:lnTo>
                  <a:pt x="1266" y="151"/>
                </a:lnTo>
                <a:lnTo>
                  <a:pt x="1263" y="151"/>
                </a:lnTo>
                <a:lnTo>
                  <a:pt x="1259" y="151"/>
                </a:lnTo>
                <a:lnTo>
                  <a:pt x="1257" y="151"/>
                </a:lnTo>
                <a:lnTo>
                  <a:pt x="1247" y="155"/>
                </a:lnTo>
                <a:lnTo>
                  <a:pt x="1243" y="157"/>
                </a:lnTo>
                <a:lnTo>
                  <a:pt x="1243" y="157"/>
                </a:lnTo>
                <a:lnTo>
                  <a:pt x="1245" y="157"/>
                </a:lnTo>
                <a:lnTo>
                  <a:pt x="1245" y="159"/>
                </a:lnTo>
                <a:lnTo>
                  <a:pt x="1247" y="159"/>
                </a:lnTo>
                <a:lnTo>
                  <a:pt x="1255" y="162"/>
                </a:lnTo>
                <a:lnTo>
                  <a:pt x="1257" y="164"/>
                </a:lnTo>
                <a:lnTo>
                  <a:pt x="1257" y="164"/>
                </a:lnTo>
                <a:lnTo>
                  <a:pt x="1253" y="164"/>
                </a:lnTo>
                <a:lnTo>
                  <a:pt x="1251" y="164"/>
                </a:lnTo>
                <a:lnTo>
                  <a:pt x="1251" y="164"/>
                </a:lnTo>
                <a:lnTo>
                  <a:pt x="1253" y="166"/>
                </a:lnTo>
                <a:lnTo>
                  <a:pt x="1255" y="168"/>
                </a:lnTo>
                <a:lnTo>
                  <a:pt x="1257" y="168"/>
                </a:lnTo>
                <a:lnTo>
                  <a:pt x="1259" y="170"/>
                </a:lnTo>
                <a:lnTo>
                  <a:pt x="1261" y="168"/>
                </a:lnTo>
                <a:lnTo>
                  <a:pt x="1263" y="168"/>
                </a:lnTo>
                <a:lnTo>
                  <a:pt x="1276" y="170"/>
                </a:lnTo>
                <a:lnTo>
                  <a:pt x="1276" y="170"/>
                </a:lnTo>
                <a:lnTo>
                  <a:pt x="1270" y="172"/>
                </a:lnTo>
                <a:lnTo>
                  <a:pt x="1263" y="172"/>
                </a:lnTo>
                <a:lnTo>
                  <a:pt x="1263" y="174"/>
                </a:lnTo>
                <a:lnTo>
                  <a:pt x="1263" y="174"/>
                </a:lnTo>
                <a:lnTo>
                  <a:pt x="1266" y="176"/>
                </a:lnTo>
                <a:lnTo>
                  <a:pt x="1270" y="178"/>
                </a:lnTo>
                <a:lnTo>
                  <a:pt x="1276" y="180"/>
                </a:lnTo>
                <a:lnTo>
                  <a:pt x="1284" y="183"/>
                </a:lnTo>
                <a:lnTo>
                  <a:pt x="1291" y="183"/>
                </a:lnTo>
                <a:lnTo>
                  <a:pt x="1295" y="183"/>
                </a:lnTo>
                <a:lnTo>
                  <a:pt x="1299" y="183"/>
                </a:lnTo>
                <a:lnTo>
                  <a:pt x="1299" y="183"/>
                </a:lnTo>
                <a:lnTo>
                  <a:pt x="1299" y="180"/>
                </a:lnTo>
                <a:lnTo>
                  <a:pt x="1297" y="180"/>
                </a:lnTo>
                <a:lnTo>
                  <a:pt x="1297" y="180"/>
                </a:lnTo>
                <a:lnTo>
                  <a:pt x="1295" y="178"/>
                </a:lnTo>
                <a:lnTo>
                  <a:pt x="1295" y="178"/>
                </a:lnTo>
                <a:lnTo>
                  <a:pt x="1297" y="178"/>
                </a:lnTo>
                <a:lnTo>
                  <a:pt x="1299" y="178"/>
                </a:lnTo>
                <a:lnTo>
                  <a:pt x="1301" y="178"/>
                </a:lnTo>
                <a:lnTo>
                  <a:pt x="1303" y="178"/>
                </a:lnTo>
                <a:lnTo>
                  <a:pt x="1305" y="180"/>
                </a:lnTo>
                <a:lnTo>
                  <a:pt x="1305" y="180"/>
                </a:lnTo>
                <a:lnTo>
                  <a:pt x="1310" y="183"/>
                </a:lnTo>
                <a:lnTo>
                  <a:pt x="1310" y="183"/>
                </a:lnTo>
                <a:lnTo>
                  <a:pt x="1312" y="183"/>
                </a:lnTo>
                <a:lnTo>
                  <a:pt x="1312" y="183"/>
                </a:lnTo>
                <a:lnTo>
                  <a:pt x="1312" y="180"/>
                </a:lnTo>
                <a:lnTo>
                  <a:pt x="1310" y="178"/>
                </a:lnTo>
                <a:lnTo>
                  <a:pt x="1307" y="176"/>
                </a:lnTo>
                <a:lnTo>
                  <a:pt x="1303" y="172"/>
                </a:lnTo>
                <a:lnTo>
                  <a:pt x="1303" y="170"/>
                </a:lnTo>
                <a:lnTo>
                  <a:pt x="1303" y="168"/>
                </a:lnTo>
                <a:lnTo>
                  <a:pt x="1303" y="170"/>
                </a:lnTo>
                <a:lnTo>
                  <a:pt x="1305" y="170"/>
                </a:lnTo>
                <a:lnTo>
                  <a:pt x="1310" y="174"/>
                </a:lnTo>
                <a:lnTo>
                  <a:pt x="1312" y="176"/>
                </a:lnTo>
                <a:lnTo>
                  <a:pt x="1318" y="180"/>
                </a:lnTo>
                <a:lnTo>
                  <a:pt x="1318" y="183"/>
                </a:lnTo>
                <a:lnTo>
                  <a:pt x="1320" y="183"/>
                </a:lnTo>
                <a:lnTo>
                  <a:pt x="1322" y="183"/>
                </a:lnTo>
                <a:lnTo>
                  <a:pt x="1322" y="180"/>
                </a:lnTo>
                <a:lnTo>
                  <a:pt x="1324" y="178"/>
                </a:lnTo>
                <a:lnTo>
                  <a:pt x="1324" y="176"/>
                </a:lnTo>
                <a:lnTo>
                  <a:pt x="1324" y="174"/>
                </a:lnTo>
                <a:lnTo>
                  <a:pt x="1322" y="170"/>
                </a:lnTo>
                <a:lnTo>
                  <a:pt x="1322" y="170"/>
                </a:lnTo>
                <a:lnTo>
                  <a:pt x="1322" y="170"/>
                </a:lnTo>
                <a:lnTo>
                  <a:pt x="1324" y="170"/>
                </a:lnTo>
                <a:lnTo>
                  <a:pt x="1328" y="172"/>
                </a:lnTo>
                <a:lnTo>
                  <a:pt x="1331" y="172"/>
                </a:lnTo>
                <a:lnTo>
                  <a:pt x="1333" y="172"/>
                </a:lnTo>
                <a:lnTo>
                  <a:pt x="1333" y="172"/>
                </a:lnTo>
                <a:lnTo>
                  <a:pt x="1333" y="170"/>
                </a:lnTo>
                <a:lnTo>
                  <a:pt x="1333" y="170"/>
                </a:lnTo>
                <a:lnTo>
                  <a:pt x="1333" y="168"/>
                </a:lnTo>
                <a:lnTo>
                  <a:pt x="1333" y="168"/>
                </a:lnTo>
                <a:lnTo>
                  <a:pt x="1331" y="168"/>
                </a:lnTo>
                <a:lnTo>
                  <a:pt x="1328" y="166"/>
                </a:lnTo>
                <a:lnTo>
                  <a:pt x="1331" y="166"/>
                </a:lnTo>
                <a:lnTo>
                  <a:pt x="1331" y="164"/>
                </a:lnTo>
                <a:lnTo>
                  <a:pt x="1331" y="162"/>
                </a:lnTo>
                <a:lnTo>
                  <a:pt x="1331" y="159"/>
                </a:lnTo>
                <a:lnTo>
                  <a:pt x="1331" y="157"/>
                </a:lnTo>
                <a:lnTo>
                  <a:pt x="1333" y="157"/>
                </a:lnTo>
                <a:lnTo>
                  <a:pt x="1335" y="155"/>
                </a:lnTo>
                <a:lnTo>
                  <a:pt x="1335" y="155"/>
                </a:lnTo>
                <a:lnTo>
                  <a:pt x="1335" y="155"/>
                </a:lnTo>
                <a:lnTo>
                  <a:pt x="1335" y="157"/>
                </a:lnTo>
                <a:lnTo>
                  <a:pt x="1333" y="159"/>
                </a:lnTo>
                <a:lnTo>
                  <a:pt x="1333" y="159"/>
                </a:lnTo>
                <a:lnTo>
                  <a:pt x="1333" y="162"/>
                </a:lnTo>
                <a:lnTo>
                  <a:pt x="1335" y="164"/>
                </a:lnTo>
                <a:lnTo>
                  <a:pt x="1335" y="166"/>
                </a:lnTo>
                <a:lnTo>
                  <a:pt x="1339" y="166"/>
                </a:lnTo>
                <a:lnTo>
                  <a:pt x="1341" y="166"/>
                </a:lnTo>
                <a:lnTo>
                  <a:pt x="1343" y="162"/>
                </a:lnTo>
                <a:lnTo>
                  <a:pt x="1345" y="162"/>
                </a:lnTo>
                <a:lnTo>
                  <a:pt x="1347" y="159"/>
                </a:lnTo>
                <a:lnTo>
                  <a:pt x="1347" y="157"/>
                </a:lnTo>
                <a:lnTo>
                  <a:pt x="1349" y="157"/>
                </a:lnTo>
                <a:lnTo>
                  <a:pt x="1351" y="157"/>
                </a:lnTo>
                <a:lnTo>
                  <a:pt x="1354" y="157"/>
                </a:lnTo>
                <a:lnTo>
                  <a:pt x="1356" y="155"/>
                </a:lnTo>
                <a:lnTo>
                  <a:pt x="1360" y="153"/>
                </a:lnTo>
                <a:lnTo>
                  <a:pt x="1372" y="149"/>
                </a:lnTo>
                <a:lnTo>
                  <a:pt x="1375" y="149"/>
                </a:lnTo>
                <a:lnTo>
                  <a:pt x="1377" y="147"/>
                </a:lnTo>
                <a:lnTo>
                  <a:pt x="1375" y="147"/>
                </a:lnTo>
                <a:lnTo>
                  <a:pt x="1375" y="145"/>
                </a:lnTo>
                <a:lnTo>
                  <a:pt x="1368" y="139"/>
                </a:lnTo>
                <a:lnTo>
                  <a:pt x="1366" y="136"/>
                </a:lnTo>
                <a:lnTo>
                  <a:pt x="1366" y="136"/>
                </a:lnTo>
                <a:lnTo>
                  <a:pt x="1366" y="136"/>
                </a:lnTo>
                <a:lnTo>
                  <a:pt x="1364" y="139"/>
                </a:lnTo>
                <a:lnTo>
                  <a:pt x="1362" y="141"/>
                </a:lnTo>
                <a:lnTo>
                  <a:pt x="1362" y="141"/>
                </a:lnTo>
                <a:lnTo>
                  <a:pt x="1360" y="139"/>
                </a:lnTo>
                <a:lnTo>
                  <a:pt x="1360" y="136"/>
                </a:lnTo>
                <a:lnTo>
                  <a:pt x="1358" y="136"/>
                </a:lnTo>
                <a:lnTo>
                  <a:pt x="1358" y="136"/>
                </a:lnTo>
                <a:lnTo>
                  <a:pt x="1351" y="136"/>
                </a:lnTo>
                <a:lnTo>
                  <a:pt x="1349" y="136"/>
                </a:lnTo>
                <a:lnTo>
                  <a:pt x="1349" y="136"/>
                </a:lnTo>
                <a:lnTo>
                  <a:pt x="1343" y="139"/>
                </a:lnTo>
                <a:lnTo>
                  <a:pt x="1343" y="139"/>
                </a:lnTo>
                <a:lnTo>
                  <a:pt x="1343" y="136"/>
                </a:lnTo>
                <a:lnTo>
                  <a:pt x="1345" y="134"/>
                </a:lnTo>
                <a:lnTo>
                  <a:pt x="1347" y="130"/>
                </a:lnTo>
                <a:lnTo>
                  <a:pt x="1347" y="128"/>
                </a:lnTo>
                <a:lnTo>
                  <a:pt x="1345" y="126"/>
                </a:lnTo>
                <a:lnTo>
                  <a:pt x="1345" y="122"/>
                </a:lnTo>
                <a:lnTo>
                  <a:pt x="1343" y="122"/>
                </a:lnTo>
                <a:lnTo>
                  <a:pt x="1339" y="122"/>
                </a:lnTo>
                <a:lnTo>
                  <a:pt x="1335" y="122"/>
                </a:lnTo>
                <a:lnTo>
                  <a:pt x="1335" y="122"/>
                </a:lnTo>
                <a:lnTo>
                  <a:pt x="1335" y="120"/>
                </a:lnTo>
                <a:lnTo>
                  <a:pt x="1339" y="118"/>
                </a:lnTo>
                <a:lnTo>
                  <a:pt x="1339" y="118"/>
                </a:lnTo>
                <a:lnTo>
                  <a:pt x="1339" y="113"/>
                </a:lnTo>
                <a:lnTo>
                  <a:pt x="1339" y="113"/>
                </a:lnTo>
                <a:lnTo>
                  <a:pt x="1337" y="111"/>
                </a:lnTo>
                <a:lnTo>
                  <a:pt x="1333" y="111"/>
                </a:lnTo>
                <a:lnTo>
                  <a:pt x="1331" y="109"/>
                </a:lnTo>
                <a:lnTo>
                  <a:pt x="1326" y="109"/>
                </a:lnTo>
                <a:lnTo>
                  <a:pt x="1324" y="111"/>
                </a:lnTo>
                <a:lnTo>
                  <a:pt x="1324" y="111"/>
                </a:lnTo>
                <a:lnTo>
                  <a:pt x="1324" y="113"/>
                </a:lnTo>
                <a:lnTo>
                  <a:pt x="1324" y="115"/>
                </a:lnTo>
                <a:lnTo>
                  <a:pt x="1324" y="115"/>
                </a:lnTo>
                <a:lnTo>
                  <a:pt x="1326" y="118"/>
                </a:lnTo>
                <a:lnTo>
                  <a:pt x="1328" y="120"/>
                </a:lnTo>
                <a:lnTo>
                  <a:pt x="1331" y="120"/>
                </a:lnTo>
                <a:lnTo>
                  <a:pt x="1331" y="120"/>
                </a:lnTo>
                <a:lnTo>
                  <a:pt x="1328" y="120"/>
                </a:lnTo>
                <a:lnTo>
                  <a:pt x="1324" y="120"/>
                </a:lnTo>
                <a:lnTo>
                  <a:pt x="1320" y="120"/>
                </a:lnTo>
                <a:lnTo>
                  <a:pt x="1318" y="118"/>
                </a:lnTo>
                <a:lnTo>
                  <a:pt x="1316" y="115"/>
                </a:lnTo>
                <a:lnTo>
                  <a:pt x="1316" y="115"/>
                </a:lnTo>
                <a:lnTo>
                  <a:pt x="1316" y="111"/>
                </a:lnTo>
                <a:lnTo>
                  <a:pt x="1316" y="111"/>
                </a:lnTo>
                <a:lnTo>
                  <a:pt x="1316" y="111"/>
                </a:lnTo>
                <a:lnTo>
                  <a:pt x="1316" y="111"/>
                </a:lnTo>
                <a:lnTo>
                  <a:pt x="1316" y="109"/>
                </a:lnTo>
                <a:lnTo>
                  <a:pt x="1316" y="109"/>
                </a:lnTo>
                <a:lnTo>
                  <a:pt x="1316" y="109"/>
                </a:lnTo>
                <a:lnTo>
                  <a:pt x="1316" y="107"/>
                </a:lnTo>
                <a:lnTo>
                  <a:pt x="1314" y="107"/>
                </a:lnTo>
                <a:lnTo>
                  <a:pt x="1312" y="107"/>
                </a:lnTo>
                <a:lnTo>
                  <a:pt x="1310" y="107"/>
                </a:lnTo>
                <a:lnTo>
                  <a:pt x="1307" y="107"/>
                </a:lnTo>
                <a:lnTo>
                  <a:pt x="1305" y="107"/>
                </a:lnTo>
                <a:lnTo>
                  <a:pt x="1301" y="107"/>
                </a:lnTo>
                <a:lnTo>
                  <a:pt x="1297" y="105"/>
                </a:lnTo>
                <a:lnTo>
                  <a:pt x="1295" y="105"/>
                </a:lnTo>
                <a:lnTo>
                  <a:pt x="1295" y="103"/>
                </a:lnTo>
                <a:lnTo>
                  <a:pt x="1295" y="103"/>
                </a:lnTo>
                <a:lnTo>
                  <a:pt x="1295" y="101"/>
                </a:lnTo>
                <a:lnTo>
                  <a:pt x="1289" y="99"/>
                </a:lnTo>
                <a:lnTo>
                  <a:pt x="1284" y="97"/>
                </a:lnTo>
                <a:lnTo>
                  <a:pt x="1278" y="88"/>
                </a:lnTo>
                <a:lnTo>
                  <a:pt x="1276" y="86"/>
                </a:lnTo>
                <a:lnTo>
                  <a:pt x="1274" y="84"/>
                </a:lnTo>
                <a:lnTo>
                  <a:pt x="1272" y="82"/>
                </a:lnTo>
                <a:lnTo>
                  <a:pt x="1270" y="82"/>
                </a:lnTo>
                <a:lnTo>
                  <a:pt x="1259" y="80"/>
                </a:lnTo>
                <a:lnTo>
                  <a:pt x="1255" y="78"/>
                </a:lnTo>
                <a:lnTo>
                  <a:pt x="1251" y="80"/>
                </a:lnTo>
                <a:lnTo>
                  <a:pt x="1245" y="80"/>
                </a:lnTo>
                <a:lnTo>
                  <a:pt x="1243" y="80"/>
                </a:lnTo>
                <a:lnTo>
                  <a:pt x="1243" y="80"/>
                </a:lnTo>
                <a:lnTo>
                  <a:pt x="1243" y="80"/>
                </a:lnTo>
                <a:lnTo>
                  <a:pt x="1243" y="82"/>
                </a:lnTo>
                <a:lnTo>
                  <a:pt x="1243" y="82"/>
                </a:lnTo>
                <a:lnTo>
                  <a:pt x="1243" y="82"/>
                </a:lnTo>
                <a:lnTo>
                  <a:pt x="1245" y="84"/>
                </a:lnTo>
                <a:lnTo>
                  <a:pt x="1247" y="84"/>
                </a:lnTo>
                <a:lnTo>
                  <a:pt x="1255" y="84"/>
                </a:lnTo>
                <a:lnTo>
                  <a:pt x="1257" y="84"/>
                </a:lnTo>
                <a:lnTo>
                  <a:pt x="1257" y="86"/>
                </a:lnTo>
                <a:lnTo>
                  <a:pt x="1257" y="86"/>
                </a:lnTo>
                <a:lnTo>
                  <a:pt x="1257" y="88"/>
                </a:lnTo>
                <a:lnTo>
                  <a:pt x="1255" y="88"/>
                </a:lnTo>
                <a:lnTo>
                  <a:pt x="1253" y="88"/>
                </a:lnTo>
                <a:lnTo>
                  <a:pt x="1249" y="88"/>
                </a:lnTo>
                <a:lnTo>
                  <a:pt x="1243" y="88"/>
                </a:lnTo>
                <a:lnTo>
                  <a:pt x="1238" y="90"/>
                </a:lnTo>
                <a:lnTo>
                  <a:pt x="1232" y="88"/>
                </a:lnTo>
                <a:lnTo>
                  <a:pt x="1228" y="90"/>
                </a:lnTo>
                <a:lnTo>
                  <a:pt x="1224" y="95"/>
                </a:lnTo>
                <a:lnTo>
                  <a:pt x="1224" y="97"/>
                </a:lnTo>
                <a:lnTo>
                  <a:pt x="1228" y="97"/>
                </a:lnTo>
                <a:lnTo>
                  <a:pt x="1234" y="99"/>
                </a:lnTo>
                <a:lnTo>
                  <a:pt x="1236" y="103"/>
                </a:lnTo>
                <a:lnTo>
                  <a:pt x="1243" y="105"/>
                </a:lnTo>
                <a:lnTo>
                  <a:pt x="1245" y="105"/>
                </a:lnTo>
                <a:lnTo>
                  <a:pt x="1247" y="105"/>
                </a:lnTo>
                <a:lnTo>
                  <a:pt x="1238" y="105"/>
                </a:lnTo>
                <a:lnTo>
                  <a:pt x="1236" y="105"/>
                </a:lnTo>
                <a:lnTo>
                  <a:pt x="1232" y="105"/>
                </a:lnTo>
                <a:lnTo>
                  <a:pt x="1232" y="103"/>
                </a:lnTo>
                <a:lnTo>
                  <a:pt x="1228" y="101"/>
                </a:lnTo>
                <a:lnTo>
                  <a:pt x="1224" y="101"/>
                </a:lnTo>
                <a:lnTo>
                  <a:pt x="1222" y="101"/>
                </a:lnTo>
                <a:lnTo>
                  <a:pt x="1217" y="101"/>
                </a:lnTo>
                <a:lnTo>
                  <a:pt x="1215" y="101"/>
                </a:lnTo>
                <a:lnTo>
                  <a:pt x="1215" y="105"/>
                </a:lnTo>
                <a:lnTo>
                  <a:pt x="1217" y="109"/>
                </a:lnTo>
                <a:lnTo>
                  <a:pt x="1222" y="111"/>
                </a:lnTo>
                <a:lnTo>
                  <a:pt x="1224" y="111"/>
                </a:lnTo>
                <a:lnTo>
                  <a:pt x="1222" y="111"/>
                </a:lnTo>
                <a:lnTo>
                  <a:pt x="1217" y="111"/>
                </a:lnTo>
                <a:lnTo>
                  <a:pt x="1215" y="111"/>
                </a:lnTo>
                <a:lnTo>
                  <a:pt x="1211" y="113"/>
                </a:lnTo>
                <a:lnTo>
                  <a:pt x="1211" y="113"/>
                </a:lnTo>
                <a:lnTo>
                  <a:pt x="1211" y="113"/>
                </a:lnTo>
                <a:lnTo>
                  <a:pt x="1211" y="115"/>
                </a:lnTo>
                <a:lnTo>
                  <a:pt x="1213" y="115"/>
                </a:lnTo>
                <a:lnTo>
                  <a:pt x="1213" y="115"/>
                </a:lnTo>
                <a:lnTo>
                  <a:pt x="1217" y="118"/>
                </a:lnTo>
                <a:lnTo>
                  <a:pt x="1217" y="118"/>
                </a:lnTo>
                <a:lnTo>
                  <a:pt x="1222" y="118"/>
                </a:lnTo>
                <a:lnTo>
                  <a:pt x="1226" y="120"/>
                </a:lnTo>
                <a:lnTo>
                  <a:pt x="1228" y="120"/>
                </a:lnTo>
                <a:lnTo>
                  <a:pt x="1238" y="118"/>
                </a:lnTo>
                <a:lnTo>
                  <a:pt x="1243" y="118"/>
                </a:lnTo>
                <a:lnTo>
                  <a:pt x="1243" y="118"/>
                </a:lnTo>
                <a:lnTo>
                  <a:pt x="1238" y="120"/>
                </a:lnTo>
                <a:lnTo>
                  <a:pt x="1236" y="120"/>
                </a:lnTo>
                <a:lnTo>
                  <a:pt x="1236" y="122"/>
                </a:lnTo>
                <a:lnTo>
                  <a:pt x="1236" y="122"/>
                </a:lnTo>
                <a:lnTo>
                  <a:pt x="1236" y="122"/>
                </a:lnTo>
                <a:lnTo>
                  <a:pt x="1236" y="122"/>
                </a:lnTo>
                <a:close/>
                <a:moveTo>
                  <a:pt x="1159" y="128"/>
                </a:moveTo>
                <a:lnTo>
                  <a:pt x="1159" y="128"/>
                </a:lnTo>
                <a:lnTo>
                  <a:pt x="1161" y="128"/>
                </a:lnTo>
                <a:lnTo>
                  <a:pt x="1165" y="128"/>
                </a:lnTo>
                <a:lnTo>
                  <a:pt x="1169" y="130"/>
                </a:lnTo>
                <a:lnTo>
                  <a:pt x="1169" y="130"/>
                </a:lnTo>
                <a:lnTo>
                  <a:pt x="1169" y="130"/>
                </a:lnTo>
                <a:lnTo>
                  <a:pt x="1171" y="132"/>
                </a:lnTo>
                <a:lnTo>
                  <a:pt x="1173" y="132"/>
                </a:lnTo>
                <a:lnTo>
                  <a:pt x="1175" y="132"/>
                </a:lnTo>
                <a:lnTo>
                  <a:pt x="1175" y="132"/>
                </a:lnTo>
                <a:lnTo>
                  <a:pt x="1178" y="130"/>
                </a:lnTo>
                <a:lnTo>
                  <a:pt x="1178" y="128"/>
                </a:lnTo>
                <a:lnTo>
                  <a:pt x="1175" y="124"/>
                </a:lnTo>
                <a:lnTo>
                  <a:pt x="1175" y="124"/>
                </a:lnTo>
                <a:lnTo>
                  <a:pt x="1175" y="122"/>
                </a:lnTo>
                <a:lnTo>
                  <a:pt x="1173" y="120"/>
                </a:lnTo>
                <a:lnTo>
                  <a:pt x="1171" y="120"/>
                </a:lnTo>
                <a:lnTo>
                  <a:pt x="1167" y="120"/>
                </a:lnTo>
                <a:lnTo>
                  <a:pt x="1163" y="120"/>
                </a:lnTo>
                <a:lnTo>
                  <a:pt x="1161" y="120"/>
                </a:lnTo>
                <a:lnTo>
                  <a:pt x="1159" y="122"/>
                </a:lnTo>
                <a:lnTo>
                  <a:pt x="1159" y="122"/>
                </a:lnTo>
                <a:lnTo>
                  <a:pt x="1157" y="124"/>
                </a:lnTo>
                <a:lnTo>
                  <a:pt x="1157" y="124"/>
                </a:lnTo>
                <a:lnTo>
                  <a:pt x="1157" y="126"/>
                </a:lnTo>
                <a:lnTo>
                  <a:pt x="1159" y="128"/>
                </a:lnTo>
                <a:close/>
                <a:moveTo>
                  <a:pt x="1186" y="170"/>
                </a:moveTo>
                <a:lnTo>
                  <a:pt x="1188" y="170"/>
                </a:lnTo>
                <a:lnTo>
                  <a:pt x="1184" y="172"/>
                </a:lnTo>
                <a:lnTo>
                  <a:pt x="1184" y="172"/>
                </a:lnTo>
                <a:lnTo>
                  <a:pt x="1184" y="172"/>
                </a:lnTo>
                <a:lnTo>
                  <a:pt x="1184" y="174"/>
                </a:lnTo>
                <a:lnTo>
                  <a:pt x="1184" y="174"/>
                </a:lnTo>
                <a:lnTo>
                  <a:pt x="1186" y="176"/>
                </a:lnTo>
                <a:lnTo>
                  <a:pt x="1186" y="176"/>
                </a:lnTo>
                <a:lnTo>
                  <a:pt x="1188" y="178"/>
                </a:lnTo>
                <a:lnTo>
                  <a:pt x="1190" y="180"/>
                </a:lnTo>
                <a:lnTo>
                  <a:pt x="1190" y="180"/>
                </a:lnTo>
                <a:lnTo>
                  <a:pt x="1199" y="180"/>
                </a:lnTo>
                <a:lnTo>
                  <a:pt x="1203" y="183"/>
                </a:lnTo>
                <a:lnTo>
                  <a:pt x="1203" y="183"/>
                </a:lnTo>
                <a:lnTo>
                  <a:pt x="1203" y="183"/>
                </a:lnTo>
                <a:lnTo>
                  <a:pt x="1203" y="185"/>
                </a:lnTo>
                <a:lnTo>
                  <a:pt x="1199" y="185"/>
                </a:lnTo>
                <a:lnTo>
                  <a:pt x="1192" y="185"/>
                </a:lnTo>
                <a:lnTo>
                  <a:pt x="1192" y="185"/>
                </a:lnTo>
                <a:lnTo>
                  <a:pt x="1194" y="187"/>
                </a:lnTo>
                <a:lnTo>
                  <a:pt x="1196" y="189"/>
                </a:lnTo>
                <a:lnTo>
                  <a:pt x="1201" y="189"/>
                </a:lnTo>
                <a:lnTo>
                  <a:pt x="1203" y="191"/>
                </a:lnTo>
                <a:lnTo>
                  <a:pt x="1203" y="191"/>
                </a:lnTo>
                <a:lnTo>
                  <a:pt x="1201" y="193"/>
                </a:lnTo>
                <a:lnTo>
                  <a:pt x="1203" y="193"/>
                </a:lnTo>
                <a:lnTo>
                  <a:pt x="1203" y="193"/>
                </a:lnTo>
                <a:lnTo>
                  <a:pt x="1205" y="193"/>
                </a:lnTo>
                <a:lnTo>
                  <a:pt x="1209" y="193"/>
                </a:lnTo>
                <a:lnTo>
                  <a:pt x="1209" y="191"/>
                </a:lnTo>
                <a:lnTo>
                  <a:pt x="1217" y="191"/>
                </a:lnTo>
                <a:lnTo>
                  <a:pt x="1222" y="191"/>
                </a:lnTo>
                <a:lnTo>
                  <a:pt x="1226" y="189"/>
                </a:lnTo>
                <a:lnTo>
                  <a:pt x="1226" y="189"/>
                </a:lnTo>
                <a:lnTo>
                  <a:pt x="1228" y="189"/>
                </a:lnTo>
                <a:lnTo>
                  <a:pt x="1230" y="189"/>
                </a:lnTo>
                <a:lnTo>
                  <a:pt x="1232" y="185"/>
                </a:lnTo>
                <a:lnTo>
                  <a:pt x="1232" y="185"/>
                </a:lnTo>
                <a:lnTo>
                  <a:pt x="1232" y="183"/>
                </a:lnTo>
                <a:lnTo>
                  <a:pt x="1230" y="183"/>
                </a:lnTo>
                <a:lnTo>
                  <a:pt x="1226" y="180"/>
                </a:lnTo>
                <a:lnTo>
                  <a:pt x="1228" y="180"/>
                </a:lnTo>
                <a:lnTo>
                  <a:pt x="1232" y="178"/>
                </a:lnTo>
                <a:lnTo>
                  <a:pt x="1232" y="176"/>
                </a:lnTo>
                <a:lnTo>
                  <a:pt x="1232" y="176"/>
                </a:lnTo>
                <a:lnTo>
                  <a:pt x="1232" y="176"/>
                </a:lnTo>
                <a:lnTo>
                  <a:pt x="1230" y="174"/>
                </a:lnTo>
                <a:lnTo>
                  <a:pt x="1226" y="172"/>
                </a:lnTo>
                <a:lnTo>
                  <a:pt x="1224" y="172"/>
                </a:lnTo>
                <a:lnTo>
                  <a:pt x="1217" y="172"/>
                </a:lnTo>
                <a:lnTo>
                  <a:pt x="1213" y="172"/>
                </a:lnTo>
                <a:lnTo>
                  <a:pt x="1213" y="170"/>
                </a:lnTo>
                <a:lnTo>
                  <a:pt x="1213" y="170"/>
                </a:lnTo>
                <a:lnTo>
                  <a:pt x="1213" y="170"/>
                </a:lnTo>
                <a:lnTo>
                  <a:pt x="1211" y="168"/>
                </a:lnTo>
                <a:lnTo>
                  <a:pt x="1209" y="166"/>
                </a:lnTo>
                <a:lnTo>
                  <a:pt x="1203" y="166"/>
                </a:lnTo>
                <a:lnTo>
                  <a:pt x="1201" y="164"/>
                </a:lnTo>
                <a:lnTo>
                  <a:pt x="1196" y="164"/>
                </a:lnTo>
                <a:lnTo>
                  <a:pt x="1194" y="164"/>
                </a:lnTo>
                <a:lnTo>
                  <a:pt x="1188" y="162"/>
                </a:lnTo>
                <a:lnTo>
                  <a:pt x="1184" y="162"/>
                </a:lnTo>
                <a:lnTo>
                  <a:pt x="1184" y="164"/>
                </a:lnTo>
                <a:lnTo>
                  <a:pt x="1184" y="164"/>
                </a:lnTo>
                <a:lnTo>
                  <a:pt x="1184" y="166"/>
                </a:lnTo>
                <a:lnTo>
                  <a:pt x="1186" y="170"/>
                </a:lnTo>
                <a:close/>
                <a:moveTo>
                  <a:pt x="1173" y="231"/>
                </a:moveTo>
                <a:lnTo>
                  <a:pt x="1173" y="233"/>
                </a:lnTo>
                <a:lnTo>
                  <a:pt x="1175" y="235"/>
                </a:lnTo>
                <a:lnTo>
                  <a:pt x="1171" y="235"/>
                </a:lnTo>
                <a:lnTo>
                  <a:pt x="1169" y="233"/>
                </a:lnTo>
                <a:lnTo>
                  <a:pt x="1163" y="229"/>
                </a:lnTo>
                <a:lnTo>
                  <a:pt x="1161" y="229"/>
                </a:lnTo>
                <a:lnTo>
                  <a:pt x="1159" y="229"/>
                </a:lnTo>
                <a:lnTo>
                  <a:pt x="1152" y="231"/>
                </a:lnTo>
                <a:lnTo>
                  <a:pt x="1150" y="231"/>
                </a:lnTo>
                <a:lnTo>
                  <a:pt x="1146" y="233"/>
                </a:lnTo>
                <a:lnTo>
                  <a:pt x="1146" y="235"/>
                </a:lnTo>
                <a:lnTo>
                  <a:pt x="1146" y="235"/>
                </a:lnTo>
                <a:lnTo>
                  <a:pt x="1146" y="235"/>
                </a:lnTo>
                <a:lnTo>
                  <a:pt x="1150" y="237"/>
                </a:lnTo>
                <a:lnTo>
                  <a:pt x="1157" y="237"/>
                </a:lnTo>
                <a:lnTo>
                  <a:pt x="1159" y="237"/>
                </a:lnTo>
                <a:lnTo>
                  <a:pt x="1159" y="239"/>
                </a:lnTo>
                <a:lnTo>
                  <a:pt x="1159" y="239"/>
                </a:lnTo>
                <a:lnTo>
                  <a:pt x="1159" y="239"/>
                </a:lnTo>
                <a:lnTo>
                  <a:pt x="1155" y="239"/>
                </a:lnTo>
                <a:lnTo>
                  <a:pt x="1152" y="241"/>
                </a:lnTo>
                <a:lnTo>
                  <a:pt x="1152" y="241"/>
                </a:lnTo>
                <a:lnTo>
                  <a:pt x="1157" y="243"/>
                </a:lnTo>
                <a:lnTo>
                  <a:pt x="1159" y="243"/>
                </a:lnTo>
                <a:lnTo>
                  <a:pt x="1161" y="243"/>
                </a:lnTo>
                <a:lnTo>
                  <a:pt x="1165" y="243"/>
                </a:lnTo>
                <a:lnTo>
                  <a:pt x="1163" y="243"/>
                </a:lnTo>
                <a:lnTo>
                  <a:pt x="1159" y="243"/>
                </a:lnTo>
                <a:lnTo>
                  <a:pt x="1159" y="243"/>
                </a:lnTo>
                <a:lnTo>
                  <a:pt x="1157" y="245"/>
                </a:lnTo>
                <a:lnTo>
                  <a:pt x="1159" y="245"/>
                </a:lnTo>
                <a:lnTo>
                  <a:pt x="1159" y="248"/>
                </a:lnTo>
                <a:lnTo>
                  <a:pt x="1163" y="250"/>
                </a:lnTo>
                <a:lnTo>
                  <a:pt x="1163" y="250"/>
                </a:lnTo>
                <a:lnTo>
                  <a:pt x="1163" y="250"/>
                </a:lnTo>
                <a:lnTo>
                  <a:pt x="1161" y="250"/>
                </a:lnTo>
                <a:lnTo>
                  <a:pt x="1159" y="250"/>
                </a:lnTo>
                <a:lnTo>
                  <a:pt x="1157" y="250"/>
                </a:lnTo>
                <a:lnTo>
                  <a:pt x="1157" y="248"/>
                </a:lnTo>
                <a:lnTo>
                  <a:pt x="1146" y="241"/>
                </a:lnTo>
                <a:lnTo>
                  <a:pt x="1144" y="241"/>
                </a:lnTo>
                <a:lnTo>
                  <a:pt x="1144" y="239"/>
                </a:lnTo>
                <a:lnTo>
                  <a:pt x="1144" y="239"/>
                </a:lnTo>
                <a:lnTo>
                  <a:pt x="1142" y="237"/>
                </a:lnTo>
                <a:lnTo>
                  <a:pt x="1140" y="237"/>
                </a:lnTo>
                <a:lnTo>
                  <a:pt x="1138" y="235"/>
                </a:lnTo>
                <a:lnTo>
                  <a:pt x="1136" y="235"/>
                </a:lnTo>
                <a:lnTo>
                  <a:pt x="1134" y="235"/>
                </a:lnTo>
                <a:lnTo>
                  <a:pt x="1131" y="235"/>
                </a:lnTo>
                <a:lnTo>
                  <a:pt x="1131" y="237"/>
                </a:lnTo>
                <a:lnTo>
                  <a:pt x="1129" y="239"/>
                </a:lnTo>
                <a:lnTo>
                  <a:pt x="1127" y="239"/>
                </a:lnTo>
                <a:lnTo>
                  <a:pt x="1129" y="241"/>
                </a:lnTo>
                <a:lnTo>
                  <a:pt x="1131" y="241"/>
                </a:lnTo>
                <a:lnTo>
                  <a:pt x="1136" y="241"/>
                </a:lnTo>
                <a:lnTo>
                  <a:pt x="1138" y="241"/>
                </a:lnTo>
                <a:lnTo>
                  <a:pt x="1134" y="243"/>
                </a:lnTo>
                <a:lnTo>
                  <a:pt x="1131" y="245"/>
                </a:lnTo>
                <a:lnTo>
                  <a:pt x="1131" y="245"/>
                </a:lnTo>
                <a:lnTo>
                  <a:pt x="1134" y="248"/>
                </a:lnTo>
                <a:lnTo>
                  <a:pt x="1134" y="248"/>
                </a:lnTo>
                <a:lnTo>
                  <a:pt x="1138" y="248"/>
                </a:lnTo>
                <a:lnTo>
                  <a:pt x="1138" y="250"/>
                </a:lnTo>
                <a:lnTo>
                  <a:pt x="1138" y="250"/>
                </a:lnTo>
                <a:lnTo>
                  <a:pt x="1138" y="252"/>
                </a:lnTo>
                <a:lnTo>
                  <a:pt x="1138" y="252"/>
                </a:lnTo>
                <a:lnTo>
                  <a:pt x="1140" y="254"/>
                </a:lnTo>
                <a:lnTo>
                  <a:pt x="1140" y="254"/>
                </a:lnTo>
                <a:lnTo>
                  <a:pt x="1144" y="254"/>
                </a:lnTo>
                <a:lnTo>
                  <a:pt x="1144" y="254"/>
                </a:lnTo>
                <a:lnTo>
                  <a:pt x="1142" y="256"/>
                </a:lnTo>
                <a:lnTo>
                  <a:pt x="1140" y="256"/>
                </a:lnTo>
                <a:lnTo>
                  <a:pt x="1138" y="254"/>
                </a:lnTo>
                <a:lnTo>
                  <a:pt x="1136" y="254"/>
                </a:lnTo>
                <a:lnTo>
                  <a:pt x="1131" y="252"/>
                </a:lnTo>
                <a:lnTo>
                  <a:pt x="1127" y="252"/>
                </a:lnTo>
                <a:lnTo>
                  <a:pt x="1125" y="254"/>
                </a:lnTo>
                <a:lnTo>
                  <a:pt x="1127" y="254"/>
                </a:lnTo>
                <a:lnTo>
                  <a:pt x="1123" y="256"/>
                </a:lnTo>
                <a:lnTo>
                  <a:pt x="1119" y="258"/>
                </a:lnTo>
                <a:lnTo>
                  <a:pt x="1119" y="260"/>
                </a:lnTo>
                <a:lnTo>
                  <a:pt x="1119" y="262"/>
                </a:lnTo>
                <a:lnTo>
                  <a:pt x="1121" y="262"/>
                </a:lnTo>
                <a:lnTo>
                  <a:pt x="1123" y="262"/>
                </a:lnTo>
                <a:lnTo>
                  <a:pt x="1138" y="260"/>
                </a:lnTo>
                <a:lnTo>
                  <a:pt x="1142" y="260"/>
                </a:lnTo>
                <a:lnTo>
                  <a:pt x="1146" y="260"/>
                </a:lnTo>
                <a:lnTo>
                  <a:pt x="1161" y="258"/>
                </a:lnTo>
                <a:lnTo>
                  <a:pt x="1171" y="258"/>
                </a:lnTo>
                <a:lnTo>
                  <a:pt x="1171" y="258"/>
                </a:lnTo>
                <a:lnTo>
                  <a:pt x="1165" y="258"/>
                </a:lnTo>
                <a:lnTo>
                  <a:pt x="1163" y="258"/>
                </a:lnTo>
                <a:lnTo>
                  <a:pt x="1163" y="260"/>
                </a:lnTo>
                <a:lnTo>
                  <a:pt x="1159" y="260"/>
                </a:lnTo>
                <a:lnTo>
                  <a:pt x="1155" y="264"/>
                </a:lnTo>
                <a:lnTo>
                  <a:pt x="1148" y="266"/>
                </a:lnTo>
                <a:lnTo>
                  <a:pt x="1148" y="266"/>
                </a:lnTo>
                <a:lnTo>
                  <a:pt x="1148" y="266"/>
                </a:lnTo>
                <a:lnTo>
                  <a:pt x="1150" y="269"/>
                </a:lnTo>
                <a:lnTo>
                  <a:pt x="1155" y="269"/>
                </a:lnTo>
                <a:lnTo>
                  <a:pt x="1157" y="271"/>
                </a:lnTo>
                <a:lnTo>
                  <a:pt x="1157" y="271"/>
                </a:lnTo>
                <a:lnTo>
                  <a:pt x="1152" y="271"/>
                </a:lnTo>
                <a:lnTo>
                  <a:pt x="1152" y="273"/>
                </a:lnTo>
                <a:lnTo>
                  <a:pt x="1155" y="275"/>
                </a:lnTo>
                <a:lnTo>
                  <a:pt x="1155" y="277"/>
                </a:lnTo>
                <a:lnTo>
                  <a:pt x="1157" y="277"/>
                </a:lnTo>
                <a:lnTo>
                  <a:pt x="1161" y="277"/>
                </a:lnTo>
                <a:lnTo>
                  <a:pt x="1165" y="277"/>
                </a:lnTo>
                <a:lnTo>
                  <a:pt x="1167" y="277"/>
                </a:lnTo>
                <a:lnTo>
                  <a:pt x="1169" y="275"/>
                </a:lnTo>
                <a:lnTo>
                  <a:pt x="1169" y="277"/>
                </a:lnTo>
                <a:lnTo>
                  <a:pt x="1171" y="277"/>
                </a:lnTo>
                <a:lnTo>
                  <a:pt x="1173" y="277"/>
                </a:lnTo>
                <a:lnTo>
                  <a:pt x="1175" y="277"/>
                </a:lnTo>
                <a:lnTo>
                  <a:pt x="1178" y="277"/>
                </a:lnTo>
                <a:lnTo>
                  <a:pt x="1180" y="277"/>
                </a:lnTo>
                <a:lnTo>
                  <a:pt x="1184" y="277"/>
                </a:lnTo>
                <a:lnTo>
                  <a:pt x="1186" y="277"/>
                </a:lnTo>
                <a:lnTo>
                  <a:pt x="1188" y="277"/>
                </a:lnTo>
                <a:lnTo>
                  <a:pt x="1188" y="275"/>
                </a:lnTo>
                <a:lnTo>
                  <a:pt x="1188" y="275"/>
                </a:lnTo>
                <a:lnTo>
                  <a:pt x="1186" y="273"/>
                </a:lnTo>
                <a:lnTo>
                  <a:pt x="1186" y="273"/>
                </a:lnTo>
                <a:lnTo>
                  <a:pt x="1186" y="271"/>
                </a:lnTo>
                <a:lnTo>
                  <a:pt x="1188" y="271"/>
                </a:lnTo>
                <a:lnTo>
                  <a:pt x="1188" y="273"/>
                </a:lnTo>
                <a:lnTo>
                  <a:pt x="1190" y="275"/>
                </a:lnTo>
                <a:lnTo>
                  <a:pt x="1190" y="275"/>
                </a:lnTo>
                <a:lnTo>
                  <a:pt x="1192" y="273"/>
                </a:lnTo>
                <a:lnTo>
                  <a:pt x="1192" y="273"/>
                </a:lnTo>
                <a:lnTo>
                  <a:pt x="1192" y="273"/>
                </a:lnTo>
                <a:lnTo>
                  <a:pt x="1190" y="271"/>
                </a:lnTo>
                <a:lnTo>
                  <a:pt x="1190" y="264"/>
                </a:lnTo>
                <a:lnTo>
                  <a:pt x="1192" y="262"/>
                </a:lnTo>
                <a:lnTo>
                  <a:pt x="1196" y="264"/>
                </a:lnTo>
                <a:lnTo>
                  <a:pt x="1196" y="264"/>
                </a:lnTo>
                <a:lnTo>
                  <a:pt x="1199" y="264"/>
                </a:lnTo>
                <a:lnTo>
                  <a:pt x="1196" y="262"/>
                </a:lnTo>
                <a:lnTo>
                  <a:pt x="1196" y="258"/>
                </a:lnTo>
                <a:lnTo>
                  <a:pt x="1196" y="258"/>
                </a:lnTo>
                <a:lnTo>
                  <a:pt x="1190" y="256"/>
                </a:lnTo>
                <a:lnTo>
                  <a:pt x="1190" y="256"/>
                </a:lnTo>
                <a:lnTo>
                  <a:pt x="1192" y="254"/>
                </a:lnTo>
                <a:lnTo>
                  <a:pt x="1194" y="252"/>
                </a:lnTo>
                <a:lnTo>
                  <a:pt x="1194" y="252"/>
                </a:lnTo>
                <a:lnTo>
                  <a:pt x="1192" y="250"/>
                </a:lnTo>
                <a:lnTo>
                  <a:pt x="1192" y="250"/>
                </a:lnTo>
                <a:lnTo>
                  <a:pt x="1194" y="248"/>
                </a:lnTo>
                <a:lnTo>
                  <a:pt x="1194" y="245"/>
                </a:lnTo>
                <a:lnTo>
                  <a:pt x="1194" y="243"/>
                </a:lnTo>
                <a:lnTo>
                  <a:pt x="1194" y="243"/>
                </a:lnTo>
                <a:lnTo>
                  <a:pt x="1194" y="241"/>
                </a:lnTo>
                <a:lnTo>
                  <a:pt x="1192" y="239"/>
                </a:lnTo>
                <a:lnTo>
                  <a:pt x="1192" y="239"/>
                </a:lnTo>
                <a:lnTo>
                  <a:pt x="1192" y="237"/>
                </a:lnTo>
                <a:lnTo>
                  <a:pt x="1192" y="237"/>
                </a:lnTo>
                <a:lnTo>
                  <a:pt x="1192" y="235"/>
                </a:lnTo>
                <a:lnTo>
                  <a:pt x="1192" y="235"/>
                </a:lnTo>
                <a:lnTo>
                  <a:pt x="1192" y="233"/>
                </a:lnTo>
                <a:lnTo>
                  <a:pt x="1190" y="233"/>
                </a:lnTo>
                <a:lnTo>
                  <a:pt x="1188" y="233"/>
                </a:lnTo>
                <a:lnTo>
                  <a:pt x="1184" y="231"/>
                </a:lnTo>
                <a:lnTo>
                  <a:pt x="1184" y="231"/>
                </a:lnTo>
                <a:lnTo>
                  <a:pt x="1180" y="229"/>
                </a:lnTo>
                <a:lnTo>
                  <a:pt x="1178" y="227"/>
                </a:lnTo>
                <a:lnTo>
                  <a:pt x="1173" y="229"/>
                </a:lnTo>
                <a:lnTo>
                  <a:pt x="1173" y="231"/>
                </a:lnTo>
                <a:close/>
                <a:moveTo>
                  <a:pt x="1502" y="331"/>
                </a:moveTo>
                <a:lnTo>
                  <a:pt x="1500" y="329"/>
                </a:lnTo>
                <a:lnTo>
                  <a:pt x="1498" y="329"/>
                </a:lnTo>
                <a:lnTo>
                  <a:pt x="1498" y="327"/>
                </a:lnTo>
                <a:lnTo>
                  <a:pt x="1498" y="327"/>
                </a:lnTo>
                <a:lnTo>
                  <a:pt x="1496" y="325"/>
                </a:lnTo>
                <a:lnTo>
                  <a:pt x="1492" y="323"/>
                </a:lnTo>
                <a:lnTo>
                  <a:pt x="1492" y="323"/>
                </a:lnTo>
                <a:lnTo>
                  <a:pt x="1490" y="321"/>
                </a:lnTo>
                <a:lnTo>
                  <a:pt x="1490" y="319"/>
                </a:lnTo>
                <a:lnTo>
                  <a:pt x="1488" y="319"/>
                </a:lnTo>
                <a:lnTo>
                  <a:pt x="1477" y="315"/>
                </a:lnTo>
                <a:lnTo>
                  <a:pt x="1473" y="315"/>
                </a:lnTo>
                <a:lnTo>
                  <a:pt x="1458" y="315"/>
                </a:lnTo>
                <a:lnTo>
                  <a:pt x="1456" y="315"/>
                </a:lnTo>
                <a:lnTo>
                  <a:pt x="1450" y="315"/>
                </a:lnTo>
                <a:lnTo>
                  <a:pt x="1448" y="315"/>
                </a:lnTo>
                <a:lnTo>
                  <a:pt x="1444" y="313"/>
                </a:lnTo>
                <a:lnTo>
                  <a:pt x="1439" y="313"/>
                </a:lnTo>
                <a:lnTo>
                  <a:pt x="1437" y="313"/>
                </a:lnTo>
                <a:lnTo>
                  <a:pt x="1437" y="313"/>
                </a:lnTo>
                <a:lnTo>
                  <a:pt x="1437" y="313"/>
                </a:lnTo>
                <a:lnTo>
                  <a:pt x="1435" y="315"/>
                </a:lnTo>
                <a:lnTo>
                  <a:pt x="1435" y="317"/>
                </a:lnTo>
                <a:lnTo>
                  <a:pt x="1437" y="319"/>
                </a:lnTo>
                <a:lnTo>
                  <a:pt x="1437" y="321"/>
                </a:lnTo>
                <a:lnTo>
                  <a:pt x="1437" y="321"/>
                </a:lnTo>
                <a:lnTo>
                  <a:pt x="1437" y="321"/>
                </a:lnTo>
                <a:lnTo>
                  <a:pt x="1437" y="321"/>
                </a:lnTo>
                <a:lnTo>
                  <a:pt x="1437" y="323"/>
                </a:lnTo>
                <a:lnTo>
                  <a:pt x="1437" y="325"/>
                </a:lnTo>
                <a:lnTo>
                  <a:pt x="1437" y="325"/>
                </a:lnTo>
                <a:lnTo>
                  <a:pt x="1439" y="325"/>
                </a:lnTo>
                <a:lnTo>
                  <a:pt x="1444" y="327"/>
                </a:lnTo>
                <a:lnTo>
                  <a:pt x="1446" y="327"/>
                </a:lnTo>
                <a:lnTo>
                  <a:pt x="1446" y="329"/>
                </a:lnTo>
                <a:lnTo>
                  <a:pt x="1448" y="331"/>
                </a:lnTo>
                <a:lnTo>
                  <a:pt x="1448" y="333"/>
                </a:lnTo>
                <a:lnTo>
                  <a:pt x="1450" y="336"/>
                </a:lnTo>
                <a:lnTo>
                  <a:pt x="1450" y="338"/>
                </a:lnTo>
                <a:lnTo>
                  <a:pt x="1452" y="338"/>
                </a:lnTo>
                <a:lnTo>
                  <a:pt x="1456" y="340"/>
                </a:lnTo>
                <a:lnTo>
                  <a:pt x="1458" y="340"/>
                </a:lnTo>
                <a:lnTo>
                  <a:pt x="1460" y="340"/>
                </a:lnTo>
                <a:lnTo>
                  <a:pt x="1469" y="338"/>
                </a:lnTo>
                <a:lnTo>
                  <a:pt x="1473" y="336"/>
                </a:lnTo>
                <a:lnTo>
                  <a:pt x="1479" y="336"/>
                </a:lnTo>
                <a:lnTo>
                  <a:pt x="1492" y="338"/>
                </a:lnTo>
                <a:lnTo>
                  <a:pt x="1500" y="338"/>
                </a:lnTo>
                <a:lnTo>
                  <a:pt x="1504" y="338"/>
                </a:lnTo>
                <a:lnTo>
                  <a:pt x="1504" y="336"/>
                </a:lnTo>
                <a:lnTo>
                  <a:pt x="1504" y="336"/>
                </a:lnTo>
                <a:lnTo>
                  <a:pt x="1502" y="333"/>
                </a:lnTo>
                <a:lnTo>
                  <a:pt x="1502" y="333"/>
                </a:lnTo>
                <a:lnTo>
                  <a:pt x="1502" y="331"/>
                </a:lnTo>
                <a:lnTo>
                  <a:pt x="1502" y="331"/>
                </a:lnTo>
                <a:close/>
                <a:moveTo>
                  <a:pt x="1217" y="204"/>
                </a:moveTo>
                <a:lnTo>
                  <a:pt x="1240" y="204"/>
                </a:lnTo>
                <a:lnTo>
                  <a:pt x="1249" y="206"/>
                </a:lnTo>
                <a:lnTo>
                  <a:pt x="1249" y="204"/>
                </a:lnTo>
                <a:lnTo>
                  <a:pt x="1253" y="204"/>
                </a:lnTo>
                <a:lnTo>
                  <a:pt x="1253" y="204"/>
                </a:lnTo>
                <a:lnTo>
                  <a:pt x="1255" y="199"/>
                </a:lnTo>
                <a:lnTo>
                  <a:pt x="1259" y="199"/>
                </a:lnTo>
                <a:lnTo>
                  <a:pt x="1257" y="197"/>
                </a:lnTo>
                <a:lnTo>
                  <a:pt x="1255" y="195"/>
                </a:lnTo>
                <a:lnTo>
                  <a:pt x="1253" y="195"/>
                </a:lnTo>
                <a:lnTo>
                  <a:pt x="1253" y="195"/>
                </a:lnTo>
                <a:lnTo>
                  <a:pt x="1247" y="195"/>
                </a:lnTo>
                <a:lnTo>
                  <a:pt x="1236" y="195"/>
                </a:lnTo>
                <a:lnTo>
                  <a:pt x="1232" y="195"/>
                </a:lnTo>
                <a:lnTo>
                  <a:pt x="1228" y="195"/>
                </a:lnTo>
                <a:lnTo>
                  <a:pt x="1224" y="195"/>
                </a:lnTo>
                <a:lnTo>
                  <a:pt x="1222" y="195"/>
                </a:lnTo>
                <a:lnTo>
                  <a:pt x="1215" y="197"/>
                </a:lnTo>
                <a:lnTo>
                  <a:pt x="1213" y="197"/>
                </a:lnTo>
                <a:lnTo>
                  <a:pt x="1213" y="197"/>
                </a:lnTo>
                <a:lnTo>
                  <a:pt x="1213" y="199"/>
                </a:lnTo>
                <a:lnTo>
                  <a:pt x="1213" y="199"/>
                </a:lnTo>
                <a:lnTo>
                  <a:pt x="1215" y="204"/>
                </a:lnTo>
                <a:lnTo>
                  <a:pt x="1217" y="204"/>
                </a:lnTo>
                <a:close/>
                <a:moveTo>
                  <a:pt x="1305" y="289"/>
                </a:moveTo>
                <a:lnTo>
                  <a:pt x="1310" y="289"/>
                </a:lnTo>
                <a:lnTo>
                  <a:pt x="1312" y="289"/>
                </a:lnTo>
                <a:lnTo>
                  <a:pt x="1314" y="287"/>
                </a:lnTo>
                <a:lnTo>
                  <a:pt x="1316" y="287"/>
                </a:lnTo>
                <a:lnTo>
                  <a:pt x="1316" y="287"/>
                </a:lnTo>
                <a:lnTo>
                  <a:pt x="1316" y="285"/>
                </a:lnTo>
                <a:lnTo>
                  <a:pt x="1316" y="285"/>
                </a:lnTo>
                <a:lnTo>
                  <a:pt x="1316" y="285"/>
                </a:lnTo>
                <a:lnTo>
                  <a:pt x="1316" y="285"/>
                </a:lnTo>
                <a:lnTo>
                  <a:pt x="1318" y="285"/>
                </a:lnTo>
                <a:lnTo>
                  <a:pt x="1318" y="283"/>
                </a:lnTo>
                <a:lnTo>
                  <a:pt x="1318" y="283"/>
                </a:lnTo>
                <a:lnTo>
                  <a:pt x="1320" y="283"/>
                </a:lnTo>
                <a:lnTo>
                  <a:pt x="1320" y="283"/>
                </a:lnTo>
                <a:lnTo>
                  <a:pt x="1320" y="285"/>
                </a:lnTo>
                <a:lnTo>
                  <a:pt x="1320" y="285"/>
                </a:lnTo>
                <a:lnTo>
                  <a:pt x="1322" y="285"/>
                </a:lnTo>
                <a:lnTo>
                  <a:pt x="1322" y="283"/>
                </a:lnTo>
                <a:lnTo>
                  <a:pt x="1324" y="281"/>
                </a:lnTo>
                <a:lnTo>
                  <a:pt x="1326" y="283"/>
                </a:lnTo>
                <a:lnTo>
                  <a:pt x="1326" y="283"/>
                </a:lnTo>
                <a:lnTo>
                  <a:pt x="1328" y="283"/>
                </a:lnTo>
                <a:lnTo>
                  <a:pt x="1328" y="285"/>
                </a:lnTo>
                <a:lnTo>
                  <a:pt x="1326" y="287"/>
                </a:lnTo>
                <a:lnTo>
                  <a:pt x="1324" y="289"/>
                </a:lnTo>
                <a:lnTo>
                  <a:pt x="1324" y="289"/>
                </a:lnTo>
                <a:lnTo>
                  <a:pt x="1324" y="289"/>
                </a:lnTo>
                <a:lnTo>
                  <a:pt x="1326" y="292"/>
                </a:lnTo>
                <a:lnTo>
                  <a:pt x="1326" y="292"/>
                </a:lnTo>
                <a:lnTo>
                  <a:pt x="1333" y="292"/>
                </a:lnTo>
                <a:lnTo>
                  <a:pt x="1339" y="292"/>
                </a:lnTo>
                <a:lnTo>
                  <a:pt x="1343" y="292"/>
                </a:lnTo>
                <a:lnTo>
                  <a:pt x="1347" y="292"/>
                </a:lnTo>
                <a:lnTo>
                  <a:pt x="1351" y="292"/>
                </a:lnTo>
                <a:lnTo>
                  <a:pt x="1351" y="292"/>
                </a:lnTo>
                <a:lnTo>
                  <a:pt x="1351" y="289"/>
                </a:lnTo>
                <a:lnTo>
                  <a:pt x="1351" y="289"/>
                </a:lnTo>
                <a:lnTo>
                  <a:pt x="1358" y="292"/>
                </a:lnTo>
                <a:lnTo>
                  <a:pt x="1358" y="289"/>
                </a:lnTo>
                <a:lnTo>
                  <a:pt x="1360" y="289"/>
                </a:lnTo>
                <a:lnTo>
                  <a:pt x="1362" y="292"/>
                </a:lnTo>
                <a:lnTo>
                  <a:pt x="1364" y="292"/>
                </a:lnTo>
                <a:lnTo>
                  <a:pt x="1368" y="292"/>
                </a:lnTo>
                <a:lnTo>
                  <a:pt x="1368" y="289"/>
                </a:lnTo>
                <a:lnTo>
                  <a:pt x="1368" y="289"/>
                </a:lnTo>
                <a:lnTo>
                  <a:pt x="1370" y="289"/>
                </a:lnTo>
                <a:lnTo>
                  <a:pt x="1370" y="289"/>
                </a:lnTo>
                <a:lnTo>
                  <a:pt x="1370" y="289"/>
                </a:lnTo>
                <a:lnTo>
                  <a:pt x="1372" y="292"/>
                </a:lnTo>
                <a:lnTo>
                  <a:pt x="1375" y="292"/>
                </a:lnTo>
                <a:lnTo>
                  <a:pt x="1375" y="292"/>
                </a:lnTo>
                <a:lnTo>
                  <a:pt x="1375" y="289"/>
                </a:lnTo>
                <a:lnTo>
                  <a:pt x="1377" y="289"/>
                </a:lnTo>
                <a:lnTo>
                  <a:pt x="1377" y="289"/>
                </a:lnTo>
                <a:lnTo>
                  <a:pt x="1379" y="289"/>
                </a:lnTo>
                <a:lnTo>
                  <a:pt x="1381" y="292"/>
                </a:lnTo>
                <a:lnTo>
                  <a:pt x="1385" y="292"/>
                </a:lnTo>
                <a:lnTo>
                  <a:pt x="1387" y="292"/>
                </a:lnTo>
                <a:lnTo>
                  <a:pt x="1393" y="289"/>
                </a:lnTo>
                <a:lnTo>
                  <a:pt x="1395" y="289"/>
                </a:lnTo>
                <a:lnTo>
                  <a:pt x="1398" y="289"/>
                </a:lnTo>
                <a:lnTo>
                  <a:pt x="1400" y="287"/>
                </a:lnTo>
                <a:lnTo>
                  <a:pt x="1400" y="287"/>
                </a:lnTo>
                <a:lnTo>
                  <a:pt x="1400" y="283"/>
                </a:lnTo>
                <a:lnTo>
                  <a:pt x="1400" y="283"/>
                </a:lnTo>
                <a:lnTo>
                  <a:pt x="1398" y="281"/>
                </a:lnTo>
                <a:lnTo>
                  <a:pt x="1398" y="281"/>
                </a:lnTo>
                <a:lnTo>
                  <a:pt x="1398" y="281"/>
                </a:lnTo>
                <a:lnTo>
                  <a:pt x="1398" y="281"/>
                </a:lnTo>
                <a:lnTo>
                  <a:pt x="1400" y="281"/>
                </a:lnTo>
                <a:lnTo>
                  <a:pt x="1402" y="283"/>
                </a:lnTo>
                <a:lnTo>
                  <a:pt x="1404" y="283"/>
                </a:lnTo>
                <a:lnTo>
                  <a:pt x="1404" y="283"/>
                </a:lnTo>
                <a:lnTo>
                  <a:pt x="1404" y="283"/>
                </a:lnTo>
                <a:lnTo>
                  <a:pt x="1404" y="285"/>
                </a:lnTo>
                <a:lnTo>
                  <a:pt x="1404" y="285"/>
                </a:lnTo>
                <a:lnTo>
                  <a:pt x="1404" y="287"/>
                </a:lnTo>
                <a:lnTo>
                  <a:pt x="1406" y="289"/>
                </a:lnTo>
                <a:lnTo>
                  <a:pt x="1406" y="289"/>
                </a:lnTo>
                <a:lnTo>
                  <a:pt x="1410" y="292"/>
                </a:lnTo>
                <a:lnTo>
                  <a:pt x="1410" y="292"/>
                </a:lnTo>
                <a:lnTo>
                  <a:pt x="1414" y="292"/>
                </a:lnTo>
                <a:lnTo>
                  <a:pt x="1419" y="292"/>
                </a:lnTo>
                <a:lnTo>
                  <a:pt x="1421" y="292"/>
                </a:lnTo>
                <a:lnTo>
                  <a:pt x="1423" y="292"/>
                </a:lnTo>
                <a:lnTo>
                  <a:pt x="1425" y="292"/>
                </a:lnTo>
                <a:lnTo>
                  <a:pt x="1429" y="289"/>
                </a:lnTo>
                <a:lnTo>
                  <a:pt x="1431" y="289"/>
                </a:lnTo>
                <a:lnTo>
                  <a:pt x="1444" y="289"/>
                </a:lnTo>
                <a:lnTo>
                  <a:pt x="1446" y="289"/>
                </a:lnTo>
                <a:lnTo>
                  <a:pt x="1446" y="287"/>
                </a:lnTo>
                <a:lnTo>
                  <a:pt x="1446" y="285"/>
                </a:lnTo>
                <a:lnTo>
                  <a:pt x="1446" y="285"/>
                </a:lnTo>
                <a:lnTo>
                  <a:pt x="1446" y="283"/>
                </a:lnTo>
                <a:lnTo>
                  <a:pt x="1446" y="283"/>
                </a:lnTo>
                <a:lnTo>
                  <a:pt x="1446" y="283"/>
                </a:lnTo>
                <a:lnTo>
                  <a:pt x="1444" y="281"/>
                </a:lnTo>
                <a:lnTo>
                  <a:pt x="1444" y="279"/>
                </a:lnTo>
                <a:lnTo>
                  <a:pt x="1444" y="279"/>
                </a:lnTo>
                <a:lnTo>
                  <a:pt x="1446" y="281"/>
                </a:lnTo>
                <a:lnTo>
                  <a:pt x="1450" y="281"/>
                </a:lnTo>
                <a:lnTo>
                  <a:pt x="1456" y="281"/>
                </a:lnTo>
                <a:lnTo>
                  <a:pt x="1458" y="279"/>
                </a:lnTo>
                <a:lnTo>
                  <a:pt x="1456" y="279"/>
                </a:lnTo>
                <a:lnTo>
                  <a:pt x="1456" y="277"/>
                </a:lnTo>
                <a:lnTo>
                  <a:pt x="1454" y="277"/>
                </a:lnTo>
                <a:lnTo>
                  <a:pt x="1452" y="277"/>
                </a:lnTo>
                <a:lnTo>
                  <a:pt x="1448" y="277"/>
                </a:lnTo>
                <a:lnTo>
                  <a:pt x="1446" y="277"/>
                </a:lnTo>
                <a:lnTo>
                  <a:pt x="1446" y="277"/>
                </a:lnTo>
                <a:lnTo>
                  <a:pt x="1444" y="277"/>
                </a:lnTo>
                <a:lnTo>
                  <a:pt x="1444" y="275"/>
                </a:lnTo>
                <a:lnTo>
                  <a:pt x="1450" y="275"/>
                </a:lnTo>
                <a:lnTo>
                  <a:pt x="1454" y="271"/>
                </a:lnTo>
                <a:lnTo>
                  <a:pt x="1456" y="271"/>
                </a:lnTo>
                <a:lnTo>
                  <a:pt x="1456" y="269"/>
                </a:lnTo>
                <a:lnTo>
                  <a:pt x="1454" y="266"/>
                </a:lnTo>
                <a:lnTo>
                  <a:pt x="1454" y="264"/>
                </a:lnTo>
                <a:lnTo>
                  <a:pt x="1452" y="264"/>
                </a:lnTo>
                <a:lnTo>
                  <a:pt x="1448" y="264"/>
                </a:lnTo>
                <a:lnTo>
                  <a:pt x="1446" y="264"/>
                </a:lnTo>
                <a:lnTo>
                  <a:pt x="1444" y="262"/>
                </a:lnTo>
                <a:lnTo>
                  <a:pt x="1448" y="262"/>
                </a:lnTo>
                <a:lnTo>
                  <a:pt x="1448" y="260"/>
                </a:lnTo>
                <a:lnTo>
                  <a:pt x="1446" y="260"/>
                </a:lnTo>
                <a:lnTo>
                  <a:pt x="1444" y="258"/>
                </a:lnTo>
                <a:lnTo>
                  <a:pt x="1442" y="258"/>
                </a:lnTo>
                <a:lnTo>
                  <a:pt x="1433" y="258"/>
                </a:lnTo>
                <a:lnTo>
                  <a:pt x="1433" y="258"/>
                </a:lnTo>
                <a:lnTo>
                  <a:pt x="1431" y="258"/>
                </a:lnTo>
                <a:lnTo>
                  <a:pt x="1431" y="258"/>
                </a:lnTo>
                <a:lnTo>
                  <a:pt x="1431" y="256"/>
                </a:lnTo>
                <a:lnTo>
                  <a:pt x="1431" y="256"/>
                </a:lnTo>
                <a:lnTo>
                  <a:pt x="1425" y="254"/>
                </a:lnTo>
                <a:lnTo>
                  <a:pt x="1419" y="254"/>
                </a:lnTo>
                <a:lnTo>
                  <a:pt x="1414" y="254"/>
                </a:lnTo>
                <a:lnTo>
                  <a:pt x="1412" y="254"/>
                </a:lnTo>
                <a:lnTo>
                  <a:pt x="1404" y="256"/>
                </a:lnTo>
                <a:lnTo>
                  <a:pt x="1402" y="256"/>
                </a:lnTo>
                <a:lnTo>
                  <a:pt x="1395" y="254"/>
                </a:lnTo>
                <a:lnTo>
                  <a:pt x="1391" y="254"/>
                </a:lnTo>
                <a:lnTo>
                  <a:pt x="1391" y="254"/>
                </a:lnTo>
                <a:lnTo>
                  <a:pt x="1389" y="256"/>
                </a:lnTo>
                <a:lnTo>
                  <a:pt x="1383" y="258"/>
                </a:lnTo>
                <a:lnTo>
                  <a:pt x="1381" y="258"/>
                </a:lnTo>
                <a:lnTo>
                  <a:pt x="1377" y="258"/>
                </a:lnTo>
                <a:lnTo>
                  <a:pt x="1370" y="260"/>
                </a:lnTo>
                <a:lnTo>
                  <a:pt x="1368" y="260"/>
                </a:lnTo>
                <a:lnTo>
                  <a:pt x="1362" y="262"/>
                </a:lnTo>
                <a:lnTo>
                  <a:pt x="1360" y="262"/>
                </a:lnTo>
                <a:lnTo>
                  <a:pt x="1364" y="264"/>
                </a:lnTo>
                <a:lnTo>
                  <a:pt x="1362" y="266"/>
                </a:lnTo>
                <a:lnTo>
                  <a:pt x="1358" y="266"/>
                </a:lnTo>
                <a:lnTo>
                  <a:pt x="1356" y="264"/>
                </a:lnTo>
                <a:lnTo>
                  <a:pt x="1354" y="264"/>
                </a:lnTo>
                <a:lnTo>
                  <a:pt x="1349" y="262"/>
                </a:lnTo>
                <a:lnTo>
                  <a:pt x="1343" y="260"/>
                </a:lnTo>
                <a:lnTo>
                  <a:pt x="1341" y="260"/>
                </a:lnTo>
                <a:lnTo>
                  <a:pt x="1339" y="262"/>
                </a:lnTo>
                <a:lnTo>
                  <a:pt x="1339" y="262"/>
                </a:lnTo>
                <a:lnTo>
                  <a:pt x="1339" y="262"/>
                </a:lnTo>
                <a:lnTo>
                  <a:pt x="1337" y="260"/>
                </a:lnTo>
                <a:lnTo>
                  <a:pt x="1331" y="262"/>
                </a:lnTo>
                <a:lnTo>
                  <a:pt x="1324" y="258"/>
                </a:lnTo>
                <a:lnTo>
                  <a:pt x="1324" y="258"/>
                </a:lnTo>
                <a:lnTo>
                  <a:pt x="1322" y="258"/>
                </a:lnTo>
                <a:lnTo>
                  <a:pt x="1322" y="258"/>
                </a:lnTo>
                <a:lnTo>
                  <a:pt x="1320" y="260"/>
                </a:lnTo>
                <a:lnTo>
                  <a:pt x="1320" y="260"/>
                </a:lnTo>
                <a:lnTo>
                  <a:pt x="1320" y="262"/>
                </a:lnTo>
                <a:lnTo>
                  <a:pt x="1322" y="262"/>
                </a:lnTo>
                <a:lnTo>
                  <a:pt x="1320" y="264"/>
                </a:lnTo>
                <a:lnTo>
                  <a:pt x="1320" y="264"/>
                </a:lnTo>
                <a:lnTo>
                  <a:pt x="1320" y="264"/>
                </a:lnTo>
                <a:lnTo>
                  <a:pt x="1314" y="260"/>
                </a:lnTo>
                <a:lnTo>
                  <a:pt x="1314" y="260"/>
                </a:lnTo>
                <a:lnTo>
                  <a:pt x="1310" y="260"/>
                </a:lnTo>
                <a:lnTo>
                  <a:pt x="1310" y="260"/>
                </a:lnTo>
                <a:lnTo>
                  <a:pt x="1314" y="258"/>
                </a:lnTo>
                <a:lnTo>
                  <a:pt x="1314" y="258"/>
                </a:lnTo>
                <a:lnTo>
                  <a:pt x="1316" y="256"/>
                </a:lnTo>
                <a:lnTo>
                  <a:pt x="1316" y="256"/>
                </a:lnTo>
                <a:lnTo>
                  <a:pt x="1314" y="254"/>
                </a:lnTo>
                <a:lnTo>
                  <a:pt x="1312" y="252"/>
                </a:lnTo>
                <a:lnTo>
                  <a:pt x="1310" y="252"/>
                </a:lnTo>
                <a:lnTo>
                  <a:pt x="1307" y="252"/>
                </a:lnTo>
                <a:lnTo>
                  <a:pt x="1307" y="250"/>
                </a:lnTo>
                <a:lnTo>
                  <a:pt x="1305" y="250"/>
                </a:lnTo>
                <a:lnTo>
                  <a:pt x="1303" y="250"/>
                </a:lnTo>
                <a:lnTo>
                  <a:pt x="1301" y="248"/>
                </a:lnTo>
                <a:lnTo>
                  <a:pt x="1301" y="248"/>
                </a:lnTo>
                <a:lnTo>
                  <a:pt x="1293" y="245"/>
                </a:lnTo>
                <a:lnTo>
                  <a:pt x="1293" y="245"/>
                </a:lnTo>
                <a:lnTo>
                  <a:pt x="1289" y="243"/>
                </a:lnTo>
                <a:lnTo>
                  <a:pt x="1284" y="243"/>
                </a:lnTo>
                <a:lnTo>
                  <a:pt x="1284" y="241"/>
                </a:lnTo>
                <a:lnTo>
                  <a:pt x="1287" y="241"/>
                </a:lnTo>
                <a:lnTo>
                  <a:pt x="1293" y="243"/>
                </a:lnTo>
                <a:lnTo>
                  <a:pt x="1299" y="243"/>
                </a:lnTo>
                <a:lnTo>
                  <a:pt x="1312" y="243"/>
                </a:lnTo>
                <a:lnTo>
                  <a:pt x="1314" y="241"/>
                </a:lnTo>
                <a:lnTo>
                  <a:pt x="1316" y="241"/>
                </a:lnTo>
                <a:lnTo>
                  <a:pt x="1316" y="241"/>
                </a:lnTo>
                <a:lnTo>
                  <a:pt x="1314" y="239"/>
                </a:lnTo>
                <a:lnTo>
                  <a:pt x="1291" y="235"/>
                </a:lnTo>
                <a:lnTo>
                  <a:pt x="1284" y="235"/>
                </a:lnTo>
                <a:lnTo>
                  <a:pt x="1282" y="235"/>
                </a:lnTo>
                <a:lnTo>
                  <a:pt x="1282" y="233"/>
                </a:lnTo>
                <a:lnTo>
                  <a:pt x="1284" y="233"/>
                </a:lnTo>
                <a:lnTo>
                  <a:pt x="1284" y="233"/>
                </a:lnTo>
                <a:lnTo>
                  <a:pt x="1287" y="233"/>
                </a:lnTo>
                <a:lnTo>
                  <a:pt x="1291" y="233"/>
                </a:lnTo>
                <a:lnTo>
                  <a:pt x="1295" y="235"/>
                </a:lnTo>
                <a:lnTo>
                  <a:pt x="1297" y="233"/>
                </a:lnTo>
                <a:lnTo>
                  <a:pt x="1295" y="233"/>
                </a:lnTo>
                <a:lnTo>
                  <a:pt x="1295" y="233"/>
                </a:lnTo>
                <a:lnTo>
                  <a:pt x="1293" y="231"/>
                </a:lnTo>
                <a:lnTo>
                  <a:pt x="1289" y="229"/>
                </a:lnTo>
                <a:lnTo>
                  <a:pt x="1284" y="229"/>
                </a:lnTo>
                <a:lnTo>
                  <a:pt x="1282" y="229"/>
                </a:lnTo>
                <a:lnTo>
                  <a:pt x="1278" y="229"/>
                </a:lnTo>
                <a:lnTo>
                  <a:pt x="1270" y="231"/>
                </a:lnTo>
                <a:lnTo>
                  <a:pt x="1263" y="231"/>
                </a:lnTo>
                <a:lnTo>
                  <a:pt x="1261" y="231"/>
                </a:lnTo>
                <a:lnTo>
                  <a:pt x="1255" y="235"/>
                </a:lnTo>
                <a:lnTo>
                  <a:pt x="1253" y="235"/>
                </a:lnTo>
                <a:lnTo>
                  <a:pt x="1253" y="233"/>
                </a:lnTo>
                <a:lnTo>
                  <a:pt x="1255" y="233"/>
                </a:lnTo>
                <a:lnTo>
                  <a:pt x="1255" y="231"/>
                </a:lnTo>
                <a:lnTo>
                  <a:pt x="1257" y="229"/>
                </a:lnTo>
                <a:lnTo>
                  <a:pt x="1257" y="229"/>
                </a:lnTo>
                <a:lnTo>
                  <a:pt x="1257" y="229"/>
                </a:lnTo>
                <a:lnTo>
                  <a:pt x="1257" y="227"/>
                </a:lnTo>
                <a:lnTo>
                  <a:pt x="1257" y="227"/>
                </a:lnTo>
                <a:lnTo>
                  <a:pt x="1257" y="224"/>
                </a:lnTo>
                <a:lnTo>
                  <a:pt x="1257" y="224"/>
                </a:lnTo>
                <a:lnTo>
                  <a:pt x="1255" y="224"/>
                </a:lnTo>
                <a:lnTo>
                  <a:pt x="1251" y="222"/>
                </a:lnTo>
                <a:lnTo>
                  <a:pt x="1249" y="220"/>
                </a:lnTo>
                <a:lnTo>
                  <a:pt x="1247" y="220"/>
                </a:lnTo>
                <a:lnTo>
                  <a:pt x="1245" y="220"/>
                </a:lnTo>
                <a:lnTo>
                  <a:pt x="1243" y="220"/>
                </a:lnTo>
                <a:lnTo>
                  <a:pt x="1236" y="220"/>
                </a:lnTo>
                <a:lnTo>
                  <a:pt x="1230" y="218"/>
                </a:lnTo>
                <a:lnTo>
                  <a:pt x="1222" y="216"/>
                </a:lnTo>
                <a:lnTo>
                  <a:pt x="1219" y="216"/>
                </a:lnTo>
                <a:lnTo>
                  <a:pt x="1215" y="216"/>
                </a:lnTo>
                <a:lnTo>
                  <a:pt x="1211" y="218"/>
                </a:lnTo>
                <a:lnTo>
                  <a:pt x="1209" y="218"/>
                </a:lnTo>
                <a:lnTo>
                  <a:pt x="1207" y="218"/>
                </a:lnTo>
                <a:lnTo>
                  <a:pt x="1207" y="220"/>
                </a:lnTo>
                <a:lnTo>
                  <a:pt x="1205" y="220"/>
                </a:lnTo>
                <a:lnTo>
                  <a:pt x="1205" y="220"/>
                </a:lnTo>
                <a:lnTo>
                  <a:pt x="1205" y="222"/>
                </a:lnTo>
                <a:lnTo>
                  <a:pt x="1207" y="222"/>
                </a:lnTo>
                <a:lnTo>
                  <a:pt x="1211" y="224"/>
                </a:lnTo>
                <a:lnTo>
                  <a:pt x="1211" y="224"/>
                </a:lnTo>
                <a:lnTo>
                  <a:pt x="1211" y="224"/>
                </a:lnTo>
                <a:lnTo>
                  <a:pt x="1209" y="227"/>
                </a:lnTo>
                <a:lnTo>
                  <a:pt x="1207" y="224"/>
                </a:lnTo>
                <a:lnTo>
                  <a:pt x="1205" y="224"/>
                </a:lnTo>
                <a:lnTo>
                  <a:pt x="1205" y="224"/>
                </a:lnTo>
                <a:lnTo>
                  <a:pt x="1205" y="227"/>
                </a:lnTo>
                <a:lnTo>
                  <a:pt x="1205" y="227"/>
                </a:lnTo>
                <a:lnTo>
                  <a:pt x="1205" y="227"/>
                </a:lnTo>
                <a:lnTo>
                  <a:pt x="1207" y="227"/>
                </a:lnTo>
                <a:lnTo>
                  <a:pt x="1217" y="231"/>
                </a:lnTo>
                <a:lnTo>
                  <a:pt x="1219" y="231"/>
                </a:lnTo>
                <a:lnTo>
                  <a:pt x="1222" y="231"/>
                </a:lnTo>
                <a:lnTo>
                  <a:pt x="1222" y="231"/>
                </a:lnTo>
                <a:lnTo>
                  <a:pt x="1219" y="233"/>
                </a:lnTo>
                <a:lnTo>
                  <a:pt x="1217" y="233"/>
                </a:lnTo>
                <a:lnTo>
                  <a:pt x="1217" y="233"/>
                </a:lnTo>
                <a:lnTo>
                  <a:pt x="1217" y="235"/>
                </a:lnTo>
                <a:lnTo>
                  <a:pt x="1219" y="235"/>
                </a:lnTo>
                <a:lnTo>
                  <a:pt x="1226" y="237"/>
                </a:lnTo>
                <a:lnTo>
                  <a:pt x="1228" y="241"/>
                </a:lnTo>
                <a:lnTo>
                  <a:pt x="1232" y="241"/>
                </a:lnTo>
                <a:lnTo>
                  <a:pt x="1236" y="239"/>
                </a:lnTo>
                <a:lnTo>
                  <a:pt x="1238" y="239"/>
                </a:lnTo>
                <a:lnTo>
                  <a:pt x="1240" y="239"/>
                </a:lnTo>
                <a:lnTo>
                  <a:pt x="1249" y="241"/>
                </a:lnTo>
                <a:lnTo>
                  <a:pt x="1251" y="239"/>
                </a:lnTo>
                <a:lnTo>
                  <a:pt x="1251" y="239"/>
                </a:lnTo>
                <a:lnTo>
                  <a:pt x="1253" y="239"/>
                </a:lnTo>
                <a:lnTo>
                  <a:pt x="1255" y="237"/>
                </a:lnTo>
                <a:lnTo>
                  <a:pt x="1257" y="237"/>
                </a:lnTo>
                <a:lnTo>
                  <a:pt x="1259" y="237"/>
                </a:lnTo>
                <a:lnTo>
                  <a:pt x="1261" y="241"/>
                </a:lnTo>
                <a:lnTo>
                  <a:pt x="1266" y="245"/>
                </a:lnTo>
                <a:lnTo>
                  <a:pt x="1268" y="250"/>
                </a:lnTo>
                <a:lnTo>
                  <a:pt x="1270" y="252"/>
                </a:lnTo>
                <a:lnTo>
                  <a:pt x="1272" y="252"/>
                </a:lnTo>
                <a:lnTo>
                  <a:pt x="1272" y="254"/>
                </a:lnTo>
                <a:lnTo>
                  <a:pt x="1274" y="256"/>
                </a:lnTo>
                <a:lnTo>
                  <a:pt x="1274" y="258"/>
                </a:lnTo>
                <a:lnTo>
                  <a:pt x="1274" y="258"/>
                </a:lnTo>
                <a:lnTo>
                  <a:pt x="1274" y="260"/>
                </a:lnTo>
                <a:lnTo>
                  <a:pt x="1270" y="264"/>
                </a:lnTo>
                <a:lnTo>
                  <a:pt x="1270" y="266"/>
                </a:lnTo>
                <a:lnTo>
                  <a:pt x="1268" y="266"/>
                </a:lnTo>
                <a:lnTo>
                  <a:pt x="1268" y="266"/>
                </a:lnTo>
                <a:lnTo>
                  <a:pt x="1270" y="269"/>
                </a:lnTo>
                <a:lnTo>
                  <a:pt x="1270" y="271"/>
                </a:lnTo>
                <a:lnTo>
                  <a:pt x="1270" y="271"/>
                </a:lnTo>
                <a:lnTo>
                  <a:pt x="1272" y="273"/>
                </a:lnTo>
                <a:lnTo>
                  <a:pt x="1274" y="273"/>
                </a:lnTo>
                <a:lnTo>
                  <a:pt x="1274" y="275"/>
                </a:lnTo>
                <a:lnTo>
                  <a:pt x="1272" y="275"/>
                </a:lnTo>
                <a:lnTo>
                  <a:pt x="1272" y="275"/>
                </a:lnTo>
                <a:lnTo>
                  <a:pt x="1274" y="279"/>
                </a:lnTo>
                <a:lnTo>
                  <a:pt x="1276" y="283"/>
                </a:lnTo>
                <a:lnTo>
                  <a:pt x="1276" y="285"/>
                </a:lnTo>
                <a:lnTo>
                  <a:pt x="1280" y="285"/>
                </a:lnTo>
                <a:lnTo>
                  <a:pt x="1282" y="287"/>
                </a:lnTo>
                <a:lnTo>
                  <a:pt x="1282" y="287"/>
                </a:lnTo>
                <a:lnTo>
                  <a:pt x="1284" y="287"/>
                </a:lnTo>
                <a:lnTo>
                  <a:pt x="1287" y="287"/>
                </a:lnTo>
                <a:lnTo>
                  <a:pt x="1287" y="287"/>
                </a:lnTo>
                <a:lnTo>
                  <a:pt x="1287" y="285"/>
                </a:lnTo>
                <a:lnTo>
                  <a:pt x="1287" y="285"/>
                </a:lnTo>
                <a:lnTo>
                  <a:pt x="1291" y="283"/>
                </a:lnTo>
                <a:lnTo>
                  <a:pt x="1291" y="283"/>
                </a:lnTo>
                <a:lnTo>
                  <a:pt x="1291" y="285"/>
                </a:lnTo>
                <a:lnTo>
                  <a:pt x="1291" y="285"/>
                </a:lnTo>
                <a:lnTo>
                  <a:pt x="1293" y="285"/>
                </a:lnTo>
                <a:lnTo>
                  <a:pt x="1295" y="287"/>
                </a:lnTo>
                <a:lnTo>
                  <a:pt x="1299" y="287"/>
                </a:lnTo>
                <a:lnTo>
                  <a:pt x="1303" y="289"/>
                </a:lnTo>
                <a:lnTo>
                  <a:pt x="1305" y="289"/>
                </a:lnTo>
                <a:close/>
                <a:moveTo>
                  <a:pt x="1307" y="208"/>
                </a:moveTo>
                <a:lnTo>
                  <a:pt x="1307" y="206"/>
                </a:lnTo>
                <a:lnTo>
                  <a:pt x="1305" y="204"/>
                </a:lnTo>
                <a:lnTo>
                  <a:pt x="1301" y="199"/>
                </a:lnTo>
                <a:lnTo>
                  <a:pt x="1297" y="199"/>
                </a:lnTo>
                <a:lnTo>
                  <a:pt x="1295" y="199"/>
                </a:lnTo>
                <a:lnTo>
                  <a:pt x="1291" y="199"/>
                </a:lnTo>
                <a:lnTo>
                  <a:pt x="1289" y="199"/>
                </a:lnTo>
                <a:lnTo>
                  <a:pt x="1289" y="199"/>
                </a:lnTo>
                <a:lnTo>
                  <a:pt x="1287" y="199"/>
                </a:lnTo>
                <a:lnTo>
                  <a:pt x="1287" y="201"/>
                </a:lnTo>
                <a:lnTo>
                  <a:pt x="1287" y="204"/>
                </a:lnTo>
                <a:lnTo>
                  <a:pt x="1287" y="206"/>
                </a:lnTo>
                <a:lnTo>
                  <a:pt x="1287" y="206"/>
                </a:lnTo>
                <a:lnTo>
                  <a:pt x="1289" y="208"/>
                </a:lnTo>
                <a:lnTo>
                  <a:pt x="1301" y="212"/>
                </a:lnTo>
                <a:lnTo>
                  <a:pt x="1303" y="212"/>
                </a:lnTo>
                <a:lnTo>
                  <a:pt x="1305" y="210"/>
                </a:lnTo>
                <a:lnTo>
                  <a:pt x="1307" y="210"/>
                </a:lnTo>
                <a:lnTo>
                  <a:pt x="1307" y="210"/>
                </a:lnTo>
                <a:lnTo>
                  <a:pt x="1307" y="208"/>
                </a:lnTo>
                <a:lnTo>
                  <a:pt x="1307" y="208"/>
                </a:lnTo>
                <a:close/>
                <a:moveTo>
                  <a:pt x="1307" y="227"/>
                </a:moveTo>
                <a:lnTo>
                  <a:pt x="1307" y="227"/>
                </a:lnTo>
                <a:lnTo>
                  <a:pt x="1307" y="227"/>
                </a:lnTo>
                <a:lnTo>
                  <a:pt x="1307" y="224"/>
                </a:lnTo>
                <a:lnTo>
                  <a:pt x="1307" y="224"/>
                </a:lnTo>
                <a:lnTo>
                  <a:pt x="1305" y="222"/>
                </a:lnTo>
                <a:lnTo>
                  <a:pt x="1301" y="222"/>
                </a:lnTo>
                <a:lnTo>
                  <a:pt x="1297" y="224"/>
                </a:lnTo>
                <a:lnTo>
                  <a:pt x="1297" y="224"/>
                </a:lnTo>
                <a:lnTo>
                  <a:pt x="1295" y="227"/>
                </a:lnTo>
                <a:lnTo>
                  <a:pt x="1295" y="227"/>
                </a:lnTo>
                <a:lnTo>
                  <a:pt x="1297" y="229"/>
                </a:lnTo>
                <a:lnTo>
                  <a:pt x="1299" y="231"/>
                </a:lnTo>
                <a:lnTo>
                  <a:pt x="1301" y="233"/>
                </a:lnTo>
                <a:lnTo>
                  <a:pt x="1303" y="233"/>
                </a:lnTo>
                <a:lnTo>
                  <a:pt x="1303" y="233"/>
                </a:lnTo>
                <a:lnTo>
                  <a:pt x="1305" y="233"/>
                </a:lnTo>
                <a:lnTo>
                  <a:pt x="1307" y="233"/>
                </a:lnTo>
                <a:lnTo>
                  <a:pt x="1307" y="233"/>
                </a:lnTo>
                <a:lnTo>
                  <a:pt x="1307" y="233"/>
                </a:lnTo>
                <a:lnTo>
                  <a:pt x="1307" y="233"/>
                </a:lnTo>
                <a:lnTo>
                  <a:pt x="1307" y="231"/>
                </a:lnTo>
                <a:lnTo>
                  <a:pt x="1307" y="231"/>
                </a:lnTo>
                <a:lnTo>
                  <a:pt x="1307" y="229"/>
                </a:lnTo>
                <a:lnTo>
                  <a:pt x="1307" y="229"/>
                </a:lnTo>
                <a:lnTo>
                  <a:pt x="1307" y="227"/>
                </a:lnTo>
                <a:close/>
                <a:moveTo>
                  <a:pt x="832" y="243"/>
                </a:moveTo>
                <a:lnTo>
                  <a:pt x="832" y="243"/>
                </a:lnTo>
                <a:lnTo>
                  <a:pt x="832" y="243"/>
                </a:lnTo>
                <a:lnTo>
                  <a:pt x="832" y="243"/>
                </a:lnTo>
                <a:lnTo>
                  <a:pt x="832" y="245"/>
                </a:lnTo>
                <a:lnTo>
                  <a:pt x="832" y="245"/>
                </a:lnTo>
                <a:lnTo>
                  <a:pt x="832" y="245"/>
                </a:lnTo>
                <a:lnTo>
                  <a:pt x="832" y="248"/>
                </a:lnTo>
                <a:lnTo>
                  <a:pt x="832" y="248"/>
                </a:lnTo>
                <a:lnTo>
                  <a:pt x="832" y="248"/>
                </a:lnTo>
                <a:lnTo>
                  <a:pt x="832" y="250"/>
                </a:lnTo>
                <a:lnTo>
                  <a:pt x="832" y="250"/>
                </a:lnTo>
                <a:lnTo>
                  <a:pt x="834" y="250"/>
                </a:lnTo>
                <a:lnTo>
                  <a:pt x="836" y="250"/>
                </a:lnTo>
                <a:lnTo>
                  <a:pt x="840" y="248"/>
                </a:lnTo>
                <a:lnTo>
                  <a:pt x="842" y="248"/>
                </a:lnTo>
                <a:lnTo>
                  <a:pt x="844" y="248"/>
                </a:lnTo>
                <a:lnTo>
                  <a:pt x="849" y="250"/>
                </a:lnTo>
                <a:lnTo>
                  <a:pt x="851" y="250"/>
                </a:lnTo>
                <a:lnTo>
                  <a:pt x="851" y="250"/>
                </a:lnTo>
                <a:lnTo>
                  <a:pt x="855" y="248"/>
                </a:lnTo>
                <a:lnTo>
                  <a:pt x="857" y="243"/>
                </a:lnTo>
                <a:lnTo>
                  <a:pt x="857" y="243"/>
                </a:lnTo>
                <a:lnTo>
                  <a:pt x="857" y="243"/>
                </a:lnTo>
                <a:lnTo>
                  <a:pt x="859" y="243"/>
                </a:lnTo>
                <a:lnTo>
                  <a:pt x="859" y="243"/>
                </a:lnTo>
                <a:lnTo>
                  <a:pt x="859" y="248"/>
                </a:lnTo>
                <a:lnTo>
                  <a:pt x="861" y="248"/>
                </a:lnTo>
                <a:lnTo>
                  <a:pt x="861" y="250"/>
                </a:lnTo>
                <a:lnTo>
                  <a:pt x="863" y="252"/>
                </a:lnTo>
                <a:lnTo>
                  <a:pt x="863" y="254"/>
                </a:lnTo>
                <a:lnTo>
                  <a:pt x="863" y="254"/>
                </a:lnTo>
                <a:lnTo>
                  <a:pt x="867" y="252"/>
                </a:lnTo>
                <a:lnTo>
                  <a:pt x="870" y="252"/>
                </a:lnTo>
                <a:lnTo>
                  <a:pt x="874" y="250"/>
                </a:lnTo>
                <a:lnTo>
                  <a:pt x="874" y="250"/>
                </a:lnTo>
                <a:lnTo>
                  <a:pt x="876" y="250"/>
                </a:lnTo>
                <a:lnTo>
                  <a:pt x="876" y="250"/>
                </a:lnTo>
                <a:lnTo>
                  <a:pt x="876" y="248"/>
                </a:lnTo>
                <a:lnTo>
                  <a:pt x="876" y="248"/>
                </a:lnTo>
                <a:lnTo>
                  <a:pt x="876" y="248"/>
                </a:lnTo>
                <a:lnTo>
                  <a:pt x="874" y="245"/>
                </a:lnTo>
                <a:lnTo>
                  <a:pt x="874" y="245"/>
                </a:lnTo>
                <a:lnTo>
                  <a:pt x="874" y="243"/>
                </a:lnTo>
                <a:lnTo>
                  <a:pt x="874" y="243"/>
                </a:lnTo>
                <a:lnTo>
                  <a:pt x="874" y="241"/>
                </a:lnTo>
                <a:lnTo>
                  <a:pt x="874" y="239"/>
                </a:lnTo>
                <a:lnTo>
                  <a:pt x="876" y="239"/>
                </a:lnTo>
                <a:lnTo>
                  <a:pt x="876" y="239"/>
                </a:lnTo>
                <a:lnTo>
                  <a:pt x="876" y="239"/>
                </a:lnTo>
                <a:lnTo>
                  <a:pt x="878" y="239"/>
                </a:lnTo>
                <a:lnTo>
                  <a:pt x="878" y="241"/>
                </a:lnTo>
                <a:lnTo>
                  <a:pt x="880" y="243"/>
                </a:lnTo>
                <a:lnTo>
                  <a:pt x="882" y="245"/>
                </a:lnTo>
                <a:lnTo>
                  <a:pt x="882" y="245"/>
                </a:lnTo>
                <a:lnTo>
                  <a:pt x="884" y="243"/>
                </a:lnTo>
                <a:lnTo>
                  <a:pt x="884" y="243"/>
                </a:lnTo>
                <a:lnTo>
                  <a:pt x="886" y="241"/>
                </a:lnTo>
                <a:lnTo>
                  <a:pt x="886" y="239"/>
                </a:lnTo>
                <a:lnTo>
                  <a:pt x="888" y="239"/>
                </a:lnTo>
                <a:lnTo>
                  <a:pt x="888" y="237"/>
                </a:lnTo>
                <a:lnTo>
                  <a:pt x="888" y="235"/>
                </a:lnTo>
                <a:lnTo>
                  <a:pt x="886" y="235"/>
                </a:lnTo>
                <a:lnTo>
                  <a:pt x="886" y="233"/>
                </a:lnTo>
                <a:lnTo>
                  <a:pt x="886" y="233"/>
                </a:lnTo>
                <a:lnTo>
                  <a:pt x="888" y="233"/>
                </a:lnTo>
                <a:lnTo>
                  <a:pt x="891" y="233"/>
                </a:lnTo>
                <a:lnTo>
                  <a:pt x="891" y="233"/>
                </a:lnTo>
                <a:lnTo>
                  <a:pt x="893" y="231"/>
                </a:lnTo>
                <a:lnTo>
                  <a:pt x="893" y="229"/>
                </a:lnTo>
                <a:lnTo>
                  <a:pt x="893" y="227"/>
                </a:lnTo>
                <a:lnTo>
                  <a:pt x="895" y="227"/>
                </a:lnTo>
                <a:lnTo>
                  <a:pt x="895" y="227"/>
                </a:lnTo>
                <a:lnTo>
                  <a:pt x="897" y="224"/>
                </a:lnTo>
                <a:lnTo>
                  <a:pt x="901" y="224"/>
                </a:lnTo>
                <a:lnTo>
                  <a:pt x="901" y="224"/>
                </a:lnTo>
                <a:lnTo>
                  <a:pt x="901" y="224"/>
                </a:lnTo>
                <a:lnTo>
                  <a:pt x="901" y="227"/>
                </a:lnTo>
                <a:lnTo>
                  <a:pt x="899" y="229"/>
                </a:lnTo>
                <a:lnTo>
                  <a:pt x="899" y="231"/>
                </a:lnTo>
                <a:lnTo>
                  <a:pt x="899" y="233"/>
                </a:lnTo>
                <a:lnTo>
                  <a:pt x="899" y="235"/>
                </a:lnTo>
                <a:lnTo>
                  <a:pt x="899" y="237"/>
                </a:lnTo>
                <a:lnTo>
                  <a:pt x="901" y="237"/>
                </a:lnTo>
                <a:lnTo>
                  <a:pt x="903" y="239"/>
                </a:lnTo>
                <a:lnTo>
                  <a:pt x="905" y="239"/>
                </a:lnTo>
                <a:lnTo>
                  <a:pt x="907" y="239"/>
                </a:lnTo>
                <a:lnTo>
                  <a:pt x="909" y="239"/>
                </a:lnTo>
                <a:lnTo>
                  <a:pt x="911" y="239"/>
                </a:lnTo>
                <a:lnTo>
                  <a:pt x="911" y="239"/>
                </a:lnTo>
                <a:lnTo>
                  <a:pt x="911" y="237"/>
                </a:lnTo>
                <a:lnTo>
                  <a:pt x="911" y="237"/>
                </a:lnTo>
                <a:lnTo>
                  <a:pt x="914" y="235"/>
                </a:lnTo>
                <a:lnTo>
                  <a:pt x="911" y="233"/>
                </a:lnTo>
                <a:lnTo>
                  <a:pt x="914" y="233"/>
                </a:lnTo>
                <a:lnTo>
                  <a:pt x="920" y="231"/>
                </a:lnTo>
                <a:lnTo>
                  <a:pt x="924" y="231"/>
                </a:lnTo>
                <a:lnTo>
                  <a:pt x="926" y="229"/>
                </a:lnTo>
                <a:lnTo>
                  <a:pt x="928" y="229"/>
                </a:lnTo>
                <a:lnTo>
                  <a:pt x="928" y="227"/>
                </a:lnTo>
                <a:lnTo>
                  <a:pt x="928" y="227"/>
                </a:lnTo>
                <a:lnTo>
                  <a:pt x="926" y="224"/>
                </a:lnTo>
                <a:lnTo>
                  <a:pt x="924" y="222"/>
                </a:lnTo>
                <a:lnTo>
                  <a:pt x="924" y="222"/>
                </a:lnTo>
                <a:lnTo>
                  <a:pt x="924" y="220"/>
                </a:lnTo>
                <a:lnTo>
                  <a:pt x="926" y="220"/>
                </a:lnTo>
                <a:lnTo>
                  <a:pt x="928" y="220"/>
                </a:lnTo>
                <a:lnTo>
                  <a:pt x="930" y="220"/>
                </a:lnTo>
                <a:lnTo>
                  <a:pt x="928" y="220"/>
                </a:lnTo>
                <a:lnTo>
                  <a:pt x="926" y="218"/>
                </a:lnTo>
                <a:lnTo>
                  <a:pt x="924" y="216"/>
                </a:lnTo>
                <a:lnTo>
                  <a:pt x="922" y="214"/>
                </a:lnTo>
                <a:lnTo>
                  <a:pt x="924" y="214"/>
                </a:lnTo>
                <a:lnTo>
                  <a:pt x="932" y="210"/>
                </a:lnTo>
                <a:lnTo>
                  <a:pt x="935" y="210"/>
                </a:lnTo>
                <a:lnTo>
                  <a:pt x="935" y="210"/>
                </a:lnTo>
                <a:lnTo>
                  <a:pt x="935" y="208"/>
                </a:lnTo>
                <a:lnTo>
                  <a:pt x="935" y="208"/>
                </a:lnTo>
                <a:lnTo>
                  <a:pt x="926" y="204"/>
                </a:lnTo>
                <a:lnTo>
                  <a:pt x="924" y="204"/>
                </a:lnTo>
                <a:lnTo>
                  <a:pt x="922" y="201"/>
                </a:lnTo>
                <a:lnTo>
                  <a:pt x="920" y="201"/>
                </a:lnTo>
                <a:lnTo>
                  <a:pt x="916" y="201"/>
                </a:lnTo>
                <a:lnTo>
                  <a:pt x="914" y="204"/>
                </a:lnTo>
                <a:lnTo>
                  <a:pt x="911" y="204"/>
                </a:lnTo>
                <a:lnTo>
                  <a:pt x="911" y="206"/>
                </a:lnTo>
                <a:lnTo>
                  <a:pt x="911" y="206"/>
                </a:lnTo>
                <a:lnTo>
                  <a:pt x="916" y="206"/>
                </a:lnTo>
                <a:lnTo>
                  <a:pt x="918" y="208"/>
                </a:lnTo>
                <a:lnTo>
                  <a:pt x="916" y="208"/>
                </a:lnTo>
                <a:lnTo>
                  <a:pt x="916" y="208"/>
                </a:lnTo>
                <a:lnTo>
                  <a:pt x="911" y="208"/>
                </a:lnTo>
                <a:lnTo>
                  <a:pt x="911" y="208"/>
                </a:lnTo>
                <a:lnTo>
                  <a:pt x="909" y="208"/>
                </a:lnTo>
                <a:lnTo>
                  <a:pt x="909" y="210"/>
                </a:lnTo>
                <a:lnTo>
                  <a:pt x="907" y="210"/>
                </a:lnTo>
                <a:lnTo>
                  <a:pt x="899" y="208"/>
                </a:lnTo>
                <a:lnTo>
                  <a:pt x="886" y="208"/>
                </a:lnTo>
                <a:lnTo>
                  <a:pt x="882" y="210"/>
                </a:lnTo>
                <a:lnTo>
                  <a:pt x="880" y="212"/>
                </a:lnTo>
                <a:lnTo>
                  <a:pt x="876" y="214"/>
                </a:lnTo>
                <a:lnTo>
                  <a:pt x="872" y="216"/>
                </a:lnTo>
                <a:lnTo>
                  <a:pt x="865" y="220"/>
                </a:lnTo>
                <a:lnTo>
                  <a:pt x="865" y="220"/>
                </a:lnTo>
                <a:lnTo>
                  <a:pt x="863" y="222"/>
                </a:lnTo>
                <a:lnTo>
                  <a:pt x="863" y="224"/>
                </a:lnTo>
                <a:lnTo>
                  <a:pt x="861" y="224"/>
                </a:lnTo>
                <a:lnTo>
                  <a:pt x="855" y="229"/>
                </a:lnTo>
                <a:lnTo>
                  <a:pt x="853" y="229"/>
                </a:lnTo>
                <a:lnTo>
                  <a:pt x="853" y="231"/>
                </a:lnTo>
                <a:lnTo>
                  <a:pt x="847" y="235"/>
                </a:lnTo>
                <a:lnTo>
                  <a:pt x="847" y="235"/>
                </a:lnTo>
                <a:lnTo>
                  <a:pt x="834" y="237"/>
                </a:lnTo>
                <a:lnTo>
                  <a:pt x="834" y="237"/>
                </a:lnTo>
                <a:lnTo>
                  <a:pt x="832" y="237"/>
                </a:lnTo>
                <a:lnTo>
                  <a:pt x="830" y="241"/>
                </a:lnTo>
                <a:lnTo>
                  <a:pt x="828" y="243"/>
                </a:lnTo>
                <a:lnTo>
                  <a:pt x="828" y="243"/>
                </a:lnTo>
                <a:lnTo>
                  <a:pt x="830" y="243"/>
                </a:lnTo>
                <a:lnTo>
                  <a:pt x="832" y="243"/>
                </a:lnTo>
                <a:close/>
                <a:moveTo>
                  <a:pt x="947" y="195"/>
                </a:moveTo>
                <a:lnTo>
                  <a:pt x="951" y="197"/>
                </a:lnTo>
                <a:lnTo>
                  <a:pt x="955" y="197"/>
                </a:lnTo>
                <a:lnTo>
                  <a:pt x="958" y="195"/>
                </a:lnTo>
                <a:lnTo>
                  <a:pt x="960" y="195"/>
                </a:lnTo>
                <a:lnTo>
                  <a:pt x="962" y="193"/>
                </a:lnTo>
                <a:lnTo>
                  <a:pt x="962" y="193"/>
                </a:lnTo>
                <a:lnTo>
                  <a:pt x="960" y="191"/>
                </a:lnTo>
                <a:lnTo>
                  <a:pt x="960" y="191"/>
                </a:lnTo>
                <a:lnTo>
                  <a:pt x="960" y="191"/>
                </a:lnTo>
                <a:lnTo>
                  <a:pt x="958" y="191"/>
                </a:lnTo>
                <a:lnTo>
                  <a:pt x="955" y="189"/>
                </a:lnTo>
                <a:lnTo>
                  <a:pt x="953" y="189"/>
                </a:lnTo>
                <a:lnTo>
                  <a:pt x="951" y="187"/>
                </a:lnTo>
                <a:lnTo>
                  <a:pt x="951" y="187"/>
                </a:lnTo>
                <a:lnTo>
                  <a:pt x="951" y="187"/>
                </a:lnTo>
                <a:lnTo>
                  <a:pt x="951" y="185"/>
                </a:lnTo>
                <a:lnTo>
                  <a:pt x="947" y="187"/>
                </a:lnTo>
                <a:lnTo>
                  <a:pt x="945" y="187"/>
                </a:lnTo>
                <a:lnTo>
                  <a:pt x="945" y="189"/>
                </a:lnTo>
                <a:lnTo>
                  <a:pt x="943" y="189"/>
                </a:lnTo>
                <a:lnTo>
                  <a:pt x="941" y="189"/>
                </a:lnTo>
                <a:lnTo>
                  <a:pt x="943" y="191"/>
                </a:lnTo>
                <a:lnTo>
                  <a:pt x="947" y="195"/>
                </a:lnTo>
                <a:close/>
                <a:moveTo>
                  <a:pt x="958" y="222"/>
                </a:moveTo>
                <a:lnTo>
                  <a:pt x="949" y="222"/>
                </a:lnTo>
                <a:lnTo>
                  <a:pt x="947" y="222"/>
                </a:lnTo>
                <a:lnTo>
                  <a:pt x="945" y="224"/>
                </a:lnTo>
                <a:lnTo>
                  <a:pt x="945" y="224"/>
                </a:lnTo>
                <a:lnTo>
                  <a:pt x="945" y="227"/>
                </a:lnTo>
                <a:lnTo>
                  <a:pt x="960" y="227"/>
                </a:lnTo>
                <a:lnTo>
                  <a:pt x="962" y="227"/>
                </a:lnTo>
                <a:lnTo>
                  <a:pt x="964" y="224"/>
                </a:lnTo>
                <a:lnTo>
                  <a:pt x="964" y="224"/>
                </a:lnTo>
                <a:lnTo>
                  <a:pt x="962" y="222"/>
                </a:lnTo>
                <a:lnTo>
                  <a:pt x="960" y="222"/>
                </a:lnTo>
                <a:lnTo>
                  <a:pt x="958" y="222"/>
                </a:lnTo>
                <a:close/>
                <a:moveTo>
                  <a:pt x="851" y="254"/>
                </a:moveTo>
                <a:lnTo>
                  <a:pt x="851" y="256"/>
                </a:lnTo>
                <a:lnTo>
                  <a:pt x="853" y="256"/>
                </a:lnTo>
                <a:lnTo>
                  <a:pt x="853" y="256"/>
                </a:lnTo>
                <a:lnTo>
                  <a:pt x="855" y="256"/>
                </a:lnTo>
                <a:lnTo>
                  <a:pt x="855" y="254"/>
                </a:lnTo>
                <a:lnTo>
                  <a:pt x="855" y="254"/>
                </a:lnTo>
                <a:lnTo>
                  <a:pt x="857" y="252"/>
                </a:lnTo>
                <a:lnTo>
                  <a:pt x="857" y="252"/>
                </a:lnTo>
                <a:lnTo>
                  <a:pt x="857" y="250"/>
                </a:lnTo>
                <a:lnTo>
                  <a:pt x="857" y="250"/>
                </a:lnTo>
                <a:lnTo>
                  <a:pt x="855" y="250"/>
                </a:lnTo>
                <a:lnTo>
                  <a:pt x="855" y="252"/>
                </a:lnTo>
                <a:lnTo>
                  <a:pt x="855" y="252"/>
                </a:lnTo>
                <a:lnTo>
                  <a:pt x="855" y="252"/>
                </a:lnTo>
                <a:lnTo>
                  <a:pt x="855" y="252"/>
                </a:lnTo>
                <a:lnTo>
                  <a:pt x="851" y="254"/>
                </a:lnTo>
                <a:close/>
                <a:moveTo>
                  <a:pt x="905" y="245"/>
                </a:moveTo>
                <a:lnTo>
                  <a:pt x="903" y="245"/>
                </a:lnTo>
                <a:lnTo>
                  <a:pt x="901" y="245"/>
                </a:lnTo>
                <a:lnTo>
                  <a:pt x="899" y="245"/>
                </a:lnTo>
                <a:lnTo>
                  <a:pt x="897" y="248"/>
                </a:lnTo>
                <a:lnTo>
                  <a:pt x="893" y="250"/>
                </a:lnTo>
                <a:lnTo>
                  <a:pt x="888" y="252"/>
                </a:lnTo>
                <a:lnTo>
                  <a:pt x="884" y="256"/>
                </a:lnTo>
                <a:lnTo>
                  <a:pt x="880" y="258"/>
                </a:lnTo>
                <a:lnTo>
                  <a:pt x="880" y="258"/>
                </a:lnTo>
                <a:lnTo>
                  <a:pt x="878" y="260"/>
                </a:lnTo>
                <a:lnTo>
                  <a:pt x="878" y="260"/>
                </a:lnTo>
                <a:lnTo>
                  <a:pt x="880" y="260"/>
                </a:lnTo>
                <a:lnTo>
                  <a:pt x="882" y="260"/>
                </a:lnTo>
                <a:lnTo>
                  <a:pt x="886" y="262"/>
                </a:lnTo>
                <a:lnTo>
                  <a:pt x="888" y="262"/>
                </a:lnTo>
                <a:lnTo>
                  <a:pt x="893" y="260"/>
                </a:lnTo>
                <a:lnTo>
                  <a:pt x="895" y="260"/>
                </a:lnTo>
                <a:lnTo>
                  <a:pt x="899" y="254"/>
                </a:lnTo>
                <a:lnTo>
                  <a:pt x="903" y="250"/>
                </a:lnTo>
                <a:lnTo>
                  <a:pt x="903" y="250"/>
                </a:lnTo>
                <a:lnTo>
                  <a:pt x="905" y="245"/>
                </a:lnTo>
                <a:lnTo>
                  <a:pt x="905" y="245"/>
                </a:lnTo>
                <a:close/>
                <a:moveTo>
                  <a:pt x="1219" y="289"/>
                </a:moveTo>
                <a:lnTo>
                  <a:pt x="1226" y="292"/>
                </a:lnTo>
                <a:lnTo>
                  <a:pt x="1226" y="292"/>
                </a:lnTo>
                <a:lnTo>
                  <a:pt x="1228" y="292"/>
                </a:lnTo>
                <a:lnTo>
                  <a:pt x="1228" y="292"/>
                </a:lnTo>
                <a:lnTo>
                  <a:pt x="1228" y="289"/>
                </a:lnTo>
                <a:lnTo>
                  <a:pt x="1226" y="289"/>
                </a:lnTo>
                <a:lnTo>
                  <a:pt x="1224" y="287"/>
                </a:lnTo>
                <a:lnTo>
                  <a:pt x="1222" y="287"/>
                </a:lnTo>
                <a:lnTo>
                  <a:pt x="1222" y="287"/>
                </a:lnTo>
                <a:lnTo>
                  <a:pt x="1219" y="289"/>
                </a:lnTo>
                <a:lnTo>
                  <a:pt x="1219" y="289"/>
                </a:lnTo>
                <a:lnTo>
                  <a:pt x="1219" y="289"/>
                </a:lnTo>
                <a:lnTo>
                  <a:pt x="1219" y="289"/>
                </a:lnTo>
                <a:close/>
                <a:moveTo>
                  <a:pt x="958" y="241"/>
                </a:moveTo>
                <a:lnTo>
                  <a:pt x="955" y="239"/>
                </a:lnTo>
                <a:lnTo>
                  <a:pt x="955" y="239"/>
                </a:lnTo>
                <a:lnTo>
                  <a:pt x="955" y="237"/>
                </a:lnTo>
                <a:lnTo>
                  <a:pt x="955" y="237"/>
                </a:lnTo>
                <a:lnTo>
                  <a:pt x="953" y="235"/>
                </a:lnTo>
                <a:lnTo>
                  <a:pt x="953" y="235"/>
                </a:lnTo>
                <a:lnTo>
                  <a:pt x="951" y="235"/>
                </a:lnTo>
                <a:lnTo>
                  <a:pt x="949" y="233"/>
                </a:lnTo>
                <a:lnTo>
                  <a:pt x="945" y="233"/>
                </a:lnTo>
                <a:lnTo>
                  <a:pt x="941" y="233"/>
                </a:lnTo>
                <a:lnTo>
                  <a:pt x="932" y="235"/>
                </a:lnTo>
                <a:lnTo>
                  <a:pt x="930" y="237"/>
                </a:lnTo>
                <a:lnTo>
                  <a:pt x="930" y="239"/>
                </a:lnTo>
                <a:lnTo>
                  <a:pt x="930" y="239"/>
                </a:lnTo>
                <a:lnTo>
                  <a:pt x="930" y="241"/>
                </a:lnTo>
                <a:lnTo>
                  <a:pt x="930" y="241"/>
                </a:lnTo>
                <a:lnTo>
                  <a:pt x="932" y="241"/>
                </a:lnTo>
                <a:lnTo>
                  <a:pt x="941" y="241"/>
                </a:lnTo>
                <a:lnTo>
                  <a:pt x="943" y="243"/>
                </a:lnTo>
                <a:lnTo>
                  <a:pt x="945" y="243"/>
                </a:lnTo>
                <a:lnTo>
                  <a:pt x="943" y="243"/>
                </a:lnTo>
                <a:lnTo>
                  <a:pt x="930" y="243"/>
                </a:lnTo>
                <a:lnTo>
                  <a:pt x="926" y="241"/>
                </a:lnTo>
                <a:lnTo>
                  <a:pt x="924" y="243"/>
                </a:lnTo>
                <a:lnTo>
                  <a:pt x="920" y="243"/>
                </a:lnTo>
                <a:lnTo>
                  <a:pt x="918" y="245"/>
                </a:lnTo>
                <a:lnTo>
                  <a:pt x="918" y="245"/>
                </a:lnTo>
                <a:lnTo>
                  <a:pt x="920" y="248"/>
                </a:lnTo>
                <a:lnTo>
                  <a:pt x="918" y="248"/>
                </a:lnTo>
                <a:lnTo>
                  <a:pt x="918" y="250"/>
                </a:lnTo>
                <a:lnTo>
                  <a:pt x="918" y="250"/>
                </a:lnTo>
                <a:lnTo>
                  <a:pt x="920" y="252"/>
                </a:lnTo>
                <a:lnTo>
                  <a:pt x="922" y="252"/>
                </a:lnTo>
                <a:lnTo>
                  <a:pt x="932" y="252"/>
                </a:lnTo>
                <a:lnTo>
                  <a:pt x="941" y="252"/>
                </a:lnTo>
                <a:lnTo>
                  <a:pt x="939" y="252"/>
                </a:lnTo>
                <a:lnTo>
                  <a:pt x="935" y="254"/>
                </a:lnTo>
                <a:lnTo>
                  <a:pt x="930" y="254"/>
                </a:lnTo>
                <a:lnTo>
                  <a:pt x="922" y="254"/>
                </a:lnTo>
                <a:lnTo>
                  <a:pt x="916" y="256"/>
                </a:lnTo>
                <a:lnTo>
                  <a:pt x="914" y="256"/>
                </a:lnTo>
                <a:lnTo>
                  <a:pt x="911" y="256"/>
                </a:lnTo>
                <a:lnTo>
                  <a:pt x="909" y="258"/>
                </a:lnTo>
                <a:lnTo>
                  <a:pt x="911" y="260"/>
                </a:lnTo>
                <a:lnTo>
                  <a:pt x="911" y="260"/>
                </a:lnTo>
                <a:lnTo>
                  <a:pt x="922" y="260"/>
                </a:lnTo>
                <a:lnTo>
                  <a:pt x="926" y="260"/>
                </a:lnTo>
                <a:lnTo>
                  <a:pt x="941" y="256"/>
                </a:lnTo>
                <a:lnTo>
                  <a:pt x="941" y="258"/>
                </a:lnTo>
                <a:lnTo>
                  <a:pt x="939" y="258"/>
                </a:lnTo>
                <a:lnTo>
                  <a:pt x="939" y="258"/>
                </a:lnTo>
                <a:lnTo>
                  <a:pt x="937" y="260"/>
                </a:lnTo>
                <a:lnTo>
                  <a:pt x="926" y="262"/>
                </a:lnTo>
                <a:lnTo>
                  <a:pt x="924" y="264"/>
                </a:lnTo>
                <a:lnTo>
                  <a:pt x="914" y="264"/>
                </a:lnTo>
                <a:lnTo>
                  <a:pt x="911" y="264"/>
                </a:lnTo>
                <a:lnTo>
                  <a:pt x="909" y="264"/>
                </a:lnTo>
                <a:lnTo>
                  <a:pt x="907" y="264"/>
                </a:lnTo>
                <a:lnTo>
                  <a:pt x="907" y="264"/>
                </a:lnTo>
                <a:lnTo>
                  <a:pt x="905" y="266"/>
                </a:lnTo>
                <a:lnTo>
                  <a:pt x="905" y="269"/>
                </a:lnTo>
                <a:lnTo>
                  <a:pt x="903" y="269"/>
                </a:lnTo>
                <a:lnTo>
                  <a:pt x="903" y="269"/>
                </a:lnTo>
                <a:lnTo>
                  <a:pt x="905" y="271"/>
                </a:lnTo>
                <a:lnTo>
                  <a:pt x="905" y="271"/>
                </a:lnTo>
                <a:lnTo>
                  <a:pt x="914" y="273"/>
                </a:lnTo>
                <a:lnTo>
                  <a:pt x="916" y="273"/>
                </a:lnTo>
                <a:lnTo>
                  <a:pt x="920" y="273"/>
                </a:lnTo>
                <a:lnTo>
                  <a:pt x="926" y="277"/>
                </a:lnTo>
                <a:lnTo>
                  <a:pt x="930" y="279"/>
                </a:lnTo>
                <a:lnTo>
                  <a:pt x="932" y="279"/>
                </a:lnTo>
                <a:lnTo>
                  <a:pt x="932" y="277"/>
                </a:lnTo>
                <a:lnTo>
                  <a:pt x="932" y="275"/>
                </a:lnTo>
                <a:lnTo>
                  <a:pt x="935" y="275"/>
                </a:lnTo>
                <a:lnTo>
                  <a:pt x="935" y="275"/>
                </a:lnTo>
                <a:lnTo>
                  <a:pt x="937" y="275"/>
                </a:lnTo>
                <a:lnTo>
                  <a:pt x="937" y="275"/>
                </a:lnTo>
                <a:lnTo>
                  <a:pt x="937" y="275"/>
                </a:lnTo>
                <a:lnTo>
                  <a:pt x="939" y="277"/>
                </a:lnTo>
                <a:lnTo>
                  <a:pt x="941" y="277"/>
                </a:lnTo>
                <a:lnTo>
                  <a:pt x="941" y="277"/>
                </a:lnTo>
                <a:lnTo>
                  <a:pt x="941" y="277"/>
                </a:lnTo>
                <a:lnTo>
                  <a:pt x="943" y="277"/>
                </a:lnTo>
                <a:lnTo>
                  <a:pt x="949" y="275"/>
                </a:lnTo>
                <a:lnTo>
                  <a:pt x="951" y="273"/>
                </a:lnTo>
                <a:lnTo>
                  <a:pt x="951" y="273"/>
                </a:lnTo>
                <a:lnTo>
                  <a:pt x="949" y="271"/>
                </a:lnTo>
                <a:lnTo>
                  <a:pt x="949" y="269"/>
                </a:lnTo>
                <a:lnTo>
                  <a:pt x="949" y="269"/>
                </a:lnTo>
                <a:lnTo>
                  <a:pt x="949" y="269"/>
                </a:lnTo>
                <a:lnTo>
                  <a:pt x="951" y="271"/>
                </a:lnTo>
                <a:lnTo>
                  <a:pt x="953" y="271"/>
                </a:lnTo>
                <a:lnTo>
                  <a:pt x="953" y="269"/>
                </a:lnTo>
                <a:lnTo>
                  <a:pt x="955" y="266"/>
                </a:lnTo>
                <a:lnTo>
                  <a:pt x="955" y="264"/>
                </a:lnTo>
                <a:lnTo>
                  <a:pt x="955" y="264"/>
                </a:lnTo>
                <a:lnTo>
                  <a:pt x="955" y="264"/>
                </a:lnTo>
                <a:lnTo>
                  <a:pt x="958" y="266"/>
                </a:lnTo>
                <a:lnTo>
                  <a:pt x="958" y="266"/>
                </a:lnTo>
                <a:lnTo>
                  <a:pt x="962" y="266"/>
                </a:lnTo>
                <a:lnTo>
                  <a:pt x="964" y="264"/>
                </a:lnTo>
                <a:lnTo>
                  <a:pt x="964" y="266"/>
                </a:lnTo>
                <a:lnTo>
                  <a:pt x="960" y="269"/>
                </a:lnTo>
                <a:lnTo>
                  <a:pt x="960" y="269"/>
                </a:lnTo>
                <a:lnTo>
                  <a:pt x="958" y="271"/>
                </a:lnTo>
                <a:lnTo>
                  <a:pt x="958" y="271"/>
                </a:lnTo>
                <a:lnTo>
                  <a:pt x="958" y="273"/>
                </a:lnTo>
                <a:lnTo>
                  <a:pt x="958" y="273"/>
                </a:lnTo>
                <a:lnTo>
                  <a:pt x="958" y="275"/>
                </a:lnTo>
                <a:lnTo>
                  <a:pt x="960" y="275"/>
                </a:lnTo>
                <a:lnTo>
                  <a:pt x="960" y="275"/>
                </a:lnTo>
                <a:lnTo>
                  <a:pt x="966" y="275"/>
                </a:lnTo>
                <a:lnTo>
                  <a:pt x="972" y="275"/>
                </a:lnTo>
                <a:lnTo>
                  <a:pt x="972" y="275"/>
                </a:lnTo>
                <a:lnTo>
                  <a:pt x="974" y="273"/>
                </a:lnTo>
                <a:lnTo>
                  <a:pt x="974" y="273"/>
                </a:lnTo>
                <a:lnTo>
                  <a:pt x="976" y="271"/>
                </a:lnTo>
                <a:lnTo>
                  <a:pt x="976" y="271"/>
                </a:lnTo>
                <a:lnTo>
                  <a:pt x="979" y="271"/>
                </a:lnTo>
                <a:lnTo>
                  <a:pt x="981" y="273"/>
                </a:lnTo>
                <a:lnTo>
                  <a:pt x="983" y="273"/>
                </a:lnTo>
                <a:lnTo>
                  <a:pt x="985" y="273"/>
                </a:lnTo>
                <a:lnTo>
                  <a:pt x="989" y="273"/>
                </a:lnTo>
                <a:lnTo>
                  <a:pt x="991" y="273"/>
                </a:lnTo>
                <a:lnTo>
                  <a:pt x="993" y="273"/>
                </a:lnTo>
                <a:lnTo>
                  <a:pt x="997" y="271"/>
                </a:lnTo>
                <a:lnTo>
                  <a:pt x="997" y="271"/>
                </a:lnTo>
                <a:lnTo>
                  <a:pt x="999" y="271"/>
                </a:lnTo>
                <a:lnTo>
                  <a:pt x="999" y="271"/>
                </a:lnTo>
                <a:lnTo>
                  <a:pt x="995" y="273"/>
                </a:lnTo>
                <a:lnTo>
                  <a:pt x="993" y="275"/>
                </a:lnTo>
                <a:lnTo>
                  <a:pt x="989" y="277"/>
                </a:lnTo>
                <a:lnTo>
                  <a:pt x="989" y="277"/>
                </a:lnTo>
                <a:lnTo>
                  <a:pt x="985" y="277"/>
                </a:lnTo>
                <a:lnTo>
                  <a:pt x="983" y="277"/>
                </a:lnTo>
                <a:lnTo>
                  <a:pt x="976" y="277"/>
                </a:lnTo>
                <a:lnTo>
                  <a:pt x="972" y="279"/>
                </a:lnTo>
                <a:lnTo>
                  <a:pt x="966" y="281"/>
                </a:lnTo>
                <a:lnTo>
                  <a:pt x="958" y="283"/>
                </a:lnTo>
                <a:lnTo>
                  <a:pt x="953" y="283"/>
                </a:lnTo>
                <a:lnTo>
                  <a:pt x="951" y="285"/>
                </a:lnTo>
                <a:lnTo>
                  <a:pt x="951" y="287"/>
                </a:lnTo>
                <a:lnTo>
                  <a:pt x="951" y="289"/>
                </a:lnTo>
                <a:lnTo>
                  <a:pt x="953" y="289"/>
                </a:lnTo>
                <a:lnTo>
                  <a:pt x="958" y="292"/>
                </a:lnTo>
                <a:lnTo>
                  <a:pt x="962" y="294"/>
                </a:lnTo>
                <a:lnTo>
                  <a:pt x="964" y="294"/>
                </a:lnTo>
                <a:lnTo>
                  <a:pt x="970" y="294"/>
                </a:lnTo>
                <a:lnTo>
                  <a:pt x="979" y="294"/>
                </a:lnTo>
                <a:lnTo>
                  <a:pt x="989" y="292"/>
                </a:lnTo>
                <a:lnTo>
                  <a:pt x="995" y="289"/>
                </a:lnTo>
                <a:lnTo>
                  <a:pt x="999" y="287"/>
                </a:lnTo>
                <a:lnTo>
                  <a:pt x="1004" y="285"/>
                </a:lnTo>
                <a:lnTo>
                  <a:pt x="1006" y="285"/>
                </a:lnTo>
                <a:lnTo>
                  <a:pt x="1006" y="283"/>
                </a:lnTo>
                <a:lnTo>
                  <a:pt x="1008" y="283"/>
                </a:lnTo>
                <a:lnTo>
                  <a:pt x="1012" y="281"/>
                </a:lnTo>
                <a:lnTo>
                  <a:pt x="1020" y="281"/>
                </a:lnTo>
                <a:lnTo>
                  <a:pt x="1029" y="277"/>
                </a:lnTo>
                <a:lnTo>
                  <a:pt x="1031" y="275"/>
                </a:lnTo>
                <a:lnTo>
                  <a:pt x="1033" y="277"/>
                </a:lnTo>
                <a:lnTo>
                  <a:pt x="1033" y="277"/>
                </a:lnTo>
                <a:lnTo>
                  <a:pt x="1033" y="277"/>
                </a:lnTo>
                <a:lnTo>
                  <a:pt x="1033" y="277"/>
                </a:lnTo>
                <a:lnTo>
                  <a:pt x="1035" y="279"/>
                </a:lnTo>
                <a:lnTo>
                  <a:pt x="1037" y="279"/>
                </a:lnTo>
                <a:lnTo>
                  <a:pt x="1037" y="279"/>
                </a:lnTo>
                <a:lnTo>
                  <a:pt x="1039" y="279"/>
                </a:lnTo>
                <a:lnTo>
                  <a:pt x="1043" y="277"/>
                </a:lnTo>
                <a:lnTo>
                  <a:pt x="1046" y="277"/>
                </a:lnTo>
                <a:lnTo>
                  <a:pt x="1052" y="279"/>
                </a:lnTo>
                <a:lnTo>
                  <a:pt x="1056" y="279"/>
                </a:lnTo>
                <a:lnTo>
                  <a:pt x="1056" y="279"/>
                </a:lnTo>
                <a:lnTo>
                  <a:pt x="1058" y="279"/>
                </a:lnTo>
                <a:lnTo>
                  <a:pt x="1064" y="277"/>
                </a:lnTo>
                <a:lnTo>
                  <a:pt x="1071" y="275"/>
                </a:lnTo>
                <a:lnTo>
                  <a:pt x="1073" y="273"/>
                </a:lnTo>
                <a:lnTo>
                  <a:pt x="1075" y="273"/>
                </a:lnTo>
                <a:lnTo>
                  <a:pt x="1077" y="264"/>
                </a:lnTo>
                <a:lnTo>
                  <a:pt x="1077" y="262"/>
                </a:lnTo>
                <a:lnTo>
                  <a:pt x="1079" y="258"/>
                </a:lnTo>
                <a:lnTo>
                  <a:pt x="1079" y="256"/>
                </a:lnTo>
                <a:lnTo>
                  <a:pt x="1079" y="256"/>
                </a:lnTo>
                <a:lnTo>
                  <a:pt x="1079" y="252"/>
                </a:lnTo>
                <a:lnTo>
                  <a:pt x="1077" y="250"/>
                </a:lnTo>
                <a:lnTo>
                  <a:pt x="1077" y="250"/>
                </a:lnTo>
                <a:lnTo>
                  <a:pt x="1077" y="250"/>
                </a:lnTo>
                <a:lnTo>
                  <a:pt x="1073" y="248"/>
                </a:lnTo>
                <a:lnTo>
                  <a:pt x="1067" y="245"/>
                </a:lnTo>
                <a:lnTo>
                  <a:pt x="1064" y="248"/>
                </a:lnTo>
                <a:lnTo>
                  <a:pt x="1062" y="248"/>
                </a:lnTo>
                <a:lnTo>
                  <a:pt x="1060" y="250"/>
                </a:lnTo>
                <a:lnTo>
                  <a:pt x="1060" y="250"/>
                </a:lnTo>
                <a:lnTo>
                  <a:pt x="1060" y="250"/>
                </a:lnTo>
                <a:lnTo>
                  <a:pt x="1060" y="252"/>
                </a:lnTo>
                <a:lnTo>
                  <a:pt x="1060" y="254"/>
                </a:lnTo>
                <a:lnTo>
                  <a:pt x="1062" y="254"/>
                </a:lnTo>
                <a:lnTo>
                  <a:pt x="1062" y="254"/>
                </a:lnTo>
                <a:lnTo>
                  <a:pt x="1058" y="254"/>
                </a:lnTo>
                <a:lnTo>
                  <a:pt x="1058" y="256"/>
                </a:lnTo>
                <a:lnTo>
                  <a:pt x="1058" y="258"/>
                </a:lnTo>
                <a:lnTo>
                  <a:pt x="1058" y="258"/>
                </a:lnTo>
                <a:lnTo>
                  <a:pt x="1058" y="254"/>
                </a:lnTo>
                <a:lnTo>
                  <a:pt x="1056" y="252"/>
                </a:lnTo>
                <a:lnTo>
                  <a:pt x="1056" y="252"/>
                </a:lnTo>
                <a:lnTo>
                  <a:pt x="1056" y="252"/>
                </a:lnTo>
                <a:lnTo>
                  <a:pt x="1054" y="252"/>
                </a:lnTo>
                <a:lnTo>
                  <a:pt x="1052" y="252"/>
                </a:lnTo>
                <a:lnTo>
                  <a:pt x="1050" y="252"/>
                </a:lnTo>
                <a:lnTo>
                  <a:pt x="1048" y="252"/>
                </a:lnTo>
                <a:lnTo>
                  <a:pt x="1043" y="254"/>
                </a:lnTo>
                <a:lnTo>
                  <a:pt x="1043" y="254"/>
                </a:lnTo>
                <a:lnTo>
                  <a:pt x="1043" y="254"/>
                </a:lnTo>
                <a:lnTo>
                  <a:pt x="1043" y="254"/>
                </a:lnTo>
                <a:lnTo>
                  <a:pt x="1048" y="250"/>
                </a:lnTo>
                <a:lnTo>
                  <a:pt x="1048" y="250"/>
                </a:lnTo>
                <a:lnTo>
                  <a:pt x="1048" y="250"/>
                </a:lnTo>
                <a:lnTo>
                  <a:pt x="1048" y="248"/>
                </a:lnTo>
                <a:lnTo>
                  <a:pt x="1046" y="248"/>
                </a:lnTo>
                <a:lnTo>
                  <a:pt x="1046" y="248"/>
                </a:lnTo>
                <a:lnTo>
                  <a:pt x="1043" y="245"/>
                </a:lnTo>
                <a:lnTo>
                  <a:pt x="1041" y="248"/>
                </a:lnTo>
                <a:lnTo>
                  <a:pt x="1039" y="248"/>
                </a:lnTo>
                <a:lnTo>
                  <a:pt x="1037" y="245"/>
                </a:lnTo>
                <a:lnTo>
                  <a:pt x="1037" y="245"/>
                </a:lnTo>
                <a:lnTo>
                  <a:pt x="1037" y="245"/>
                </a:lnTo>
                <a:lnTo>
                  <a:pt x="1039" y="243"/>
                </a:lnTo>
                <a:lnTo>
                  <a:pt x="1041" y="241"/>
                </a:lnTo>
                <a:lnTo>
                  <a:pt x="1041" y="241"/>
                </a:lnTo>
                <a:lnTo>
                  <a:pt x="1039" y="239"/>
                </a:lnTo>
                <a:lnTo>
                  <a:pt x="1037" y="237"/>
                </a:lnTo>
                <a:lnTo>
                  <a:pt x="1035" y="235"/>
                </a:lnTo>
                <a:lnTo>
                  <a:pt x="1035" y="235"/>
                </a:lnTo>
                <a:lnTo>
                  <a:pt x="1035" y="233"/>
                </a:lnTo>
                <a:lnTo>
                  <a:pt x="1035" y="233"/>
                </a:lnTo>
                <a:lnTo>
                  <a:pt x="1033" y="231"/>
                </a:lnTo>
                <a:lnTo>
                  <a:pt x="1033" y="231"/>
                </a:lnTo>
                <a:lnTo>
                  <a:pt x="1035" y="229"/>
                </a:lnTo>
                <a:lnTo>
                  <a:pt x="1035" y="229"/>
                </a:lnTo>
                <a:lnTo>
                  <a:pt x="1037" y="227"/>
                </a:lnTo>
                <a:lnTo>
                  <a:pt x="1037" y="227"/>
                </a:lnTo>
                <a:lnTo>
                  <a:pt x="1035" y="227"/>
                </a:lnTo>
                <a:lnTo>
                  <a:pt x="1035" y="227"/>
                </a:lnTo>
                <a:lnTo>
                  <a:pt x="1031" y="224"/>
                </a:lnTo>
                <a:lnTo>
                  <a:pt x="1027" y="224"/>
                </a:lnTo>
                <a:lnTo>
                  <a:pt x="1025" y="224"/>
                </a:lnTo>
                <a:lnTo>
                  <a:pt x="1025" y="227"/>
                </a:lnTo>
                <a:lnTo>
                  <a:pt x="1020" y="229"/>
                </a:lnTo>
                <a:lnTo>
                  <a:pt x="1016" y="233"/>
                </a:lnTo>
                <a:lnTo>
                  <a:pt x="1014" y="233"/>
                </a:lnTo>
                <a:lnTo>
                  <a:pt x="1010" y="235"/>
                </a:lnTo>
                <a:lnTo>
                  <a:pt x="1010" y="237"/>
                </a:lnTo>
                <a:lnTo>
                  <a:pt x="1010" y="237"/>
                </a:lnTo>
                <a:lnTo>
                  <a:pt x="1010" y="239"/>
                </a:lnTo>
                <a:lnTo>
                  <a:pt x="1010" y="239"/>
                </a:lnTo>
                <a:lnTo>
                  <a:pt x="1012" y="239"/>
                </a:lnTo>
                <a:lnTo>
                  <a:pt x="1016" y="241"/>
                </a:lnTo>
                <a:lnTo>
                  <a:pt x="1018" y="241"/>
                </a:lnTo>
                <a:lnTo>
                  <a:pt x="1023" y="243"/>
                </a:lnTo>
                <a:lnTo>
                  <a:pt x="1023" y="245"/>
                </a:lnTo>
                <a:lnTo>
                  <a:pt x="1023" y="245"/>
                </a:lnTo>
                <a:lnTo>
                  <a:pt x="1023" y="248"/>
                </a:lnTo>
                <a:lnTo>
                  <a:pt x="1023" y="248"/>
                </a:lnTo>
                <a:lnTo>
                  <a:pt x="1016" y="250"/>
                </a:lnTo>
                <a:lnTo>
                  <a:pt x="1016" y="252"/>
                </a:lnTo>
                <a:lnTo>
                  <a:pt x="1029" y="258"/>
                </a:lnTo>
                <a:lnTo>
                  <a:pt x="1029" y="258"/>
                </a:lnTo>
                <a:lnTo>
                  <a:pt x="1031" y="260"/>
                </a:lnTo>
                <a:lnTo>
                  <a:pt x="1031" y="260"/>
                </a:lnTo>
                <a:lnTo>
                  <a:pt x="1029" y="262"/>
                </a:lnTo>
                <a:lnTo>
                  <a:pt x="1029" y="262"/>
                </a:lnTo>
                <a:lnTo>
                  <a:pt x="1027" y="262"/>
                </a:lnTo>
                <a:lnTo>
                  <a:pt x="1008" y="262"/>
                </a:lnTo>
                <a:lnTo>
                  <a:pt x="1004" y="260"/>
                </a:lnTo>
                <a:lnTo>
                  <a:pt x="1002" y="262"/>
                </a:lnTo>
                <a:lnTo>
                  <a:pt x="999" y="262"/>
                </a:lnTo>
                <a:lnTo>
                  <a:pt x="997" y="260"/>
                </a:lnTo>
                <a:lnTo>
                  <a:pt x="995" y="260"/>
                </a:lnTo>
                <a:lnTo>
                  <a:pt x="993" y="258"/>
                </a:lnTo>
                <a:lnTo>
                  <a:pt x="993" y="256"/>
                </a:lnTo>
                <a:lnTo>
                  <a:pt x="993" y="254"/>
                </a:lnTo>
                <a:lnTo>
                  <a:pt x="991" y="254"/>
                </a:lnTo>
                <a:lnTo>
                  <a:pt x="989" y="254"/>
                </a:lnTo>
                <a:lnTo>
                  <a:pt x="987" y="254"/>
                </a:lnTo>
                <a:lnTo>
                  <a:pt x="985" y="254"/>
                </a:lnTo>
                <a:lnTo>
                  <a:pt x="985" y="252"/>
                </a:lnTo>
                <a:lnTo>
                  <a:pt x="985" y="252"/>
                </a:lnTo>
                <a:lnTo>
                  <a:pt x="987" y="252"/>
                </a:lnTo>
                <a:lnTo>
                  <a:pt x="987" y="250"/>
                </a:lnTo>
                <a:lnTo>
                  <a:pt x="981" y="245"/>
                </a:lnTo>
                <a:lnTo>
                  <a:pt x="974" y="241"/>
                </a:lnTo>
                <a:lnTo>
                  <a:pt x="970" y="241"/>
                </a:lnTo>
                <a:lnTo>
                  <a:pt x="968" y="241"/>
                </a:lnTo>
                <a:lnTo>
                  <a:pt x="966" y="241"/>
                </a:lnTo>
                <a:lnTo>
                  <a:pt x="960" y="241"/>
                </a:lnTo>
                <a:lnTo>
                  <a:pt x="958" y="241"/>
                </a:lnTo>
                <a:close/>
                <a:moveTo>
                  <a:pt x="1075" y="201"/>
                </a:moveTo>
                <a:lnTo>
                  <a:pt x="1075" y="201"/>
                </a:lnTo>
                <a:lnTo>
                  <a:pt x="1077" y="204"/>
                </a:lnTo>
                <a:lnTo>
                  <a:pt x="1079" y="208"/>
                </a:lnTo>
                <a:lnTo>
                  <a:pt x="1081" y="210"/>
                </a:lnTo>
                <a:lnTo>
                  <a:pt x="1083" y="212"/>
                </a:lnTo>
                <a:lnTo>
                  <a:pt x="1085" y="214"/>
                </a:lnTo>
                <a:lnTo>
                  <a:pt x="1092" y="214"/>
                </a:lnTo>
                <a:lnTo>
                  <a:pt x="1094" y="214"/>
                </a:lnTo>
                <a:lnTo>
                  <a:pt x="1094" y="214"/>
                </a:lnTo>
                <a:lnTo>
                  <a:pt x="1094" y="212"/>
                </a:lnTo>
                <a:lnTo>
                  <a:pt x="1094" y="210"/>
                </a:lnTo>
                <a:lnTo>
                  <a:pt x="1094" y="210"/>
                </a:lnTo>
                <a:lnTo>
                  <a:pt x="1094" y="208"/>
                </a:lnTo>
                <a:lnTo>
                  <a:pt x="1090" y="206"/>
                </a:lnTo>
                <a:lnTo>
                  <a:pt x="1087" y="206"/>
                </a:lnTo>
                <a:lnTo>
                  <a:pt x="1087" y="206"/>
                </a:lnTo>
                <a:lnTo>
                  <a:pt x="1087" y="204"/>
                </a:lnTo>
                <a:lnTo>
                  <a:pt x="1085" y="201"/>
                </a:lnTo>
                <a:lnTo>
                  <a:pt x="1083" y="199"/>
                </a:lnTo>
                <a:lnTo>
                  <a:pt x="1079" y="197"/>
                </a:lnTo>
                <a:lnTo>
                  <a:pt x="1077" y="195"/>
                </a:lnTo>
                <a:lnTo>
                  <a:pt x="1075" y="195"/>
                </a:lnTo>
                <a:lnTo>
                  <a:pt x="1071" y="195"/>
                </a:lnTo>
                <a:lnTo>
                  <a:pt x="1071" y="197"/>
                </a:lnTo>
                <a:lnTo>
                  <a:pt x="1073" y="199"/>
                </a:lnTo>
                <a:lnTo>
                  <a:pt x="1075" y="201"/>
                </a:lnTo>
                <a:close/>
                <a:moveTo>
                  <a:pt x="968" y="178"/>
                </a:moveTo>
                <a:lnTo>
                  <a:pt x="970" y="178"/>
                </a:lnTo>
                <a:lnTo>
                  <a:pt x="976" y="176"/>
                </a:lnTo>
                <a:lnTo>
                  <a:pt x="983" y="176"/>
                </a:lnTo>
                <a:lnTo>
                  <a:pt x="989" y="178"/>
                </a:lnTo>
                <a:lnTo>
                  <a:pt x="991" y="178"/>
                </a:lnTo>
                <a:lnTo>
                  <a:pt x="993" y="178"/>
                </a:lnTo>
                <a:lnTo>
                  <a:pt x="995" y="178"/>
                </a:lnTo>
                <a:lnTo>
                  <a:pt x="995" y="176"/>
                </a:lnTo>
                <a:lnTo>
                  <a:pt x="997" y="176"/>
                </a:lnTo>
                <a:lnTo>
                  <a:pt x="999" y="176"/>
                </a:lnTo>
                <a:lnTo>
                  <a:pt x="1002" y="178"/>
                </a:lnTo>
                <a:lnTo>
                  <a:pt x="1004" y="178"/>
                </a:lnTo>
                <a:lnTo>
                  <a:pt x="1008" y="178"/>
                </a:lnTo>
                <a:lnTo>
                  <a:pt x="1010" y="178"/>
                </a:lnTo>
                <a:lnTo>
                  <a:pt x="1014" y="178"/>
                </a:lnTo>
                <a:lnTo>
                  <a:pt x="1018" y="178"/>
                </a:lnTo>
                <a:lnTo>
                  <a:pt x="1023" y="178"/>
                </a:lnTo>
                <a:lnTo>
                  <a:pt x="1023" y="178"/>
                </a:lnTo>
                <a:lnTo>
                  <a:pt x="1023" y="176"/>
                </a:lnTo>
                <a:lnTo>
                  <a:pt x="1025" y="174"/>
                </a:lnTo>
                <a:lnTo>
                  <a:pt x="1025" y="174"/>
                </a:lnTo>
                <a:lnTo>
                  <a:pt x="1023" y="172"/>
                </a:lnTo>
                <a:lnTo>
                  <a:pt x="1023" y="170"/>
                </a:lnTo>
                <a:lnTo>
                  <a:pt x="1020" y="170"/>
                </a:lnTo>
                <a:lnTo>
                  <a:pt x="1020" y="170"/>
                </a:lnTo>
                <a:lnTo>
                  <a:pt x="1018" y="170"/>
                </a:lnTo>
                <a:lnTo>
                  <a:pt x="1016" y="168"/>
                </a:lnTo>
                <a:lnTo>
                  <a:pt x="1014" y="166"/>
                </a:lnTo>
                <a:lnTo>
                  <a:pt x="1012" y="166"/>
                </a:lnTo>
                <a:lnTo>
                  <a:pt x="1008" y="164"/>
                </a:lnTo>
                <a:lnTo>
                  <a:pt x="1006" y="164"/>
                </a:lnTo>
                <a:lnTo>
                  <a:pt x="1002" y="166"/>
                </a:lnTo>
                <a:lnTo>
                  <a:pt x="999" y="166"/>
                </a:lnTo>
                <a:lnTo>
                  <a:pt x="993" y="168"/>
                </a:lnTo>
                <a:lnTo>
                  <a:pt x="991" y="170"/>
                </a:lnTo>
                <a:lnTo>
                  <a:pt x="989" y="170"/>
                </a:lnTo>
                <a:lnTo>
                  <a:pt x="983" y="170"/>
                </a:lnTo>
                <a:lnTo>
                  <a:pt x="976" y="172"/>
                </a:lnTo>
                <a:lnTo>
                  <a:pt x="972" y="174"/>
                </a:lnTo>
                <a:lnTo>
                  <a:pt x="968" y="174"/>
                </a:lnTo>
                <a:lnTo>
                  <a:pt x="966" y="176"/>
                </a:lnTo>
                <a:lnTo>
                  <a:pt x="966" y="178"/>
                </a:lnTo>
                <a:lnTo>
                  <a:pt x="968" y="178"/>
                </a:lnTo>
                <a:lnTo>
                  <a:pt x="968" y="178"/>
                </a:lnTo>
                <a:close/>
                <a:moveTo>
                  <a:pt x="1079" y="155"/>
                </a:moveTo>
                <a:lnTo>
                  <a:pt x="1081" y="155"/>
                </a:lnTo>
                <a:lnTo>
                  <a:pt x="1087" y="155"/>
                </a:lnTo>
                <a:lnTo>
                  <a:pt x="1090" y="155"/>
                </a:lnTo>
                <a:lnTo>
                  <a:pt x="1090" y="157"/>
                </a:lnTo>
                <a:lnTo>
                  <a:pt x="1087" y="159"/>
                </a:lnTo>
                <a:lnTo>
                  <a:pt x="1087" y="162"/>
                </a:lnTo>
                <a:lnTo>
                  <a:pt x="1087" y="162"/>
                </a:lnTo>
                <a:lnTo>
                  <a:pt x="1087" y="162"/>
                </a:lnTo>
                <a:lnTo>
                  <a:pt x="1090" y="162"/>
                </a:lnTo>
                <a:lnTo>
                  <a:pt x="1090" y="162"/>
                </a:lnTo>
                <a:lnTo>
                  <a:pt x="1096" y="157"/>
                </a:lnTo>
                <a:lnTo>
                  <a:pt x="1098" y="157"/>
                </a:lnTo>
                <a:lnTo>
                  <a:pt x="1100" y="157"/>
                </a:lnTo>
                <a:lnTo>
                  <a:pt x="1100" y="157"/>
                </a:lnTo>
                <a:lnTo>
                  <a:pt x="1102" y="159"/>
                </a:lnTo>
                <a:lnTo>
                  <a:pt x="1102" y="159"/>
                </a:lnTo>
                <a:lnTo>
                  <a:pt x="1098" y="162"/>
                </a:lnTo>
                <a:lnTo>
                  <a:pt x="1098" y="164"/>
                </a:lnTo>
                <a:lnTo>
                  <a:pt x="1098" y="164"/>
                </a:lnTo>
                <a:lnTo>
                  <a:pt x="1100" y="164"/>
                </a:lnTo>
                <a:lnTo>
                  <a:pt x="1108" y="164"/>
                </a:lnTo>
                <a:lnTo>
                  <a:pt x="1111" y="164"/>
                </a:lnTo>
                <a:lnTo>
                  <a:pt x="1111" y="166"/>
                </a:lnTo>
                <a:lnTo>
                  <a:pt x="1106" y="166"/>
                </a:lnTo>
                <a:lnTo>
                  <a:pt x="1102" y="168"/>
                </a:lnTo>
                <a:lnTo>
                  <a:pt x="1100" y="168"/>
                </a:lnTo>
                <a:lnTo>
                  <a:pt x="1106" y="168"/>
                </a:lnTo>
                <a:lnTo>
                  <a:pt x="1108" y="170"/>
                </a:lnTo>
                <a:lnTo>
                  <a:pt x="1106" y="170"/>
                </a:lnTo>
                <a:lnTo>
                  <a:pt x="1104" y="172"/>
                </a:lnTo>
                <a:lnTo>
                  <a:pt x="1098" y="170"/>
                </a:lnTo>
                <a:lnTo>
                  <a:pt x="1090" y="170"/>
                </a:lnTo>
                <a:lnTo>
                  <a:pt x="1090" y="170"/>
                </a:lnTo>
                <a:lnTo>
                  <a:pt x="1087" y="170"/>
                </a:lnTo>
                <a:lnTo>
                  <a:pt x="1087" y="172"/>
                </a:lnTo>
                <a:lnTo>
                  <a:pt x="1087" y="174"/>
                </a:lnTo>
                <a:lnTo>
                  <a:pt x="1087" y="176"/>
                </a:lnTo>
                <a:lnTo>
                  <a:pt x="1090" y="176"/>
                </a:lnTo>
                <a:lnTo>
                  <a:pt x="1094" y="178"/>
                </a:lnTo>
                <a:lnTo>
                  <a:pt x="1096" y="180"/>
                </a:lnTo>
                <a:lnTo>
                  <a:pt x="1102" y="180"/>
                </a:lnTo>
                <a:lnTo>
                  <a:pt x="1106" y="178"/>
                </a:lnTo>
                <a:lnTo>
                  <a:pt x="1119" y="176"/>
                </a:lnTo>
                <a:lnTo>
                  <a:pt x="1119" y="178"/>
                </a:lnTo>
                <a:lnTo>
                  <a:pt x="1119" y="178"/>
                </a:lnTo>
                <a:lnTo>
                  <a:pt x="1119" y="178"/>
                </a:lnTo>
                <a:lnTo>
                  <a:pt x="1121" y="180"/>
                </a:lnTo>
                <a:lnTo>
                  <a:pt x="1121" y="180"/>
                </a:lnTo>
                <a:lnTo>
                  <a:pt x="1125" y="178"/>
                </a:lnTo>
                <a:lnTo>
                  <a:pt x="1129" y="178"/>
                </a:lnTo>
                <a:lnTo>
                  <a:pt x="1131" y="180"/>
                </a:lnTo>
                <a:lnTo>
                  <a:pt x="1140" y="183"/>
                </a:lnTo>
                <a:lnTo>
                  <a:pt x="1144" y="183"/>
                </a:lnTo>
                <a:lnTo>
                  <a:pt x="1146" y="185"/>
                </a:lnTo>
                <a:lnTo>
                  <a:pt x="1146" y="185"/>
                </a:lnTo>
                <a:lnTo>
                  <a:pt x="1148" y="185"/>
                </a:lnTo>
                <a:lnTo>
                  <a:pt x="1148" y="189"/>
                </a:lnTo>
                <a:lnTo>
                  <a:pt x="1148" y="189"/>
                </a:lnTo>
                <a:lnTo>
                  <a:pt x="1148" y="191"/>
                </a:lnTo>
                <a:lnTo>
                  <a:pt x="1150" y="191"/>
                </a:lnTo>
                <a:lnTo>
                  <a:pt x="1155" y="193"/>
                </a:lnTo>
                <a:lnTo>
                  <a:pt x="1159" y="195"/>
                </a:lnTo>
                <a:lnTo>
                  <a:pt x="1163" y="193"/>
                </a:lnTo>
                <a:lnTo>
                  <a:pt x="1169" y="193"/>
                </a:lnTo>
                <a:lnTo>
                  <a:pt x="1171" y="193"/>
                </a:lnTo>
                <a:lnTo>
                  <a:pt x="1171" y="191"/>
                </a:lnTo>
                <a:lnTo>
                  <a:pt x="1173" y="189"/>
                </a:lnTo>
                <a:lnTo>
                  <a:pt x="1173" y="189"/>
                </a:lnTo>
                <a:lnTo>
                  <a:pt x="1173" y="187"/>
                </a:lnTo>
                <a:lnTo>
                  <a:pt x="1173" y="185"/>
                </a:lnTo>
                <a:lnTo>
                  <a:pt x="1171" y="185"/>
                </a:lnTo>
                <a:lnTo>
                  <a:pt x="1165" y="178"/>
                </a:lnTo>
                <a:lnTo>
                  <a:pt x="1163" y="178"/>
                </a:lnTo>
                <a:lnTo>
                  <a:pt x="1163" y="178"/>
                </a:lnTo>
                <a:lnTo>
                  <a:pt x="1163" y="176"/>
                </a:lnTo>
                <a:lnTo>
                  <a:pt x="1163" y="176"/>
                </a:lnTo>
                <a:lnTo>
                  <a:pt x="1161" y="174"/>
                </a:lnTo>
                <a:lnTo>
                  <a:pt x="1161" y="174"/>
                </a:lnTo>
                <a:lnTo>
                  <a:pt x="1163" y="172"/>
                </a:lnTo>
                <a:lnTo>
                  <a:pt x="1165" y="170"/>
                </a:lnTo>
                <a:lnTo>
                  <a:pt x="1165" y="170"/>
                </a:lnTo>
                <a:lnTo>
                  <a:pt x="1165" y="170"/>
                </a:lnTo>
                <a:lnTo>
                  <a:pt x="1163" y="168"/>
                </a:lnTo>
                <a:lnTo>
                  <a:pt x="1159" y="166"/>
                </a:lnTo>
                <a:lnTo>
                  <a:pt x="1152" y="162"/>
                </a:lnTo>
                <a:lnTo>
                  <a:pt x="1146" y="164"/>
                </a:lnTo>
                <a:lnTo>
                  <a:pt x="1142" y="164"/>
                </a:lnTo>
                <a:lnTo>
                  <a:pt x="1142" y="162"/>
                </a:lnTo>
                <a:lnTo>
                  <a:pt x="1142" y="162"/>
                </a:lnTo>
                <a:lnTo>
                  <a:pt x="1144" y="159"/>
                </a:lnTo>
                <a:lnTo>
                  <a:pt x="1144" y="157"/>
                </a:lnTo>
                <a:lnTo>
                  <a:pt x="1144" y="157"/>
                </a:lnTo>
                <a:lnTo>
                  <a:pt x="1142" y="157"/>
                </a:lnTo>
                <a:lnTo>
                  <a:pt x="1140" y="157"/>
                </a:lnTo>
                <a:lnTo>
                  <a:pt x="1134" y="153"/>
                </a:lnTo>
                <a:lnTo>
                  <a:pt x="1131" y="153"/>
                </a:lnTo>
                <a:lnTo>
                  <a:pt x="1129" y="153"/>
                </a:lnTo>
                <a:lnTo>
                  <a:pt x="1127" y="155"/>
                </a:lnTo>
                <a:lnTo>
                  <a:pt x="1125" y="155"/>
                </a:lnTo>
                <a:lnTo>
                  <a:pt x="1123" y="157"/>
                </a:lnTo>
                <a:lnTo>
                  <a:pt x="1123" y="159"/>
                </a:lnTo>
                <a:lnTo>
                  <a:pt x="1123" y="159"/>
                </a:lnTo>
                <a:lnTo>
                  <a:pt x="1121" y="159"/>
                </a:lnTo>
                <a:lnTo>
                  <a:pt x="1121" y="159"/>
                </a:lnTo>
                <a:lnTo>
                  <a:pt x="1121" y="159"/>
                </a:lnTo>
                <a:lnTo>
                  <a:pt x="1121" y="157"/>
                </a:lnTo>
                <a:lnTo>
                  <a:pt x="1119" y="157"/>
                </a:lnTo>
                <a:lnTo>
                  <a:pt x="1121" y="157"/>
                </a:lnTo>
                <a:lnTo>
                  <a:pt x="1121" y="155"/>
                </a:lnTo>
                <a:lnTo>
                  <a:pt x="1121" y="155"/>
                </a:lnTo>
                <a:lnTo>
                  <a:pt x="1121" y="153"/>
                </a:lnTo>
                <a:lnTo>
                  <a:pt x="1121" y="153"/>
                </a:lnTo>
                <a:lnTo>
                  <a:pt x="1117" y="149"/>
                </a:lnTo>
                <a:lnTo>
                  <a:pt x="1113" y="147"/>
                </a:lnTo>
                <a:lnTo>
                  <a:pt x="1108" y="147"/>
                </a:lnTo>
                <a:lnTo>
                  <a:pt x="1106" y="145"/>
                </a:lnTo>
                <a:lnTo>
                  <a:pt x="1102" y="145"/>
                </a:lnTo>
                <a:lnTo>
                  <a:pt x="1090" y="147"/>
                </a:lnTo>
                <a:lnTo>
                  <a:pt x="1081" y="147"/>
                </a:lnTo>
                <a:lnTo>
                  <a:pt x="1081" y="147"/>
                </a:lnTo>
                <a:lnTo>
                  <a:pt x="1079" y="149"/>
                </a:lnTo>
                <a:lnTo>
                  <a:pt x="1079" y="151"/>
                </a:lnTo>
                <a:lnTo>
                  <a:pt x="1079" y="153"/>
                </a:lnTo>
                <a:lnTo>
                  <a:pt x="1079" y="155"/>
                </a:lnTo>
                <a:lnTo>
                  <a:pt x="1079" y="155"/>
                </a:lnTo>
                <a:close/>
                <a:moveTo>
                  <a:pt x="1196" y="292"/>
                </a:moveTo>
                <a:lnTo>
                  <a:pt x="1199" y="289"/>
                </a:lnTo>
                <a:lnTo>
                  <a:pt x="1199" y="289"/>
                </a:lnTo>
                <a:lnTo>
                  <a:pt x="1199" y="289"/>
                </a:lnTo>
                <a:lnTo>
                  <a:pt x="1196" y="287"/>
                </a:lnTo>
                <a:lnTo>
                  <a:pt x="1194" y="289"/>
                </a:lnTo>
                <a:lnTo>
                  <a:pt x="1192" y="292"/>
                </a:lnTo>
                <a:lnTo>
                  <a:pt x="1192" y="292"/>
                </a:lnTo>
                <a:lnTo>
                  <a:pt x="1192" y="292"/>
                </a:lnTo>
                <a:lnTo>
                  <a:pt x="1196" y="292"/>
                </a:lnTo>
                <a:close/>
                <a:moveTo>
                  <a:pt x="5016" y="2426"/>
                </a:moveTo>
                <a:lnTo>
                  <a:pt x="5014" y="2426"/>
                </a:lnTo>
                <a:lnTo>
                  <a:pt x="5014" y="2426"/>
                </a:lnTo>
                <a:lnTo>
                  <a:pt x="5014" y="2428"/>
                </a:lnTo>
                <a:lnTo>
                  <a:pt x="5012" y="2430"/>
                </a:lnTo>
                <a:lnTo>
                  <a:pt x="5012" y="2430"/>
                </a:lnTo>
                <a:lnTo>
                  <a:pt x="5012" y="2430"/>
                </a:lnTo>
                <a:lnTo>
                  <a:pt x="5012" y="2430"/>
                </a:lnTo>
                <a:lnTo>
                  <a:pt x="5012" y="2430"/>
                </a:lnTo>
                <a:lnTo>
                  <a:pt x="5014" y="2430"/>
                </a:lnTo>
                <a:lnTo>
                  <a:pt x="5014" y="2430"/>
                </a:lnTo>
                <a:lnTo>
                  <a:pt x="5016" y="2432"/>
                </a:lnTo>
                <a:lnTo>
                  <a:pt x="5016" y="2432"/>
                </a:lnTo>
                <a:lnTo>
                  <a:pt x="5016" y="2430"/>
                </a:lnTo>
                <a:lnTo>
                  <a:pt x="5016" y="2430"/>
                </a:lnTo>
                <a:lnTo>
                  <a:pt x="5016" y="2428"/>
                </a:lnTo>
                <a:lnTo>
                  <a:pt x="5016" y="2428"/>
                </a:lnTo>
                <a:lnTo>
                  <a:pt x="5016" y="2428"/>
                </a:lnTo>
                <a:lnTo>
                  <a:pt x="5016" y="2428"/>
                </a:lnTo>
                <a:lnTo>
                  <a:pt x="5016" y="2426"/>
                </a:lnTo>
                <a:lnTo>
                  <a:pt x="5016" y="2426"/>
                </a:lnTo>
                <a:lnTo>
                  <a:pt x="5016" y="2426"/>
                </a:lnTo>
                <a:lnTo>
                  <a:pt x="5016" y="2426"/>
                </a:lnTo>
                <a:close/>
                <a:moveTo>
                  <a:pt x="4993" y="671"/>
                </a:moveTo>
                <a:lnTo>
                  <a:pt x="4993" y="669"/>
                </a:lnTo>
                <a:lnTo>
                  <a:pt x="4993" y="665"/>
                </a:lnTo>
                <a:lnTo>
                  <a:pt x="4991" y="663"/>
                </a:lnTo>
                <a:lnTo>
                  <a:pt x="4991" y="663"/>
                </a:lnTo>
                <a:lnTo>
                  <a:pt x="4987" y="667"/>
                </a:lnTo>
                <a:lnTo>
                  <a:pt x="4981" y="667"/>
                </a:lnTo>
                <a:lnTo>
                  <a:pt x="4981" y="669"/>
                </a:lnTo>
                <a:lnTo>
                  <a:pt x="4981" y="669"/>
                </a:lnTo>
                <a:lnTo>
                  <a:pt x="4981" y="673"/>
                </a:lnTo>
                <a:lnTo>
                  <a:pt x="4978" y="675"/>
                </a:lnTo>
                <a:lnTo>
                  <a:pt x="4974" y="677"/>
                </a:lnTo>
                <a:lnTo>
                  <a:pt x="4976" y="677"/>
                </a:lnTo>
                <a:lnTo>
                  <a:pt x="4976" y="677"/>
                </a:lnTo>
                <a:lnTo>
                  <a:pt x="4976" y="679"/>
                </a:lnTo>
                <a:lnTo>
                  <a:pt x="4978" y="677"/>
                </a:lnTo>
                <a:lnTo>
                  <a:pt x="4983" y="673"/>
                </a:lnTo>
                <a:lnTo>
                  <a:pt x="4987" y="671"/>
                </a:lnTo>
                <a:lnTo>
                  <a:pt x="4993" y="671"/>
                </a:lnTo>
                <a:close/>
                <a:moveTo>
                  <a:pt x="5022" y="1799"/>
                </a:moveTo>
                <a:lnTo>
                  <a:pt x="5025" y="1799"/>
                </a:lnTo>
                <a:lnTo>
                  <a:pt x="5025" y="1799"/>
                </a:lnTo>
                <a:lnTo>
                  <a:pt x="5027" y="1799"/>
                </a:lnTo>
                <a:lnTo>
                  <a:pt x="5025" y="1799"/>
                </a:lnTo>
                <a:lnTo>
                  <a:pt x="5025" y="1799"/>
                </a:lnTo>
                <a:lnTo>
                  <a:pt x="5025" y="1799"/>
                </a:lnTo>
                <a:lnTo>
                  <a:pt x="5022" y="1799"/>
                </a:lnTo>
                <a:close/>
                <a:moveTo>
                  <a:pt x="5016" y="744"/>
                </a:moveTo>
                <a:lnTo>
                  <a:pt x="5012" y="742"/>
                </a:lnTo>
                <a:lnTo>
                  <a:pt x="5010" y="744"/>
                </a:lnTo>
                <a:lnTo>
                  <a:pt x="5010" y="744"/>
                </a:lnTo>
                <a:lnTo>
                  <a:pt x="5012" y="747"/>
                </a:lnTo>
                <a:lnTo>
                  <a:pt x="5014" y="747"/>
                </a:lnTo>
                <a:lnTo>
                  <a:pt x="5014" y="749"/>
                </a:lnTo>
                <a:lnTo>
                  <a:pt x="5014" y="749"/>
                </a:lnTo>
                <a:lnTo>
                  <a:pt x="5016" y="751"/>
                </a:lnTo>
                <a:lnTo>
                  <a:pt x="5018" y="753"/>
                </a:lnTo>
                <a:lnTo>
                  <a:pt x="5018" y="753"/>
                </a:lnTo>
                <a:lnTo>
                  <a:pt x="5018" y="753"/>
                </a:lnTo>
                <a:lnTo>
                  <a:pt x="5020" y="755"/>
                </a:lnTo>
                <a:lnTo>
                  <a:pt x="5022" y="757"/>
                </a:lnTo>
                <a:lnTo>
                  <a:pt x="5022" y="753"/>
                </a:lnTo>
                <a:lnTo>
                  <a:pt x="5020" y="753"/>
                </a:lnTo>
                <a:lnTo>
                  <a:pt x="5020" y="751"/>
                </a:lnTo>
                <a:lnTo>
                  <a:pt x="5018" y="751"/>
                </a:lnTo>
                <a:lnTo>
                  <a:pt x="5016" y="747"/>
                </a:lnTo>
                <a:lnTo>
                  <a:pt x="5016" y="744"/>
                </a:lnTo>
                <a:lnTo>
                  <a:pt x="5016" y="744"/>
                </a:lnTo>
                <a:lnTo>
                  <a:pt x="5016" y="744"/>
                </a:lnTo>
                <a:close/>
                <a:moveTo>
                  <a:pt x="5020" y="1956"/>
                </a:moveTo>
                <a:lnTo>
                  <a:pt x="5025" y="1958"/>
                </a:lnTo>
                <a:lnTo>
                  <a:pt x="5025" y="1958"/>
                </a:lnTo>
                <a:lnTo>
                  <a:pt x="5027" y="1958"/>
                </a:lnTo>
                <a:lnTo>
                  <a:pt x="5027" y="1956"/>
                </a:lnTo>
                <a:lnTo>
                  <a:pt x="5027" y="1956"/>
                </a:lnTo>
                <a:lnTo>
                  <a:pt x="5027" y="1954"/>
                </a:lnTo>
                <a:lnTo>
                  <a:pt x="5025" y="1952"/>
                </a:lnTo>
                <a:lnTo>
                  <a:pt x="5022" y="1952"/>
                </a:lnTo>
                <a:lnTo>
                  <a:pt x="5020" y="1950"/>
                </a:lnTo>
                <a:lnTo>
                  <a:pt x="5020" y="1948"/>
                </a:lnTo>
                <a:lnTo>
                  <a:pt x="5016" y="1946"/>
                </a:lnTo>
                <a:lnTo>
                  <a:pt x="5014" y="1944"/>
                </a:lnTo>
                <a:lnTo>
                  <a:pt x="5012" y="1944"/>
                </a:lnTo>
                <a:lnTo>
                  <a:pt x="5010" y="1944"/>
                </a:lnTo>
                <a:lnTo>
                  <a:pt x="5010" y="1941"/>
                </a:lnTo>
                <a:lnTo>
                  <a:pt x="5010" y="1941"/>
                </a:lnTo>
                <a:lnTo>
                  <a:pt x="5008" y="1941"/>
                </a:lnTo>
                <a:lnTo>
                  <a:pt x="5006" y="1939"/>
                </a:lnTo>
                <a:lnTo>
                  <a:pt x="5004" y="1937"/>
                </a:lnTo>
                <a:lnTo>
                  <a:pt x="5004" y="1937"/>
                </a:lnTo>
                <a:lnTo>
                  <a:pt x="5004" y="1937"/>
                </a:lnTo>
                <a:lnTo>
                  <a:pt x="5004" y="1935"/>
                </a:lnTo>
                <a:lnTo>
                  <a:pt x="5004" y="1935"/>
                </a:lnTo>
                <a:lnTo>
                  <a:pt x="5001" y="1935"/>
                </a:lnTo>
                <a:lnTo>
                  <a:pt x="5001" y="1933"/>
                </a:lnTo>
                <a:lnTo>
                  <a:pt x="4999" y="1933"/>
                </a:lnTo>
                <a:lnTo>
                  <a:pt x="4997" y="1933"/>
                </a:lnTo>
                <a:lnTo>
                  <a:pt x="4993" y="1927"/>
                </a:lnTo>
                <a:lnTo>
                  <a:pt x="4989" y="1927"/>
                </a:lnTo>
                <a:lnTo>
                  <a:pt x="4989" y="1927"/>
                </a:lnTo>
                <a:lnTo>
                  <a:pt x="4987" y="1925"/>
                </a:lnTo>
                <a:lnTo>
                  <a:pt x="4985" y="1925"/>
                </a:lnTo>
                <a:lnTo>
                  <a:pt x="4985" y="1925"/>
                </a:lnTo>
                <a:lnTo>
                  <a:pt x="4985" y="1925"/>
                </a:lnTo>
                <a:lnTo>
                  <a:pt x="4985" y="1927"/>
                </a:lnTo>
                <a:lnTo>
                  <a:pt x="4985" y="1927"/>
                </a:lnTo>
                <a:lnTo>
                  <a:pt x="4987" y="1927"/>
                </a:lnTo>
                <a:lnTo>
                  <a:pt x="4987" y="1929"/>
                </a:lnTo>
                <a:lnTo>
                  <a:pt x="4987" y="1929"/>
                </a:lnTo>
                <a:lnTo>
                  <a:pt x="4989" y="1931"/>
                </a:lnTo>
                <a:lnTo>
                  <a:pt x="4989" y="1933"/>
                </a:lnTo>
                <a:lnTo>
                  <a:pt x="4991" y="1935"/>
                </a:lnTo>
                <a:lnTo>
                  <a:pt x="4991" y="1935"/>
                </a:lnTo>
                <a:lnTo>
                  <a:pt x="4993" y="1937"/>
                </a:lnTo>
                <a:lnTo>
                  <a:pt x="4995" y="1939"/>
                </a:lnTo>
                <a:lnTo>
                  <a:pt x="4997" y="1941"/>
                </a:lnTo>
                <a:lnTo>
                  <a:pt x="4997" y="1941"/>
                </a:lnTo>
                <a:lnTo>
                  <a:pt x="5001" y="1946"/>
                </a:lnTo>
                <a:lnTo>
                  <a:pt x="5004" y="1946"/>
                </a:lnTo>
                <a:lnTo>
                  <a:pt x="5004" y="1946"/>
                </a:lnTo>
                <a:lnTo>
                  <a:pt x="5008" y="1948"/>
                </a:lnTo>
                <a:lnTo>
                  <a:pt x="5010" y="1948"/>
                </a:lnTo>
                <a:lnTo>
                  <a:pt x="5010" y="1950"/>
                </a:lnTo>
                <a:lnTo>
                  <a:pt x="5012" y="1950"/>
                </a:lnTo>
                <a:lnTo>
                  <a:pt x="5014" y="1952"/>
                </a:lnTo>
                <a:lnTo>
                  <a:pt x="5014" y="1952"/>
                </a:lnTo>
                <a:lnTo>
                  <a:pt x="5014" y="1952"/>
                </a:lnTo>
                <a:lnTo>
                  <a:pt x="5016" y="1954"/>
                </a:lnTo>
                <a:lnTo>
                  <a:pt x="5016" y="1954"/>
                </a:lnTo>
                <a:lnTo>
                  <a:pt x="5018" y="1954"/>
                </a:lnTo>
                <a:lnTo>
                  <a:pt x="5018" y="1956"/>
                </a:lnTo>
                <a:lnTo>
                  <a:pt x="5020" y="1956"/>
                </a:lnTo>
                <a:lnTo>
                  <a:pt x="5020" y="1956"/>
                </a:lnTo>
                <a:lnTo>
                  <a:pt x="5020" y="1956"/>
                </a:lnTo>
                <a:close/>
                <a:moveTo>
                  <a:pt x="4968" y="1554"/>
                </a:moveTo>
                <a:lnTo>
                  <a:pt x="4968" y="1556"/>
                </a:lnTo>
                <a:lnTo>
                  <a:pt x="4968" y="1556"/>
                </a:lnTo>
                <a:lnTo>
                  <a:pt x="4970" y="1556"/>
                </a:lnTo>
                <a:lnTo>
                  <a:pt x="4968" y="1554"/>
                </a:lnTo>
                <a:lnTo>
                  <a:pt x="4968" y="1554"/>
                </a:lnTo>
                <a:close/>
                <a:moveTo>
                  <a:pt x="4945" y="1770"/>
                </a:moveTo>
                <a:lnTo>
                  <a:pt x="4945" y="1770"/>
                </a:lnTo>
                <a:lnTo>
                  <a:pt x="4945" y="1767"/>
                </a:lnTo>
                <a:lnTo>
                  <a:pt x="4945" y="1765"/>
                </a:lnTo>
                <a:lnTo>
                  <a:pt x="4943" y="1763"/>
                </a:lnTo>
                <a:lnTo>
                  <a:pt x="4943" y="1763"/>
                </a:lnTo>
                <a:lnTo>
                  <a:pt x="4943" y="1761"/>
                </a:lnTo>
                <a:lnTo>
                  <a:pt x="4943" y="1759"/>
                </a:lnTo>
                <a:lnTo>
                  <a:pt x="4941" y="1759"/>
                </a:lnTo>
                <a:lnTo>
                  <a:pt x="4941" y="1759"/>
                </a:lnTo>
                <a:lnTo>
                  <a:pt x="4939" y="1757"/>
                </a:lnTo>
                <a:lnTo>
                  <a:pt x="4939" y="1757"/>
                </a:lnTo>
                <a:lnTo>
                  <a:pt x="4941" y="1755"/>
                </a:lnTo>
                <a:lnTo>
                  <a:pt x="4941" y="1755"/>
                </a:lnTo>
                <a:lnTo>
                  <a:pt x="4937" y="1751"/>
                </a:lnTo>
                <a:lnTo>
                  <a:pt x="4937" y="1751"/>
                </a:lnTo>
                <a:lnTo>
                  <a:pt x="4937" y="1751"/>
                </a:lnTo>
                <a:lnTo>
                  <a:pt x="4934" y="1751"/>
                </a:lnTo>
                <a:lnTo>
                  <a:pt x="4934" y="1751"/>
                </a:lnTo>
                <a:lnTo>
                  <a:pt x="4934" y="1751"/>
                </a:lnTo>
                <a:lnTo>
                  <a:pt x="4937" y="1755"/>
                </a:lnTo>
                <a:lnTo>
                  <a:pt x="4934" y="1755"/>
                </a:lnTo>
                <a:lnTo>
                  <a:pt x="4937" y="1759"/>
                </a:lnTo>
                <a:lnTo>
                  <a:pt x="4939" y="1763"/>
                </a:lnTo>
                <a:lnTo>
                  <a:pt x="4941" y="1765"/>
                </a:lnTo>
                <a:lnTo>
                  <a:pt x="4941" y="1765"/>
                </a:lnTo>
                <a:lnTo>
                  <a:pt x="4943" y="1765"/>
                </a:lnTo>
                <a:lnTo>
                  <a:pt x="4945" y="1770"/>
                </a:lnTo>
                <a:lnTo>
                  <a:pt x="4945" y="1770"/>
                </a:lnTo>
                <a:close/>
                <a:moveTo>
                  <a:pt x="4960" y="1786"/>
                </a:moveTo>
                <a:lnTo>
                  <a:pt x="4957" y="1782"/>
                </a:lnTo>
                <a:lnTo>
                  <a:pt x="4955" y="1782"/>
                </a:lnTo>
                <a:lnTo>
                  <a:pt x="4955" y="1782"/>
                </a:lnTo>
                <a:lnTo>
                  <a:pt x="4953" y="1782"/>
                </a:lnTo>
                <a:lnTo>
                  <a:pt x="4953" y="1782"/>
                </a:lnTo>
                <a:lnTo>
                  <a:pt x="4951" y="1780"/>
                </a:lnTo>
                <a:lnTo>
                  <a:pt x="4951" y="1780"/>
                </a:lnTo>
                <a:lnTo>
                  <a:pt x="4949" y="1780"/>
                </a:lnTo>
                <a:lnTo>
                  <a:pt x="4947" y="1778"/>
                </a:lnTo>
                <a:lnTo>
                  <a:pt x="4945" y="1778"/>
                </a:lnTo>
                <a:lnTo>
                  <a:pt x="4945" y="1778"/>
                </a:lnTo>
                <a:lnTo>
                  <a:pt x="4945" y="1780"/>
                </a:lnTo>
                <a:lnTo>
                  <a:pt x="4945" y="1780"/>
                </a:lnTo>
                <a:lnTo>
                  <a:pt x="4945" y="1780"/>
                </a:lnTo>
                <a:lnTo>
                  <a:pt x="4947" y="1780"/>
                </a:lnTo>
                <a:lnTo>
                  <a:pt x="4947" y="1782"/>
                </a:lnTo>
                <a:lnTo>
                  <a:pt x="4947" y="1782"/>
                </a:lnTo>
                <a:lnTo>
                  <a:pt x="4947" y="1784"/>
                </a:lnTo>
                <a:lnTo>
                  <a:pt x="4951" y="1786"/>
                </a:lnTo>
                <a:lnTo>
                  <a:pt x="4953" y="1786"/>
                </a:lnTo>
                <a:lnTo>
                  <a:pt x="4955" y="1786"/>
                </a:lnTo>
                <a:lnTo>
                  <a:pt x="4955" y="1786"/>
                </a:lnTo>
                <a:lnTo>
                  <a:pt x="4957" y="1786"/>
                </a:lnTo>
                <a:lnTo>
                  <a:pt x="4960" y="1786"/>
                </a:lnTo>
                <a:lnTo>
                  <a:pt x="4960" y="1786"/>
                </a:lnTo>
                <a:lnTo>
                  <a:pt x="4960" y="1786"/>
                </a:lnTo>
                <a:lnTo>
                  <a:pt x="4960" y="1786"/>
                </a:lnTo>
                <a:close/>
                <a:moveTo>
                  <a:pt x="4930" y="1763"/>
                </a:moveTo>
                <a:lnTo>
                  <a:pt x="4930" y="1763"/>
                </a:lnTo>
                <a:lnTo>
                  <a:pt x="4930" y="1763"/>
                </a:lnTo>
                <a:lnTo>
                  <a:pt x="4930" y="1763"/>
                </a:lnTo>
                <a:lnTo>
                  <a:pt x="4930" y="1763"/>
                </a:lnTo>
                <a:lnTo>
                  <a:pt x="4932" y="1763"/>
                </a:lnTo>
                <a:lnTo>
                  <a:pt x="4930" y="1761"/>
                </a:lnTo>
                <a:lnTo>
                  <a:pt x="4930" y="1761"/>
                </a:lnTo>
                <a:lnTo>
                  <a:pt x="4928" y="1761"/>
                </a:lnTo>
                <a:lnTo>
                  <a:pt x="4928" y="1761"/>
                </a:lnTo>
                <a:lnTo>
                  <a:pt x="4926" y="1761"/>
                </a:lnTo>
                <a:lnTo>
                  <a:pt x="4928" y="1761"/>
                </a:lnTo>
                <a:lnTo>
                  <a:pt x="4928" y="1761"/>
                </a:lnTo>
                <a:lnTo>
                  <a:pt x="4930" y="1763"/>
                </a:lnTo>
                <a:close/>
                <a:moveTo>
                  <a:pt x="4947" y="1770"/>
                </a:moveTo>
                <a:lnTo>
                  <a:pt x="4947" y="1772"/>
                </a:lnTo>
                <a:lnTo>
                  <a:pt x="4947" y="1772"/>
                </a:lnTo>
                <a:lnTo>
                  <a:pt x="4949" y="1772"/>
                </a:lnTo>
                <a:lnTo>
                  <a:pt x="4949" y="1772"/>
                </a:lnTo>
                <a:lnTo>
                  <a:pt x="4949" y="1770"/>
                </a:lnTo>
                <a:lnTo>
                  <a:pt x="4947" y="1765"/>
                </a:lnTo>
                <a:lnTo>
                  <a:pt x="4945" y="1765"/>
                </a:lnTo>
                <a:lnTo>
                  <a:pt x="4947" y="1767"/>
                </a:lnTo>
                <a:lnTo>
                  <a:pt x="4947" y="1767"/>
                </a:lnTo>
                <a:lnTo>
                  <a:pt x="4947" y="1770"/>
                </a:lnTo>
                <a:lnTo>
                  <a:pt x="4947" y="1770"/>
                </a:lnTo>
                <a:close/>
                <a:moveTo>
                  <a:pt x="5043" y="1847"/>
                </a:moveTo>
                <a:lnTo>
                  <a:pt x="5043" y="1847"/>
                </a:lnTo>
                <a:lnTo>
                  <a:pt x="5043" y="1849"/>
                </a:lnTo>
                <a:lnTo>
                  <a:pt x="5043" y="1853"/>
                </a:lnTo>
                <a:lnTo>
                  <a:pt x="5043" y="1853"/>
                </a:lnTo>
                <a:lnTo>
                  <a:pt x="5043" y="1853"/>
                </a:lnTo>
                <a:lnTo>
                  <a:pt x="5043" y="1851"/>
                </a:lnTo>
                <a:lnTo>
                  <a:pt x="5043" y="1847"/>
                </a:lnTo>
                <a:close/>
                <a:moveTo>
                  <a:pt x="5048" y="1889"/>
                </a:moveTo>
                <a:lnTo>
                  <a:pt x="5050" y="1889"/>
                </a:lnTo>
                <a:lnTo>
                  <a:pt x="5050" y="1887"/>
                </a:lnTo>
                <a:lnTo>
                  <a:pt x="5050" y="1887"/>
                </a:lnTo>
                <a:lnTo>
                  <a:pt x="5048" y="1885"/>
                </a:lnTo>
                <a:lnTo>
                  <a:pt x="5045" y="1885"/>
                </a:lnTo>
                <a:lnTo>
                  <a:pt x="5045" y="1885"/>
                </a:lnTo>
                <a:lnTo>
                  <a:pt x="5045" y="1885"/>
                </a:lnTo>
                <a:lnTo>
                  <a:pt x="5045" y="1885"/>
                </a:lnTo>
                <a:lnTo>
                  <a:pt x="5043" y="1887"/>
                </a:lnTo>
                <a:lnTo>
                  <a:pt x="5043" y="1887"/>
                </a:lnTo>
                <a:lnTo>
                  <a:pt x="5043" y="1889"/>
                </a:lnTo>
                <a:lnTo>
                  <a:pt x="5045" y="1887"/>
                </a:lnTo>
                <a:lnTo>
                  <a:pt x="5045" y="1887"/>
                </a:lnTo>
                <a:lnTo>
                  <a:pt x="5045" y="1889"/>
                </a:lnTo>
                <a:lnTo>
                  <a:pt x="5045" y="1889"/>
                </a:lnTo>
                <a:lnTo>
                  <a:pt x="5048" y="1889"/>
                </a:lnTo>
                <a:close/>
                <a:moveTo>
                  <a:pt x="5048" y="1874"/>
                </a:moveTo>
                <a:lnTo>
                  <a:pt x="5045" y="1872"/>
                </a:lnTo>
                <a:lnTo>
                  <a:pt x="5045" y="1872"/>
                </a:lnTo>
                <a:lnTo>
                  <a:pt x="5045" y="1872"/>
                </a:lnTo>
                <a:lnTo>
                  <a:pt x="5043" y="1872"/>
                </a:lnTo>
                <a:lnTo>
                  <a:pt x="5043" y="1872"/>
                </a:lnTo>
                <a:lnTo>
                  <a:pt x="5043" y="1872"/>
                </a:lnTo>
                <a:lnTo>
                  <a:pt x="5043" y="1872"/>
                </a:lnTo>
                <a:lnTo>
                  <a:pt x="5043" y="1874"/>
                </a:lnTo>
                <a:lnTo>
                  <a:pt x="5043" y="1874"/>
                </a:lnTo>
                <a:lnTo>
                  <a:pt x="5045" y="1874"/>
                </a:lnTo>
                <a:lnTo>
                  <a:pt x="5045" y="1874"/>
                </a:lnTo>
                <a:lnTo>
                  <a:pt x="5048" y="1874"/>
                </a:lnTo>
                <a:lnTo>
                  <a:pt x="5048" y="1874"/>
                </a:lnTo>
                <a:lnTo>
                  <a:pt x="5048" y="1874"/>
                </a:lnTo>
                <a:lnTo>
                  <a:pt x="5048" y="1874"/>
                </a:lnTo>
                <a:close/>
                <a:moveTo>
                  <a:pt x="5041" y="1866"/>
                </a:moveTo>
                <a:lnTo>
                  <a:pt x="5041" y="1866"/>
                </a:lnTo>
                <a:lnTo>
                  <a:pt x="5041" y="1866"/>
                </a:lnTo>
                <a:lnTo>
                  <a:pt x="5041" y="1868"/>
                </a:lnTo>
                <a:lnTo>
                  <a:pt x="5043" y="1868"/>
                </a:lnTo>
                <a:lnTo>
                  <a:pt x="5045" y="1868"/>
                </a:lnTo>
                <a:lnTo>
                  <a:pt x="5045" y="1868"/>
                </a:lnTo>
                <a:lnTo>
                  <a:pt x="5045" y="1866"/>
                </a:lnTo>
                <a:lnTo>
                  <a:pt x="5045" y="1866"/>
                </a:lnTo>
                <a:lnTo>
                  <a:pt x="5043" y="1864"/>
                </a:lnTo>
                <a:lnTo>
                  <a:pt x="5043" y="1864"/>
                </a:lnTo>
                <a:lnTo>
                  <a:pt x="5043" y="1866"/>
                </a:lnTo>
                <a:lnTo>
                  <a:pt x="5041" y="1866"/>
                </a:lnTo>
                <a:close/>
                <a:moveTo>
                  <a:pt x="5041" y="1946"/>
                </a:moveTo>
                <a:lnTo>
                  <a:pt x="5041" y="1946"/>
                </a:lnTo>
                <a:lnTo>
                  <a:pt x="5041" y="1946"/>
                </a:lnTo>
                <a:lnTo>
                  <a:pt x="5043" y="1946"/>
                </a:lnTo>
                <a:lnTo>
                  <a:pt x="5043" y="1944"/>
                </a:lnTo>
                <a:lnTo>
                  <a:pt x="5043" y="1944"/>
                </a:lnTo>
                <a:lnTo>
                  <a:pt x="5041" y="1944"/>
                </a:lnTo>
                <a:lnTo>
                  <a:pt x="5041" y="1944"/>
                </a:lnTo>
                <a:lnTo>
                  <a:pt x="5041" y="1941"/>
                </a:lnTo>
                <a:lnTo>
                  <a:pt x="5041" y="1941"/>
                </a:lnTo>
                <a:lnTo>
                  <a:pt x="5041" y="1944"/>
                </a:lnTo>
                <a:lnTo>
                  <a:pt x="5039" y="1944"/>
                </a:lnTo>
                <a:lnTo>
                  <a:pt x="5039" y="1946"/>
                </a:lnTo>
                <a:lnTo>
                  <a:pt x="5039" y="1946"/>
                </a:lnTo>
                <a:lnTo>
                  <a:pt x="5041" y="1946"/>
                </a:lnTo>
                <a:close/>
                <a:moveTo>
                  <a:pt x="4937" y="1772"/>
                </a:moveTo>
                <a:lnTo>
                  <a:pt x="4937" y="1772"/>
                </a:lnTo>
                <a:lnTo>
                  <a:pt x="4934" y="1770"/>
                </a:lnTo>
                <a:lnTo>
                  <a:pt x="4932" y="1767"/>
                </a:lnTo>
                <a:lnTo>
                  <a:pt x="4930" y="1767"/>
                </a:lnTo>
                <a:lnTo>
                  <a:pt x="4926" y="1767"/>
                </a:lnTo>
                <a:lnTo>
                  <a:pt x="4926" y="1767"/>
                </a:lnTo>
                <a:lnTo>
                  <a:pt x="4922" y="1765"/>
                </a:lnTo>
                <a:lnTo>
                  <a:pt x="4922" y="1765"/>
                </a:lnTo>
                <a:lnTo>
                  <a:pt x="4920" y="1765"/>
                </a:lnTo>
                <a:lnTo>
                  <a:pt x="4920" y="1765"/>
                </a:lnTo>
                <a:lnTo>
                  <a:pt x="4920" y="1767"/>
                </a:lnTo>
                <a:lnTo>
                  <a:pt x="4920" y="1767"/>
                </a:lnTo>
                <a:lnTo>
                  <a:pt x="4922" y="1770"/>
                </a:lnTo>
                <a:lnTo>
                  <a:pt x="4922" y="1772"/>
                </a:lnTo>
                <a:lnTo>
                  <a:pt x="4922" y="1772"/>
                </a:lnTo>
                <a:lnTo>
                  <a:pt x="4924" y="1772"/>
                </a:lnTo>
                <a:lnTo>
                  <a:pt x="4926" y="1772"/>
                </a:lnTo>
                <a:lnTo>
                  <a:pt x="4930" y="1772"/>
                </a:lnTo>
                <a:lnTo>
                  <a:pt x="4932" y="1774"/>
                </a:lnTo>
                <a:lnTo>
                  <a:pt x="4934" y="1774"/>
                </a:lnTo>
                <a:lnTo>
                  <a:pt x="4937" y="1774"/>
                </a:lnTo>
                <a:lnTo>
                  <a:pt x="4937" y="1774"/>
                </a:lnTo>
                <a:lnTo>
                  <a:pt x="4937" y="1774"/>
                </a:lnTo>
                <a:lnTo>
                  <a:pt x="4937" y="1772"/>
                </a:lnTo>
                <a:lnTo>
                  <a:pt x="4937" y="1772"/>
                </a:lnTo>
                <a:close/>
                <a:moveTo>
                  <a:pt x="5027" y="1638"/>
                </a:moveTo>
                <a:lnTo>
                  <a:pt x="5027" y="1638"/>
                </a:lnTo>
                <a:lnTo>
                  <a:pt x="5027" y="1638"/>
                </a:lnTo>
                <a:lnTo>
                  <a:pt x="5027" y="1638"/>
                </a:lnTo>
                <a:lnTo>
                  <a:pt x="5027" y="1640"/>
                </a:lnTo>
                <a:lnTo>
                  <a:pt x="5027" y="1640"/>
                </a:lnTo>
                <a:lnTo>
                  <a:pt x="5027" y="1640"/>
                </a:lnTo>
                <a:lnTo>
                  <a:pt x="5027" y="1638"/>
                </a:lnTo>
                <a:close/>
                <a:moveTo>
                  <a:pt x="5022" y="1845"/>
                </a:moveTo>
                <a:lnTo>
                  <a:pt x="5020" y="1843"/>
                </a:lnTo>
                <a:lnTo>
                  <a:pt x="5020" y="1843"/>
                </a:lnTo>
                <a:lnTo>
                  <a:pt x="5020" y="1845"/>
                </a:lnTo>
                <a:lnTo>
                  <a:pt x="5020" y="1845"/>
                </a:lnTo>
                <a:lnTo>
                  <a:pt x="5022" y="1851"/>
                </a:lnTo>
                <a:lnTo>
                  <a:pt x="5022" y="1853"/>
                </a:lnTo>
                <a:lnTo>
                  <a:pt x="5022" y="1856"/>
                </a:lnTo>
                <a:lnTo>
                  <a:pt x="5025" y="1856"/>
                </a:lnTo>
                <a:lnTo>
                  <a:pt x="5025" y="1858"/>
                </a:lnTo>
                <a:lnTo>
                  <a:pt x="5025" y="1858"/>
                </a:lnTo>
                <a:lnTo>
                  <a:pt x="5027" y="1856"/>
                </a:lnTo>
                <a:lnTo>
                  <a:pt x="5029" y="1856"/>
                </a:lnTo>
                <a:lnTo>
                  <a:pt x="5031" y="1856"/>
                </a:lnTo>
                <a:lnTo>
                  <a:pt x="5031" y="1856"/>
                </a:lnTo>
                <a:lnTo>
                  <a:pt x="5029" y="1853"/>
                </a:lnTo>
                <a:lnTo>
                  <a:pt x="5029" y="1849"/>
                </a:lnTo>
                <a:lnTo>
                  <a:pt x="5029" y="1849"/>
                </a:lnTo>
                <a:lnTo>
                  <a:pt x="5029" y="1849"/>
                </a:lnTo>
                <a:lnTo>
                  <a:pt x="5029" y="1847"/>
                </a:lnTo>
                <a:lnTo>
                  <a:pt x="5029" y="1847"/>
                </a:lnTo>
                <a:lnTo>
                  <a:pt x="5027" y="1847"/>
                </a:lnTo>
                <a:lnTo>
                  <a:pt x="5027" y="1847"/>
                </a:lnTo>
                <a:lnTo>
                  <a:pt x="5027" y="1849"/>
                </a:lnTo>
                <a:lnTo>
                  <a:pt x="5027" y="1849"/>
                </a:lnTo>
                <a:lnTo>
                  <a:pt x="5025" y="1851"/>
                </a:lnTo>
                <a:lnTo>
                  <a:pt x="5025" y="1851"/>
                </a:lnTo>
                <a:lnTo>
                  <a:pt x="5022" y="1845"/>
                </a:lnTo>
                <a:lnTo>
                  <a:pt x="5022" y="1845"/>
                </a:lnTo>
                <a:close/>
                <a:moveTo>
                  <a:pt x="5025" y="1470"/>
                </a:moveTo>
                <a:lnTo>
                  <a:pt x="5027" y="1470"/>
                </a:lnTo>
                <a:lnTo>
                  <a:pt x="5025" y="1470"/>
                </a:lnTo>
                <a:lnTo>
                  <a:pt x="5025" y="1470"/>
                </a:lnTo>
                <a:lnTo>
                  <a:pt x="5025" y="1470"/>
                </a:lnTo>
                <a:lnTo>
                  <a:pt x="5025" y="1470"/>
                </a:lnTo>
                <a:lnTo>
                  <a:pt x="5025" y="1470"/>
                </a:lnTo>
                <a:close/>
                <a:moveTo>
                  <a:pt x="5043" y="1858"/>
                </a:moveTo>
                <a:lnTo>
                  <a:pt x="5043" y="1862"/>
                </a:lnTo>
                <a:lnTo>
                  <a:pt x="5043" y="1862"/>
                </a:lnTo>
                <a:lnTo>
                  <a:pt x="5045" y="1862"/>
                </a:lnTo>
                <a:lnTo>
                  <a:pt x="5045" y="1862"/>
                </a:lnTo>
                <a:lnTo>
                  <a:pt x="5045" y="1862"/>
                </a:lnTo>
                <a:lnTo>
                  <a:pt x="5043" y="1856"/>
                </a:lnTo>
                <a:lnTo>
                  <a:pt x="5043" y="1856"/>
                </a:lnTo>
                <a:lnTo>
                  <a:pt x="5043" y="1858"/>
                </a:lnTo>
                <a:close/>
                <a:moveTo>
                  <a:pt x="4895" y="1753"/>
                </a:moveTo>
                <a:lnTo>
                  <a:pt x="4895" y="1751"/>
                </a:lnTo>
                <a:lnTo>
                  <a:pt x="4893" y="1751"/>
                </a:lnTo>
                <a:lnTo>
                  <a:pt x="4893" y="1749"/>
                </a:lnTo>
                <a:lnTo>
                  <a:pt x="4890" y="1749"/>
                </a:lnTo>
                <a:lnTo>
                  <a:pt x="4890" y="1747"/>
                </a:lnTo>
                <a:lnTo>
                  <a:pt x="4888" y="1747"/>
                </a:lnTo>
                <a:lnTo>
                  <a:pt x="4888" y="1747"/>
                </a:lnTo>
                <a:lnTo>
                  <a:pt x="4886" y="1749"/>
                </a:lnTo>
                <a:lnTo>
                  <a:pt x="4886" y="1749"/>
                </a:lnTo>
                <a:lnTo>
                  <a:pt x="4886" y="1749"/>
                </a:lnTo>
                <a:lnTo>
                  <a:pt x="4886" y="1751"/>
                </a:lnTo>
                <a:lnTo>
                  <a:pt x="4886" y="1751"/>
                </a:lnTo>
                <a:lnTo>
                  <a:pt x="4886" y="1751"/>
                </a:lnTo>
                <a:lnTo>
                  <a:pt x="4886" y="1751"/>
                </a:lnTo>
                <a:lnTo>
                  <a:pt x="4890" y="1751"/>
                </a:lnTo>
                <a:lnTo>
                  <a:pt x="4890" y="1751"/>
                </a:lnTo>
                <a:lnTo>
                  <a:pt x="4890" y="1751"/>
                </a:lnTo>
                <a:lnTo>
                  <a:pt x="4890" y="1753"/>
                </a:lnTo>
                <a:lnTo>
                  <a:pt x="4893" y="1753"/>
                </a:lnTo>
                <a:lnTo>
                  <a:pt x="4893" y="1753"/>
                </a:lnTo>
                <a:lnTo>
                  <a:pt x="4895" y="1755"/>
                </a:lnTo>
                <a:lnTo>
                  <a:pt x="4895" y="1755"/>
                </a:lnTo>
                <a:lnTo>
                  <a:pt x="4895" y="1755"/>
                </a:lnTo>
                <a:lnTo>
                  <a:pt x="4895" y="1753"/>
                </a:lnTo>
                <a:close/>
                <a:moveTo>
                  <a:pt x="4886" y="1736"/>
                </a:moveTo>
                <a:lnTo>
                  <a:pt x="4886" y="1736"/>
                </a:lnTo>
                <a:lnTo>
                  <a:pt x="4886" y="1736"/>
                </a:lnTo>
                <a:lnTo>
                  <a:pt x="4886" y="1738"/>
                </a:lnTo>
                <a:lnTo>
                  <a:pt x="4888" y="1738"/>
                </a:lnTo>
                <a:lnTo>
                  <a:pt x="4890" y="1736"/>
                </a:lnTo>
                <a:lnTo>
                  <a:pt x="4888" y="1736"/>
                </a:lnTo>
                <a:lnTo>
                  <a:pt x="4888" y="1736"/>
                </a:lnTo>
                <a:lnTo>
                  <a:pt x="4888" y="1736"/>
                </a:lnTo>
                <a:lnTo>
                  <a:pt x="4886" y="1736"/>
                </a:lnTo>
                <a:lnTo>
                  <a:pt x="4884" y="1734"/>
                </a:lnTo>
                <a:lnTo>
                  <a:pt x="4884" y="1734"/>
                </a:lnTo>
                <a:lnTo>
                  <a:pt x="4884" y="1732"/>
                </a:lnTo>
                <a:lnTo>
                  <a:pt x="4882" y="1730"/>
                </a:lnTo>
                <a:lnTo>
                  <a:pt x="4878" y="1728"/>
                </a:lnTo>
                <a:lnTo>
                  <a:pt x="4876" y="1728"/>
                </a:lnTo>
                <a:lnTo>
                  <a:pt x="4874" y="1726"/>
                </a:lnTo>
                <a:lnTo>
                  <a:pt x="4874" y="1726"/>
                </a:lnTo>
                <a:lnTo>
                  <a:pt x="4874" y="1728"/>
                </a:lnTo>
                <a:lnTo>
                  <a:pt x="4876" y="1728"/>
                </a:lnTo>
                <a:lnTo>
                  <a:pt x="4878" y="1730"/>
                </a:lnTo>
                <a:lnTo>
                  <a:pt x="4880" y="1734"/>
                </a:lnTo>
                <a:lnTo>
                  <a:pt x="4884" y="1736"/>
                </a:lnTo>
                <a:lnTo>
                  <a:pt x="4886" y="1736"/>
                </a:lnTo>
                <a:close/>
                <a:moveTo>
                  <a:pt x="4890" y="1757"/>
                </a:moveTo>
                <a:lnTo>
                  <a:pt x="4890" y="1757"/>
                </a:lnTo>
                <a:lnTo>
                  <a:pt x="4888" y="1757"/>
                </a:lnTo>
                <a:lnTo>
                  <a:pt x="4888" y="1757"/>
                </a:lnTo>
                <a:lnTo>
                  <a:pt x="4890" y="1757"/>
                </a:lnTo>
                <a:lnTo>
                  <a:pt x="4893" y="1757"/>
                </a:lnTo>
                <a:lnTo>
                  <a:pt x="4893" y="1757"/>
                </a:lnTo>
                <a:lnTo>
                  <a:pt x="4890" y="1757"/>
                </a:lnTo>
                <a:lnTo>
                  <a:pt x="4890" y="1757"/>
                </a:lnTo>
                <a:close/>
                <a:moveTo>
                  <a:pt x="4888" y="1755"/>
                </a:moveTo>
                <a:lnTo>
                  <a:pt x="4888" y="1753"/>
                </a:lnTo>
                <a:lnTo>
                  <a:pt x="4888" y="1753"/>
                </a:lnTo>
                <a:lnTo>
                  <a:pt x="4886" y="1753"/>
                </a:lnTo>
                <a:lnTo>
                  <a:pt x="4886" y="1753"/>
                </a:lnTo>
                <a:lnTo>
                  <a:pt x="4886" y="1755"/>
                </a:lnTo>
                <a:lnTo>
                  <a:pt x="4886" y="1757"/>
                </a:lnTo>
                <a:lnTo>
                  <a:pt x="4888" y="1757"/>
                </a:lnTo>
                <a:lnTo>
                  <a:pt x="4888" y="1757"/>
                </a:lnTo>
                <a:lnTo>
                  <a:pt x="4886" y="1755"/>
                </a:lnTo>
                <a:lnTo>
                  <a:pt x="4886" y="1755"/>
                </a:lnTo>
                <a:lnTo>
                  <a:pt x="4888" y="1755"/>
                </a:lnTo>
                <a:close/>
                <a:moveTo>
                  <a:pt x="4876" y="1747"/>
                </a:moveTo>
                <a:lnTo>
                  <a:pt x="4876" y="1747"/>
                </a:lnTo>
                <a:lnTo>
                  <a:pt x="4876" y="1747"/>
                </a:lnTo>
                <a:lnTo>
                  <a:pt x="4876" y="1749"/>
                </a:lnTo>
                <a:lnTo>
                  <a:pt x="4876" y="1749"/>
                </a:lnTo>
                <a:lnTo>
                  <a:pt x="4876" y="1749"/>
                </a:lnTo>
                <a:lnTo>
                  <a:pt x="4876" y="1747"/>
                </a:lnTo>
                <a:lnTo>
                  <a:pt x="4876" y="1747"/>
                </a:lnTo>
                <a:close/>
                <a:moveTo>
                  <a:pt x="4884" y="1744"/>
                </a:moveTo>
                <a:lnTo>
                  <a:pt x="4884" y="1744"/>
                </a:lnTo>
                <a:lnTo>
                  <a:pt x="4882" y="1744"/>
                </a:lnTo>
                <a:lnTo>
                  <a:pt x="4882" y="1744"/>
                </a:lnTo>
                <a:lnTo>
                  <a:pt x="4882" y="1747"/>
                </a:lnTo>
                <a:lnTo>
                  <a:pt x="4882" y="1749"/>
                </a:lnTo>
                <a:lnTo>
                  <a:pt x="4884" y="1749"/>
                </a:lnTo>
                <a:lnTo>
                  <a:pt x="4884" y="1749"/>
                </a:lnTo>
                <a:lnTo>
                  <a:pt x="4884" y="1747"/>
                </a:lnTo>
                <a:lnTo>
                  <a:pt x="4884" y="1747"/>
                </a:lnTo>
                <a:lnTo>
                  <a:pt x="4884" y="1744"/>
                </a:lnTo>
                <a:lnTo>
                  <a:pt x="4884" y="1744"/>
                </a:lnTo>
                <a:close/>
                <a:moveTo>
                  <a:pt x="4878" y="1740"/>
                </a:moveTo>
                <a:lnTo>
                  <a:pt x="4876" y="1740"/>
                </a:lnTo>
                <a:lnTo>
                  <a:pt x="4876" y="1740"/>
                </a:lnTo>
                <a:lnTo>
                  <a:pt x="4876" y="1742"/>
                </a:lnTo>
                <a:lnTo>
                  <a:pt x="4876" y="1744"/>
                </a:lnTo>
                <a:lnTo>
                  <a:pt x="4876" y="1744"/>
                </a:lnTo>
                <a:lnTo>
                  <a:pt x="4878" y="1744"/>
                </a:lnTo>
                <a:lnTo>
                  <a:pt x="4878" y="1744"/>
                </a:lnTo>
                <a:lnTo>
                  <a:pt x="4878" y="1744"/>
                </a:lnTo>
                <a:lnTo>
                  <a:pt x="4878" y="1744"/>
                </a:lnTo>
                <a:lnTo>
                  <a:pt x="4880" y="1742"/>
                </a:lnTo>
                <a:lnTo>
                  <a:pt x="4880" y="1742"/>
                </a:lnTo>
                <a:lnTo>
                  <a:pt x="4878" y="1742"/>
                </a:lnTo>
                <a:lnTo>
                  <a:pt x="4878" y="1740"/>
                </a:lnTo>
                <a:close/>
                <a:moveTo>
                  <a:pt x="4865" y="1723"/>
                </a:moveTo>
                <a:lnTo>
                  <a:pt x="4865" y="1723"/>
                </a:lnTo>
                <a:lnTo>
                  <a:pt x="4863" y="1721"/>
                </a:lnTo>
                <a:lnTo>
                  <a:pt x="4863" y="1721"/>
                </a:lnTo>
                <a:lnTo>
                  <a:pt x="4861" y="1719"/>
                </a:lnTo>
                <a:lnTo>
                  <a:pt x="4861" y="1719"/>
                </a:lnTo>
                <a:lnTo>
                  <a:pt x="4859" y="1719"/>
                </a:lnTo>
                <a:lnTo>
                  <a:pt x="4859" y="1717"/>
                </a:lnTo>
                <a:lnTo>
                  <a:pt x="4857" y="1717"/>
                </a:lnTo>
                <a:lnTo>
                  <a:pt x="4857" y="1715"/>
                </a:lnTo>
                <a:lnTo>
                  <a:pt x="4857" y="1715"/>
                </a:lnTo>
                <a:lnTo>
                  <a:pt x="4857" y="1715"/>
                </a:lnTo>
                <a:lnTo>
                  <a:pt x="4855" y="1711"/>
                </a:lnTo>
                <a:lnTo>
                  <a:pt x="4853" y="1711"/>
                </a:lnTo>
                <a:lnTo>
                  <a:pt x="4851" y="1711"/>
                </a:lnTo>
                <a:lnTo>
                  <a:pt x="4851" y="1711"/>
                </a:lnTo>
                <a:lnTo>
                  <a:pt x="4851" y="1709"/>
                </a:lnTo>
                <a:lnTo>
                  <a:pt x="4849" y="1709"/>
                </a:lnTo>
                <a:lnTo>
                  <a:pt x="4849" y="1711"/>
                </a:lnTo>
                <a:lnTo>
                  <a:pt x="4849" y="1713"/>
                </a:lnTo>
                <a:lnTo>
                  <a:pt x="4849" y="1715"/>
                </a:lnTo>
                <a:lnTo>
                  <a:pt x="4851" y="1717"/>
                </a:lnTo>
                <a:lnTo>
                  <a:pt x="4851" y="1717"/>
                </a:lnTo>
                <a:lnTo>
                  <a:pt x="4851" y="1719"/>
                </a:lnTo>
                <a:lnTo>
                  <a:pt x="4853" y="1719"/>
                </a:lnTo>
                <a:lnTo>
                  <a:pt x="4853" y="1721"/>
                </a:lnTo>
                <a:lnTo>
                  <a:pt x="4855" y="1721"/>
                </a:lnTo>
                <a:lnTo>
                  <a:pt x="4857" y="1721"/>
                </a:lnTo>
                <a:lnTo>
                  <a:pt x="4857" y="1723"/>
                </a:lnTo>
                <a:lnTo>
                  <a:pt x="4857" y="1726"/>
                </a:lnTo>
                <a:lnTo>
                  <a:pt x="4857" y="1726"/>
                </a:lnTo>
                <a:lnTo>
                  <a:pt x="4859" y="1728"/>
                </a:lnTo>
                <a:lnTo>
                  <a:pt x="4859" y="1728"/>
                </a:lnTo>
                <a:lnTo>
                  <a:pt x="4861" y="1730"/>
                </a:lnTo>
                <a:lnTo>
                  <a:pt x="4863" y="1730"/>
                </a:lnTo>
                <a:lnTo>
                  <a:pt x="4863" y="1730"/>
                </a:lnTo>
                <a:lnTo>
                  <a:pt x="4865" y="1730"/>
                </a:lnTo>
                <a:lnTo>
                  <a:pt x="4865" y="1730"/>
                </a:lnTo>
                <a:lnTo>
                  <a:pt x="4865" y="1728"/>
                </a:lnTo>
                <a:lnTo>
                  <a:pt x="4867" y="1730"/>
                </a:lnTo>
                <a:lnTo>
                  <a:pt x="4867" y="1728"/>
                </a:lnTo>
                <a:lnTo>
                  <a:pt x="4867" y="1728"/>
                </a:lnTo>
                <a:lnTo>
                  <a:pt x="4867" y="1726"/>
                </a:lnTo>
                <a:lnTo>
                  <a:pt x="4865" y="1723"/>
                </a:lnTo>
                <a:close/>
                <a:moveTo>
                  <a:pt x="4876" y="830"/>
                </a:moveTo>
                <a:lnTo>
                  <a:pt x="4874" y="830"/>
                </a:lnTo>
                <a:lnTo>
                  <a:pt x="4874" y="830"/>
                </a:lnTo>
                <a:lnTo>
                  <a:pt x="4872" y="832"/>
                </a:lnTo>
                <a:lnTo>
                  <a:pt x="4869" y="832"/>
                </a:lnTo>
                <a:lnTo>
                  <a:pt x="4872" y="835"/>
                </a:lnTo>
                <a:lnTo>
                  <a:pt x="4872" y="835"/>
                </a:lnTo>
                <a:lnTo>
                  <a:pt x="4874" y="835"/>
                </a:lnTo>
                <a:lnTo>
                  <a:pt x="4874" y="835"/>
                </a:lnTo>
                <a:lnTo>
                  <a:pt x="4874" y="832"/>
                </a:lnTo>
                <a:lnTo>
                  <a:pt x="4876" y="830"/>
                </a:lnTo>
                <a:close/>
                <a:moveTo>
                  <a:pt x="4932" y="1799"/>
                </a:moveTo>
                <a:lnTo>
                  <a:pt x="4926" y="1797"/>
                </a:lnTo>
                <a:lnTo>
                  <a:pt x="4926" y="1797"/>
                </a:lnTo>
                <a:lnTo>
                  <a:pt x="4926" y="1797"/>
                </a:lnTo>
                <a:lnTo>
                  <a:pt x="4926" y="1797"/>
                </a:lnTo>
                <a:lnTo>
                  <a:pt x="4926" y="1799"/>
                </a:lnTo>
                <a:lnTo>
                  <a:pt x="4926" y="1799"/>
                </a:lnTo>
                <a:lnTo>
                  <a:pt x="4928" y="1799"/>
                </a:lnTo>
                <a:lnTo>
                  <a:pt x="4928" y="1799"/>
                </a:lnTo>
                <a:lnTo>
                  <a:pt x="4930" y="1799"/>
                </a:lnTo>
                <a:lnTo>
                  <a:pt x="4930" y="1801"/>
                </a:lnTo>
                <a:lnTo>
                  <a:pt x="4932" y="1801"/>
                </a:lnTo>
                <a:lnTo>
                  <a:pt x="4932" y="1801"/>
                </a:lnTo>
                <a:lnTo>
                  <a:pt x="4932" y="1801"/>
                </a:lnTo>
                <a:lnTo>
                  <a:pt x="4934" y="1801"/>
                </a:lnTo>
                <a:lnTo>
                  <a:pt x="4934" y="1801"/>
                </a:lnTo>
                <a:lnTo>
                  <a:pt x="4932" y="1799"/>
                </a:lnTo>
                <a:close/>
                <a:moveTo>
                  <a:pt x="4861" y="832"/>
                </a:moveTo>
                <a:lnTo>
                  <a:pt x="4863" y="830"/>
                </a:lnTo>
                <a:lnTo>
                  <a:pt x="4863" y="830"/>
                </a:lnTo>
                <a:lnTo>
                  <a:pt x="4863" y="830"/>
                </a:lnTo>
                <a:lnTo>
                  <a:pt x="4861" y="828"/>
                </a:lnTo>
                <a:lnTo>
                  <a:pt x="4859" y="830"/>
                </a:lnTo>
                <a:lnTo>
                  <a:pt x="4861" y="830"/>
                </a:lnTo>
                <a:lnTo>
                  <a:pt x="4861" y="830"/>
                </a:lnTo>
                <a:lnTo>
                  <a:pt x="4861" y="832"/>
                </a:lnTo>
                <a:close/>
                <a:moveTo>
                  <a:pt x="4867" y="832"/>
                </a:moveTo>
                <a:lnTo>
                  <a:pt x="4865" y="835"/>
                </a:lnTo>
                <a:lnTo>
                  <a:pt x="4865" y="839"/>
                </a:lnTo>
                <a:lnTo>
                  <a:pt x="4863" y="839"/>
                </a:lnTo>
                <a:lnTo>
                  <a:pt x="4859" y="841"/>
                </a:lnTo>
                <a:lnTo>
                  <a:pt x="4857" y="841"/>
                </a:lnTo>
                <a:lnTo>
                  <a:pt x="4857" y="841"/>
                </a:lnTo>
                <a:lnTo>
                  <a:pt x="4857" y="841"/>
                </a:lnTo>
                <a:lnTo>
                  <a:pt x="4857" y="843"/>
                </a:lnTo>
                <a:lnTo>
                  <a:pt x="4857" y="845"/>
                </a:lnTo>
                <a:lnTo>
                  <a:pt x="4857" y="845"/>
                </a:lnTo>
                <a:lnTo>
                  <a:pt x="4859" y="845"/>
                </a:lnTo>
                <a:lnTo>
                  <a:pt x="4859" y="845"/>
                </a:lnTo>
                <a:lnTo>
                  <a:pt x="4861" y="845"/>
                </a:lnTo>
                <a:lnTo>
                  <a:pt x="4861" y="843"/>
                </a:lnTo>
                <a:lnTo>
                  <a:pt x="4865" y="843"/>
                </a:lnTo>
                <a:lnTo>
                  <a:pt x="4867" y="841"/>
                </a:lnTo>
                <a:lnTo>
                  <a:pt x="4867" y="839"/>
                </a:lnTo>
                <a:lnTo>
                  <a:pt x="4869" y="837"/>
                </a:lnTo>
                <a:lnTo>
                  <a:pt x="4869" y="835"/>
                </a:lnTo>
                <a:lnTo>
                  <a:pt x="4869" y="832"/>
                </a:lnTo>
                <a:lnTo>
                  <a:pt x="4867" y="832"/>
                </a:lnTo>
                <a:close/>
                <a:moveTo>
                  <a:pt x="4922" y="1753"/>
                </a:moveTo>
                <a:lnTo>
                  <a:pt x="4924" y="1755"/>
                </a:lnTo>
                <a:lnTo>
                  <a:pt x="4924" y="1755"/>
                </a:lnTo>
                <a:lnTo>
                  <a:pt x="4924" y="1753"/>
                </a:lnTo>
                <a:lnTo>
                  <a:pt x="4922" y="1753"/>
                </a:lnTo>
                <a:lnTo>
                  <a:pt x="4924" y="1751"/>
                </a:lnTo>
                <a:lnTo>
                  <a:pt x="4918" y="1747"/>
                </a:lnTo>
                <a:lnTo>
                  <a:pt x="4916" y="1747"/>
                </a:lnTo>
                <a:lnTo>
                  <a:pt x="4916" y="1747"/>
                </a:lnTo>
                <a:lnTo>
                  <a:pt x="4913" y="1744"/>
                </a:lnTo>
                <a:lnTo>
                  <a:pt x="4913" y="1744"/>
                </a:lnTo>
                <a:lnTo>
                  <a:pt x="4911" y="1744"/>
                </a:lnTo>
                <a:lnTo>
                  <a:pt x="4911" y="1742"/>
                </a:lnTo>
                <a:lnTo>
                  <a:pt x="4909" y="1742"/>
                </a:lnTo>
                <a:lnTo>
                  <a:pt x="4907" y="1740"/>
                </a:lnTo>
                <a:lnTo>
                  <a:pt x="4903" y="1740"/>
                </a:lnTo>
                <a:lnTo>
                  <a:pt x="4903" y="1740"/>
                </a:lnTo>
                <a:lnTo>
                  <a:pt x="4905" y="1740"/>
                </a:lnTo>
                <a:lnTo>
                  <a:pt x="4905" y="1742"/>
                </a:lnTo>
                <a:lnTo>
                  <a:pt x="4907" y="1744"/>
                </a:lnTo>
                <a:lnTo>
                  <a:pt x="4907" y="1744"/>
                </a:lnTo>
                <a:lnTo>
                  <a:pt x="4909" y="1744"/>
                </a:lnTo>
                <a:lnTo>
                  <a:pt x="4909" y="1747"/>
                </a:lnTo>
                <a:lnTo>
                  <a:pt x="4911" y="1747"/>
                </a:lnTo>
                <a:lnTo>
                  <a:pt x="4913" y="1749"/>
                </a:lnTo>
                <a:lnTo>
                  <a:pt x="4916" y="1749"/>
                </a:lnTo>
                <a:lnTo>
                  <a:pt x="4916" y="1749"/>
                </a:lnTo>
                <a:lnTo>
                  <a:pt x="4916" y="1751"/>
                </a:lnTo>
                <a:lnTo>
                  <a:pt x="4920" y="1751"/>
                </a:lnTo>
                <a:lnTo>
                  <a:pt x="4922" y="1753"/>
                </a:lnTo>
                <a:close/>
                <a:moveTo>
                  <a:pt x="4863" y="1732"/>
                </a:moveTo>
                <a:lnTo>
                  <a:pt x="4863" y="1734"/>
                </a:lnTo>
                <a:lnTo>
                  <a:pt x="4863" y="1734"/>
                </a:lnTo>
                <a:lnTo>
                  <a:pt x="4865" y="1734"/>
                </a:lnTo>
                <a:lnTo>
                  <a:pt x="4865" y="1732"/>
                </a:lnTo>
                <a:lnTo>
                  <a:pt x="4863" y="1732"/>
                </a:lnTo>
                <a:lnTo>
                  <a:pt x="4863" y="1732"/>
                </a:lnTo>
                <a:close/>
                <a:moveTo>
                  <a:pt x="4922" y="1753"/>
                </a:moveTo>
                <a:lnTo>
                  <a:pt x="4920" y="1753"/>
                </a:lnTo>
                <a:lnTo>
                  <a:pt x="4920" y="1753"/>
                </a:lnTo>
                <a:lnTo>
                  <a:pt x="4920" y="1751"/>
                </a:lnTo>
                <a:lnTo>
                  <a:pt x="4920" y="1753"/>
                </a:lnTo>
                <a:lnTo>
                  <a:pt x="4920" y="1753"/>
                </a:lnTo>
                <a:lnTo>
                  <a:pt x="4920" y="1753"/>
                </a:lnTo>
                <a:lnTo>
                  <a:pt x="4920" y="1753"/>
                </a:lnTo>
                <a:lnTo>
                  <a:pt x="4922" y="1753"/>
                </a:lnTo>
                <a:close/>
                <a:moveTo>
                  <a:pt x="4924" y="1910"/>
                </a:moveTo>
                <a:lnTo>
                  <a:pt x="4924" y="1912"/>
                </a:lnTo>
                <a:lnTo>
                  <a:pt x="4924" y="1912"/>
                </a:lnTo>
                <a:lnTo>
                  <a:pt x="4926" y="1910"/>
                </a:lnTo>
                <a:lnTo>
                  <a:pt x="4926" y="1908"/>
                </a:lnTo>
                <a:lnTo>
                  <a:pt x="4924" y="1910"/>
                </a:lnTo>
                <a:close/>
                <a:moveTo>
                  <a:pt x="4899" y="1755"/>
                </a:moveTo>
                <a:lnTo>
                  <a:pt x="4897" y="1753"/>
                </a:lnTo>
                <a:lnTo>
                  <a:pt x="4897" y="1755"/>
                </a:lnTo>
                <a:lnTo>
                  <a:pt x="4897" y="1755"/>
                </a:lnTo>
                <a:lnTo>
                  <a:pt x="4895" y="1755"/>
                </a:lnTo>
                <a:lnTo>
                  <a:pt x="4895" y="1755"/>
                </a:lnTo>
                <a:lnTo>
                  <a:pt x="4895" y="1755"/>
                </a:lnTo>
                <a:lnTo>
                  <a:pt x="4897" y="1757"/>
                </a:lnTo>
                <a:lnTo>
                  <a:pt x="4897" y="1757"/>
                </a:lnTo>
                <a:lnTo>
                  <a:pt x="4899" y="1757"/>
                </a:lnTo>
                <a:lnTo>
                  <a:pt x="4899" y="1755"/>
                </a:lnTo>
                <a:lnTo>
                  <a:pt x="4899" y="1755"/>
                </a:lnTo>
                <a:lnTo>
                  <a:pt x="4897" y="1755"/>
                </a:lnTo>
                <a:lnTo>
                  <a:pt x="4899" y="1755"/>
                </a:lnTo>
                <a:lnTo>
                  <a:pt x="4899" y="1755"/>
                </a:lnTo>
                <a:close/>
                <a:moveTo>
                  <a:pt x="5039" y="1853"/>
                </a:moveTo>
                <a:lnTo>
                  <a:pt x="5037" y="1856"/>
                </a:lnTo>
                <a:lnTo>
                  <a:pt x="5037" y="1856"/>
                </a:lnTo>
                <a:lnTo>
                  <a:pt x="5039" y="1856"/>
                </a:lnTo>
                <a:lnTo>
                  <a:pt x="5041" y="1853"/>
                </a:lnTo>
                <a:lnTo>
                  <a:pt x="5041" y="1851"/>
                </a:lnTo>
                <a:lnTo>
                  <a:pt x="5039" y="1853"/>
                </a:lnTo>
                <a:close/>
                <a:moveTo>
                  <a:pt x="4899" y="1757"/>
                </a:moveTo>
                <a:lnTo>
                  <a:pt x="4899" y="1757"/>
                </a:lnTo>
                <a:lnTo>
                  <a:pt x="4899" y="1759"/>
                </a:lnTo>
                <a:lnTo>
                  <a:pt x="4899" y="1759"/>
                </a:lnTo>
                <a:lnTo>
                  <a:pt x="4901" y="1757"/>
                </a:lnTo>
                <a:lnTo>
                  <a:pt x="4901" y="1757"/>
                </a:lnTo>
                <a:lnTo>
                  <a:pt x="4899" y="1757"/>
                </a:lnTo>
                <a:close/>
                <a:moveTo>
                  <a:pt x="4909" y="2505"/>
                </a:moveTo>
                <a:lnTo>
                  <a:pt x="4909" y="2508"/>
                </a:lnTo>
                <a:lnTo>
                  <a:pt x="4909" y="2505"/>
                </a:lnTo>
                <a:lnTo>
                  <a:pt x="4911" y="2503"/>
                </a:lnTo>
                <a:lnTo>
                  <a:pt x="4911" y="2501"/>
                </a:lnTo>
                <a:lnTo>
                  <a:pt x="4909" y="2501"/>
                </a:lnTo>
                <a:lnTo>
                  <a:pt x="4909" y="2505"/>
                </a:lnTo>
                <a:close/>
                <a:moveTo>
                  <a:pt x="4901" y="1531"/>
                </a:moveTo>
                <a:lnTo>
                  <a:pt x="4899" y="1531"/>
                </a:lnTo>
                <a:lnTo>
                  <a:pt x="4899" y="1531"/>
                </a:lnTo>
                <a:lnTo>
                  <a:pt x="4899" y="1533"/>
                </a:lnTo>
                <a:lnTo>
                  <a:pt x="4899" y="1533"/>
                </a:lnTo>
                <a:lnTo>
                  <a:pt x="4899" y="1533"/>
                </a:lnTo>
                <a:lnTo>
                  <a:pt x="4901" y="1533"/>
                </a:lnTo>
                <a:lnTo>
                  <a:pt x="4901" y="1533"/>
                </a:lnTo>
                <a:lnTo>
                  <a:pt x="4901" y="1533"/>
                </a:lnTo>
                <a:lnTo>
                  <a:pt x="4901" y="1533"/>
                </a:lnTo>
                <a:lnTo>
                  <a:pt x="4901" y="1531"/>
                </a:lnTo>
                <a:close/>
                <a:moveTo>
                  <a:pt x="4913" y="1761"/>
                </a:moveTo>
                <a:lnTo>
                  <a:pt x="4913" y="1761"/>
                </a:lnTo>
                <a:lnTo>
                  <a:pt x="4913" y="1761"/>
                </a:lnTo>
                <a:lnTo>
                  <a:pt x="4911" y="1761"/>
                </a:lnTo>
                <a:lnTo>
                  <a:pt x="4911" y="1761"/>
                </a:lnTo>
                <a:lnTo>
                  <a:pt x="4911" y="1763"/>
                </a:lnTo>
                <a:lnTo>
                  <a:pt x="4913" y="1763"/>
                </a:lnTo>
                <a:lnTo>
                  <a:pt x="4913" y="1763"/>
                </a:lnTo>
                <a:lnTo>
                  <a:pt x="4913" y="1763"/>
                </a:lnTo>
                <a:lnTo>
                  <a:pt x="4916" y="1761"/>
                </a:lnTo>
                <a:lnTo>
                  <a:pt x="4913" y="1761"/>
                </a:lnTo>
                <a:lnTo>
                  <a:pt x="4913" y="1761"/>
                </a:lnTo>
                <a:close/>
                <a:moveTo>
                  <a:pt x="5117" y="1612"/>
                </a:moveTo>
                <a:lnTo>
                  <a:pt x="5117" y="1612"/>
                </a:lnTo>
                <a:lnTo>
                  <a:pt x="5117" y="1612"/>
                </a:lnTo>
                <a:lnTo>
                  <a:pt x="5117" y="1610"/>
                </a:lnTo>
                <a:lnTo>
                  <a:pt x="5117" y="1612"/>
                </a:lnTo>
                <a:lnTo>
                  <a:pt x="5115" y="1612"/>
                </a:lnTo>
                <a:lnTo>
                  <a:pt x="5115" y="1612"/>
                </a:lnTo>
                <a:lnTo>
                  <a:pt x="5115" y="1612"/>
                </a:lnTo>
                <a:lnTo>
                  <a:pt x="5115" y="1612"/>
                </a:lnTo>
                <a:lnTo>
                  <a:pt x="5115" y="1612"/>
                </a:lnTo>
                <a:lnTo>
                  <a:pt x="5117" y="1612"/>
                </a:lnTo>
                <a:close/>
                <a:moveTo>
                  <a:pt x="5113" y="1619"/>
                </a:moveTo>
                <a:lnTo>
                  <a:pt x="5115" y="1619"/>
                </a:lnTo>
                <a:lnTo>
                  <a:pt x="5115" y="1619"/>
                </a:lnTo>
                <a:lnTo>
                  <a:pt x="5115" y="1617"/>
                </a:lnTo>
                <a:lnTo>
                  <a:pt x="5115" y="1617"/>
                </a:lnTo>
                <a:lnTo>
                  <a:pt x="5115" y="1617"/>
                </a:lnTo>
                <a:lnTo>
                  <a:pt x="5115" y="1617"/>
                </a:lnTo>
                <a:lnTo>
                  <a:pt x="5115" y="1617"/>
                </a:lnTo>
                <a:lnTo>
                  <a:pt x="5115" y="1617"/>
                </a:lnTo>
                <a:lnTo>
                  <a:pt x="5115" y="1617"/>
                </a:lnTo>
                <a:lnTo>
                  <a:pt x="5115" y="1617"/>
                </a:lnTo>
                <a:lnTo>
                  <a:pt x="5115" y="1617"/>
                </a:lnTo>
                <a:lnTo>
                  <a:pt x="5115" y="1619"/>
                </a:lnTo>
                <a:lnTo>
                  <a:pt x="5113" y="1619"/>
                </a:lnTo>
                <a:close/>
                <a:moveTo>
                  <a:pt x="5110" y="1587"/>
                </a:moveTo>
                <a:lnTo>
                  <a:pt x="5110" y="1587"/>
                </a:lnTo>
                <a:lnTo>
                  <a:pt x="5113" y="1587"/>
                </a:lnTo>
                <a:lnTo>
                  <a:pt x="5113" y="1587"/>
                </a:lnTo>
                <a:lnTo>
                  <a:pt x="5113" y="1587"/>
                </a:lnTo>
                <a:lnTo>
                  <a:pt x="5110" y="1587"/>
                </a:lnTo>
                <a:lnTo>
                  <a:pt x="5110" y="1587"/>
                </a:lnTo>
                <a:lnTo>
                  <a:pt x="5110" y="1587"/>
                </a:lnTo>
                <a:close/>
                <a:moveTo>
                  <a:pt x="5127" y="2252"/>
                </a:moveTo>
                <a:lnTo>
                  <a:pt x="5127" y="2250"/>
                </a:lnTo>
                <a:lnTo>
                  <a:pt x="5127" y="2250"/>
                </a:lnTo>
                <a:lnTo>
                  <a:pt x="5127" y="2250"/>
                </a:lnTo>
                <a:lnTo>
                  <a:pt x="5125" y="2252"/>
                </a:lnTo>
                <a:lnTo>
                  <a:pt x="5125" y="2252"/>
                </a:lnTo>
                <a:lnTo>
                  <a:pt x="5125" y="2254"/>
                </a:lnTo>
                <a:lnTo>
                  <a:pt x="5127" y="2252"/>
                </a:lnTo>
                <a:lnTo>
                  <a:pt x="5127" y="2252"/>
                </a:lnTo>
                <a:close/>
                <a:moveTo>
                  <a:pt x="5115" y="1606"/>
                </a:moveTo>
                <a:lnTo>
                  <a:pt x="5115" y="1606"/>
                </a:lnTo>
                <a:lnTo>
                  <a:pt x="5115" y="1606"/>
                </a:lnTo>
                <a:lnTo>
                  <a:pt x="5115" y="1606"/>
                </a:lnTo>
                <a:lnTo>
                  <a:pt x="5115" y="1606"/>
                </a:lnTo>
                <a:lnTo>
                  <a:pt x="5115" y="1606"/>
                </a:lnTo>
                <a:lnTo>
                  <a:pt x="5115" y="1606"/>
                </a:lnTo>
                <a:lnTo>
                  <a:pt x="5115" y="1606"/>
                </a:lnTo>
                <a:lnTo>
                  <a:pt x="5115" y="1606"/>
                </a:lnTo>
                <a:close/>
                <a:moveTo>
                  <a:pt x="5123" y="801"/>
                </a:moveTo>
                <a:lnTo>
                  <a:pt x="5123" y="801"/>
                </a:lnTo>
                <a:lnTo>
                  <a:pt x="5125" y="801"/>
                </a:lnTo>
                <a:lnTo>
                  <a:pt x="5125" y="801"/>
                </a:lnTo>
                <a:lnTo>
                  <a:pt x="5125" y="799"/>
                </a:lnTo>
                <a:lnTo>
                  <a:pt x="5123" y="799"/>
                </a:lnTo>
                <a:lnTo>
                  <a:pt x="5121" y="801"/>
                </a:lnTo>
                <a:lnTo>
                  <a:pt x="5121" y="801"/>
                </a:lnTo>
                <a:lnTo>
                  <a:pt x="5119" y="801"/>
                </a:lnTo>
                <a:lnTo>
                  <a:pt x="5123" y="801"/>
                </a:lnTo>
                <a:close/>
                <a:moveTo>
                  <a:pt x="5039" y="757"/>
                </a:moveTo>
                <a:lnTo>
                  <a:pt x="5037" y="755"/>
                </a:lnTo>
                <a:lnTo>
                  <a:pt x="5035" y="755"/>
                </a:lnTo>
                <a:lnTo>
                  <a:pt x="5035" y="753"/>
                </a:lnTo>
                <a:lnTo>
                  <a:pt x="5033" y="753"/>
                </a:lnTo>
                <a:lnTo>
                  <a:pt x="5035" y="755"/>
                </a:lnTo>
                <a:lnTo>
                  <a:pt x="5037" y="757"/>
                </a:lnTo>
                <a:lnTo>
                  <a:pt x="5043" y="759"/>
                </a:lnTo>
                <a:lnTo>
                  <a:pt x="5041" y="759"/>
                </a:lnTo>
                <a:lnTo>
                  <a:pt x="5039" y="757"/>
                </a:lnTo>
                <a:close/>
                <a:moveTo>
                  <a:pt x="5115" y="1604"/>
                </a:moveTo>
                <a:lnTo>
                  <a:pt x="5115" y="1604"/>
                </a:lnTo>
                <a:lnTo>
                  <a:pt x="5115" y="1604"/>
                </a:lnTo>
                <a:lnTo>
                  <a:pt x="5113" y="1604"/>
                </a:lnTo>
                <a:lnTo>
                  <a:pt x="5113" y="1604"/>
                </a:lnTo>
                <a:lnTo>
                  <a:pt x="5113" y="1604"/>
                </a:lnTo>
                <a:lnTo>
                  <a:pt x="5113" y="1604"/>
                </a:lnTo>
                <a:lnTo>
                  <a:pt x="5113" y="1604"/>
                </a:lnTo>
                <a:lnTo>
                  <a:pt x="5115" y="1604"/>
                </a:lnTo>
                <a:close/>
                <a:moveTo>
                  <a:pt x="5192" y="2197"/>
                </a:moveTo>
                <a:lnTo>
                  <a:pt x="5190" y="2197"/>
                </a:lnTo>
                <a:lnTo>
                  <a:pt x="5186" y="2197"/>
                </a:lnTo>
                <a:lnTo>
                  <a:pt x="5186" y="2197"/>
                </a:lnTo>
                <a:lnTo>
                  <a:pt x="5186" y="2197"/>
                </a:lnTo>
                <a:lnTo>
                  <a:pt x="5184" y="2199"/>
                </a:lnTo>
                <a:lnTo>
                  <a:pt x="5182" y="2199"/>
                </a:lnTo>
                <a:lnTo>
                  <a:pt x="5182" y="2201"/>
                </a:lnTo>
                <a:lnTo>
                  <a:pt x="5180" y="2201"/>
                </a:lnTo>
                <a:lnTo>
                  <a:pt x="5177" y="2204"/>
                </a:lnTo>
                <a:lnTo>
                  <a:pt x="5177" y="2204"/>
                </a:lnTo>
                <a:lnTo>
                  <a:pt x="5175" y="2204"/>
                </a:lnTo>
                <a:lnTo>
                  <a:pt x="5173" y="2204"/>
                </a:lnTo>
                <a:lnTo>
                  <a:pt x="5169" y="2201"/>
                </a:lnTo>
                <a:lnTo>
                  <a:pt x="5167" y="2201"/>
                </a:lnTo>
                <a:lnTo>
                  <a:pt x="5161" y="2199"/>
                </a:lnTo>
                <a:lnTo>
                  <a:pt x="5161" y="2199"/>
                </a:lnTo>
                <a:lnTo>
                  <a:pt x="5161" y="2199"/>
                </a:lnTo>
                <a:lnTo>
                  <a:pt x="5159" y="2197"/>
                </a:lnTo>
                <a:lnTo>
                  <a:pt x="5159" y="2197"/>
                </a:lnTo>
                <a:lnTo>
                  <a:pt x="5159" y="2197"/>
                </a:lnTo>
                <a:lnTo>
                  <a:pt x="5159" y="2197"/>
                </a:lnTo>
                <a:lnTo>
                  <a:pt x="5159" y="2197"/>
                </a:lnTo>
                <a:lnTo>
                  <a:pt x="5159" y="2197"/>
                </a:lnTo>
                <a:lnTo>
                  <a:pt x="5157" y="2195"/>
                </a:lnTo>
                <a:lnTo>
                  <a:pt x="5157" y="2191"/>
                </a:lnTo>
                <a:lnTo>
                  <a:pt x="5157" y="2187"/>
                </a:lnTo>
                <a:lnTo>
                  <a:pt x="5154" y="2185"/>
                </a:lnTo>
                <a:lnTo>
                  <a:pt x="5154" y="2185"/>
                </a:lnTo>
                <a:lnTo>
                  <a:pt x="5154" y="2183"/>
                </a:lnTo>
                <a:lnTo>
                  <a:pt x="5152" y="2183"/>
                </a:lnTo>
                <a:lnTo>
                  <a:pt x="5150" y="2180"/>
                </a:lnTo>
                <a:lnTo>
                  <a:pt x="5150" y="2180"/>
                </a:lnTo>
                <a:lnTo>
                  <a:pt x="5150" y="2178"/>
                </a:lnTo>
                <a:lnTo>
                  <a:pt x="5148" y="2178"/>
                </a:lnTo>
                <a:lnTo>
                  <a:pt x="5148" y="2180"/>
                </a:lnTo>
                <a:lnTo>
                  <a:pt x="5148" y="2180"/>
                </a:lnTo>
                <a:lnTo>
                  <a:pt x="5150" y="2183"/>
                </a:lnTo>
                <a:lnTo>
                  <a:pt x="5150" y="2183"/>
                </a:lnTo>
                <a:lnTo>
                  <a:pt x="5150" y="2183"/>
                </a:lnTo>
                <a:lnTo>
                  <a:pt x="5150" y="2185"/>
                </a:lnTo>
                <a:lnTo>
                  <a:pt x="5150" y="2185"/>
                </a:lnTo>
                <a:lnTo>
                  <a:pt x="5150" y="2189"/>
                </a:lnTo>
                <a:lnTo>
                  <a:pt x="5150" y="2191"/>
                </a:lnTo>
                <a:lnTo>
                  <a:pt x="5150" y="2191"/>
                </a:lnTo>
                <a:lnTo>
                  <a:pt x="5150" y="2191"/>
                </a:lnTo>
                <a:lnTo>
                  <a:pt x="5148" y="2191"/>
                </a:lnTo>
                <a:lnTo>
                  <a:pt x="5148" y="2191"/>
                </a:lnTo>
                <a:lnTo>
                  <a:pt x="5148" y="2189"/>
                </a:lnTo>
                <a:lnTo>
                  <a:pt x="5148" y="2187"/>
                </a:lnTo>
                <a:lnTo>
                  <a:pt x="5146" y="2187"/>
                </a:lnTo>
                <a:lnTo>
                  <a:pt x="5144" y="2187"/>
                </a:lnTo>
                <a:lnTo>
                  <a:pt x="5142" y="2185"/>
                </a:lnTo>
                <a:lnTo>
                  <a:pt x="5142" y="2185"/>
                </a:lnTo>
                <a:lnTo>
                  <a:pt x="5142" y="2187"/>
                </a:lnTo>
                <a:lnTo>
                  <a:pt x="5140" y="2185"/>
                </a:lnTo>
                <a:lnTo>
                  <a:pt x="5140" y="2185"/>
                </a:lnTo>
                <a:lnTo>
                  <a:pt x="5140" y="2185"/>
                </a:lnTo>
                <a:lnTo>
                  <a:pt x="5140" y="2185"/>
                </a:lnTo>
                <a:lnTo>
                  <a:pt x="5140" y="2185"/>
                </a:lnTo>
                <a:lnTo>
                  <a:pt x="5140" y="2183"/>
                </a:lnTo>
                <a:lnTo>
                  <a:pt x="5140" y="2180"/>
                </a:lnTo>
                <a:lnTo>
                  <a:pt x="5140" y="2178"/>
                </a:lnTo>
                <a:lnTo>
                  <a:pt x="5140" y="2178"/>
                </a:lnTo>
                <a:lnTo>
                  <a:pt x="5140" y="2178"/>
                </a:lnTo>
                <a:lnTo>
                  <a:pt x="5140" y="2176"/>
                </a:lnTo>
                <a:lnTo>
                  <a:pt x="5138" y="2172"/>
                </a:lnTo>
                <a:lnTo>
                  <a:pt x="5136" y="2172"/>
                </a:lnTo>
                <a:lnTo>
                  <a:pt x="5136" y="2170"/>
                </a:lnTo>
                <a:lnTo>
                  <a:pt x="5133" y="2168"/>
                </a:lnTo>
                <a:lnTo>
                  <a:pt x="5133" y="2168"/>
                </a:lnTo>
                <a:lnTo>
                  <a:pt x="5136" y="2168"/>
                </a:lnTo>
                <a:lnTo>
                  <a:pt x="5138" y="2168"/>
                </a:lnTo>
                <a:lnTo>
                  <a:pt x="5136" y="2166"/>
                </a:lnTo>
                <a:lnTo>
                  <a:pt x="5136" y="2166"/>
                </a:lnTo>
                <a:lnTo>
                  <a:pt x="5136" y="2164"/>
                </a:lnTo>
                <a:lnTo>
                  <a:pt x="5136" y="2162"/>
                </a:lnTo>
                <a:lnTo>
                  <a:pt x="5136" y="2162"/>
                </a:lnTo>
                <a:lnTo>
                  <a:pt x="5133" y="2162"/>
                </a:lnTo>
                <a:lnTo>
                  <a:pt x="5133" y="2162"/>
                </a:lnTo>
                <a:lnTo>
                  <a:pt x="5133" y="2160"/>
                </a:lnTo>
                <a:lnTo>
                  <a:pt x="5133" y="2160"/>
                </a:lnTo>
                <a:lnTo>
                  <a:pt x="5133" y="2160"/>
                </a:lnTo>
                <a:lnTo>
                  <a:pt x="5131" y="2160"/>
                </a:lnTo>
                <a:lnTo>
                  <a:pt x="5131" y="2160"/>
                </a:lnTo>
                <a:lnTo>
                  <a:pt x="5129" y="2160"/>
                </a:lnTo>
                <a:lnTo>
                  <a:pt x="5129" y="2157"/>
                </a:lnTo>
                <a:lnTo>
                  <a:pt x="5129" y="2157"/>
                </a:lnTo>
                <a:lnTo>
                  <a:pt x="5129" y="2157"/>
                </a:lnTo>
                <a:lnTo>
                  <a:pt x="5127" y="2155"/>
                </a:lnTo>
                <a:lnTo>
                  <a:pt x="5127" y="2155"/>
                </a:lnTo>
                <a:lnTo>
                  <a:pt x="5125" y="2155"/>
                </a:lnTo>
                <a:lnTo>
                  <a:pt x="5125" y="2155"/>
                </a:lnTo>
                <a:lnTo>
                  <a:pt x="5125" y="2155"/>
                </a:lnTo>
                <a:lnTo>
                  <a:pt x="5123" y="2155"/>
                </a:lnTo>
                <a:lnTo>
                  <a:pt x="5121" y="2153"/>
                </a:lnTo>
                <a:lnTo>
                  <a:pt x="5121" y="2153"/>
                </a:lnTo>
                <a:lnTo>
                  <a:pt x="5121" y="2153"/>
                </a:lnTo>
                <a:lnTo>
                  <a:pt x="5119" y="2153"/>
                </a:lnTo>
                <a:lnTo>
                  <a:pt x="5119" y="2153"/>
                </a:lnTo>
                <a:lnTo>
                  <a:pt x="5119" y="2155"/>
                </a:lnTo>
                <a:lnTo>
                  <a:pt x="5119" y="2153"/>
                </a:lnTo>
                <a:lnTo>
                  <a:pt x="5117" y="2153"/>
                </a:lnTo>
                <a:lnTo>
                  <a:pt x="5117" y="2153"/>
                </a:lnTo>
                <a:lnTo>
                  <a:pt x="5117" y="2151"/>
                </a:lnTo>
                <a:lnTo>
                  <a:pt x="5115" y="2149"/>
                </a:lnTo>
                <a:lnTo>
                  <a:pt x="5115" y="2149"/>
                </a:lnTo>
                <a:lnTo>
                  <a:pt x="5113" y="2147"/>
                </a:lnTo>
                <a:lnTo>
                  <a:pt x="5115" y="2145"/>
                </a:lnTo>
                <a:lnTo>
                  <a:pt x="5113" y="2145"/>
                </a:lnTo>
                <a:lnTo>
                  <a:pt x="5110" y="2147"/>
                </a:lnTo>
                <a:lnTo>
                  <a:pt x="5113" y="2149"/>
                </a:lnTo>
                <a:lnTo>
                  <a:pt x="5115" y="2151"/>
                </a:lnTo>
                <a:lnTo>
                  <a:pt x="5117" y="2153"/>
                </a:lnTo>
                <a:lnTo>
                  <a:pt x="5117" y="2155"/>
                </a:lnTo>
                <a:lnTo>
                  <a:pt x="5117" y="2157"/>
                </a:lnTo>
                <a:lnTo>
                  <a:pt x="5115" y="2157"/>
                </a:lnTo>
                <a:lnTo>
                  <a:pt x="5117" y="2160"/>
                </a:lnTo>
                <a:lnTo>
                  <a:pt x="5117" y="2160"/>
                </a:lnTo>
                <a:lnTo>
                  <a:pt x="5119" y="2160"/>
                </a:lnTo>
                <a:lnTo>
                  <a:pt x="5119" y="2162"/>
                </a:lnTo>
                <a:lnTo>
                  <a:pt x="5119" y="2162"/>
                </a:lnTo>
                <a:lnTo>
                  <a:pt x="5119" y="2162"/>
                </a:lnTo>
                <a:lnTo>
                  <a:pt x="5119" y="2164"/>
                </a:lnTo>
                <a:lnTo>
                  <a:pt x="5119" y="2162"/>
                </a:lnTo>
                <a:lnTo>
                  <a:pt x="5121" y="2162"/>
                </a:lnTo>
                <a:lnTo>
                  <a:pt x="5121" y="2162"/>
                </a:lnTo>
                <a:lnTo>
                  <a:pt x="5121" y="2160"/>
                </a:lnTo>
                <a:lnTo>
                  <a:pt x="5123" y="2160"/>
                </a:lnTo>
                <a:lnTo>
                  <a:pt x="5123" y="2160"/>
                </a:lnTo>
                <a:lnTo>
                  <a:pt x="5123" y="2162"/>
                </a:lnTo>
                <a:lnTo>
                  <a:pt x="5123" y="2162"/>
                </a:lnTo>
                <a:lnTo>
                  <a:pt x="5121" y="2162"/>
                </a:lnTo>
                <a:lnTo>
                  <a:pt x="5121" y="2164"/>
                </a:lnTo>
                <a:lnTo>
                  <a:pt x="5127" y="2174"/>
                </a:lnTo>
                <a:lnTo>
                  <a:pt x="5129" y="2174"/>
                </a:lnTo>
                <a:lnTo>
                  <a:pt x="5129" y="2176"/>
                </a:lnTo>
                <a:lnTo>
                  <a:pt x="5129" y="2178"/>
                </a:lnTo>
                <a:lnTo>
                  <a:pt x="5131" y="2176"/>
                </a:lnTo>
                <a:lnTo>
                  <a:pt x="5131" y="2176"/>
                </a:lnTo>
                <a:lnTo>
                  <a:pt x="5131" y="2176"/>
                </a:lnTo>
                <a:lnTo>
                  <a:pt x="5129" y="2174"/>
                </a:lnTo>
                <a:lnTo>
                  <a:pt x="5127" y="2172"/>
                </a:lnTo>
                <a:lnTo>
                  <a:pt x="5127" y="2170"/>
                </a:lnTo>
                <a:lnTo>
                  <a:pt x="5127" y="2170"/>
                </a:lnTo>
                <a:lnTo>
                  <a:pt x="5127" y="2172"/>
                </a:lnTo>
                <a:lnTo>
                  <a:pt x="5129" y="2172"/>
                </a:lnTo>
                <a:lnTo>
                  <a:pt x="5131" y="2174"/>
                </a:lnTo>
                <a:lnTo>
                  <a:pt x="5133" y="2174"/>
                </a:lnTo>
                <a:lnTo>
                  <a:pt x="5131" y="2174"/>
                </a:lnTo>
                <a:lnTo>
                  <a:pt x="5131" y="2174"/>
                </a:lnTo>
                <a:lnTo>
                  <a:pt x="5133" y="2174"/>
                </a:lnTo>
                <a:lnTo>
                  <a:pt x="5133" y="2174"/>
                </a:lnTo>
                <a:lnTo>
                  <a:pt x="5133" y="2176"/>
                </a:lnTo>
                <a:lnTo>
                  <a:pt x="5133" y="2176"/>
                </a:lnTo>
                <a:lnTo>
                  <a:pt x="5133" y="2176"/>
                </a:lnTo>
                <a:lnTo>
                  <a:pt x="5133" y="2178"/>
                </a:lnTo>
                <a:lnTo>
                  <a:pt x="5136" y="2178"/>
                </a:lnTo>
                <a:lnTo>
                  <a:pt x="5136" y="2180"/>
                </a:lnTo>
                <a:lnTo>
                  <a:pt x="5136" y="2180"/>
                </a:lnTo>
                <a:lnTo>
                  <a:pt x="5133" y="2180"/>
                </a:lnTo>
                <a:lnTo>
                  <a:pt x="5131" y="2178"/>
                </a:lnTo>
                <a:lnTo>
                  <a:pt x="5131" y="2178"/>
                </a:lnTo>
                <a:lnTo>
                  <a:pt x="5133" y="2183"/>
                </a:lnTo>
                <a:lnTo>
                  <a:pt x="5133" y="2185"/>
                </a:lnTo>
                <a:lnTo>
                  <a:pt x="5136" y="2185"/>
                </a:lnTo>
                <a:lnTo>
                  <a:pt x="5136" y="2187"/>
                </a:lnTo>
                <a:lnTo>
                  <a:pt x="5136" y="2187"/>
                </a:lnTo>
                <a:lnTo>
                  <a:pt x="5138" y="2187"/>
                </a:lnTo>
                <a:lnTo>
                  <a:pt x="5138" y="2187"/>
                </a:lnTo>
                <a:lnTo>
                  <a:pt x="5140" y="2187"/>
                </a:lnTo>
                <a:lnTo>
                  <a:pt x="5140" y="2187"/>
                </a:lnTo>
                <a:lnTo>
                  <a:pt x="5142" y="2189"/>
                </a:lnTo>
                <a:lnTo>
                  <a:pt x="5142" y="2189"/>
                </a:lnTo>
                <a:lnTo>
                  <a:pt x="5140" y="2189"/>
                </a:lnTo>
                <a:lnTo>
                  <a:pt x="5140" y="2191"/>
                </a:lnTo>
                <a:lnTo>
                  <a:pt x="5140" y="2191"/>
                </a:lnTo>
                <a:lnTo>
                  <a:pt x="5138" y="2189"/>
                </a:lnTo>
                <a:lnTo>
                  <a:pt x="5138" y="2189"/>
                </a:lnTo>
                <a:lnTo>
                  <a:pt x="5138" y="2189"/>
                </a:lnTo>
                <a:lnTo>
                  <a:pt x="5138" y="2193"/>
                </a:lnTo>
                <a:lnTo>
                  <a:pt x="5138" y="2193"/>
                </a:lnTo>
                <a:lnTo>
                  <a:pt x="5140" y="2193"/>
                </a:lnTo>
                <a:lnTo>
                  <a:pt x="5140" y="2193"/>
                </a:lnTo>
                <a:lnTo>
                  <a:pt x="5140" y="2195"/>
                </a:lnTo>
                <a:lnTo>
                  <a:pt x="5140" y="2195"/>
                </a:lnTo>
                <a:lnTo>
                  <a:pt x="5140" y="2199"/>
                </a:lnTo>
                <a:lnTo>
                  <a:pt x="5142" y="2201"/>
                </a:lnTo>
                <a:lnTo>
                  <a:pt x="5142" y="2201"/>
                </a:lnTo>
                <a:lnTo>
                  <a:pt x="5140" y="2201"/>
                </a:lnTo>
                <a:lnTo>
                  <a:pt x="5140" y="2201"/>
                </a:lnTo>
                <a:lnTo>
                  <a:pt x="5140" y="2204"/>
                </a:lnTo>
                <a:lnTo>
                  <a:pt x="5140" y="2206"/>
                </a:lnTo>
                <a:lnTo>
                  <a:pt x="5140" y="2208"/>
                </a:lnTo>
                <a:lnTo>
                  <a:pt x="5138" y="2212"/>
                </a:lnTo>
                <a:lnTo>
                  <a:pt x="5138" y="2214"/>
                </a:lnTo>
                <a:lnTo>
                  <a:pt x="5138" y="2218"/>
                </a:lnTo>
                <a:lnTo>
                  <a:pt x="5138" y="2218"/>
                </a:lnTo>
                <a:lnTo>
                  <a:pt x="5136" y="2220"/>
                </a:lnTo>
                <a:lnTo>
                  <a:pt x="5133" y="2220"/>
                </a:lnTo>
                <a:lnTo>
                  <a:pt x="5133" y="2220"/>
                </a:lnTo>
                <a:lnTo>
                  <a:pt x="5133" y="2220"/>
                </a:lnTo>
                <a:lnTo>
                  <a:pt x="5129" y="2222"/>
                </a:lnTo>
                <a:lnTo>
                  <a:pt x="5127" y="2222"/>
                </a:lnTo>
                <a:lnTo>
                  <a:pt x="5125" y="2225"/>
                </a:lnTo>
                <a:lnTo>
                  <a:pt x="5125" y="2225"/>
                </a:lnTo>
                <a:lnTo>
                  <a:pt x="5125" y="2225"/>
                </a:lnTo>
                <a:lnTo>
                  <a:pt x="5125" y="2227"/>
                </a:lnTo>
                <a:lnTo>
                  <a:pt x="5125" y="2227"/>
                </a:lnTo>
                <a:lnTo>
                  <a:pt x="5125" y="2229"/>
                </a:lnTo>
                <a:lnTo>
                  <a:pt x="5127" y="2229"/>
                </a:lnTo>
                <a:lnTo>
                  <a:pt x="5131" y="2231"/>
                </a:lnTo>
                <a:lnTo>
                  <a:pt x="5133" y="2231"/>
                </a:lnTo>
                <a:lnTo>
                  <a:pt x="5136" y="2233"/>
                </a:lnTo>
                <a:lnTo>
                  <a:pt x="5138" y="2235"/>
                </a:lnTo>
                <a:lnTo>
                  <a:pt x="5138" y="2235"/>
                </a:lnTo>
                <a:lnTo>
                  <a:pt x="5140" y="2235"/>
                </a:lnTo>
                <a:lnTo>
                  <a:pt x="5144" y="2237"/>
                </a:lnTo>
                <a:lnTo>
                  <a:pt x="5146" y="2239"/>
                </a:lnTo>
                <a:lnTo>
                  <a:pt x="5146" y="2241"/>
                </a:lnTo>
                <a:lnTo>
                  <a:pt x="5146" y="2243"/>
                </a:lnTo>
                <a:lnTo>
                  <a:pt x="5146" y="2245"/>
                </a:lnTo>
                <a:lnTo>
                  <a:pt x="5146" y="2248"/>
                </a:lnTo>
                <a:lnTo>
                  <a:pt x="5144" y="2252"/>
                </a:lnTo>
                <a:lnTo>
                  <a:pt x="5140" y="2256"/>
                </a:lnTo>
                <a:lnTo>
                  <a:pt x="5138" y="2258"/>
                </a:lnTo>
                <a:lnTo>
                  <a:pt x="5138" y="2258"/>
                </a:lnTo>
                <a:lnTo>
                  <a:pt x="5138" y="2260"/>
                </a:lnTo>
                <a:lnTo>
                  <a:pt x="5138" y="2260"/>
                </a:lnTo>
                <a:lnTo>
                  <a:pt x="5138" y="2260"/>
                </a:lnTo>
                <a:lnTo>
                  <a:pt x="5140" y="2260"/>
                </a:lnTo>
                <a:lnTo>
                  <a:pt x="5140" y="2260"/>
                </a:lnTo>
                <a:lnTo>
                  <a:pt x="5140" y="2260"/>
                </a:lnTo>
                <a:lnTo>
                  <a:pt x="5140" y="2258"/>
                </a:lnTo>
                <a:lnTo>
                  <a:pt x="5142" y="2258"/>
                </a:lnTo>
                <a:lnTo>
                  <a:pt x="5142" y="2258"/>
                </a:lnTo>
                <a:lnTo>
                  <a:pt x="5142" y="2260"/>
                </a:lnTo>
                <a:lnTo>
                  <a:pt x="5142" y="2262"/>
                </a:lnTo>
                <a:lnTo>
                  <a:pt x="5142" y="2262"/>
                </a:lnTo>
                <a:lnTo>
                  <a:pt x="5142" y="2262"/>
                </a:lnTo>
                <a:lnTo>
                  <a:pt x="5144" y="2262"/>
                </a:lnTo>
                <a:lnTo>
                  <a:pt x="5146" y="2262"/>
                </a:lnTo>
                <a:lnTo>
                  <a:pt x="5146" y="2262"/>
                </a:lnTo>
                <a:lnTo>
                  <a:pt x="5146" y="2264"/>
                </a:lnTo>
                <a:lnTo>
                  <a:pt x="5146" y="2264"/>
                </a:lnTo>
                <a:lnTo>
                  <a:pt x="5148" y="2264"/>
                </a:lnTo>
                <a:lnTo>
                  <a:pt x="5148" y="2264"/>
                </a:lnTo>
                <a:lnTo>
                  <a:pt x="5150" y="2264"/>
                </a:lnTo>
                <a:lnTo>
                  <a:pt x="5152" y="2262"/>
                </a:lnTo>
                <a:lnTo>
                  <a:pt x="5154" y="2260"/>
                </a:lnTo>
                <a:lnTo>
                  <a:pt x="5157" y="2258"/>
                </a:lnTo>
                <a:lnTo>
                  <a:pt x="5159" y="2256"/>
                </a:lnTo>
                <a:lnTo>
                  <a:pt x="5159" y="2256"/>
                </a:lnTo>
                <a:lnTo>
                  <a:pt x="5161" y="2252"/>
                </a:lnTo>
                <a:lnTo>
                  <a:pt x="5163" y="2252"/>
                </a:lnTo>
                <a:lnTo>
                  <a:pt x="5163" y="2250"/>
                </a:lnTo>
                <a:lnTo>
                  <a:pt x="5165" y="2248"/>
                </a:lnTo>
                <a:lnTo>
                  <a:pt x="5167" y="2245"/>
                </a:lnTo>
                <a:lnTo>
                  <a:pt x="5167" y="2243"/>
                </a:lnTo>
                <a:lnTo>
                  <a:pt x="5169" y="2241"/>
                </a:lnTo>
                <a:lnTo>
                  <a:pt x="5169" y="2241"/>
                </a:lnTo>
                <a:lnTo>
                  <a:pt x="5171" y="2237"/>
                </a:lnTo>
                <a:lnTo>
                  <a:pt x="5173" y="2233"/>
                </a:lnTo>
                <a:lnTo>
                  <a:pt x="5171" y="2231"/>
                </a:lnTo>
                <a:lnTo>
                  <a:pt x="5171" y="2231"/>
                </a:lnTo>
                <a:lnTo>
                  <a:pt x="5171" y="2229"/>
                </a:lnTo>
                <a:lnTo>
                  <a:pt x="5171" y="2227"/>
                </a:lnTo>
                <a:lnTo>
                  <a:pt x="5173" y="2225"/>
                </a:lnTo>
                <a:lnTo>
                  <a:pt x="5173" y="2225"/>
                </a:lnTo>
                <a:lnTo>
                  <a:pt x="5173" y="2225"/>
                </a:lnTo>
                <a:lnTo>
                  <a:pt x="5175" y="2222"/>
                </a:lnTo>
                <a:lnTo>
                  <a:pt x="5177" y="2222"/>
                </a:lnTo>
                <a:lnTo>
                  <a:pt x="5180" y="2222"/>
                </a:lnTo>
                <a:lnTo>
                  <a:pt x="5182" y="2222"/>
                </a:lnTo>
                <a:lnTo>
                  <a:pt x="5184" y="2222"/>
                </a:lnTo>
                <a:lnTo>
                  <a:pt x="5184" y="2222"/>
                </a:lnTo>
                <a:lnTo>
                  <a:pt x="5184" y="2225"/>
                </a:lnTo>
                <a:lnTo>
                  <a:pt x="5186" y="2225"/>
                </a:lnTo>
                <a:lnTo>
                  <a:pt x="5186" y="2222"/>
                </a:lnTo>
                <a:lnTo>
                  <a:pt x="5186" y="2222"/>
                </a:lnTo>
                <a:lnTo>
                  <a:pt x="5186" y="2222"/>
                </a:lnTo>
                <a:lnTo>
                  <a:pt x="5186" y="2220"/>
                </a:lnTo>
                <a:lnTo>
                  <a:pt x="5186" y="2218"/>
                </a:lnTo>
                <a:lnTo>
                  <a:pt x="5186" y="2216"/>
                </a:lnTo>
                <a:lnTo>
                  <a:pt x="5188" y="2216"/>
                </a:lnTo>
                <a:lnTo>
                  <a:pt x="5190" y="2214"/>
                </a:lnTo>
                <a:lnTo>
                  <a:pt x="5190" y="2214"/>
                </a:lnTo>
                <a:lnTo>
                  <a:pt x="5190" y="2212"/>
                </a:lnTo>
                <a:lnTo>
                  <a:pt x="5192" y="2208"/>
                </a:lnTo>
                <a:lnTo>
                  <a:pt x="5192" y="2204"/>
                </a:lnTo>
                <a:lnTo>
                  <a:pt x="5192" y="2201"/>
                </a:lnTo>
                <a:lnTo>
                  <a:pt x="5194" y="2199"/>
                </a:lnTo>
                <a:lnTo>
                  <a:pt x="5194" y="2199"/>
                </a:lnTo>
                <a:lnTo>
                  <a:pt x="5194" y="2199"/>
                </a:lnTo>
                <a:lnTo>
                  <a:pt x="5192" y="2197"/>
                </a:lnTo>
                <a:close/>
                <a:moveTo>
                  <a:pt x="5113" y="1587"/>
                </a:moveTo>
                <a:lnTo>
                  <a:pt x="5113" y="1587"/>
                </a:lnTo>
                <a:lnTo>
                  <a:pt x="5113" y="1587"/>
                </a:lnTo>
                <a:lnTo>
                  <a:pt x="5113" y="1585"/>
                </a:lnTo>
                <a:lnTo>
                  <a:pt x="5113" y="1585"/>
                </a:lnTo>
                <a:lnTo>
                  <a:pt x="5113" y="1587"/>
                </a:lnTo>
                <a:close/>
                <a:moveTo>
                  <a:pt x="5138" y="1948"/>
                </a:moveTo>
                <a:lnTo>
                  <a:pt x="5138" y="1948"/>
                </a:lnTo>
                <a:lnTo>
                  <a:pt x="5138" y="1948"/>
                </a:lnTo>
                <a:lnTo>
                  <a:pt x="5138" y="1948"/>
                </a:lnTo>
                <a:lnTo>
                  <a:pt x="5138" y="1948"/>
                </a:lnTo>
                <a:lnTo>
                  <a:pt x="5138" y="1948"/>
                </a:lnTo>
                <a:lnTo>
                  <a:pt x="5138" y="1948"/>
                </a:lnTo>
                <a:close/>
                <a:moveTo>
                  <a:pt x="5175" y="1879"/>
                </a:moveTo>
                <a:lnTo>
                  <a:pt x="5175" y="1881"/>
                </a:lnTo>
                <a:lnTo>
                  <a:pt x="5175" y="1881"/>
                </a:lnTo>
                <a:lnTo>
                  <a:pt x="5175" y="1879"/>
                </a:lnTo>
                <a:lnTo>
                  <a:pt x="5175" y="1879"/>
                </a:lnTo>
                <a:lnTo>
                  <a:pt x="5175" y="1879"/>
                </a:lnTo>
                <a:lnTo>
                  <a:pt x="5175" y="1879"/>
                </a:lnTo>
                <a:lnTo>
                  <a:pt x="5175" y="1879"/>
                </a:lnTo>
                <a:close/>
                <a:moveTo>
                  <a:pt x="5177" y="811"/>
                </a:moveTo>
                <a:lnTo>
                  <a:pt x="5177" y="811"/>
                </a:lnTo>
                <a:lnTo>
                  <a:pt x="5180" y="809"/>
                </a:lnTo>
                <a:lnTo>
                  <a:pt x="5180" y="809"/>
                </a:lnTo>
                <a:lnTo>
                  <a:pt x="5182" y="807"/>
                </a:lnTo>
                <a:lnTo>
                  <a:pt x="5182" y="807"/>
                </a:lnTo>
                <a:lnTo>
                  <a:pt x="5182" y="807"/>
                </a:lnTo>
                <a:lnTo>
                  <a:pt x="5180" y="807"/>
                </a:lnTo>
                <a:lnTo>
                  <a:pt x="5180" y="809"/>
                </a:lnTo>
                <a:lnTo>
                  <a:pt x="5180" y="809"/>
                </a:lnTo>
                <a:lnTo>
                  <a:pt x="5177" y="809"/>
                </a:lnTo>
                <a:lnTo>
                  <a:pt x="5175" y="811"/>
                </a:lnTo>
                <a:lnTo>
                  <a:pt x="5175" y="811"/>
                </a:lnTo>
                <a:lnTo>
                  <a:pt x="5177" y="811"/>
                </a:lnTo>
                <a:close/>
                <a:moveTo>
                  <a:pt x="5188" y="1908"/>
                </a:moveTo>
                <a:lnTo>
                  <a:pt x="5190" y="1908"/>
                </a:lnTo>
                <a:lnTo>
                  <a:pt x="5190" y="1908"/>
                </a:lnTo>
                <a:lnTo>
                  <a:pt x="5190" y="1908"/>
                </a:lnTo>
                <a:lnTo>
                  <a:pt x="5190" y="1908"/>
                </a:lnTo>
                <a:lnTo>
                  <a:pt x="5190" y="1908"/>
                </a:lnTo>
                <a:lnTo>
                  <a:pt x="5192" y="1908"/>
                </a:lnTo>
                <a:lnTo>
                  <a:pt x="5194" y="1908"/>
                </a:lnTo>
                <a:lnTo>
                  <a:pt x="5194" y="1906"/>
                </a:lnTo>
                <a:lnTo>
                  <a:pt x="5192" y="1906"/>
                </a:lnTo>
                <a:lnTo>
                  <a:pt x="5192" y="1906"/>
                </a:lnTo>
                <a:lnTo>
                  <a:pt x="5190" y="1906"/>
                </a:lnTo>
                <a:lnTo>
                  <a:pt x="5190" y="1906"/>
                </a:lnTo>
                <a:lnTo>
                  <a:pt x="5188" y="1908"/>
                </a:lnTo>
                <a:lnTo>
                  <a:pt x="5188" y="1908"/>
                </a:lnTo>
                <a:lnTo>
                  <a:pt x="5188" y="1908"/>
                </a:lnTo>
                <a:lnTo>
                  <a:pt x="5186" y="1908"/>
                </a:lnTo>
                <a:lnTo>
                  <a:pt x="5186" y="1908"/>
                </a:lnTo>
                <a:lnTo>
                  <a:pt x="5186" y="1910"/>
                </a:lnTo>
                <a:lnTo>
                  <a:pt x="5188" y="1908"/>
                </a:lnTo>
                <a:close/>
                <a:moveTo>
                  <a:pt x="5194" y="1889"/>
                </a:moveTo>
                <a:lnTo>
                  <a:pt x="5194" y="1889"/>
                </a:lnTo>
                <a:lnTo>
                  <a:pt x="5194" y="1887"/>
                </a:lnTo>
                <a:lnTo>
                  <a:pt x="5194" y="1887"/>
                </a:lnTo>
                <a:lnTo>
                  <a:pt x="5194" y="1887"/>
                </a:lnTo>
                <a:lnTo>
                  <a:pt x="5192" y="1885"/>
                </a:lnTo>
                <a:lnTo>
                  <a:pt x="5192" y="1885"/>
                </a:lnTo>
                <a:lnTo>
                  <a:pt x="5190" y="1885"/>
                </a:lnTo>
                <a:lnTo>
                  <a:pt x="5190" y="1883"/>
                </a:lnTo>
                <a:lnTo>
                  <a:pt x="5190" y="1883"/>
                </a:lnTo>
                <a:lnTo>
                  <a:pt x="5190" y="1883"/>
                </a:lnTo>
                <a:lnTo>
                  <a:pt x="5190" y="1883"/>
                </a:lnTo>
                <a:lnTo>
                  <a:pt x="5188" y="1883"/>
                </a:lnTo>
                <a:lnTo>
                  <a:pt x="5186" y="1883"/>
                </a:lnTo>
                <a:lnTo>
                  <a:pt x="5184" y="1883"/>
                </a:lnTo>
                <a:lnTo>
                  <a:pt x="5182" y="1885"/>
                </a:lnTo>
                <a:lnTo>
                  <a:pt x="5180" y="1885"/>
                </a:lnTo>
                <a:lnTo>
                  <a:pt x="5177" y="1887"/>
                </a:lnTo>
                <a:lnTo>
                  <a:pt x="5177" y="1887"/>
                </a:lnTo>
                <a:lnTo>
                  <a:pt x="5177" y="1889"/>
                </a:lnTo>
                <a:lnTo>
                  <a:pt x="5177" y="1889"/>
                </a:lnTo>
                <a:lnTo>
                  <a:pt x="5177" y="1889"/>
                </a:lnTo>
                <a:lnTo>
                  <a:pt x="5177" y="1889"/>
                </a:lnTo>
                <a:lnTo>
                  <a:pt x="5177" y="1889"/>
                </a:lnTo>
                <a:lnTo>
                  <a:pt x="5177" y="1889"/>
                </a:lnTo>
                <a:lnTo>
                  <a:pt x="5175" y="1891"/>
                </a:lnTo>
                <a:lnTo>
                  <a:pt x="5175" y="1891"/>
                </a:lnTo>
                <a:lnTo>
                  <a:pt x="5175" y="1891"/>
                </a:lnTo>
                <a:lnTo>
                  <a:pt x="5177" y="1893"/>
                </a:lnTo>
                <a:lnTo>
                  <a:pt x="5177" y="1893"/>
                </a:lnTo>
                <a:lnTo>
                  <a:pt x="5180" y="1895"/>
                </a:lnTo>
                <a:lnTo>
                  <a:pt x="5182" y="1895"/>
                </a:lnTo>
                <a:lnTo>
                  <a:pt x="5184" y="1895"/>
                </a:lnTo>
                <a:lnTo>
                  <a:pt x="5184" y="1895"/>
                </a:lnTo>
                <a:lnTo>
                  <a:pt x="5186" y="1895"/>
                </a:lnTo>
                <a:lnTo>
                  <a:pt x="5188" y="1895"/>
                </a:lnTo>
                <a:lnTo>
                  <a:pt x="5188" y="1895"/>
                </a:lnTo>
                <a:lnTo>
                  <a:pt x="5190" y="1895"/>
                </a:lnTo>
                <a:lnTo>
                  <a:pt x="5192" y="1893"/>
                </a:lnTo>
                <a:lnTo>
                  <a:pt x="5192" y="1893"/>
                </a:lnTo>
                <a:lnTo>
                  <a:pt x="5192" y="1895"/>
                </a:lnTo>
                <a:lnTo>
                  <a:pt x="5194" y="1893"/>
                </a:lnTo>
                <a:lnTo>
                  <a:pt x="5194" y="1893"/>
                </a:lnTo>
                <a:lnTo>
                  <a:pt x="5196" y="1893"/>
                </a:lnTo>
                <a:lnTo>
                  <a:pt x="5196" y="1891"/>
                </a:lnTo>
                <a:lnTo>
                  <a:pt x="5194" y="1889"/>
                </a:lnTo>
                <a:close/>
                <a:moveTo>
                  <a:pt x="5173" y="1812"/>
                </a:moveTo>
                <a:lnTo>
                  <a:pt x="5173" y="1812"/>
                </a:lnTo>
                <a:lnTo>
                  <a:pt x="5173" y="1812"/>
                </a:lnTo>
                <a:lnTo>
                  <a:pt x="5173" y="1812"/>
                </a:lnTo>
                <a:lnTo>
                  <a:pt x="5173" y="1812"/>
                </a:lnTo>
                <a:lnTo>
                  <a:pt x="5171" y="1812"/>
                </a:lnTo>
                <a:lnTo>
                  <a:pt x="5171" y="1812"/>
                </a:lnTo>
                <a:lnTo>
                  <a:pt x="5173" y="1812"/>
                </a:lnTo>
                <a:lnTo>
                  <a:pt x="5173" y="1812"/>
                </a:lnTo>
                <a:close/>
                <a:moveTo>
                  <a:pt x="5140" y="1650"/>
                </a:moveTo>
                <a:lnTo>
                  <a:pt x="5140" y="1650"/>
                </a:lnTo>
                <a:lnTo>
                  <a:pt x="5140" y="1648"/>
                </a:lnTo>
                <a:lnTo>
                  <a:pt x="5140" y="1648"/>
                </a:lnTo>
                <a:lnTo>
                  <a:pt x="5140" y="1648"/>
                </a:lnTo>
                <a:lnTo>
                  <a:pt x="5140" y="1648"/>
                </a:lnTo>
                <a:lnTo>
                  <a:pt x="5140" y="1648"/>
                </a:lnTo>
                <a:lnTo>
                  <a:pt x="5140" y="1648"/>
                </a:lnTo>
                <a:lnTo>
                  <a:pt x="5140" y="1650"/>
                </a:lnTo>
                <a:close/>
                <a:moveTo>
                  <a:pt x="5094" y="1531"/>
                </a:moveTo>
                <a:lnTo>
                  <a:pt x="5096" y="1531"/>
                </a:lnTo>
                <a:lnTo>
                  <a:pt x="5096" y="1531"/>
                </a:lnTo>
                <a:lnTo>
                  <a:pt x="5096" y="1531"/>
                </a:lnTo>
                <a:lnTo>
                  <a:pt x="5096" y="1531"/>
                </a:lnTo>
                <a:lnTo>
                  <a:pt x="5094" y="1531"/>
                </a:lnTo>
                <a:lnTo>
                  <a:pt x="5094" y="1531"/>
                </a:lnTo>
                <a:lnTo>
                  <a:pt x="5094" y="1531"/>
                </a:lnTo>
                <a:lnTo>
                  <a:pt x="5094" y="1531"/>
                </a:lnTo>
                <a:lnTo>
                  <a:pt x="5094" y="1531"/>
                </a:lnTo>
                <a:close/>
                <a:moveTo>
                  <a:pt x="5150" y="2176"/>
                </a:moveTo>
                <a:lnTo>
                  <a:pt x="5150" y="2176"/>
                </a:lnTo>
                <a:lnTo>
                  <a:pt x="5150" y="2176"/>
                </a:lnTo>
                <a:lnTo>
                  <a:pt x="5150" y="2176"/>
                </a:lnTo>
                <a:lnTo>
                  <a:pt x="5150" y="2174"/>
                </a:lnTo>
                <a:lnTo>
                  <a:pt x="5150" y="2172"/>
                </a:lnTo>
                <a:lnTo>
                  <a:pt x="5148" y="2172"/>
                </a:lnTo>
                <a:lnTo>
                  <a:pt x="5148" y="2172"/>
                </a:lnTo>
                <a:lnTo>
                  <a:pt x="5148" y="2172"/>
                </a:lnTo>
                <a:lnTo>
                  <a:pt x="5148" y="2174"/>
                </a:lnTo>
                <a:lnTo>
                  <a:pt x="5148" y="2174"/>
                </a:lnTo>
                <a:lnTo>
                  <a:pt x="5148" y="2174"/>
                </a:lnTo>
                <a:lnTo>
                  <a:pt x="5150" y="2176"/>
                </a:lnTo>
                <a:close/>
                <a:moveTo>
                  <a:pt x="5136" y="1644"/>
                </a:moveTo>
                <a:lnTo>
                  <a:pt x="5136" y="1642"/>
                </a:lnTo>
                <a:lnTo>
                  <a:pt x="5136" y="1642"/>
                </a:lnTo>
                <a:lnTo>
                  <a:pt x="5136" y="1640"/>
                </a:lnTo>
                <a:lnTo>
                  <a:pt x="5136" y="1640"/>
                </a:lnTo>
                <a:lnTo>
                  <a:pt x="5133" y="1640"/>
                </a:lnTo>
                <a:lnTo>
                  <a:pt x="5133" y="1640"/>
                </a:lnTo>
                <a:lnTo>
                  <a:pt x="5133" y="1640"/>
                </a:lnTo>
                <a:lnTo>
                  <a:pt x="5136" y="1640"/>
                </a:lnTo>
                <a:lnTo>
                  <a:pt x="5136" y="1642"/>
                </a:lnTo>
                <a:lnTo>
                  <a:pt x="5136" y="1642"/>
                </a:lnTo>
                <a:lnTo>
                  <a:pt x="5136" y="1644"/>
                </a:lnTo>
                <a:close/>
                <a:moveTo>
                  <a:pt x="5115" y="791"/>
                </a:moveTo>
                <a:lnTo>
                  <a:pt x="5115" y="791"/>
                </a:lnTo>
                <a:lnTo>
                  <a:pt x="5110" y="788"/>
                </a:lnTo>
                <a:lnTo>
                  <a:pt x="5108" y="788"/>
                </a:lnTo>
                <a:lnTo>
                  <a:pt x="5106" y="791"/>
                </a:lnTo>
                <a:lnTo>
                  <a:pt x="5108" y="791"/>
                </a:lnTo>
                <a:lnTo>
                  <a:pt x="5110" y="793"/>
                </a:lnTo>
                <a:lnTo>
                  <a:pt x="5110" y="793"/>
                </a:lnTo>
                <a:lnTo>
                  <a:pt x="5113" y="795"/>
                </a:lnTo>
                <a:lnTo>
                  <a:pt x="5115" y="793"/>
                </a:lnTo>
                <a:lnTo>
                  <a:pt x="5117" y="793"/>
                </a:lnTo>
                <a:lnTo>
                  <a:pt x="5119" y="793"/>
                </a:lnTo>
                <a:lnTo>
                  <a:pt x="5119" y="793"/>
                </a:lnTo>
                <a:lnTo>
                  <a:pt x="5119" y="793"/>
                </a:lnTo>
                <a:lnTo>
                  <a:pt x="5121" y="793"/>
                </a:lnTo>
                <a:lnTo>
                  <a:pt x="5117" y="791"/>
                </a:lnTo>
                <a:lnTo>
                  <a:pt x="5115" y="791"/>
                </a:lnTo>
                <a:close/>
                <a:moveTo>
                  <a:pt x="5022" y="1929"/>
                </a:moveTo>
                <a:lnTo>
                  <a:pt x="5022" y="1929"/>
                </a:lnTo>
                <a:lnTo>
                  <a:pt x="5020" y="1929"/>
                </a:lnTo>
                <a:lnTo>
                  <a:pt x="5020" y="1929"/>
                </a:lnTo>
                <a:lnTo>
                  <a:pt x="5020" y="1931"/>
                </a:lnTo>
                <a:lnTo>
                  <a:pt x="5020" y="1931"/>
                </a:lnTo>
                <a:lnTo>
                  <a:pt x="5020" y="1933"/>
                </a:lnTo>
                <a:lnTo>
                  <a:pt x="5020" y="1933"/>
                </a:lnTo>
                <a:lnTo>
                  <a:pt x="5020" y="1931"/>
                </a:lnTo>
                <a:lnTo>
                  <a:pt x="5022" y="1931"/>
                </a:lnTo>
                <a:lnTo>
                  <a:pt x="5020" y="1931"/>
                </a:lnTo>
                <a:lnTo>
                  <a:pt x="5020" y="1929"/>
                </a:lnTo>
                <a:lnTo>
                  <a:pt x="5022" y="1929"/>
                </a:lnTo>
                <a:lnTo>
                  <a:pt x="5022" y="1929"/>
                </a:lnTo>
                <a:close/>
                <a:moveTo>
                  <a:pt x="5029" y="1858"/>
                </a:moveTo>
                <a:lnTo>
                  <a:pt x="5031" y="1860"/>
                </a:lnTo>
                <a:lnTo>
                  <a:pt x="5031" y="1858"/>
                </a:lnTo>
                <a:lnTo>
                  <a:pt x="5031" y="1858"/>
                </a:lnTo>
                <a:lnTo>
                  <a:pt x="5029" y="1858"/>
                </a:lnTo>
                <a:lnTo>
                  <a:pt x="5029" y="1858"/>
                </a:lnTo>
                <a:close/>
                <a:moveTo>
                  <a:pt x="5027" y="2327"/>
                </a:moveTo>
                <a:lnTo>
                  <a:pt x="5025" y="2329"/>
                </a:lnTo>
                <a:lnTo>
                  <a:pt x="5027" y="2329"/>
                </a:lnTo>
                <a:lnTo>
                  <a:pt x="5027" y="2329"/>
                </a:lnTo>
                <a:lnTo>
                  <a:pt x="5027" y="2327"/>
                </a:lnTo>
                <a:lnTo>
                  <a:pt x="5027" y="2327"/>
                </a:lnTo>
                <a:close/>
                <a:moveTo>
                  <a:pt x="5033" y="1962"/>
                </a:moveTo>
                <a:lnTo>
                  <a:pt x="5035" y="1962"/>
                </a:lnTo>
                <a:lnTo>
                  <a:pt x="5035" y="1962"/>
                </a:lnTo>
                <a:lnTo>
                  <a:pt x="5035" y="1960"/>
                </a:lnTo>
                <a:lnTo>
                  <a:pt x="5033" y="1960"/>
                </a:lnTo>
                <a:lnTo>
                  <a:pt x="5033" y="1960"/>
                </a:lnTo>
                <a:lnTo>
                  <a:pt x="5033" y="1962"/>
                </a:lnTo>
                <a:lnTo>
                  <a:pt x="5033" y="1962"/>
                </a:lnTo>
                <a:close/>
                <a:moveTo>
                  <a:pt x="5014" y="1784"/>
                </a:moveTo>
                <a:lnTo>
                  <a:pt x="5012" y="1784"/>
                </a:lnTo>
                <a:lnTo>
                  <a:pt x="5012" y="1784"/>
                </a:lnTo>
                <a:lnTo>
                  <a:pt x="5010" y="1786"/>
                </a:lnTo>
                <a:lnTo>
                  <a:pt x="5010" y="1786"/>
                </a:lnTo>
                <a:lnTo>
                  <a:pt x="5010" y="1786"/>
                </a:lnTo>
                <a:lnTo>
                  <a:pt x="5010" y="1786"/>
                </a:lnTo>
                <a:lnTo>
                  <a:pt x="5010" y="1786"/>
                </a:lnTo>
                <a:lnTo>
                  <a:pt x="5010" y="1786"/>
                </a:lnTo>
                <a:lnTo>
                  <a:pt x="5012" y="1788"/>
                </a:lnTo>
                <a:lnTo>
                  <a:pt x="5012" y="1786"/>
                </a:lnTo>
                <a:lnTo>
                  <a:pt x="5012" y="1786"/>
                </a:lnTo>
                <a:lnTo>
                  <a:pt x="5014" y="1786"/>
                </a:lnTo>
                <a:lnTo>
                  <a:pt x="5014" y="1786"/>
                </a:lnTo>
                <a:lnTo>
                  <a:pt x="5014" y="1786"/>
                </a:lnTo>
                <a:lnTo>
                  <a:pt x="5014" y="1784"/>
                </a:lnTo>
                <a:lnTo>
                  <a:pt x="5014" y="1784"/>
                </a:lnTo>
                <a:close/>
                <a:moveTo>
                  <a:pt x="5031" y="1862"/>
                </a:moveTo>
                <a:lnTo>
                  <a:pt x="5031" y="1862"/>
                </a:lnTo>
                <a:lnTo>
                  <a:pt x="5029" y="1862"/>
                </a:lnTo>
                <a:lnTo>
                  <a:pt x="5029" y="1864"/>
                </a:lnTo>
                <a:lnTo>
                  <a:pt x="5031" y="1866"/>
                </a:lnTo>
                <a:lnTo>
                  <a:pt x="5031" y="1864"/>
                </a:lnTo>
                <a:lnTo>
                  <a:pt x="5031" y="1864"/>
                </a:lnTo>
                <a:lnTo>
                  <a:pt x="5033" y="1866"/>
                </a:lnTo>
                <a:lnTo>
                  <a:pt x="5033" y="1866"/>
                </a:lnTo>
                <a:lnTo>
                  <a:pt x="5033" y="1868"/>
                </a:lnTo>
                <a:lnTo>
                  <a:pt x="5033" y="1870"/>
                </a:lnTo>
                <a:lnTo>
                  <a:pt x="5033" y="1870"/>
                </a:lnTo>
                <a:lnTo>
                  <a:pt x="5033" y="1870"/>
                </a:lnTo>
                <a:lnTo>
                  <a:pt x="5035" y="1870"/>
                </a:lnTo>
                <a:lnTo>
                  <a:pt x="5035" y="1870"/>
                </a:lnTo>
                <a:lnTo>
                  <a:pt x="5037" y="1870"/>
                </a:lnTo>
                <a:lnTo>
                  <a:pt x="5039" y="1870"/>
                </a:lnTo>
                <a:lnTo>
                  <a:pt x="5039" y="1868"/>
                </a:lnTo>
                <a:lnTo>
                  <a:pt x="5039" y="1868"/>
                </a:lnTo>
                <a:lnTo>
                  <a:pt x="5037" y="1868"/>
                </a:lnTo>
                <a:lnTo>
                  <a:pt x="5037" y="1866"/>
                </a:lnTo>
                <a:lnTo>
                  <a:pt x="5037" y="1866"/>
                </a:lnTo>
                <a:lnTo>
                  <a:pt x="5035" y="1866"/>
                </a:lnTo>
                <a:lnTo>
                  <a:pt x="5035" y="1864"/>
                </a:lnTo>
                <a:lnTo>
                  <a:pt x="5033" y="1864"/>
                </a:lnTo>
                <a:lnTo>
                  <a:pt x="5033" y="1864"/>
                </a:lnTo>
                <a:lnTo>
                  <a:pt x="5033" y="1862"/>
                </a:lnTo>
                <a:lnTo>
                  <a:pt x="5031" y="1862"/>
                </a:lnTo>
                <a:close/>
                <a:moveTo>
                  <a:pt x="5033" y="1830"/>
                </a:moveTo>
                <a:lnTo>
                  <a:pt x="5033" y="1832"/>
                </a:lnTo>
                <a:lnTo>
                  <a:pt x="5033" y="1832"/>
                </a:lnTo>
                <a:lnTo>
                  <a:pt x="5035" y="1832"/>
                </a:lnTo>
                <a:lnTo>
                  <a:pt x="5035" y="1832"/>
                </a:lnTo>
                <a:lnTo>
                  <a:pt x="5035" y="1832"/>
                </a:lnTo>
                <a:lnTo>
                  <a:pt x="5035" y="1830"/>
                </a:lnTo>
                <a:lnTo>
                  <a:pt x="5035" y="1830"/>
                </a:lnTo>
                <a:lnTo>
                  <a:pt x="5035" y="1830"/>
                </a:lnTo>
                <a:lnTo>
                  <a:pt x="5035" y="1828"/>
                </a:lnTo>
                <a:lnTo>
                  <a:pt x="5033" y="1830"/>
                </a:lnTo>
                <a:lnTo>
                  <a:pt x="5033" y="1830"/>
                </a:lnTo>
                <a:close/>
                <a:moveTo>
                  <a:pt x="5033" y="1837"/>
                </a:moveTo>
                <a:lnTo>
                  <a:pt x="5033" y="1837"/>
                </a:lnTo>
                <a:lnTo>
                  <a:pt x="5033" y="1837"/>
                </a:lnTo>
                <a:lnTo>
                  <a:pt x="5033" y="1837"/>
                </a:lnTo>
                <a:lnTo>
                  <a:pt x="5035" y="1839"/>
                </a:lnTo>
                <a:lnTo>
                  <a:pt x="5035" y="1837"/>
                </a:lnTo>
                <a:lnTo>
                  <a:pt x="5035" y="1837"/>
                </a:lnTo>
                <a:lnTo>
                  <a:pt x="5035" y="1835"/>
                </a:lnTo>
                <a:lnTo>
                  <a:pt x="5033" y="1837"/>
                </a:lnTo>
                <a:close/>
                <a:moveTo>
                  <a:pt x="5027" y="1935"/>
                </a:moveTo>
                <a:lnTo>
                  <a:pt x="5029" y="1937"/>
                </a:lnTo>
                <a:lnTo>
                  <a:pt x="5029" y="1937"/>
                </a:lnTo>
                <a:lnTo>
                  <a:pt x="5031" y="1939"/>
                </a:lnTo>
                <a:lnTo>
                  <a:pt x="5033" y="1939"/>
                </a:lnTo>
                <a:lnTo>
                  <a:pt x="5033" y="1939"/>
                </a:lnTo>
                <a:lnTo>
                  <a:pt x="5033" y="1937"/>
                </a:lnTo>
                <a:lnTo>
                  <a:pt x="5033" y="1937"/>
                </a:lnTo>
                <a:lnTo>
                  <a:pt x="5033" y="1935"/>
                </a:lnTo>
                <a:lnTo>
                  <a:pt x="5031" y="1935"/>
                </a:lnTo>
                <a:lnTo>
                  <a:pt x="5031" y="1933"/>
                </a:lnTo>
                <a:lnTo>
                  <a:pt x="5031" y="1933"/>
                </a:lnTo>
                <a:lnTo>
                  <a:pt x="5031" y="1933"/>
                </a:lnTo>
                <a:lnTo>
                  <a:pt x="5029" y="1933"/>
                </a:lnTo>
                <a:lnTo>
                  <a:pt x="5029" y="1933"/>
                </a:lnTo>
                <a:lnTo>
                  <a:pt x="5029" y="1933"/>
                </a:lnTo>
                <a:lnTo>
                  <a:pt x="5031" y="1933"/>
                </a:lnTo>
                <a:lnTo>
                  <a:pt x="5029" y="1935"/>
                </a:lnTo>
                <a:lnTo>
                  <a:pt x="5027" y="1935"/>
                </a:lnTo>
                <a:close/>
                <a:moveTo>
                  <a:pt x="5087" y="1528"/>
                </a:moveTo>
                <a:lnTo>
                  <a:pt x="5089" y="1528"/>
                </a:lnTo>
                <a:lnTo>
                  <a:pt x="5089" y="1528"/>
                </a:lnTo>
                <a:lnTo>
                  <a:pt x="5089" y="1528"/>
                </a:lnTo>
                <a:lnTo>
                  <a:pt x="5092" y="1528"/>
                </a:lnTo>
                <a:lnTo>
                  <a:pt x="5087" y="1528"/>
                </a:lnTo>
                <a:lnTo>
                  <a:pt x="5087" y="1528"/>
                </a:lnTo>
                <a:lnTo>
                  <a:pt x="5085" y="1528"/>
                </a:lnTo>
                <a:lnTo>
                  <a:pt x="5085" y="1528"/>
                </a:lnTo>
                <a:lnTo>
                  <a:pt x="5087" y="1528"/>
                </a:lnTo>
                <a:lnTo>
                  <a:pt x="5087" y="1528"/>
                </a:lnTo>
                <a:lnTo>
                  <a:pt x="5087" y="1528"/>
                </a:lnTo>
                <a:close/>
                <a:moveTo>
                  <a:pt x="5020" y="2338"/>
                </a:moveTo>
                <a:lnTo>
                  <a:pt x="5020" y="2338"/>
                </a:lnTo>
                <a:lnTo>
                  <a:pt x="5020" y="2338"/>
                </a:lnTo>
                <a:lnTo>
                  <a:pt x="5022" y="2338"/>
                </a:lnTo>
                <a:lnTo>
                  <a:pt x="5022" y="2338"/>
                </a:lnTo>
                <a:lnTo>
                  <a:pt x="5022" y="2338"/>
                </a:lnTo>
                <a:lnTo>
                  <a:pt x="5022" y="2338"/>
                </a:lnTo>
                <a:lnTo>
                  <a:pt x="5022" y="2336"/>
                </a:lnTo>
                <a:lnTo>
                  <a:pt x="5022" y="2336"/>
                </a:lnTo>
                <a:lnTo>
                  <a:pt x="5022" y="2336"/>
                </a:lnTo>
                <a:lnTo>
                  <a:pt x="5020" y="2336"/>
                </a:lnTo>
                <a:lnTo>
                  <a:pt x="5020" y="2338"/>
                </a:lnTo>
                <a:close/>
                <a:moveTo>
                  <a:pt x="5066" y="1545"/>
                </a:moveTo>
                <a:lnTo>
                  <a:pt x="5066" y="1545"/>
                </a:lnTo>
                <a:lnTo>
                  <a:pt x="5066" y="1545"/>
                </a:lnTo>
                <a:lnTo>
                  <a:pt x="5066" y="1545"/>
                </a:lnTo>
                <a:lnTo>
                  <a:pt x="5066" y="1545"/>
                </a:lnTo>
                <a:lnTo>
                  <a:pt x="5064" y="1547"/>
                </a:lnTo>
                <a:lnTo>
                  <a:pt x="5064" y="1547"/>
                </a:lnTo>
                <a:lnTo>
                  <a:pt x="5064" y="1547"/>
                </a:lnTo>
                <a:lnTo>
                  <a:pt x="5064" y="1547"/>
                </a:lnTo>
                <a:lnTo>
                  <a:pt x="5064" y="1547"/>
                </a:lnTo>
                <a:lnTo>
                  <a:pt x="5066" y="1545"/>
                </a:lnTo>
                <a:close/>
                <a:moveTo>
                  <a:pt x="5060" y="1914"/>
                </a:moveTo>
                <a:lnTo>
                  <a:pt x="5060" y="1914"/>
                </a:lnTo>
                <a:lnTo>
                  <a:pt x="5060" y="1916"/>
                </a:lnTo>
                <a:lnTo>
                  <a:pt x="5062" y="1916"/>
                </a:lnTo>
                <a:lnTo>
                  <a:pt x="5062" y="1914"/>
                </a:lnTo>
                <a:lnTo>
                  <a:pt x="5062" y="1914"/>
                </a:lnTo>
                <a:lnTo>
                  <a:pt x="5060" y="1912"/>
                </a:lnTo>
                <a:lnTo>
                  <a:pt x="5060" y="1912"/>
                </a:lnTo>
                <a:lnTo>
                  <a:pt x="5060" y="1912"/>
                </a:lnTo>
                <a:lnTo>
                  <a:pt x="5060" y="1914"/>
                </a:lnTo>
                <a:close/>
                <a:moveTo>
                  <a:pt x="5064" y="1644"/>
                </a:moveTo>
                <a:lnTo>
                  <a:pt x="5064" y="1644"/>
                </a:lnTo>
                <a:lnTo>
                  <a:pt x="5064" y="1644"/>
                </a:lnTo>
                <a:lnTo>
                  <a:pt x="5064" y="1644"/>
                </a:lnTo>
                <a:lnTo>
                  <a:pt x="5064" y="1644"/>
                </a:lnTo>
                <a:lnTo>
                  <a:pt x="5064" y="1644"/>
                </a:lnTo>
                <a:lnTo>
                  <a:pt x="5064" y="1644"/>
                </a:lnTo>
                <a:close/>
                <a:moveTo>
                  <a:pt x="5069" y="1925"/>
                </a:moveTo>
                <a:lnTo>
                  <a:pt x="5069" y="1925"/>
                </a:lnTo>
                <a:lnTo>
                  <a:pt x="5069" y="1925"/>
                </a:lnTo>
                <a:lnTo>
                  <a:pt x="5069" y="1925"/>
                </a:lnTo>
                <a:lnTo>
                  <a:pt x="5066" y="1925"/>
                </a:lnTo>
                <a:lnTo>
                  <a:pt x="5066" y="1925"/>
                </a:lnTo>
                <a:lnTo>
                  <a:pt x="5069" y="1925"/>
                </a:lnTo>
                <a:lnTo>
                  <a:pt x="5069" y="1925"/>
                </a:lnTo>
                <a:close/>
                <a:moveTo>
                  <a:pt x="5131" y="2258"/>
                </a:moveTo>
                <a:lnTo>
                  <a:pt x="5129" y="2258"/>
                </a:lnTo>
                <a:lnTo>
                  <a:pt x="5129" y="2258"/>
                </a:lnTo>
                <a:lnTo>
                  <a:pt x="5131" y="2258"/>
                </a:lnTo>
                <a:lnTo>
                  <a:pt x="5131" y="2256"/>
                </a:lnTo>
                <a:lnTo>
                  <a:pt x="5131" y="2256"/>
                </a:lnTo>
                <a:lnTo>
                  <a:pt x="5133" y="2256"/>
                </a:lnTo>
                <a:lnTo>
                  <a:pt x="5131" y="2256"/>
                </a:lnTo>
                <a:lnTo>
                  <a:pt x="5131" y="2254"/>
                </a:lnTo>
                <a:lnTo>
                  <a:pt x="5131" y="2254"/>
                </a:lnTo>
                <a:lnTo>
                  <a:pt x="5129" y="2254"/>
                </a:lnTo>
                <a:lnTo>
                  <a:pt x="5129" y="2254"/>
                </a:lnTo>
                <a:lnTo>
                  <a:pt x="5129" y="2254"/>
                </a:lnTo>
                <a:lnTo>
                  <a:pt x="5129" y="2256"/>
                </a:lnTo>
                <a:lnTo>
                  <a:pt x="5129" y="2256"/>
                </a:lnTo>
                <a:lnTo>
                  <a:pt x="5127" y="2256"/>
                </a:lnTo>
                <a:lnTo>
                  <a:pt x="5127" y="2258"/>
                </a:lnTo>
                <a:lnTo>
                  <a:pt x="5127" y="2258"/>
                </a:lnTo>
                <a:lnTo>
                  <a:pt x="5127" y="2258"/>
                </a:lnTo>
                <a:lnTo>
                  <a:pt x="5125" y="2260"/>
                </a:lnTo>
                <a:lnTo>
                  <a:pt x="5127" y="2258"/>
                </a:lnTo>
                <a:lnTo>
                  <a:pt x="5127" y="2256"/>
                </a:lnTo>
                <a:lnTo>
                  <a:pt x="5127" y="2256"/>
                </a:lnTo>
                <a:lnTo>
                  <a:pt x="5127" y="2256"/>
                </a:lnTo>
                <a:lnTo>
                  <a:pt x="5127" y="2254"/>
                </a:lnTo>
                <a:lnTo>
                  <a:pt x="5127" y="2254"/>
                </a:lnTo>
                <a:lnTo>
                  <a:pt x="5129" y="2254"/>
                </a:lnTo>
                <a:lnTo>
                  <a:pt x="5127" y="2254"/>
                </a:lnTo>
                <a:lnTo>
                  <a:pt x="5127" y="2254"/>
                </a:lnTo>
                <a:lnTo>
                  <a:pt x="5125" y="2254"/>
                </a:lnTo>
                <a:lnTo>
                  <a:pt x="5125" y="2254"/>
                </a:lnTo>
                <a:lnTo>
                  <a:pt x="5123" y="2256"/>
                </a:lnTo>
                <a:lnTo>
                  <a:pt x="5121" y="2258"/>
                </a:lnTo>
                <a:lnTo>
                  <a:pt x="5119" y="2258"/>
                </a:lnTo>
                <a:lnTo>
                  <a:pt x="5117" y="2260"/>
                </a:lnTo>
                <a:lnTo>
                  <a:pt x="5115" y="2260"/>
                </a:lnTo>
                <a:lnTo>
                  <a:pt x="5115" y="2258"/>
                </a:lnTo>
                <a:lnTo>
                  <a:pt x="5115" y="2256"/>
                </a:lnTo>
                <a:lnTo>
                  <a:pt x="5115" y="2254"/>
                </a:lnTo>
                <a:lnTo>
                  <a:pt x="5115" y="2252"/>
                </a:lnTo>
                <a:lnTo>
                  <a:pt x="5113" y="2252"/>
                </a:lnTo>
                <a:lnTo>
                  <a:pt x="5110" y="2252"/>
                </a:lnTo>
                <a:lnTo>
                  <a:pt x="5110" y="2250"/>
                </a:lnTo>
                <a:lnTo>
                  <a:pt x="5110" y="2250"/>
                </a:lnTo>
                <a:lnTo>
                  <a:pt x="5110" y="2248"/>
                </a:lnTo>
                <a:lnTo>
                  <a:pt x="5110" y="2248"/>
                </a:lnTo>
                <a:lnTo>
                  <a:pt x="5113" y="2245"/>
                </a:lnTo>
                <a:lnTo>
                  <a:pt x="5113" y="2245"/>
                </a:lnTo>
                <a:lnTo>
                  <a:pt x="5110" y="2245"/>
                </a:lnTo>
                <a:lnTo>
                  <a:pt x="5108" y="2245"/>
                </a:lnTo>
                <a:lnTo>
                  <a:pt x="5106" y="2248"/>
                </a:lnTo>
                <a:lnTo>
                  <a:pt x="5104" y="2250"/>
                </a:lnTo>
                <a:lnTo>
                  <a:pt x="5102" y="2254"/>
                </a:lnTo>
                <a:lnTo>
                  <a:pt x="5100" y="2258"/>
                </a:lnTo>
                <a:lnTo>
                  <a:pt x="5100" y="2262"/>
                </a:lnTo>
                <a:lnTo>
                  <a:pt x="5098" y="2264"/>
                </a:lnTo>
                <a:lnTo>
                  <a:pt x="5098" y="2266"/>
                </a:lnTo>
                <a:lnTo>
                  <a:pt x="5096" y="2266"/>
                </a:lnTo>
                <a:lnTo>
                  <a:pt x="5096" y="2266"/>
                </a:lnTo>
                <a:lnTo>
                  <a:pt x="5094" y="2269"/>
                </a:lnTo>
                <a:lnTo>
                  <a:pt x="5092" y="2269"/>
                </a:lnTo>
                <a:lnTo>
                  <a:pt x="5092" y="2271"/>
                </a:lnTo>
                <a:lnTo>
                  <a:pt x="5089" y="2273"/>
                </a:lnTo>
                <a:lnTo>
                  <a:pt x="5089" y="2275"/>
                </a:lnTo>
                <a:lnTo>
                  <a:pt x="5089" y="2277"/>
                </a:lnTo>
                <a:lnTo>
                  <a:pt x="5089" y="2279"/>
                </a:lnTo>
                <a:lnTo>
                  <a:pt x="5089" y="2279"/>
                </a:lnTo>
                <a:lnTo>
                  <a:pt x="5089" y="2279"/>
                </a:lnTo>
                <a:lnTo>
                  <a:pt x="5089" y="2279"/>
                </a:lnTo>
                <a:lnTo>
                  <a:pt x="5087" y="2281"/>
                </a:lnTo>
                <a:lnTo>
                  <a:pt x="5087" y="2281"/>
                </a:lnTo>
                <a:lnTo>
                  <a:pt x="5085" y="2283"/>
                </a:lnTo>
                <a:lnTo>
                  <a:pt x="5085" y="2285"/>
                </a:lnTo>
                <a:lnTo>
                  <a:pt x="5085" y="2287"/>
                </a:lnTo>
                <a:lnTo>
                  <a:pt x="5085" y="2287"/>
                </a:lnTo>
                <a:lnTo>
                  <a:pt x="5085" y="2285"/>
                </a:lnTo>
                <a:lnTo>
                  <a:pt x="5085" y="2285"/>
                </a:lnTo>
                <a:lnTo>
                  <a:pt x="5085" y="2285"/>
                </a:lnTo>
                <a:lnTo>
                  <a:pt x="5083" y="2287"/>
                </a:lnTo>
                <a:lnTo>
                  <a:pt x="5081" y="2287"/>
                </a:lnTo>
                <a:lnTo>
                  <a:pt x="5081" y="2290"/>
                </a:lnTo>
                <a:lnTo>
                  <a:pt x="5081" y="2290"/>
                </a:lnTo>
                <a:lnTo>
                  <a:pt x="5081" y="2290"/>
                </a:lnTo>
                <a:lnTo>
                  <a:pt x="5079" y="2290"/>
                </a:lnTo>
                <a:lnTo>
                  <a:pt x="5079" y="2290"/>
                </a:lnTo>
                <a:lnTo>
                  <a:pt x="5079" y="2290"/>
                </a:lnTo>
                <a:lnTo>
                  <a:pt x="5079" y="2292"/>
                </a:lnTo>
                <a:lnTo>
                  <a:pt x="5079" y="2290"/>
                </a:lnTo>
                <a:lnTo>
                  <a:pt x="5077" y="2290"/>
                </a:lnTo>
                <a:lnTo>
                  <a:pt x="5077" y="2290"/>
                </a:lnTo>
                <a:lnTo>
                  <a:pt x="5075" y="2292"/>
                </a:lnTo>
                <a:lnTo>
                  <a:pt x="5077" y="2292"/>
                </a:lnTo>
                <a:lnTo>
                  <a:pt x="5077" y="2292"/>
                </a:lnTo>
                <a:lnTo>
                  <a:pt x="5075" y="2292"/>
                </a:lnTo>
                <a:lnTo>
                  <a:pt x="5075" y="2292"/>
                </a:lnTo>
                <a:lnTo>
                  <a:pt x="5075" y="2292"/>
                </a:lnTo>
                <a:lnTo>
                  <a:pt x="5073" y="2294"/>
                </a:lnTo>
                <a:lnTo>
                  <a:pt x="5073" y="2294"/>
                </a:lnTo>
                <a:lnTo>
                  <a:pt x="5073" y="2294"/>
                </a:lnTo>
                <a:lnTo>
                  <a:pt x="5071" y="2296"/>
                </a:lnTo>
                <a:lnTo>
                  <a:pt x="5069" y="2296"/>
                </a:lnTo>
                <a:lnTo>
                  <a:pt x="5069" y="2298"/>
                </a:lnTo>
                <a:lnTo>
                  <a:pt x="5069" y="2298"/>
                </a:lnTo>
                <a:lnTo>
                  <a:pt x="5069" y="2298"/>
                </a:lnTo>
                <a:lnTo>
                  <a:pt x="5069" y="2298"/>
                </a:lnTo>
                <a:lnTo>
                  <a:pt x="5069" y="2298"/>
                </a:lnTo>
                <a:lnTo>
                  <a:pt x="5066" y="2298"/>
                </a:lnTo>
                <a:lnTo>
                  <a:pt x="5066" y="2300"/>
                </a:lnTo>
                <a:lnTo>
                  <a:pt x="5064" y="2300"/>
                </a:lnTo>
                <a:lnTo>
                  <a:pt x="5060" y="2302"/>
                </a:lnTo>
                <a:lnTo>
                  <a:pt x="5058" y="2302"/>
                </a:lnTo>
                <a:lnTo>
                  <a:pt x="5058" y="2304"/>
                </a:lnTo>
                <a:lnTo>
                  <a:pt x="5058" y="2304"/>
                </a:lnTo>
                <a:lnTo>
                  <a:pt x="5058" y="2304"/>
                </a:lnTo>
                <a:lnTo>
                  <a:pt x="5056" y="2304"/>
                </a:lnTo>
                <a:lnTo>
                  <a:pt x="5056" y="2304"/>
                </a:lnTo>
                <a:lnTo>
                  <a:pt x="5054" y="2306"/>
                </a:lnTo>
                <a:lnTo>
                  <a:pt x="5052" y="2306"/>
                </a:lnTo>
                <a:lnTo>
                  <a:pt x="5052" y="2306"/>
                </a:lnTo>
                <a:lnTo>
                  <a:pt x="5048" y="2306"/>
                </a:lnTo>
                <a:lnTo>
                  <a:pt x="5048" y="2308"/>
                </a:lnTo>
                <a:lnTo>
                  <a:pt x="5043" y="2310"/>
                </a:lnTo>
                <a:lnTo>
                  <a:pt x="5041" y="2313"/>
                </a:lnTo>
                <a:lnTo>
                  <a:pt x="5039" y="2315"/>
                </a:lnTo>
                <a:lnTo>
                  <a:pt x="5039" y="2317"/>
                </a:lnTo>
                <a:lnTo>
                  <a:pt x="5039" y="2317"/>
                </a:lnTo>
                <a:lnTo>
                  <a:pt x="5039" y="2319"/>
                </a:lnTo>
                <a:lnTo>
                  <a:pt x="5039" y="2317"/>
                </a:lnTo>
                <a:lnTo>
                  <a:pt x="5039" y="2317"/>
                </a:lnTo>
                <a:lnTo>
                  <a:pt x="5037" y="2319"/>
                </a:lnTo>
                <a:lnTo>
                  <a:pt x="5035" y="2319"/>
                </a:lnTo>
                <a:lnTo>
                  <a:pt x="5035" y="2321"/>
                </a:lnTo>
                <a:lnTo>
                  <a:pt x="5033" y="2321"/>
                </a:lnTo>
                <a:lnTo>
                  <a:pt x="5033" y="2321"/>
                </a:lnTo>
                <a:lnTo>
                  <a:pt x="5035" y="2323"/>
                </a:lnTo>
                <a:lnTo>
                  <a:pt x="5035" y="2323"/>
                </a:lnTo>
                <a:lnTo>
                  <a:pt x="5033" y="2323"/>
                </a:lnTo>
                <a:lnTo>
                  <a:pt x="5033" y="2321"/>
                </a:lnTo>
                <a:lnTo>
                  <a:pt x="5031" y="2323"/>
                </a:lnTo>
                <a:lnTo>
                  <a:pt x="5029" y="2325"/>
                </a:lnTo>
                <a:lnTo>
                  <a:pt x="5031" y="2325"/>
                </a:lnTo>
                <a:lnTo>
                  <a:pt x="5031" y="2325"/>
                </a:lnTo>
                <a:lnTo>
                  <a:pt x="5031" y="2325"/>
                </a:lnTo>
                <a:lnTo>
                  <a:pt x="5029" y="2325"/>
                </a:lnTo>
                <a:lnTo>
                  <a:pt x="5027" y="2327"/>
                </a:lnTo>
                <a:lnTo>
                  <a:pt x="5027" y="2327"/>
                </a:lnTo>
                <a:lnTo>
                  <a:pt x="5027" y="2327"/>
                </a:lnTo>
                <a:lnTo>
                  <a:pt x="5029" y="2329"/>
                </a:lnTo>
                <a:lnTo>
                  <a:pt x="5031" y="2329"/>
                </a:lnTo>
                <a:lnTo>
                  <a:pt x="5031" y="2329"/>
                </a:lnTo>
                <a:lnTo>
                  <a:pt x="5029" y="2329"/>
                </a:lnTo>
                <a:lnTo>
                  <a:pt x="5029" y="2329"/>
                </a:lnTo>
                <a:lnTo>
                  <a:pt x="5029" y="2331"/>
                </a:lnTo>
                <a:lnTo>
                  <a:pt x="5029" y="2331"/>
                </a:lnTo>
                <a:lnTo>
                  <a:pt x="5029" y="2331"/>
                </a:lnTo>
                <a:lnTo>
                  <a:pt x="5027" y="2329"/>
                </a:lnTo>
                <a:lnTo>
                  <a:pt x="5025" y="2329"/>
                </a:lnTo>
                <a:lnTo>
                  <a:pt x="5025" y="2331"/>
                </a:lnTo>
                <a:lnTo>
                  <a:pt x="5027" y="2331"/>
                </a:lnTo>
                <a:lnTo>
                  <a:pt x="5025" y="2331"/>
                </a:lnTo>
                <a:lnTo>
                  <a:pt x="5022" y="2334"/>
                </a:lnTo>
                <a:lnTo>
                  <a:pt x="5022" y="2334"/>
                </a:lnTo>
                <a:lnTo>
                  <a:pt x="5025" y="2334"/>
                </a:lnTo>
                <a:lnTo>
                  <a:pt x="5027" y="2334"/>
                </a:lnTo>
                <a:lnTo>
                  <a:pt x="5025" y="2336"/>
                </a:lnTo>
                <a:lnTo>
                  <a:pt x="5025" y="2336"/>
                </a:lnTo>
                <a:lnTo>
                  <a:pt x="5025" y="2338"/>
                </a:lnTo>
                <a:lnTo>
                  <a:pt x="5027" y="2338"/>
                </a:lnTo>
                <a:lnTo>
                  <a:pt x="5027" y="2338"/>
                </a:lnTo>
                <a:lnTo>
                  <a:pt x="5025" y="2338"/>
                </a:lnTo>
                <a:lnTo>
                  <a:pt x="5020" y="2340"/>
                </a:lnTo>
                <a:lnTo>
                  <a:pt x="5020" y="2340"/>
                </a:lnTo>
                <a:lnTo>
                  <a:pt x="5020" y="2340"/>
                </a:lnTo>
                <a:lnTo>
                  <a:pt x="5020" y="2342"/>
                </a:lnTo>
                <a:lnTo>
                  <a:pt x="5022" y="2342"/>
                </a:lnTo>
                <a:lnTo>
                  <a:pt x="5022" y="2340"/>
                </a:lnTo>
                <a:lnTo>
                  <a:pt x="5022" y="2340"/>
                </a:lnTo>
                <a:lnTo>
                  <a:pt x="5022" y="2342"/>
                </a:lnTo>
                <a:lnTo>
                  <a:pt x="5022" y="2342"/>
                </a:lnTo>
                <a:lnTo>
                  <a:pt x="5022" y="2344"/>
                </a:lnTo>
                <a:lnTo>
                  <a:pt x="5025" y="2342"/>
                </a:lnTo>
                <a:lnTo>
                  <a:pt x="5027" y="2342"/>
                </a:lnTo>
                <a:lnTo>
                  <a:pt x="5022" y="2344"/>
                </a:lnTo>
                <a:lnTo>
                  <a:pt x="5022" y="2346"/>
                </a:lnTo>
                <a:lnTo>
                  <a:pt x="5025" y="2346"/>
                </a:lnTo>
                <a:lnTo>
                  <a:pt x="5029" y="2346"/>
                </a:lnTo>
                <a:lnTo>
                  <a:pt x="5033" y="2346"/>
                </a:lnTo>
                <a:lnTo>
                  <a:pt x="5033" y="2346"/>
                </a:lnTo>
                <a:lnTo>
                  <a:pt x="5035" y="2344"/>
                </a:lnTo>
                <a:lnTo>
                  <a:pt x="5035" y="2344"/>
                </a:lnTo>
                <a:lnTo>
                  <a:pt x="5037" y="2346"/>
                </a:lnTo>
                <a:lnTo>
                  <a:pt x="5037" y="2346"/>
                </a:lnTo>
                <a:lnTo>
                  <a:pt x="5039" y="2348"/>
                </a:lnTo>
                <a:lnTo>
                  <a:pt x="5039" y="2348"/>
                </a:lnTo>
                <a:lnTo>
                  <a:pt x="5043" y="2348"/>
                </a:lnTo>
                <a:lnTo>
                  <a:pt x="5043" y="2348"/>
                </a:lnTo>
                <a:lnTo>
                  <a:pt x="5045" y="2348"/>
                </a:lnTo>
                <a:lnTo>
                  <a:pt x="5045" y="2350"/>
                </a:lnTo>
                <a:lnTo>
                  <a:pt x="5045" y="2350"/>
                </a:lnTo>
                <a:lnTo>
                  <a:pt x="5045" y="2350"/>
                </a:lnTo>
                <a:lnTo>
                  <a:pt x="5045" y="2352"/>
                </a:lnTo>
                <a:lnTo>
                  <a:pt x="5048" y="2352"/>
                </a:lnTo>
                <a:lnTo>
                  <a:pt x="5048" y="2352"/>
                </a:lnTo>
                <a:lnTo>
                  <a:pt x="5048" y="2352"/>
                </a:lnTo>
                <a:lnTo>
                  <a:pt x="5050" y="2352"/>
                </a:lnTo>
                <a:lnTo>
                  <a:pt x="5050" y="2352"/>
                </a:lnTo>
                <a:lnTo>
                  <a:pt x="5052" y="2352"/>
                </a:lnTo>
                <a:lnTo>
                  <a:pt x="5054" y="2352"/>
                </a:lnTo>
                <a:lnTo>
                  <a:pt x="5056" y="2352"/>
                </a:lnTo>
                <a:lnTo>
                  <a:pt x="5058" y="2354"/>
                </a:lnTo>
                <a:lnTo>
                  <a:pt x="5060" y="2352"/>
                </a:lnTo>
                <a:lnTo>
                  <a:pt x="5066" y="2352"/>
                </a:lnTo>
                <a:lnTo>
                  <a:pt x="5066" y="2352"/>
                </a:lnTo>
                <a:lnTo>
                  <a:pt x="5066" y="2350"/>
                </a:lnTo>
                <a:lnTo>
                  <a:pt x="5069" y="2348"/>
                </a:lnTo>
                <a:lnTo>
                  <a:pt x="5073" y="2344"/>
                </a:lnTo>
                <a:lnTo>
                  <a:pt x="5075" y="2344"/>
                </a:lnTo>
                <a:lnTo>
                  <a:pt x="5075" y="2342"/>
                </a:lnTo>
                <a:lnTo>
                  <a:pt x="5077" y="2342"/>
                </a:lnTo>
                <a:lnTo>
                  <a:pt x="5081" y="2340"/>
                </a:lnTo>
                <a:lnTo>
                  <a:pt x="5081" y="2340"/>
                </a:lnTo>
                <a:lnTo>
                  <a:pt x="5081" y="2340"/>
                </a:lnTo>
                <a:lnTo>
                  <a:pt x="5081" y="2340"/>
                </a:lnTo>
                <a:lnTo>
                  <a:pt x="5081" y="2338"/>
                </a:lnTo>
                <a:lnTo>
                  <a:pt x="5081" y="2338"/>
                </a:lnTo>
                <a:lnTo>
                  <a:pt x="5081" y="2338"/>
                </a:lnTo>
                <a:lnTo>
                  <a:pt x="5081" y="2336"/>
                </a:lnTo>
                <a:lnTo>
                  <a:pt x="5083" y="2334"/>
                </a:lnTo>
                <a:lnTo>
                  <a:pt x="5083" y="2331"/>
                </a:lnTo>
                <a:lnTo>
                  <a:pt x="5083" y="2327"/>
                </a:lnTo>
                <a:lnTo>
                  <a:pt x="5085" y="2327"/>
                </a:lnTo>
                <a:lnTo>
                  <a:pt x="5087" y="2325"/>
                </a:lnTo>
                <a:lnTo>
                  <a:pt x="5087" y="2323"/>
                </a:lnTo>
                <a:lnTo>
                  <a:pt x="5085" y="2323"/>
                </a:lnTo>
                <a:lnTo>
                  <a:pt x="5085" y="2323"/>
                </a:lnTo>
                <a:lnTo>
                  <a:pt x="5087" y="2323"/>
                </a:lnTo>
                <a:lnTo>
                  <a:pt x="5087" y="2321"/>
                </a:lnTo>
                <a:lnTo>
                  <a:pt x="5087" y="2317"/>
                </a:lnTo>
                <a:lnTo>
                  <a:pt x="5087" y="2317"/>
                </a:lnTo>
                <a:lnTo>
                  <a:pt x="5089" y="2313"/>
                </a:lnTo>
                <a:lnTo>
                  <a:pt x="5089" y="2313"/>
                </a:lnTo>
                <a:lnTo>
                  <a:pt x="5089" y="2310"/>
                </a:lnTo>
                <a:lnTo>
                  <a:pt x="5089" y="2310"/>
                </a:lnTo>
                <a:lnTo>
                  <a:pt x="5092" y="2310"/>
                </a:lnTo>
                <a:lnTo>
                  <a:pt x="5092" y="2308"/>
                </a:lnTo>
                <a:lnTo>
                  <a:pt x="5092" y="2308"/>
                </a:lnTo>
                <a:lnTo>
                  <a:pt x="5094" y="2308"/>
                </a:lnTo>
                <a:lnTo>
                  <a:pt x="5096" y="2308"/>
                </a:lnTo>
                <a:lnTo>
                  <a:pt x="5096" y="2308"/>
                </a:lnTo>
                <a:lnTo>
                  <a:pt x="5098" y="2306"/>
                </a:lnTo>
                <a:lnTo>
                  <a:pt x="5100" y="2306"/>
                </a:lnTo>
                <a:lnTo>
                  <a:pt x="5100" y="2306"/>
                </a:lnTo>
                <a:lnTo>
                  <a:pt x="5102" y="2304"/>
                </a:lnTo>
                <a:lnTo>
                  <a:pt x="5102" y="2304"/>
                </a:lnTo>
                <a:lnTo>
                  <a:pt x="5100" y="2302"/>
                </a:lnTo>
                <a:lnTo>
                  <a:pt x="5100" y="2302"/>
                </a:lnTo>
                <a:lnTo>
                  <a:pt x="5102" y="2302"/>
                </a:lnTo>
                <a:lnTo>
                  <a:pt x="5102" y="2304"/>
                </a:lnTo>
                <a:lnTo>
                  <a:pt x="5104" y="2304"/>
                </a:lnTo>
                <a:lnTo>
                  <a:pt x="5104" y="2304"/>
                </a:lnTo>
                <a:lnTo>
                  <a:pt x="5104" y="2304"/>
                </a:lnTo>
                <a:lnTo>
                  <a:pt x="5106" y="2302"/>
                </a:lnTo>
                <a:lnTo>
                  <a:pt x="5106" y="2302"/>
                </a:lnTo>
                <a:lnTo>
                  <a:pt x="5106" y="2302"/>
                </a:lnTo>
                <a:lnTo>
                  <a:pt x="5106" y="2302"/>
                </a:lnTo>
                <a:lnTo>
                  <a:pt x="5108" y="2302"/>
                </a:lnTo>
                <a:lnTo>
                  <a:pt x="5106" y="2304"/>
                </a:lnTo>
                <a:lnTo>
                  <a:pt x="5106" y="2304"/>
                </a:lnTo>
                <a:lnTo>
                  <a:pt x="5108" y="2304"/>
                </a:lnTo>
                <a:lnTo>
                  <a:pt x="5110" y="2304"/>
                </a:lnTo>
                <a:lnTo>
                  <a:pt x="5110" y="2304"/>
                </a:lnTo>
                <a:lnTo>
                  <a:pt x="5113" y="2304"/>
                </a:lnTo>
                <a:lnTo>
                  <a:pt x="5115" y="2304"/>
                </a:lnTo>
                <a:lnTo>
                  <a:pt x="5115" y="2304"/>
                </a:lnTo>
                <a:lnTo>
                  <a:pt x="5115" y="2304"/>
                </a:lnTo>
                <a:lnTo>
                  <a:pt x="5115" y="2302"/>
                </a:lnTo>
                <a:lnTo>
                  <a:pt x="5115" y="2302"/>
                </a:lnTo>
                <a:lnTo>
                  <a:pt x="5115" y="2300"/>
                </a:lnTo>
                <a:lnTo>
                  <a:pt x="5113" y="2300"/>
                </a:lnTo>
                <a:lnTo>
                  <a:pt x="5110" y="2300"/>
                </a:lnTo>
                <a:lnTo>
                  <a:pt x="5110" y="2300"/>
                </a:lnTo>
                <a:lnTo>
                  <a:pt x="5110" y="2298"/>
                </a:lnTo>
                <a:lnTo>
                  <a:pt x="5110" y="2298"/>
                </a:lnTo>
                <a:lnTo>
                  <a:pt x="5110" y="2298"/>
                </a:lnTo>
                <a:lnTo>
                  <a:pt x="5106" y="2298"/>
                </a:lnTo>
                <a:lnTo>
                  <a:pt x="5108" y="2296"/>
                </a:lnTo>
                <a:lnTo>
                  <a:pt x="5108" y="2296"/>
                </a:lnTo>
                <a:lnTo>
                  <a:pt x="5110" y="2296"/>
                </a:lnTo>
                <a:lnTo>
                  <a:pt x="5110" y="2296"/>
                </a:lnTo>
                <a:lnTo>
                  <a:pt x="5110" y="2294"/>
                </a:lnTo>
                <a:lnTo>
                  <a:pt x="5108" y="2294"/>
                </a:lnTo>
                <a:lnTo>
                  <a:pt x="5108" y="2294"/>
                </a:lnTo>
                <a:lnTo>
                  <a:pt x="5110" y="2294"/>
                </a:lnTo>
                <a:lnTo>
                  <a:pt x="5110" y="2292"/>
                </a:lnTo>
                <a:lnTo>
                  <a:pt x="5113" y="2292"/>
                </a:lnTo>
                <a:lnTo>
                  <a:pt x="5115" y="2290"/>
                </a:lnTo>
                <a:lnTo>
                  <a:pt x="5117" y="2290"/>
                </a:lnTo>
                <a:lnTo>
                  <a:pt x="5117" y="2290"/>
                </a:lnTo>
                <a:lnTo>
                  <a:pt x="5119" y="2287"/>
                </a:lnTo>
                <a:lnTo>
                  <a:pt x="5121" y="2281"/>
                </a:lnTo>
                <a:lnTo>
                  <a:pt x="5123" y="2279"/>
                </a:lnTo>
                <a:lnTo>
                  <a:pt x="5125" y="2277"/>
                </a:lnTo>
                <a:lnTo>
                  <a:pt x="5127" y="2275"/>
                </a:lnTo>
                <a:lnTo>
                  <a:pt x="5127" y="2275"/>
                </a:lnTo>
                <a:lnTo>
                  <a:pt x="5127" y="2273"/>
                </a:lnTo>
                <a:lnTo>
                  <a:pt x="5129" y="2273"/>
                </a:lnTo>
                <a:lnTo>
                  <a:pt x="5131" y="2269"/>
                </a:lnTo>
                <a:lnTo>
                  <a:pt x="5131" y="2269"/>
                </a:lnTo>
                <a:lnTo>
                  <a:pt x="5133" y="2266"/>
                </a:lnTo>
                <a:lnTo>
                  <a:pt x="5131" y="2266"/>
                </a:lnTo>
                <a:lnTo>
                  <a:pt x="5131" y="2266"/>
                </a:lnTo>
                <a:lnTo>
                  <a:pt x="5129" y="2266"/>
                </a:lnTo>
                <a:lnTo>
                  <a:pt x="5131" y="2264"/>
                </a:lnTo>
                <a:lnTo>
                  <a:pt x="5129" y="2264"/>
                </a:lnTo>
                <a:lnTo>
                  <a:pt x="5129" y="2262"/>
                </a:lnTo>
                <a:lnTo>
                  <a:pt x="5129" y="2262"/>
                </a:lnTo>
                <a:lnTo>
                  <a:pt x="5129" y="2260"/>
                </a:lnTo>
                <a:lnTo>
                  <a:pt x="5131" y="2260"/>
                </a:lnTo>
                <a:lnTo>
                  <a:pt x="5131" y="2260"/>
                </a:lnTo>
                <a:lnTo>
                  <a:pt x="5133" y="2260"/>
                </a:lnTo>
                <a:lnTo>
                  <a:pt x="5133" y="2258"/>
                </a:lnTo>
                <a:lnTo>
                  <a:pt x="5133" y="2256"/>
                </a:lnTo>
                <a:lnTo>
                  <a:pt x="5133" y="2258"/>
                </a:lnTo>
                <a:lnTo>
                  <a:pt x="5131" y="2258"/>
                </a:lnTo>
                <a:close/>
                <a:moveTo>
                  <a:pt x="5060" y="1906"/>
                </a:moveTo>
                <a:lnTo>
                  <a:pt x="5060" y="1908"/>
                </a:lnTo>
                <a:lnTo>
                  <a:pt x="5060" y="1906"/>
                </a:lnTo>
                <a:lnTo>
                  <a:pt x="5060" y="1906"/>
                </a:lnTo>
                <a:lnTo>
                  <a:pt x="5058" y="1904"/>
                </a:lnTo>
                <a:lnTo>
                  <a:pt x="5060" y="1904"/>
                </a:lnTo>
                <a:lnTo>
                  <a:pt x="5058" y="1904"/>
                </a:lnTo>
                <a:lnTo>
                  <a:pt x="5058" y="1902"/>
                </a:lnTo>
                <a:lnTo>
                  <a:pt x="5058" y="1902"/>
                </a:lnTo>
                <a:lnTo>
                  <a:pt x="5056" y="1902"/>
                </a:lnTo>
                <a:lnTo>
                  <a:pt x="5056" y="1904"/>
                </a:lnTo>
                <a:lnTo>
                  <a:pt x="5056" y="1904"/>
                </a:lnTo>
                <a:lnTo>
                  <a:pt x="5056" y="1906"/>
                </a:lnTo>
                <a:lnTo>
                  <a:pt x="5060" y="1906"/>
                </a:lnTo>
                <a:close/>
                <a:moveTo>
                  <a:pt x="5058" y="2464"/>
                </a:moveTo>
                <a:lnTo>
                  <a:pt x="5058" y="2464"/>
                </a:lnTo>
                <a:lnTo>
                  <a:pt x="5056" y="2464"/>
                </a:lnTo>
                <a:lnTo>
                  <a:pt x="5056" y="2464"/>
                </a:lnTo>
                <a:lnTo>
                  <a:pt x="5058" y="2464"/>
                </a:lnTo>
                <a:lnTo>
                  <a:pt x="5058" y="2464"/>
                </a:lnTo>
                <a:lnTo>
                  <a:pt x="5060" y="2464"/>
                </a:lnTo>
                <a:lnTo>
                  <a:pt x="5058" y="2464"/>
                </a:lnTo>
                <a:lnTo>
                  <a:pt x="5058" y="2464"/>
                </a:lnTo>
                <a:close/>
                <a:moveTo>
                  <a:pt x="5043" y="2361"/>
                </a:moveTo>
                <a:lnTo>
                  <a:pt x="5043" y="2359"/>
                </a:lnTo>
                <a:lnTo>
                  <a:pt x="5041" y="2359"/>
                </a:lnTo>
                <a:lnTo>
                  <a:pt x="5041" y="2359"/>
                </a:lnTo>
                <a:lnTo>
                  <a:pt x="5043" y="2359"/>
                </a:lnTo>
                <a:lnTo>
                  <a:pt x="5043" y="2359"/>
                </a:lnTo>
                <a:lnTo>
                  <a:pt x="5041" y="2354"/>
                </a:lnTo>
                <a:lnTo>
                  <a:pt x="5039" y="2354"/>
                </a:lnTo>
                <a:lnTo>
                  <a:pt x="5037" y="2357"/>
                </a:lnTo>
                <a:lnTo>
                  <a:pt x="5039" y="2359"/>
                </a:lnTo>
                <a:lnTo>
                  <a:pt x="5037" y="2359"/>
                </a:lnTo>
                <a:lnTo>
                  <a:pt x="5037" y="2361"/>
                </a:lnTo>
                <a:lnTo>
                  <a:pt x="5037" y="2361"/>
                </a:lnTo>
                <a:lnTo>
                  <a:pt x="5037" y="2361"/>
                </a:lnTo>
                <a:lnTo>
                  <a:pt x="5037" y="2363"/>
                </a:lnTo>
                <a:lnTo>
                  <a:pt x="5035" y="2363"/>
                </a:lnTo>
                <a:lnTo>
                  <a:pt x="5035" y="2365"/>
                </a:lnTo>
                <a:lnTo>
                  <a:pt x="5035" y="2365"/>
                </a:lnTo>
                <a:lnTo>
                  <a:pt x="5037" y="2365"/>
                </a:lnTo>
                <a:lnTo>
                  <a:pt x="5039" y="2363"/>
                </a:lnTo>
                <a:lnTo>
                  <a:pt x="5039" y="2363"/>
                </a:lnTo>
                <a:lnTo>
                  <a:pt x="5039" y="2363"/>
                </a:lnTo>
                <a:lnTo>
                  <a:pt x="5041" y="2363"/>
                </a:lnTo>
                <a:lnTo>
                  <a:pt x="5043" y="2363"/>
                </a:lnTo>
                <a:lnTo>
                  <a:pt x="5045" y="2361"/>
                </a:lnTo>
                <a:lnTo>
                  <a:pt x="5045" y="2361"/>
                </a:lnTo>
                <a:lnTo>
                  <a:pt x="5045" y="2361"/>
                </a:lnTo>
                <a:lnTo>
                  <a:pt x="5043" y="2361"/>
                </a:lnTo>
                <a:close/>
                <a:moveTo>
                  <a:pt x="5054" y="1526"/>
                </a:moveTo>
                <a:lnTo>
                  <a:pt x="5052" y="1526"/>
                </a:lnTo>
                <a:lnTo>
                  <a:pt x="5052" y="1526"/>
                </a:lnTo>
                <a:lnTo>
                  <a:pt x="5052" y="1526"/>
                </a:lnTo>
                <a:lnTo>
                  <a:pt x="5052" y="1526"/>
                </a:lnTo>
                <a:lnTo>
                  <a:pt x="5054" y="1526"/>
                </a:lnTo>
                <a:lnTo>
                  <a:pt x="5054" y="1526"/>
                </a:lnTo>
                <a:close/>
                <a:moveTo>
                  <a:pt x="4849" y="1705"/>
                </a:moveTo>
                <a:lnTo>
                  <a:pt x="4849" y="1705"/>
                </a:lnTo>
                <a:lnTo>
                  <a:pt x="4849" y="1702"/>
                </a:lnTo>
                <a:lnTo>
                  <a:pt x="4849" y="1702"/>
                </a:lnTo>
                <a:lnTo>
                  <a:pt x="4846" y="1705"/>
                </a:lnTo>
                <a:lnTo>
                  <a:pt x="4846" y="1705"/>
                </a:lnTo>
                <a:lnTo>
                  <a:pt x="4846" y="1707"/>
                </a:lnTo>
                <a:lnTo>
                  <a:pt x="4846" y="1707"/>
                </a:lnTo>
                <a:lnTo>
                  <a:pt x="4849" y="1709"/>
                </a:lnTo>
                <a:lnTo>
                  <a:pt x="4849" y="1709"/>
                </a:lnTo>
                <a:lnTo>
                  <a:pt x="4849" y="1709"/>
                </a:lnTo>
                <a:lnTo>
                  <a:pt x="4849" y="1707"/>
                </a:lnTo>
                <a:lnTo>
                  <a:pt x="4849" y="1705"/>
                </a:lnTo>
                <a:close/>
                <a:moveTo>
                  <a:pt x="4427" y="1480"/>
                </a:moveTo>
                <a:lnTo>
                  <a:pt x="4427" y="1480"/>
                </a:lnTo>
                <a:lnTo>
                  <a:pt x="4427" y="1482"/>
                </a:lnTo>
                <a:lnTo>
                  <a:pt x="4427" y="1482"/>
                </a:lnTo>
                <a:lnTo>
                  <a:pt x="4425" y="1482"/>
                </a:lnTo>
                <a:lnTo>
                  <a:pt x="4425" y="1484"/>
                </a:lnTo>
                <a:lnTo>
                  <a:pt x="4425" y="1484"/>
                </a:lnTo>
                <a:lnTo>
                  <a:pt x="4427" y="1487"/>
                </a:lnTo>
                <a:lnTo>
                  <a:pt x="4427" y="1487"/>
                </a:lnTo>
                <a:lnTo>
                  <a:pt x="4427" y="1489"/>
                </a:lnTo>
                <a:lnTo>
                  <a:pt x="4427" y="1489"/>
                </a:lnTo>
                <a:lnTo>
                  <a:pt x="4429" y="1489"/>
                </a:lnTo>
                <a:lnTo>
                  <a:pt x="4429" y="1489"/>
                </a:lnTo>
                <a:lnTo>
                  <a:pt x="4429" y="1489"/>
                </a:lnTo>
                <a:lnTo>
                  <a:pt x="4429" y="1487"/>
                </a:lnTo>
                <a:lnTo>
                  <a:pt x="4427" y="1484"/>
                </a:lnTo>
                <a:lnTo>
                  <a:pt x="4429" y="1482"/>
                </a:lnTo>
                <a:lnTo>
                  <a:pt x="4427" y="1480"/>
                </a:lnTo>
                <a:close/>
                <a:moveTo>
                  <a:pt x="4392" y="1445"/>
                </a:moveTo>
                <a:lnTo>
                  <a:pt x="4390" y="1443"/>
                </a:lnTo>
                <a:lnTo>
                  <a:pt x="4390" y="1443"/>
                </a:lnTo>
                <a:lnTo>
                  <a:pt x="4390" y="1443"/>
                </a:lnTo>
                <a:lnTo>
                  <a:pt x="4390" y="1443"/>
                </a:lnTo>
                <a:lnTo>
                  <a:pt x="4390" y="1443"/>
                </a:lnTo>
                <a:lnTo>
                  <a:pt x="4390" y="1445"/>
                </a:lnTo>
                <a:lnTo>
                  <a:pt x="4392" y="1445"/>
                </a:lnTo>
                <a:lnTo>
                  <a:pt x="4394" y="1447"/>
                </a:lnTo>
                <a:lnTo>
                  <a:pt x="4396" y="1449"/>
                </a:lnTo>
                <a:lnTo>
                  <a:pt x="4394" y="1445"/>
                </a:lnTo>
                <a:lnTo>
                  <a:pt x="4392" y="1445"/>
                </a:lnTo>
                <a:close/>
                <a:moveTo>
                  <a:pt x="4409" y="1478"/>
                </a:moveTo>
                <a:lnTo>
                  <a:pt x="4411" y="1478"/>
                </a:lnTo>
                <a:lnTo>
                  <a:pt x="4411" y="1478"/>
                </a:lnTo>
                <a:lnTo>
                  <a:pt x="4409" y="1476"/>
                </a:lnTo>
                <a:lnTo>
                  <a:pt x="4409" y="1476"/>
                </a:lnTo>
                <a:lnTo>
                  <a:pt x="4409" y="1478"/>
                </a:lnTo>
                <a:lnTo>
                  <a:pt x="4409" y="1478"/>
                </a:lnTo>
                <a:close/>
                <a:moveTo>
                  <a:pt x="4383" y="1480"/>
                </a:moveTo>
                <a:lnTo>
                  <a:pt x="4383" y="1480"/>
                </a:lnTo>
                <a:lnTo>
                  <a:pt x="4385" y="1480"/>
                </a:lnTo>
                <a:lnTo>
                  <a:pt x="4385" y="1480"/>
                </a:lnTo>
                <a:lnTo>
                  <a:pt x="4385" y="1478"/>
                </a:lnTo>
                <a:lnTo>
                  <a:pt x="4385" y="1476"/>
                </a:lnTo>
                <a:lnTo>
                  <a:pt x="4385" y="1476"/>
                </a:lnTo>
                <a:lnTo>
                  <a:pt x="4385" y="1476"/>
                </a:lnTo>
                <a:lnTo>
                  <a:pt x="4385" y="1476"/>
                </a:lnTo>
                <a:lnTo>
                  <a:pt x="4383" y="1476"/>
                </a:lnTo>
                <a:lnTo>
                  <a:pt x="4383" y="1478"/>
                </a:lnTo>
                <a:lnTo>
                  <a:pt x="4383" y="1480"/>
                </a:lnTo>
                <a:lnTo>
                  <a:pt x="4383" y="1480"/>
                </a:lnTo>
                <a:lnTo>
                  <a:pt x="4383" y="1480"/>
                </a:lnTo>
                <a:close/>
                <a:moveTo>
                  <a:pt x="4377" y="1449"/>
                </a:moveTo>
                <a:lnTo>
                  <a:pt x="4375" y="1449"/>
                </a:lnTo>
                <a:lnTo>
                  <a:pt x="4375" y="1451"/>
                </a:lnTo>
                <a:lnTo>
                  <a:pt x="4375" y="1453"/>
                </a:lnTo>
                <a:lnTo>
                  <a:pt x="4375" y="1453"/>
                </a:lnTo>
                <a:lnTo>
                  <a:pt x="4375" y="1453"/>
                </a:lnTo>
                <a:lnTo>
                  <a:pt x="4375" y="1455"/>
                </a:lnTo>
                <a:lnTo>
                  <a:pt x="4375" y="1455"/>
                </a:lnTo>
                <a:lnTo>
                  <a:pt x="4375" y="1457"/>
                </a:lnTo>
                <a:lnTo>
                  <a:pt x="4377" y="1453"/>
                </a:lnTo>
                <a:lnTo>
                  <a:pt x="4377" y="1451"/>
                </a:lnTo>
                <a:lnTo>
                  <a:pt x="4377" y="1449"/>
                </a:lnTo>
                <a:lnTo>
                  <a:pt x="4377" y="1449"/>
                </a:lnTo>
                <a:lnTo>
                  <a:pt x="4377" y="1449"/>
                </a:lnTo>
                <a:close/>
                <a:moveTo>
                  <a:pt x="4402" y="1470"/>
                </a:moveTo>
                <a:lnTo>
                  <a:pt x="4400" y="1468"/>
                </a:lnTo>
                <a:lnTo>
                  <a:pt x="4400" y="1468"/>
                </a:lnTo>
                <a:lnTo>
                  <a:pt x="4400" y="1470"/>
                </a:lnTo>
                <a:lnTo>
                  <a:pt x="4400" y="1470"/>
                </a:lnTo>
                <a:lnTo>
                  <a:pt x="4402" y="1470"/>
                </a:lnTo>
                <a:close/>
                <a:moveTo>
                  <a:pt x="4406" y="1487"/>
                </a:moveTo>
                <a:lnTo>
                  <a:pt x="4404" y="1487"/>
                </a:lnTo>
                <a:lnTo>
                  <a:pt x="4402" y="1489"/>
                </a:lnTo>
                <a:lnTo>
                  <a:pt x="4402" y="1489"/>
                </a:lnTo>
                <a:lnTo>
                  <a:pt x="4402" y="1491"/>
                </a:lnTo>
                <a:lnTo>
                  <a:pt x="4402" y="1491"/>
                </a:lnTo>
                <a:lnTo>
                  <a:pt x="4402" y="1493"/>
                </a:lnTo>
                <a:lnTo>
                  <a:pt x="4402" y="1493"/>
                </a:lnTo>
                <a:lnTo>
                  <a:pt x="4406" y="1493"/>
                </a:lnTo>
                <a:lnTo>
                  <a:pt x="4409" y="1493"/>
                </a:lnTo>
                <a:lnTo>
                  <a:pt x="4411" y="1493"/>
                </a:lnTo>
                <a:lnTo>
                  <a:pt x="4411" y="1491"/>
                </a:lnTo>
                <a:lnTo>
                  <a:pt x="4411" y="1491"/>
                </a:lnTo>
                <a:lnTo>
                  <a:pt x="4413" y="1491"/>
                </a:lnTo>
                <a:lnTo>
                  <a:pt x="4413" y="1491"/>
                </a:lnTo>
                <a:lnTo>
                  <a:pt x="4413" y="1489"/>
                </a:lnTo>
                <a:lnTo>
                  <a:pt x="4413" y="1489"/>
                </a:lnTo>
                <a:lnTo>
                  <a:pt x="4413" y="1487"/>
                </a:lnTo>
                <a:lnTo>
                  <a:pt x="4411" y="1487"/>
                </a:lnTo>
                <a:lnTo>
                  <a:pt x="4411" y="1484"/>
                </a:lnTo>
                <a:lnTo>
                  <a:pt x="4409" y="1484"/>
                </a:lnTo>
                <a:lnTo>
                  <a:pt x="4409" y="1484"/>
                </a:lnTo>
                <a:lnTo>
                  <a:pt x="4409" y="1484"/>
                </a:lnTo>
                <a:lnTo>
                  <a:pt x="4406" y="1484"/>
                </a:lnTo>
                <a:lnTo>
                  <a:pt x="4406" y="1487"/>
                </a:lnTo>
                <a:close/>
                <a:moveTo>
                  <a:pt x="4404" y="1468"/>
                </a:moveTo>
                <a:lnTo>
                  <a:pt x="4404" y="1470"/>
                </a:lnTo>
                <a:lnTo>
                  <a:pt x="4404" y="1470"/>
                </a:lnTo>
                <a:lnTo>
                  <a:pt x="4404" y="1472"/>
                </a:lnTo>
                <a:lnTo>
                  <a:pt x="4402" y="1472"/>
                </a:lnTo>
                <a:lnTo>
                  <a:pt x="4402" y="1474"/>
                </a:lnTo>
                <a:lnTo>
                  <a:pt x="4402" y="1476"/>
                </a:lnTo>
                <a:lnTo>
                  <a:pt x="4400" y="1478"/>
                </a:lnTo>
                <a:lnTo>
                  <a:pt x="4400" y="1480"/>
                </a:lnTo>
                <a:lnTo>
                  <a:pt x="4398" y="1482"/>
                </a:lnTo>
                <a:lnTo>
                  <a:pt x="4398" y="1484"/>
                </a:lnTo>
                <a:lnTo>
                  <a:pt x="4396" y="1489"/>
                </a:lnTo>
                <a:lnTo>
                  <a:pt x="4396" y="1489"/>
                </a:lnTo>
                <a:lnTo>
                  <a:pt x="4394" y="1493"/>
                </a:lnTo>
                <a:lnTo>
                  <a:pt x="4394" y="1495"/>
                </a:lnTo>
                <a:lnTo>
                  <a:pt x="4394" y="1495"/>
                </a:lnTo>
                <a:lnTo>
                  <a:pt x="4396" y="1495"/>
                </a:lnTo>
                <a:lnTo>
                  <a:pt x="4396" y="1493"/>
                </a:lnTo>
                <a:lnTo>
                  <a:pt x="4398" y="1489"/>
                </a:lnTo>
                <a:lnTo>
                  <a:pt x="4398" y="1487"/>
                </a:lnTo>
                <a:lnTo>
                  <a:pt x="4400" y="1484"/>
                </a:lnTo>
                <a:lnTo>
                  <a:pt x="4400" y="1484"/>
                </a:lnTo>
                <a:lnTo>
                  <a:pt x="4402" y="1482"/>
                </a:lnTo>
                <a:lnTo>
                  <a:pt x="4404" y="1482"/>
                </a:lnTo>
                <a:lnTo>
                  <a:pt x="4404" y="1482"/>
                </a:lnTo>
                <a:lnTo>
                  <a:pt x="4404" y="1478"/>
                </a:lnTo>
                <a:lnTo>
                  <a:pt x="4404" y="1476"/>
                </a:lnTo>
                <a:lnTo>
                  <a:pt x="4404" y="1474"/>
                </a:lnTo>
                <a:lnTo>
                  <a:pt x="4404" y="1472"/>
                </a:lnTo>
                <a:lnTo>
                  <a:pt x="4404" y="1472"/>
                </a:lnTo>
                <a:lnTo>
                  <a:pt x="4404" y="1472"/>
                </a:lnTo>
                <a:lnTo>
                  <a:pt x="4404" y="1470"/>
                </a:lnTo>
                <a:lnTo>
                  <a:pt x="4404" y="1468"/>
                </a:lnTo>
                <a:close/>
                <a:moveTo>
                  <a:pt x="4381" y="1489"/>
                </a:moveTo>
                <a:lnTo>
                  <a:pt x="4381" y="1489"/>
                </a:lnTo>
                <a:lnTo>
                  <a:pt x="4381" y="1491"/>
                </a:lnTo>
                <a:lnTo>
                  <a:pt x="4383" y="1495"/>
                </a:lnTo>
                <a:lnTo>
                  <a:pt x="4383" y="1495"/>
                </a:lnTo>
                <a:lnTo>
                  <a:pt x="4385" y="1495"/>
                </a:lnTo>
                <a:lnTo>
                  <a:pt x="4385" y="1497"/>
                </a:lnTo>
                <a:lnTo>
                  <a:pt x="4388" y="1497"/>
                </a:lnTo>
                <a:lnTo>
                  <a:pt x="4390" y="1499"/>
                </a:lnTo>
                <a:lnTo>
                  <a:pt x="4390" y="1501"/>
                </a:lnTo>
                <a:lnTo>
                  <a:pt x="4390" y="1501"/>
                </a:lnTo>
                <a:lnTo>
                  <a:pt x="4392" y="1501"/>
                </a:lnTo>
                <a:lnTo>
                  <a:pt x="4392" y="1501"/>
                </a:lnTo>
                <a:lnTo>
                  <a:pt x="4394" y="1499"/>
                </a:lnTo>
                <a:lnTo>
                  <a:pt x="4394" y="1499"/>
                </a:lnTo>
                <a:lnTo>
                  <a:pt x="4394" y="1497"/>
                </a:lnTo>
                <a:lnTo>
                  <a:pt x="4394" y="1497"/>
                </a:lnTo>
                <a:lnTo>
                  <a:pt x="4394" y="1497"/>
                </a:lnTo>
                <a:lnTo>
                  <a:pt x="4392" y="1493"/>
                </a:lnTo>
                <a:lnTo>
                  <a:pt x="4392" y="1493"/>
                </a:lnTo>
                <a:lnTo>
                  <a:pt x="4392" y="1491"/>
                </a:lnTo>
                <a:lnTo>
                  <a:pt x="4392" y="1489"/>
                </a:lnTo>
                <a:lnTo>
                  <a:pt x="4392" y="1489"/>
                </a:lnTo>
                <a:lnTo>
                  <a:pt x="4394" y="1487"/>
                </a:lnTo>
                <a:lnTo>
                  <a:pt x="4394" y="1484"/>
                </a:lnTo>
                <a:lnTo>
                  <a:pt x="4394" y="1482"/>
                </a:lnTo>
                <a:lnTo>
                  <a:pt x="4396" y="1480"/>
                </a:lnTo>
                <a:lnTo>
                  <a:pt x="4396" y="1478"/>
                </a:lnTo>
                <a:lnTo>
                  <a:pt x="4398" y="1478"/>
                </a:lnTo>
                <a:lnTo>
                  <a:pt x="4398" y="1476"/>
                </a:lnTo>
                <a:lnTo>
                  <a:pt x="4398" y="1476"/>
                </a:lnTo>
                <a:lnTo>
                  <a:pt x="4398" y="1474"/>
                </a:lnTo>
                <a:lnTo>
                  <a:pt x="4394" y="1472"/>
                </a:lnTo>
                <a:lnTo>
                  <a:pt x="4394" y="1472"/>
                </a:lnTo>
                <a:lnTo>
                  <a:pt x="4390" y="1474"/>
                </a:lnTo>
                <a:lnTo>
                  <a:pt x="4390" y="1474"/>
                </a:lnTo>
                <a:lnTo>
                  <a:pt x="4390" y="1474"/>
                </a:lnTo>
                <a:lnTo>
                  <a:pt x="4390" y="1476"/>
                </a:lnTo>
                <a:lnTo>
                  <a:pt x="4390" y="1476"/>
                </a:lnTo>
                <a:lnTo>
                  <a:pt x="4388" y="1478"/>
                </a:lnTo>
                <a:lnTo>
                  <a:pt x="4388" y="1478"/>
                </a:lnTo>
                <a:lnTo>
                  <a:pt x="4388" y="1480"/>
                </a:lnTo>
                <a:lnTo>
                  <a:pt x="4388" y="1482"/>
                </a:lnTo>
                <a:lnTo>
                  <a:pt x="4388" y="1482"/>
                </a:lnTo>
                <a:lnTo>
                  <a:pt x="4388" y="1484"/>
                </a:lnTo>
                <a:lnTo>
                  <a:pt x="4388" y="1487"/>
                </a:lnTo>
                <a:lnTo>
                  <a:pt x="4385" y="1487"/>
                </a:lnTo>
                <a:lnTo>
                  <a:pt x="4385" y="1487"/>
                </a:lnTo>
                <a:lnTo>
                  <a:pt x="4383" y="1487"/>
                </a:lnTo>
                <a:lnTo>
                  <a:pt x="4381" y="1489"/>
                </a:lnTo>
                <a:lnTo>
                  <a:pt x="4381" y="1489"/>
                </a:lnTo>
                <a:close/>
                <a:moveTo>
                  <a:pt x="4400" y="1497"/>
                </a:moveTo>
                <a:lnTo>
                  <a:pt x="4398" y="1497"/>
                </a:lnTo>
                <a:lnTo>
                  <a:pt x="4398" y="1499"/>
                </a:lnTo>
                <a:lnTo>
                  <a:pt x="4396" y="1499"/>
                </a:lnTo>
                <a:lnTo>
                  <a:pt x="4396" y="1499"/>
                </a:lnTo>
                <a:lnTo>
                  <a:pt x="4398" y="1499"/>
                </a:lnTo>
                <a:lnTo>
                  <a:pt x="4398" y="1499"/>
                </a:lnTo>
                <a:lnTo>
                  <a:pt x="4400" y="1499"/>
                </a:lnTo>
                <a:lnTo>
                  <a:pt x="4400" y="1499"/>
                </a:lnTo>
                <a:lnTo>
                  <a:pt x="4400" y="1497"/>
                </a:lnTo>
                <a:close/>
                <a:moveTo>
                  <a:pt x="4373" y="1537"/>
                </a:moveTo>
                <a:lnTo>
                  <a:pt x="4373" y="1537"/>
                </a:lnTo>
                <a:lnTo>
                  <a:pt x="4375" y="1539"/>
                </a:lnTo>
                <a:lnTo>
                  <a:pt x="4375" y="1539"/>
                </a:lnTo>
                <a:lnTo>
                  <a:pt x="4377" y="1539"/>
                </a:lnTo>
                <a:lnTo>
                  <a:pt x="4377" y="1539"/>
                </a:lnTo>
                <a:lnTo>
                  <a:pt x="4379" y="1537"/>
                </a:lnTo>
                <a:lnTo>
                  <a:pt x="4379" y="1537"/>
                </a:lnTo>
                <a:lnTo>
                  <a:pt x="4379" y="1535"/>
                </a:lnTo>
                <a:lnTo>
                  <a:pt x="4375" y="1535"/>
                </a:lnTo>
                <a:lnTo>
                  <a:pt x="4373" y="1535"/>
                </a:lnTo>
                <a:lnTo>
                  <a:pt x="4373" y="1535"/>
                </a:lnTo>
                <a:lnTo>
                  <a:pt x="4373" y="1537"/>
                </a:lnTo>
                <a:lnTo>
                  <a:pt x="4373" y="1537"/>
                </a:lnTo>
                <a:close/>
                <a:moveTo>
                  <a:pt x="4346" y="1558"/>
                </a:moveTo>
                <a:lnTo>
                  <a:pt x="4346" y="1558"/>
                </a:lnTo>
                <a:lnTo>
                  <a:pt x="4348" y="1558"/>
                </a:lnTo>
                <a:lnTo>
                  <a:pt x="4348" y="1556"/>
                </a:lnTo>
                <a:lnTo>
                  <a:pt x="4348" y="1556"/>
                </a:lnTo>
                <a:lnTo>
                  <a:pt x="4350" y="1558"/>
                </a:lnTo>
                <a:lnTo>
                  <a:pt x="4350" y="1556"/>
                </a:lnTo>
                <a:lnTo>
                  <a:pt x="4350" y="1556"/>
                </a:lnTo>
                <a:lnTo>
                  <a:pt x="4350" y="1556"/>
                </a:lnTo>
                <a:lnTo>
                  <a:pt x="4350" y="1554"/>
                </a:lnTo>
                <a:lnTo>
                  <a:pt x="4348" y="1554"/>
                </a:lnTo>
                <a:lnTo>
                  <a:pt x="4348" y="1556"/>
                </a:lnTo>
                <a:lnTo>
                  <a:pt x="4346" y="1556"/>
                </a:lnTo>
                <a:lnTo>
                  <a:pt x="4344" y="1558"/>
                </a:lnTo>
                <a:lnTo>
                  <a:pt x="4344" y="1558"/>
                </a:lnTo>
                <a:lnTo>
                  <a:pt x="4344" y="1558"/>
                </a:lnTo>
                <a:lnTo>
                  <a:pt x="4346" y="1558"/>
                </a:lnTo>
                <a:close/>
                <a:moveTo>
                  <a:pt x="4350" y="1434"/>
                </a:moveTo>
                <a:lnTo>
                  <a:pt x="4350" y="1432"/>
                </a:lnTo>
                <a:lnTo>
                  <a:pt x="4350" y="1432"/>
                </a:lnTo>
                <a:lnTo>
                  <a:pt x="4348" y="1430"/>
                </a:lnTo>
                <a:lnTo>
                  <a:pt x="4348" y="1432"/>
                </a:lnTo>
                <a:lnTo>
                  <a:pt x="4348" y="1432"/>
                </a:lnTo>
                <a:lnTo>
                  <a:pt x="4348" y="1432"/>
                </a:lnTo>
                <a:lnTo>
                  <a:pt x="4350" y="1434"/>
                </a:lnTo>
                <a:close/>
                <a:moveTo>
                  <a:pt x="4369" y="1449"/>
                </a:moveTo>
                <a:lnTo>
                  <a:pt x="4369" y="1449"/>
                </a:lnTo>
                <a:lnTo>
                  <a:pt x="4367" y="1447"/>
                </a:lnTo>
                <a:lnTo>
                  <a:pt x="4367" y="1445"/>
                </a:lnTo>
                <a:lnTo>
                  <a:pt x="4369" y="1443"/>
                </a:lnTo>
                <a:lnTo>
                  <a:pt x="4369" y="1443"/>
                </a:lnTo>
                <a:lnTo>
                  <a:pt x="4369" y="1443"/>
                </a:lnTo>
                <a:lnTo>
                  <a:pt x="4367" y="1440"/>
                </a:lnTo>
                <a:lnTo>
                  <a:pt x="4367" y="1440"/>
                </a:lnTo>
                <a:lnTo>
                  <a:pt x="4365" y="1438"/>
                </a:lnTo>
                <a:lnTo>
                  <a:pt x="4365" y="1436"/>
                </a:lnTo>
                <a:lnTo>
                  <a:pt x="4362" y="1438"/>
                </a:lnTo>
                <a:lnTo>
                  <a:pt x="4362" y="1438"/>
                </a:lnTo>
                <a:lnTo>
                  <a:pt x="4360" y="1436"/>
                </a:lnTo>
                <a:lnTo>
                  <a:pt x="4360" y="1436"/>
                </a:lnTo>
                <a:lnTo>
                  <a:pt x="4360" y="1436"/>
                </a:lnTo>
                <a:lnTo>
                  <a:pt x="4356" y="1436"/>
                </a:lnTo>
                <a:lnTo>
                  <a:pt x="4356" y="1436"/>
                </a:lnTo>
                <a:lnTo>
                  <a:pt x="4356" y="1436"/>
                </a:lnTo>
                <a:lnTo>
                  <a:pt x="4352" y="1436"/>
                </a:lnTo>
                <a:lnTo>
                  <a:pt x="4352" y="1436"/>
                </a:lnTo>
                <a:lnTo>
                  <a:pt x="4352" y="1436"/>
                </a:lnTo>
                <a:lnTo>
                  <a:pt x="4352" y="1438"/>
                </a:lnTo>
                <a:lnTo>
                  <a:pt x="4352" y="1438"/>
                </a:lnTo>
                <a:lnTo>
                  <a:pt x="4352" y="1438"/>
                </a:lnTo>
                <a:lnTo>
                  <a:pt x="4352" y="1438"/>
                </a:lnTo>
                <a:lnTo>
                  <a:pt x="4354" y="1438"/>
                </a:lnTo>
                <a:lnTo>
                  <a:pt x="4354" y="1440"/>
                </a:lnTo>
                <a:lnTo>
                  <a:pt x="4354" y="1440"/>
                </a:lnTo>
                <a:lnTo>
                  <a:pt x="4356" y="1440"/>
                </a:lnTo>
                <a:lnTo>
                  <a:pt x="4356" y="1443"/>
                </a:lnTo>
                <a:lnTo>
                  <a:pt x="4358" y="1445"/>
                </a:lnTo>
                <a:lnTo>
                  <a:pt x="4358" y="1447"/>
                </a:lnTo>
                <a:lnTo>
                  <a:pt x="4358" y="1447"/>
                </a:lnTo>
                <a:lnTo>
                  <a:pt x="4358" y="1447"/>
                </a:lnTo>
                <a:lnTo>
                  <a:pt x="4358" y="1449"/>
                </a:lnTo>
                <a:lnTo>
                  <a:pt x="4358" y="1449"/>
                </a:lnTo>
                <a:lnTo>
                  <a:pt x="4360" y="1449"/>
                </a:lnTo>
                <a:lnTo>
                  <a:pt x="4360" y="1451"/>
                </a:lnTo>
                <a:lnTo>
                  <a:pt x="4360" y="1451"/>
                </a:lnTo>
                <a:lnTo>
                  <a:pt x="4360" y="1453"/>
                </a:lnTo>
                <a:lnTo>
                  <a:pt x="4362" y="1453"/>
                </a:lnTo>
                <a:lnTo>
                  <a:pt x="4362" y="1453"/>
                </a:lnTo>
                <a:lnTo>
                  <a:pt x="4362" y="1455"/>
                </a:lnTo>
                <a:lnTo>
                  <a:pt x="4362" y="1455"/>
                </a:lnTo>
                <a:lnTo>
                  <a:pt x="4365" y="1455"/>
                </a:lnTo>
                <a:lnTo>
                  <a:pt x="4365" y="1453"/>
                </a:lnTo>
                <a:lnTo>
                  <a:pt x="4365" y="1453"/>
                </a:lnTo>
                <a:lnTo>
                  <a:pt x="4367" y="1453"/>
                </a:lnTo>
                <a:lnTo>
                  <a:pt x="4367" y="1453"/>
                </a:lnTo>
                <a:lnTo>
                  <a:pt x="4367" y="1453"/>
                </a:lnTo>
                <a:lnTo>
                  <a:pt x="4367" y="1453"/>
                </a:lnTo>
                <a:lnTo>
                  <a:pt x="4367" y="1451"/>
                </a:lnTo>
                <a:lnTo>
                  <a:pt x="4367" y="1451"/>
                </a:lnTo>
                <a:lnTo>
                  <a:pt x="4369" y="1449"/>
                </a:lnTo>
                <a:close/>
                <a:moveTo>
                  <a:pt x="4344" y="1256"/>
                </a:moveTo>
                <a:lnTo>
                  <a:pt x="4344" y="1254"/>
                </a:lnTo>
                <a:lnTo>
                  <a:pt x="4341" y="1256"/>
                </a:lnTo>
                <a:lnTo>
                  <a:pt x="4341" y="1256"/>
                </a:lnTo>
                <a:lnTo>
                  <a:pt x="4341" y="1256"/>
                </a:lnTo>
                <a:lnTo>
                  <a:pt x="4341" y="1258"/>
                </a:lnTo>
                <a:lnTo>
                  <a:pt x="4341" y="1258"/>
                </a:lnTo>
                <a:lnTo>
                  <a:pt x="4341" y="1258"/>
                </a:lnTo>
                <a:lnTo>
                  <a:pt x="4344" y="1258"/>
                </a:lnTo>
                <a:lnTo>
                  <a:pt x="4344" y="1258"/>
                </a:lnTo>
                <a:lnTo>
                  <a:pt x="4344" y="1258"/>
                </a:lnTo>
                <a:lnTo>
                  <a:pt x="4344" y="1256"/>
                </a:lnTo>
                <a:lnTo>
                  <a:pt x="4344" y="1256"/>
                </a:lnTo>
                <a:lnTo>
                  <a:pt x="4344" y="1256"/>
                </a:lnTo>
                <a:lnTo>
                  <a:pt x="4344" y="1256"/>
                </a:lnTo>
                <a:close/>
                <a:moveTo>
                  <a:pt x="4352" y="1457"/>
                </a:moveTo>
                <a:lnTo>
                  <a:pt x="4350" y="1455"/>
                </a:lnTo>
                <a:lnTo>
                  <a:pt x="4350" y="1455"/>
                </a:lnTo>
                <a:lnTo>
                  <a:pt x="4350" y="1455"/>
                </a:lnTo>
                <a:lnTo>
                  <a:pt x="4348" y="1455"/>
                </a:lnTo>
                <a:lnTo>
                  <a:pt x="4348" y="1455"/>
                </a:lnTo>
                <a:lnTo>
                  <a:pt x="4348" y="1455"/>
                </a:lnTo>
                <a:lnTo>
                  <a:pt x="4346" y="1455"/>
                </a:lnTo>
                <a:lnTo>
                  <a:pt x="4346" y="1453"/>
                </a:lnTo>
                <a:lnTo>
                  <a:pt x="4346" y="1453"/>
                </a:lnTo>
                <a:lnTo>
                  <a:pt x="4344" y="1453"/>
                </a:lnTo>
                <a:lnTo>
                  <a:pt x="4344" y="1453"/>
                </a:lnTo>
                <a:lnTo>
                  <a:pt x="4344" y="1455"/>
                </a:lnTo>
                <a:lnTo>
                  <a:pt x="4344" y="1455"/>
                </a:lnTo>
                <a:lnTo>
                  <a:pt x="4344" y="1455"/>
                </a:lnTo>
                <a:lnTo>
                  <a:pt x="4346" y="1455"/>
                </a:lnTo>
                <a:lnTo>
                  <a:pt x="4346" y="1457"/>
                </a:lnTo>
                <a:lnTo>
                  <a:pt x="4346" y="1457"/>
                </a:lnTo>
                <a:lnTo>
                  <a:pt x="4348" y="1457"/>
                </a:lnTo>
                <a:lnTo>
                  <a:pt x="4348" y="1457"/>
                </a:lnTo>
                <a:lnTo>
                  <a:pt x="4350" y="1457"/>
                </a:lnTo>
                <a:lnTo>
                  <a:pt x="4350" y="1457"/>
                </a:lnTo>
                <a:lnTo>
                  <a:pt x="4352" y="1457"/>
                </a:lnTo>
                <a:close/>
                <a:moveTo>
                  <a:pt x="4346" y="1459"/>
                </a:moveTo>
                <a:lnTo>
                  <a:pt x="4346" y="1459"/>
                </a:lnTo>
                <a:lnTo>
                  <a:pt x="4346" y="1459"/>
                </a:lnTo>
                <a:lnTo>
                  <a:pt x="4346" y="1459"/>
                </a:lnTo>
                <a:lnTo>
                  <a:pt x="4344" y="1459"/>
                </a:lnTo>
                <a:lnTo>
                  <a:pt x="4346" y="1461"/>
                </a:lnTo>
                <a:lnTo>
                  <a:pt x="4346" y="1461"/>
                </a:lnTo>
                <a:lnTo>
                  <a:pt x="4346" y="1463"/>
                </a:lnTo>
                <a:lnTo>
                  <a:pt x="4346" y="1463"/>
                </a:lnTo>
                <a:lnTo>
                  <a:pt x="4348" y="1461"/>
                </a:lnTo>
                <a:lnTo>
                  <a:pt x="4348" y="1461"/>
                </a:lnTo>
                <a:lnTo>
                  <a:pt x="4348" y="1461"/>
                </a:lnTo>
                <a:lnTo>
                  <a:pt x="4348" y="1459"/>
                </a:lnTo>
                <a:lnTo>
                  <a:pt x="4346" y="1459"/>
                </a:lnTo>
                <a:close/>
                <a:moveTo>
                  <a:pt x="4346" y="1480"/>
                </a:moveTo>
                <a:lnTo>
                  <a:pt x="4346" y="1480"/>
                </a:lnTo>
                <a:lnTo>
                  <a:pt x="4346" y="1478"/>
                </a:lnTo>
                <a:lnTo>
                  <a:pt x="4346" y="1478"/>
                </a:lnTo>
                <a:lnTo>
                  <a:pt x="4344" y="1478"/>
                </a:lnTo>
                <a:lnTo>
                  <a:pt x="4344" y="1478"/>
                </a:lnTo>
                <a:lnTo>
                  <a:pt x="4344" y="1480"/>
                </a:lnTo>
                <a:lnTo>
                  <a:pt x="4346" y="1480"/>
                </a:lnTo>
                <a:close/>
                <a:moveTo>
                  <a:pt x="4365" y="1545"/>
                </a:moveTo>
                <a:lnTo>
                  <a:pt x="4365" y="1545"/>
                </a:lnTo>
                <a:lnTo>
                  <a:pt x="4362" y="1543"/>
                </a:lnTo>
                <a:lnTo>
                  <a:pt x="4360" y="1543"/>
                </a:lnTo>
                <a:lnTo>
                  <a:pt x="4358" y="1545"/>
                </a:lnTo>
                <a:lnTo>
                  <a:pt x="4358" y="1545"/>
                </a:lnTo>
                <a:lnTo>
                  <a:pt x="4360" y="1547"/>
                </a:lnTo>
                <a:lnTo>
                  <a:pt x="4360" y="1545"/>
                </a:lnTo>
                <a:lnTo>
                  <a:pt x="4362" y="1547"/>
                </a:lnTo>
                <a:lnTo>
                  <a:pt x="4365" y="1545"/>
                </a:lnTo>
                <a:lnTo>
                  <a:pt x="4365" y="1547"/>
                </a:lnTo>
                <a:lnTo>
                  <a:pt x="4367" y="1545"/>
                </a:lnTo>
                <a:lnTo>
                  <a:pt x="4367" y="1545"/>
                </a:lnTo>
                <a:lnTo>
                  <a:pt x="4367" y="1545"/>
                </a:lnTo>
                <a:lnTo>
                  <a:pt x="4365" y="1545"/>
                </a:lnTo>
                <a:close/>
                <a:moveTo>
                  <a:pt x="4344" y="1466"/>
                </a:moveTo>
                <a:lnTo>
                  <a:pt x="4344" y="1466"/>
                </a:lnTo>
                <a:lnTo>
                  <a:pt x="4341" y="1466"/>
                </a:lnTo>
                <a:lnTo>
                  <a:pt x="4341" y="1466"/>
                </a:lnTo>
                <a:lnTo>
                  <a:pt x="4344" y="1468"/>
                </a:lnTo>
                <a:lnTo>
                  <a:pt x="4344" y="1468"/>
                </a:lnTo>
                <a:lnTo>
                  <a:pt x="4344" y="1468"/>
                </a:lnTo>
                <a:lnTo>
                  <a:pt x="4344" y="1466"/>
                </a:lnTo>
                <a:lnTo>
                  <a:pt x="4344" y="1466"/>
                </a:lnTo>
                <a:lnTo>
                  <a:pt x="4344" y="1466"/>
                </a:lnTo>
                <a:close/>
                <a:moveTo>
                  <a:pt x="4436" y="1115"/>
                </a:moveTo>
                <a:lnTo>
                  <a:pt x="4436" y="1115"/>
                </a:lnTo>
                <a:lnTo>
                  <a:pt x="4436" y="1115"/>
                </a:lnTo>
                <a:lnTo>
                  <a:pt x="4434" y="1118"/>
                </a:lnTo>
                <a:lnTo>
                  <a:pt x="4436" y="1118"/>
                </a:lnTo>
                <a:lnTo>
                  <a:pt x="4436" y="1118"/>
                </a:lnTo>
                <a:lnTo>
                  <a:pt x="4436" y="1118"/>
                </a:lnTo>
                <a:lnTo>
                  <a:pt x="4438" y="1118"/>
                </a:lnTo>
                <a:lnTo>
                  <a:pt x="4438" y="1115"/>
                </a:lnTo>
                <a:lnTo>
                  <a:pt x="4438" y="1115"/>
                </a:lnTo>
                <a:lnTo>
                  <a:pt x="4436" y="1115"/>
                </a:lnTo>
                <a:close/>
                <a:moveTo>
                  <a:pt x="4432" y="1491"/>
                </a:moveTo>
                <a:lnTo>
                  <a:pt x="4432" y="1493"/>
                </a:lnTo>
                <a:lnTo>
                  <a:pt x="4432" y="1493"/>
                </a:lnTo>
                <a:lnTo>
                  <a:pt x="4434" y="1493"/>
                </a:lnTo>
                <a:lnTo>
                  <a:pt x="4434" y="1491"/>
                </a:lnTo>
                <a:lnTo>
                  <a:pt x="4434" y="1491"/>
                </a:lnTo>
                <a:lnTo>
                  <a:pt x="4432" y="1491"/>
                </a:lnTo>
                <a:close/>
                <a:moveTo>
                  <a:pt x="4434" y="1489"/>
                </a:moveTo>
                <a:lnTo>
                  <a:pt x="4434" y="1491"/>
                </a:lnTo>
                <a:lnTo>
                  <a:pt x="4434" y="1491"/>
                </a:lnTo>
                <a:lnTo>
                  <a:pt x="4436" y="1491"/>
                </a:lnTo>
                <a:lnTo>
                  <a:pt x="4436" y="1491"/>
                </a:lnTo>
                <a:lnTo>
                  <a:pt x="4436" y="1489"/>
                </a:lnTo>
                <a:lnTo>
                  <a:pt x="4436" y="1489"/>
                </a:lnTo>
                <a:lnTo>
                  <a:pt x="4436" y="1489"/>
                </a:lnTo>
                <a:lnTo>
                  <a:pt x="4434" y="1487"/>
                </a:lnTo>
                <a:lnTo>
                  <a:pt x="4434" y="1489"/>
                </a:lnTo>
                <a:lnTo>
                  <a:pt x="4434" y="1489"/>
                </a:lnTo>
                <a:close/>
                <a:moveTo>
                  <a:pt x="4388" y="1524"/>
                </a:moveTo>
                <a:lnTo>
                  <a:pt x="4388" y="1524"/>
                </a:lnTo>
                <a:lnTo>
                  <a:pt x="4388" y="1524"/>
                </a:lnTo>
                <a:lnTo>
                  <a:pt x="4388" y="1526"/>
                </a:lnTo>
                <a:lnTo>
                  <a:pt x="4388" y="1526"/>
                </a:lnTo>
                <a:lnTo>
                  <a:pt x="4390" y="1524"/>
                </a:lnTo>
                <a:lnTo>
                  <a:pt x="4390" y="1524"/>
                </a:lnTo>
                <a:lnTo>
                  <a:pt x="4390" y="1524"/>
                </a:lnTo>
                <a:lnTo>
                  <a:pt x="4388" y="1524"/>
                </a:lnTo>
                <a:lnTo>
                  <a:pt x="4388" y="1524"/>
                </a:lnTo>
                <a:close/>
                <a:moveTo>
                  <a:pt x="4427" y="1493"/>
                </a:moveTo>
                <a:lnTo>
                  <a:pt x="4425" y="1491"/>
                </a:lnTo>
                <a:lnTo>
                  <a:pt x="4425" y="1491"/>
                </a:lnTo>
                <a:lnTo>
                  <a:pt x="4425" y="1493"/>
                </a:lnTo>
                <a:lnTo>
                  <a:pt x="4425" y="1497"/>
                </a:lnTo>
                <a:lnTo>
                  <a:pt x="4427" y="1499"/>
                </a:lnTo>
                <a:lnTo>
                  <a:pt x="4425" y="1501"/>
                </a:lnTo>
                <a:lnTo>
                  <a:pt x="4423" y="1501"/>
                </a:lnTo>
                <a:lnTo>
                  <a:pt x="4423" y="1501"/>
                </a:lnTo>
                <a:lnTo>
                  <a:pt x="4421" y="1501"/>
                </a:lnTo>
                <a:lnTo>
                  <a:pt x="4421" y="1503"/>
                </a:lnTo>
                <a:lnTo>
                  <a:pt x="4421" y="1503"/>
                </a:lnTo>
                <a:lnTo>
                  <a:pt x="4419" y="1503"/>
                </a:lnTo>
                <a:lnTo>
                  <a:pt x="4417" y="1501"/>
                </a:lnTo>
                <a:lnTo>
                  <a:pt x="4417" y="1501"/>
                </a:lnTo>
                <a:lnTo>
                  <a:pt x="4415" y="1503"/>
                </a:lnTo>
                <a:lnTo>
                  <a:pt x="4415" y="1503"/>
                </a:lnTo>
                <a:lnTo>
                  <a:pt x="4415" y="1505"/>
                </a:lnTo>
                <a:lnTo>
                  <a:pt x="4415" y="1508"/>
                </a:lnTo>
                <a:lnTo>
                  <a:pt x="4413" y="1508"/>
                </a:lnTo>
                <a:lnTo>
                  <a:pt x="4411" y="1508"/>
                </a:lnTo>
                <a:lnTo>
                  <a:pt x="4411" y="1508"/>
                </a:lnTo>
                <a:lnTo>
                  <a:pt x="4409" y="1508"/>
                </a:lnTo>
                <a:lnTo>
                  <a:pt x="4409" y="1510"/>
                </a:lnTo>
                <a:lnTo>
                  <a:pt x="4409" y="1510"/>
                </a:lnTo>
                <a:lnTo>
                  <a:pt x="4406" y="1512"/>
                </a:lnTo>
                <a:lnTo>
                  <a:pt x="4406" y="1512"/>
                </a:lnTo>
                <a:lnTo>
                  <a:pt x="4406" y="1514"/>
                </a:lnTo>
                <a:lnTo>
                  <a:pt x="4404" y="1514"/>
                </a:lnTo>
                <a:lnTo>
                  <a:pt x="4402" y="1514"/>
                </a:lnTo>
                <a:lnTo>
                  <a:pt x="4402" y="1516"/>
                </a:lnTo>
                <a:lnTo>
                  <a:pt x="4400" y="1516"/>
                </a:lnTo>
                <a:lnTo>
                  <a:pt x="4402" y="1514"/>
                </a:lnTo>
                <a:lnTo>
                  <a:pt x="4402" y="1514"/>
                </a:lnTo>
                <a:lnTo>
                  <a:pt x="4402" y="1510"/>
                </a:lnTo>
                <a:lnTo>
                  <a:pt x="4402" y="1510"/>
                </a:lnTo>
                <a:lnTo>
                  <a:pt x="4400" y="1508"/>
                </a:lnTo>
                <a:lnTo>
                  <a:pt x="4400" y="1508"/>
                </a:lnTo>
                <a:lnTo>
                  <a:pt x="4398" y="1508"/>
                </a:lnTo>
                <a:lnTo>
                  <a:pt x="4396" y="1505"/>
                </a:lnTo>
                <a:lnTo>
                  <a:pt x="4396" y="1505"/>
                </a:lnTo>
                <a:lnTo>
                  <a:pt x="4396" y="1508"/>
                </a:lnTo>
                <a:lnTo>
                  <a:pt x="4394" y="1508"/>
                </a:lnTo>
                <a:lnTo>
                  <a:pt x="4394" y="1508"/>
                </a:lnTo>
                <a:lnTo>
                  <a:pt x="4392" y="1510"/>
                </a:lnTo>
                <a:lnTo>
                  <a:pt x="4392" y="1510"/>
                </a:lnTo>
                <a:lnTo>
                  <a:pt x="4390" y="1510"/>
                </a:lnTo>
                <a:lnTo>
                  <a:pt x="4390" y="1510"/>
                </a:lnTo>
                <a:lnTo>
                  <a:pt x="4390" y="1512"/>
                </a:lnTo>
                <a:lnTo>
                  <a:pt x="4390" y="1512"/>
                </a:lnTo>
                <a:lnTo>
                  <a:pt x="4390" y="1514"/>
                </a:lnTo>
                <a:lnTo>
                  <a:pt x="4388" y="1514"/>
                </a:lnTo>
                <a:lnTo>
                  <a:pt x="4388" y="1514"/>
                </a:lnTo>
                <a:lnTo>
                  <a:pt x="4385" y="1514"/>
                </a:lnTo>
                <a:lnTo>
                  <a:pt x="4383" y="1514"/>
                </a:lnTo>
                <a:lnTo>
                  <a:pt x="4381" y="1516"/>
                </a:lnTo>
                <a:lnTo>
                  <a:pt x="4379" y="1516"/>
                </a:lnTo>
                <a:lnTo>
                  <a:pt x="4379" y="1516"/>
                </a:lnTo>
                <a:lnTo>
                  <a:pt x="4377" y="1518"/>
                </a:lnTo>
                <a:lnTo>
                  <a:pt x="4377" y="1520"/>
                </a:lnTo>
                <a:lnTo>
                  <a:pt x="4377" y="1520"/>
                </a:lnTo>
                <a:lnTo>
                  <a:pt x="4375" y="1524"/>
                </a:lnTo>
                <a:lnTo>
                  <a:pt x="4375" y="1526"/>
                </a:lnTo>
                <a:lnTo>
                  <a:pt x="4375" y="1528"/>
                </a:lnTo>
                <a:lnTo>
                  <a:pt x="4373" y="1528"/>
                </a:lnTo>
                <a:lnTo>
                  <a:pt x="4375" y="1531"/>
                </a:lnTo>
                <a:lnTo>
                  <a:pt x="4375" y="1531"/>
                </a:lnTo>
                <a:lnTo>
                  <a:pt x="4377" y="1533"/>
                </a:lnTo>
                <a:lnTo>
                  <a:pt x="4377" y="1531"/>
                </a:lnTo>
                <a:lnTo>
                  <a:pt x="4377" y="1531"/>
                </a:lnTo>
                <a:lnTo>
                  <a:pt x="4379" y="1528"/>
                </a:lnTo>
                <a:lnTo>
                  <a:pt x="4379" y="1526"/>
                </a:lnTo>
                <a:lnTo>
                  <a:pt x="4381" y="1522"/>
                </a:lnTo>
                <a:lnTo>
                  <a:pt x="4381" y="1522"/>
                </a:lnTo>
                <a:lnTo>
                  <a:pt x="4383" y="1520"/>
                </a:lnTo>
                <a:lnTo>
                  <a:pt x="4383" y="1520"/>
                </a:lnTo>
                <a:lnTo>
                  <a:pt x="4385" y="1520"/>
                </a:lnTo>
                <a:lnTo>
                  <a:pt x="4388" y="1520"/>
                </a:lnTo>
                <a:lnTo>
                  <a:pt x="4388" y="1522"/>
                </a:lnTo>
                <a:lnTo>
                  <a:pt x="4388" y="1522"/>
                </a:lnTo>
                <a:lnTo>
                  <a:pt x="4388" y="1522"/>
                </a:lnTo>
                <a:lnTo>
                  <a:pt x="4390" y="1522"/>
                </a:lnTo>
                <a:lnTo>
                  <a:pt x="4390" y="1522"/>
                </a:lnTo>
                <a:lnTo>
                  <a:pt x="4392" y="1520"/>
                </a:lnTo>
                <a:lnTo>
                  <a:pt x="4392" y="1520"/>
                </a:lnTo>
                <a:lnTo>
                  <a:pt x="4392" y="1522"/>
                </a:lnTo>
                <a:lnTo>
                  <a:pt x="4392" y="1522"/>
                </a:lnTo>
                <a:lnTo>
                  <a:pt x="4392" y="1522"/>
                </a:lnTo>
                <a:lnTo>
                  <a:pt x="4394" y="1524"/>
                </a:lnTo>
                <a:lnTo>
                  <a:pt x="4396" y="1524"/>
                </a:lnTo>
                <a:lnTo>
                  <a:pt x="4396" y="1520"/>
                </a:lnTo>
                <a:lnTo>
                  <a:pt x="4396" y="1520"/>
                </a:lnTo>
                <a:lnTo>
                  <a:pt x="4396" y="1520"/>
                </a:lnTo>
                <a:lnTo>
                  <a:pt x="4396" y="1518"/>
                </a:lnTo>
                <a:lnTo>
                  <a:pt x="4398" y="1518"/>
                </a:lnTo>
                <a:lnTo>
                  <a:pt x="4398" y="1518"/>
                </a:lnTo>
                <a:lnTo>
                  <a:pt x="4400" y="1518"/>
                </a:lnTo>
                <a:lnTo>
                  <a:pt x="4400" y="1520"/>
                </a:lnTo>
                <a:lnTo>
                  <a:pt x="4400" y="1520"/>
                </a:lnTo>
                <a:lnTo>
                  <a:pt x="4404" y="1520"/>
                </a:lnTo>
                <a:lnTo>
                  <a:pt x="4404" y="1522"/>
                </a:lnTo>
                <a:lnTo>
                  <a:pt x="4406" y="1524"/>
                </a:lnTo>
                <a:lnTo>
                  <a:pt x="4406" y="1524"/>
                </a:lnTo>
                <a:lnTo>
                  <a:pt x="4406" y="1526"/>
                </a:lnTo>
                <a:lnTo>
                  <a:pt x="4406" y="1526"/>
                </a:lnTo>
                <a:lnTo>
                  <a:pt x="4406" y="1526"/>
                </a:lnTo>
                <a:lnTo>
                  <a:pt x="4406" y="1528"/>
                </a:lnTo>
                <a:lnTo>
                  <a:pt x="4404" y="1528"/>
                </a:lnTo>
                <a:lnTo>
                  <a:pt x="4404" y="1531"/>
                </a:lnTo>
                <a:lnTo>
                  <a:pt x="4404" y="1531"/>
                </a:lnTo>
                <a:lnTo>
                  <a:pt x="4404" y="1533"/>
                </a:lnTo>
                <a:lnTo>
                  <a:pt x="4404" y="1535"/>
                </a:lnTo>
                <a:lnTo>
                  <a:pt x="4404" y="1537"/>
                </a:lnTo>
                <a:lnTo>
                  <a:pt x="4404" y="1539"/>
                </a:lnTo>
                <a:lnTo>
                  <a:pt x="4406" y="1541"/>
                </a:lnTo>
                <a:lnTo>
                  <a:pt x="4411" y="1543"/>
                </a:lnTo>
                <a:lnTo>
                  <a:pt x="4413" y="1545"/>
                </a:lnTo>
                <a:lnTo>
                  <a:pt x="4417" y="1547"/>
                </a:lnTo>
                <a:lnTo>
                  <a:pt x="4419" y="1547"/>
                </a:lnTo>
                <a:lnTo>
                  <a:pt x="4419" y="1547"/>
                </a:lnTo>
                <a:lnTo>
                  <a:pt x="4419" y="1545"/>
                </a:lnTo>
                <a:lnTo>
                  <a:pt x="4421" y="1545"/>
                </a:lnTo>
                <a:lnTo>
                  <a:pt x="4421" y="1543"/>
                </a:lnTo>
                <a:lnTo>
                  <a:pt x="4421" y="1543"/>
                </a:lnTo>
                <a:lnTo>
                  <a:pt x="4423" y="1545"/>
                </a:lnTo>
                <a:lnTo>
                  <a:pt x="4423" y="1545"/>
                </a:lnTo>
                <a:lnTo>
                  <a:pt x="4421" y="1547"/>
                </a:lnTo>
                <a:lnTo>
                  <a:pt x="4421" y="1549"/>
                </a:lnTo>
                <a:lnTo>
                  <a:pt x="4423" y="1549"/>
                </a:lnTo>
                <a:lnTo>
                  <a:pt x="4423" y="1552"/>
                </a:lnTo>
                <a:lnTo>
                  <a:pt x="4425" y="1549"/>
                </a:lnTo>
                <a:lnTo>
                  <a:pt x="4427" y="1547"/>
                </a:lnTo>
                <a:lnTo>
                  <a:pt x="4427" y="1545"/>
                </a:lnTo>
                <a:lnTo>
                  <a:pt x="4427" y="1541"/>
                </a:lnTo>
                <a:lnTo>
                  <a:pt x="4427" y="1539"/>
                </a:lnTo>
                <a:lnTo>
                  <a:pt x="4427" y="1537"/>
                </a:lnTo>
                <a:lnTo>
                  <a:pt x="4425" y="1537"/>
                </a:lnTo>
                <a:lnTo>
                  <a:pt x="4425" y="1537"/>
                </a:lnTo>
                <a:lnTo>
                  <a:pt x="4423" y="1535"/>
                </a:lnTo>
                <a:lnTo>
                  <a:pt x="4425" y="1533"/>
                </a:lnTo>
                <a:lnTo>
                  <a:pt x="4425" y="1533"/>
                </a:lnTo>
                <a:lnTo>
                  <a:pt x="4427" y="1531"/>
                </a:lnTo>
                <a:lnTo>
                  <a:pt x="4427" y="1528"/>
                </a:lnTo>
                <a:lnTo>
                  <a:pt x="4427" y="1528"/>
                </a:lnTo>
                <a:lnTo>
                  <a:pt x="4427" y="1526"/>
                </a:lnTo>
                <a:lnTo>
                  <a:pt x="4429" y="1526"/>
                </a:lnTo>
                <a:lnTo>
                  <a:pt x="4429" y="1526"/>
                </a:lnTo>
                <a:lnTo>
                  <a:pt x="4432" y="1526"/>
                </a:lnTo>
                <a:lnTo>
                  <a:pt x="4432" y="1528"/>
                </a:lnTo>
                <a:lnTo>
                  <a:pt x="4432" y="1531"/>
                </a:lnTo>
                <a:lnTo>
                  <a:pt x="4434" y="1531"/>
                </a:lnTo>
                <a:lnTo>
                  <a:pt x="4434" y="1533"/>
                </a:lnTo>
                <a:lnTo>
                  <a:pt x="4434" y="1535"/>
                </a:lnTo>
                <a:lnTo>
                  <a:pt x="4434" y="1537"/>
                </a:lnTo>
                <a:lnTo>
                  <a:pt x="4436" y="1539"/>
                </a:lnTo>
                <a:lnTo>
                  <a:pt x="4436" y="1541"/>
                </a:lnTo>
                <a:lnTo>
                  <a:pt x="4436" y="1539"/>
                </a:lnTo>
                <a:lnTo>
                  <a:pt x="4436" y="1535"/>
                </a:lnTo>
                <a:lnTo>
                  <a:pt x="4436" y="1533"/>
                </a:lnTo>
                <a:lnTo>
                  <a:pt x="4436" y="1533"/>
                </a:lnTo>
                <a:lnTo>
                  <a:pt x="4438" y="1533"/>
                </a:lnTo>
                <a:lnTo>
                  <a:pt x="4440" y="1531"/>
                </a:lnTo>
                <a:lnTo>
                  <a:pt x="4442" y="1528"/>
                </a:lnTo>
                <a:lnTo>
                  <a:pt x="4442" y="1526"/>
                </a:lnTo>
                <a:lnTo>
                  <a:pt x="4442" y="1526"/>
                </a:lnTo>
                <a:lnTo>
                  <a:pt x="4442" y="1522"/>
                </a:lnTo>
                <a:lnTo>
                  <a:pt x="4442" y="1520"/>
                </a:lnTo>
                <a:lnTo>
                  <a:pt x="4440" y="1520"/>
                </a:lnTo>
                <a:lnTo>
                  <a:pt x="4440" y="1520"/>
                </a:lnTo>
                <a:lnTo>
                  <a:pt x="4440" y="1518"/>
                </a:lnTo>
                <a:lnTo>
                  <a:pt x="4440" y="1518"/>
                </a:lnTo>
                <a:lnTo>
                  <a:pt x="4440" y="1514"/>
                </a:lnTo>
                <a:lnTo>
                  <a:pt x="4440" y="1514"/>
                </a:lnTo>
                <a:lnTo>
                  <a:pt x="4438" y="1512"/>
                </a:lnTo>
                <a:lnTo>
                  <a:pt x="4438" y="1510"/>
                </a:lnTo>
                <a:lnTo>
                  <a:pt x="4438" y="1508"/>
                </a:lnTo>
                <a:lnTo>
                  <a:pt x="4436" y="1508"/>
                </a:lnTo>
                <a:lnTo>
                  <a:pt x="4436" y="1508"/>
                </a:lnTo>
                <a:lnTo>
                  <a:pt x="4436" y="1508"/>
                </a:lnTo>
                <a:lnTo>
                  <a:pt x="4436" y="1505"/>
                </a:lnTo>
                <a:lnTo>
                  <a:pt x="4438" y="1505"/>
                </a:lnTo>
                <a:lnTo>
                  <a:pt x="4438" y="1503"/>
                </a:lnTo>
                <a:lnTo>
                  <a:pt x="4438" y="1503"/>
                </a:lnTo>
                <a:lnTo>
                  <a:pt x="4436" y="1501"/>
                </a:lnTo>
                <a:lnTo>
                  <a:pt x="4436" y="1499"/>
                </a:lnTo>
                <a:lnTo>
                  <a:pt x="4436" y="1497"/>
                </a:lnTo>
                <a:lnTo>
                  <a:pt x="4434" y="1497"/>
                </a:lnTo>
                <a:lnTo>
                  <a:pt x="4434" y="1497"/>
                </a:lnTo>
                <a:lnTo>
                  <a:pt x="4432" y="1495"/>
                </a:lnTo>
                <a:lnTo>
                  <a:pt x="4432" y="1495"/>
                </a:lnTo>
                <a:lnTo>
                  <a:pt x="4427" y="1493"/>
                </a:lnTo>
                <a:close/>
                <a:moveTo>
                  <a:pt x="4434" y="1109"/>
                </a:moveTo>
                <a:lnTo>
                  <a:pt x="4434" y="1109"/>
                </a:lnTo>
                <a:lnTo>
                  <a:pt x="4434" y="1109"/>
                </a:lnTo>
                <a:lnTo>
                  <a:pt x="4434" y="1111"/>
                </a:lnTo>
                <a:lnTo>
                  <a:pt x="4436" y="1111"/>
                </a:lnTo>
                <a:lnTo>
                  <a:pt x="4436" y="1111"/>
                </a:lnTo>
                <a:lnTo>
                  <a:pt x="4436" y="1111"/>
                </a:lnTo>
                <a:lnTo>
                  <a:pt x="4436" y="1109"/>
                </a:lnTo>
                <a:lnTo>
                  <a:pt x="4434" y="1109"/>
                </a:lnTo>
                <a:close/>
                <a:moveTo>
                  <a:pt x="4853" y="853"/>
                </a:moveTo>
                <a:lnTo>
                  <a:pt x="4851" y="853"/>
                </a:lnTo>
                <a:lnTo>
                  <a:pt x="4849" y="858"/>
                </a:lnTo>
                <a:lnTo>
                  <a:pt x="4849" y="860"/>
                </a:lnTo>
                <a:lnTo>
                  <a:pt x="4849" y="860"/>
                </a:lnTo>
                <a:lnTo>
                  <a:pt x="4851" y="860"/>
                </a:lnTo>
                <a:lnTo>
                  <a:pt x="4851" y="860"/>
                </a:lnTo>
                <a:lnTo>
                  <a:pt x="4851" y="858"/>
                </a:lnTo>
                <a:lnTo>
                  <a:pt x="4851" y="856"/>
                </a:lnTo>
                <a:lnTo>
                  <a:pt x="4853" y="853"/>
                </a:lnTo>
                <a:close/>
                <a:moveTo>
                  <a:pt x="4339" y="1644"/>
                </a:moveTo>
                <a:lnTo>
                  <a:pt x="4337" y="1648"/>
                </a:lnTo>
                <a:lnTo>
                  <a:pt x="4335" y="1652"/>
                </a:lnTo>
                <a:lnTo>
                  <a:pt x="4335" y="1652"/>
                </a:lnTo>
                <a:lnTo>
                  <a:pt x="4337" y="1654"/>
                </a:lnTo>
                <a:lnTo>
                  <a:pt x="4335" y="1654"/>
                </a:lnTo>
                <a:lnTo>
                  <a:pt x="4337" y="1656"/>
                </a:lnTo>
                <a:lnTo>
                  <a:pt x="4337" y="1658"/>
                </a:lnTo>
                <a:lnTo>
                  <a:pt x="4335" y="1661"/>
                </a:lnTo>
                <a:lnTo>
                  <a:pt x="4335" y="1663"/>
                </a:lnTo>
                <a:lnTo>
                  <a:pt x="4333" y="1663"/>
                </a:lnTo>
                <a:lnTo>
                  <a:pt x="4333" y="1665"/>
                </a:lnTo>
                <a:lnTo>
                  <a:pt x="4333" y="1667"/>
                </a:lnTo>
                <a:lnTo>
                  <a:pt x="4331" y="1669"/>
                </a:lnTo>
                <a:lnTo>
                  <a:pt x="4331" y="1669"/>
                </a:lnTo>
                <a:lnTo>
                  <a:pt x="4329" y="1669"/>
                </a:lnTo>
                <a:lnTo>
                  <a:pt x="4329" y="1669"/>
                </a:lnTo>
                <a:lnTo>
                  <a:pt x="4329" y="1671"/>
                </a:lnTo>
                <a:lnTo>
                  <a:pt x="4329" y="1671"/>
                </a:lnTo>
                <a:lnTo>
                  <a:pt x="4329" y="1671"/>
                </a:lnTo>
                <a:lnTo>
                  <a:pt x="4329" y="1673"/>
                </a:lnTo>
                <a:lnTo>
                  <a:pt x="4329" y="1675"/>
                </a:lnTo>
                <a:lnTo>
                  <a:pt x="4329" y="1677"/>
                </a:lnTo>
                <a:lnTo>
                  <a:pt x="4329" y="1677"/>
                </a:lnTo>
                <a:lnTo>
                  <a:pt x="4329" y="1679"/>
                </a:lnTo>
                <a:lnTo>
                  <a:pt x="4331" y="1682"/>
                </a:lnTo>
                <a:lnTo>
                  <a:pt x="4331" y="1682"/>
                </a:lnTo>
                <a:lnTo>
                  <a:pt x="4335" y="1682"/>
                </a:lnTo>
                <a:lnTo>
                  <a:pt x="4337" y="1682"/>
                </a:lnTo>
                <a:lnTo>
                  <a:pt x="4337" y="1682"/>
                </a:lnTo>
                <a:lnTo>
                  <a:pt x="4339" y="1682"/>
                </a:lnTo>
                <a:lnTo>
                  <a:pt x="4339" y="1682"/>
                </a:lnTo>
                <a:lnTo>
                  <a:pt x="4339" y="1684"/>
                </a:lnTo>
                <a:lnTo>
                  <a:pt x="4339" y="1684"/>
                </a:lnTo>
                <a:lnTo>
                  <a:pt x="4339" y="1686"/>
                </a:lnTo>
                <a:lnTo>
                  <a:pt x="4339" y="1686"/>
                </a:lnTo>
                <a:lnTo>
                  <a:pt x="4341" y="1688"/>
                </a:lnTo>
                <a:lnTo>
                  <a:pt x="4341" y="1690"/>
                </a:lnTo>
                <a:lnTo>
                  <a:pt x="4341" y="1694"/>
                </a:lnTo>
                <a:lnTo>
                  <a:pt x="4339" y="1696"/>
                </a:lnTo>
                <a:lnTo>
                  <a:pt x="4339" y="1698"/>
                </a:lnTo>
                <a:lnTo>
                  <a:pt x="4339" y="1698"/>
                </a:lnTo>
                <a:lnTo>
                  <a:pt x="4339" y="1700"/>
                </a:lnTo>
                <a:lnTo>
                  <a:pt x="4337" y="1705"/>
                </a:lnTo>
                <a:lnTo>
                  <a:pt x="4337" y="1707"/>
                </a:lnTo>
                <a:lnTo>
                  <a:pt x="4337" y="1707"/>
                </a:lnTo>
                <a:lnTo>
                  <a:pt x="4337" y="1709"/>
                </a:lnTo>
                <a:lnTo>
                  <a:pt x="4339" y="1711"/>
                </a:lnTo>
                <a:lnTo>
                  <a:pt x="4339" y="1711"/>
                </a:lnTo>
                <a:lnTo>
                  <a:pt x="4341" y="1713"/>
                </a:lnTo>
                <a:lnTo>
                  <a:pt x="4344" y="1713"/>
                </a:lnTo>
                <a:lnTo>
                  <a:pt x="4344" y="1713"/>
                </a:lnTo>
                <a:lnTo>
                  <a:pt x="4346" y="1711"/>
                </a:lnTo>
                <a:lnTo>
                  <a:pt x="4346" y="1711"/>
                </a:lnTo>
                <a:lnTo>
                  <a:pt x="4348" y="1711"/>
                </a:lnTo>
                <a:lnTo>
                  <a:pt x="4350" y="1711"/>
                </a:lnTo>
                <a:lnTo>
                  <a:pt x="4350" y="1711"/>
                </a:lnTo>
                <a:lnTo>
                  <a:pt x="4350" y="1711"/>
                </a:lnTo>
                <a:lnTo>
                  <a:pt x="4352" y="1711"/>
                </a:lnTo>
                <a:lnTo>
                  <a:pt x="4352" y="1711"/>
                </a:lnTo>
                <a:lnTo>
                  <a:pt x="4352" y="1709"/>
                </a:lnTo>
                <a:lnTo>
                  <a:pt x="4350" y="1705"/>
                </a:lnTo>
                <a:lnTo>
                  <a:pt x="4350" y="1705"/>
                </a:lnTo>
                <a:lnTo>
                  <a:pt x="4350" y="1702"/>
                </a:lnTo>
                <a:lnTo>
                  <a:pt x="4352" y="1698"/>
                </a:lnTo>
                <a:lnTo>
                  <a:pt x="4352" y="1698"/>
                </a:lnTo>
                <a:lnTo>
                  <a:pt x="4352" y="1694"/>
                </a:lnTo>
                <a:lnTo>
                  <a:pt x="4352" y="1690"/>
                </a:lnTo>
                <a:lnTo>
                  <a:pt x="4352" y="1686"/>
                </a:lnTo>
                <a:lnTo>
                  <a:pt x="4352" y="1686"/>
                </a:lnTo>
                <a:lnTo>
                  <a:pt x="4352" y="1684"/>
                </a:lnTo>
                <a:lnTo>
                  <a:pt x="4352" y="1679"/>
                </a:lnTo>
                <a:lnTo>
                  <a:pt x="4352" y="1677"/>
                </a:lnTo>
                <a:lnTo>
                  <a:pt x="4350" y="1677"/>
                </a:lnTo>
                <a:lnTo>
                  <a:pt x="4350" y="1675"/>
                </a:lnTo>
                <a:lnTo>
                  <a:pt x="4350" y="1673"/>
                </a:lnTo>
                <a:lnTo>
                  <a:pt x="4352" y="1673"/>
                </a:lnTo>
                <a:lnTo>
                  <a:pt x="4354" y="1671"/>
                </a:lnTo>
                <a:lnTo>
                  <a:pt x="4356" y="1669"/>
                </a:lnTo>
                <a:lnTo>
                  <a:pt x="4358" y="1669"/>
                </a:lnTo>
                <a:lnTo>
                  <a:pt x="4358" y="1669"/>
                </a:lnTo>
                <a:lnTo>
                  <a:pt x="4360" y="1669"/>
                </a:lnTo>
                <a:lnTo>
                  <a:pt x="4362" y="1671"/>
                </a:lnTo>
                <a:lnTo>
                  <a:pt x="4362" y="1673"/>
                </a:lnTo>
                <a:lnTo>
                  <a:pt x="4362" y="1675"/>
                </a:lnTo>
                <a:lnTo>
                  <a:pt x="4362" y="1677"/>
                </a:lnTo>
                <a:lnTo>
                  <a:pt x="4360" y="1677"/>
                </a:lnTo>
                <a:lnTo>
                  <a:pt x="4360" y="1679"/>
                </a:lnTo>
                <a:lnTo>
                  <a:pt x="4358" y="1682"/>
                </a:lnTo>
                <a:lnTo>
                  <a:pt x="4358" y="1682"/>
                </a:lnTo>
                <a:lnTo>
                  <a:pt x="4360" y="1682"/>
                </a:lnTo>
                <a:lnTo>
                  <a:pt x="4365" y="1688"/>
                </a:lnTo>
                <a:lnTo>
                  <a:pt x="4367" y="1688"/>
                </a:lnTo>
                <a:lnTo>
                  <a:pt x="4369" y="1688"/>
                </a:lnTo>
                <a:lnTo>
                  <a:pt x="4369" y="1690"/>
                </a:lnTo>
                <a:lnTo>
                  <a:pt x="4369" y="1690"/>
                </a:lnTo>
                <a:lnTo>
                  <a:pt x="4369" y="1692"/>
                </a:lnTo>
                <a:lnTo>
                  <a:pt x="4369" y="1692"/>
                </a:lnTo>
                <a:lnTo>
                  <a:pt x="4369" y="1692"/>
                </a:lnTo>
                <a:lnTo>
                  <a:pt x="4369" y="1696"/>
                </a:lnTo>
                <a:lnTo>
                  <a:pt x="4369" y="1698"/>
                </a:lnTo>
                <a:lnTo>
                  <a:pt x="4369" y="1700"/>
                </a:lnTo>
                <a:lnTo>
                  <a:pt x="4371" y="1700"/>
                </a:lnTo>
                <a:lnTo>
                  <a:pt x="4371" y="1700"/>
                </a:lnTo>
                <a:lnTo>
                  <a:pt x="4373" y="1700"/>
                </a:lnTo>
                <a:lnTo>
                  <a:pt x="4375" y="1700"/>
                </a:lnTo>
                <a:lnTo>
                  <a:pt x="4377" y="1700"/>
                </a:lnTo>
                <a:lnTo>
                  <a:pt x="4375" y="1698"/>
                </a:lnTo>
                <a:lnTo>
                  <a:pt x="4375" y="1698"/>
                </a:lnTo>
                <a:lnTo>
                  <a:pt x="4377" y="1696"/>
                </a:lnTo>
                <a:lnTo>
                  <a:pt x="4379" y="1696"/>
                </a:lnTo>
                <a:lnTo>
                  <a:pt x="4381" y="1694"/>
                </a:lnTo>
                <a:lnTo>
                  <a:pt x="4383" y="1694"/>
                </a:lnTo>
                <a:lnTo>
                  <a:pt x="4385" y="1694"/>
                </a:lnTo>
                <a:lnTo>
                  <a:pt x="4385" y="1694"/>
                </a:lnTo>
                <a:lnTo>
                  <a:pt x="4385" y="1694"/>
                </a:lnTo>
                <a:lnTo>
                  <a:pt x="4385" y="1694"/>
                </a:lnTo>
                <a:lnTo>
                  <a:pt x="4388" y="1694"/>
                </a:lnTo>
                <a:lnTo>
                  <a:pt x="4388" y="1694"/>
                </a:lnTo>
                <a:lnTo>
                  <a:pt x="4388" y="1694"/>
                </a:lnTo>
                <a:lnTo>
                  <a:pt x="4388" y="1692"/>
                </a:lnTo>
                <a:lnTo>
                  <a:pt x="4388" y="1692"/>
                </a:lnTo>
                <a:lnTo>
                  <a:pt x="4388" y="1690"/>
                </a:lnTo>
                <a:lnTo>
                  <a:pt x="4388" y="1690"/>
                </a:lnTo>
                <a:lnTo>
                  <a:pt x="4388" y="1690"/>
                </a:lnTo>
                <a:lnTo>
                  <a:pt x="4385" y="1690"/>
                </a:lnTo>
                <a:lnTo>
                  <a:pt x="4385" y="1690"/>
                </a:lnTo>
                <a:lnTo>
                  <a:pt x="4385" y="1690"/>
                </a:lnTo>
                <a:lnTo>
                  <a:pt x="4385" y="1690"/>
                </a:lnTo>
                <a:lnTo>
                  <a:pt x="4383" y="1688"/>
                </a:lnTo>
                <a:lnTo>
                  <a:pt x="4383" y="1688"/>
                </a:lnTo>
                <a:lnTo>
                  <a:pt x="4383" y="1688"/>
                </a:lnTo>
                <a:lnTo>
                  <a:pt x="4383" y="1686"/>
                </a:lnTo>
                <a:lnTo>
                  <a:pt x="4381" y="1686"/>
                </a:lnTo>
                <a:lnTo>
                  <a:pt x="4381" y="1684"/>
                </a:lnTo>
                <a:lnTo>
                  <a:pt x="4379" y="1684"/>
                </a:lnTo>
                <a:lnTo>
                  <a:pt x="4379" y="1684"/>
                </a:lnTo>
                <a:lnTo>
                  <a:pt x="4379" y="1684"/>
                </a:lnTo>
                <a:lnTo>
                  <a:pt x="4379" y="1682"/>
                </a:lnTo>
                <a:lnTo>
                  <a:pt x="4379" y="1682"/>
                </a:lnTo>
                <a:lnTo>
                  <a:pt x="4379" y="1679"/>
                </a:lnTo>
                <a:lnTo>
                  <a:pt x="4379" y="1677"/>
                </a:lnTo>
                <a:lnTo>
                  <a:pt x="4381" y="1677"/>
                </a:lnTo>
                <a:lnTo>
                  <a:pt x="4381" y="1675"/>
                </a:lnTo>
                <a:lnTo>
                  <a:pt x="4379" y="1675"/>
                </a:lnTo>
                <a:lnTo>
                  <a:pt x="4379" y="1675"/>
                </a:lnTo>
                <a:lnTo>
                  <a:pt x="4379" y="1673"/>
                </a:lnTo>
                <a:lnTo>
                  <a:pt x="4379" y="1673"/>
                </a:lnTo>
                <a:lnTo>
                  <a:pt x="4377" y="1671"/>
                </a:lnTo>
                <a:lnTo>
                  <a:pt x="4375" y="1669"/>
                </a:lnTo>
                <a:lnTo>
                  <a:pt x="4375" y="1667"/>
                </a:lnTo>
                <a:lnTo>
                  <a:pt x="4373" y="1665"/>
                </a:lnTo>
                <a:lnTo>
                  <a:pt x="4371" y="1663"/>
                </a:lnTo>
                <a:lnTo>
                  <a:pt x="4371" y="1663"/>
                </a:lnTo>
                <a:lnTo>
                  <a:pt x="4369" y="1663"/>
                </a:lnTo>
                <a:lnTo>
                  <a:pt x="4369" y="1663"/>
                </a:lnTo>
                <a:lnTo>
                  <a:pt x="4369" y="1661"/>
                </a:lnTo>
                <a:lnTo>
                  <a:pt x="4367" y="1658"/>
                </a:lnTo>
                <a:lnTo>
                  <a:pt x="4367" y="1658"/>
                </a:lnTo>
                <a:lnTo>
                  <a:pt x="4367" y="1658"/>
                </a:lnTo>
                <a:lnTo>
                  <a:pt x="4367" y="1658"/>
                </a:lnTo>
                <a:lnTo>
                  <a:pt x="4369" y="1658"/>
                </a:lnTo>
                <a:lnTo>
                  <a:pt x="4369" y="1658"/>
                </a:lnTo>
                <a:lnTo>
                  <a:pt x="4371" y="1658"/>
                </a:lnTo>
                <a:lnTo>
                  <a:pt x="4371" y="1658"/>
                </a:lnTo>
                <a:lnTo>
                  <a:pt x="4373" y="1656"/>
                </a:lnTo>
                <a:lnTo>
                  <a:pt x="4373" y="1656"/>
                </a:lnTo>
                <a:lnTo>
                  <a:pt x="4377" y="1654"/>
                </a:lnTo>
                <a:lnTo>
                  <a:pt x="4379" y="1654"/>
                </a:lnTo>
                <a:lnTo>
                  <a:pt x="4379" y="1652"/>
                </a:lnTo>
                <a:lnTo>
                  <a:pt x="4383" y="1650"/>
                </a:lnTo>
                <a:lnTo>
                  <a:pt x="4385" y="1648"/>
                </a:lnTo>
                <a:lnTo>
                  <a:pt x="4385" y="1646"/>
                </a:lnTo>
                <a:lnTo>
                  <a:pt x="4388" y="1646"/>
                </a:lnTo>
                <a:lnTo>
                  <a:pt x="4388" y="1644"/>
                </a:lnTo>
                <a:lnTo>
                  <a:pt x="4388" y="1644"/>
                </a:lnTo>
                <a:lnTo>
                  <a:pt x="4390" y="1644"/>
                </a:lnTo>
                <a:lnTo>
                  <a:pt x="4392" y="1644"/>
                </a:lnTo>
                <a:lnTo>
                  <a:pt x="4394" y="1646"/>
                </a:lnTo>
                <a:lnTo>
                  <a:pt x="4394" y="1646"/>
                </a:lnTo>
                <a:lnTo>
                  <a:pt x="4396" y="1646"/>
                </a:lnTo>
                <a:lnTo>
                  <a:pt x="4396" y="1646"/>
                </a:lnTo>
                <a:lnTo>
                  <a:pt x="4396" y="1642"/>
                </a:lnTo>
                <a:lnTo>
                  <a:pt x="4396" y="1642"/>
                </a:lnTo>
                <a:lnTo>
                  <a:pt x="4396" y="1640"/>
                </a:lnTo>
                <a:lnTo>
                  <a:pt x="4394" y="1640"/>
                </a:lnTo>
                <a:lnTo>
                  <a:pt x="4392" y="1640"/>
                </a:lnTo>
                <a:lnTo>
                  <a:pt x="4390" y="1640"/>
                </a:lnTo>
                <a:lnTo>
                  <a:pt x="4388" y="1640"/>
                </a:lnTo>
                <a:lnTo>
                  <a:pt x="4388" y="1640"/>
                </a:lnTo>
                <a:lnTo>
                  <a:pt x="4388" y="1642"/>
                </a:lnTo>
                <a:lnTo>
                  <a:pt x="4388" y="1642"/>
                </a:lnTo>
                <a:lnTo>
                  <a:pt x="4388" y="1642"/>
                </a:lnTo>
                <a:lnTo>
                  <a:pt x="4385" y="1642"/>
                </a:lnTo>
                <a:lnTo>
                  <a:pt x="4383" y="1642"/>
                </a:lnTo>
                <a:lnTo>
                  <a:pt x="4379" y="1642"/>
                </a:lnTo>
                <a:lnTo>
                  <a:pt x="4377" y="1642"/>
                </a:lnTo>
                <a:lnTo>
                  <a:pt x="4377" y="1644"/>
                </a:lnTo>
                <a:lnTo>
                  <a:pt x="4377" y="1644"/>
                </a:lnTo>
                <a:lnTo>
                  <a:pt x="4375" y="1644"/>
                </a:lnTo>
                <a:lnTo>
                  <a:pt x="4373" y="1644"/>
                </a:lnTo>
                <a:lnTo>
                  <a:pt x="4371" y="1644"/>
                </a:lnTo>
                <a:lnTo>
                  <a:pt x="4371" y="1644"/>
                </a:lnTo>
                <a:lnTo>
                  <a:pt x="4371" y="1644"/>
                </a:lnTo>
                <a:lnTo>
                  <a:pt x="4369" y="1644"/>
                </a:lnTo>
                <a:lnTo>
                  <a:pt x="4369" y="1644"/>
                </a:lnTo>
                <a:lnTo>
                  <a:pt x="4367" y="1644"/>
                </a:lnTo>
                <a:lnTo>
                  <a:pt x="4365" y="1648"/>
                </a:lnTo>
                <a:lnTo>
                  <a:pt x="4365" y="1648"/>
                </a:lnTo>
                <a:lnTo>
                  <a:pt x="4362" y="1650"/>
                </a:lnTo>
                <a:lnTo>
                  <a:pt x="4360" y="1652"/>
                </a:lnTo>
                <a:lnTo>
                  <a:pt x="4360" y="1650"/>
                </a:lnTo>
                <a:lnTo>
                  <a:pt x="4358" y="1650"/>
                </a:lnTo>
                <a:lnTo>
                  <a:pt x="4356" y="1650"/>
                </a:lnTo>
                <a:lnTo>
                  <a:pt x="4356" y="1650"/>
                </a:lnTo>
                <a:lnTo>
                  <a:pt x="4354" y="1650"/>
                </a:lnTo>
                <a:lnTo>
                  <a:pt x="4354" y="1646"/>
                </a:lnTo>
                <a:lnTo>
                  <a:pt x="4352" y="1646"/>
                </a:lnTo>
                <a:lnTo>
                  <a:pt x="4350" y="1644"/>
                </a:lnTo>
                <a:lnTo>
                  <a:pt x="4350" y="1644"/>
                </a:lnTo>
                <a:lnTo>
                  <a:pt x="4348" y="1640"/>
                </a:lnTo>
                <a:lnTo>
                  <a:pt x="4348" y="1640"/>
                </a:lnTo>
                <a:lnTo>
                  <a:pt x="4346" y="1638"/>
                </a:lnTo>
                <a:lnTo>
                  <a:pt x="4346" y="1635"/>
                </a:lnTo>
                <a:lnTo>
                  <a:pt x="4346" y="1633"/>
                </a:lnTo>
                <a:lnTo>
                  <a:pt x="4346" y="1633"/>
                </a:lnTo>
                <a:lnTo>
                  <a:pt x="4348" y="1631"/>
                </a:lnTo>
                <a:lnTo>
                  <a:pt x="4348" y="1629"/>
                </a:lnTo>
                <a:lnTo>
                  <a:pt x="4350" y="1627"/>
                </a:lnTo>
                <a:lnTo>
                  <a:pt x="4350" y="1625"/>
                </a:lnTo>
                <a:lnTo>
                  <a:pt x="4352" y="1625"/>
                </a:lnTo>
                <a:lnTo>
                  <a:pt x="4352" y="1623"/>
                </a:lnTo>
                <a:lnTo>
                  <a:pt x="4354" y="1623"/>
                </a:lnTo>
                <a:lnTo>
                  <a:pt x="4356" y="1623"/>
                </a:lnTo>
                <a:lnTo>
                  <a:pt x="4360" y="1625"/>
                </a:lnTo>
                <a:lnTo>
                  <a:pt x="4360" y="1625"/>
                </a:lnTo>
                <a:lnTo>
                  <a:pt x="4367" y="1625"/>
                </a:lnTo>
                <a:lnTo>
                  <a:pt x="4369" y="1625"/>
                </a:lnTo>
                <a:lnTo>
                  <a:pt x="4369" y="1625"/>
                </a:lnTo>
                <a:lnTo>
                  <a:pt x="4371" y="1625"/>
                </a:lnTo>
                <a:lnTo>
                  <a:pt x="4373" y="1625"/>
                </a:lnTo>
                <a:lnTo>
                  <a:pt x="4375" y="1625"/>
                </a:lnTo>
                <a:lnTo>
                  <a:pt x="4379" y="1625"/>
                </a:lnTo>
                <a:lnTo>
                  <a:pt x="4388" y="1625"/>
                </a:lnTo>
                <a:lnTo>
                  <a:pt x="4390" y="1625"/>
                </a:lnTo>
                <a:lnTo>
                  <a:pt x="4392" y="1625"/>
                </a:lnTo>
                <a:lnTo>
                  <a:pt x="4392" y="1625"/>
                </a:lnTo>
                <a:lnTo>
                  <a:pt x="4394" y="1627"/>
                </a:lnTo>
                <a:lnTo>
                  <a:pt x="4394" y="1627"/>
                </a:lnTo>
                <a:lnTo>
                  <a:pt x="4398" y="1627"/>
                </a:lnTo>
                <a:lnTo>
                  <a:pt x="4398" y="1627"/>
                </a:lnTo>
                <a:lnTo>
                  <a:pt x="4400" y="1627"/>
                </a:lnTo>
                <a:lnTo>
                  <a:pt x="4406" y="1625"/>
                </a:lnTo>
                <a:lnTo>
                  <a:pt x="4406" y="1625"/>
                </a:lnTo>
                <a:lnTo>
                  <a:pt x="4409" y="1625"/>
                </a:lnTo>
                <a:lnTo>
                  <a:pt x="4411" y="1625"/>
                </a:lnTo>
                <a:lnTo>
                  <a:pt x="4411" y="1625"/>
                </a:lnTo>
                <a:lnTo>
                  <a:pt x="4411" y="1623"/>
                </a:lnTo>
                <a:lnTo>
                  <a:pt x="4413" y="1621"/>
                </a:lnTo>
                <a:lnTo>
                  <a:pt x="4413" y="1621"/>
                </a:lnTo>
                <a:lnTo>
                  <a:pt x="4415" y="1619"/>
                </a:lnTo>
                <a:lnTo>
                  <a:pt x="4417" y="1617"/>
                </a:lnTo>
                <a:lnTo>
                  <a:pt x="4419" y="1617"/>
                </a:lnTo>
                <a:lnTo>
                  <a:pt x="4419" y="1614"/>
                </a:lnTo>
                <a:lnTo>
                  <a:pt x="4421" y="1612"/>
                </a:lnTo>
                <a:lnTo>
                  <a:pt x="4421" y="1610"/>
                </a:lnTo>
                <a:lnTo>
                  <a:pt x="4421" y="1610"/>
                </a:lnTo>
                <a:lnTo>
                  <a:pt x="4421" y="1610"/>
                </a:lnTo>
                <a:lnTo>
                  <a:pt x="4421" y="1608"/>
                </a:lnTo>
                <a:lnTo>
                  <a:pt x="4421" y="1606"/>
                </a:lnTo>
                <a:lnTo>
                  <a:pt x="4419" y="1606"/>
                </a:lnTo>
                <a:lnTo>
                  <a:pt x="4417" y="1608"/>
                </a:lnTo>
                <a:lnTo>
                  <a:pt x="4417" y="1608"/>
                </a:lnTo>
                <a:lnTo>
                  <a:pt x="4415" y="1610"/>
                </a:lnTo>
                <a:lnTo>
                  <a:pt x="4415" y="1610"/>
                </a:lnTo>
                <a:lnTo>
                  <a:pt x="4413" y="1610"/>
                </a:lnTo>
                <a:lnTo>
                  <a:pt x="4413" y="1610"/>
                </a:lnTo>
                <a:lnTo>
                  <a:pt x="4413" y="1612"/>
                </a:lnTo>
                <a:lnTo>
                  <a:pt x="4413" y="1614"/>
                </a:lnTo>
                <a:lnTo>
                  <a:pt x="4411" y="1614"/>
                </a:lnTo>
                <a:lnTo>
                  <a:pt x="4409" y="1617"/>
                </a:lnTo>
                <a:lnTo>
                  <a:pt x="4402" y="1619"/>
                </a:lnTo>
                <a:lnTo>
                  <a:pt x="4402" y="1619"/>
                </a:lnTo>
                <a:lnTo>
                  <a:pt x="4394" y="1619"/>
                </a:lnTo>
                <a:lnTo>
                  <a:pt x="4390" y="1619"/>
                </a:lnTo>
                <a:lnTo>
                  <a:pt x="4390" y="1619"/>
                </a:lnTo>
                <a:lnTo>
                  <a:pt x="4390" y="1619"/>
                </a:lnTo>
                <a:lnTo>
                  <a:pt x="4388" y="1619"/>
                </a:lnTo>
                <a:lnTo>
                  <a:pt x="4388" y="1619"/>
                </a:lnTo>
                <a:lnTo>
                  <a:pt x="4388" y="1619"/>
                </a:lnTo>
                <a:lnTo>
                  <a:pt x="4385" y="1619"/>
                </a:lnTo>
                <a:lnTo>
                  <a:pt x="4383" y="1617"/>
                </a:lnTo>
                <a:lnTo>
                  <a:pt x="4381" y="1617"/>
                </a:lnTo>
                <a:lnTo>
                  <a:pt x="4377" y="1617"/>
                </a:lnTo>
                <a:lnTo>
                  <a:pt x="4373" y="1617"/>
                </a:lnTo>
                <a:lnTo>
                  <a:pt x="4369" y="1617"/>
                </a:lnTo>
                <a:lnTo>
                  <a:pt x="4369" y="1617"/>
                </a:lnTo>
                <a:lnTo>
                  <a:pt x="4369" y="1614"/>
                </a:lnTo>
                <a:lnTo>
                  <a:pt x="4367" y="1614"/>
                </a:lnTo>
                <a:lnTo>
                  <a:pt x="4367" y="1614"/>
                </a:lnTo>
                <a:lnTo>
                  <a:pt x="4367" y="1612"/>
                </a:lnTo>
                <a:lnTo>
                  <a:pt x="4367" y="1612"/>
                </a:lnTo>
                <a:lnTo>
                  <a:pt x="4365" y="1612"/>
                </a:lnTo>
                <a:lnTo>
                  <a:pt x="4365" y="1612"/>
                </a:lnTo>
                <a:lnTo>
                  <a:pt x="4362" y="1612"/>
                </a:lnTo>
                <a:lnTo>
                  <a:pt x="4360" y="1612"/>
                </a:lnTo>
                <a:lnTo>
                  <a:pt x="4360" y="1612"/>
                </a:lnTo>
                <a:lnTo>
                  <a:pt x="4360" y="1612"/>
                </a:lnTo>
                <a:lnTo>
                  <a:pt x="4358" y="1612"/>
                </a:lnTo>
                <a:lnTo>
                  <a:pt x="4358" y="1614"/>
                </a:lnTo>
                <a:lnTo>
                  <a:pt x="4356" y="1617"/>
                </a:lnTo>
                <a:lnTo>
                  <a:pt x="4356" y="1617"/>
                </a:lnTo>
                <a:lnTo>
                  <a:pt x="4356" y="1619"/>
                </a:lnTo>
                <a:lnTo>
                  <a:pt x="4356" y="1619"/>
                </a:lnTo>
                <a:lnTo>
                  <a:pt x="4354" y="1619"/>
                </a:lnTo>
                <a:lnTo>
                  <a:pt x="4354" y="1619"/>
                </a:lnTo>
                <a:lnTo>
                  <a:pt x="4352" y="1619"/>
                </a:lnTo>
                <a:lnTo>
                  <a:pt x="4352" y="1619"/>
                </a:lnTo>
                <a:lnTo>
                  <a:pt x="4350" y="1617"/>
                </a:lnTo>
                <a:lnTo>
                  <a:pt x="4350" y="1617"/>
                </a:lnTo>
                <a:lnTo>
                  <a:pt x="4350" y="1617"/>
                </a:lnTo>
                <a:lnTo>
                  <a:pt x="4350" y="1619"/>
                </a:lnTo>
                <a:lnTo>
                  <a:pt x="4348" y="1621"/>
                </a:lnTo>
                <a:lnTo>
                  <a:pt x="4348" y="1621"/>
                </a:lnTo>
                <a:lnTo>
                  <a:pt x="4348" y="1621"/>
                </a:lnTo>
                <a:lnTo>
                  <a:pt x="4346" y="1623"/>
                </a:lnTo>
                <a:lnTo>
                  <a:pt x="4346" y="1623"/>
                </a:lnTo>
                <a:lnTo>
                  <a:pt x="4346" y="1625"/>
                </a:lnTo>
                <a:lnTo>
                  <a:pt x="4344" y="1627"/>
                </a:lnTo>
                <a:lnTo>
                  <a:pt x="4344" y="1629"/>
                </a:lnTo>
                <a:lnTo>
                  <a:pt x="4344" y="1631"/>
                </a:lnTo>
                <a:lnTo>
                  <a:pt x="4344" y="1631"/>
                </a:lnTo>
                <a:lnTo>
                  <a:pt x="4344" y="1631"/>
                </a:lnTo>
                <a:lnTo>
                  <a:pt x="4341" y="1631"/>
                </a:lnTo>
                <a:lnTo>
                  <a:pt x="4341" y="1633"/>
                </a:lnTo>
                <a:lnTo>
                  <a:pt x="4344" y="1638"/>
                </a:lnTo>
                <a:lnTo>
                  <a:pt x="4344" y="1642"/>
                </a:lnTo>
                <a:lnTo>
                  <a:pt x="4344" y="1642"/>
                </a:lnTo>
                <a:lnTo>
                  <a:pt x="4344" y="1644"/>
                </a:lnTo>
                <a:lnTo>
                  <a:pt x="4344" y="1642"/>
                </a:lnTo>
                <a:lnTo>
                  <a:pt x="4341" y="1642"/>
                </a:lnTo>
                <a:lnTo>
                  <a:pt x="4341" y="1642"/>
                </a:lnTo>
                <a:lnTo>
                  <a:pt x="4339" y="1644"/>
                </a:lnTo>
                <a:close/>
                <a:moveTo>
                  <a:pt x="4444" y="1577"/>
                </a:moveTo>
                <a:lnTo>
                  <a:pt x="4444" y="1577"/>
                </a:lnTo>
                <a:lnTo>
                  <a:pt x="4444" y="1577"/>
                </a:lnTo>
                <a:lnTo>
                  <a:pt x="4446" y="1577"/>
                </a:lnTo>
                <a:lnTo>
                  <a:pt x="4446" y="1577"/>
                </a:lnTo>
                <a:lnTo>
                  <a:pt x="4446" y="1577"/>
                </a:lnTo>
                <a:lnTo>
                  <a:pt x="4446" y="1577"/>
                </a:lnTo>
                <a:lnTo>
                  <a:pt x="4444" y="1577"/>
                </a:lnTo>
                <a:lnTo>
                  <a:pt x="4444" y="1577"/>
                </a:lnTo>
                <a:close/>
                <a:moveTo>
                  <a:pt x="4415" y="1499"/>
                </a:moveTo>
                <a:lnTo>
                  <a:pt x="4413" y="1499"/>
                </a:lnTo>
                <a:lnTo>
                  <a:pt x="4413" y="1499"/>
                </a:lnTo>
                <a:lnTo>
                  <a:pt x="4415" y="1499"/>
                </a:lnTo>
                <a:lnTo>
                  <a:pt x="4415" y="1501"/>
                </a:lnTo>
                <a:lnTo>
                  <a:pt x="4415" y="1499"/>
                </a:lnTo>
                <a:lnTo>
                  <a:pt x="4415" y="1499"/>
                </a:lnTo>
                <a:lnTo>
                  <a:pt x="4415" y="1499"/>
                </a:lnTo>
                <a:lnTo>
                  <a:pt x="4415" y="1499"/>
                </a:lnTo>
                <a:close/>
                <a:moveTo>
                  <a:pt x="4442" y="1573"/>
                </a:moveTo>
                <a:lnTo>
                  <a:pt x="4442" y="1575"/>
                </a:lnTo>
                <a:lnTo>
                  <a:pt x="4444" y="1577"/>
                </a:lnTo>
                <a:lnTo>
                  <a:pt x="4444" y="1575"/>
                </a:lnTo>
                <a:lnTo>
                  <a:pt x="4444" y="1575"/>
                </a:lnTo>
                <a:lnTo>
                  <a:pt x="4442" y="1575"/>
                </a:lnTo>
                <a:lnTo>
                  <a:pt x="4442" y="1573"/>
                </a:lnTo>
                <a:close/>
                <a:moveTo>
                  <a:pt x="4375" y="1436"/>
                </a:moveTo>
                <a:lnTo>
                  <a:pt x="4375" y="1436"/>
                </a:lnTo>
                <a:lnTo>
                  <a:pt x="4373" y="1436"/>
                </a:lnTo>
                <a:lnTo>
                  <a:pt x="4373" y="1436"/>
                </a:lnTo>
                <a:lnTo>
                  <a:pt x="4373" y="1438"/>
                </a:lnTo>
                <a:lnTo>
                  <a:pt x="4373" y="1438"/>
                </a:lnTo>
                <a:lnTo>
                  <a:pt x="4373" y="1440"/>
                </a:lnTo>
                <a:lnTo>
                  <a:pt x="4375" y="1440"/>
                </a:lnTo>
                <a:lnTo>
                  <a:pt x="4375" y="1440"/>
                </a:lnTo>
                <a:lnTo>
                  <a:pt x="4375" y="1440"/>
                </a:lnTo>
                <a:lnTo>
                  <a:pt x="4377" y="1438"/>
                </a:lnTo>
                <a:lnTo>
                  <a:pt x="4377" y="1438"/>
                </a:lnTo>
                <a:lnTo>
                  <a:pt x="4377" y="1436"/>
                </a:lnTo>
                <a:lnTo>
                  <a:pt x="4375" y="1436"/>
                </a:lnTo>
                <a:close/>
                <a:moveTo>
                  <a:pt x="4415" y="1463"/>
                </a:moveTo>
                <a:lnTo>
                  <a:pt x="4417" y="1466"/>
                </a:lnTo>
                <a:lnTo>
                  <a:pt x="4417" y="1463"/>
                </a:lnTo>
                <a:lnTo>
                  <a:pt x="4417" y="1463"/>
                </a:lnTo>
                <a:lnTo>
                  <a:pt x="4415" y="1463"/>
                </a:lnTo>
                <a:lnTo>
                  <a:pt x="4415" y="1461"/>
                </a:lnTo>
                <a:lnTo>
                  <a:pt x="4415" y="1463"/>
                </a:lnTo>
                <a:lnTo>
                  <a:pt x="4415" y="1463"/>
                </a:lnTo>
                <a:lnTo>
                  <a:pt x="4415" y="1463"/>
                </a:lnTo>
                <a:close/>
                <a:moveTo>
                  <a:pt x="4411" y="1466"/>
                </a:moveTo>
                <a:lnTo>
                  <a:pt x="4413" y="1466"/>
                </a:lnTo>
                <a:lnTo>
                  <a:pt x="4413" y="1466"/>
                </a:lnTo>
                <a:lnTo>
                  <a:pt x="4413" y="1463"/>
                </a:lnTo>
                <a:lnTo>
                  <a:pt x="4411" y="1463"/>
                </a:lnTo>
                <a:lnTo>
                  <a:pt x="4411" y="1463"/>
                </a:lnTo>
                <a:lnTo>
                  <a:pt x="4409" y="1463"/>
                </a:lnTo>
                <a:lnTo>
                  <a:pt x="4411" y="1466"/>
                </a:lnTo>
                <a:lnTo>
                  <a:pt x="4411" y="1466"/>
                </a:lnTo>
                <a:close/>
                <a:moveTo>
                  <a:pt x="4375" y="1459"/>
                </a:moveTo>
                <a:lnTo>
                  <a:pt x="4375" y="1459"/>
                </a:lnTo>
                <a:lnTo>
                  <a:pt x="4373" y="1459"/>
                </a:lnTo>
                <a:lnTo>
                  <a:pt x="4373" y="1461"/>
                </a:lnTo>
                <a:lnTo>
                  <a:pt x="4375" y="1461"/>
                </a:lnTo>
                <a:lnTo>
                  <a:pt x="4377" y="1461"/>
                </a:lnTo>
                <a:lnTo>
                  <a:pt x="4377" y="1463"/>
                </a:lnTo>
                <a:lnTo>
                  <a:pt x="4377" y="1463"/>
                </a:lnTo>
                <a:lnTo>
                  <a:pt x="4375" y="1468"/>
                </a:lnTo>
                <a:lnTo>
                  <a:pt x="4375" y="1472"/>
                </a:lnTo>
                <a:lnTo>
                  <a:pt x="4375" y="1472"/>
                </a:lnTo>
                <a:lnTo>
                  <a:pt x="4375" y="1474"/>
                </a:lnTo>
                <a:lnTo>
                  <a:pt x="4375" y="1476"/>
                </a:lnTo>
                <a:lnTo>
                  <a:pt x="4375" y="1476"/>
                </a:lnTo>
                <a:lnTo>
                  <a:pt x="4375" y="1478"/>
                </a:lnTo>
                <a:lnTo>
                  <a:pt x="4375" y="1480"/>
                </a:lnTo>
                <a:lnTo>
                  <a:pt x="4375" y="1480"/>
                </a:lnTo>
                <a:lnTo>
                  <a:pt x="4375" y="1480"/>
                </a:lnTo>
                <a:lnTo>
                  <a:pt x="4375" y="1480"/>
                </a:lnTo>
                <a:lnTo>
                  <a:pt x="4375" y="1480"/>
                </a:lnTo>
                <a:lnTo>
                  <a:pt x="4377" y="1478"/>
                </a:lnTo>
                <a:lnTo>
                  <a:pt x="4377" y="1478"/>
                </a:lnTo>
                <a:lnTo>
                  <a:pt x="4383" y="1476"/>
                </a:lnTo>
                <a:lnTo>
                  <a:pt x="4385" y="1476"/>
                </a:lnTo>
                <a:lnTo>
                  <a:pt x="4385" y="1476"/>
                </a:lnTo>
                <a:lnTo>
                  <a:pt x="4388" y="1474"/>
                </a:lnTo>
                <a:lnTo>
                  <a:pt x="4388" y="1474"/>
                </a:lnTo>
                <a:lnTo>
                  <a:pt x="4388" y="1472"/>
                </a:lnTo>
                <a:lnTo>
                  <a:pt x="4388" y="1472"/>
                </a:lnTo>
                <a:lnTo>
                  <a:pt x="4390" y="1472"/>
                </a:lnTo>
                <a:lnTo>
                  <a:pt x="4390" y="1472"/>
                </a:lnTo>
                <a:lnTo>
                  <a:pt x="4392" y="1470"/>
                </a:lnTo>
                <a:lnTo>
                  <a:pt x="4392" y="1468"/>
                </a:lnTo>
                <a:lnTo>
                  <a:pt x="4392" y="1468"/>
                </a:lnTo>
                <a:lnTo>
                  <a:pt x="4392" y="1466"/>
                </a:lnTo>
                <a:lnTo>
                  <a:pt x="4392" y="1466"/>
                </a:lnTo>
                <a:lnTo>
                  <a:pt x="4392" y="1466"/>
                </a:lnTo>
                <a:lnTo>
                  <a:pt x="4388" y="1466"/>
                </a:lnTo>
                <a:lnTo>
                  <a:pt x="4388" y="1466"/>
                </a:lnTo>
                <a:lnTo>
                  <a:pt x="4390" y="1466"/>
                </a:lnTo>
                <a:lnTo>
                  <a:pt x="4388" y="1463"/>
                </a:lnTo>
                <a:lnTo>
                  <a:pt x="4385" y="1463"/>
                </a:lnTo>
                <a:lnTo>
                  <a:pt x="4383" y="1463"/>
                </a:lnTo>
                <a:lnTo>
                  <a:pt x="4383" y="1463"/>
                </a:lnTo>
                <a:lnTo>
                  <a:pt x="4381" y="1461"/>
                </a:lnTo>
                <a:lnTo>
                  <a:pt x="4379" y="1461"/>
                </a:lnTo>
                <a:lnTo>
                  <a:pt x="4377" y="1459"/>
                </a:lnTo>
                <a:lnTo>
                  <a:pt x="4375" y="1459"/>
                </a:lnTo>
                <a:close/>
                <a:moveTo>
                  <a:pt x="4421" y="1484"/>
                </a:moveTo>
                <a:lnTo>
                  <a:pt x="4421" y="1484"/>
                </a:lnTo>
                <a:lnTo>
                  <a:pt x="4421" y="1487"/>
                </a:lnTo>
                <a:lnTo>
                  <a:pt x="4423" y="1489"/>
                </a:lnTo>
                <a:lnTo>
                  <a:pt x="4423" y="1487"/>
                </a:lnTo>
                <a:lnTo>
                  <a:pt x="4421" y="1484"/>
                </a:lnTo>
                <a:lnTo>
                  <a:pt x="4421" y="1484"/>
                </a:lnTo>
                <a:close/>
                <a:moveTo>
                  <a:pt x="4409" y="1466"/>
                </a:moveTo>
                <a:lnTo>
                  <a:pt x="4409" y="1466"/>
                </a:lnTo>
                <a:lnTo>
                  <a:pt x="4409" y="1468"/>
                </a:lnTo>
                <a:lnTo>
                  <a:pt x="4411" y="1470"/>
                </a:lnTo>
                <a:lnTo>
                  <a:pt x="4411" y="1474"/>
                </a:lnTo>
                <a:lnTo>
                  <a:pt x="4411" y="1474"/>
                </a:lnTo>
                <a:lnTo>
                  <a:pt x="4413" y="1474"/>
                </a:lnTo>
                <a:lnTo>
                  <a:pt x="4413" y="1474"/>
                </a:lnTo>
                <a:lnTo>
                  <a:pt x="4415" y="1474"/>
                </a:lnTo>
                <a:lnTo>
                  <a:pt x="4415" y="1476"/>
                </a:lnTo>
                <a:lnTo>
                  <a:pt x="4415" y="1476"/>
                </a:lnTo>
                <a:lnTo>
                  <a:pt x="4415" y="1478"/>
                </a:lnTo>
                <a:lnTo>
                  <a:pt x="4415" y="1480"/>
                </a:lnTo>
                <a:lnTo>
                  <a:pt x="4415" y="1482"/>
                </a:lnTo>
                <a:lnTo>
                  <a:pt x="4415" y="1482"/>
                </a:lnTo>
                <a:lnTo>
                  <a:pt x="4415" y="1484"/>
                </a:lnTo>
                <a:lnTo>
                  <a:pt x="4417" y="1484"/>
                </a:lnTo>
                <a:lnTo>
                  <a:pt x="4417" y="1487"/>
                </a:lnTo>
                <a:lnTo>
                  <a:pt x="4419" y="1487"/>
                </a:lnTo>
                <a:lnTo>
                  <a:pt x="4419" y="1484"/>
                </a:lnTo>
                <a:lnTo>
                  <a:pt x="4419" y="1484"/>
                </a:lnTo>
                <a:lnTo>
                  <a:pt x="4419" y="1482"/>
                </a:lnTo>
                <a:lnTo>
                  <a:pt x="4419" y="1482"/>
                </a:lnTo>
                <a:lnTo>
                  <a:pt x="4421" y="1484"/>
                </a:lnTo>
                <a:lnTo>
                  <a:pt x="4421" y="1484"/>
                </a:lnTo>
                <a:lnTo>
                  <a:pt x="4421" y="1484"/>
                </a:lnTo>
                <a:lnTo>
                  <a:pt x="4421" y="1482"/>
                </a:lnTo>
                <a:lnTo>
                  <a:pt x="4423" y="1482"/>
                </a:lnTo>
                <a:lnTo>
                  <a:pt x="4423" y="1482"/>
                </a:lnTo>
                <a:lnTo>
                  <a:pt x="4423" y="1482"/>
                </a:lnTo>
                <a:lnTo>
                  <a:pt x="4421" y="1480"/>
                </a:lnTo>
                <a:lnTo>
                  <a:pt x="4421" y="1478"/>
                </a:lnTo>
                <a:lnTo>
                  <a:pt x="4421" y="1478"/>
                </a:lnTo>
                <a:lnTo>
                  <a:pt x="4421" y="1478"/>
                </a:lnTo>
                <a:lnTo>
                  <a:pt x="4419" y="1476"/>
                </a:lnTo>
                <a:lnTo>
                  <a:pt x="4419" y="1476"/>
                </a:lnTo>
                <a:lnTo>
                  <a:pt x="4419" y="1476"/>
                </a:lnTo>
                <a:lnTo>
                  <a:pt x="4419" y="1474"/>
                </a:lnTo>
                <a:lnTo>
                  <a:pt x="4419" y="1470"/>
                </a:lnTo>
                <a:lnTo>
                  <a:pt x="4419" y="1470"/>
                </a:lnTo>
                <a:lnTo>
                  <a:pt x="4419" y="1470"/>
                </a:lnTo>
                <a:lnTo>
                  <a:pt x="4417" y="1468"/>
                </a:lnTo>
                <a:lnTo>
                  <a:pt x="4417" y="1468"/>
                </a:lnTo>
                <a:lnTo>
                  <a:pt x="4415" y="1468"/>
                </a:lnTo>
                <a:lnTo>
                  <a:pt x="4413" y="1468"/>
                </a:lnTo>
                <a:lnTo>
                  <a:pt x="4413" y="1468"/>
                </a:lnTo>
                <a:lnTo>
                  <a:pt x="4413" y="1468"/>
                </a:lnTo>
                <a:lnTo>
                  <a:pt x="4411" y="1466"/>
                </a:lnTo>
                <a:lnTo>
                  <a:pt x="4411" y="1466"/>
                </a:lnTo>
                <a:lnTo>
                  <a:pt x="4409" y="1466"/>
                </a:lnTo>
                <a:lnTo>
                  <a:pt x="4409" y="1466"/>
                </a:lnTo>
                <a:lnTo>
                  <a:pt x="4409" y="1466"/>
                </a:lnTo>
                <a:close/>
                <a:moveTo>
                  <a:pt x="4383" y="1453"/>
                </a:moveTo>
                <a:lnTo>
                  <a:pt x="4385" y="1453"/>
                </a:lnTo>
                <a:lnTo>
                  <a:pt x="4385" y="1453"/>
                </a:lnTo>
                <a:lnTo>
                  <a:pt x="4385" y="1451"/>
                </a:lnTo>
                <a:lnTo>
                  <a:pt x="4383" y="1451"/>
                </a:lnTo>
                <a:lnTo>
                  <a:pt x="4381" y="1451"/>
                </a:lnTo>
                <a:lnTo>
                  <a:pt x="4381" y="1451"/>
                </a:lnTo>
                <a:lnTo>
                  <a:pt x="4381" y="1451"/>
                </a:lnTo>
                <a:lnTo>
                  <a:pt x="4383" y="1453"/>
                </a:lnTo>
                <a:lnTo>
                  <a:pt x="4383" y="1453"/>
                </a:lnTo>
                <a:close/>
                <a:moveTo>
                  <a:pt x="4379" y="1451"/>
                </a:moveTo>
                <a:lnTo>
                  <a:pt x="4379" y="1449"/>
                </a:lnTo>
                <a:lnTo>
                  <a:pt x="4379" y="1449"/>
                </a:lnTo>
                <a:lnTo>
                  <a:pt x="4379" y="1451"/>
                </a:lnTo>
                <a:lnTo>
                  <a:pt x="4379" y="1451"/>
                </a:lnTo>
                <a:lnTo>
                  <a:pt x="4379" y="1451"/>
                </a:lnTo>
                <a:lnTo>
                  <a:pt x="4379" y="1451"/>
                </a:lnTo>
                <a:close/>
                <a:moveTo>
                  <a:pt x="4400" y="1453"/>
                </a:moveTo>
                <a:lnTo>
                  <a:pt x="4400" y="1451"/>
                </a:lnTo>
                <a:lnTo>
                  <a:pt x="4400" y="1449"/>
                </a:lnTo>
                <a:lnTo>
                  <a:pt x="4398" y="1449"/>
                </a:lnTo>
                <a:lnTo>
                  <a:pt x="4398" y="1449"/>
                </a:lnTo>
                <a:lnTo>
                  <a:pt x="4398" y="1449"/>
                </a:lnTo>
                <a:lnTo>
                  <a:pt x="4400" y="1453"/>
                </a:lnTo>
                <a:lnTo>
                  <a:pt x="4400" y="1453"/>
                </a:lnTo>
                <a:close/>
                <a:moveTo>
                  <a:pt x="4398" y="1451"/>
                </a:moveTo>
                <a:lnTo>
                  <a:pt x="4396" y="1451"/>
                </a:lnTo>
                <a:lnTo>
                  <a:pt x="4394" y="1451"/>
                </a:lnTo>
                <a:lnTo>
                  <a:pt x="4394" y="1449"/>
                </a:lnTo>
                <a:lnTo>
                  <a:pt x="4394" y="1451"/>
                </a:lnTo>
                <a:lnTo>
                  <a:pt x="4394" y="1453"/>
                </a:lnTo>
                <a:lnTo>
                  <a:pt x="4394" y="1453"/>
                </a:lnTo>
                <a:lnTo>
                  <a:pt x="4392" y="1457"/>
                </a:lnTo>
                <a:lnTo>
                  <a:pt x="4392" y="1459"/>
                </a:lnTo>
                <a:lnTo>
                  <a:pt x="4392" y="1459"/>
                </a:lnTo>
                <a:lnTo>
                  <a:pt x="4394" y="1457"/>
                </a:lnTo>
                <a:lnTo>
                  <a:pt x="4396" y="1455"/>
                </a:lnTo>
                <a:lnTo>
                  <a:pt x="4396" y="1455"/>
                </a:lnTo>
                <a:lnTo>
                  <a:pt x="4398" y="1455"/>
                </a:lnTo>
                <a:lnTo>
                  <a:pt x="4398" y="1457"/>
                </a:lnTo>
                <a:lnTo>
                  <a:pt x="4400" y="1457"/>
                </a:lnTo>
                <a:lnTo>
                  <a:pt x="4400" y="1457"/>
                </a:lnTo>
                <a:lnTo>
                  <a:pt x="4400" y="1457"/>
                </a:lnTo>
                <a:lnTo>
                  <a:pt x="4400" y="1459"/>
                </a:lnTo>
                <a:lnTo>
                  <a:pt x="4400" y="1459"/>
                </a:lnTo>
                <a:lnTo>
                  <a:pt x="4402" y="1459"/>
                </a:lnTo>
                <a:lnTo>
                  <a:pt x="4404" y="1461"/>
                </a:lnTo>
                <a:lnTo>
                  <a:pt x="4404" y="1461"/>
                </a:lnTo>
                <a:lnTo>
                  <a:pt x="4404" y="1461"/>
                </a:lnTo>
                <a:lnTo>
                  <a:pt x="4404" y="1459"/>
                </a:lnTo>
                <a:lnTo>
                  <a:pt x="4402" y="1455"/>
                </a:lnTo>
                <a:lnTo>
                  <a:pt x="4400" y="1453"/>
                </a:lnTo>
                <a:lnTo>
                  <a:pt x="4398" y="1453"/>
                </a:lnTo>
                <a:lnTo>
                  <a:pt x="4398" y="1451"/>
                </a:lnTo>
                <a:close/>
                <a:moveTo>
                  <a:pt x="4444" y="1573"/>
                </a:moveTo>
                <a:lnTo>
                  <a:pt x="4444" y="1573"/>
                </a:lnTo>
                <a:lnTo>
                  <a:pt x="4444" y="1573"/>
                </a:lnTo>
                <a:lnTo>
                  <a:pt x="4444" y="1573"/>
                </a:lnTo>
                <a:lnTo>
                  <a:pt x="4446" y="1570"/>
                </a:lnTo>
                <a:lnTo>
                  <a:pt x="4446" y="1570"/>
                </a:lnTo>
                <a:lnTo>
                  <a:pt x="4446" y="1568"/>
                </a:lnTo>
                <a:lnTo>
                  <a:pt x="4446" y="1566"/>
                </a:lnTo>
                <a:lnTo>
                  <a:pt x="4444" y="1566"/>
                </a:lnTo>
                <a:lnTo>
                  <a:pt x="4444" y="1566"/>
                </a:lnTo>
                <a:lnTo>
                  <a:pt x="4444" y="1568"/>
                </a:lnTo>
                <a:lnTo>
                  <a:pt x="4444" y="1568"/>
                </a:lnTo>
                <a:lnTo>
                  <a:pt x="4444" y="1570"/>
                </a:lnTo>
                <a:lnTo>
                  <a:pt x="4444" y="1570"/>
                </a:lnTo>
                <a:lnTo>
                  <a:pt x="4444" y="1570"/>
                </a:lnTo>
                <a:lnTo>
                  <a:pt x="4444" y="1573"/>
                </a:lnTo>
                <a:close/>
                <a:moveTo>
                  <a:pt x="4714" y="2210"/>
                </a:moveTo>
                <a:lnTo>
                  <a:pt x="4714" y="2210"/>
                </a:lnTo>
                <a:lnTo>
                  <a:pt x="4712" y="2210"/>
                </a:lnTo>
                <a:lnTo>
                  <a:pt x="4712" y="2210"/>
                </a:lnTo>
                <a:lnTo>
                  <a:pt x="4712" y="2210"/>
                </a:lnTo>
                <a:lnTo>
                  <a:pt x="4712" y="2212"/>
                </a:lnTo>
                <a:lnTo>
                  <a:pt x="4714" y="2210"/>
                </a:lnTo>
                <a:close/>
                <a:moveTo>
                  <a:pt x="4710" y="2212"/>
                </a:moveTo>
                <a:lnTo>
                  <a:pt x="4712" y="2212"/>
                </a:lnTo>
                <a:lnTo>
                  <a:pt x="4714" y="2214"/>
                </a:lnTo>
                <a:lnTo>
                  <a:pt x="4714" y="2214"/>
                </a:lnTo>
                <a:lnTo>
                  <a:pt x="4712" y="2212"/>
                </a:lnTo>
                <a:lnTo>
                  <a:pt x="4712" y="2212"/>
                </a:lnTo>
                <a:lnTo>
                  <a:pt x="4712" y="2212"/>
                </a:lnTo>
                <a:lnTo>
                  <a:pt x="4710" y="2212"/>
                </a:lnTo>
                <a:close/>
                <a:moveTo>
                  <a:pt x="4756" y="2237"/>
                </a:moveTo>
                <a:lnTo>
                  <a:pt x="4756" y="2237"/>
                </a:lnTo>
                <a:lnTo>
                  <a:pt x="4754" y="2237"/>
                </a:lnTo>
                <a:lnTo>
                  <a:pt x="4752" y="2233"/>
                </a:lnTo>
                <a:lnTo>
                  <a:pt x="4750" y="2233"/>
                </a:lnTo>
                <a:lnTo>
                  <a:pt x="4750" y="2235"/>
                </a:lnTo>
                <a:lnTo>
                  <a:pt x="4748" y="2235"/>
                </a:lnTo>
                <a:lnTo>
                  <a:pt x="4750" y="2237"/>
                </a:lnTo>
                <a:lnTo>
                  <a:pt x="4750" y="2237"/>
                </a:lnTo>
                <a:lnTo>
                  <a:pt x="4750" y="2237"/>
                </a:lnTo>
                <a:lnTo>
                  <a:pt x="4750" y="2237"/>
                </a:lnTo>
                <a:lnTo>
                  <a:pt x="4752" y="2241"/>
                </a:lnTo>
                <a:lnTo>
                  <a:pt x="4752" y="2241"/>
                </a:lnTo>
                <a:lnTo>
                  <a:pt x="4752" y="2241"/>
                </a:lnTo>
                <a:lnTo>
                  <a:pt x="4754" y="2241"/>
                </a:lnTo>
                <a:lnTo>
                  <a:pt x="4754" y="2241"/>
                </a:lnTo>
                <a:lnTo>
                  <a:pt x="4756" y="2241"/>
                </a:lnTo>
                <a:lnTo>
                  <a:pt x="4756" y="2241"/>
                </a:lnTo>
                <a:lnTo>
                  <a:pt x="4756" y="2239"/>
                </a:lnTo>
                <a:lnTo>
                  <a:pt x="4756" y="2239"/>
                </a:lnTo>
                <a:lnTo>
                  <a:pt x="4756" y="2239"/>
                </a:lnTo>
                <a:lnTo>
                  <a:pt x="4756" y="2237"/>
                </a:lnTo>
                <a:close/>
                <a:moveTo>
                  <a:pt x="4756" y="2243"/>
                </a:moveTo>
                <a:lnTo>
                  <a:pt x="4754" y="2243"/>
                </a:lnTo>
                <a:lnTo>
                  <a:pt x="4752" y="2243"/>
                </a:lnTo>
                <a:lnTo>
                  <a:pt x="4752" y="2243"/>
                </a:lnTo>
                <a:lnTo>
                  <a:pt x="4752" y="2245"/>
                </a:lnTo>
                <a:lnTo>
                  <a:pt x="4754" y="2245"/>
                </a:lnTo>
                <a:lnTo>
                  <a:pt x="4754" y="2245"/>
                </a:lnTo>
                <a:lnTo>
                  <a:pt x="4756" y="2245"/>
                </a:lnTo>
                <a:lnTo>
                  <a:pt x="4756" y="2245"/>
                </a:lnTo>
                <a:lnTo>
                  <a:pt x="4758" y="2245"/>
                </a:lnTo>
                <a:lnTo>
                  <a:pt x="4758" y="2245"/>
                </a:lnTo>
                <a:lnTo>
                  <a:pt x="4758" y="2243"/>
                </a:lnTo>
                <a:lnTo>
                  <a:pt x="4756" y="2243"/>
                </a:lnTo>
                <a:close/>
                <a:moveTo>
                  <a:pt x="4754" y="2245"/>
                </a:moveTo>
                <a:lnTo>
                  <a:pt x="4754" y="2245"/>
                </a:lnTo>
                <a:lnTo>
                  <a:pt x="4754" y="2245"/>
                </a:lnTo>
                <a:lnTo>
                  <a:pt x="4754" y="2248"/>
                </a:lnTo>
                <a:lnTo>
                  <a:pt x="4754" y="2248"/>
                </a:lnTo>
                <a:lnTo>
                  <a:pt x="4754" y="2248"/>
                </a:lnTo>
                <a:lnTo>
                  <a:pt x="4754" y="2245"/>
                </a:lnTo>
                <a:close/>
                <a:moveTo>
                  <a:pt x="4706" y="2245"/>
                </a:moveTo>
                <a:lnTo>
                  <a:pt x="4706" y="2245"/>
                </a:lnTo>
                <a:lnTo>
                  <a:pt x="4706" y="2245"/>
                </a:lnTo>
                <a:lnTo>
                  <a:pt x="4704" y="2245"/>
                </a:lnTo>
                <a:lnTo>
                  <a:pt x="4704" y="2245"/>
                </a:lnTo>
                <a:lnTo>
                  <a:pt x="4704" y="2248"/>
                </a:lnTo>
                <a:lnTo>
                  <a:pt x="4706" y="2245"/>
                </a:lnTo>
                <a:close/>
                <a:moveTo>
                  <a:pt x="4696" y="2235"/>
                </a:moveTo>
                <a:lnTo>
                  <a:pt x="4696" y="2231"/>
                </a:lnTo>
                <a:lnTo>
                  <a:pt x="4693" y="2231"/>
                </a:lnTo>
                <a:lnTo>
                  <a:pt x="4693" y="2231"/>
                </a:lnTo>
                <a:lnTo>
                  <a:pt x="4693" y="2233"/>
                </a:lnTo>
                <a:lnTo>
                  <a:pt x="4691" y="2233"/>
                </a:lnTo>
                <a:lnTo>
                  <a:pt x="4691" y="2233"/>
                </a:lnTo>
                <a:lnTo>
                  <a:pt x="4691" y="2235"/>
                </a:lnTo>
                <a:lnTo>
                  <a:pt x="4691" y="2237"/>
                </a:lnTo>
                <a:lnTo>
                  <a:pt x="4691" y="2237"/>
                </a:lnTo>
                <a:lnTo>
                  <a:pt x="4691" y="2239"/>
                </a:lnTo>
                <a:lnTo>
                  <a:pt x="4691" y="2239"/>
                </a:lnTo>
                <a:lnTo>
                  <a:pt x="4693" y="2239"/>
                </a:lnTo>
                <a:lnTo>
                  <a:pt x="4693" y="2239"/>
                </a:lnTo>
                <a:lnTo>
                  <a:pt x="4696" y="2237"/>
                </a:lnTo>
                <a:lnTo>
                  <a:pt x="4696" y="2237"/>
                </a:lnTo>
                <a:lnTo>
                  <a:pt x="4696" y="2235"/>
                </a:lnTo>
                <a:lnTo>
                  <a:pt x="4696" y="2235"/>
                </a:lnTo>
                <a:close/>
                <a:moveTo>
                  <a:pt x="4756" y="2275"/>
                </a:moveTo>
                <a:lnTo>
                  <a:pt x="4756" y="2273"/>
                </a:lnTo>
                <a:lnTo>
                  <a:pt x="4756" y="2273"/>
                </a:lnTo>
                <a:lnTo>
                  <a:pt x="4756" y="2273"/>
                </a:lnTo>
                <a:lnTo>
                  <a:pt x="4756" y="2271"/>
                </a:lnTo>
                <a:lnTo>
                  <a:pt x="4756" y="2269"/>
                </a:lnTo>
                <a:lnTo>
                  <a:pt x="4756" y="2266"/>
                </a:lnTo>
                <a:lnTo>
                  <a:pt x="4756" y="2264"/>
                </a:lnTo>
                <a:lnTo>
                  <a:pt x="4756" y="2262"/>
                </a:lnTo>
                <a:lnTo>
                  <a:pt x="4756" y="2260"/>
                </a:lnTo>
                <a:lnTo>
                  <a:pt x="4756" y="2258"/>
                </a:lnTo>
                <a:lnTo>
                  <a:pt x="4756" y="2258"/>
                </a:lnTo>
                <a:lnTo>
                  <a:pt x="4756" y="2256"/>
                </a:lnTo>
                <a:lnTo>
                  <a:pt x="4756" y="2254"/>
                </a:lnTo>
                <a:lnTo>
                  <a:pt x="4754" y="2252"/>
                </a:lnTo>
                <a:lnTo>
                  <a:pt x="4752" y="2252"/>
                </a:lnTo>
                <a:lnTo>
                  <a:pt x="4752" y="2252"/>
                </a:lnTo>
                <a:lnTo>
                  <a:pt x="4750" y="2252"/>
                </a:lnTo>
                <a:lnTo>
                  <a:pt x="4750" y="2252"/>
                </a:lnTo>
                <a:lnTo>
                  <a:pt x="4746" y="2252"/>
                </a:lnTo>
                <a:lnTo>
                  <a:pt x="4746" y="2252"/>
                </a:lnTo>
                <a:lnTo>
                  <a:pt x="4744" y="2254"/>
                </a:lnTo>
                <a:lnTo>
                  <a:pt x="4744" y="2254"/>
                </a:lnTo>
                <a:lnTo>
                  <a:pt x="4744" y="2254"/>
                </a:lnTo>
                <a:lnTo>
                  <a:pt x="4742" y="2254"/>
                </a:lnTo>
                <a:lnTo>
                  <a:pt x="4742" y="2254"/>
                </a:lnTo>
                <a:lnTo>
                  <a:pt x="4740" y="2254"/>
                </a:lnTo>
                <a:lnTo>
                  <a:pt x="4740" y="2254"/>
                </a:lnTo>
                <a:lnTo>
                  <a:pt x="4737" y="2254"/>
                </a:lnTo>
                <a:lnTo>
                  <a:pt x="4735" y="2256"/>
                </a:lnTo>
                <a:lnTo>
                  <a:pt x="4735" y="2256"/>
                </a:lnTo>
                <a:lnTo>
                  <a:pt x="4735" y="2256"/>
                </a:lnTo>
                <a:lnTo>
                  <a:pt x="4735" y="2258"/>
                </a:lnTo>
                <a:lnTo>
                  <a:pt x="4733" y="2256"/>
                </a:lnTo>
                <a:lnTo>
                  <a:pt x="4733" y="2256"/>
                </a:lnTo>
                <a:lnTo>
                  <a:pt x="4733" y="2256"/>
                </a:lnTo>
                <a:lnTo>
                  <a:pt x="4731" y="2258"/>
                </a:lnTo>
                <a:lnTo>
                  <a:pt x="4727" y="2258"/>
                </a:lnTo>
                <a:lnTo>
                  <a:pt x="4725" y="2256"/>
                </a:lnTo>
                <a:lnTo>
                  <a:pt x="4721" y="2256"/>
                </a:lnTo>
                <a:lnTo>
                  <a:pt x="4719" y="2254"/>
                </a:lnTo>
                <a:lnTo>
                  <a:pt x="4719" y="2254"/>
                </a:lnTo>
                <a:lnTo>
                  <a:pt x="4719" y="2254"/>
                </a:lnTo>
                <a:lnTo>
                  <a:pt x="4717" y="2254"/>
                </a:lnTo>
                <a:lnTo>
                  <a:pt x="4717" y="2252"/>
                </a:lnTo>
                <a:lnTo>
                  <a:pt x="4714" y="2252"/>
                </a:lnTo>
                <a:lnTo>
                  <a:pt x="4714" y="2252"/>
                </a:lnTo>
                <a:lnTo>
                  <a:pt x="4714" y="2252"/>
                </a:lnTo>
                <a:lnTo>
                  <a:pt x="4712" y="2252"/>
                </a:lnTo>
                <a:lnTo>
                  <a:pt x="4712" y="2250"/>
                </a:lnTo>
                <a:lnTo>
                  <a:pt x="4710" y="2252"/>
                </a:lnTo>
                <a:lnTo>
                  <a:pt x="4708" y="2252"/>
                </a:lnTo>
                <a:lnTo>
                  <a:pt x="4706" y="2250"/>
                </a:lnTo>
                <a:lnTo>
                  <a:pt x="4704" y="2250"/>
                </a:lnTo>
                <a:lnTo>
                  <a:pt x="4704" y="2252"/>
                </a:lnTo>
                <a:lnTo>
                  <a:pt x="4704" y="2254"/>
                </a:lnTo>
                <a:lnTo>
                  <a:pt x="4704" y="2256"/>
                </a:lnTo>
                <a:lnTo>
                  <a:pt x="4704" y="2258"/>
                </a:lnTo>
                <a:lnTo>
                  <a:pt x="4704" y="2260"/>
                </a:lnTo>
                <a:lnTo>
                  <a:pt x="4704" y="2262"/>
                </a:lnTo>
                <a:lnTo>
                  <a:pt x="4706" y="2262"/>
                </a:lnTo>
                <a:lnTo>
                  <a:pt x="4708" y="2266"/>
                </a:lnTo>
                <a:lnTo>
                  <a:pt x="4708" y="2269"/>
                </a:lnTo>
                <a:lnTo>
                  <a:pt x="4712" y="2273"/>
                </a:lnTo>
                <a:lnTo>
                  <a:pt x="4712" y="2273"/>
                </a:lnTo>
                <a:lnTo>
                  <a:pt x="4712" y="2275"/>
                </a:lnTo>
                <a:lnTo>
                  <a:pt x="4712" y="2275"/>
                </a:lnTo>
                <a:lnTo>
                  <a:pt x="4712" y="2275"/>
                </a:lnTo>
                <a:lnTo>
                  <a:pt x="4712" y="2275"/>
                </a:lnTo>
                <a:lnTo>
                  <a:pt x="4714" y="2275"/>
                </a:lnTo>
                <a:lnTo>
                  <a:pt x="4717" y="2279"/>
                </a:lnTo>
                <a:lnTo>
                  <a:pt x="4717" y="2279"/>
                </a:lnTo>
                <a:lnTo>
                  <a:pt x="4714" y="2281"/>
                </a:lnTo>
                <a:lnTo>
                  <a:pt x="4714" y="2279"/>
                </a:lnTo>
                <a:lnTo>
                  <a:pt x="4714" y="2277"/>
                </a:lnTo>
                <a:lnTo>
                  <a:pt x="4710" y="2275"/>
                </a:lnTo>
                <a:lnTo>
                  <a:pt x="4712" y="2279"/>
                </a:lnTo>
                <a:lnTo>
                  <a:pt x="4712" y="2281"/>
                </a:lnTo>
                <a:lnTo>
                  <a:pt x="4714" y="2287"/>
                </a:lnTo>
                <a:lnTo>
                  <a:pt x="4717" y="2287"/>
                </a:lnTo>
                <a:lnTo>
                  <a:pt x="4717" y="2290"/>
                </a:lnTo>
                <a:lnTo>
                  <a:pt x="4717" y="2290"/>
                </a:lnTo>
                <a:lnTo>
                  <a:pt x="4719" y="2290"/>
                </a:lnTo>
                <a:lnTo>
                  <a:pt x="4721" y="2294"/>
                </a:lnTo>
                <a:lnTo>
                  <a:pt x="4721" y="2294"/>
                </a:lnTo>
                <a:lnTo>
                  <a:pt x="4723" y="2294"/>
                </a:lnTo>
                <a:lnTo>
                  <a:pt x="4725" y="2294"/>
                </a:lnTo>
                <a:lnTo>
                  <a:pt x="4725" y="2294"/>
                </a:lnTo>
                <a:lnTo>
                  <a:pt x="4725" y="2294"/>
                </a:lnTo>
                <a:lnTo>
                  <a:pt x="4727" y="2296"/>
                </a:lnTo>
                <a:lnTo>
                  <a:pt x="4725" y="2296"/>
                </a:lnTo>
                <a:lnTo>
                  <a:pt x="4723" y="2296"/>
                </a:lnTo>
                <a:lnTo>
                  <a:pt x="4723" y="2296"/>
                </a:lnTo>
                <a:lnTo>
                  <a:pt x="4723" y="2298"/>
                </a:lnTo>
                <a:lnTo>
                  <a:pt x="4723" y="2298"/>
                </a:lnTo>
                <a:lnTo>
                  <a:pt x="4725" y="2298"/>
                </a:lnTo>
                <a:lnTo>
                  <a:pt x="4729" y="2298"/>
                </a:lnTo>
                <a:lnTo>
                  <a:pt x="4731" y="2298"/>
                </a:lnTo>
                <a:lnTo>
                  <a:pt x="4733" y="2300"/>
                </a:lnTo>
                <a:lnTo>
                  <a:pt x="4735" y="2300"/>
                </a:lnTo>
                <a:lnTo>
                  <a:pt x="4735" y="2300"/>
                </a:lnTo>
                <a:lnTo>
                  <a:pt x="4737" y="2298"/>
                </a:lnTo>
                <a:lnTo>
                  <a:pt x="4737" y="2296"/>
                </a:lnTo>
                <a:lnTo>
                  <a:pt x="4737" y="2294"/>
                </a:lnTo>
                <a:lnTo>
                  <a:pt x="4737" y="2294"/>
                </a:lnTo>
                <a:lnTo>
                  <a:pt x="4737" y="2294"/>
                </a:lnTo>
                <a:lnTo>
                  <a:pt x="4737" y="2292"/>
                </a:lnTo>
                <a:lnTo>
                  <a:pt x="4737" y="2292"/>
                </a:lnTo>
                <a:lnTo>
                  <a:pt x="4740" y="2294"/>
                </a:lnTo>
                <a:lnTo>
                  <a:pt x="4742" y="2294"/>
                </a:lnTo>
                <a:lnTo>
                  <a:pt x="4742" y="2292"/>
                </a:lnTo>
                <a:lnTo>
                  <a:pt x="4742" y="2290"/>
                </a:lnTo>
                <a:lnTo>
                  <a:pt x="4742" y="2290"/>
                </a:lnTo>
                <a:lnTo>
                  <a:pt x="4742" y="2290"/>
                </a:lnTo>
                <a:lnTo>
                  <a:pt x="4742" y="2290"/>
                </a:lnTo>
                <a:lnTo>
                  <a:pt x="4742" y="2287"/>
                </a:lnTo>
                <a:lnTo>
                  <a:pt x="4742" y="2287"/>
                </a:lnTo>
                <a:lnTo>
                  <a:pt x="4742" y="2285"/>
                </a:lnTo>
                <a:lnTo>
                  <a:pt x="4744" y="2287"/>
                </a:lnTo>
                <a:lnTo>
                  <a:pt x="4744" y="2290"/>
                </a:lnTo>
                <a:lnTo>
                  <a:pt x="4746" y="2290"/>
                </a:lnTo>
                <a:lnTo>
                  <a:pt x="4746" y="2290"/>
                </a:lnTo>
                <a:lnTo>
                  <a:pt x="4746" y="2287"/>
                </a:lnTo>
                <a:lnTo>
                  <a:pt x="4746" y="2287"/>
                </a:lnTo>
                <a:lnTo>
                  <a:pt x="4748" y="2287"/>
                </a:lnTo>
                <a:lnTo>
                  <a:pt x="4748" y="2287"/>
                </a:lnTo>
                <a:lnTo>
                  <a:pt x="4750" y="2287"/>
                </a:lnTo>
                <a:lnTo>
                  <a:pt x="4748" y="2290"/>
                </a:lnTo>
                <a:lnTo>
                  <a:pt x="4748" y="2290"/>
                </a:lnTo>
                <a:lnTo>
                  <a:pt x="4748" y="2290"/>
                </a:lnTo>
                <a:lnTo>
                  <a:pt x="4746" y="2290"/>
                </a:lnTo>
                <a:lnTo>
                  <a:pt x="4748" y="2292"/>
                </a:lnTo>
                <a:lnTo>
                  <a:pt x="4748" y="2294"/>
                </a:lnTo>
                <a:lnTo>
                  <a:pt x="4750" y="2292"/>
                </a:lnTo>
                <a:lnTo>
                  <a:pt x="4750" y="2292"/>
                </a:lnTo>
                <a:lnTo>
                  <a:pt x="4752" y="2292"/>
                </a:lnTo>
                <a:lnTo>
                  <a:pt x="4752" y="2290"/>
                </a:lnTo>
                <a:lnTo>
                  <a:pt x="4750" y="2285"/>
                </a:lnTo>
                <a:lnTo>
                  <a:pt x="4750" y="2283"/>
                </a:lnTo>
                <a:lnTo>
                  <a:pt x="4750" y="2281"/>
                </a:lnTo>
                <a:lnTo>
                  <a:pt x="4752" y="2281"/>
                </a:lnTo>
                <a:lnTo>
                  <a:pt x="4752" y="2279"/>
                </a:lnTo>
                <a:lnTo>
                  <a:pt x="4752" y="2277"/>
                </a:lnTo>
                <a:lnTo>
                  <a:pt x="4752" y="2277"/>
                </a:lnTo>
                <a:lnTo>
                  <a:pt x="4752" y="2275"/>
                </a:lnTo>
                <a:lnTo>
                  <a:pt x="4754" y="2273"/>
                </a:lnTo>
                <a:lnTo>
                  <a:pt x="4754" y="2273"/>
                </a:lnTo>
                <a:lnTo>
                  <a:pt x="4754" y="2273"/>
                </a:lnTo>
                <a:lnTo>
                  <a:pt x="4754" y="2273"/>
                </a:lnTo>
                <a:lnTo>
                  <a:pt x="4754" y="2271"/>
                </a:lnTo>
                <a:lnTo>
                  <a:pt x="4756" y="2273"/>
                </a:lnTo>
                <a:lnTo>
                  <a:pt x="4754" y="2273"/>
                </a:lnTo>
                <a:lnTo>
                  <a:pt x="4754" y="2273"/>
                </a:lnTo>
                <a:lnTo>
                  <a:pt x="4756" y="2273"/>
                </a:lnTo>
                <a:lnTo>
                  <a:pt x="4756" y="2275"/>
                </a:lnTo>
                <a:lnTo>
                  <a:pt x="4756" y="2275"/>
                </a:lnTo>
                <a:lnTo>
                  <a:pt x="4756" y="2275"/>
                </a:lnTo>
                <a:lnTo>
                  <a:pt x="4756" y="2277"/>
                </a:lnTo>
                <a:lnTo>
                  <a:pt x="4756" y="2277"/>
                </a:lnTo>
                <a:lnTo>
                  <a:pt x="4756" y="2275"/>
                </a:lnTo>
                <a:lnTo>
                  <a:pt x="4756" y="2275"/>
                </a:lnTo>
                <a:lnTo>
                  <a:pt x="4756" y="2275"/>
                </a:lnTo>
                <a:close/>
                <a:moveTo>
                  <a:pt x="4742" y="2292"/>
                </a:moveTo>
                <a:lnTo>
                  <a:pt x="4742" y="2292"/>
                </a:lnTo>
                <a:lnTo>
                  <a:pt x="4742" y="2292"/>
                </a:lnTo>
                <a:lnTo>
                  <a:pt x="4742" y="2292"/>
                </a:lnTo>
                <a:lnTo>
                  <a:pt x="4742" y="2292"/>
                </a:lnTo>
                <a:lnTo>
                  <a:pt x="4742" y="2294"/>
                </a:lnTo>
                <a:lnTo>
                  <a:pt x="4742" y="2294"/>
                </a:lnTo>
                <a:lnTo>
                  <a:pt x="4744" y="2294"/>
                </a:lnTo>
                <a:lnTo>
                  <a:pt x="4744" y="2292"/>
                </a:lnTo>
                <a:lnTo>
                  <a:pt x="4742" y="2292"/>
                </a:lnTo>
                <a:close/>
                <a:moveTo>
                  <a:pt x="4754" y="2283"/>
                </a:moveTo>
                <a:lnTo>
                  <a:pt x="4752" y="2281"/>
                </a:lnTo>
                <a:lnTo>
                  <a:pt x="4752" y="2283"/>
                </a:lnTo>
                <a:lnTo>
                  <a:pt x="4752" y="2283"/>
                </a:lnTo>
                <a:lnTo>
                  <a:pt x="4752" y="2283"/>
                </a:lnTo>
                <a:lnTo>
                  <a:pt x="4752" y="2285"/>
                </a:lnTo>
                <a:lnTo>
                  <a:pt x="4754" y="2283"/>
                </a:lnTo>
                <a:lnTo>
                  <a:pt x="4754" y="2283"/>
                </a:lnTo>
                <a:lnTo>
                  <a:pt x="4754" y="2283"/>
                </a:lnTo>
                <a:lnTo>
                  <a:pt x="4754" y="2283"/>
                </a:lnTo>
                <a:close/>
                <a:moveTo>
                  <a:pt x="4742" y="2294"/>
                </a:moveTo>
                <a:lnTo>
                  <a:pt x="4742" y="2294"/>
                </a:lnTo>
                <a:lnTo>
                  <a:pt x="4742" y="2296"/>
                </a:lnTo>
                <a:lnTo>
                  <a:pt x="4740" y="2296"/>
                </a:lnTo>
                <a:lnTo>
                  <a:pt x="4740" y="2296"/>
                </a:lnTo>
                <a:lnTo>
                  <a:pt x="4740" y="2296"/>
                </a:lnTo>
                <a:lnTo>
                  <a:pt x="4740" y="2296"/>
                </a:lnTo>
                <a:lnTo>
                  <a:pt x="4740" y="2296"/>
                </a:lnTo>
                <a:lnTo>
                  <a:pt x="4740" y="2296"/>
                </a:lnTo>
                <a:lnTo>
                  <a:pt x="4740" y="2298"/>
                </a:lnTo>
                <a:lnTo>
                  <a:pt x="4742" y="2298"/>
                </a:lnTo>
                <a:lnTo>
                  <a:pt x="4742" y="2298"/>
                </a:lnTo>
                <a:lnTo>
                  <a:pt x="4742" y="2296"/>
                </a:lnTo>
                <a:lnTo>
                  <a:pt x="4742" y="2296"/>
                </a:lnTo>
                <a:lnTo>
                  <a:pt x="4742" y="2294"/>
                </a:lnTo>
                <a:close/>
                <a:moveTo>
                  <a:pt x="4832" y="2048"/>
                </a:moveTo>
                <a:lnTo>
                  <a:pt x="4832" y="2044"/>
                </a:lnTo>
                <a:lnTo>
                  <a:pt x="4830" y="2042"/>
                </a:lnTo>
                <a:lnTo>
                  <a:pt x="4830" y="2040"/>
                </a:lnTo>
                <a:lnTo>
                  <a:pt x="4828" y="2034"/>
                </a:lnTo>
                <a:lnTo>
                  <a:pt x="4825" y="2032"/>
                </a:lnTo>
                <a:lnTo>
                  <a:pt x="4828" y="2027"/>
                </a:lnTo>
                <a:lnTo>
                  <a:pt x="4825" y="2017"/>
                </a:lnTo>
                <a:lnTo>
                  <a:pt x="4828" y="2013"/>
                </a:lnTo>
                <a:lnTo>
                  <a:pt x="4825" y="2011"/>
                </a:lnTo>
                <a:lnTo>
                  <a:pt x="4825" y="2011"/>
                </a:lnTo>
                <a:lnTo>
                  <a:pt x="4823" y="2011"/>
                </a:lnTo>
                <a:lnTo>
                  <a:pt x="4823" y="2009"/>
                </a:lnTo>
                <a:lnTo>
                  <a:pt x="4823" y="2004"/>
                </a:lnTo>
                <a:lnTo>
                  <a:pt x="4821" y="2002"/>
                </a:lnTo>
                <a:lnTo>
                  <a:pt x="4819" y="2000"/>
                </a:lnTo>
                <a:lnTo>
                  <a:pt x="4817" y="1998"/>
                </a:lnTo>
                <a:lnTo>
                  <a:pt x="4817" y="1996"/>
                </a:lnTo>
                <a:lnTo>
                  <a:pt x="4817" y="1996"/>
                </a:lnTo>
                <a:lnTo>
                  <a:pt x="4817" y="1994"/>
                </a:lnTo>
                <a:lnTo>
                  <a:pt x="4815" y="1994"/>
                </a:lnTo>
                <a:lnTo>
                  <a:pt x="4813" y="1994"/>
                </a:lnTo>
                <a:lnTo>
                  <a:pt x="4811" y="1992"/>
                </a:lnTo>
                <a:lnTo>
                  <a:pt x="4811" y="1990"/>
                </a:lnTo>
                <a:lnTo>
                  <a:pt x="4809" y="1986"/>
                </a:lnTo>
                <a:lnTo>
                  <a:pt x="4807" y="1983"/>
                </a:lnTo>
                <a:lnTo>
                  <a:pt x="4805" y="1983"/>
                </a:lnTo>
                <a:lnTo>
                  <a:pt x="4805" y="1983"/>
                </a:lnTo>
                <a:lnTo>
                  <a:pt x="4802" y="1983"/>
                </a:lnTo>
                <a:lnTo>
                  <a:pt x="4798" y="1979"/>
                </a:lnTo>
                <a:lnTo>
                  <a:pt x="4798" y="1979"/>
                </a:lnTo>
                <a:lnTo>
                  <a:pt x="4796" y="1977"/>
                </a:lnTo>
                <a:lnTo>
                  <a:pt x="4796" y="1977"/>
                </a:lnTo>
                <a:lnTo>
                  <a:pt x="4794" y="1975"/>
                </a:lnTo>
                <a:lnTo>
                  <a:pt x="4792" y="1975"/>
                </a:lnTo>
                <a:lnTo>
                  <a:pt x="4792" y="1969"/>
                </a:lnTo>
                <a:lnTo>
                  <a:pt x="4792" y="1967"/>
                </a:lnTo>
                <a:lnTo>
                  <a:pt x="4792" y="1960"/>
                </a:lnTo>
                <a:lnTo>
                  <a:pt x="4790" y="1958"/>
                </a:lnTo>
                <a:lnTo>
                  <a:pt x="4790" y="1958"/>
                </a:lnTo>
                <a:lnTo>
                  <a:pt x="4790" y="1958"/>
                </a:lnTo>
                <a:lnTo>
                  <a:pt x="4790" y="1960"/>
                </a:lnTo>
                <a:lnTo>
                  <a:pt x="4790" y="1960"/>
                </a:lnTo>
                <a:lnTo>
                  <a:pt x="4788" y="1960"/>
                </a:lnTo>
                <a:lnTo>
                  <a:pt x="4786" y="1958"/>
                </a:lnTo>
                <a:lnTo>
                  <a:pt x="4784" y="1958"/>
                </a:lnTo>
                <a:lnTo>
                  <a:pt x="4784" y="1956"/>
                </a:lnTo>
                <a:lnTo>
                  <a:pt x="4781" y="1954"/>
                </a:lnTo>
                <a:lnTo>
                  <a:pt x="4781" y="1954"/>
                </a:lnTo>
                <a:lnTo>
                  <a:pt x="4781" y="1954"/>
                </a:lnTo>
                <a:lnTo>
                  <a:pt x="4779" y="1956"/>
                </a:lnTo>
                <a:lnTo>
                  <a:pt x="4781" y="1960"/>
                </a:lnTo>
                <a:lnTo>
                  <a:pt x="4779" y="1960"/>
                </a:lnTo>
                <a:lnTo>
                  <a:pt x="4779" y="1960"/>
                </a:lnTo>
                <a:lnTo>
                  <a:pt x="4777" y="1958"/>
                </a:lnTo>
                <a:lnTo>
                  <a:pt x="4777" y="1958"/>
                </a:lnTo>
                <a:lnTo>
                  <a:pt x="4777" y="1958"/>
                </a:lnTo>
                <a:lnTo>
                  <a:pt x="4775" y="1956"/>
                </a:lnTo>
                <a:lnTo>
                  <a:pt x="4775" y="1956"/>
                </a:lnTo>
                <a:lnTo>
                  <a:pt x="4773" y="1952"/>
                </a:lnTo>
                <a:lnTo>
                  <a:pt x="4773" y="1948"/>
                </a:lnTo>
                <a:lnTo>
                  <a:pt x="4773" y="1946"/>
                </a:lnTo>
                <a:lnTo>
                  <a:pt x="4771" y="1944"/>
                </a:lnTo>
                <a:lnTo>
                  <a:pt x="4771" y="1941"/>
                </a:lnTo>
                <a:lnTo>
                  <a:pt x="4769" y="1941"/>
                </a:lnTo>
                <a:lnTo>
                  <a:pt x="4769" y="1939"/>
                </a:lnTo>
                <a:lnTo>
                  <a:pt x="4767" y="1937"/>
                </a:lnTo>
                <a:lnTo>
                  <a:pt x="4765" y="1935"/>
                </a:lnTo>
                <a:lnTo>
                  <a:pt x="4763" y="1933"/>
                </a:lnTo>
                <a:lnTo>
                  <a:pt x="4763" y="1931"/>
                </a:lnTo>
                <a:lnTo>
                  <a:pt x="4763" y="1929"/>
                </a:lnTo>
                <a:lnTo>
                  <a:pt x="4763" y="1929"/>
                </a:lnTo>
                <a:lnTo>
                  <a:pt x="4765" y="1929"/>
                </a:lnTo>
                <a:lnTo>
                  <a:pt x="4765" y="1927"/>
                </a:lnTo>
                <a:lnTo>
                  <a:pt x="4763" y="1927"/>
                </a:lnTo>
                <a:lnTo>
                  <a:pt x="4761" y="1925"/>
                </a:lnTo>
                <a:lnTo>
                  <a:pt x="4758" y="1923"/>
                </a:lnTo>
                <a:lnTo>
                  <a:pt x="4756" y="1923"/>
                </a:lnTo>
                <a:lnTo>
                  <a:pt x="4754" y="1921"/>
                </a:lnTo>
                <a:lnTo>
                  <a:pt x="4752" y="1921"/>
                </a:lnTo>
                <a:lnTo>
                  <a:pt x="4752" y="1921"/>
                </a:lnTo>
                <a:lnTo>
                  <a:pt x="4750" y="1921"/>
                </a:lnTo>
                <a:lnTo>
                  <a:pt x="4750" y="1918"/>
                </a:lnTo>
                <a:lnTo>
                  <a:pt x="4748" y="1918"/>
                </a:lnTo>
                <a:lnTo>
                  <a:pt x="4746" y="1916"/>
                </a:lnTo>
                <a:lnTo>
                  <a:pt x="4744" y="1914"/>
                </a:lnTo>
                <a:lnTo>
                  <a:pt x="4744" y="1914"/>
                </a:lnTo>
                <a:lnTo>
                  <a:pt x="4744" y="1912"/>
                </a:lnTo>
                <a:lnTo>
                  <a:pt x="4742" y="1912"/>
                </a:lnTo>
                <a:lnTo>
                  <a:pt x="4742" y="1914"/>
                </a:lnTo>
                <a:lnTo>
                  <a:pt x="4740" y="1912"/>
                </a:lnTo>
                <a:lnTo>
                  <a:pt x="4740" y="1912"/>
                </a:lnTo>
                <a:lnTo>
                  <a:pt x="4737" y="1910"/>
                </a:lnTo>
                <a:lnTo>
                  <a:pt x="4735" y="1910"/>
                </a:lnTo>
                <a:lnTo>
                  <a:pt x="4733" y="1910"/>
                </a:lnTo>
                <a:lnTo>
                  <a:pt x="4731" y="1910"/>
                </a:lnTo>
                <a:lnTo>
                  <a:pt x="4729" y="1908"/>
                </a:lnTo>
                <a:lnTo>
                  <a:pt x="4729" y="1906"/>
                </a:lnTo>
                <a:lnTo>
                  <a:pt x="4727" y="1904"/>
                </a:lnTo>
                <a:lnTo>
                  <a:pt x="4727" y="1902"/>
                </a:lnTo>
                <a:lnTo>
                  <a:pt x="4727" y="1900"/>
                </a:lnTo>
                <a:lnTo>
                  <a:pt x="4727" y="1900"/>
                </a:lnTo>
                <a:lnTo>
                  <a:pt x="4723" y="1895"/>
                </a:lnTo>
                <a:lnTo>
                  <a:pt x="4723" y="1895"/>
                </a:lnTo>
                <a:lnTo>
                  <a:pt x="4725" y="1891"/>
                </a:lnTo>
                <a:lnTo>
                  <a:pt x="4725" y="1887"/>
                </a:lnTo>
                <a:lnTo>
                  <a:pt x="4723" y="1883"/>
                </a:lnTo>
                <a:lnTo>
                  <a:pt x="4721" y="1879"/>
                </a:lnTo>
                <a:lnTo>
                  <a:pt x="4721" y="1877"/>
                </a:lnTo>
                <a:lnTo>
                  <a:pt x="4721" y="1877"/>
                </a:lnTo>
                <a:lnTo>
                  <a:pt x="4719" y="1877"/>
                </a:lnTo>
                <a:lnTo>
                  <a:pt x="4719" y="1874"/>
                </a:lnTo>
                <a:lnTo>
                  <a:pt x="4717" y="1872"/>
                </a:lnTo>
                <a:lnTo>
                  <a:pt x="4714" y="1870"/>
                </a:lnTo>
                <a:lnTo>
                  <a:pt x="4714" y="1868"/>
                </a:lnTo>
                <a:lnTo>
                  <a:pt x="4714" y="1868"/>
                </a:lnTo>
                <a:lnTo>
                  <a:pt x="4714" y="1866"/>
                </a:lnTo>
                <a:lnTo>
                  <a:pt x="4714" y="1864"/>
                </a:lnTo>
                <a:lnTo>
                  <a:pt x="4714" y="1862"/>
                </a:lnTo>
                <a:lnTo>
                  <a:pt x="4714" y="1858"/>
                </a:lnTo>
                <a:lnTo>
                  <a:pt x="4712" y="1856"/>
                </a:lnTo>
                <a:lnTo>
                  <a:pt x="4712" y="1853"/>
                </a:lnTo>
                <a:lnTo>
                  <a:pt x="4712" y="1851"/>
                </a:lnTo>
                <a:lnTo>
                  <a:pt x="4712" y="1849"/>
                </a:lnTo>
                <a:lnTo>
                  <a:pt x="4712" y="1849"/>
                </a:lnTo>
                <a:lnTo>
                  <a:pt x="4712" y="1847"/>
                </a:lnTo>
                <a:lnTo>
                  <a:pt x="4710" y="1845"/>
                </a:lnTo>
                <a:lnTo>
                  <a:pt x="4710" y="1845"/>
                </a:lnTo>
                <a:lnTo>
                  <a:pt x="4708" y="1843"/>
                </a:lnTo>
                <a:lnTo>
                  <a:pt x="4704" y="1841"/>
                </a:lnTo>
                <a:lnTo>
                  <a:pt x="4702" y="1839"/>
                </a:lnTo>
                <a:lnTo>
                  <a:pt x="4700" y="1837"/>
                </a:lnTo>
                <a:lnTo>
                  <a:pt x="4698" y="1837"/>
                </a:lnTo>
                <a:lnTo>
                  <a:pt x="4698" y="1839"/>
                </a:lnTo>
                <a:lnTo>
                  <a:pt x="4696" y="1839"/>
                </a:lnTo>
                <a:lnTo>
                  <a:pt x="4693" y="1841"/>
                </a:lnTo>
                <a:lnTo>
                  <a:pt x="4691" y="1839"/>
                </a:lnTo>
                <a:lnTo>
                  <a:pt x="4689" y="1839"/>
                </a:lnTo>
                <a:lnTo>
                  <a:pt x="4689" y="1837"/>
                </a:lnTo>
                <a:lnTo>
                  <a:pt x="4689" y="1832"/>
                </a:lnTo>
                <a:lnTo>
                  <a:pt x="4687" y="1830"/>
                </a:lnTo>
                <a:lnTo>
                  <a:pt x="4687" y="1830"/>
                </a:lnTo>
                <a:lnTo>
                  <a:pt x="4687" y="1826"/>
                </a:lnTo>
                <a:lnTo>
                  <a:pt x="4687" y="1824"/>
                </a:lnTo>
                <a:lnTo>
                  <a:pt x="4687" y="1820"/>
                </a:lnTo>
                <a:lnTo>
                  <a:pt x="4685" y="1816"/>
                </a:lnTo>
                <a:lnTo>
                  <a:pt x="4685" y="1816"/>
                </a:lnTo>
                <a:lnTo>
                  <a:pt x="4685" y="1814"/>
                </a:lnTo>
                <a:lnTo>
                  <a:pt x="4683" y="1812"/>
                </a:lnTo>
                <a:lnTo>
                  <a:pt x="4683" y="1809"/>
                </a:lnTo>
                <a:lnTo>
                  <a:pt x="4683" y="1809"/>
                </a:lnTo>
                <a:lnTo>
                  <a:pt x="4681" y="1809"/>
                </a:lnTo>
                <a:lnTo>
                  <a:pt x="4681" y="1807"/>
                </a:lnTo>
                <a:lnTo>
                  <a:pt x="4681" y="1807"/>
                </a:lnTo>
                <a:lnTo>
                  <a:pt x="4681" y="1805"/>
                </a:lnTo>
                <a:lnTo>
                  <a:pt x="4683" y="1803"/>
                </a:lnTo>
                <a:lnTo>
                  <a:pt x="4681" y="1803"/>
                </a:lnTo>
                <a:lnTo>
                  <a:pt x="4679" y="1803"/>
                </a:lnTo>
                <a:lnTo>
                  <a:pt x="4679" y="1803"/>
                </a:lnTo>
                <a:lnTo>
                  <a:pt x="4677" y="1801"/>
                </a:lnTo>
                <a:lnTo>
                  <a:pt x="4677" y="1799"/>
                </a:lnTo>
                <a:lnTo>
                  <a:pt x="4677" y="1797"/>
                </a:lnTo>
                <a:lnTo>
                  <a:pt x="4677" y="1795"/>
                </a:lnTo>
                <a:lnTo>
                  <a:pt x="4677" y="1793"/>
                </a:lnTo>
                <a:lnTo>
                  <a:pt x="4677" y="1791"/>
                </a:lnTo>
                <a:lnTo>
                  <a:pt x="4675" y="1791"/>
                </a:lnTo>
                <a:lnTo>
                  <a:pt x="4673" y="1788"/>
                </a:lnTo>
                <a:lnTo>
                  <a:pt x="4673" y="1786"/>
                </a:lnTo>
                <a:lnTo>
                  <a:pt x="4675" y="1786"/>
                </a:lnTo>
                <a:lnTo>
                  <a:pt x="4673" y="1786"/>
                </a:lnTo>
                <a:lnTo>
                  <a:pt x="4673" y="1786"/>
                </a:lnTo>
                <a:lnTo>
                  <a:pt x="4670" y="1786"/>
                </a:lnTo>
                <a:lnTo>
                  <a:pt x="4670" y="1788"/>
                </a:lnTo>
                <a:lnTo>
                  <a:pt x="4668" y="1788"/>
                </a:lnTo>
                <a:lnTo>
                  <a:pt x="4666" y="1793"/>
                </a:lnTo>
                <a:lnTo>
                  <a:pt x="4666" y="1799"/>
                </a:lnTo>
                <a:lnTo>
                  <a:pt x="4664" y="1803"/>
                </a:lnTo>
                <a:lnTo>
                  <a:pt x="4664" y="1803"/>
                </a:lnTo>
                <a:lnTo>
                  <a:pt x="4664" y="1805"/>
                </a:lnTo>
                <a:lnTo>
                  <a:pt x="4664" y="1805"/>
                </a:lnTo>
                <a:lnTo>
                  <a:pt x="4662" y="1803"/>
                </a:lnTo>
                <a:lnTo>
                  <a:pt x="4662" y="1805"/>
                </a:lnTo>
                <a:lnTo>
                  <a:pt x="4660" y="1809"/>
                </a:lnTo>
                <a:lnTo>
                  <a:pt x="4660" y="1812"/>
                </a:lnTo>
                <a:lnTo>
                  <a:pt x="4662" y="1812"/>
                </a:lnTo>
                <a:lnTo>
                  <a:pt x="4662" y="1812"/>
                </a:lnTo>
                <a:lnTo>
                  <a:pt x="4662" y="1814"/>
                </a:lnTo>
                <a:lnTo>
                  <a:pt x="4664" y="1814"/>
                </a:lnTo>
                <a:lnTo>
                  <a:pt x="4664" y="1814"/>
                </a:lnTo>
                <a:lnTo>
                  <a:pt x="4664" y="1816"/>
                </a:lnTo>
                <a:lnTo>
                  <a:pt x="4664" y="1816"/>
                </a:lnTo>
                <a:lnTo>
                  <a:pt x="4662" y="1816"/>
                </a:lnTo>
                <a:lnTo>
                  <a:pt x="4662" y="1816"/>
                </a:lnTo>
                <a:lnTo>
                  <a:pt x="4662" y="1816"/>
                </a:lnTo>
                <a:lnTo>
                  <a:pt x="4660" y="1818"/>
                </a:lnTo>
                <a:lnTo>
                  <a:pt x="4660" y="1822"/>
                </a:lnTo>
                <a:lnTo>
                  <a:pt x="4660" y="1824"/>
                </a:lnTo>
                <a:lnTo>
                  <a:pt x="4658" y="1826"/>
                </a:lnTo>
                <a:lnTo>
                  <a:pt x="4658" y="1830"/>
                </a:lnTo>
                <a:lnTo>
                  <a:pt x="4658" y="1832"/>
                </a:lnTo>
                <a:lnTo>
                  <a:pt x="4658" y="1835"/>
                </a:lnTo>
                <a:lnTo>
                  <a:pt x="4660" y="1835"/>
                </a:lnTo>
                <a:lnTo>
                  <a:pt x="4658" y="1839"/>
                </a:lnTo>
                <a:lnTo>
                  <a:pt x="4658" y="1841"/>
                </a:lnTo>
                <a:lnTo>
                  <a:pt x="4660" y="1845"/>
                </a:lnTo>
                <a:lnTo>
                  <a:pt x="4660" y="1849"/>
                </a:lnTo>
                <a:lnTo>
                  <a:pt x="4658" y="1851"/>
                </a:lnTo>
                <a:lnTo>
                  <a:pt x="4658" y="1858"/>
                </a:lnTo>
                <a:lnTo>
                  <a:pt x="4656" y="1862"/>
                </a:lnTo>
                <a:lnTo>
                  <a:pt x="4656" y="1864"/>
                </a:lnTo>
                <a:lnTo>
                  <a:pt x="4656" y="1866"/>
                </a:lnTo>
                <a:lnTo>
                  <a:pt x="4654" y="1870"/>
                </a:lnTo>
                <a:lnTo>
                  <a:pt x="4654" y="1872"/>
                </a:lnTo>
                <a:lnTo>
                  <a:pt x="4649" y="1879"/>
                </a:lnTo>
                <a:lnTo>
                  <a:pt x="4649" y="1881"/>
                </a:lnTo>
                <a:lnTo>
                  <a:pt x="4647" y="1883"/>
                </a:lnTo>
                <a:lnTo>
                  <a:pt x="4645" y="1885"/>
                </a:lnTo>
                <a:lnTo>
                  <a:pt x="4643" y="1887"/>
                </a:lnTo>
                <a:lnTo>
                  <a:pt x="4639" y="1887"/>
                </a:lnTo>
                <a:lnTo>
                  <a:pt x="4637" y="1887"/>
                </a:lnTo>
                <a:lnTo>
                  <a:pt x="4635" y="1887"/>
                </a:lnTo>
                <a:lnTo>
                  <a:pt x="4635" y="1887"/>
                </a:lnTo>
                <a:lnTo>
                  <a:pt x="4631" y="1885"/>
                </a:lnTo>
                <a:lnTo>
                  <a:pt x="4629" y="1883"/>
                </a:lnTo>
                <a:lnTo>
                  <a:pt x="4624" y="1883"/>
                </a:lnTo>
                <a:lnTo>
                  <a:pt x="4624" y="1881"/>
                </a:lnTo>
                <a:lnTo>
                  <a:pt x="4624" y="1879"/>
                </a:lnTo>
                <a:lnTo>
                  <a:pt x="4622" y="1879"/>
                </a:lnTo>
                <a:lnTo>
                  <a:pt x="4622" y="1877"/>
                </a:lnTo>
                <a:lnTo>
                  <a:pt x="4618" y="1874"/>
                </a:lnTo>
                <a:lnTo>
                  <a:pt x="4616" y="1874"/>
                </a:lnTo>
                <a:lnTo>
                  <a:pt x="4614" y="1874"/>
                </a:lnTo>
                <a:lnTo>
                  <a:pt x="4610" y="1872"/>
                </a:lnTo>
                <a:lnTo>
                  <a:pt x="4608" y="1872"/>
                </a:lnTo>
                <a:lnTo>
                  <a:pt x="4605" y="1870"/>
                </a:lnTo>
                <a:lnTo>
                  <a:pt x="4603" y="1866"/>
                </a:lnTo>
                <a:lnTo>
                  <a:pt x="4599" y="1866"/>
                </a:lnTo>
                <a:lnTo>
                  <a:pt x="4597" y="1864"/>
                </a:lnTo>
                <a:lnTo>
                  <a:pt x="4595" y="1862"/>
                </a:lnTo>
                <a:lnTo>
                  <a:pt x="4593" y="1862"/>
                </a:lnTo>
                <a:lnTo>
                  <a:pt x="4593" y="1862"/>
                </a:lnTo>
                <a:lnTo>
                  <a:pt x="4591" y="1862"/>
                </a:lnTo>
                <a:lnTo>
                  <a:pt x="4589" y="1862"/>
                </a:lnTo>
                <a:lnTo>
                  <a:pt x="4589" y="1860"/>
                </a:lnTo>
                <a:lnTo>
                  <a:pt x="4589" y="1860"/>
                </a:lnTo>
                <a:lnTo>
                  <a:pt x="4589" y="1860"/>
                </a:lnTo>
                <a:lnTo>
                  <a:pt x="4589" y="1858"/>
                </a:lnTo>
                <a:lnTo>
                  <a:pt x="4589" y="1858"/>
                </a:lnTo>
                <a:lnTo>
                  <a:pt x="4587" y="1858"/>
                </a:lnTo>
                <a:lnTo>
                  <a:pt x="4587" y="1858"/>
                </a:lnTo>
                <a:lnTo>
                  <a:pt x="4587" y="1858"/>
                </a:lnTo>
                <a:lnTo>
                  <a:pt x="4585" y="1858"/>
                </a:lnTo>
                <a:lnTo>
                  <a:pt x="4582" y="1856"/>
                </a:lnTo>
                <a:lnTo>
                  <a:pt x="4582" y="1856"/>
                </a:lnTo>
                <a:lnTo>
                  <a:pt x="4580" y="1853"/>
                </a:lnTo>
                <a:lnTo>
                  <a:pt x="4578" y="1851"/>
                </a:lnTo>
                <a:lnTo>
                  <a:pt x="4576" y="1851"/>
                </a:lnTo>
                <a:lnTo>
                  <a:pt x="4572" y="1847"/>
                </a:lnTo>
                <a:lnTo>
                  <a:pt x="4570" y="1847"/>
                </a:lnTo>
                <a:lnTo>
                  <a:pt x="4570" y="1845"/>
                </a:lnTo>
                <a:lnTo>
                  <a:pt x="4570" y="1845"/>
                </a:lnTo>
                <a:lnTo>
                  <a:pt x="4570" y="1843"/>
                </a:lnTo>
                <a:lnTo>
                  <a:pt x="4572" y="1843"/>
                </a:lnTo>
                <a:lnTo>
                  <a:pt x="4574" y="1837"/>
                </a:lnTo>
                <a:lnTo>
                  <a:pt x="4576" y="1837"/>
                </a:lnTo>
                <a:lnTo>
                  <a:pt x="4576" y="1837"/>
                </a:lnTo>
                <a:lnTo>
                  <a:pt x="4578" y="1832"/>
                </a:lnTo>
                <a:lnTo>
                  <a:pt x="4578" y="1830"/>
                </a:lnTo>
                <a:lnTo>
                  <a:pt x="4576" y="1828"/>
                </a:lnTo>
                <a:lnTo>
                  <a:pt x="4576" y="1824"/>
                </a:lnTo>
                <a:lnTo>
                  <a:pt x="4580" y="1822"/>
                </a:lnTo>
                <a:lnTo>
                  <a:pt x="4580" y="1822"/>
                </a:lnTo>
                <a:lnTo>
                  <a:pt x="4582" y="1820"/>
                </a:lnTo>
                <a:lnTo>
                  <a:pt x="4582" y="1822"/>
                </a:lnTo>
                <a:lnTo>
                  <a:pt x="4585" y="1822"/>
                </a:lnTo>
                <a:lnTo>
                  <a:pt x="4585" y="1822"/>
                </a:lnTo>
                <a:lnTo>
                  <a:pt x="4587" y="1818"/>
                </a:lnTo>
                <a:lnTo>
                  <a:pt x="4587" y="1818"/>
                </a:lnTo>
                <a:lnTo>
                  <a:pt x="4585" y="1816"/>
                </a:lnTo>
                <a:lnTo>
                  <a:pt x="4587" y="1816"/>
                </a:lnTo>
                <a:lnTo>
                  <a:pt x="4591" y="1809"/>
                </a:lnTo>
                <a:lnTo>
                  <a:pt x="4591" y="1807"/>
                </a:lnTo>
                <a:lnTo>
                  <a:pt x="4591" y="1807"/>
                </a:lnTo>
                <a:lnTo>
                  <a:pt x="4589" y="1807"/>
                </a:lnTo>
                <a:lnTo>
                  <a:pt x="4587" y="1805"/>
                </a:lnTo>
                <a:lnTo>
                  <a:pt x="4587" y="1803"/>
                </a:lnTo>
                <a:lnTo>
                  <a:pt x="4585" y="1803"/>
                </a:lnTo>
                <a:lnTo>
                  <a:pt x="4582" y="1805"/>
                </a:lnTo>
                <a:lnTo>
                  <a:pt x="4582" y="1807"/>
                </a:lnTo>
                <a:lnTo>
                  <a:pt x="4582" y="1807"/>
                </a:lnTo>
                <a:lnTo>
                  <a:pt x="4582" y="1809"/>
                </a:lnTo>
                <a:lnTo>
                  <a:pt x="4582" y="1812"/>
                </a:lnTo>
                <a:lnTo>
                  <a:pt x="4580" y="1812"/>
                </a:lnTo>
                <a:lnTo>
                  <a:pt x="4578" y="1809"/>
                </a:lnTo>
                <a:lnTo>
                  <a:pt x="4578" y="1809"/>
                </a:lnTo>
                <a:lnTo>
                  <a:pt x="4578" y="1807"/>
                </a:lnTo>
                <a:lnTo>
                  <a:pt x="4576" y="1807"/>
                </a:lnTo>
                <a:lnTo>
                  <a:pt x="4576" y="1807"/>
                </a:lnTo>
                <a:lnTo>
                  <a:pt x="4574" y="1807"/>
                </a:lnTo>
                <a:lnTo>
                  <a:pt x="4574" y="1807"/>
                </a:lnTo>
                <a:lnTo>
                  <a:pt x="4574" y="1807"/>
                </a:lnTo>
                <a:lnTo>
                  <a:pt x="4574" y="1807"/>
                </a:lnTo>
                <a:lnTo>
                  <a:pt x="4576" y="1805"/>
                </a:lnTo>
                <a:lnTo>
                  <a:pt x="4576" y="1803"/>
                </a:lnTo>
                <a:lnTo>
                  <a:pt x="4576" y="1803"/>
                </a:lnTo>
                <a:lnTo>
                  <a:pt x="4576" y="1803"/>
                </a:lnTo>
                <a:lnTo>
                  <a:pt x="4576" y="1803"/>
                </a:lnTo>
                <a:lnTo>
                  <a:pt x="4576" y="1801"/>
                </a:lnTo>
                <a:lnTo>
                  <a:pt x="4576" y="1801"/>
                </a:lnTo>
                <a:lnTo>
                  <a:pt x="4574" y="1803"/>
                </a:lnTo>
                <a:lnTo>
                  <a:pt x="4574" y="1803"/>
                </a:lnTo>
                <a:lnTo>
                  <a:pt x="4572" y="1805"/>
                </a:lnTo>
                <a:lnTo>
                  <a:pt x="4568" y="1805"/>
                </a:lnTo>
                <a:lnTo>
                  <a:pt x="4566" y="1807"/>
                </a:lnTo>
                <a:lnTo>
                  <a:pt x="4564" y="1807"/>
                </a:lnTo>
                <a:lnTo>
                  <a:pt x="4561" y="1805"/>
                </a:lnTo>
                <a:lnTo>
                  <a:pt x="4561" y="1805"/>
                </a:lnTo>
                <a:lnTo>
                  <a:pt x="4559" y="1803"/>
                </a:lnTo>
                <a:lnTo>
                  <a:pt x="4557" y="1805"/>
                </a:lnTo>
                <a:lnTo>
                  <a:pt x="4555" y="1805"/>
                </a:lnTo>
                <a:lnTo>
                  <a:pt x="4553" y="1805"/>
                </a:lnTo>
                <a:lnTo>
                  <a:pt x="4553" y="1805"/>
                </a:lnTo>
                <a:lnTo>
                  <a:pt x="4551" y="1803"/>
                </a:lnTo>
                <a:lnTo>
                  <a:pt x="4547" y="1801"/>
                </a:lnTo>
                <a:lnTo>
                  <a:pt x="4545" y="1801"/>
                </a:lnTo>
                <a:lnTo>
                  <a:pt x="4543" y="1801"/>
                </a:lnTo>
                <a:lnTo>
                  <a:pt x="4541" y="1801"/>
                </a:lnTo>
                <a:lnTo>
                  <a:pt x="4541" y="1801"/>
                </a:lnTo>
                <a:lnTo>
                  <a:pt x="4536" y="1799"/>
                </a:lnTo>
                <a:lnTo>
                  <a:pt x="4536" y="1799"/>
                </a:lnTo>
                <a:lnTo>
                  <a:pt x="4534" y="1797"/>
                </a:lnTo>
                <a:lnTo>
                  <a:pt x="4534" y="1795"/>
                </a:lnTo>
                <a:lnTo>
                  <a:pt x="4532" y="1795"/>
                </a:lnTo>
                <a:lnTo>
                  <a:pt x="4530" y="1797"/>
                </a:lnTo>
                <a:lnTo>
                  <a:pt x="4530" y="1797"/>
                </a:lnTo>
                <a:lnTo>
                  <a:pt x="4528" y="1795"/>
                </a:lnTo>
                <a:lnTo>
                  <a:pt x="4526" y="1793"/>
                </a:lnTo>
                <a:lnTo>
                  <a:pt x="4524" y="1793"/>
                </a:lnTo>
                <a:lnTo>
                  <a:pt x="4524" y="1793"/>
                </a:lnTo>
                <a:lnTo>
                  <a:pt x="4524" y="1795"/>
                </a:lnTo>
                <a:lnTo>
                  <a:pt x="4522" y="1795"/>
                </a:lnTo>
                <a:lnTo>
                  <a:pt x="4522" y="1795"/>
                </a:lnTo>
                <a:lnTo>
                  <a:pt x="4520" y="1793"/>
                </a:lnTo>
                <a:lnTo>
                  <a:pt x="4520" y="1793"/>
                </a:lnTo>
                <a:lnTo>
                  <a:pt x="4517" y="1793"/>
                </a:lnTo>
                <a:lnTo>
                  <a:pt x="4517" y="1795"/>
                </a:lnTo>
                <a:lnTo>
                  <a:pt x="4520" y="1795"/>
                </a:lnTo>
                <a:lnTo>
                  <a:pt x="4522" y="1797"/>
                </a:lnTo>
                <a:lnTo>
                  <a:pt x="4522" y="1797"/>
                </a:lnTo>
                <a:lnTo>
                  <a:pt x="4524" y="1797"/>
                </a:lnTo>
                <a:lnTo>
                  <a:pt x="4528" y="1797"/>
                </a:lnTo>
                <a:lnTo>
                  <a:pt x="4530" y="1799"/>
                </a:lnTo>
                <a:lnTo>
                  <a:pt x="4530" y="1801"/>
                </a:lnTo>
                <a:lnTo>
                  <a:pt x="4530" y="1801"/>
                </a:lnTo>
                <a:lnTo>
                  <a:pt x="4530" y="1803"/>
                </a:lnTo>
                <a:lnTo>
                  <a:pt x="4530" y="1805"/>
                </a:lnTo>
                <a:lnTo>
                  <a:pt x="4530" y="1805"/>
                </a:lnTo>
                <a:lnTo>
                  <a:pt x="4530" y="1805"/>
                </a:lnTo>
                <a:lnTo>
                  <a:pt x="4528" y="1805"/>
                </a:lnTo>
                <a:lnTo>
                  <a:pt x="4528" y="1805"/>
                </a:lnTo>
                <a:lnTo>
                  <a:pt x="4526" y="1807"/>
                </a:lnTo>
                <a:lnTo>
                  <a:pt x="4526" y="1809"/>
                </a:lnTo>
                <a:lnTo>
                  <a:pt x="4526" y="1807"/>
                </a:lnTo>
                <a:lnTo>
                  <a:pt x="4524" y="1807"/>
                </a:lnTo>
                <a:lnTo>
                  <a:pt x="4522" y="1807"/>
                </a:lnTo>
                <a:lnTo>
                  <a:pt x="4522" y="1807"/>
                </a:lnTo>
                <a:lnTo>
                  <a:pt x="4520" y="1807"/>
                </a:lnTo>
                <a:lnTo>
                  <a:pt x="4517" y="1807"/>
                </a:lnTo>
                <a:lnTo>
                  <a:pt x="4515" y="1807"/>
                </a:lnTo>
                <a:lnTo>
                  <a:pt x="4511" y="1807"/>
                </a:lnTo>
                <a:lnTo>
                  <a:pt x="4511" y="1807"/>
                </a:lnTo>
                <a:lnTo>
                  <a:pt x="4509" y="1805"/>
                </a:lnTo>
                <a:lnTo>
                  <a:pt x="4509" y="1805"/>
                </a:lnTo>
                <a:lnTo>
                  <a:pt x="4509" y="1805"/>
                </a:lnTo>
                <a:lnTo>
                  <a:pt x="4509" y="1807"/>
                </a:lnTo>
                <a:lnTo>
                  <a:pt x="4507" y="1807"/>
                </a:lnTo>
                <a:lnTo>
                  <a:pt x="4505" y="1807"/>
                </a:lnTo>
                <a:lnTo>
                  <a:pt x="4507" y="1807"/>
                </a:lnTo>
                <a:lnTo>
                  <a:pt x="4505" y="1809"/>
                </a:lnTo>
                <a:lnTo>
                  <a:pt x="4505" y="1809"/>
                </a:lnTo>
                <a:lnTo>
                  <a:pt x="4503" y="1809"/>
                </a:lnTo>
                <a:lnTo>
                  <a:pt x="4503" y="1812"/>
                </a:lnTo>
                <a:lnTo>
                  <a:pt x="4505" y="1812"/>
                </a:lnTo>
                <a:lnTo>
                  <a:pt x="4503" y="1812"/>
                </a:lnTo>
                <a:lnTo>
                  <a:pt x="4503" y="1812"/>
                </a:lnTo>
                <a:lnTo>
                  <a:pt x="4501" y="1809"/>
                </a:lnTo>
                <a:lnTo>
                  <a:pt x="4501" y="1809"/>
                </a:lnTo>
                <a:lnTo>
                  <a:pt x="4501" y="1812"/>
                </a:lnTo>
                <a:lnTo>
                  <a:pt x="4501" y="1812"/>
                </a:lnTo>
                <a:lnTo>
                  <a:pt x="4501" y="1814"/>
                </a:lnTo>
                <a:lnTo>
                  <a:pt x="4499" y="1814"/>
                </a:lnTo>
                <a:lnTo>
                  <a:pt x="4499" y="1814"/>
                </a:lnTo>
                <a:lnTo>
                  <a:pt x="4497" y="1814"/>
                </a:lnTo>
                <a:lnTo>
                  <a:pt x="4497" y="1818"/>
                </a:lnTo>
                <a:lnTo>
                  <a:pt x="4494" y="1818"/>
                </a:lnTo>
                <a:lnTo>
                  <a:pt x="4492" y="1820"/>
                </a:lnTo>
                <a:lnTo>
                  <a:pt x="4492" y="1820"/>
                </a:lnTo>
                <a:lnTo>
                  <a:pt x="4494" y="1824"/>
                </a:lnTo>
                <a:lnTo>
                  <a:pt x="4494" y="1824"/>
                </a:lnTo>
                <a:lnTo>
                  <a:pt x="4492" y="1826"/>
                </a:lnTo>
                <a:lnTo>
                  <a:pt x="4492" y="1826"/>
                </a:lnTo>
                <a:lnTo>
                  <a:pt x="4490" y="1826"/>
                </a:lnTo>
                <a:lnTo>
                  <a:pt x="4488" y="1826"/>
                </a:lnTo>
                <a:lnTo>
                  <a:pt x="4488" y="1828"/>
                </a:lnTo>
                <a:lnTo>
                  <a:pt x="4488" y="1828"/>
                </a:lnTo>
                <a:lnTo>
                  <a:pt x="4488" y="1830"/>
                </a:lnTo>
                <a:lnTo>
                  <a:pt x="4486" y="1832"/>
                </a:lnTo>
                <a:lnTo>
                  <a:pt x="4486" y="1832"/>
                </a:lnTo>
                <a:lnTo>
                  <a:pt x="4486" y="1835"/>
                </a:lnTo>
                <a:lnTo>
                  <a:pt x="4484" y="1837"/>
                </a:lnTo>
                <a:lnTo>
                  <a:pt x="4482" y="1839"/>
                </a:lnTo>
                <a:lnTo>
                  <a:pt x="4484" y="1841"/>
                </a:lnTo>
                <a:lnTo>
                  <a:pt x="4486" y="1841"/>
                </a:lnTo>
                <a:lnTo>
                  <a:pt x="4486" y="1841"/>
                </a:lnTo>
                <a:lnTo>
                  <a:pt x="4486" y="1841"/>
                </a:lnTo>
                <a:lnTo>
                  <a:pt x="4486" y="1843"/>
                </a:lnTo>
                <a:lnTo>
                  <a:pt x="4486" y="1843"/>
                </a:lnTo>
                <a:lnTo>
                  <a:pt x="4488" y="1845"/>
                </a:lnTo>
                <a:lnTo>
                  <a:pt x="4488" y="1845"/>
                </a:lnTo>
                <a:lnTo>
                  <a:pt x="4488" y="1845"/>
                </a:lnTo>
                <a:lnTo>
                  <a:pt x="4488" y="1845"/>
                </a:lnTo>
                <a:lnTo>
                  <a:pt x="4486" y="1845"/>
                </a:lnTo>
                <a:lnTo>
                  <a:pt x="4486" y="1847"/>
                </a:lnTo>
                <a:lnTo>
                  <a:pt x="4486" y="1849"/>
                </a:lnTo>
                <a:lnTo>
                  <a:pt x="4486" y="1849"/>
                </a:lnTo>
                <a:lnTo>
                  <a:pt x="4486" y="1849"/>
                </a:lnTo>
                <a:lnTo>
                  <a:pt x="4486" y="1849"/>
                </a:lnTo>
                <a:lnTo>
                  <a:pt x="4484" y="1849"/>
                </a:lnTo>
                <a:lnTo>
                  <a:pt x="4484" y="1847"/>
                </a:lnTo>
                <a:lnTo>
                  <a:pt x="4482" y="1847"/>
                </a:lnTo>
                <a:lnTo>
                  <a:pt x="4480" y="1847"/>
                </a:lnTo>
                <a:lnTo>
                  <a:pt x="4480" y="1847"/>
                </a:lnTo>
                <a:lnTo>
                  <a:pt x="4480" y="1849"/>
                </a:lnTo>
                <a:lnTo>
                  <a:pt x="4480" y="1851"/>
                </a:lnTo>
                <a:lnTo>
                  <a:pt x="4480" y="1849"/>
                </a:lnTo>
                <a:lnTo>
                  <a:pt x="4480" y="1847"/>
                </a:lnTo>
                <a:lnTo>
                  <a:pt x="4478" y="1847"/>
                </a:lnTo>
                <a:lnTo>
                  <a:pt x="4471" y="1845"/>
                </a:lnTo>
                <a:lnTo>
                  <a:pt x="4471" y="1845"/>
                </a:lnTo>
                <a:lnTo>
                  <a:pt x="4469" y="1845"/>
                </a:lnTo>
                <a:lnTo>
                  <a:pt x="4467" y="1845"/>
                </a:lnTo>
                <a:lnTo>
                  <a:pt x="4467" y="1847"/>
                </a:lnTo>
                <a:lnTo>
                  <a:pt x="4467" y="1847"/>
                </a:lnTo>
                <a:lnTo>
                  <a:pt x="4467" y="1847"/>
                </a:lnTo>
                <a:lnTo>
                  <a:pt x="4465" y="1847"/>
                </a:lnTo>
                <a:lnTo>
                  <a:pt x="4465" y="1849"/>
                </a:lnTo>
                <a:lnTo>
                  <a:pt x="4465" y="1849"/>
                </a:lnTo>
                <a:lnTo>
                  <a:pt x="4465" y="1851"/>
                </a:lnTo>
                <a:lnTo>
                  <a:pt x="4465" y="1851"/>
                </a:lnTo>
                <a:lnTo>
                  <a:pt x="4465" y="1853"/>
                </a:lnTo>
                <a:lnTo>
                  <a:pt x="4465" y="1851"/>
                </a:lnTo>
                <a:lnTo>
                  <a:pt x="4465" y="1851"/>
                </a:lnTo>
                <a:lnTo>
                  <a:pt x="4463" y="1853"/>
                </a:lnTo>
                <a:lnTo>
                  <a:pt x="4463" y="1853"/>
                </a:lnTo>
                <a:lnTo>
                  <a:pt x="4463" y="1849"/>
                </a:lnTo>
                <a:lnTo>
                  <a:pt x="4463" y="1847"/>
                </a:lnTo>
                <a:lnTo>
                  <a:pt x="4465" y="1845"/>
                </a:lnTo>
                <a:lnTo>
                  <a:pt x="4465" y="1845"/>
                </a:lnTo>
                <a:lnTo>
                  <a:pt x="4465" y="1843"/>
                </a:lnTo>
                <a:lnTo>
                  <a:pt x="4461" y="1841"/>
                </a:lnTo>
                <a:lnTo>
                  <a:pt x="4459" y="1839"/>
                </a:lnTo>
                <a:lnTo>
                  <a:pt x="4457" y="1837"/>
                </a:lnTo>
                <a:lnTo>
                  <a:pt x="4455" y="1835"/>
                </a:lnTo>
                <a:lnTo>
                  <a:pt x="4455" y="1835"/>
                </a:lnTo>
                <a:lnTo>
                  <a:pt x="4453" y="1832"/>
                </a:lnTo>
                <a:lnTo>
                  <a:pt x="4448" y="1832"/>
                </a:lnTo>
                <a:lnTo>
                  <a:pt x="4448" y="1830"/>
                </a:lnTo>
                <a:lnTo>
                  <a:pt x="4446" y="1830"/>
                </a:lnTo>
                <a:lnTo>
                  <a:pt x="4444" y="1830"/>
                </a:lnTo>
                <a:lnTo>
                  <a:pt x="4444" y="1832"/>
                </a:lnTo>
                <a:lnTo>
                  <a:pt x="4444" y="1832"/>
                </a:lnTo>
                <a:lnTo>
                  <a:pt x="4442" y="1835"/>
                </a:lnTo>
                <a:lnTo>
                  <a:pt x="4442" y="1837"/>
                </a:lnTo>
                <a:lnTo>
                  <a:pt x="4440" y="1835"/>
                </a:lnTo>
                <a:lnTo>
                  <a:pt x="4440" y="1835"/>
                </a:lnTo>
                <a:lnTo>
                  <a:pt x="4438" y="1835"/>
                </a:lnTo>
                <a:lnTo>
                  <a:pt x="4438" y="1835"/>
                </a:lnTo>
                <a:lnTo>
                  <a:pt x="4438" y="1837"/>
                </a:lnTo>
                <a:lnTo>
                  <a:pt x="4436" y="1835"/>
                </a:lnTo>
                <a:lnTo>
                  <a:pt x="4436" y="1832"/>
                </a:lnTo>
                <a:lnTo>
                  <a:pt x="4436" y="1832"/>
                </a:lnTo>
                <a:lnTo>
                  <a:pt x="4434" y="1832"/>
                </a:lnTo>
                <a:lnTo>
                  <a:pt x="4434" y="1835"/>
                </a:lnTo>
                <a:lnTo>
                  <a:pt x="4434" y="1835"/>
                </a:lnTo>
                <a:lnTo>
                  <a:pt x="4434" y="1837"/>
                </a:lnTo>
                <a:lnTo>
                  <a:pt x="4434" y="1837"/>
                </a:lnTo>
                <a:lnTo>
                  <a:pt x="4434" y="1837"/>
                </a:lnTo>
                <a:lnTo>
                  <a:pt x="4434" y="1839"/>
                </a:lnTo>
                <a:lnTo>
                  <a:pt x="4434" y="1841"/>
                </a:lnTo>
                <a:lnTo>
                  <a:pt x="4432" y="1841"/>
                </a:lnTo>
                <a:lnTo>
                  <a:pt x="4432" y="1843"/>
                </a:lnTo>
                <a:lnTo>
                  <a:pt x="4432" y="1843"/>
                </a:lnTo>
                <a:lnTo>
                  <a:pt x="4432" y="1841"/>
                </a:lnTo>
                <a:lnTo>
                  <a:pt x="4429" y="1841"/>
                </a:lnTo>
                <a:lnTo>
                  <a:pt x="4429" y="1841"/>
                </a:lnTo>
                <a:lnTo>
                  <a:pt x="4429" y="1841"/>
                </a:lnTo>
                <a:lnTo>
                  <a:pt x="4429" y="1841"/>
                </a:lnTo>
                <a:lnTo>
                  <a:pt x="4427" y="1841"/>
                </a:lnTo>
                <a:lnTo>
                  <a:pt x="4429" y="1841"/>
                </a:lnTo>
                <a:lnTo>
                  <a:pt x="4429" y="1839"/>
                </a:lnTo>
                <a:lnTo>
                  <a:pt x="4429" y="1837"/>
                </a:lnTo>
                <a:lnTo>
                  <a:pt x="4427" y="1837"/>
                </a:lnTo>
                <a:lnTo>
                  <a:pt x="4427" y="1837"/>
                </a:lnTo>
                <a:lnTo>
                  <a:pt x="4427" y="1839"/>
                </a:lnTo>
                <a:lnTo>
                  <a:pt x="4427" y="1841"/>
                </a:lnTo>
                <a:lnTo>
                  <a:pt x="4425" y="1841"/>
                </a:lnTo>
                <a:lnTo>
                  <a:pt x="4425" y="1841"/>
                </a:lnTo>
                <a:lnTo>
                  <a:pt x="4423" y="1841"/>
                </a:lnTo>
                <a:lnTo>
                  <a:pt x="4423" y="1843"/>
                </a:lnTo>
                <a:lnTo>
                  <a:pt x="4423" y="1843"/>
                </a:lnTo>
                <a:lnTo>
                  <a:pt x="4421" y="1843"/>
                </a:lnTo>
                <a:lnTo>
                  <a:pt x="4421" y="1845"/>
                </a:lnTo>
                <a:lnTo>
                  <a:pt x="4421" y="1847"/>
                </a:lnTo>
                <a:lnTo>
                  <a:pt x="4421" y="1847"/>
                </a:lnTo>
                <a:lnTo>
                  <a:pt x="4423" y="1849"/>
                </a:lnTo>
                <a:lnTo>
                  <a:pt x="4423" y="1849"/>
                </a:lnTo>
                <a:lnTo>
                  <a:pt x="4423" y="1849"/>
                </a:lnTo>
                <a:lnTo>
                  <a:pt x="4423" y="1849"/>
                </a:lnTo>
                <a:lnTo>
                  <a:pt x="4421" y="1849"/>
                </a:lnTo>
                <a:lnTo>
                  <a:pt x="4419" y="1849"/>
                </a:lnTo>
                <a:lnTo>
                  <a:pt x="4419" y="1847"/>
                </a:lnTo>
                <a:lnTo>
                  <a:pt x="4419" y="1849"/>
                </a:lnTo>
                <a:lnTo>
                  <a:pt x="4419" y="1849"/>
                </a:lnTo>
                <a:lnTo>
                  <a:pt x="4419" y="1849"/>
                </a:lnTo>
                <a:lnTo>
                  <a:pt x="4417" y="1849"/>
                </a:lnTo>
                <a:lnTo>
                  <a:pt x="4417" y="1851"/>
                </a:lnTo>
                <a:lnTo>
                  <a:pt x="4417" y="1851"/>
                </a:lnTo>
                <a:lnTo>
                  <a:pt x="4417" y="1851"/>
                </a:lnTo>
                <a:lnTo>
                  <a:pt x="4417" y="1853"/>
                </a:lnTo>
                <a:lnTo>
                  <a:pt x="4419" y="1853"/>
                </a:lnTo>
                <a:lnTo>
                  <a:pt x="4419" y="1853"/>
                </a:lnTo>
                <a:lnTo>
                  <a:pt x="4419" y="1853"/>
                </a:lnTo>
                <a:lnTo>
                  <a:pt x="4419" y="1856"/>
                </a:lnTo>
                <a:lnTo>
                  <a:pt x="4419" y="1856"/>
                </a:lnTo>
                <a:lnTo>
                  <a:pt x="4419" y="1853"/>
                </a:lnTo>
                <a:lnTo>
                  <a:pt x="4415" y="1851"/>
                </a:lnTo>
                <a:lnTo>
                  <a:pt x="4415" y="1851"/>
                </a:lnTo>
                <a:lnTo>
                  <a:pt x="4415" y="1853"/>
                </a:lnTo>
                <a:lnTo>
                  <a:pt x="4415" y="1853"/>
                </a:lnTo>
                <a:lnTo>
                  <a:pt x="4413" y="1853"/>
                </a:lnTo>
                <a:lnTo>
                  <a:pt x="4413" y="1856"/>
                </a:lnTo>
                <a:lnTo>
                  <a:pt x="4411" y="1856"/>
                </a:lnTo>
                <a:lnTo>
                  <a:pt x="4411" y="1856"/>
                </a:lnTo>
                <a:lnTo>
                  <a:pt x="4411" y="1858"/>
                </a:lnTo>
                <a:lnTo>
                  <a:pt x="4411" y="1860"/>
                </a:lnTo>
                <a:lnTo>
                  <a:pt x="4411" y="1860"/>
                </a:lnTo>
                <a:lnTo>
                  <a:pt x="4411" y="1862"/>
                </a:lnTo>
                <a:lnTo>
                  <a:pt x="4413" y="1860"/>
                </a:lnTo>
                <a:lnTo>
                  <a:pt x="4413" y="1860"/>
                </a:lnTo>
                <a:lnTo>
                  <a:pt x="4413" y="1862"/>
                </a:lnTo>
                <a:lnTo>
                  <a:pt x="4413" y="1862"/>
                </a:lnTo>
                <a:lnTo>
                  <a:pt x="4413" y="1864"/>
                </a:lnTo>
                <a:lnTo>
                  <a:pt x="4413" y="1864"/>
                </a:lnTo>
                <a:lnTo>
                  <a:pt x="4411" y="1864"/>
                </a:lnTo>
                <a:lnTo>
                  <a:pt x="4411" y="1864"/>
                </a:lnTo>
                <a:lnTo>
                  <a:pt x="4411" y="1864"/>
                </a:lnTo>
                <a:lnTo>
                  <a:pt x="4411" y="1866"/>
                </a:lnTo>
                <a:lnTo>
                  <a:pt x="4411" y="1868"/>
                </a:lnTo>
                <a:lnTo>
                  <a:pt x="4411" y="1868"/>
                </a:lnTo>
                <a:lnTo>
                  <a:pt x="4413" y="1868"/>
                </a:lnTo>
                <a:lnTo>
                  <a:pt x="4415" y="1868"/>
                </a:lnTo>
                <a:lnTo>
                  <a:pt x="4415" y="1868"/>
                </a:lnTo>
                <a:lnTo>
                  <a:pt x="4415" y="1868"/>
                </a:lnTo>
                <a:lnTo>
                  <a:pt x="4415" y="1868"/>
                </a:lnTo>
                <a:lnTo>
                  <a:pt x="4413" y="1868"/>
                </a:lnTo>
                <a:lnTo>
                  <a:pt x="4411" y="1868"/>
                </a:lnTo>
                <a:lnTo>
                  <a:pt x="4409" y="1868"/>
                </a:lnTo>
                <a:lnTo>
                  <a:pt x="4406" y="1868"/>
                </a:lnTo>
                <a:lnTo>
                  <a:pt x="4406" y="1866"/>
                </a:lnTo>
                <a:lnTo>
                  <a:pt x="4404" y="1866"/>
                </a:lnTo>
                <a:lnTo>
                  <a:pt x="4404" y="1866"/>
                </a:lnTo>
                <a:lnTo>
                  <a:pt x="4402" y="1868"/>
                </a:lnTo>
                <a:lnTo>
                  <a:pt x="4402" y="1868"/>
                </a:lnTo>
                <a:lnTo>
                  <a:pt x="4400" y="1866"/>
                </a:lnTo>
                <a:lnTo>
                  <a:pt x="4398" y="1866"/>
                </a:lnTo>
                <a:lnTo>
                  <a:pt x="4398" y="1866"/>
                </a:lnTo>
                <a:lnTo>
                  <a:pt x="4398" y="1868"/>
                </a:lnTo>
                <a:lnTo>
                  <a:pt x="4398" y="1868"/>
                </a:lnTo>
                <a:lnTo>
                  <a:pt x="4398" y="1870"/>
                </a:lnTo>
                <a:lnTo>
                  <a:pt x="4398" y="1870"/>
                </a:lnTo>
                <a:lnTo>
                  <a:pt x="4396" y="1870"/>
                </a:lnTo>
                <a:lnTo>
                  <a:pt x="4398" y="1870"/>
                </a:lnTo>
                <a:lnTo>
                  <a:pt x="4398" y="1872"/>
                </a:lnTo>
                <a:lnTo>
                  <a:pt x="4400" y="1874"/>
                </a:lnTo>
                <a:lnTo>
                  <a:pt x="4400" y="1874"/>
                </a:lnTo>
                <a:lnTo>
                  <a:pt x="4400" y="1877"/>
                </a:lnTo>
                <a:lnTo>
                  <a:pt x="4402" y="1877"/>
                </a:lnTo>
                <a:lnTo>
                  <a:pt x="4402" y="1877"/>
                </a:lnTo>
                <a:lnTo>
                  <a:pt x="4402" y="1877"/>
                </a:lnTo>
                <a:lnTo>
                  <a:pt x="4402" y="1879"/>
                </a:lnTo>
                <a:lnTo>
                  <a:pt x="4402" y="1879"/>
                </a:lnTo>
                <a:lnTo>
                  <a:pt x="4400" y="1879"/>
                </a:lnTo>
                <a:lnTo>
                  <a:pt x="4400" y="1879"/>
                </a:lnTo>
                <a:lnTo>
                  <a:pt x="4398" y="1879"/>
                </a:lnTo>
                <a:lnTo>
                  <a:pt x="4398" y="1879"/>
                </a:lnTo>
                <a:lnTo>
                  <a:pt x="4398" y="1879"/>
                </a:lnTo>
                <a:lnTo>
                  <a:pt x="4398" y="1881"/>
                </a:lnTo>
                <a:lnTo>
                  <a:pt x="4398" y="1883"/>
                </a:lnTo>
                <a:lnTo>
                  <a:pt x="4398" y="1885"/>
                </a:lnTo>
                <a:lnTo>
                  <a:pt x="4398" y="1885"/>
                </a:lnTo>
                <a:lnTo>
                  <a:pt x="4398" y="1885"/>
                </a:lnTo>
                <a:lnTo>
                  <a:pt x="4396" y="1883"/>
                </a:lnTo>
                <a:lnTo>
                  <a:pt x="4396" y="1883"/>
                </a:lnTo>
                <a:lnTo>
                  <a:pt x="4394" y="1879"/>
                </a:lnTo>
                <a:lnTo>
                  <a:pt x="4392" y="1877"/>
                </a:lnTo>
                <a:lnTo>
                  <a:pt x="4390" y="1872"/>
                </a:lnTo>
                <a:lnTo>
                  <a:pt x="4390" y="1870"/>
                </a:lnTo>
                <a:lnTo>
                  <a:pt x="4388" y="1868"/>
                </a:lnTo>
                <a:lnTo>
                  <a:pt x="4388" y="1870"/>
                </a:lnTo>
                <a:lnTo>
                  <a:pt x="4385" y="1872"/>
                </a:lnTo>
                <a:lnTo>
                  <a:pt x="4385" y="1874"/>
                </a:lnTo>
                <a:lnTo>
                  <a:pt x="4383" y="1877"/>
                </a:lnTo>
                <a:lnTo>
                  <a:pt x="4383" y="1877"/>
                </a:lnTo>
                <a:lnTo>
                  <a:pt x="4381" y="1877"/>
                </a:lnTo>
                <a:lnTo>
                  <a:pt x="4379" y="1879"/>
                </a:lnTo>
                <a:lnTo>
                  <a:pt x="4379" y="1879"/>
                </a:lnTo>
                <a:lnTo>
                  <a:pt x="4377" y="1883"/>
                </a:lnTo>
                <a:lnTo>
                  <a:pt x="4377" y="1883"/>
                </a:lnTo>
                <a:lnTo>
                  <a:pt x="4377" y="1885"/>
                </a:lnTo>
                <a:lnTo>
                  <a:pt x="4377" y="1889"/>
                </a:lnTo>
                <a:lnTo>
                  <a:pt x="4379" y="1891"/>
                </a:lnTo>
                <a:lnTo>
                  <a:pt x="4379" y="1891"/>
                </a:lnTo>
                <a:lnTo>
                  <a:pt x="4381" y="1893"/>
                </a:lnTo>
                <a:lnTo>
                  <a:pt x="4379" y="1893"/>
                </a:lnTo>
                <a:lnTo>
                  <a:pt x="4379" y="1895"/>
                </a:lnTo>
                <a:lnTo>
                  <a:pt x="4375" y="1897"/>
                </a:lnTo>
                <a:lnTo>
                  <a:pt x="4373" y="1900"/>
                </a:lnTo>
                <a:lnTo>
                  <a:pt x="4373" y="1900"/>
                </a:lnTo>
                <a:lnTo>
                  <a:pt x="4371" y="1902"/>
                </a:lnTo>
                <a:lnTo>
                  <a:pt x="4371" y="1904"/>
                </a:lnTo>
                <a:lnTo>
                  <a:pt x="4369" y="1906"/>
                </a:lnTo>
                <a:lnTo>
                  <a:pt x="4369" y="1908"/>
                </a:lnTo>
                <a:lnTo>
                  <a:pt x="4365" y="1912"/>
                </a:lnTo>
                <a:lnTo>
                  <a:pt x="4362" y="1914"/>
                </a:lnTo>
                <a:lnTo>
                  <a:pt x="4360" y="1916"/>
                </a:lnTo>
                <a:lnTo>
                  <a:pt x="4358" y="1916"/>
                </a:lnTo>
                <a:lnTo>
                  <a:pt x="4352" y="1921"/>
                </a:lnTo>
                <a:lnTo>
                  <a:pt x="4350" y="1921"/>
                </a:lnTo>
                <a:lnTo>
                  <a:pt x="4344" y="1921"/>
                </a:lnTo>
                <a:lnTo>
                  <a:pt x="4339" y="1923"/>
                </a:lnTo>
                <a:lnTo>
                  <a:pt x="4337" y="1923"/>
                </a:lnTo>
                <a:lnTo>
                  <a:pt x="4333" y="1923"/>
                </a:lnTo>
                <a:lnTo>
                  <a:pt x="4329" y="1927"/>
                </a:lnTo>
                <a:lnTo>
                  <a:pt x="4325" y="1927"/>
                </a:lnTo>
                <a:lnTo>
                  <a:pt x="4321" y="1927"/>
                </a:lnTo>
                <a:lnTo>
                  <a:pt x="4318" y="1929"/>
                </a:lnTo>
                <a:lnTo>
                  <a:pt x="4314" y="1931"/>
                </a:lnTo>
                <a:lnTo>
                  <a:pt x="4312" y="1931"/>
                </a:lnTo>
                <a:lnTo>
                  <a:pt x="4308" y="1933"/>
                </a:lnTo>
                <a:lnTo>
                  <a:pt x="4308" y="1933"/>
                </a:lnTo>
                <a:lnTo>
                  <a:pt x="4304" y="1931"/>
                </a:lnTo>
                <a:lnTo>
                  <a:pt x="4302" y="1931"/>
                </a:lnTo>
                <a:lnTo>
                  <a:pt x="4300" y="1931"/>
                </a:lnTo>
                <a:lnTo>
                  <a:pt x="4297" y="1931"/>
                </a:lnTo>
                <a:lnTo>
                  <a:pt x="4297" y="1933"/>
                </a:lnTo>
                <a:lnTo>
                  <a:pt x="4289" y="1937"/>
                </a:lnTo>
                <a:lnTo>
                  <a:pt x="4287" y="1939"/>
                </a:lnTo>
                <a:lnTo>
                  <a:pt x="4285" y="1941"/>
                </a:lnTo>
                <a:lnTo>
                  <a:pt x="4283" y="1941"/>
                </a:lnTo>
                <a:lnTo>
                  <a:pt x="4281" y="1944"/>
                </a:lnTo>
                <a:lnTo>
                  <a:pt x="4277" y="1946"/>
                </a:lnTo>
                <a:lnTo>
                  <a:pt x="4272" y="1948"/>
                </a:lnTo>
                <a:lnTo>
                  <a:pt x="4270" y="1950"/>
                </a:lnTo>
                <a:lnTo>
                  <a:pt x="4268" y="1952"/>
                </a:lnTo>
                <a:lnTo>
                  <a:pt x="4266" y="1956"/>
                </a:lnTo>
                <a:lnTo>
                  <a:pt x="4264" y="1956"/>
                </a:lnTo>
                <a:lnTo>
                  <a:pt x="4264" y="1958"/>
                </a:lnTo>
                <a:lnTo>
                  <a:pt x="4262" y="1958"/>
                </a:lnTo>
                <a:lnTo>
                  <a:pt x="4262" y="1958"/>
                </a:lnTo>
                <a:lnTo>
                  <a:pt x="4262" y="1956"/>
                </a:lnTo>
                <a:lnTo>
                  <a:pt x="4260" y="1954"/>
                </a:lnTo>
                <a:lnTo>
                  <a:pt x="4262" y="1950"/>
                </a:lnTo>
                <a:lnTo>
                  <a:pt x="4262" y="1950"/>
                </a:lnTo>
                <a:lnTo>
                  <a:pt x="4260" y="1950"/>
                </a:lnTo>
                <a:lnTo>
                  <a:pt x="4258" y="1952"/>
                </a:lnTo>
                <a:lnTo>
                  <a:pt x="4256" y="1956"/>
                </a:lnTo>
                <a:lnTo>
                  <a:pt x="4256" y="1962"/>
                </a:lnTo>
                <a:lnTo>
                  <a:pt x="4256" y="1965"/>
                </a:lnTo>
                <a:lnTo>
                  <a:pt x="4256" y="1967"/>
                </a:lnTo>
                <a:lnTo>
                  <a:pt x="4256" y="1967"/>
                </a:lnTo>
                <a:lnTo>
                  <a:pt x="4256" y="1971"/>
                </a:lnTo>
                <a:lnTo>
                  <a:pt x="4256" y="1971"/>
                </a:lnTo>
                <a:lnTo>
                  <a:pt x="4256" y="1973"/>
                </a:lnTo>
                <a:lnTo>
                  <a:pt x="4253" y="1979"/>
                </a:lnTo>
                <a:lnTo>
                  <a:pt x="4251" y="1981"/>
                </a:lnTo>
                <a:lnTo>
                  <a:pt x="4251" y="1983"/>
                </a:lnTo>
                <a:lnTo>
                  <a:pt x="4251" y="1986"/>
                </a:lnTo>
                <a:lnTo>
                  <a:pt x="4251" y="1990"/>
                </a:lnTo>
                <a:lnTo>
                  <a:pt x="4251" y="1992"/>
                </a:lnTo>
                <a:lnTo>
                  <a:pt x="4253" y="1992"/>
                </a:lnTo>
                <a:lnTo>
                  <a:pt x="4253" y="1998"/>
                </a:lnTo>
                <a:lnTo>
                  <a:pt x="4256" y="2000"/>
                </a:lnTo>
                <a:lnTo>
                  <a:pt x="4260" y="2006"/>
                </a:lnTo>
                <a:lnTo>
                  <a:pt x="4262" y="2011"/>
                </a:lnTo>
                <a:lnTo>
                  <a:pt x="4262" y="2013"/>
                </a:lnTo>
                <a:lnTo>
                  <a:pt x="4262" y="2015"/>
                </a:lnTo>
                <a:lnTo>
                  <a:pt x="4262" y="2017"/>
                </a:lnTo>
                <a:lnTo>
                  <a:pt x="4262" y="2017"/>
                </a:lnTo>
                <a:lnTo>
                  <a:pt x="4260" y="2019"/>
                </a:lnTo>
                <a:lnTo>
                  <a:pt x="4260" y="2017"/>
                </a:lnTo>
                <a:lnTo>
                  <a:pt x="4258" y="2017"/>
                </a:lnTo>
                <a:lnTo>
                  <a:pt x="4258" y="2013"/>
                </a:lnTo>
                <a:lnTo>
                  <a:pt x="4258" y="2013"/>
                </a:lnTo>
                <a:lnTo>
                  <a:pt x="4256" y="2015"/>
                </a:lnTo>
                <a:lnTo>
                  <a:pt x="4256" y="2015"/>
                </a:lnTo>
                <a:lnTo>
                  <a:pt x="4256" y="2015"/>
                </a:lnTo>
                <a:lnTo>
                  <a:pt x="4256" y="2015"/>
                </a:lnTo>
                <a:lnTo>
                  <a:pt x="4256" y="2013"/>
                </a:lnTo>
                <a:lnTo>
                  <a:pt x="4256" y="2013"/>
                </a:lnTo>
                <a:lnTo>
                  <a:pt x="4256" y="2011"/>
                </a:lnTo>
                <a:lnTo>
                  <a:pt x="4253" y="2009"/>
                </a:lnTo>
                <a:lnTo>
                  <a:pt x="4253" y="2006"/>
                </a:lnTo>
                <a:lnTo>
                  <a:pt x="4251" y="2006"/>
                </a:lnTo>
                <a:lnTo>
                  <a:pt x="4251" y="2006"/>
                </a:lnTo>
                <a:lnTo>
                  <a:pt x="4251" y="2009"/>
                </a:lnTo>
                <a:lnTo>
                  <a:pt x="4251" y="2011"/>
                </a:lnTo>
                <a:lnTo>
                  <a:pt x="4253" y="2015"/>
                </a:lnTo>
                <a:lnTo>
                  <a:pt x="4256" y="2017"/>
                </a:lnTo>
                <a:lnTo>
                  <a:pt x="4256" y="2017"/>
                </a:lnTo>
                <a:lnTo>
                  <a:pt x="4258" y="2017"/>
                </a:lnTo>
                <a:lnTo>
                  <a:pt x="4258" y="2021"/>
                </a:lnTo>
                <a:lnTo>
                  <a:pt x="4256" y="2021"/>
                </a:lnTo>
                <a:lnTo>
                  <a:pt x="4256" y="2021"/>
                </a:lnTo>
                <a:lnTo>
                  <a:pt x="4253" y="2021"/>
                </a:lnTo>
                <a:lnTo>
                  <a:pt x="4253" y="2019"/>
                </a:lnTo>
                <a:lnTo>
                  <a:pt x="4251" y="2015"/>
                </a:lnTo>
                <a:lnTo>
                  <a:pt x="4251" y="2015"/>
                </a:lnTo>
                <a:lnTo>
                  <a:pt x="4249" y="2015"/>
                </a:lnTo>
                <a:lnTo>
                  <a:pt x="4249" y="2015"/>
                </a:lnTo>
                <a:lnTo>
                  <a:pt x="4249" y="2017"/>
                </a:lnTo>
                <a:lnTo>
                  <a:pt x="4249" y="2017"/>
                </a:lnTo>
                <a:lnTo>
                  <a:pt x="4249" y="2017"/>
                </a:lnTo>
                <a:lnTo>
                  <a:pt x="4249" y="2015"/>
                </a:lnTo>
                <a:lnTo>
                  <a:pt x="4247" y="2015"/>
                </a:lnTo>
                <a:lnTo>
                  <a:pt x="4247" y="2015"/>
                </a:lnTo>
                <a:lnTo>
                  <a:pt x="4247" y="2017"/>
                </a:lnTo>
                <a:lnTo>
                  <a:pt x="4249" y="2019"/>
                </a:lnTo>
                <a:lnTo>
                  <a:pt x="4256" y="2025"/>
                </a:lnTo>
                <a:lnTo>
                  <a:pt x="4260" y="2034"/>
                </a:lnTo>
                <a:lnTo>
                  <a:pt x="4260" y="2036"/>
                </a:lnTo>
                <a:lnTo>
                  <a:pt x="4262" y="2044"/>
                </a:lnTo>
                <a:lnTo>
                  <a:pt x="4262" y="2044"/>
                </a:lnTo>
                <a:lnTo>
                  <a:pt x="4264" y="2048"/>
                </a:lnTo>
                <a:lnTo>
                  <a:pt x="4266" y="2053"/>
                </a:lnTo>
                <a:lnTo>
                  <a:pt x="4268" y="2055"/>
                </a:lnTo>
                <a:lnTo>
                  <a:pt x="4268" y="2055"/>
                </a:lnTo>
                <a:lnTo>
                  <a:pt x="4268" y="2057"/>
                </a:lnTo>
                <a:lnTo>
                  <a:pt x="4272" y="2061"/>
                </a:lnTo>
                <a:lnTo>
                  <a:pt x="4272" y="2065"/>
                </a:lnTo>
                <a:lnTo>
                  <a:pt x="4272" y="2067"/>
                </a:lnTo>
                <a:lnTo>
                  <a:pt x="4272" y="2071"/>
                </a:lnTo>
                <a:lnTo>
                  <a:pt x="4272" y="2076"/>
                </a:lnTo>
                <a:lnTo>
                  <a:pt x="4274" y="2078"/>
                </a:lnTo>
                <a:lnTo>
                  <a:pt x="4274" y="2084"/>
                </a:lnTo>
                <a:lnTo>
                  <a:pt x="4277" y="2088"/>
                </a:lnTo>
                <a:lnTo>
                  <a:pt x="4279" y="2090"/>
                </a:lnTo>
                <a:lnTo>
                  <a:pt x="4281" y="2095"/>
                </a:lnTo>
                <a:lnTo>
                  <a:pt x="4283" y="2101"/>
                </a:lnTo>
                <a:lnTo>
                  <a:pt x="4285" y="2105"/>
                </a:lnTo>
                <a:lnTo>
                  <a:pt x="4285" y="2113"/>
                </a:lnTo>
                <a:lnTo>
                  <a:pt x="4285" y="2115"/>
                </a:lnTo>
                <a:lnTo>
                  <a:pt x="4283" y="2115"/>
                </a:lnTo>
                <a:lnTo>
                  <a:pt x="4283" y="2118"/>
                </a:lnTo>
                <a:lnTo>
                  <a:pt x="4283" y="2122"/>
                </a:lnTo>
                <a:lnTo>
                  <a:pt x="4283" y="2126"/>
                </a:lnTo>
                <a:lnTo>
                  <a:pt x="4283" y="2128"/>
                </a:lnTo>
                <a:lnTo>
                  <a:pt x="4281" y="2130"/>
                </a:lnTo>
                <a:lnTo>
                  <a:pt x="4279" y="2132"/>
                </a:lnTo>
                <a:lnTo>
                  <a:pt x="4277" y="2132"/>
                </a:lnTo>
                <a:lnTo>
                  <a:pt x="4274" y="2132"/>
                </a:lnTo>
                <a:lnTo>
                  <a:pt x="4274" y="2130"/>
                </a:lnTo>
                <a:lnTo>
                  <a:pt x="4274" y="2136"/>
                </a:lnTo>
                <a:lnTo>
                  <a:pt x="4272" y="2139"/>
                </a:lnTo>
                <a:lnTo>
                  <a:pt x="4274" y="2141"/>
                </a:lnTo>
                <a:lnTo>
                  <a:pt x="4274" y="2143"/>
                </a:lnTo>
                <a:lnTo>
                  <a:pt x="4277" y="2145"/>
                </a:lnTo>
                <a:lnTo>
                  <a:pt x="4277" y="2143"/>
                </a:lnTo>
                <a:lnTo>
                  <a:pt x="4279" y="2143"/>
                </a:lnTo>
                <a:lnTo>
                  <a:pt x="4283" y="2145"/>
                </a:lnTo>
                <a:lnTo>
                  <a:pt x="4285" y="2147"/>
                </a:lnTo>
                <a:lnTo>
                  <a:pt x="4287" y="2151"/>
                </a:lnTo>
                <a:lnTo>
                  <a:pt x="4291" y="2153"/>
                </a:lnTo>
                <a:lnTo>
                  <a:pt x="4295" y="2155"/>
                </a:lnTo>
                <a:lnTo>
                  <a:pt x="4302" y="2155"/>
                </a:lnTo>
                <a:lnTo>
                  <a:pt x="4304" y="2155"/>
                </a:lnTo>
                <a:lnTo>
                  <a:pt x="4312" y="2157"/>
                </a:lnTo>
                <a:lnTo>
                  <a:pt x="4312" y="2155"/>
                </a:lnTo>
                <a:lnTo>
                  <a:pt x="4314" y="2155"/>
                </a:lnTo>
                <a:lnTo>
                  <a:pt x="4316" y="2155"/>
                </a:lnTo>
                <a:lnTo>
                  <a:pt x="4318" y="2155"/>
                </a:lnTo>
                <a:lnTo>
                  <a:pt x="4325" y="2151"/>
                </a:lnTo>
                <a:lnTo>
                  <a:pt x="4331" y="2147"/>
                </a:lnTo>
                <a:lnTo>
                  <a:pt x="4333" y="2147"/>
                </a:lnTo>
                <a:lnTo>
                  <a:pt x="4335" y="2147"/>
                </a:lnTo>
                <a:lnTo>
                  <a:pt x="4337" y="2145"/>
                </a:lnTo>
                <a:lnTo>
                  <a:pt x="4341" y="2141"/>
                </a:lnTo>
                <a:lnTo>
                  <a:pt x="4341" y="2139"/>
                </a:lnTo>
                <a:lnTo>
                  <a:pt x="4344" y="2139"/>
                </a:lnTo>
                <a:lnTo>
                  <a:pt x="4350" y="2139"/>
                </a:lnTo>
                <a:lnTo>
                  <a:pt x="4352" y="2139"/>
                </a:lnTo>
                <a:lnTo>
                  <a:pt x="4354" y="2136"/>
                </a:lnTo>
                <a:lnTo>
                  <a:pt x="4358" y="2136"/>
                </a:lnTo>
                <a:lnTo>
                  <a:pt x="4367" y="2136"/>
                </a:lnTo>
                <a:lnTo>
                  <a:pt x="4371" y="2136"/>
                </a:lnTo>
                <a:lnTo>
                  <a:pt x="4375" y="2136"/>
                </a:lnTo>
                <a:lnTo>
                  <a:pt x="4375" y="2136"/>
                </a:lnTo>
                <a:lnTo>
                  <a:pt x="4377" y="2139"/>
                </a:lnTo>
                <a:lnTo>
                  <a:pt x="4385" y="2136"/>
                </a:lnTo>
                <a:lnTo>
                  <a:pt x="4390" y="2136"/>
                </a:lnTo>
                <a:lnTo>
                  <a:pt x="4390" y="2136"/>
                </a:lnTo>
                <a:lnTo>
                  <a:pt x="4392" y="2139"/>
                </a:lnTo>
                <a:lnTo>
                  <a:pt x="4396" y="2136"/>
                </a:lnTo>
                <a:lnTo>
                  <a:pt x="4396" y="2136"/>
                </a:lnTo>
                <a:lnTo>
                  <a:pt x="4398" y="2136"/>
                </a:lnTo>
                <a:lnTo>
                  <a:pt x="4402" y="2132"/>
                </a:lnTo>
                <a:lnTo>
                  <a:pt x="4404" y="2130"/>
                </a:lnTo>
                <a:lnTo>
                  <a:pt x="4406" y="2124"/>
                </a:lnTo>
                <a:lnTo>
                  <a:pt x="4409" y="2122"/>
                </a:lnTo>
                <a:lnTo>
                  <a:pt x="4409" y="2122"/>
                </a:lnTo>
                <a:lnTo>
                  <a:pt x="4413" y="2122"/>
                </a:lnTo>
                <a:lnTo>
                  <a:pt x="4415" y="2120"/>
                </a:lnTo>
                <a:lnTo>
                  <a:pt x="4423" y="2115"/>
                </a:lnTo>
                <a:lnTo>
                  <a:pt x="4425" y="2115"/>
                </a:lnTo>
                <a:lnTo>
                  <a:pt x="4427" y="2115"/>
                </a:lnTo>
                <a:lnTo>
                  <a:pt x="4432" y="2111"/>
                </a:lnTo>
                <a:lnTo>
                  <a:pt x="4436" y="2111"/>
                </a:lnTo>
                <a:lnTo>
                  <a:pt x="4444" y="2111"/>
                </a:lnTo>
                <a:lnTo>
                  <a:pt x="4448" y="2111"/>
                </a:lnTo>
                <a:lnTo>
                  <a:pt x="4453" y="2111"/>
                </a:lnTo>
                <a:lnTo>
                  <a:pt x="4457" y="2109"/>
                </a:lnTo>
                <a:lnTo>
                  <a:pt x="4463" y="2107"/>
                </a:lnTo>
                <a:lnTo>
                  <a:pt x="4469" y="2105"/>
                </a:lnTo>
                <a:lnTo>
                  <a:pt x="4476" y="2101"/>
                </a:lnTo>
                <a:lnTo>
                  <a:pt x="4480" y="2101"/>
                </a:lnTo>
                <a:lnTo>
                  <a:pt x="4484" y="2101"/>
                </a:lnTo>
                <a:lnTo>
                  <a:pt x="4492" y="2101"/>
                </a:lnTo>
                <a:lnTo>
                  <a:pt x="4503" y="2101"/>
                </a:lnTo>
                <a:lnTo>
                  <a:pt x="4505" y="2099"/>
                </a:lnTo>
                <a:lnTo>
                  <a:pt x="4507" y="2099"/>
                </a:lnTo>
                <a:lnTo>
                  <a:pt x="4507" y="2099"/>
                </a:lnTo>
                <a:lnTo>
                  <a:pt x="4509" y="2099"/>
                </a:lnTo>
                <a:lnTo>
                  <a:pt x="4511" y="2099"/>
                </a:lnTo>
                <a:lnTo>
                  <a:pt x="4515" y="2101"/>
                </a:lnTo>
                <a:lnTo>
                  <a:pt x="4524" y="2107"/>
                </a:lnTo>
                <a:lnTo>
                  <a:pt x="4524" y="2107"/>
                </a:lnTo>
                <a:lnTo>
                  <a:pt x="4530" y="2105"/>
                </a:lnTo>
                <a:lnTo>
                  <a:pt x="4530" y="2105"/>
                </a:lnTo>
                <a:lnTo>
                  <a:pt x="4538" y="2109"/>
                </a:lnTo>
                <a:lnTo>
                  <a:pt x="4541" y="2109"/>
                </a:lnTo>
                <a:lnTo>
                  <a:pt x="4543" y="2109"/>
                </a:lnTo>
                <a:lnTo>
                  <a:pt x="4545" y="2109"/>
                </a:lnTo>
                <a:lnTo>
                  <a:pt x="4547" y="2111"/>
                </a:lnTo>
                <a:lnTo>
                  <a:pt x="4549" y="2113"/>
                </a:lnTo>
                <a:lnTo>
                  <a:pt x="4553" y="2115"/>
                </a:lnTo>
                <a:lnTo>
                  <a:pt x="4553" y="2118"/>
                </a:lnTo>
                <a:lnTo>
                  <a:pt x="4553" y="2118"/>
                </a:lnTo>
                <a:lnTo>
                  <a:pt x="4551" y="2118"/>
                </a:lnTo>
                <a:lnTo>
                  <a:pt x="4551" y="2118"/>
                </a:lnTo>
                <a:lnTo>
                  <a:pt x="4551" y="2122"/>
                </a:lnTo>
                <a:lnTo>
                  <a:pt x="4553" y="2126"/>
                </a:lnTo>
                <a:lnTo>
                  <a:pt x="4557" y="2126"/>
                </a:lnTo>
                <a:lnTo>
                  <a:pt x="4559" y="2126"/>
                </a:lnTo>
                <a:lnTo>
                  <a:pt x="4561" y="2128"/>
                </a:lnTo>
                <a:lnTo>
                  <a:pt x="4561" y="2130"/>
                </a:lnTo>
                <a:lnTo>
                  <a:pt x="4561" y="2132"/>
                </a:lnTo>
                <a:lnTo>
                  <a:pt x="4564" y="2134"/>
                </a:lnTo>
                <a:lnTo>
                  <a:pt x="4566" y="2136"/>
                </a:lnTo>
                <a:lnTo>
                  <a:pt x="4566" y="2139"/>
                </a:lnTo>
                <a:lnTo>
                  <a:pt x="4568" y="2141"/>
                </a:lnTo>
                <a:lnTo>
                  <a:pt x="4568" y="2143"/>
                </a:lnTo>
                <a:lnTo>
                  <a:pt x="4570" y="2145"/>
                </a:lnTo>
                <a:lnTo>
                  <a:pt x="4570" y="2149"/>
                </a:lnTo>
                <a:lnTo>
                  <a:pt x="4570" y="2149"/>
                </a:lnTo>
                <a:lnTo>
                  <a:pt x="4570" y="2149"/>
                </a:lnTo>
                <a:lnTo>
                  <a:pt x="4568" y="2147"/>
                </a:lnTo>
                <a:lnTo>
                  <a:pt x="4566" y="2147"/>
                </a:lnTo>
                <a:lnTo>
                  <a:pt x="4566" y="2147"/>
                </a:lnTo>
                <a:lnTo>
                  <a:pt x="4566" y="2147"/>
                </a:lnTo>
                <a:lnTo>
                  <a:pt x="4566" y="2149"/>
                </a:lnTo>
                <a:lnTo>
                  <a:pt x="4566" y="2147"/>
                </a:lnTo>
                <a:lnTo>
                  <a:pt x="4568" y="2147"/>
                </a:lnTo>
                <a:lnTo>
                  <a:pt x="4568" y="2149"/>
                </a:lnTo>
                <a:lnTo>
                  <a:pt x="4570" y="2151"/>
                </a:lnTo>
                <a:lnTo>
                  <a:pt x="4570" y="2151"/>
                </a:lnTo>
                <a:lnTo>
                  <a:pt x="4572" y="2153"/>
                </a:lnTo>
                <a:lnTo>
                  <a:pt x="4574" y="2153"/>
                </a:lnTo>
                <a:lnTo>
                  <a:pt x="4574" y="2153"/>
                </a:lnTo>
                <a:lnTo>
                  <a:pt x="4576" y="2153"/>
                </a:lnTo>
                <a:lnTo>
                  <a:pt x="4578" y="2155"/>
                </a:lnTo>
                <a:lnTo>
                  <a:pt x="4578" y="2153"/>
                </a:lnTo>
                <a:lnTo>
                  <a:pt x="4578" y="2151"/>
                </a:lnTo>
                <a:lnTo>
                  <a:pt x="4576" y="2151"/>
                </a:lnTo>
                <a:lnTo>
                  <a:pt x="4576" y="2149"/>
                </a:lnTo>
                <a:lnTo>
                  <a:pt x="4578" y="2149"/>
                </a:lnTo>
                <a:lnTo>
                  <a:pt x="4578" y="2147"/>
                </a:lnTo>
                <a:lnTo>
                  <a:pt x="4580" y="2145"/>
                </a:lnTo>
                <a:lnTo>
                  <a:pt x="4585" y="2139"/>
                </a:lnTo>
                <a:lnTo>
                  <a:pt x="4587" y="2139"/>
                </a:lnTo>
                <a:lnTo>
                  <a:pt x="4587" y="2136"/>
                </a:lnTo>
                <a:lnTo>
                  <a:pt x="4589" y="2136"/>
                </a:lnTo>
                <a:lnTo>
                  <a:pt x="4591" y="2134"/>
                </a:lnTo>
                <a:lnTo>
                  <a:pt x="4593" y="2134"/>
                </a:lnTo>
                <a:lnTo>
                  <a:pt x="4595" y="2134"/>
                </a:lnTo>
                <a:lnTo>
                  <a:pt x="4595" y="2132"/>
                </a:lnTo>
                <a:lnTo>
                  <a:pt x="4597" y="2130"/>
                </a:lnTo>
                <a:lnTo>
                  <a:pt x="4599" y="2126"/>
                </a:lnTo>
                <a:lnTo>
                  <a:pt x="4599" y="2124"/>
                </a:lnTo>
                <a:lnTo>
                  <a:pt x="4601" y="2122"/>
                </a:lnTo>
                <a:lnTo>
                  <a:pt x="4603" y="2120"/>
                </a:lnTo>
                <a:lnTo>
                  <a:pt x="4603" y="2118"/>
                </a:lnTo>
                <a:lnTo>
                  <a:pt x="4603" y="2115"/>
                </a:lnTo>
                <a:lnTo>
                  <a:pt x="4605" y="2118"/>
                </a:lnTo>
                <a:lnTo>
                  <a:pt x="4605" y="2120"/>
                </a:lnTo>
                <a:lnTo>
                  <a:pt x="4608" y="2124"/>
                </a:lnTo>
                <a:lnTo>
                  <a:pt x="4605" y="2126"/>
                </a:lnTo>
                <a:lnTo>
                  <a:pt x="4605" y="2126"/>
                </a:lnTo>
                <a:lnTo>
                  <a:pt x="4605" y="2128"/>
                </a:lnTo>
                <a:lnTo>
                  <a:pt x="4605" y="2130"/>
                </a:lnTo>
                <a:lnTo>
                  <a:pt x="4605" y="2132"/>
                </a:lnTo>
                <a:lnTo>
                  <a:pt x="4603" y="2134"/>
                </a:lnTo>
                <a:lnTo>
                  <a:pt x="4601" y="2136"/>
                </a:lnTo>
                <a:lnTo>
                  <a:pt x="4599" y="2141"/>
                </a:lnTo>
                <a:lnTo>
                  <a:pt x="4599" y="2143"/>
                </a:lnTo>
                <a:lnTo>
                  <a:pt x="4599" y="2145"/>
                </a:lnTo>
                <a:lnTo>
                  <a:pt x="4599" y="2147"/>
                </a:lnTo>
                <a:lnTo>
                  <a:pt x="4599" y="2149"/>
                </a:lnTo>
                <a:lnTo>
                  <a:pt x="4599" y="2151"/>
                </a:lnTo>
                <a:lnTo>
                  <a:pt x="4597" y="2153"/>
                </a:lnTo>
                <a:lnTo>
                  <a:pt x="4597" y="2153"/>
                </a:lnTo>
                <a:lnTo>
                  <a:pt x="4597" y="2153"/>
                </a:lnTo>
                <a:lnTo>
                  <a:pt x="4595" y="2153"/>
                </a:lnTo>
                <a:lnTo>
                  <a:pt x="4593" y="2153"/>
                </a:lnTo>
                <a:lnTo>
                  <a:pt x="4591" y="2160"/>
                </a:lnTo>
                <a:lnTo>
                  <a:pt x="4593" y="2160"/>
                </a:lnTo>
                <a:lnTo>
                  <a:pt x="4593" y="2160"/>
                </a:lnTo>
                <a:lnTo>
                  <a:pt x="4595" y="2160"/>
                </a:lnTo>
                <a:lnTo>
                  <a:pt x="4597" y="2157"/>
                </a:lnTo>
                <a:lnTo>
                  <a:pt x="4599" y="2157"/>
                </a:lnTo>
                <a:lnTo>
                  <a:pt x="4601" y="2157"/>
                </a:lnTo>
                <a:lnTo>
                  <a:pt x="4603" y="2157"/>
                </a:lnTo>
                <a:lnTo>
                  <a:pt x="4605" y="2151"/>
                </a:lnTo>
                <a:lnTo>
                  <a:pt x="4605" y="2147"/>
                </a:lnTo>
                <a:lnTo>
                  <a:pt x="4608" y="2145"/>
                </a:lnTo>
                <a:lnTo>
                  <a:pt x="4608" y="2143"/>
                </a:lnTo>
                <a:lnTo>
                  <a:pt x="4608" y="2141"/>
                </a:lnTo>
                <a:lnTo>
                  <a:pt x="4610" y="2143"/>
                </a:lnTo>
                <a:lnTo>
                  <a:pt x="4612" y="2145"/>
                </a:lnTo>
                <a:lnTo>
                  <a:pt x="4614" y="2149"/>
                </a:lnTo>
                <a:lnTo>
                  <a:pt x="4614" y="2151"/>
                </a:lnTo>
                <a:lnTo>
                  <a:pt x="4614" y="2155"/>
                </a:lnTo>
                <a:lnTo>
                  <a:pt x="4612" y="2160"/>
                </a:lnTo>
                <a:lnTo>
                  <a:pt x="4612" y="2162"/>
                </a:lnTo>
                <a:lnTo>
                  <a:pt x="4610" y="2164"/>
                </a:lnTo>
                <a:lnTo>
                  <a:pt x="4610" y="2166"/>
                </a:lnTo>
                <a:lnTo>
                  <a:pt x="4612" y="2166"/>
                </a:lnTo>
                <a:lnTo>
                  <a:pt x="4614" y="2166"/>
                </a:lnTo>
                <a:lnTo>
                  <a:pt x="4618" y="2164"/>
                </a:lnTo>
                <a:lnTo>
                  <a:pt x="4618" y="2164"/>
                </a:lnTo>
                <a:lnTo>
                  <a:pt x="4620" y="2164"/>
                </a:lnTo>
                <a:lnTo>
                  <a:pt x="4620" y="2164"/>
                </a:lnTo>
                <a:lnTo>
                  <a:pt x="4622" y="2162"/>
                </a:lnTo>
                <a:lnTo>
                  <a:pt x="4622" y="2162"/>
                </a:lnTo>
                <a:lnTo>
                  <a:pt x="4624" y="2160"/>
                </a:lnTo>
                <a:lnTo>
                  <a:pt x="4626" y="2162"/>
                </a:lnTo>
                <a:lnTo>
                  <a:pt x="4626" y="2162"/>
                </a:lnTo>
                <a:lnTo>
                  <a:pt x="4626" y="2162"/>
                </a:lnTo>
                <a:lnTo>
                  <a:pt x="4626" y="2164"/>
                </a:lnTo>
                <a:lnTo>
                  <a:pt x="4626" y="2166"/>
                </a:lnTo>
                <a:lnTo>
                  <a:pt x="4624" y="2164"/>
                </a:lnTo>
                <a:lnTo>
                  <a:pt x="4624" y="2164"/>
                </a:lnTo>
                <a:lnTo>
                  <a:pt x="4622" y="2164"/>
                </a:lnTo>
                <a:lnTo>
                  <a:pt x="4622" y="2164"/>
                </a:lnTo>
                <a:lnTo>
                  <a:pt x="4620" y="2164"/>
                </a:lnTo>
                <a:lnTo>
                  <a:pt x="4622" y="2166"/>
                </a:lnTo>
                <a:lnTo>
                  <a:pt x="4622" y="2166"/>
                </a:lnTo>
                <a:lnTo>
                  <a:pt x="4624" y="2168"/>
                </a:lnTo>
                <a:lnTo>
                  <a:pt x="4629" y="2172"/>
                </a:lnTo>
                <a:lnTo>
                  <a:pt x="4629" y="2172"/>
                </a:lnTo>
                <a:lnTo>
                  <a:pt x="4633" y="2176"/>
                </a:lnTo>
                <a:lnTo>
                  <a:pt x="4635" y="2183"/>
                </a:lnTo>
                <a:lnTo>
                  <a:pt x="4633" y="2183"/>
                </a:lnTo>
                <a:lnTo>
                  <a:pt x="4633" y="2187"/>
                </a:lnTo>
                <a:lnTo>
                  <a:pt x="4633" y="2189"/>
                </a:lnTo>
                <a:lnTo>
                  <a:pt x="4633" y="2189"/>
                </a:lnTo>
                <a:lnTo>
                  <a:pt x="4633" y="2191"/>
                </a:lnTo>
                <a:lnTo>
                  <a:pt x="4635" y="2193"/>
                </a:lnTo>
                <a:lnTo>
                  <a:pt x="4639" y="2197"/>
                </a:lnTo>
                <a:lnTo>
                  <a:pt x="4641" y="2201"/>
                </a:lnTo>
                <a:lnTo>
                  <a:pt x="4645" y="2206"/>
                </a:lnTo>
                <a:lnTo>
                  <a:pt x="4652" y="2206"/>
                </a:lnTo>
                <a:lnTo>
                  <a:pt x="4654" y="2208"/>
                </a:lnTo>
                <a:lnTo>
                  <a:pt x="4656" y="2210"/>
                </a:lnTo>
                <a:lnTo>
                  <a:pt x="4658" y="2210"/>
                </a:lnTo>
                <a:lnTo>
                  <a:pt x="4660" y="2210"/>
                </a:lnTo>
                <a:lnTo>
                  <a:pt x="4660" y="2208"/>
                </a:lnTo>
                <a:lnTo>
                  <a:pt x="4664" y="2210"/>
                </a:lnTo>
                <a:lnTo>
                  <a:pt x="4668" y="2210"/>
                </a:lnTo>
                <a:lnTo>
                  <a:pt x="4670" y="2210"/>
                </a:lnTo>
                <a:lnTo>
                  <a:pt x="4673" y="2210"/>
                </a:lnTo>
                <a:lnTo>
                  <a:pt x="4675" y="2212"/>
                </a:lnTo>
                <a:lnTo>
                  <a:pt x="4677" y="2214"/>
                </a:lnTo>
                <a:lnTo>
                  <a:pt x="4681" y="2214"/>
                </a:lnTo>
                <a:lnTo>
                  <a:pt x="4683" y="2216"/>
                </a:lnTo>
                <a:lnTo>
                  <a:pt x="4685" y="2216"/>
                </a:lnTo>
                <a:lnTo>
                  <a:pt x="4687" y="2218"/>
                </a:lnTo>
                <a:lnTo>
                  <a:pt x="4689" y="2216"/>
                </a:lnTo>
                <a:lnTo>
                  <a:pt x="4691" y="2216"/>
                </a:lnTo>
                <a:lnTo>
                  <a:pt x="4696" y="2212"/>
                </a:lnTo>
                <a:lnTo>
                  <a:pt x="4698" y="2210"/>
                </a:lnTo>
                <a:lnTo>
                  <a:pt x="4700" y="2210"/>
                </a:lnTo>
                <a:lnTo>
                  <a:pt x="4702" y="2210"/>
                </a:lnTo>
                <a:lnTo>
                  <a:pt x="4704" y="2208"/>
                </a:lnTo>
                <a:lnTo>
                  <a:pt x="4702" y="2208"/>
                </a:lnTo>
                <a:lnTo>
                  <a:pt x="4702" y="2208"/>
                </a:lnTo>
                <a:lnTo>
                  <a:pt x="4700" y="2206"/>
                </a:lnTo>
                <a:lnTo>
                  <a:pt x="4700" y="2206"/>
                </a:lnTo>
                <a:lnTo>
                  <a:pt x="4702" y="2206"/>
                </a:lnTo>
                <a:lnTo>
                  <a:pt x="4706" y="2201"/>
                </a:lnTo>
                <a:lnTo>
                  <a:pt x="4708" y="2204"/>
                </a:lnTo>
                <a:lnTo>
                  <a:pt x="4708" y="2204"/>
                </a:lnTo>
                <a:lnTo>
                  <a:pt x="4710" y="2206"/>
                </a:lnTo>
                <a:lnTo>
                  <a:pt x="4710" y="2208"/>
                </a:lnTo>
                <a:lnTo>
                  <a:pt x="4708" y="2208"/>
                </a:lnTo>
                <a:lnTo>
                  <a:pt x="4706" y="2210"/>
                </a:lnTo>
                <a:lnTo>
                  <a:pt x="4706" y="2210"/>
                </a:lnTo>
                <a:lnTo>
                  <a:pt x="4704" y="2210"/>
                </a:lnTo>
                <a:lnTo>
                  <a:pt x="4706" y="2212"/>
                </a:lnTo>
                <a:lnTo>
                  <a:pt x="4708" y="2212"/>
                </a:lnTo>
                <a:lnTo>
                  <a:pt x="4710" y="2210"/>
                </a:lnTo>
                <a:lnTo>
                  <a:pt x="4712" y="2210"/>
                </a:lnTo>
                <a:lnTo>
                  <a:pt x="4712" y="2208"/>
                </a:lnTo>
                <a:lnTo>
                  <a:pt x="4714" y="2208"/>
                </a:lnTo>
                <a:lnTo>
                  <a:pt x="4714" y="2208"/>
                </a:lnTo>
                <a:lnTo>
                  <a:pt x="4717" y="2210"/>
                </a:lnTo>
                <a:lnTo>
                  <a:pt x="4717" y="2210"/>
                </a:lnTo>
                <a:lnTo>
                  <a:pt x="4714" y="2212"/>
                </a:lnTo>
                <a:lnTo>
                  <a:pt x="4714" y="2212"/>
                </a:lnTo>
                <a:lnTo>
                  <a:pt x="4714" y="2214"/>
                </a:lnTo>
                <a:lnTo>
                  <a:pt x="4717" y="2214"/>
                </a:lnTo>
                <a:lnTo>
                  <a:pt x="4717" y="2216"/>
                </a:lnTo>
                <a:lnTo>
                  <a:pt x="4719" y="2216"/>
                </a:lnTo>
                <a:lnTo>
                  <a:pt x="4721" y="2216"/>
                </a:lnTo>
                <a:lnTo>
                  <a:pt x="4721" y="2216"/>
                </a:lnTo>
                <a:lnTo>
                  <a:pt x="4723" y="2218"/>
                </a:lnTo>
                <a:lnTo>
                  <a:pt x="4723" y="2218"/>
                </a:lnTo>
                <a:lnTo>
                  <a:pt x="4723" y="2218"/>
                </a:lnTo>
                <a:lnTo>
                  <a:pt x="4725" y="2218"/>
                </a:lnTo>
                <a:lnTo>
                  <a:pt x="4727" y="2220"/>
                </a:lnTo>
                <a:lnTo>
                  <a:pt x="4727" y="2222"/>
                </a:lnTo>
                <a:lnTo>
                  <a:pt x="4727" y="2222"/>
                </a:lnTo>
                <a:lnTo>
                  <a:pt x="4729" y="2222"/>
                </a:lnTo>
                <a:lnTo>
                  <a:pt x="4729" y="2222"/>
                </a:lnTo>
                <a:lnTo>
                  <a:pt x="4729" y="2222"/>
                </a:lnTo>
                <a:lnTo>
                  <a:pt x="4729" y="2220"/>
                </a:lnTo>
                <a:lnTo>
                  <a:pt x="4729" y="2218"/>
                </a:lnTo>
                <a:lnTo>
                  <a:pt x="4729" y="2218"/>
                </a:lnTo>
                <a:lnTo>
                  <a:pt x="4727" y="2218"/>
                </a:lnTo>
                <a:lnTo>
                  <a:pt x="4727" y="2218"/>
                </a:lnTo>
                <a:lnTo>
                  <a:pt x="4727" y="2218"/>
                </a:lnTo>
                <a:lnTo>
                  <a:pt x="4727" y="2216"/>
                </a:lnTo>
                <a:lnTo>
                  <a:pt x="4727" y="2216"/>
                </a:lnTo>
                <a:lnTo>
                  <a:pt x="4727" y="2216"/>
                </a:lnTo>
                <a:lnTo>
                  <a:pt x="4729" y="2216"/>
                </a:lnTo>
                <a:lnTo>
                  <a:pt x="4735" y="2216"/>
                </a:lnTo>
                <a:lnTo>
                  <a:pt x="4744" y="2208"/>
                </a:lnTo>
                <a:lnTo>
                  <a:pt x="4746" y="2206"/>
                </a:lnTo>
                <a:lnTo>
                  <a:pt x="4750" y="2204"/>
                </a:lnTo>
                <a:lnTo>
                  <a:pt x="4754" y="2201"/>
                </a:lnTo>
                <a:lnTo>
                  <a:pt x="4756" y="2201"/>
                </a:lnTo>
                <a:lnTo>
                  <a:pt x="4765" y="2201"/>
                </a:lnTo>
                <a:lnTo>
                  <a:pt x="4771" y="2201"/>
                </a:lnTo>
                <a:lnTo>
                  <a:pt x="4773" y="2199"/>
                </a:lnTo>
                <a:lnTo>
                  <a:pt x="4775" y="2199"/>
                </a:lnTo>
                <a:lnTo>
                  <a:pt x="4777" y="2197"/>
                </a:lnTo>
                <a:lnTo>
                  <a:pt x="4777" y="2197"/>
                </a:lnTo>
                <a:lnTo>
                  <a:pt x="4779" y="2197"/>
                </a:lnTo>
                <a:lnTo>
                  <a:pt x="4779" y="2195"/>
                </a:lnTo>
                <a:lnTo>
                  <a:pt x="4779" y="2193"/>
                </a:lnTo>
                <a:lnTo>
                  <a:pt x="4781" y="2191"/>
                </a:lnTo>
                <a:lnTo>
                  <a:pt x="4779" y="2189"/>
                </a:lnTo>
                <a:lnTo>
                  <a:pt x="4779" y="2185"/>
                </a:lnTo>
                <a:lnTo>
                  <a:pt x="4781" y="2183"/>
                </a:lnTo>
                <a:lnTo>
                  <a:pt x="4781" y="2180"/>
                </a:lnTo>
                <a:lnTo>
                  <a:pt x="4781" y="2176"/>
                </a:lnTo>
                <a:lnTo>
                  <a:pt x="4784" y="2172"/>
                </a:lnTo>
                <a:lnTo>
                  <a:pt x="4784" y="2170"/>
                </a:lnTo>
                <a:lnTo>
                  <a:pt x="4784" y="2168"/>
                </a:lnTo>
                <a:lnTo>
                  <a:pt x="4786" y="2166"/>
                </a:lnTo>
                <a:lnTo>
                  <a:pt x="4786" y="2164"/>
                </a:lnTo>
                <a:lnTo>
                  <a:pt x="4790" y="2157"/>
                </a:lnTo>
                <a:lnTo>
                  <a:pt x="4790" y="2157"/>
                </a:lnTo>
                <a:lnTo>
                  <a:pt x="4790" y="2157"/>
                </a:lnTo>
                <a:lnTo>
                  <a:pt x="4792" y="2157"/>
                </a:lnTo>
                <a:lnTo>
                  <a:pt x="4792" y="2157"/>
                </a:lnTo>
                <a:lnTo>
                  <a:pt x="4792" y="2157"/>
                </a:lnTo>
                <a:lnTo>
                  <a:pt x="4790" y="2155"/>
                </a:lnTo>
                <a:lnTo>
                  <a:pt x="4790" y="2155"/>
                </a:lnTo>
                <a:lnTo>
                  <a:pt x="4792" y="2155"/>
                </a:lnTo>
                <a:lnTo>
                  <a:pt x="4792" y="2155"/>
                </a:lnTo>
                <a:lnTo>
                  <a:pt x="4792" y="2155"/>
                </a:lnTo>
                <a:lnTo>
                  <a:pt x="4792" y="2155"/>
                </a:lnTo>
                <a:lnTo>
                  <a:pt x="4792" y="2153"/>
                </a:lnTo>
                <a:lnTo>
                  <a:pt x="4792" y="2151"/>
                </a:lnTo>
                <a:lnTo>
                  <a:pt x="4794" y="2147"/>
                </a:lnTo>
                <a:lnTo>
                  <a:pt x="4794" y="2145"/>
                </a:lnTo>
                <a:lnTo>
                  <a:pt x="4794" y="2143"/>
                </a:lnTo>
                <a:lnTo>
                  <a:pt x="4796" y="2141"/>
                </a:lnTo>
                <a:lnTo>
                  <a:pt x="4798" y="2139"/>
                </a:lnTo>
                <a:lnTo>
                  <a:pt x="4798" y="2139"/>
                </a:lnTo>
                <a:lnTo>
                  <a:pt x="4796" y="2139"/>
                </a:lnTo>
                <a:lnTo>
                  <a:pt x="4798" y="2139"/>
                </a:lnTo>
                <a:lnTo>
                  <a:pt x="4798" y="2139"/>
                </a:lnTo>
                <a:lnTo>
                  <a:pt x="4798" y="2139"/>
                </a:lnTo>
                <a:lnTo>
                  <a:pt x="4800" y="2136"/>
                </a:lnTo>
                <a:lnTo>
                  <a:pt x="4800" y="2136"/>
                </a:lnTo>
                <a:lnTo>
                  <a:pt x="4800" y="2134"/>
                </a:lnTo>
                <a:lnTo>
                  <a:pt x="4800" y="2132"/>
                </a:lnTo>
                <a:lnTo>
                  <a:pt x="4800" y="2132"/>
                </a:lnTo>
                <a:lnTo>
                  <a:pt x="4802" y="2130"/>
                </a:lnTo>
                <a:lnTo>
                  <a:pt x="4802" y="2128"/>
                </a:lnTo>
                <a:lnTo>
                  <a:pt x="4802" y="2128"/>
                </a:lnTo>
                <a:lnTo>
                  <a:pt x="4802" y="2128"/>
                </a:lnTo>
                <a:lnTo>
                  <a:pt x="4805" y="2126"/>
                </a:lnTo>
                <a:lnTo>
                  <a:pt x="4805" y="2124"/>
                </a:lnTo>
                <a:lnTo>
                  <a:pt x="4807" y="2122"/>
                </a:lnTo>
                <a:lnTo>
                  <a:pt x="4809" y="2120"/>
                </a:lnTo>
                <a:lnTo>
                  <a:pt x="4813" y="2120"/>
                </a:lnTo>
                <a:lnTo>
                  <a:pt x="4813" y="2118"/>
                </a:lnTo>
                <a:lnTo>
                  <a:pt x="4811" y="2118"/>
                </a:lnTo>
                <a:lnTo>
                  <a:pt x="4811" y="2118"/>
                </a:lnTo>
                <a:lnTo>
                  <a:pt x="4813" y="2118"/>
                </a:lnTo>
                <a:lnTo>
                  <a:pt x="4813" y="2115"/>
                </a:lnTo>
                <a:lnTo>
                  <a:pt x="4815" y="2115"/>
                </a:lnTo>
                <a:lnTo>
                  <a:pt x="4817" y="2113"/>
                </a:lnTo>
                <a:lnTo>
                  <a:pt x="4817" y="2111"/>
                </a:lnTo>
                <a:lnTo>
                  <a:pt x="4817" y="2111"/>
                </a:lnTo>
                <a:lnTo>
                  <a:pt x="4817" y="2107"/>
                </a:lnTo>
                <a:lnTo>
                  <a:pt x="4821" y="2103"/>
                </a:lnTo>
                <a:lnTo>
                  <a:pt x="4823" y="2097"/>
                </a:lnTo>
                <a:lnTo>
                  <a:pt x="4823" y="2095"/>
                </a:lnTo>
                <a:lnTo>
                  <a:pt x="4825" y="2092"/>
                </a:lnTo>
                <a:lnTo>
                  <a:pt x="4825" y="2088"/>
                </a:lnTo>
                <a:lnTo>
                  <a:pt x="4825" y="2086"/>
                </a:lnTo>
                <a:lnTo>
                  <a:pt x="4825" y="2084"/>
                </a:lnTo>
                <a:lnTo>
                  <a:pt x="4828" y="2078"/>
                </a:lnTo>
                <a:lnTo>
                  <a:pt x="4828" y="2076"/>
                </a:lnTo>
                <a:lnTo>
                  <a:pt x="4828" y="2074"/>
                </a:lnTo>
                <a:lnTo>
                  <a:pt x="4830" y="2067"/>
                </a:lnTo>
                <a:lnTo>
                  <a:pt x="4830" y="2063"/>
                </a:lnTo>
                <a:lnTo>
                  <a:pt x="4832" y="2061"/>
                </a:lnTo>
                <a:lnTo>
                  <a:pt x="4834" y="2057"/>
                </a:lnTo>
                <a:lnTo>
                  <a:pt x="4834" y="2055"/>
                </a:lnTo>
                <a:lnTo>
                  <a:pt x="4832" y="2053"/>
                </a:lnTo>
                <a:lnTo>
                  <a:pt x="4832" y="2048"/>
                </a:lnTo>
                <a:close/>
                <a:moveTo>
                  <a:pt x="4840" y="1795"/>
                </a:moveTo>
                <a:lnTo>
                  <a:pt x="4840" y="1795"/>
                </a:lnTo>
                <a:lnTo>
                  <a:pt x="4838" y="1795"/>
                </a:lnTo>
                <a:lnTo>
                  <a:pt x="4840" y="1795"/>
                </a:lnTo>
                <a:lnTo>
                  <a:pt x="4840" y="1795"/>
                </a:lnTo>
                <a:lnTo>
                  <a:pt x="4840" y="1797"/>
                </a:lnTo>
                <a:lnTo>
                  <a:pt x="4842" y="1795"/>
                </a:lnTo>
                <a:lnTo>
                  <a:pt x="4842" y="1795"/>
                </a:lnTo>
                <a:lnTo>
                  <a:pt x="4842" y="1795"/>
                </a:lnTo>
                <a:lnTo>
                  <a:pt x="4842" y="1795"/>
                </a:lnTo>
                <a:lnTo>
                  <a:pt x="4840" y="1795"/>
                </a:lnTo>
                <a:close/>
                <a:moveTo>
                  <a:pt x="4834" y="1690"/>
                </a:moveTo>
                <a:lnTo>
                  <a:pt x="4834" y="1690"/>
                </a:lnTo>
                <a:lnTo>
                  <a:pt x="4832" y="1690"/>
                </a:lnTo>
                <a:lnTo>
                  <a:pt x="4834" y="1690"/>
                </a:lnTo>
                <a:lnTo>
                  <a:pt x="4834" y="1690"/>
                </a:lnTo>
                <a:lnTo>
                  <a:pt x="4834" y="1690"/>
                </a:lnTo>
                <a:close/>
                <a:moveTo>
                  <a:pt x="5192" y="1747"/>
                </a:moveTo>
                <a:lnTo>
                  <a:pt x="5192" y="1747"/>
                </a:lnTo>
                <a:lnTo>
                  <a:pt x="5192" y="1747"/>
                </a:lnTo>
                <a:lnTo>
                  <a:pt x="5192" y="1747"/>
                </a:lnTo>
                <a:lnTo>
                  <a:pt x="5192" y="1747"/>
                </a:lnTo>
                <a:lnTo>
                  <a:pt x="5192" y="1747"/>
                </a:lnTo>
                <a:close/>
                <a:moveTo>
                  <a:pt x="4840" y="870"/>
                </a:moveTo>
                <a:lnTo>
                  <a:pt x="4842" y="868"/>
                </a:lnTo>
                <a:lnTo>
                  <a:pt x="4842" y="868"/>
                </a:lnTo>
                <a:lnTo>
                  <a:pt x="4842" y="868"/>
                </a:lnTo>
                <a:lnTo>
                  <a:pt x="4840" y="868"/>
                </a:lnTo>
                <a:lnTo>
                  <a:pt x="4840" y="868"/>
                </a:lnTo>
                <a:lnTo>
                  <a:pt x="4838" y="870"/>
                </a:lnTo>
                <a:lnTo>
                  <a:pt x="4838" y="870"/>
                </a:lnTo>
                <a:lnTo>
                  <a:pt x="4840" y="870"/>
                </a:lnTo>
                <a:lnTo>
                  <a:pt x="4840" y="870"/>
                </a:lnTo>
                <a:close/>
                <a:moveTo>
                  <a:pt x="4832" y="1797"/>
                </a:moveTo>
                <a:lnTo>
                  <a:pt x="4830" y="1795"/>
                </a:lnTo>
                <a:lnTo>
                  <a:pt x="4828" y="1795"/>
                </a:lnTo>
                <a:lnTo>
                  <a:pt x="4828" y="1795"/>
                </a:lnTo>
                <a:lnTo>
                  <a:pt x="4828" y="1795"/>
                </a:lnTo>
                <a:lnTo>
                  <a:pt x="4830" y="1797"/>
                </a:lnTo>
                <a:lnTo>
                  <a:pt x="4828" y="1797"/>
                </a:lnTo>
                <a:lnTo>
                  <a:pt x="4830" y="1797"/>
                </a:lnTo>
                <a:lnTo>
                  <a:pt x="4830" y="1797"/>
                </a:lnTo>
                <a:lnTo>
                  <a:pt x="4832" y="1799"/>
                </a:lnTo>
                <a:lnTo>
                  <a:pt x="4832" y="1799"/>
                </a:lnTo>
                <a:lnTo>
                  <a:pt x="4834" y="1799"/>
                </a:lnTo>
                <a:lnTo>
                  <a:pt x="4836" y="1799"/>
                </a:lnTo>
                <a:lnTo>
                  <a:pt x="4834" y="1797"/>
                </a:lnTo>
                <a:lnTo>
                  <a:pt x="4832" y="1797"/>
                </a:lnTo>
                <a:close/>
                <a:moveTo>
                  <a:pt x="4371" y="1638"/>
                </a:moveTo>
                <a:lnTo>
                  <a:pt x="4371" y="1638"/>
                </a:lnTo>
                <a:lnTo>
                  <a:pt x="4371" y="1640"/>
                </a:lnTo>
                <a:lnTo>
                  <a:pt x="4371" y="1640"/>
                </a:lnTo>
                <a:lnTo>
                  <a:pt x="4371" y="1638"/>
                </a:lnTo>
                <a:lnTo>
                  <a:pt x="4371" y="1638"/>
                </a:lnTo>
                <a:lnTo>
                  <a:pt x="4373" y="1638"/>
                </a:lnTo>
                <a:lnTo>
                  <a:pt x="4373" y="1638"/>
                </a:lnTo>
                <a:lnTo>
                  <a:pt x="4373" y="1638"/>
                </a:lnTo>
                <a:lnTo>
                  <a:pt x="4373" y="1638"/>
                </a:lnTo>
                <a:lnTo>
                  <a:pt x="4373" y="1638"/>
                </a:lnTo>
                <a:lnTo>
                  <a:pt x="4371" y="1638"/>
                </a:lnTo>
                <a:close/>
                <a:moveTo>
                  <a:pt x="4580" y="1830"/>
                </a:moveTo>
                <a:lnTo>
                  <a:pt x="4580" y="1830"/>
                </a:lnTo>
                <a:lnTo>
                  <a:pt x="4580" y="1830"/>
                </a:lnTo>
                <a:lnTo>
                  <a:pt x="4580" y="1830"/>
                </a:lnTo>
                <a:lnTo>
                  <a:pt x="4580" y="1830"/>
                </a:lnTo>
                <a:lnTo>
                  <a:pt x="4582" y="1830"/>
                </a:lnTo>
                <a:lnTo>
                  <a:pt x="4582" y="1830"/>
                </a:lnTo>
                <a:lnTo>
                  <a:pt x="4582" y="1828"/>
                </a:lnTo>
                <a:lnTo>
                  <a:pt x="4580" y="1828"/>
                </a:lnTo>
                <a:lnTo>
                  <a:pt x="4580" y="1830"/>
                </a:lnTo>
                <a:close/>
                <a:moveTo>
                  <a:pt x="4830" y="2036"/>
                </a:moveTo>
                <a:lnTo>
                  <a:pt x="4830" y="2038"/>
                </a:lnTo>
                <a:lnTo>
                  <a:pt x="4830" y="2040"/>
                </a:lnTo>
                <a:lnTo>
                  <a:pt x="4832" y="2040"/>
                </a:lnTo>
                <a:lnTo>
                  <a:pt x="4832" y="2036"/>
                </a:lnTo>
                <a:lnTo>
                  <a:pt x="4832" y="2034"/>
                </a:lnTo>
                <a:lnTo>
                  <a:pt x="4830" y="2034"/>
                </a:lnTo>
                <a:lnTo>
                  <a:pt x="4830" y="2036"/>
                </a:lnTo>
                <a:close/>
                <a:moveTo>
                  <a:pt x="4830" y="2030"/>
                </a:moveTo>
                <a:lnTo>
                  <a:pt x="4830" y="2030"/>
                </a:lnTo>
                <a:lnTo>
                  <a:pt x="4830" y="2030"/>
                </a:lnTo>
                <a:lnTo>
                  <a:pt x="4830" y="2032"/>
                </a:lnTo>
                <a:lnTo>
                  <a:pt x="4830" y="2034"/>
                </a:lnTo>
                <a:lnTo>
                  <a:pt x="4830" y="2034"/>
                </a:lnTo>
                <a:lnTo>
                  <a:pt x="4830" y="2032"/>
                </a:lnTo>
                <a:lnTo>
                  <a:pt x="4832" y="2030"/>
                </a:lnTo>
                <a:lnTo>
                  <a:pt x="4830" y="2030"/>
                </a:lnTo>
                <a:close/>
                <a:moveTo>
                  <a:pt x="4310" y="1583"/>
                </a:moveTo>
                <a:lnTo>
                  <a:pt x="4310" y="1583"/>
                </a:lnTo>
                <a:lnTo>
                  <a:pt x="4312" y="1585"/>
                </a:lnTo>
                <a:lnTo>
                  <a:pt x="4312" y="1583"/>
                </a:lnTo>
                <a:lnTo>
                  <a:pt x="4312" y="1583"/>
                </a:lnTo>
                <a:lnTo>
                  <a:pt x="4312" y="1581"/>
                </a:lnTo>
                <a:lnTo>
                  <a:pt x="4310" y="1581"/>
                </a:lnTo>
                <a:lnTo>
                  <a:pt x="4310" y="1583"/>
                </a:lnTo>
                <a:close/>
                <a:moveTo>
                  <a:pt x="4300" y="1753"/>
                </a:moveTo>
                <a:lnTo>
                  <a:pt x="4300" y="1751"/>
                </a:lnTo>
                <a:lnTo>
                  <a:pt x="4297" y="1751"/>
                </a:lnTo>
                <a:lnTo>
                  <a:pt x="4297" y="1751"/>
                </a:lnTo>
                <a:lnTo>
                  <a:pt x="4293" y="1749"/>
                </a:lnTo>
                <a:lnTo>
                  <a:pt x="4293" y="1749"/>
                </a:lnTo>
                <a:lnTo>
                  <a:pt x="4291" y="1751"/>
                </a:lnTo>
                <a:lnTo>
                  <a:pt x="4289" y="1753"/>
                </a:lnTo>
                <a:lnTo>
                  <a:pt x="4289" y="1755"/>
                </a:lnTo>
                <a:lnTo>
                  <a:pt x="4289" y="1757"/>
                </a:lnTo>
                <a:lnTo>
                  <a:pt x="4289" y="1757"/>
                </a:lnTo>
                <a:lnTo>
                  <a:pt x="4287" y="1757"/>
                </a:lnTo>
                <a:lnTo>
                  <a:pt x="4287" y="1757"/>
                </a:lnTo>
                <a:lnTo>
                  <a:pt x="4287" y="1757"/>
                </a:lnTo>
                <a:lnTo>
                  <a:pt x="4287" y="1759"/>
                </a:lnTo>
                <a:lnTo>
                  <a:pt x="4289" y="1759"/>
                </a:lnTo>
                <a:lnTo>
                  <a:pt x="4291" y="1759"/>
                </a:lnTo>
                <a:lnTo>
                  <a:pt x="4293" y="1759"/>
                </a:lnTo>
                <a:lnTo>
                  <a:pt x="4293" y="1759"/>
                </a:lnTo>
                <a:lnTo>
                  <a:pt x="4297" y="1759"/>
                </a:lnTo>
                <a:lnTo>
                  <a:pt x="4295" y="1759"/>
                </a:lnTo>
                <a:lnTo>
                  <a:pt x="4295" y="1759"/>
                </a:lnTo>
                <a:lnTo>
                  <a:pt x="4297" y="1755"/>
                </a:lnTo>
                <a:lnTo>
                  <a:pt x="4300" y="1753"/>
                </a:lnTo>
                <a:close/>
                <a:moveTo>
                  <a:pt x="4281" y="1757"/>
                </a:moveTo>
                <a:lnTo>
                  <a:pt x="4281" y="1757"/>
                </a:lnTo>
                <a:lnTo>
                  <a:pt x="4283" y="1757"/>
                </a:lnTo>
                <a:lnTo>
                  <a:pt x="4283" y="1757"/>
                </a:lnTo>
                <a:lnTo>
                  <a:pt x="4283" y="1757"/>
                </a:lnTo>
                <a:lnTo>
                  <a:pt x="4283" y="1755"/>
                </a:lnTo>
                <a:lnTo>
                  <a:pt x="4281" y="1757"/>
                </a:lnTo>
                <a:lnTo>
                  <a:pt x="4281" y="1757"/>
                </a:lnTo>
                <a:close/>
                <a:moveTo>
                  <a:pt x="4295" y="1679"/>
                </a:moveTo>
                <a:lnTo>
                  <a:pt x="4293" y="1679"/>
                </a:lnTo>
                <a:lnTo>
                  <a:pt x="4293" y="1682"/>
                </a:lnTo>
                <a:lnTo>
                  <a:pt x="4293" y="1684"/>
                </a:lnTo>
                <a:lnTo>
                  <a:pt x="4295" y="1682"/>
                </a:lnTo>
                <a:lnTo>
                  <a:pt x="4295" y="1679"/>
                </a:lnTo>
                <a:close/>
                <a:moveTo>
                  <a:pt x="4285" y="1753"/>
                </a:moveTo>
                <a:lnTo>
                  <a:pt x="4283" y="1751"/>
                </a:lnTo>
                <a:lnTo>
                  <a:pt x="4281" y="1749"/>
                </a:lnTo>
                <a:lnTo>
                  <a:pt x="4281" y="1749"/>
                </a:lnTo>
                <a:lnTo>
                  <a:pt x="4279" y="1749"/>
                </a:lnTo>
                <a:lnTo>
                  <a:pt x="4277" y="1747"/>
                </a:lnTo>
                <a:lnTo>
                  <a:pt x="4277" y="1747"/>
                </a:lnTo>
                <a:lnTo>
                  <a:pt x="4274" y="1749"/>
                </a:lnTo>
                <a:lnTo>
                  <a:pt x="4272" y="1749"/>
                </a:lnTo>
                <a:lnTo>
                  <a:pt x="4272" y="1749"/>
                </a:lnTo>
                <a:lnTo>
                  <a:pt x="4268" y="1749"/>
                </a:lnTo>
                <a:lnTo>
                  <a:pt x="4266" y="1749"/>
                </a:lnTo>
                <a:lnTo>
                  <a:pt x="4266" y="1749"/>
                </a:lnTo>
                <a:lnTo>
                  <a:pt x="4266" y="1749"/>
                </a:lnTo>
                <a:lnTo>
                  <a:pt x="4266" y="1749"/>
                </a:lnTo>
                <a:lnTo>
                  <a:pt x="4266" y="1751"/>
                </a:lnTo>
                <a:lnTo>
                  <a:pt x="4268" y="1751"/>
                </a:lnTo>
                <a:lnTo>
                  <a:pt x="4268" y="1751"/>
                </a:lnTo>
                <a:lnTo>
                  <a:pt x="4270" y="1753"/>
                </a:lnTo>
                <a:lnTo>
                  <a:pt x="4272" y="1753"/>
                </a:lnTo>
                <a:lnTo>
                  <a:pt x="4272" y="1753"/>
                </a:lnTo>
                <a:lnTo>
                  <a:pt x="4274" y="1755"/>
                </a:lnTo>
                <a:lnTo>
                  <a:pt x="4274" y="1755"/>
                </a:lnTo>
                <a:lnTo>
                  <a:pt x="4277" y="1757"/>
                </a:lnTo>
                <a:lnTo>
                  <a:pt x="4277" y="1757"/>
                </a:lnTo>
                <a:lnTo>
                  <a:pt x="4274" y="1759"/>
                </a:lnTo>
                <a:lnTo>
                  <a:pt x="4277" y="1759"/>
                </a:lnTo>
                <a:lnTo>
                  <a:pt x="4277" y="1759"/>
                </a:lnTo>
                <a:lnTo>
                  <a:pt x="4277" y="1759"/>
                </a:lnTo>
                <a:lnTo>
                  <a:pt x="4277" y="1757"/>
                </a:lnTo>
                <a:lnTo>
                  <a:pt x="4277" y="1757"/>
                </a:lnTo>
                <a:lnTo>
                  <a:pt x="4279" y="1755"/>
                </a:lnTo>
                <a:lnTo>
                  <a:pt x="4279" y="1755"/>
                </a:lnTo>
                <a:lnTo>
                  <a:pt x="4283" y="1753"/>
                </a:lnTo>
                <a:lnTo>
                  <a:pt x="4283" y="1753"/>
                </a:lnTo>
                <a:lnTo>
                  <a:pt x="4285" y="1753"/>
                </a:lnTo>
                <a:close/>
                <a:moveTo>
                  <a:pt x="4291" y="1677"/>
                </a:moveTo>
                <a:lnTo>
                  <a:pt x="4289" y="1679"/>
                </a:lnTo>
                <a:lnTo>
                  <a:pt x="4289" y="1682"/>
                </a:lnTo>
                <a:lnTo>
                  <a:pt x="4289" y="1684"/>
                </a:lnTo>
                <a:lnTo>
                  <a:pt x="4289" y="1684"/>
                </a:lnTo>
                <a:lnTo>
                  <a:pt x="4289" y="1686"/>
                </a:lnTo>
                <a:lnTo>
                  <a:pt x="4289" y="1688"/>
                </a:lnTo>
                <a:lnTo>
                  <a:pt x="4289" y="1690"/>
                </a:lnTo>
                <a:lnTo>
                  <a:pt x="4293" y="1686"/>
                </a:lnTo>
                <a:lnTo>
                  <a:pt x="4293" y="1686"/>
                </a:lnTo>
                <a:lnTo>
                  <a:pt x="4293" y="1686"/>
                </a:lnTo>
                <a:lnTo>
                  <a:pt x="4293" y="1684"/>
                </a:lnTo>
                <a:lnTo>
                  <a:pt x="4293" y="1682"/>
                </a:lnTo>
                <a:lnTo>
                  <a:pt x="4293" y="1682"/>
                </a:lnTo>
                <a:lnTo>
                  <a:pt x="4293" y="1682"/>
                </a:lnTo>
                <a:lnTo>
                  <a:pt x="4291" y="1679"/>
                </a:lnTo>
                <a:lnTo>
                  <a:pt x="4291" y="1677"/>
                </a:lnTo>
                <a:lnTo>
                  <a:pt x="4291" y="1677"/>
                </a:lnTo>
                <a:close/>
                <a:moveTo>
                  <a:pt x="4304" y="1526"/>
                </a:moveTo>
                <a:lnTo>
                  <a:pt x="4304" y="1528"/>
                </a:lnTo>
                <a:lnTo>
                  <a:pt x="4304" y="1528"/>
                </a:lnTo>
                <a:lnTo>
                  <a:pt x="4304" y="1528"/>
                </a:lnTo>
                <a:lnTo>
                  <a:pt x="4306" y="1528"/>
                </a:lnTo>
                <a:lnTo>
                  <a:pt x="4306" y="1526"/>
                </a:lnTo>
                <a:lnTo>
                  <a:pt x="4306" y="1526"/>
                </a:lnTo>
                <a:lnTo>
                  <a:pt x="4306" y="1526"/>
                </a:lnTo>
                <a:lnTo>
                  <a:pt x="4306" y="1526"/>
                </a:lnTo>
                <a:lnTo>
                  <a:pt x="4304" y="1526"/>
                </a:lnTo>
                <a:close/>
                <a:moveTo>
                  <a:pt x="4314" y="1575"/>
                </a:moveTo>
                <a:lnTo>
                  <a:pt x="4316" y="1573"/>
                </a:lnTo>
                <a:lnTo>
                  <a:pt x="4316" y="1573"/>
                </a:lnTo>
                <a:lnTo>
                  <a:pt x="4316" y="1570"/>
                </a:lnTo>
                <a:lnTo>
                  <a:pt x="4314" y="1570"/>
                </a:lnTo>
                <a:lnTo>
                  <a:pt x="4312" y="1570"/>
                </a:lnTo>
                <a:lnTo>
                  <a:pt x="4312" y="1570"/>
                </a:lnTo>
                <a:lnTo>
                  <a:pt x="4312" y="1570"/>
                </a:lnTo>
                <a:lnTo>
                  <a:pt x="4312" y="1573"/>
                </a:lnTo>
                <a:lnTo>
                  <a:pt x="4314" y="1575"/>
                </a:lnTo>
                <a:close/>
                <a:moveTo>
                  <a:pt x="4306" y="1512"/>
                </a:moveTo>
                <a:lnTo>
                  <a:pt x="4306" y="1512"/>
                </a:lnTo>
                <a:lnTo>
                  <a:pt x="4306" y="1514"/>
                </a:lnTo>
                <a:lnTo>
                  <a:pt x="4308" y="1514"/>
                </a:lnTo>
                <a:lnTo>
                  <a:pt x="4308" y="1512"/>
                </a:lnTo>
                <a:lnTo>
                  <a:pt x="4308" y="1512"/>
                </a:lnTo>
                <a:lnTo>
                  <a:pt x="4306" y="1512"/>
                </a:lnTo>
                <a:close/>
                <a:moveTo>
                  <a:pt x="4302" y="1516"/>
                </a:moveTo>
                <a:lnTo>
                  <a:pt x="4302" y="1516"/>
                </a:lnTo>
                <a:lnTo>
                  <a:pt x="4302" y="1518"/>
                </a:lnTo>
                <a:lnTo>
                  <a:pt x="4304" y="1518"/>
                </a:lnTo>
                <a:lnTo>
                  <a:pt x="4304" y="1518"/>
                </a:lnTo>
                <a:lnTo>
                  <a:pt x="4304" y="1516"/>
                </a:lnTo>
                <a:lnTo>
                  <a:pt x="4302" y="1516"/>
                </a:lnTo>
                <a:close/>
                <a:moveTo>
                  <a:pt x="4184" y="1587"/>
                </a:moveTo>
                <a:lnTo>
                  <a:pt x="4184" y="1589"/>
                </a:lnTo>
                <a:lnTo>
                  <a:pt x="4184" y="1589"/>
                </a:lnTo>
                <a:lnTo>
                  <a:pt x="4184" y="1589"/>
                </a:lnTo>
                <a:lnTo>
                  <a:pt x="4184" y="1587"/>
                </a:lnTo>
                <a:lnTo>
                  <a:pt x="4184" y="1587"/>
                </a:lnTo>
                <a:close/>
                <a:moveTo>
                  <a:pt x="4605" y="2166"/>
                </a:moveTo>
                <a:lnTo>
                  <a:pt x="4605" y="2168"/>
                </a:lnTo>
                <a:lnTo>
                  <a:pt x="4601" y="2166"/>
                </a:lnTo>
                <a:lnTo>
                  <a:pt x="4601" y="2166"/>
                </a:lnTo>
                <a:lnTo>
                  <a:pt x="4601" y="2166"/>
                </a:lnTo>
                <a:lnTo>
                  <a:pt x="4601" y="2166"/>
                </a:lnTo>
                <a:lnTo>
                  <a:pt x="4599" y="2164"/>
                </a:lnTo>
                <a:lnTo>
                  <a:pt x="4597" y="2164"/>
                </a:lnTo>
                <a:lnTo>
                  <a:pt x="4593" y="2166"/>
                </a:lnTo>
                <a:lnTo>
                  <a:pt x="4587" y="2168"/>
                </a:lnTo>
                <a:lnTo>
                  <a:pt x="4587" y="2168"/>
                </a:lnTo>
                <a:lnTo>
                  <a:pt x="4587" y="2170"/>
                </a:lnTo>
                <a:lnTo>
                  <a:pt x="4587" y="2170"/>
                </a:lnTo>
                <a:lnTo>
                  <a:pt x="4589" y="2172"/>
                </a:lnTo>
                <a:lnTo>
                  <a:pt x="4591" y="2172"/>
                </a:lnTo>
                <a:lnTo>
                  <a:pt x="4593" y="2172"/>
                </a:lnTo>
                <a:lnTo>
                  <a:pt x="4595" y="2172"/>
                </a:lnTo>
                <a:lnTo>
                  <a:pt x="4595" y="2170"/>
                </a:lnTo>
                <a:lnTo>
                  <a:pt x="4597" y="2172"/>
                </a:lnTo>
                <a:lnTo>
                  <a:pt x="4599" y="2172"/>
                </a:lnTo>
                <a:lnTo>
                  <a:pt x="4601" y="2172"/>
                </a:lnTo>
                <a:lnTo>
                  <a:pt x="4601" y="2170"/>
                </a:lnTo>
                <a:lnTo>
                  <a:pt x="4601" y="2170"/>
                </a:lnTo>
                <a:lnTo>
                  <a:pt x="4605" y="2170"/>
                </a:lnTo>
                <a:lnTo>
                  <a:pt x="4608" y="2170"/>
                </a:lnTo>
                <a:lnTo>
                  <a:pt x="4608" y="2170"/>
                </a:lnTo>
                <a:lnTo>
                  <a:pt x="4610" y="2168"/>
                </a:lnTo>
                <a:lnTo>
                  <a:pt x="4608" y="2168"/>
                </a:lnTo>
                <a:lnTo>
                  <a:pt x="4605" y="2166"/>
                </a:lnTo>
                <a:close/>
                <a:moveTo>
                  <a:pt x="4184" y="1654"/>
                </a:moveTo>
                <a:lnTo>
                  <a:pt x="4184" y="1654"/>
                </a:lnTo>
                <a:lnTo>
                  <a:pt x="4186" y="1654"/>
                </a:lnTo>
                <a:lnTo>
                  <a:pt x="4186" y="1654"/>
                </a:lnTo>
                <a:lnTo>
                  <a:pt x="4184" y="1654"/>
                </a:lnTo>
                <a:lnTo>
                  <a:pt x="4184" y="1654"/>
                </a:lnTo>
                <a:close/>
                <a:moveTo>
                  <a:pt x="4279" y="1935"/>
                </a:moveTo>
                <a:lnTo>
                  <a:pt x="4279" y="1935"/>
                </a:lnTo>
                <a:lnTo>
                  <a:pt x="4279" y="1935"/>
                </a:lnTo>
                <a:lnTo>
                  <a:pt x="4281" y="1933"/>
                </a:lnTo>
                <a:lnTo>
                  <a:pt x="4281" y="1933"/>
                </a:lnTo>
                <a:lnTo>
                  <a:pt x="4281" y="1931"/>
                </a:lnTo>
                <a:lnTo>
                  <a:pt x="4279" y="1933"/>
                </a:lnTo>
                <a:lnTo>
                  <a:pt x="4279" y="1935"/>
                </a:lnTo>
                <a:close/>
                <a:moveTo>
                  <a:pt x="4195" y="1646"/>
                </a:moveTo>
                <a:lnTo>
                  <a:pt x="4193" y="1646"/>
                </a:lnTo>
                <a:lnTo>
                  <a:pt x="4193" y="1646"/>
                </a:lnTo>
                <a:lnTo>
                  <a:pt x="4193" y="1648"/>
                </a:lnTo>
                <a:lnTo>
                  <a:pt x="4193" y="1650"/>
                </a:lnTo>
                <a:lnTo>
                  <a:pt x="4195" y="1650"/>
                </a:lnTo>
                <a:lnTo>
                  <a:pt x="4197" y="1648"/>
                </a:lnTo>
                <a:lnTo>
                  <a:pt x="4197" y="1648"/>
                </a:lnTo>
                <a:lnTo>
                  <a:pt x="4197" y="1648"/>
                </a:lnTo>
                <a:lnTo>
                  <a:pt x="4197" y="1646"/>
                </a:lnTo>
                <a:lnTo>
                  <a:pt x="4197" y="1646"/>
                </a:lnTo>
                <a:lnTo>
                  <a:pt x="4195" y="1646"/>
                </a:lnTo>
                <a:close/>
                <a:moveTo>
                  <a:pt x="4247" y="2013"/>
                </a:moveTo>
                <a:lnTo>
                  <a:pt x="4247" y="2011"/>
                </a:lnTo>
                <a:lnTo>
                  <a:pt x="4247" y="2011"/>
                </a:lnTo>
                <a:lnTo>
                  <a:pt x="4245" y="2006"/>
                </a:lnTo>
                <a:lnTo>
                  <a:pt x="4243" y="2006"/>
                </a:lnTo>
                <a:lnTo>
                  <a:pt x="4243" y="2006"/>
                </a:lnTo>
                <a:lnTo>
                  <a:pt x="4245" y="2009"/>
                </a:lnTo>
                <a:lnTo>
                  <a:pt x="4247" y="2015"/>
                </a:lnTo>
                <a:lnTo>
                  <a:pt x="4247" y="2013"/>
                </a:lnTo>
                <a:lnTo>
                  <a:pt x="4247" y="2013"/>
                </a:lnTo>
                <a:lnTo>
                  <a:pt x="4247" y="2013"/>
                </a:lnTo>
                <a:close/>
                <a:moveTo>
                  <a:pt x="4239" y="1713"/>
                </a:moveTo>
                <a:lnTo>
                  <a:pt x="4239" y="1715"/>
                </a:lnTo>
                <a:lnTo>
                  <a:pt x="4239" y="1715"/>
                </a:lnTo>
                <a:lnTo>
                  <a:pt x="4241" y="1715"/>
                </a:lnTo>
                <a:lnTo>
                  <a:pt x="4241" y="1715"/>
                </a:lnTo>
                <a:lnTo>
                  <a:pt x="4241" y="1713"/>
                </a:lnTo>
                <a:lnTo>
                  <a:pt x="4241" y="1713"/>
                </a:lnTo>
                <a:lnTo>
                  <a:pt x="4239" y="1713"/>
                </a:lnTo>
                <a:close/>
                <a:moveTo>
                  <a:pt x="4264" y="1732"/>
                </a:moveTo>
                <a:lnTo>
                  <a:pt x="4264" y="1734"/>
                </a:lnTo>
                <a:lnTo>
                  <a:pt x="4264" y="1734"/>
                </a:lnTo>
                <a:lnTo>
                  <a:pt x="4264" y="1734"/>
                </a:lnTo>
                <a:lnTo>
                  <a:pt x="4266" y="1734"/>
                </a:lnTo>
                <a:lnTo>
                  <a:pt x="4266" y="1734"/>
                </a:lnTo>
                <a:lnTo>
                  <a:pt x="4264" y="1734"/>
                </a:lnTo>
                <a:lnTo>
                  <a:pt x="4264" y="1732"/>
                </a:lnTo>
                <a:close/>
                <a:moveTo>
                  <a:pt x="4281" y="1732"/>
                </a:moveTo>
                <a:lnTo>
                  <a:pt x="4281" y="1732"/>
                </a:lnTo>
                <a:lnTo>
                  <a:pt x="4281" y="1730"/>
                </a:lnTo>
                <a:lnTo>
                  <a:pt x="4281" y="1730"/>
                </a:lnTo>
                <a:lnTo>
                  <a:pt x="4281" y="1730"/>
                </a:lnTo>
                <a:lnTo>
                  <a:pt x="4279" y="1730"/>
                </a:lnTo>
                <a:lnTo>
                  <a:pt x="4277" y="1730"/>
                </a:lnTo>
                <a:lnTo>
                  <a:pt x="4277" y="1730"/>
                </a:lnTo>
                <a:lnTo>
                  <a:pt x="4277" y="1732"/>
                </a:lnTo>
                <a:lnTo>
                  <a:pt x="4279" y="1732"/>
                </a:lnTo>
                <a:lnTo>
                  <a:pt x="4279" y="1732"/>
                </a:lnTo>
                <a:lnTo>
                  <a:pt x="4281" y="1732"/>
                </a:lnTo>
                <a:close/>
                <a:moveTo>
                  <a:pt x="4245" y="1734"/>
                </a:moveTo>
                <a:lnTo>
                  <a:pt x="4247" y="1736"/>
                </a:lnTo>
                <a:lnTo>
                  <a:pt x="4247" y="1734"/>
                </a:lnTo>
                <a:lnTo>
                  <a:pt x="4247" y="1734"/>
                </a:lnTo>
                <a:lnTo>
                  <a:pt x="4247" y="1734"/>
                </a:lnTo>
                <a:lnTo>
                  <a:pt x="4251" y="1734"/>
                </a:lnTo>
                <a:lnTo>
                  <a:pt x="4253" y="1734"/>
                </a:lnTo>
                <a:lnTo>
                  <a:pt x="4253" y="1734"/>
                </a:lnTo>
                <a:lnTo>
                  <a:pt x="4258" y="1734"/>
                </a:lnTo>
                <a:lnTo>
                  <a:pt x="4258" y="1734"/>
                </a:lnTo>
                <a:lnTo>
                  <a:pt x="4258" y="1732"/>
                </a:lnTo>
                <a:lnTo>
                  <a:pt x="4260" y="1732"/>
                </a:lnTo>
                <a:lnTo>
                  <a:pt x="4260" y="1732"/>
                </a:lnTo>
                <a:lnTo>
                  <a:pt x="4260" y="1730"/>
                </a:lnTo>
                <a:lnTo>
                  <a:pt x="4245" y="1730"/>
                </a:lnTo>
                <a:lnTo>
                  <a:pt x="4243" y="1730"/>
                </a:lnTo>
                <a:lnTo>
                  <a:pt x="4241" y="1732"/>
                </a:lnTo>
                <a:lnTo>
                  <a:pt x="4241" y="1732"/>
                </a:lnTo>
                <a:lnTo>
                  <a:pt x="4241" y="1734"/>
                </a:lnTo>
                <a:lnTo>
                  <a:pt x="4245" y="1734"/>
                </a:lnTo>
                <a:close/>
                <a:moveTo>
                  <a:pt x="2766" y="702"/>
                </a:moveTo>
                <a:lnTo>
                  <a:pt x="2766" y="705"/>
                </a:lnTo>
                <a:lnTo>
                  <a:pt x="2768" y="705"/>
                </a:lnTo>
                <a:lnTo>
                  <a:pt x="2768" y="705"/>
                </a:lnTo>
                <a:lnTo>
                  <a:pt x="2768" y="705"/>
                </a:lnTo>
                <a:lnTo>
                  <a:pt x="2770" y="702"/>
                </a:lnTo>
                <a:lnTo>
                  <a:pt x="2768" y="702"/>
                </a:lnTo>
                <a:lnTo>
                  <a:pt x="2766" y="702"/>
                </a:lnTo>
                <a:close/>
                <a:moveTo>
                  <a:pt x="3107" y="1099"/>
                </a:moveTo>
                <a:lnTo>
                  <a:pt x="3107" y="1097"/>
                </a:lnTo>
                <a:lnTo>
                  <a:pt x="3105" y="1097"/>
                </a:lnTo>
                <a:lnTo>
                  <a:pt x="3105" y="1099"/>
                </a:lnTo>
                <a:lnTo>
                  <a:pt x="3103" y="1099"/>
                </a:lnTo>
                <a:lnTo>
                  <a:pt x="3101" y="1099"/>
                </a:lnTo>
                <a:lnTo>
                  <a:pt x="3095" y="1101"/>
                </a:lnTo>
                <a:lnTo>
                  <a:pt x="3093" y="1103"/>
                </a:lnTo>
                <a:lnTo>
                  <a:pt x="3091" y="1103"/>
                </a:lnTo>
                <a:lnTo>
                  <a:pt x="3088" y="1101"/>
                </a:lnTo>
                <a:lnTo>
                  <a:pt x="3084" y="1101"/>
                </a:lnTo>
                <a:lnTo>
                  <a:pt x="3084" y="1103"/>
                </a:lnTo>
                <a:lnTo>
                  <a:pt x="3084" y="1105"/>
                </a:lnTo>
                <a:lnTo>
                  <a:pt x="3082" y="1105"/>
                </a:lnTo>
                <a:lnTo>
                  <a:pt x="3082" y="1105"/>
                </a:lnTo>
                <a:lnTo>
                  <a:pt x="3080" y="1105"/>
                </a:lnTo>
                <a:lnTo>
                  <a:pt x="3080" y="1105"/>
                </a:lnTo>
                <a:lnTo>
                  <a:pt x="3078" y="1105"/>
                </a:lnTo>
                <a:lnTo>
                  <a:pt x="3078" y="1107"/>
                </a:lnTo>
                <a:lnTo>
                  <a:pt x="3076" y="1107"/>
                </a:lnTo>
                <a:lnTo>
                  <a:pt x="3076" y="1109"/>
                </a:lnTo>
                <a:lnTo>
                  <a:pt x="3078" y="1111"/>
                </a:lnTo>
                <a:lnTo>
                  <a:pt x="3078" y="1111"/>
                </a:lnTo>
                <a:lnTo>
                  <a:pt x="3078" y="1111"/>
                </a:lnTo>
                <a:lnTo>
                  <a:pt x="3082" y="1113"/>
                </a:lnTo>
                <a:lnTo>
                  <a:pt x="3082" y="1113"/>
                </a:lnTo>
                <a:lnTo>
                  <a:pt x="3084" y="1113"/>
                </a:lnTo>
                <a:lnTo>
                  <a:pt x="3084" y="1113"/>
                </a:lnTo>
                <a:lnTo>
                  <a:pt x="3084" y="1113"/>
                </a:lnTo>
                <a:lnTo>
                  <a:pt x="3086" y="1115"/>
                </a:lnTo>
                <a:lnTo>
                  <a:pt x="3086" y="1113"/>
                </a:lnTo>
                <a:lnTo>
                  <a:pt x="3086" y="1113"/>
                </a:lnTo>
                <a:lnTo>
                  <a:pt x="3086" y="1113"/>
                </a:lnTo>
                <a:lnTo>
                  <a:pt x="3088" y="1113"/>
                </a:lnTo>
                <a:lnTo>
                  <a:pt x="3088" y="1113"/>
                </a:lnTo>
                <a:lnTo>
                  <a:pt x="3091" y="1111"/>
                </a:lnTo>
                <a:lnTo>
                  <a:pt x="3093" y="1111"/>
                </a:lnTo>
                <a:lnTo>
                  <a:pt x="3093" y="1111"/>
                </a:lnTo>
                <a:lnTo>
                  <a:pt x="3097" y="1107"/>
                </a:lnTo>
                <a:lnTo>
                  <a:pt x="3097" y="1107"/>
                </a:lnTo>
                <a:lnTo>
                  <a:pt x="3097" y="1107"/>
                </a:lnTo>
                <a:lnTo>
                  <a:pt x="3099" y="1107"/>
                </a:lnTo>
                <a:lnTo>
                  <a:pt x="3101" y="1107"/>
                </a:lnTo>
                <a:lnTo>
                  <a:pt x="3101" y="1107"/>
                </a:lnTo>
                <a:lnTo>
                  <a:pt x="3101" y="1107"/>
                </a:lnTo>
                <a:lnTo>
                  <a:pt x="3099" y="1105"/>
                </a:lnTo>
                <a:lnTo>
                  <a:pt x="3099" y="1105"/>
                </a:lnTo>
                <a:lnTo>
                  <a:pt x="3099" y="1103"/>
                </a:lnTo>
                <a:lnTo>
                  <a:pt x="3107" y="1099"/>
                </a:lnTo>
                <a:close/>
                <a:moveTo>
                  <a:pt x="3068" y="916"/>
                </a:moveTo>
                <a:lnTo>
                  <a:pt x="3072" y="916"/>
                </a:lnTo>
                <a:lnTo>
                  <a:pt x="3074" y="916"/>
                </a:lnTo>
                <a:lnTo>
                  <a:pt x="3072" y="916"/>
                </a:lnTo>
                <a:lnTo>
                  <a:pt x="3065" y="914"/>
                </a:lnTo>
                <a:lnTo>
                  <a:pt x="3065" y="914"/>
                </a:lnTo>
                <a:lnTo>
                  <a:pt x="3063" y="914"/>
                </a:lnTo>
                <a:lnTo>
                  <a:pt x="3065" y="914"/>
                </a:lnTo>
                <a:lnTo>
                  <a:pt x="3065" y="916"/>
                </a:lnTo>
                <a:lnTo>
                  <a:pt x="3068" y="916"/>
                </a:lnTo>
                <a:close/>
                <a:moveTo>
                  <a:pt x="3000" y="1101"/>
                </a:moveTo>
                <a:lnTo>
                  <a:pt x="3000" y="1101"/>
                </a:lnTo>
                <a:lnTo>
                  <a:pt x="3003" y="1099"/>
                </a:lnTo>
                <a:lnTo>
                  <a:pt x="3003" y="1099"/>
                </a:lnTo>
                <a:lnTo>
                  <a:pt x="3000" y="1097"/>
                </a:lnTo>
                <a:lnTo>
                  <a:pt x="3003" y="1097"/>
                </a:lnTo>
                <a:lnTo>
                  <a:pt x="3003" y="1095"/>
                </a:lnTo>
                <a:lnTo>
                  <a:pt x="3000" y="1095"/>
                </a:lnTo>
                <a:lnTo>
                  <a:pt x="3000" y="1097"/>
                </a:lnTo>
                <a:lnTo>
                  <a:pt x="3000" y="1099"/>
                </a:lnTo>
                <a:lnTo>
                  <a:pt x="3000" y="1099"/>
                </a:lnTo>
                <a:lnTo>
                  <a:pt x="3000" y="1101"/>
                </a:lnTo>
                <a:lnTo>
                  <a:pt x="3000" y="1101"/>
                </a:lnTo>
                <a:close/>
                <a:moveTo>
                  <a:pt x="3011" y="1082"/>
                </a:moveTo>
                <a:lnTo>
                  <a:pt x="3011" y="1082"/>
                </a:lnTo>
                <a:lnTo>
                  <a:pt x="3011" y="1082"/>
                </a:lnTo>
                <a:lnTo>
                  <a:pt x="3011" y="1080"/>
                </a:lnTo>
                <a:lnTo>
                  <a:pt x="3011" y="1080"/>
                </a:lnTo>
                <a:lnTo>
                  <a:pt x="3011" y="1082"/>
                </a:lnTo>
                <a:lnTo>
                  <a:pt x="3011" y="1082"/>
                </a:lnTo>
                <a:lnTo>
                  <a:pt x="3011" y="1082"/>
                </a:lnTo>
                <a:lnTo>
                  <a:pt x="3011" y="1082"/>
                </a:lnTo>
                <a:close/>
                <a:moveTo>
                  <a:pt x="2860" y="977"/>
                </a:moveTo>
                <a:lnTo>
                  <a:pt x="2858" y="977"/>
                </a:lnTo>
                <a:lnTo>
                  <a:pt x="2864" y="979"/>
                </a:lnTo>
                <a:lnTo>
                  <a:pt x="2862" y="977"/>
                </a:lnTo>
                <a:lnTo>
                  <a:pt x="2860" y="977"/>
                </a:lnTo>
                <a:lnTo>
                  <a:pt x="2860" y="977"/>
                </a:lnTo>
                <a:close/>
                <a:moveTo>
                  <a:pt x="2998" y="1061"/>
                </a:moveTo>
                <a:lnTo>
                  <a:pt x="2998" y="1061"/>
                </a:lnTo>
                <a:lnTo>
                  <a:pt x="2996" y="1061"/>
                </a:lnTo>
                <a:lnTo>
                  <a:pt x="2994" y="1061"/>
                </a:lnTo>
                <a:lnTo>
                  <a:pt x="2994" y="1061"/>
                </a:lnTo>
                <a:lnTo>
                  <a:pt x="2992" y="1063"/>
                </a:lnTo>
                <a:lnTo>
                  <a:pt x="2994" y="1063"/>
                </a:lnTo>
                <a:lnTo>
                  <a:pt x="2994" y="1063"/>
                </a:lnTo>
                <a:lnTo>
                  <a:pt x="2996" y="1063"/>
                </a:lnTo>
                <a:lnTo>
                  <a:pt x="2996" y="1063"/>
                </a:lnTo>
                <a:lnTo>
                  <a:pt x="2998" y="1063"/>
                </a:lnTo>
                <a:lnTo>
                  <a:pt x="3000" y="1063"/>
                </a:lnTo>
                <a:lnTo>
                  <a:pt x="3000" y="1061"/>
                </a:lnTo>
                <a:lnTo>
                  <a:pt x="2998" y="1061"/>
                </a:lnTo>
                <a:close/>
                <a:moveTo>
                  <a:pt x="2998" y="1076"/>
                </a:moveTo>
                <a:lnTo>
                  <a:pt x="2998" y="1076"/>
                </a:lnTo>
                <a:lnTo>
                  <a:pt x="3000" y="1076"/>
                </a:lnTo>
                <a:lnTo>
                  <a:pt x="2998" y="1074"/>
                </a:lnTo>
                <a:lnTo>
                  <a:pt x="2998" y="1074"/>
                </a:lnTo>
                <a:lnTo>
                  <a:pt x="2996" y="1074"/>
                </a:lnTo>
                <a:lnTo>
                  <a:pt x="2998" y="1074"/>
                </a:lnTo>
                <a:lnTo>
                  <a:pt x="2998" y="1076"/>
                </a:lnTo>
                <a:lnTo>
                  <a:pt x="2998" y="1076"/>
                </a:lnTo>
                <a:close/>
                <a:moveTo>
                  <a:pt x="3003" y="1076"/>
                </a:moveTo>
                <a:lnTo>
                  <a:pt x="3003" y="1076"/>
                </a:lnTo>
                <a:lnTo>
                  <a:pt x="3000" y="1078"/>
                </a:lnTo>
                <a:lnTo>
                  <a:pt x="2998" y="1078"/>
                </a:lnTo>
                <a:lnTo>
                  <a:pt x="2998" y="1080"/>
                </a:lnTo>
                <a:lnTo>
                  <a:pt x="2998" y="1080"/>
                </a:lnTo>
                <a:lnTo>
                  <a:pt x="2998" y="1078"/>
                </a:lnTo>
                <a:lnTo>
                  <a:pt x="3000" y="1078"/>
                </a:lnTo>
                <a:lnTo>
                  <a:pt x="3003" y="1078"/>
                </a:lnTo>
                <a:lnTo>
                  <a:pt x="3005" y="1078"/>
                </a:lnTo>
                <a:lnTo>
                  <a:pt x="3003" y="1076"/>
                </a:lnTo>
                <a:close/>
                <a:moveTo>
                  <a:pt x="2852" y="969"/>
                </a:moveTo>
                <a:lnTo>
                  <a:pt x="2852" y="969"/>
                </a:lnTo>
                <a:lnTo>
                  <a:pt x="2852" y="967"/>
                </a:lnTo>
                <a:lnTo>
                  <a:pt x="2852" y="967"/>
                </a:lnTo>
                <a:lnTo>
                  <a:pt x="2848" y="967"/>
                </a:lnTo>
                <a:lnTo>
                  <a:pt x="2845" y="967"/>
                </a:lnTo>
                <a:lnTo>
                  <a:pt x="2845" y="967"/>
                </a:lnTo>
                <a:lnTo>
                  <a:pt x="2845" y="967"/>
                </a:lnTo>
                <a:lnTo>
                  <a:pt x="2848" y="969"/>
                </a:lnTo>
                <a:lnTo>
                  <a:pt x="2850" y="969"/>
                </a:lnTo>
                <a:lnTo>
                  <a:pt x="2852" y="969"/>
                </a:lnTo>
                <a:close/>
                <a:moveTo>
                  <a:pt x="3009" y="1092"/>
                </a:moveTo>
                <a:lnTo>
                  <a:pt x="3011" y="1092"/>
                </a:lnTo>
                <a:lnTo>
                  <a:pt x="3011" y="1092"/>
                </a:lnTo>
                <a:lnTo>
                  <a:pt x="3013" y="1090"/>
                </a:lnTo>
                <a:lnTo>
                  <a:pt x="3015" y="1090"/>
                </a:lnTo>
                <a:lnTo>
                  <a:pt x="3015" y="1088"/>
                </a:lnTo>
                <a:lnTo>
                  <a:pt x="3015" y="1088"/>
                </a:lnTo>
                <a:lnTo>
                  <a:pt x="3017" y="1084"/>
                </a:lnTo>
                <a:lnTo>
                  <a:pt x="3017" y="1084"/>
                </a:lnTo>
                <a:lnTo>
                  <a:pt x="3015" y="1084"/>
                </a:lnTo>
                <a:lnTo>
                  <a:pt x="3013" y="1086"/>
                </a:lnTo>
                <a:lnTo>
                  <a:pt x="3011" y="1086"/>
                </a:lnTo>
                <a:lnTo>
                  <a:pt x="3011" y="1088"/>
                </a:lnTo>
                <a:lnTo>
                  <a:pt x="3009" y="1088"/>
                </a:lnTo>
                <a:lnTo>
                  <a:pt x="3009" y="1088"/>
                </a:lnTo>
                <a:lnTo>
                  <a:pt x="3009" y="1090"/>
                </a:lnTo>
                <a:lnTo>
                  <a:pt x="3009" y="1092"/>
                </a:lnTo>
                <a:lnTo>
                  <a:pt x="3009" y="1092"/>
                </a:lnTo>
                <a:close/>
                <a:moveTo>
                  <a:pt x="2845" y="969"/>
                </a:moveTo>
                <a:lnTo>
                  <a:pt x="2848" y="971"/>
                </a:lnTo>
                <a:lnTo>
                  <a:pt x="2850" y="971"/>
                </a:lnTo>
                <a:lnTo>
                  <a:pt x="2856" y="971"/>
                </a:lnTo>
                <a:lnTo>
                  <a:pt x="2856" y="971"/>
                </a:lnTo>
                <a:lnTo>
                  <a:pt x="2856" y="971"/>
                </a:lnTo>
                <a:lnTo>
                  <a:pt x="2850" y="971"/>
                </a:lnTo>
                <a:lnTo>
                  <a:pt x="2850" y="969"/>
                </a:lnTo>
                <a:lnTo>
                  <a:pt x="2848" y="969"/>
                </a:lnTo>
                <a:lnTo>
                  <a:pt x="2845" y="969"/>
                </a:lnTo>
                <a:lnTo>
                  <a:pt x="2845" y="969"/>
                </a:lnTo>
                <a:close/>
                <a:moveTo>
                  <a:pt x="2850" y="975"/>
                </a:moveTo>
                <a:lnTo>
                  <a:pt x="2850" y="975"/>
                </a:lnTo>
                <a:lnTo>
                  <a:pt x="2852" y="975"/>
                </a:lnTo>
                <a:lnTo>
                  <a:pt x="2854" y="975"/>
                </a:lnTo>
                <a:lnTo>
                  <a:pt x="2856" y="975"/>
                </a:lnTo>
                <a:lnTo>
                  <a:pt x="2856" y="975"/>
                </a:lnTo>
                <a:lnTo>
                  <a:pt x="2856" y="975"/>
                </a:lnTo>
                <a:lnTo>
                  <a:pt x="2856" y="973"/>
                </a:lnTo>
                <a:lnTo>
                  <a:pt x="2854" y="973"/>
                </a:lnTo>
                <a:lnTo>
                  <a:pt x="2852" y="973"/>
                </a:lnTo>
                <a:lnTo>
                  <a:pt x="2850" y="973"/>
                </a:lnTo>
                <a:lnTo>
                  <a:pt x="2850" y="973"/>
                </a:lnTo>
                <a:lnTo>
                  <a:pt x="2850" y="975"/>
                </a:lnTo>
                <a:close/>
                <a:moveTo>
                  <a:pt x="2829" y="954"/>
                </a:moveTo>
                <a:lnTo>
                  <a:pt x="2827" y="952"/>
                </a:lnTo>
                <a:lnTo>
                  <a:pt x="2827" y="954"/>
                </a:lnTo>
                <a:lnTo>
                  <a:pt x="2827" y="954"/>
                </a:lnTo>
                <a:lnTo>
                  <a:pt x="2829" y="956"/>
                </a:lnTo>
                <a:lnTo>
                  <a:pt x="2829" y="954"/>
                </a:lnTo>
                <a:close/>
                <a:moveTo>
                  <a:pt x="2827" y="958"/>
                </a:moveTo>
                <a:lnTo>
                  <a:pt x="2827" y="956"/>
                </a:lnTo>
                <a:lnTo>
                  <a:pt x="2829" y="958"/>
                </a:lnTo>
                <a:lnTo>
                  <a:pt x="2829" y="958"/>
                </a:lnTo>
                <a:lnTo>
                  <a:pt x="2829" y="956"/>
                </a:lnTo>
                <a:lnTo>
                  <a:pt x="2824" y="954"/>
                </a:lnTo>
                <a:lnTo>
                  <a:pt x="2822" y="952"/>
                </a:lnTo>
                <a:lnTo>
                  <a:pt x="2824" y="954"/>
                </a:lnTo>
                <a:lnTo>
                  <a:pt x="2827" y="958"/>
                </a:lnTo>
                <a:close/>
                <a:moveTo>
                  <a:pt x="2590" y="923"/>
                </a:moveTo>
                <a:lnTo>
                  <a:pt x="2590" y="923"/>
                </a:lnTo>
                <a:lnTo>
                  <a:pt x="2590" y="921"/>
                </a:lnTo>
                <a:lnTo>
                  <a:pt x="2588" y="918"/>
                </a:lnTo>
                <a:lnTo>
                  <a:pt x="2588" y="921"/>
                </a:lnTo>
                <a:lnTo>
                  <a:pt x="2588" y="921"/>
                </a:lnTo>
                <a:lnTo>
                  <a:pt x="2590" y="923"/>
                </a:lnTo>
                <a:lnTo>
                  <a:pt x="2590" y="923"/>
                </a:lnTo>
                <a:close/>
                <a:moveTo>
                  <a:pt x="2822" y="946"/>
                </a:moveTo>
                <a:lnTo>
                  <a:pt x="2824" y="948"/>
                </a:lnTo>
                <a:lnTo>
                  <a:pt x="2824" y="948"/>
                </a:lnTo>
                <a:lnTo>
                  <a:pt x="2827" y="948"/>
                </a:lnTo>
                <a:lnTo>
                  <a:pt x="2827" y="950"/>
                </a:lnTo>
                <a:lnTo>
                  <a:pt x="2827" y="950"/>
                </a:lnTo>
                <a:lnTo>
                  <a:pt x="2829" y="950"/>
                </a:lnTo>
                <a:lnTo>
                  <a:pt x="2829" y="950"/>
                </a:lnTo>
                <a:lnTo>
                  <a:pt x="2829" y="950"/>
                </a:lnTo>
                <a:lnTo>
                  <a:pt x="2827" y="948"/>
                </a:lnTo>
                <a:lnTo>
                  <a:pt x="2824" y="946"/>
                </a:lnTo>
                <a:lnTo>
                  <a:pt x="2824" y="946"/>
                </a:lnTo>
                <a:lnTo>
                  <a:pt x="2822" y="946"/>
                </a:lnTo>
                <a:lnTo>
                  <a:pt x="2822" y="944"/>
                </a:lnTo>
                <a:lnTo>
                  <a:pt x="2820" y="944"/>
                </a:lnTo>
                <a:lnTo>
                  <a:pt x="2822" y="944"/>
                </a:lnTo>
                <a:lnTo>
                  <a:pt x="2822" y="946"/>
                </a:lnTo>
                <a:close/>
                <a:moveTo>
                  <a:pt x="2822" y="941"/>
                </a:moveTo>
                <a:lnTo>
                  <a:pt x="2822" y="944"/>
                </a:lnTo>
                <a:lnTo>
                  <a:pt x="2822" y="941"/>
                </a:lnTo>
                <a:lnTo>
                  <a:pt x="2822" y="941"/>
                </a:lnTo>
                <a:lnTo>
                  <a:pt x="2822" y="941"/>
                </a:lnTo>
                <a:lnTo>
                  <a:pt x="2820" y="941"/>
                </a:lnTo>
                <a:lnTo>
                  <a:pt x="2820" y="941"/>
                </a:lnTo>
                <a:lnTo>
                  <a:pt x="2820" y="941"/>
                </a:lnTo>
                <a:lnTo>
                  <a:pt x="2820" y="941"/>
                </a:lnTo>
                <a:lnTo>
                  <a:pt x="2822" y="941"/>
                </a:lnTo>
                <a:close/>
                <a:moveTo>
                  <a:pt x="2816" y="939"/>
                </a:moveTo>
                <a:lnTo>
                  <a:pt x="2816" y="941"/>
                </a:lnTo>
                <a:lnTo>
                  <a:pt x="2816" y="944"/>
                </a:lnTo>
                <a:lnTo>
                  <a:pt x="2818" y="946"/>
                </a:lnTo>
                <a:lnTo>
                  <a:pt x="2818" y="944"/>
                </a:lnTo>
                <a:lnTo>
                  <a:pt x="2818" y="944"/>
                </a:lnTo>
                <a:lnTo>
                  <a:pt x="2818" y="944"/>
                </a:lnTo>
                <a:lnTo>
                  <a:pt x="2816" y="939"/>
                </a:lnTo>
                <a:lnTo>
                  <a:pt x="2818" y="939"/>
                </a:lnTo>
                <a:lnTo>
                  <a:pt x="2816" y="937"/>
                </a:lnTo>
                <a:lnTo>
                  <a:pt x="2816" y="937"/>
                </a:lnTo>
                <a:lnTo>
                  <a:pt x="2816" y="935"/>
                </a:lnTo>
                <a:lnTo>
                  <a:pt x="2816" y="935"/>
                </a:lnTo>
                <a:lnTo>
                  <a:pt x="2814" y="935"/>
                </a:lnTo>
                <a:lnTo>
                  <a:pt x="2816" y="937"/>
                </a:lnTo>
                <a:lnTo>
                  <a:pt x="2816" y="937"/>
                </a:lnTo>
                <a:lnTo>
                  <a:pt x="2814" y="939"/>
                </a:lnTo>
                <a:lnTo>
                  <a:pt x="2816" y="939"/>
                </a:lnTo>
                <a:close/>
                <a:moveTo>
                  <a:pt x="2829" y="956"/>
                </a:moveTo>
                <a:lnTo>
                  <a:pt x="2831" y="956"/>
                </a:lnTo>
                <a:lnTo>
                  <a:pt x="2831" y="958"/>
                </a:lnTo>
                <a:lnTo>
                  <a:pt x="2831" y="956"/>
                </a:lnTo>
                <a:lnTo>
                  <a:pt x="2829" y="956"/>
                </a:lnTo>
                <a:lnTo>
                  <a:pt x="2829" y="956"/>
                </a:lnTo>
                <a:close/>
                <a:moveTo>
                  <a:pt x="2688" y="780"/>
                </a:moveTo>
                <a:lnTo>
                  <a:pt x="2688" y="780"/>
                </a:lnTo>
                <a:lnTo>
                  <a:pt x="2686" y="782"/>
                </a:lnTo>
                <a:lnTo>
                  <a:pt x="2682" y="782"/>
                </a:lnTo>
                <a:lnTo>
                  <a:pt x="2684" y="782"/>
                </a:lnTo>
                <a:lnTo>
                  <a:pt x="2684" y="782"/>
                </a:lnTo>
                <a:lnTo>
                  <a:pt x="2688" y="780"/>
                </a:lnTo>
                <a:close/>
                <a:moveTo>
                  <a:pt x="2820" y="937"/>
                </a:moveTo>
                <a:lnTo>
                  <a:pt x="2820" y="937"/>
                </a:lnTo>
                <a:lnTo>
                  <a:pt x="2820" y="939"/>
                </a:lnTo>
                <a:lnTo>
                  <a:pt x="2822" y="939"/>
                </a:lnTo>
                <a:lnTo>
                  <a:pt x="2820" y="937"/>
                </a:lnTo>
                <a:lnTo>
                  <a:pt x="2820" y="937"/>
                </a:lnTo>
                <a:lnTo>
                  <a:pt x="2820" y="935"/>
                </a:lnTo>
                <a:lnTo>
                  <a:pt x="2818" y="933"/>
                </a:lnTo>
                <a:lnTo>
                  <a:pt x="2818" y="935"/>
                </a:lnTo>
                <a:lnTo>
                  <a:pt x="2816" y="935"/>
                </a:lnTo>
                <a:lnTo>
                  <a:pt x="2816" y="937"/>
                </a:lnTo>
                <a:lnTo>
                  <a:pt x="2818" y="937"/>
                </a:lnTo>
                <a:lnTo>
                  <a:pt x="2820" y="937"/>
                </a:lnTo>
                <a:close/>
                <a:moveTo>
                  <a:pt x="2963" y="1080"/>
                </a:moveTo>
                <a:lnTo>
                  <a:pt x="2963" y="1078"/>
                </a:lnTo>
                <a:lnTo>
                  <a:pt x="2963" y="1080"/>
                </a:lnTo>
                <a:lnTo>
                  <a:pt x="2963" y="1080"/>
                </a:lnTo>
                <a:lnTo>
                  <a:pt x="2961" y="1080"/>
                </a:lnTo>
                <a:lnTo>
                  <a:pt x="2961" y="1080"/>
                </a:lnTo>
                <a:lnTo>
                  <a:pt x="2961" y="1080"/>
                </a:lnTo>
                <a:lnTo>
                  <a:pt x="2961" y="1080"/>
                </a:lnTo>
                <a:lnTo>
                  <a:pt x="2963" y="1080"/>
                </a:lnTo>
                <a:lnTo>
                  <a:pt x="2963" y="1080"/>
                </a:lnTo>
                <a:close/>
                <a:moveTo>
                  <a:pt x="2982" y="1078"/>
                </a:moveTo>
                <a:lnTo>
                  <a:pt x="2982" y="1078"/>
                </a:lnTo>
                <a:lnTo>
                  <a:pt x="2982" y="1078"/>
                </a:lnTo>
                <a:lnTo>
                  <a:pt x="2982" y="1078"/>
                </a:lnTo>
                <a:lnTo>
                  <a:pt x="2984" y="1076"/>
                </a:lnTo>
                <a:lnTo>
                  <a:pt x="2986" y="1076"/>
                </a:lnTo>
                <a:lnTo>
                  <a:pt x="2984" y="1076"/>
                </a:lnTo>
                <a:lnTo>
                  <a:pt x="2984" y="1076"/>
                </a:lnTo>
                <a:lnTo>
                  <a:pt x="2982" y="1078"/>
                </a:lnTo>
                <a:lnTo>
                  <a:pt x="2982" y="1078"/>
                </a:lnTo>
                <a:lnTo>
                  <a:pt x="2982" y="1078"/>
                </a:lnTo>
                <a:close/>
                <a:moveTo>
                  <a:pt x="2990" y="1036"/>
                </a:moveTo>
                <a:lnTo>
                  <a:pt x="2986" y="1036"/>
                </a:lnTo>
                <a:lnTo>
                  <a:pt x="2986" y="1036"/>
                </a:lnTo>
                <a:lnTo>
                  <a:pt x="2986" y="1036"/>
                </a:lnTo>
                <a:lnTo>
                  <a:pt x="2984" y="1036"/>
                </a:lnTo>
                <a:lnTo>
                  <a:pt x="2984" y="1036"/>
                </a:lnTo>
                <a:lnTo>
                  <a:pt x="2982" y="1038"/>
                </a:lnTo>
                <a:lnTo>
                  <a:pt x="2982" y="1038"/>
                </a:lnTo>
                <a:lnTo>
                  <a:pt x="2984" y="1040"/>
                </a:lnTo>
                <a:lnTo>
                  <a:pt x="2986" y="1040"/>
                </a:lnTo>
                <a:lnTo>
                  <a:pt x="2988" y="1038"/>
                </a:lnTo>
                <a:lnTo>
                  <a:pt x="2988" y="1038"/>
                </a:lnTo>
                <a:lnTo>
                  <a:pt x="2988" y="1038"/>
                </a:lnTo>
                <a:lnTo>
                  <a:pt x="2986" y="1040"/>
                </a:lnTo>
                <a:lnTo>
                  <a:pt x="2986" y="1040"/>
                </a:lnTo>
                <a:lnTo>
                  <a:pt x="2990" y="1042"/>
                </a:lnTo>
                <a:lnTo>
                  <a:pt x="2992" y="1042"/>
                </a:lnTo>
                <a:lnTo>
                  <a:pt x="2992" y="1042"/>
                </a:lnTo>
                <a:lnTo>
                  <a:pt x="2992" y="1040"/>
                </a:lnTo>
                <a:lnTo>
                  <a:pt x="2992" y="1040"/>
                </a:lnTo>
                <a:lnTo>
                  <a:pt x="2992" y="1040"/>
                </a:lnTo>
                <a:lnTo>
                  <a:pt x="2992" y="1040"/>
                </a:lnTo>
                <a:lnTo>
                  <a:pt x="2992" y="1040"/>
                </a:lnTo>
                <a:lnTo>
                  <a:pt x="2992" y="1040"/>
                </a:lnTo>
                <a:lnTo>
                  <a:pt x="2992" y="1038"/>
                </a:lnTo>
                <a:lnTo>
                  <a:pt x="2990" y="1038"/>
                </a:lnTo>
                <a:lnTo>
                  <a:pt x="2990" y="1036"/>
                </a:lnTo>
                <a:lnTo>
                  <a:pt x="2990" y="1036"/>
                </a:lnTo>
                <a:close/>
                <a:moveTo>
                  <a:pt x="2988" y="1065"/>
                </a:moveTo>
                <a:lnTo>
                  <a:pt x="2986" y="1065"/>
                </a:lnTo>
                <a:lnTo>
                  <a:pt x="2984" y="1065"/>
                </a:lnTo>
                <a:lnTo>
                  <a:pt x="2984" y="1065"/>
                </a:lnTo>
                <a:lnTo>
                  <a:pt x="2986" y="1065"/>
                </a:lnTo>
                <a:lnTo>
                  <a:pt x="2988" y="1065"/>
                </a:lnTo>
                <a:lnTo>
                  <a:pt x="2988" y="1065"/>
                </a:lnTo>
                <a:lnTo>
                  <a:pt x="2990" y="1063"/>
                </a:lnTo>
                <a:lnTo>
                  <a:pt x="2990" y="1063"/>
                </a:lnTo>
                <a:lnTo>
                  <a:pt x="2988" y="1065"/>
                </a:lnTo>
                <a:close/>
                <a:moveTo>
                  <a:pt x="2986" y="1048"/>
                </a:moveTo>
                <a:lnTo>
                  <a:pt x="2984" y="1048"/>
                </a:lnTo>
                <a:lnTo>
                  <a:pt x="2982" y="1048"/>
                </a:lnTo>
                <a:lnTo>
                  <a:pt x="2982" y="1050"/>
                </a:lnTo>
                <a:lnTo>
                  <a:pt x="2984" y="1050"/>
                </a:lnTo>
                <a:lnTo>
                  <a:pt x="2984" y="1053"/>
                </a:lnTo>
                <a:lnTo>
                  <a:pt x="2984" y="1053"/>
                </a:lnTo>
                <a:lnTo>
                  <a:pt x="2982" y="1055"/>
                </a:lnTo>
                <a:lnTo>
                  <a:pt x="2984" y="1055"/>
                </a:lnTo>
                <a:lnTo>
                  <a:pt x="2984" y="1055"/>
                </a:lnTo>
                <a:lnTo>
                  <a:pt x="2986" y="1055"/>
                </a:lnTo>
                <a:lnTo>
                  <a:pt x="2986" y="1055"/>
                </a:lnTo>
                <a:lnTo>
                  <a:pt x="2986" y="1053"/>
                </a:lnTo>
                <a:lnTo>
                  <a:pt x="2986" y="1053"/>
                </a:lnTo>
                <a:lnTo>
                  <a:pt x="2986" y="1050"/>
                </a:lnTo>
                <a:lnTo>
                  <a:pt x="2986" y="1050"/>
                </a:lnTo>
                <a:lnTo>
                  <a:pt x="2986" y="1048"/>
                </a:lnTo>
                <a:lnTo>
                  <a:pt x="2986" y="1048"/>
                </a:lnTo>
                <a:close/>
                <a:moveTo>
                  <a:pt x="2988" y="1082"/>
                </a:moveTo>
                <a:lnTo>
                  <a:pt x="2988" y="1082"/>
                </a:lnTo>
                <a:lnTo>
                  <a:pt x="2990" y="1082"/>
                </a:lnTo>
                <a:lnTo>
                  <a:pt x="2990" y="1082"/>
                </a:lnTo>
                <a:lnTo>
                  <a:pt x="2990" y="1082"/>
                </a:lnTo>
                <a:lnTo>
                  <a:pt x="2990" y="1082"/>
                </a:lnTo>
                <a:lnTo>
                  <a:pt x="2990" y="1080"/>
                </a:lnTo>
                <a:lnTo>
                  <a:pt x="2990" y="1082"/>
                </a:lnTo>
                <a:lnTo>
                  <a:pt x="2990" y="1082"/>
                </a:lnTo>
                <a:lnTo>
                  <a:pt x="2988" y="1082"/>
                </a:lnTo>
                <a:close/>
                <a:moveTo>
                  <a:pt x="2961" y="1067"/>
                </a:moveTo>
                <a:lnTo>
                  <a:pt x="2961" y="1067"/>
                </a:lnTo>
                <a:lnTo>
                  <a:pt x="2961" y="1067"/>
                </a:lnTo>
                <a:lnTo>
                  <a:pt x="2961" y="1069"/>
                </a:lnTo>
                <a:lnTo>
                  <a:pt x="2961" y="1069"/>
                </a:lnTo>
                <a:lnTo>
                  <a:pt x="2961" y="1069"/>
                </a:lnTo>
                <a:lnTo>
                  <a:pt x="2963" y="1067"/>
                </a:lnTo>
                <a:lnTo>
                  <a:pt x="2963" y="1067"/>
                </a:lnTo>
                <a:lnTo>
                  <a:pt x="2961" y="1067"/>
                </a:lnTo>
                <a:close/>
                <a:moveTo>
                  <a:pt x="2963" y="1042"/>
                </a:moveTo>
                <a:lnTo>
                  <a:pt x="2963" y="1044"/>
                </a:lnTo>
                <a:lnTo>
                  <a:pt x="2963" y="1044"/>
                </a:lnTo>
                <a:lnTo>
                  <a:pt x="2963" y="1044"/>
                </a:lnTo>
                <a:lnTo>
                  <a:pt x="2963" y="1044"/>
                </a:lnTo>
                <a:lnTo>
                  <a:pt x="2963" y="1044"/>
                </a:lnTo>
                <a:lnTo>
                  <a:pt x="2965" y="1044"/>
                </a:lnTo>
                <a:lnTo>
                  <a:pt x="2965" y="1044"/>
                </a:lnTo>
                <a:lnTo>
                  <a:pt x="2963" y="1042"/>
                </a:lnTo>
                <a:lnTo>
                  <a:pt x="2963" y="1042"/>
                </a:lnTo>
                <a:lnTo>
                  <a:pt x="2963" y="1042"/>
                </a:lnTo>
                <a:close/>
                <a:moveTo>
                  <a:pt x="2963" y="1074"/>
                </a:moveTo>
                <a:lnTo>
                  <a:pt x="2963" y="1074"/>
                </a:lnTo>
                <a:lnTo>
                  <a:pt x="2963" y="1071"/>
                </a:lnTo>
                <a:lnTo>
                  <a:pt x="2963" y="1071"/>
                </a:lnTo>
                <a:lnTo>
                  <a:pt x="2963" y="1071"/>
                </a:lnTo>
                <a:lnTo>
                  <a:pt x="2963" y="1071"/>
                </a:lnTo>
                <a:lnTo>
                  <a:pt x="2961" y="1074"/>
                </a:lnTo>
                <a:lnTo>
                  <a:pt x="2963" y="1074"/>
                </a:lnTo>
                <a:close/>
                <a:moveTo>
                  <a:pt x="2961" y="1063"/>
                </a:moveTo>
                <a:lnTo>
                  <a:pt x="2959" y="1065"/>
                </a:lnTo>
                <a:lnTo>
                  <a:pt x="2959" y="1065"/>
                </a:lnTo>
                <a:lnTo>
                  <a:pt x="2961" y="1065"/>
                </a:lnTo>
                <a:lnTo>
                  <a:pt x="2961" y="1063"/>
                </a:lnTo>
                <a:lnTo>
                  <a:pt x="2961" y="1063"/>
                </a:lnTo>
                <a:lnTo>
                  <a:pt x="2961" y="1063"/>
                </a:lnTo>
                <a:close/>
                <a:moveTo>
                  <a:pt x="2948" y="1059"/>
                </a:moveTo>
                <a:lnTo>
                  <a:pt x="2948" y="1059"/>
                </a:lnTo>
                <a:lnTo>
                  <a:pt x="2948" y="1059"/>
                </a:lnTo>
                <a:lnTo>
                  <a:pt x="2948" y="1059"/>
                </a:lnTo>
                <a:lnTo>
                  <a:pt x="2946" y="1059"/>
                </a:lnTo>
                <a:lnTo>
                  <a:pt x="2948" y="1059"/>
                </a:lnTo>
                <a:lnTo>
                  <a:pt x="2948" y="1059"/>
                </a:lnTo>
                <a:lnTo>
                  <a:pt x="2948" y="1059"/>
                </a:lnTo>
                <a:lnTo>
                  <a:pt x="2948" y="1059"/>
                </a:lnTo>
                <a:lnTo>
                  <a:pt x="2948" y="1059"/>
                </a:lnTo>
                <a:lnTo>
                  <a:pt x="2948" y="1059"/>
                </a:lnTo>
                <a:close/>
                <a:moveTo>
                  <a:pt x="2975" y="1025"/>
                </a:moveTo>
                <a:lnTo>
                  <a:pt x="2973" y="1025"/>
                </a:lnTo>
                <a:lnTo>
                  <a:pt x="2973" y="1025"/>
                </a:lnTo>
                <a:lnTo>
                  <a:pt x="2971" y="1025"/>
                </a:lnTo>
                <a:lnTo>
                  <a:pt x="2971" y="1025"/>
                </a:lnTo>
                <a:lnTo>
                  <a:pt x="2971" y="1025"/>
                </a:lnTo>
                <a:lnTo>
                  <a:pt x="2971" y="1027"/>
                </a:lnTo>
                <a:lnTo>
                  <a:pt x="2971" y="1027"/>
                </a:lnTo>
                <a:lnTo>
                  <a:pt x="2973" y="1027"/>
                </a:lnTo>
                <a:lnTo>
                  <a:pt x="2973" y="1027"/>
                </a:lnTo>
                <a:lnTo>
                  <a:pt x="2973" y="1025"/>
                </a:lnTo>
                <a:lnTo>
                  <a:pt x="2973" y="1025"/>
                </a:lnTo>
                <a:lnTo>
                  <a:pt x="2973" y="1027"/>
                </a:lnTo>
                <a:lnTo>
                  <a:pt x="2973" y="1027"/>
                </a:lnTo>
                <a:lnTo>
                  <a:pt x="2973" y="1027"/>
                </a:lnTo>
                <a:lnTo>
                  <a:pt x="2975" y="1027"/>
                </a:lnTo>
                <a:lnTo>
                  <a:pt x="2975" y="1027"/>
                </a:lnTo>
                <a:lnTo>
                  <a:pt x="2975" y="1025"/>
                </a:lnTo>
                <a:lnTo>
                  <a:pt x="2975" y="1025"/>
                </a:lnTo>
                <a:lnTo>
                  <a:pt x="2977" y="1023"/>
                </a:lnTo>
                <a:lnTo>
                  <a:pt x="2975" y="1025"/>
                </a:lnTo>
                <a:lnTo>
                  <a:pt x="2975" y="1025"/>
                </a:lnTo>
                <a:close/>
                <a:moveTo>
                  <a:pt x="2982" y="1021"/>
                </a:moveTo>
                <a:lnTo>
                  <a:pt x="2982" y="1021"/>
                </a:lnTo>
                <a:lnTo>
                  <a:pt x="2980" y="1023"/>
                </a:lnTo>
                <a:lnTo>
                  <a:pt x="2982" y="1023"/>
                </a:lnTo>
                <a:lnTo>
                  <a:pt x="2984" y="1023"/>
                </a:lnTo>
                <a:lnTo>
                  <a:pt x="2984" y="1021"/>
                </a:lnTo>
                <a:lnTo>
                  <a:pt x="2984" y="1021"/>
                </a:lnTo>
                <a:lnTo>
                  <a:pt x="2982" y="1021"/>
                </a:lnTo>
                <a:close/>
                <a:moveTo>
                  <a:pt x="2969" y="1063"/>
                </a:moveTo>
                <a:lnTo>
                  <a:pt x="2971" y="1063"/>
                </a:lnTo>
                <a:lnTo>
                  <a:pt x="2971" y="1065"/>
                </a:lnTo>
                <a:lnTo>
                  <a:pt x="2971" y="1065"/>
                </a:lnTo>
                <a:lnTo>
                  <a:pt x="2973" y="1065"/>
                </a:lnTo>
                <a:lnTo>
                  <a:pt x="2973" y="1065"/>
                </a:lnTo>
                <a:lnTo>
                  <a:pt x="2973" y="1065"/>
                </a:lnTo>
                <a:lnTo>
                  <a:pt x="2971" y="1063"/>
                </a:lnTo>
                <a:lnTo>
                  <a:pt x="2971" y="1063"/>
                </a:lnTo>
                <a:lnTo>
                  <a:pt x="2969" y="1063"/>
                </a:lnTo>
                <a:close/>
                <a:moveTo>
                  <a:pt x="2977" y="1074"/>
                </a:moveTo>
                <a:lnTo>
                  <a:pt x="2977" y="1071"/>
                </a:lnTo>
                <a:lnTo>
                  <a:pt x="2977" y="1071"/>
                </a:lnTo>
                <a:lnTo>
                  <a:pt x="2977" y="1071"/>
                </a:lnTo>
                <a:lnTo>
                  <a:pt x="2975" y="1074"/>
                </a:lnTo>
                <a:lnTo>
                  <a:pt x="2975" y="1076"/>
                </a:lnTo>
                <a:lnTo>
                  <a:pt x="2977" y="1076"/>
                </a:lnTo>
                <a:lnTo>
                  <a:pt x="2977" y="1076"/>
                </a:lnTo>
                <a:lnTo>
                  <a:pt x="2977" y="1074"/>
                </a:lnTo>
                <a:close/>
                <a:moveTo>
                  <a:pt x="2977" y="1067"/>
                </a:moveTo>
                <a:lnTo>
                  <a:pt x="2977" y="1067"/>
                </a:lnTo>
                <a:lnTo>
                  <a:pt x="2975" y="1067"/>
                </a:lnTo>
                <a:lnTo>
                  <a:pt x="2975" y="1067"/>
                </a:lnTo>
                <a:lnTo>
                  <a:pt x="2975" y="1067"/>
                </a:lnTo>
                <a:lnTo>
                  <a:pt x="2975" y="1067"/>
                </a:lnTo>
                <a:lnTo>
                  <a:pt x="2977" y="1067"/>
                </a:lnTo>
                <a:close/>
                <a:moveTo>
                  <a:pt x="2973" y="1071"/>
                </a:moveTo>
                <a:lnTo>
                  <a:pt x="2971" y="1074"/>
                </a:lnTo>
                <a:lnTo>
                  <a:pt x="2971" y="1074"/>
                </a:lnTo>
                <a:lnTo>
                  <a:pt x="2971" y="1076"/>
                </a:lnTo>
                <a:lnTo>
                  <a:pt x="2973" y="1076"/>
                </a:lnTo>
                <a:lnTo>
                  <a:pt x="2973" y="1074"/>
                </a:lnTo>
                <a:lnTo>
                  <a:pt x="2973" y="1074"/>
                </a:lnTo>
                <a:lnTo>
                  <a:pt x="2973" y="1071"/>
                </a:lnTo>
                <a:lnTo>
                  <a:pt x="2973" y="1071"/>
                </a:lnTo>
                <a:close/>
                <a:moveTo>
                  <a:pt x="2977" y="1084"/>
                </a:moveTo>
                <a:lnTo>
                  <a:pt x="2977" y="1084"/>
                </a:lnTo>
                <a:lnTo>
                  <a:pt x="2975" y="1084"/>
                </a:lnTo>
                <a:lnTo>
                  <a:pt x="2975" y="1084"/>
                </a:lnTo>
                <a:lnTo>
                  <a:pt x="2975" y="1084"/>
                </a:lnTo>
                <a:lnTo>
                  <a:pt x="2975" y="1084"/>
                </a:lnTo>
                <a:lnTo>
                  <a:pt x="2975" y="1084"/>
                </a:lnTo>
                <a:lnTo>
                  <a:pt x="2975" y="1086"/>
                </a:lnTo>
                <a:lnTo>
                  <a:pt x="2975" y="1086"/>
                </a:lnTo>
                <a:lnTo>
                  <a:pt x="2977" y="1084"/>
                </a:lnTo>
                <a:close/>
                <a:moveTo>
                  <a:pt x="2980" y="1017"/>
                </a:moveTo>
                <a:lnTo>
                  <a:pt x="2977" y="1015"/>
                </a:lnTo>
                <a:lnTo>
                  <a:pt x="2977" y="1017"/>
                </a:lnTo>
                <a:lnTo>
                  <a:pt x="2977" y="1017"/>
                </a:lnTo>
                <a:lnTo>
                  <a:pt x="2980" y="1017"/>
                </a:lnTo>
                <a:lnTo>
                  <a:pt x="2980" y="1017"/>
                </a:lnTo>
                <a:lnTo>
                  <a:pt x="2980" y="1017"/>
                </a:lnTo>
                <a:close/>
                <a:moveTo>
                  <a:pt x="2975" y="1080"/>
                </a:moveTo>
                <a:lnTo>
                  <a:pt x="2975" y="1080"/>
                </a:lnTo>
                <a:lnTo>
                  <a:pt x="2975" y="1080"/>
                </a:lnTo>
                <a:lnTo>
                  <a:pt x="2973" y="1078"/>
                </a:lnTo>
                <a:lnTo>
                  <a:pt x="2973" y="1078"/>
                </a:lnTo>
                <a:lnTo>
                  <a:pt x="2973" y="1080"/>
                </a:lnTo>
                <a:lnTo>
                  <a:pt x="2975" y="1080"/>
                </a:lnTo>
                <a:close/>
                <a:moveTo>
                  <a:pt x="2695" y="780"/>
                </a:moveTo>
                <a:lnTo>
                  <a:pt x="2695" y="780"/>
                </a:lnTo>
                <a:lnTo>
                  <a:pt x="2692" y="780"/>
                </a:lnTo>
                <a:lnTo>
                  <a:pt x="2690" y="780"/>
                </a:lnTo>
                <a:lnTo>
                  <a:pt x="2690" y="780"/>
                </a:lnTo>
                <a:lnTo>
                  <a:pt x="2690" y="780"/>
                </a:lnTo>
                <a:lnTo>
                  <a:pt x="2690" y="780"/>
                </a:lnTo>
                <a:lnTo>
                  <a:pt x="2695" y="780"/>
                </a:lnTo>
                <a:close/>
                <a:moveTo>
                  <a:pt x="2967" y="1013"/>
                </a:moveTo>
                <a:lnTo>
                  <a:pt x="2965" y="1011"/>
                </a:lnTo>
                <a:lnTo>
                  <a:pt x="2965" y="1011"/>
                </a:lnTo>
                <a:lnTo>
                  <a:pt x="2965" y="1011"/>
                </a:lnTo>
                <a:lnTo>
                  <a:pt x="2963" y="1013"/>
                </a:lnTo>
                <a:lnTo>
                  <a:pt x="2963" y="1013"/>
                </a:lnTo>
                <a:lnTo>
                  <a:pt x="2965" y="1015"/>
                </a:lnTo>
                <a:lnTo>
                  <a:pt x="2967" y="1015"/>
                </a:lnTo>
                <a:lnTo>
                  <a:pt x="2967" y="1013"/>
                </a:lnTo>
                <a:lnTo>
                  <a:pt x="2967" y="1013"/>
                </a:lnTo>
                <a:lnTo>
                  <a:pt x="2967" y="1013"/>
                </a:lnTo>
                <a:close/>
                <a:moveTo>
                  <a:pt x="2921" y="644"/>
                </a:moveTo>
                <a:lnTo>
                  <a:pt x="2921" y="644"/>
                </a:lnTo>
                <a:lnTo>
                  <a:pt x="2921" y="644"/>
                </a:lnTo>
                <a:lnTo>
                  <a:pt x="2919" y="644"/>
                </a:lnTo>
                <a:lnTo>
                  <a:pt x="2919" y="644"/>
                </a:lnTo>
                <a:lnTo>
                  <a:pt x="2919" y="644"/>
                </a:lnTo>
                <a:lnTo>
                  <a:pt x="2921" y="644"/>
                </a:lnTo>
                <a:lnTo>
                  <a:pt x="2921" y="644"/>
                </a:lnTo>
                <a:close/>
                <a:moveTo>
                  <a:pt x="2915" y="575"/>
                </a:moveTo>
                <a:lnTo>
                  <a:pt x="2912" y="575"/>
                </a:lnTo>
                <a:lnTo>
                  <a:pt x="2915" y="577"/>
                </a:lnTo>
                <a:lnTo>
                  <a:pt x="2915" y="577"/>
                </a:lnTo>
                <a:lnTo>
                  <a:pt x="2917" y="577"/>
                </a:lnTo>
                <a:lnTo>
                  <a:pt x="2917" y="577"/>
                </a:lnTo>
                <a:lnTo>
                  <a:pt x="2917" y="577"/>
                </a:lnTo>
                <a:lnTo>
                  <a:pt x="2917" y="577"/>
                </a:lnTo>
                <a:lnTo>
                  <a:pt x="2919" y="577"/>
                </a:lnTo>
                <a:lnTo>
                  <a:pt x="2919" y="575"/>
                </a:lnTo>
                <a:lnTo>
                  <a:pt x="2917" y="575"/>
                </a:lnTo>
                <a:lnTo>
                  <a:pt x="2917" y="577"/>
                </a:lnTo>
                <a:lnTo>
                  <a:pt x="2915" y="577"/>
                </a:lnTo>
                <a:lnTo>
                  <a:pt x="2915" y="575"/>
                </a:lnTo>
                <a:lnTo>
                  <a:pt x="2915" y="575"/>
                </a:lnTo>
                <a:lnTo>
                  <a:pt x="2915" y="575"/>
                </a:lnTo>
                <a:close/>
                <a:moveTo>
                  <a:pt x="2933" y="640"/>
                </a:moveTo>
                <a:lnTo>
                  <a:pt x="2931" y="640"/>
                </a:lnTo>
                <a:lnTo>
                  <a:pt x="2931" y="640"/>
                </a:lnTo>
                <a:lnTo>
                  <a:pt x="2929" y="640"/>
                </a:lnTo>
                <a:lnTo>
                  <a:pt x="2929" y="640"/>
                </a:lnTo>
                <a:lnTo>
                  <a:pt x="2927" y="640"/>
                </a:lnTo>
                <a:lnTo>
                  <a:pt x="2927" y="642"/>
                </a:lnTo>
                <a:lnTo>
                  <a:pt x="2929" y="642"/>
                </a:lnTo>
                <a:lnTo>
                  <a:pt x="2929" y="642"/>
                </a:lnTo>
                <a:lnTo>
                  <a:pt x="2929" y="642"/>
                </a:lnTo>
                <a:lnTo>
                  <a:pt x="2929" y="644"/>
                </a:lnTo>
                <a:lnTo>
                  <a:pt x="2931" y="644"/>
                </a:lnTo>
                <a:lnTo>
                  <a:pt x="2931" y="642"/>
                </a:lnTo>
                <a:lnTo>
                  <a:pt x="2931" y="642"/>
                </a:lnTo>
                <a:lnTo>
                  <a:pt x="2931" y="642"/>
                </a:lnTo>
                <a:lnTo>
                  <a:pt x="2933" y="640"/>
                </a:lnTo>
                <a:close/>
                <a:moveTo>
                  <a:pt x="2929" y="671"/>
                </a:moveTo>
                <a:lnTo>
                  <a:pt x="2931" y="671"/>
                </a:lnTo>
                <a:lnTo>
                  <a:pt x="2933" y="671"/>
                </a:lnTo>
                <a:lnTo>
                  <a:pt x="2933" y="673"/>
                </a:lnTo>
                <a:lnTo>
                  <a:pt x="2933" y="675"/>
                </a:lnTo>
                <a:lnTo>
                  <a:pt x="2933" y="675"/>
                </a:lnTo>
                <a:lnTo>
                  <a:pt x="2936" y="675"/>
                </a:lnTo>
                <a:lnTo>
                  <a:pt x="2938" y="671"/>
                </a:lnTo>
                <a:lnTo>
                  <a:pt x="2938" y="673"/>
                </a:lnTo>
                <a:lnTo>
                  <a:pt x="2938" y="673"/>
                </a:lnTo>
                <a:lnTo>
                  <a:pt x="2940" y="671"/>
                </a:lnTo>
                <a:lnTo>
                  <a:pt x="2942" y="671"/>
                </a:lnTo>
                <a:lnTo>
                  <a:pt x="2940" y="669"/>
                </a:lnTo>
                <a:lnTo>
                  <a:pt x="2940" y="669"/>
                </a:lnTo>
                <a:lnTo>
                  <a:pt x="2938" y="667"/>
                </a:lnTo>
                <a:lnTo>
                  <a:pt x="2938" y="667"/>
                </a:lnTo>
                <a:lnTo>
                  <a:pt x="2938" y="667"/>
                </a:lnTo>
                <a:lnTo>
                  <a:pt x="2936" y="667"/>
                </a:lnTo>
                <a:lnTo>
                  <a:pt x="2936" y="667"/>
                </a:lnTo>
                <a:lnTo>
                  <a:pt x="2933" y="667"/>
                </a:lnTo>
                <a:lnTo>
                  <a:pt x="2933" y="669"/>
                </a:lnTo>
                <a:lnTo>
                  <a:pt x="2927" y="669"/>
                </a:lnTo>
                <a:lnTo>
                  <a:pt x="2929" y="671"/>
                </a:lnTo>
                <a:close/>
                <a:moveTo>
                  <a:pt x="2923" y="640"/>
                </a:moveTo>
                <a:lnTo>
                  <a:pt x="2925" y="640"/>
                </a:lnTo>
                <a:lnTo>
                  <a:pt x="2927" y="640"/>
                </a:lnTo>
                <a:lnTo>
                  <a:pt x="2927" y="640"/>
                </a:lnTo>
                <a:lnTo>
                  <a:pt x="2925" y="637"/>
                </a:lnTo>
                <a:lnTo>
                  <a:pt x="2925" y="637"/>
                </a:lnTo>
                <a:lnTo>
                  <a:pt x="2925" y="637"/>
                </a:lnTo>
                <a:lnTo>
                  <a:pt x="2923" y="637"/>
                </a:lnTo>
                <a:lnTo>
                  <a:pt x="2923" y="637"/>
                </a:lnTo>
                <a:lnTo>
                  <a:pt x="2925" y="637"/>
                </a:lnTo>
                <a:lnTo>
                  <a:pt x="2923" y="637"/>
                </a:lnTo>
                <a:lnTo>
                  <a:pt x="2923" y="640"/>
                </a:lnTo>
                <a:close/>
                <a:moveTo>
                  <a:pt x="2904" y="646"/>
                </a:moveTo>
                <a:lnTo>
                  <a:pt x="2906" y="646"/>
                </a:lnTo>
                <a:lnTo>
                  <a:pt x="2906" y="646"/>
                </a:lnTo>
                <a:lnTo>
                  <a:pt x="2906" y="646"/>
                </a:lnTo>
                <a:lnTo>
                  <a:pt x="2904" y="646"/>
                </a:lnTo>
                <a:lnTo>
                  <a:pt x="2904" y="646"/>
                </a:lnTo>
                <a:lnTo>
                  <a:pt x="2904" y="646"/>
                </a:lnTo>
                <a:lnTo>
                  <a:pt x="2904" y="646"/>
                </a:lnTo>
                <a:lnTo>
                  <a:pt x="2904" y="646"/>
                </a:lnTo>
                <a:lnTo>
                  <a:pt x="2904" y="646"/>
                </a:lnTo>
                <a:close/>
                <a:moveTo>
                  <a:pt x="2892" y="644"/>
                </a:moveTo>
                <a:lnTo>
                  <a:pt x="2892" y="644"/>
                </a:lnTo>
                <a:lnTo>
                  <a:pt x="2894" y="644"/>
                </a:lnTo>
                <a:lnTo>
                  <a:pt x="2892" y="644"/>
                </a:lnTo>
                <a:lnTo>
                  <a:pt x="2892" y="642"/>
                </a:lnTo>
                <a:lnTo>
                  <a:pt x="2892" y="642"/>
                </a:lnTo>
                <a:lnTo>
                  <a:pt x="2892" y="644"/>
                </a:lnTo>
                <a:lnTo>
                  <a:pt x="2892" y="644"/>
                </a:lnTo>
                <a:lnTo>
                  <a:pt x="2892" y="644"/>
                </a:lnTo>
                <a:lnTo>
                  <a:pt x="2892" y="644"/>
                </a:lnTo>
                <a:close/>
                <a:moveTo>
                  <a:pt x="2885" y="692"/>
                </a:moveTo>
                <a:lnTo>
                  <a:pt x="2885" y="690"/>
                </a:lnTo>
                <a:lnTo>
                  <a:pt x="2887" y="690"/>
                </a:lnTo>
                <a:lnTo>
                  <a:pt x="2887" y="690"/>
                </a:lnTo>
                <a:lnTo>
                  <a:pt x="2885" y="690"/>
                </a:lnTo>
                <a:lnTo>
                  <a:pt x="2883" y="690"/>
                </a:lnTo>
                <a:lnTo>
                  <a:pt x="2885" y="692"/>
                </a:lnTo>
                <a:lnTo>
                  <a:pt x="2885" y="692"/>
                </a:lnTo>
                <a:close/>
                <a:moveTo>
                  <a:pt x="2877" y="656"/>
                </a:moveTo>
                <a:lnTo>
                  <a:pt x="2877" y="656"/>
                </a:lnTo>
                <a:lnTo>
                  <a:pt x="2877" y="658"/>
                </a:lnTo>
                <a:lnTo>
                  <a:pt x="2877" y="658"/>
                </a:lnTo>
                <a:lnTo>
                  <a:pt x="2877" y="658"/>
                </a:lnTo>
                <a:lnTo>
                  <a:pt x="2877" y="658"/>
                </a:lnTo>
                <a:lnTo>
                  <a:pt x="2877" y="658"/>
                </a:lnTo>
                <a:lnTo>
                  <a:pt x="2879" y="656"/>
                </a:lnTo>
                <a:lnTo>
                  <a:pt x="2879" y="656"/>
                </a:lnTo>
                <a:lnTo>
                  <a:pt x="2877" y="656"/>
                </a:lnTo>
                <a:close/>
                <a:moveTo>
                  <a:pt x="2896" y="642"/>
                </a:moveTo>
                <a:lnTo>
                  <a:pt x="2894" y="642"/>
                </a:lnTo>
                <a:lnTo>
                  <a:pt x="2894" y="642"/>
                </a:lnTo>
                <a:lnTo>
                  <a:pt x="2894" y="642"/>
                </a:lnTo>
                <a:lnTo>
                  <a:pt x="2894" y="642"/>
                </a:lnTo>
                <a:lnTo>
                  <a:pt x="2894" y="642"/>
                </a:lnTo>
                <a:lnTo>
                  <a:pt x="2894" y="644"/>
                </a:lnTo>
                <a:lnTo>
                  <a:pt x="2894" y="646"/>
                </a:lnTo>
                <a:lnTo>
                  <a:pt x="2898" y="644"/>
                </a:lnTo>
                <a:lnTo>
                  <a:pt x="2898" y="644"/>
                </a:lnTo>
                <a:lnTo>
                  <a:pt x="2898" y="644"/>
                </a:lnTo>
                <a:lnTo>
                  <a:pt x="2898" y="642"/>
                </a:lnTo>
                <a:lnTo>
                  <a:pt x="2900" y="642"/>
                </a:lnTo>
                <a:lnTo>
                  <a:pt x="2900" y="642"/>
                </a:lnTo>
                <a:lnTo>
                  <a:pt x="2900" y="642"/>
                </a:lnTo>
                <a:lnTo>
                  <a:pt x="2902" y="642"/>
                </a:lnTo>
                <a:lnTo>
                  <a:pt x="2900" y="642"/>
                </a:lnTo>
                <a:lnTo>
                  <a:pt x="2900" y="640"/>
                </a:lnTo>
                <a:lnTo>
                  <a:pt x="2900" y="640"/>
                </a:lnTo>
                <a:lnTo>
                  <a:pt x="2898" y="640"/>
                </a:lnTo>
                <a:lnTo>
                  <a:pt x="2898" y="640"/>
                </a:lnTo>
                <a:lnTo>
                  <a:pt x="2898" y="640"/>
                </a:lnTo>
                <a:lnTo>
                  <a:pt x="2898" y="640"/>
                </a:lnTo>
                <a:lnTo>
                  <a:pt x="2896" y="640"/>
                </a:lnTo>
                <a:lnTo>
                  <a:pt x="2896" y="637"/>
                </a:lnTo>
                <a:lnTo>
                  <a:pt x="2896" y="637"/>
                </a:lnTo>
                <a:lnTo>
                  <a:pt x="2894" y="640"/>
                </a:lnTo>
                <a:lnTo>
                  <a:pt x="2896" y="640"/>
                </a:lnTo>
                <a:lnTo>
                  <a:pt x="2896" y="640"/>
                </a:lnTo>
                <a:lnTo>
                  <a:pt x="2896" y="640"/>
                </a:lnTo>
                <a:lnTo>
                  <a:pt x="2896" y="642"/>
                </a:lnTo>
                <a:lnTo>
                  <a:pt x="2896" y="642"/>
                </a:lnTo>
                <a:close/>
                <a:moveTo>
                  <a:pt x="3623" y="495"/>
                </a:moveTo>
                <a:lnTo>
                  <a:pt x="3621" y="495"/>
                </a:lnTo>
                <a:lnTo>
                  <a:pt x="3619" y="495"/>
                </a:lnTo>
                <a:lnTo>
                  <a:pt x="3616" y="495"/>
                </a:lnTo>
                <a:lnTo>
                  <a:pt x="3614" y="493"/>
                </a:lnTo>
                <a:lnTo>
                  <a:pt x="3614" y="495"/>
                </a:lnTo>
                <a:lnTo>
                  <a:pt x="3616" y="497"/>
                </a:lnTo>
                <a:lnTo>
                  <a:pt x="3619" y="499"/>
                </a:lnTo>
                <a:lnTo>
                  <a:pt x="3623" y="499"/>
                </a:lnTo>
                <a:lnTo>
                  <a:pt x="3623" y="499"/>
                </a:lnTo>
                <a:lnTo>
                  <a:pt x="3623" y="497"/>
                </a:lnTo>
                <a:lnTo>
                  <a:pt x="3623" y="497"/>
                </a:lnTo>
                <a:lnTo>
                  <a:pt x="3623" y="497"/>
                </a:lnTo>
                <a:lnTo>
                  <a:pt x="3623" y="495"/>
                </a:lnTo>
                <a:close/>
                <a:moveTo>
                  <a:pt x="3583" y="428"/>
                </a:moveTo>
                <a:lnTo>
                  <a:pt x="3583" y="426"/>
                </a:lnTo>
                <a:lnTo>
                  <a:pt x="3583" y="424"/>
                </a:lnTo>
                <a:lnTo>
                  <a:pt x="3581" y="424"/>
                </a:lnTo>
                <a:lnTo>
                  <a:pt x="3579" y="426"/>
                </a:lnTo>
                <a:lnTo>
                  <a:pt x="3579" y="426"/>
                </a:lnTo>
                <a:lnTo>
                  <a:pt x="3579" y="428"/>
                </a:lnTo>
                <a:lnTo>
                  <a:pt x="3583" y="428"/>
                </a:lnTo>
                <a:close/>
                <a:moveTo>
                  <a:pt x="3126" y="533"/>
                </a:moveTo>
                <a:lnTo>
                  <a:pt x="3126" y="531"/>
                </a:lnTo>
                <a:lnTo>
                  <a:pt x="3126" y="531"/>
                </a:lnTo>
                <a:lnTo>
                  <a:pt x="3124" y="531"/>
                </a:lnTo>
                <a:lnTo>
                  <a:pt x="3124" y="531"/>
                </a:lnTo>
                <a:lnTo>
                  <a:pt x="3122" y="531"/>
                </a:lnTo>
                <a:lnTo>
                  <a:pt x="3122" y="533"/>
                </a:lnTo>
                <a:lnTo>
                  <a:pt x="3124" y="535"/>
                </a:lnTo>
                <a:lnTo>
                  <a:pt x="3124" y="535"/>
                </a:lnTo>
                <a:lnTo>
                  <a:pt x="3126" y="535"/>
                </a:lnTo>
                <a:lnTo>
                  <a:pt x="3126" y="535"/>
                </a:lnTo>
                <a:lnTo>
                  <a:pt x="3126" y="535"/>
                </a:lnTo>
                <a:lnTo>
                  <a:pt x="3126" y="533"/>
                </a:lnTo>
                <a:lnTo>
                  <a:pt x="3126" y="533"/>
                </a:lnTo>
                <a:close/>
                <a:moveTo>
                  <a:pt x="4233" y="289"/>
                </a:moveTo>
                <a:lnTo>
                  <a:pt x="4230" y="292"/>
                </a:lnTo>
                <a:lnTo>
                  <a:pt x="4230" y="292"/>
                </a:lnTo>
                <a:lnTo>
                  <a:pt x="4230" y="294"/>
                </a:lnTo>
                <a:lnTo>
                  <a:pt x="4230" y="294"/>
                </a:lnTo>
                <a:lnTo>
                  <a:pt x="4228" y="296"/>
                </a:lnTo>
                <a:lnTo>
                  <a:pt x="4224" y="296"/>
                </a:lnTo>
                <a:lnTo>
                  <a:pt x="4224" y="296"/>
                </a:lnTo>
                <a:lnTo>
                  <a:pt x="4222" y="296"/>
                </a:lnTo>
                <a:lnTo>
                  <a:pt x="4224" y="298"/>
                </a:lnTo>
                <a:lnTo>
                  <a:pt x="4228" y="300"/>
                </a:lnTo>
                <a:lnTo>
                  <a:pt x="4233" y="302"/>
                </a:lnTo>
                <a:lnTo>
                  <a:pt x="4233" y="302"/>
                </a:lnTo>
                <a:lnTo>
                  <a:pt x="4241" y="302"/>
                </a:lnTo>
                <a:lnTo>
                  <a:pt x="4243" y="302"/>
                </a:lnTo>
                <a:lnTo>
                  <a:pt x="4245" y="300"/>
                </a:lnTo>
                <a:lnTo>
                  <a:pt x="4247" y="298"/>
                </a:lnTo>
                <a:lnTo>
                  <a:pt x="4249" y="298"/>
                </a:lnTo>
                <a:lnTo>
                  <a:pt x="4249" y="296"/>
                </a:lnTo>
                <a:lnTo>
                  <a:pt x="4249" y="296"/>
                </a:lnTo>
                <a:lnTo>
                  <a:pt x="4251" y="294"/>
                </a:lnTo>
                <a:lnTo>
                  <a:pt x="4249" y="294"/>
                </a:lnTo>
                <a:lnTo>
                  <a:pt x="4245" y="292"/>
                </a:lnTo>
                <a:lnTo>
                  <a:pt x="4233" y="289"/>
                </a:lnTo>
                <a:close/>
                <a:moveTo>
                  <a:pt x="2925" y="677"/>
                </a:moveTo>
                <a:lnTo>
                  <a:pt x="2925" y="679"/>
                </a:lnTo>
                <a:lnTo>
                  <a:pt x="2927" y="682"/>
                </a:lnTo>
                <a:lnTo>
                  <a:pt x="2925" y="682"/>
                </a:lnTo>
                <a:lnTo>
                  <a:pt x="2925" y="682"/>
                </a:lnTo>
                <a:lnTo>
                  <a:pt x="2925" y="684"/>
                </a:lnTo>
                <a:lnTo>
                  <a:pt x="2925" y="684"/>
                </a:lnTo>
                <a:lnTo>
                  <a:pt x="2925" y="684"/>
                </a:lnTo>
                <a:lnTo>
                  <a:pt x="2927" y="684"/>
                </a:lnTo>
                <a:lnTo>
                  <a:pt x="2927" y="686"/>
                </a:lnTo>
                <a:lnTo>
                  <a:pt x="2929" y="686"/>
                </a:lnTo>
                <a:lnTo>
                  <a:pt x="2929" y="686"/>
                </a:lnTo>
                <a:lnTo>
                  <a:pt x="2927" y="690"/>
                </a:lnTo>
                <a:lnTo>
                  <a:pt x="2927" y="690"/>
                </a:lnTo>
                <a:lnTo>
                  <a:pt x="2927" y="690"/>
                </a:lnTo>
                <a:lnTo>
                  <a:pt x="2927" y="690"/>
                </a:lnTo>
                <a:lnTo>
                  <a:pt x="2929" y="690"/>
                </a:lnTo>
                <a:lnTo>
                  <a:pt x="2929" y="688"/>
                </a:lnTo>
                <a:lnTo>
                  <a:pt x="2931" y="686"/>
                </a:lnTo>
                <a:lnTo>
                  <a:pt x="2931" y="684"/>
                </a:lnTo>
                <a:lnTo>
                  <a:pt x="2933" y="684"/>
                </a:lnTo>
                <a:lnTo>
                  <a:pt x="2938" y="684"/>
                </a:lnTo>
                <a:lnTo>
                  <a:pt x="2938" y="684"/>
                </a:lnTo>
                <a:lnTo>
                  <a:pt x="2940" y="684"/>
                </a:lnTo>
                <a:lnTo>
                  <a:pt x="2940" y="682"/>
                </a:lnTo>
                <a:lnTo>
                  <a:pt x="2942" y="682"/>
                </a:lnTo>
                <a:lnTo>
                  <a:pt x="2942" y="682"/>
                </a:lnTo>
                <a:lnTo>
                  <a:pt x="2942" y="679"/>
                </a:lnTo>
                <a:lnTo>
                  <a:pt x="2946" y="679"/>
                </a:lnTo>
                <a:lnTo>
                  <a:pt x="2946" y="679"/>
                </a:lnTo>
                <a:lnTo>
                  <a:pt x="2940" y="677"/>
                </a:lnTo>
                <a:lnTo>
                  <a:pt x="2938" y="675"/>
                </a:lnTo>
                <a:lnTo>
                  <a:pt x="2938" y="677"/>
                </a:lnTo>
                <a:lnTo>
                  <a:pt x="2936" y="677"/>
                </a:lnTo>
                <a:lnTo>
                  <a:pt x="2936" y="675"/>
                </a:lnTo>
                <a:lnTo>
                  <a:pt x="2933" y="675"/>
                </a:lnTo>
                <a:lnTo>
                  <a:pt x="2933" y="677"/>
                </a:lnTo>
                <a:lnTo>
                  <a:pt x="2931" y="677"/>
                </a:lnTo>
                <a:lnTo>
                  <a:pt x="2931" y="679"/>
                </a:lnTo>
                <a:lnTo>
                  <a:pt x="2929" y="677"/>
                </a:lnTo>
                <a:lnTo>
                  <a:pt x="2929" y="677"/>
                </a:lnTo>
                <a:lnTo>
                  <a:pt x="2927" y="679"/>
                </a:lnTo>
                <a:lnTo>
                  <a:pt x="2927" y="679"/>
                </a:lnTo>
                <a:lnTo>
                  <a:pt x="2925" y="677"/>
                </a:lnTo>
                <a:close/>
                <a:moveTo>
                  <a:pt x="2946" y="677"/>
                </a:moveTo>
                <a:lnTo>
                  <a:pt x="2946" y="675"/>
                </a:lnTo>
                <a:lnTo>
                  <a:pt x="2944" y="675"/>
                </a:lnTo>
                <a:lnTo>
                  <a:pt x="2942" y="675"/>
                </a:lnTo>
                <a:lnTo>
                  <a:pt x="2942" y="677"/>
                </a:lnTo>
                <a:lnTo>
                  <a:pt x="2944" y="677"/>
                </a:lnTo>
                <a:lnTo>
                  <a:pt x="2946" y="677"/>
                </a:lnTo>
                <a:lnTo>
                  <a:pt x="2946" y="677"/>
                </a:lnTo>
                <a:close/>
                <a:moveTo>
                  <a:pt x="3040" y="415"/>
                </a:moveTo>
                <a:lnTo>
                  <a:pt x="3038" y="417"/>
                </a:lnTo>
                <a:lnTo>
                  <a:pt x="3038" y="417"/>
                </a:lnTo>
                <a:lnTo>
                  <a:pt x="3038" y="419"/>
                </a:lnTo>
                <a:lnTo>
                  <a:pt x="3042" y="417"/>
                </a:lnTo>
                <a:lnTo>
                  <a:pt x="3042" y="417"/>
                </a:lnTo>
                <a:lnTo>
                  <a:pt x="3042" y="415"/>
                </a:lnTo>
                <a:lnTo>
                  <a:pt x="3040" y="415"/>
                </a:lnTo>
                <a:lnTo>
                  <a:pt x="3040" y="415"/>
                </a:lnTo>
                <a:close/>
                <a:moveTo>
                  <a:pt x="2923" y="644"/>
                </a:moveTo>
                <a:lnTo>
                  <a:pt x="2923" y="644"/>
                </a:lnTo>
                <a:lnTo>
                  <a:pt x="2923" y="644"/>
                </a:lnTo>
                <a:lnTo>
                  <a:pt x="2925" y="644"/>
                </a:lnTo>
                <a:lnTo>
                  <a:pt x="2925" y="642"/>
                </a:lnTo>
                <a:lnTo>
                  <a:pt x="2923" y="642"/>
                </a:lnTo>
                <a:lnTo>
                  <a:pt x="2923" y="644"/>
                </a:lnTo>
                <a:close/>
                <a:moveTo>
                  <a:pt x="2967" y="535"/>
                </a:moveTo>
                <a:lnTo>
                  <a:pt x="2969" y="535"/>
                </a:lnTo>
                <a:lnTo>
                  <a:pt x="2969" y="535"/>
                </a:lnTo>
                <a:lnTo>
                  <a:pt x="2969" y="535"/>
                </a:lnTo>
                <a:lnTo>
                  <a:pt x="2967" y="533"/>
                </a:lnTo>
                <a:lnTo>
                  <a:pt x="2965" y="533"/>
                </a:lnTo>
                <a:lnTo>
                  <a:pt x="2963" y="535"/>
                </a:lnTo>
                <a:lnTo>
                  <a:pt x="2963" y="535"/>
                </a:lnTo>
                <a:lnTo>
                  <a:pt x="2965" y="537"/>
                </a:lnTo>
                <a:lnTo>
                  <a:pt x="2967" y="535"/>
                </a:lnTo>
                <a:close/>
                <a:moveTo>
                  <a:pt x="2917" y="635"/>
                </a:moveTo>
                <a:lnTo>
                  <a:pt x="2919" y="635"/>
                </a:lnTo>
                <a:lnTo>
                  <a:pt x="2919" y="635"/>
                </a:lnTo>
                <a:lnTo>
                  <a:pt x="2917" y="633"/>
                </a:lnTo>
                <a:lnTo>
                  <a:pt x="2917" y="633"/>
                </a:lnTo>
                <a:lnTo>
                  <a:pt x="2915" y="633"/>
                </a:lnTo>
                <a:lnTo>
                  <a:pt x="2915" y="633"/>
                </a:lnTo>
                <a:lnTo>
                  <a:pt x="2915" y="635"/>
                </a:lnTo>
                <a:lnTo>
                  <a:pt x="2917" y="637"/>
                </a:lnTo>
                <a:lnTo>
                  <a:pt x="2917" y="635"/>
                </a:lnTo>
                <a:close/>
                <a:moveTo>
                  <a:pt x="4448" y="1677"/>
                </a:moveTo>
                <a:lnTo>
                  <a:pt x="4448" y="1677"/>
                </a:lnTo>
                <a:lnTo>
                  <a:pt x="4446" y="1675"/>
                </a:lnTo>
                <a:lnTo>
                  <a:pt x="4444" y="1675"/>
                </a:lnTo>
                <a:lnTo>
                  <a:pt x="4442" y="1675"/>
                </a:lnTo>
                <a:lnTo>
                  <a:pt x="4438" y="1675"/>
                </a:lnTo>
                <a:lnTo>
                  <a:pt x="4436" y="1677"/>
                </a:lnTo>
                <a:lnTo>
                  <a:pt x="4434" y="1675"/>
                </a:lnTo>
                <a:lnTo>
                  <a:pt x="4434" y="1675"/>
                </a:lnTo>
                <a:lnTo>
                  <a:pt x="4434" y="1677"/>
                </a:lnTo>
                <a:lnTo>
                  <a:pt x="4434" y="1679"/>
                </a:lnTo>
                <a:lnTo>
                  <a:pt x="4434" y="1679"/>
                </a:lnTo>
                <a:lnTo>
                  <a:pt x="4436" y="1682"/>
                </a:lnTo>
                <a:lnTo>
                  <a:pt x="4436" y="1682"/>
                </a:lnTo>
                <a:lnTo>
                  <a:pt x="4436" y="1684"/>
                </a:lnTo>
                <a:lnTo>
                  <a:pt x="4440" y="1684"/>
                </a:lnTo>
                <a:lnTo>
                  <a:pt x="4442" y="1686"/>
                </a:lnTo>
                <a:lnTo>
                  <a:pt x="4442" y="1686"/>
                </a:lnTo>
                <a:lnTo>
                  <a:pt x="4444" y="1686"/>
                </a:lnTo>
                <a:lnTo>
                  <a:pt x="4444" y="1686"/>
                </a:lnTo>
                <a:lnTo>
                  <a:pt x="4446" y="1686"/>
                </a:lnTo>
                <a:lnTo>
                  <a:pt x="4446" y="1686"/>
                </a:lnTo>
                <a:lnTo>
                  <a:pt x="4448" y="1684"/>
                </a:lnTo>
                <a:lnTo>
                  <a:pt x="4450" y="1684"/>
                </a:lnTo>
                <a:lnTo>
                  <a:pt x="4450" y="1684"/>
                </a:lnTo>
                <a:lnTo>
                  <a:pt x="4450" y="1682"/>
                </a:lnTo>
                <a:lnTo>
                  <a:pt x="4450" y="1679"/>
                </a:lnTo>
                <a:lnTo>
                  <a:pt x="4450" y="1679"/>
                </a:lnTo>
                <a:lnTo>
                  <a:pt x="4450" y="1679"/>
                </a:lnTo>
                <a:lnTo>
                  <a:pt x="4448" y="1677"/>
                </a:lnTo>
                <a:lnTo>
                  <a:pt x="4448" y="1677"/>
                </a:lnTo>
                <a:close/>
                <a:moveTo>
                  <a:pt x="2789" y="738"/>
                </a:moveTo>
                <a:lnTo>
                  <a:pt x="2791" y="738"/>
                </a:lnTo>
                <a:lnTo>
                  <a:pt x="2791" y="738"/>
                </a:lnTo>
                <a:lnTo>
                  <a:pt x="2791" y="736"/>
                </a:lnTo>
                <a:lnTo>
                  <a:pt x="2791" y="736"/>
                </a:lnTo>
                <a:lnTo>
                  <a:pt x="2789" y="738"/>
                </a:lnTo>
                <a:lnTo>
                  <a:pt x="2789" y="738"/>
                </a:lnTo>
                <a:lnTo>
                  <a:pt x="2789" y="738"/>
                </a:lnTo>
                <a:lnTo>
                  <a:pt x="2789" y="738"/>
                </a:lnTo>
                <a:close/>
                <a:moveTo>
                  <a:pt x="2772" y="736"/>
                </a:moveTo>
                <a:lnTo>
                  <a:pt x="2770" y="736"/>
                </a:lnTo>
                <a:lnTo>
                  <a:pt x="2768" y="736"/>
                </a:lnTo>
                <a:lnTo>
                  <a:pt x="2766" y="736"/>
                </a:lnTo>
                <a:lnTo>
                  <a:pt x="2768" y="738"/>
                </a:lnTo>
                <a:lnTo>
                  <a:pt x="2768" y="738"/>
                </a:lnTo>
                <a:lnTo>
                  <a:pt x="2768" y="738"/>
                </a:lnTo>
                <a:lnTo>
                  <a:pt x="2768" y="738"/>
                </a:lnTo>
                <a:lnTo>
                  <a:pt x="2768" y="740"/>
                </a:lnTo>
                <a:lnTo>
                  <a:pt x="2770" y="740"/>
                </a:lnTo>
                <a:lnTo>
                  <a:pt x="2770" y="744"/>
                </a:lnTo>
                <a:lnTo>
                  <a:pt x="2772" y="747"/>
                </a:lnTo>
                <a:lnTo>
                  <a:pt x="2772" y="747"/>
                </a:lnTo>
                <a:lnTo>
                  <a:pt x="2772" y="747"/>
                </a:lnTo>
                <a:lnTo>
                  <a:pt x="2774" y="747"/>
                </a:lnTo>
                <a:lnTo>
                  <a:pt x="2776" y="747"/>
                </a:lnTo>
                <a:lnTo>
                  <a:pt x="2776" y="749"/>
                </a:lnTo>
                <a:lnTo>
                  <a:pt x="2776" y="749"/>
                </a:lnTo>
                <a:lnTo>
                  <a:pt x="2778" y="751"/>
                </a:lnTo>
                <a:lnTo>
                  <a:pt x="2778" y="753"/>
                </a:lnTo>
                <a:lnTo>
                  <a:pt x="2780" y="755"/>
                </a:lnTo>
                <a:lnTo>
                  <a:pt x="2783" y="755"/>
                </a:lnTo>
                <a:lnTo>
                  <a:pt x="2783" y="753"/>
                </a:lnTo>
                <a:lnTo>
                  <a:pt x="2783" y="751"/>
                </a:lnTo>
                <a:lnTo>
                  <a:pt x="2783" y="749"/>
                </a:lnTo>
                <a:lnTo>
                  <a:pt x="2783" y="747"/>
                </a:lnTo>
                <a:lnTo>
                  <a:pt x="2787" y="747"/>
                </a:lnTo>
                <a:lnTo>
                  <a:pt x="2787" y="744"/>
                </a:lnTo>
                <a:lnTo>
                  <a:pt x="2787" y="742"/>
                </a:lnTo>
                <a:lnTo>
                  <a:pt x="2785" y="742"/>
                </a:lnTo>
                <a:lnTo>
                  <a:pt x="2785" y="740"/>
                </a:lnTo>
                <a:lnTo>
                  <a:pt x="2785" y="740"/>
                </a:lnTo>
                <a:lnTo>
                  <a:pt x="2787" y="738"/>
                </a:lnTo>
                <a:lnTo>
                  <a:pt x="2787" y="738"/>
                </a:lnTo>
                <a:lnTo>
                  <a:pt x="2789" y="738"/>
                </a:lnTo>
                <a:lnTo>
                  <a:pt x="2789" y="736"/>
                </a:lnTo>
                <a:lnTo>
                  <a:pt x="2789" y="736"/>
                </a:lnTo>
                <a:lnTo>
                  <a:pt x="2789" y="734"/>
                </a:lnTo>
                <a:lnTo>
                  <a:pt x="2789" y="732"/>
                </a:lnTo>
                <a:lnTo>
                  <a:pt x="2789" y="732"/>
                </a:lnTo>
                <a:lnTo>
                  <a:pt x="2791" y="730"/>
                </a:lnTo>
                <a:lnTo>
                  <a:pt x="2791" y="730"/>
                </a:lnTo>
                <a:lnTo>
                  <a:pt x="2789" y="728"/>
                </a:lnTo>
                <a:lnTo>
                  <a:pt x="2787" y="728"/>
                </a:lnTo>
                <a:lnTo>
                  <a:pt x="2787" y="728"/>
                </a:lnTo>
                <a:lnTo>
                  <a:pt x="2785" y="728"/>
                </a:lnTo>
                <a:lnTo>
                  <a:pt x="2783" y="730"/>
                </a:lnTo>
                <a:lnTo>
                  <a:pt x="2780" y="730"/>
                </a:lnTo>
                <a:lnTo>
                  <a:pt x="2780" y="732"/>
                </a:lnTo>
                <a:lnTo>
                  <a:pt x="2780" y="732"/>
                </a:lnTo>
                <a:lnTo>
                  <a:pt x="2780" y="734"/>
                </a:lnTo>
                <a:lnTo>
                  <a:pt x="2780" y="734"/>
                </a:lnTo>
                <a:lnTo>
                  <a:pt x="2780" y="734"/>
                </a:lnTo>
                <a:lnTo>
                  <a:pt x="2778" y="736"/>
                </a:lnTo>
                <a:lnTo>
                  <a:pt x="2778" y="736"/>
                </a:lnTo>
                <a:lnTo>
                  <a:pt x="2776" y="736"/>
                </a:lnTo>
                <a:lnTo>
                  <a:pt x="2776" y="734"/>
                </a:lnTo>
                <a:lnTo>
                  <a:pt x="2776" y="732"/>
                </a:lnTo>
                <a:lnTo>
                  <a:pt x="2776" y="732"/>
                </a:lnTo>
                <a:lnTo>
                  <a:pt x="2774" y="732"/>
                </a:lnTo>
                <a:lnTo>
                  <a:pt x="2774" y="732"/>
                </a:lnTo>
                <a:lnTo>
                  <a:pt x="2774" y="732"/>
                </a:lnTo>
                <a:lnTo>
                  <a:pt x="2772" y="736"/>
                </a:lnTo>
                <a:lnTo>
                  <a:pt x="2772" y="736"/>
                </a:lnTo>
                <a:close/>
                <a:moveTo>
                  <a:pt x="2776" y="757"/>
                </a:moveTo>
                <a:lnTo>
                  <a:pt x="2776" y="757"/>
                </a:lnTo>
                <a:lnTo>
                  <a:pt x="2778" y="757"/>
                </a:lnTo>
                <a:lnTo>
                  <a:pt x="2778" y="755"/>
                </a:lnTo>
                <a:lnTo>
                  <a:pt x="2778" y="755"/>
                </a:lnTo>
                <a:lnTo>
                  <a:pt x="2776" y="753"/>
                </a:lnTo>
                <a:lnTo>
                  <a:pt x="2774" y="753"/>
                </a:lnTo>
                <a:lnTo>
                  <a:pt x="2772" y="753"/>
                </a:lnTo>
                <a:lnTo>
                  <a:pt x="2770" y="751"/>
                </a:lnTo>
                <a:lnTo>
                  <a:pt x="2768" y="751"/>
                </a:lnTo>
                <a:lnTo>
                  <a:pt x="2768" y="753"/>
                </a:lnTo>
                <a:lnTo>
                  <a:pt x="2768" y="755"/>
                </a:lnTo>
                <a:lnTo>
                  <a:pt x="2774" y="757"/>
                </a:lnTo>
                <a:lnTo>
                  <a:pt x="2776" y="757"/>
                </a:lnTo>
                <a:close/>
                <a:moveTo>
                  <a:pt x="2875" y="667"/>
                </a:moveTo>
                <a:lnTo>
                  <a:pt x="2875" y="667"/>
                </a:lnTo>
                <a:lnTo>
                  <a:pt x="2875" y="667"/>
                </a:lnTo>
                <a:lnTo>
                  <a:pt x="2875" y="667"/>
                </a:lnTo>
                <a:lnTo>
                  <a:pt x="2873" y="667"/>
                </a:lnTo>
                <a:lnTo>
                  <a:pt x="2875" y="667"/>
                </a:lnTo>
                <a:lnTo>
                  <a:pt x="2875" y="667"/>
                </a:lnTo>
                <a:lnTo>
                  <a:pt x="2875" y="667"/>
                </a:lnTo>
                <a:close/>
                <a:moveTo>
                  <a:pt x="2789" y="751"/>
                </a:moveTo>
                <a:lnTo>
                  <a:pt x="2787" y="749"/>
                </a:lnTo>
                <a:lnTo>
                  <a:pt x="2787" y="749"/>
                </a:lnTo>
                <a:lnTo>
                  <a:pt x="2785" y="749"/>
                </a:lnTo>
                <a:lnTo>
                  <a:pt x="2785" y="751"/>
                </a:lnTo>
                <a:lnTo>
                  <a:pt x="2785" y="751"/>
                </a:lnTo>
                <a:lnTo>
                  <a:pt x="2785" y="751"/>
                </a:lnTo>
                <a:lnTo>
                  <a:pt x="2785" y="751"/>
                </a:lnTo>
                <a:lnTo>
                  <a:pt x="2783" y="753"/>
                </a:lnTo>
                <a:lnTo>
                  <a:pt x="2785" y="753"/>
                </a:lnTo>
                <a:lnTo>
                  <a:pt x="2787" y="751"/>
                </a:lnTo>
                <a:lnTo>
                  <a:pt x="2789" y="751"/>
                </a:lnTo>
                <a:lnTo>
                  <a:pt x="2789" y="751"/>
                </a:lnTo>
                <a:lnTo>
                  <a:pt x="2789" y="751"/>
                </a:lnTo>
                <a:lnTo>
                  <a:pt x="2789" y="751"/>
                </a:lnTo>
                <a:close/>
                <a:moveTo>
                  <a:pt x="2699" y="780"/>
                </a:moveTo>
                <a:lnTo>
                  <a:pt x="2697" y="780"/>
                </a:lnTo>
                <a:lnTo>
                  <a:pt x="2697" y="780"/>
                </a:lnTo>
                <a:lnTo>
                  <a:pt x="2697" y="780"/>
                </a:lnTo>
                <a:lnTo>
                  <a:pt x="2699" y="780"/>
                </a:lnTo>
                <a:lnTo>
                  <a:pt x="2699" y="780"/>
                </a:lnTo>
                <a:close/>
                <a:moveTo>
                  <a:pt x="2705" y="778"/>
                </a:moveTo>
                <a:lnTo>
                  <a:pt x="2705" y="778"/>
                </a:lnTo>
                <a:lnTo>
                  <a:pt x="2703" y="778"/>
                </a:lnTo>
                <a:lnTo>
                  <a:pt x="2705" y="778"/>
                </a:lnTo>
                <a:lnTo>
                  <a:pt x="2707" y="778"/>
                </a:lnTo>
                <a:lnTo>
                  <a:pt x="2705" y="778"/>
                </a:lnTo>
                <a:close/>
                <a:moveTo>
                  <a:pt x="2730" y="755"/>
                </a:moveTo>
                <a:lnTo>
                  <a:pt x="2730" y="755"/>
                </a:lnTo>
                <a:lnTo>
                  <a:pt x="2730" y="755"/>
                </a:lnTo>
                <a:lnTo>
                  <a:pt x="2730" y="757"/>
                </a:lnTo>
                <a:lnTo>
                  <a:pt x="2732" y="757"/>
                </a:lnTo>
                <a:lnTo>
                  <a:pt x="2732" y="755"/>
                </a:lnTo>
                <a:lnTo>
                  <a:pt x="2732" y="755"/>
                </a:lnTo>
                <a:lnTo>
                  <a:pt x="2730" y="755"/>
                </a:lnTo>
                <a:lnTo>
                  <a:pt x="2730" y="755"/>
                </a:lnTo>
                <a:close/>
                <a:moveTo>
                  <a:pt x="2730" y="751"/>
                </a:moveTo>
                <a:lnTo>
                  <a:pt x="2730" y="749"/>
                </a:lnTo>
                <a:lnTo>
                  <a:pt x="2730" y="749"/>
                </a:lnTo>
                <a:lnTo>
                  <a:pt x="2728" y="753"/>
                </a:lnTo>
                <a:lnTo>
                  <a:pt x="2728" y="755"/>
                </a:lnTo>
                <a:lnTo>
                  <a:pt x="2728" y="755"/>
                </a:lnTo>
                <a:lnTo>
                  <a:pt x="2728" y="753"/>
                </a:lnTo>
                <a:lnTo>
                  <a:pt x="2732" y="753"/>
                </a:lnTo>
                <a:lnTo>
                  <a:pt x="2732" y="753"/>
                </a:lnTo>
                <a:lnTo>
                  <a:pt x="2728" y="753"/>
                </a:lnTo>
                <a:lnTo>
                  <a:pt x="2728" y="751"/>
                </a:lnTo>
                <a:lnTo>
                  <a:pt x="2730" y="751"/>
                </a:lnTo>
                <a:lnTo>
                  <a:pt x="2730" y="751"/>
                </a:lnTo>
                <a:close/>
                <a:moveTo>
                  <a:pt x="2768" y="759"/>
                </a:moveTo>
                <a:lnTo>
                  <a:pt x="2768" y="759"/>
                </a:lnTo>
                <a:lnTo>
                  <a:pt x="2768" y="761"/>
                </a:lnTo>
                <a:lnTo>
                  <a:pt x="2768" y="761"/>
                </a:lnTo>
                <a:lnTo>
                  <a:pt x="2768" y="761"/>
                </a:lnTo>
                <a:lnTo>
                  <a:pt x="2772" y="761"/>
                </a:lnTo>
                <a:lnTo>
                  <a:pt x="2772" y="761"/>
                </a:lnTo>
                <a:lnTo>
                  <a:pt x="2770" y="761"/>
                </a:lnTo>
                <a:lnTo>
                  <a:pt x="2768" y="759"/>
                </a:lnTo>
                <a:close/>
                <a:moveTo>
                  <a:pt x="5194" y="811"/>
                </a:moveTo>
                <a:lnTo>
                  <a:pt x="5194" y="809"/>
                </a:lnTo>
                <a:lnTo>
                  <a:pt x="5194" y="809"/>
                </a:lnTo>
                <a:lnTo>
                  <a:pt x="5194" y="809"/>
                </a:lnTo>
                <a:lnTo>
                  <a:pt x="5194" y="809"/>
                </a:lnTo>
                <a:lnTo>
                  <a:pt x="5194" y="809"/>
                </a:lnTo>
                <a:lnTo>
                  <a:pt x="5194" y="811"/>
                </a:lnTo>
                <a:lnTo>
                  <a:pt x="5194" y="811"/>
                </a:lnTo>
                <a:close/>
                <a:moveTo>
                  <a:pt x="2856" y="702"/>
                </a:moveTo>
                <a:lnTo>
                  <a:pt x="2854" y="702"/>
                </a:lnTo>
                <a:lnTo>
                  <a:pt x="2854" y="702"/>
                </a:lnTo>
                <a:lnTo>
                  <a:pt x="2854" y="705"/>
                </a:lnTo>
                <a:lnTo>
                  <a:pt x="2852" y="707"/>
                </a:lnTo>
                <a:lnTo>
                  <a:pt x="2852" y="709"/>
                </a:lnTo>
                <a:lnTo>
                  <a:pt x="2850" y="711"/>
                </a:lnTo>
                <a:lnTo>
                  <a:pt x="2850" y="713"/>
                </a:lnTo>
                <a:lnTo>
                  <a:pt x="2845" y="719"/>
                </a:lnTo>
                <a:lnTo>
                  <a:pt x="2845" y="721"/>
                </a:lnTo>
                <a:lnTo>
                  <a:pt x="2845" y="723"/>
                </a:lnTo>
                <a:lnTo>
                  <a:pt x="2845" y="726"/>
                </a:lnTo>
                <a:lnTo>
                  <a:pt x="2845" y="726"/>
                </a:lnTo>
                <a:lnTo>
                  <a:pt x="2848" y="723"/>
                </a:lnTo>
                <a:lnTo>
                  <a:pt x="2852" y="713"/>
                </a:lnTo>
                <a:lnTo>
                  <a:pt x="2852" y="713"/>
                </a:lnTo>
                <a:lnTo>
                  <a:pt x="2852" y="711"/>
                </a:lnTo>
                <a:lnTo>
                  <a:pt x="2854" y="705"/>
                </a:lnTo>
                <a:lnTo>
                  <a:pt x="2854" y="705"/>
                </a:lnTo>
                <a:lnTo>
                  <a:pt x="2854" y="705"/>
                </a:lnTo>
                <a:lnTo>
                  <a:pt x="2856" y="702"/>
                </a:lnTo>
                <a:lnTo>
                  <a:pt x="2856" y="702"/>
                </a:lnTo>
                <a:close/>
                <a:moveTo>
                  <a:pt x="2764" y="747"/>
                </a:moveTo>
                <a:lnTo>
                  <a:pt x="2764" y="747"/>
                </a:lnTo>
                <a:lnTo>
                  <a:pt x="2764" y="744"/>
                </a:lnTo>
                <a:lnTo>
                  <a:pt x="2764" y="744"/>
                </a:lnTo>
                <a:lnTo>
                  <a:pt x="2764" y="742"/>
                </a:lnTo>
                <a:lnTo>
                  <a:pt x="2762" y="738"/>
                </a:lnTo>
                <a:lnTo>
                  <a:pt x="2762" y="738"/>
                </a:lnTo>
                <a:lnTo>
                  <a:pt x="2762" y="738"/>
                </a:lnTo>
                <a:lnTo>
                  <a:pt x="2760" y="738"/>
                </a:lnTo>
                <a:lnTo>
                  <a:pt x="2760" y="738"/>
                </a:lnTo>
                <a:lnTo>
                  <a:pt x="2757" y="738"/>
                </a:lnTo>
                <a:lnTo>
                  <a:pt x="2757" y="738"/>
                </a:lnTo>
                <a:lnTo>
                  <a:pt x="2753" y="740"/>
                </a:lnTo>
                <a:lnTo>
                  <a:pt x="2751" y="740"/>
                </a:lnTo>
                <a:lnTo>
                  <a:pt x="2751" y="742"/>
                </a:lnTo>
                <a:lnTo>
                  <a:pt x="2751" y="747"/>
                </a:lnTo>
                <a:lnTo>
                  <a:pt x="2751" y="747"/>
                </a:lnTo>
                <a:lnTo>
                  <a:pt x="2753" y="747"/>
                </a:lnTo>
                <a:lnTo>
                  <a:pt x="2755" y="749"/>
                </a:lnTo>
                <a:lnTo>
                  <a:pt x="2760" y="749"/>
                </a:lnTo>
                <a:lnTo>
                  <a:pt x="2762" y="749"/>
                </a:lnTo>
                <a:lnTo>
                  <a:pt x="2764" y="747"/>
                </a:lnTo>
                <a:close/>
                <a:moveTo>
                  <a:pt x="2799" y="763"/>
                </a:moveTo>
                <a:lnTo>
                  <a:pt x="2799" y="763"/>
                </a:lnTo>
                <a:lnTo>
                  <a:pt x="2801" y="765"/>
                </a:lnTo>
                <a:lnTo>
                  <a:pt x="2801" y="765"/>
                </a:lnTo>
                <a:lnTo>
                  <a:pt x="2804" y="763"/>
                </a:lnTo>
                <a:lnTo>
                  <a:pt x="2806" y="763"/>
                </a:lnTo>
                <a:lnTo>
                  <a:pt x="2806" y="765"/>
                </a:lnTo>
                <a:lnTo>
                  <a:pt x="2808" y="763"/>
                </a:lnTo>
                <a:lnTo>
                  <a:pt x="2806" y="763"/>
                </a:lnTo>
                <a:lnTo>
                  <a:pt x="2806" y="761"/>
                </a:lnTo>
                <a:lnTo>
                  <a:pt x="2804" y="761"/>
                </a:lnTo>
                <a:lnTo>
                  <a:pt x="2806" y="761"/>
                </a:lnTo>
                <a:lnTo>
                  <a:pt x="2806" y="759"/>
                </a:lnTo>
                <a:lnTo>
                  <a:pt x="2806" y="759"/>
                </a:lnTo>
                <a:lnTo>
                  <a:pt x="2806" y="759"/>
                </a:lnTo>
                <a:lnTo>
                  <a:pt x="2804" y="757"/>
                </a:lnTo>
                <a:lnTo>
                  <a:pt x="2804" y="757"/>
                </a:lnTo>
                <a:lnTo>
                  <a:pt x="2801" y="757"/>
                </a:lnTo>
                <a:lnTo>
                  <a:pt x="2801" y="757"/>
                </a:lnTo>
                <a:lnTo>
                  <a:pt x="2799" y="757"/>
                </a:lnTo>
                <a:lnTo>
                  <a:pt x="2799" y="759"/>
                </a:lnTo>
                <a:lnTo>
                  <a:pt x="2799" y="759"/>
                </a:lnTo>
                <a:lnTo>
                  <a:pt x="2799" y="759"/>
                </a:lnTo>
                <a:lnTo>
                  <a:pt x="2799" y="761"/>
                </a:lnTo>
                <a:lnTo>
                  <a:pt x="2799" y="763"/>
                </a:lnTo>
                <a:close/>
                <a:moveTo>
                  <a:pt x="2871" y="705"/>
                </a:moveTo>
                <a:lnTo>
                  <a:pt x="2871" y="707"/>
                </a:lnTo>
                <a:lnTo>
                  <a:pt x="2873" y="709"/>
                </a:lnTo>
                <a:lnTo>
                  <a:pt x="2871" y="709"/>
                </a:lnTo>
                <a:lnTo>
                  <a:pt x="2871" y="711"/>
                </a:lnTo>
                <a:lnTo>
                  <a:pt x="2873" y="711"/>
                </a:lnTo>
                <a:lnTo>
                  <a:pt x="2873" y="711"/>
                </a:lnTo>
                <a:lnTo>
                  <a:pt x="2875" y="709"/>
                </a:lnTo>
                <a:lnTo>
                  <a:pt x="2875" y="707"/>
                </a:lnTo>
                <a:lnTo>
                  <a:pt x="2877" y="707"/>
                </a:lnTo>
                <a:lnTo>
                  <a:pt x="2879" y="705"/>
                </a:lnTo>
                <a:lnTo>
                  <a:pt x="2879" y="702"/>
                </a:lnTo>
                <a:lnTo>
                  <a:pt x="2879" y="702"/>
                </a:lnTo>
                <a:lnTo>
                  <a:pt x="2881" y="702"/>
                </a:lnTo>
                <a:lnTo>
                  <a:pt x="2881" y="702"/>
                </a:lnTo>
                <a:lnTo>
                  <a:pt x="2879" y="700"/>
                </a:lnTo>
                <a:lnTo>
                  <a:pt x="2881" y="696"/>
                </a:lnTo>
                <a:lnTo>
                  <a:pt x="2881" y="694"/>
                </a:lnTo>
                <a:lnTo>
                  <a:pt x="2883" y="694"/>
                </a:lnTo>
                <a:lnTo>
                  <a:pt x="2883" y="692"/>
                </a:lnTo>
                <a:lnTo>
                  <a:pt x="2883" y="692"/>
                </a:lnTo>
                <a:lnTo>
                  <a:pt x="2883" y="692"/>
                </a:lnTo>
                <a:lnTo>
                  <a:pt x="2881" y="690"/>
                </a:lnTo>
                <a:lnTo>
                  <a:pt x="2881" y="692"/>
                </a:lnTo>
                <a:lnTo>
                  <a:pt x="2881" y="692"/>
                </a:lnTo>
                <a:lnTo>
                  <a:pt x="2879" y="692"/>
                </a:lnTo>
                <a:lnTo>
                  <a:pt x="2877" y="692"/>
                </a:lnTo>
                <a:lnTo>
                  <a:pt x="2875" y="694"/>
                </a:lnTo>
                <a:lnTo>
                  <a:pt x="2873" y="696"/>
                </a:lnTo>
                <a:lnTo>
                  <a:pt x="2871" y="696"/>
                </a:lnTo>
                <a:lnTo>
                  <a:pt x="2871" y="698"/>
                </a:lnTo>
                <a:lnTo>
                  <a:pt x="2871" y="700"/>
                </a:lnTo>
                <a:lnTo>
                  <a:pt x="2871" y="702"/>
                </a:lnTo>
                <a:lnTo>
                  <a:pt x="2871" y="705"/>
                </a:lnTo>
                <a:lnTo>
                  <a:pt x="2871" y="705"/>
                </a:lnTo>
                <a:close/>
                <a:moveTo>
                  <a:pt x="2757" y="753"/>
                </a:moveTo>
                <a:lnTo>
                  <a:pt x="2757" y="751"/>
                </a:lnTo>
                <a:lnTo>
                  <a:pt x="2755" y="751"/>
                </a:lnTo>
                <a:lnTo>
                  <a:pt x="2755" y="751"/>
                </a:lnTo>
                <a:lnTo>
                  <a:pt x="2757" y="753"/>
                </a:lnTo>
                <a:lnTo>
                  <a:pt x="2760" y="753"/>
                </a:lnTo>
                <a:lnTo>
                  <a:pt x="2760" y="753"/>
                </a:lnTo>
                <a:lnTo>
                  <a:pt x="2760" y="753"/>
                </a:lnTo>
                <a:lnTo>
                  <a:pt x="2760" y="753"/>
                </a:lnTo>
                <a:lnTo>
                  <a:pt x="2757" y="753"/>
                </a:lnTo>
                <a:close/>
                <a:moveTo>
                  <a:pt x="2751" y="749"/>
                </a:moveTo>
                <a:lnTo>
                  <a:pt x="2749" y="749"/>
                </a:lnTo>
                <a:lnTo>
                  <a:pt x="2749" y="749"/>
                </a:lnTo>
                <a:lnTo>
                  <a:pt x="2749" y="753"/>
                </a:lnTo>
                <a:lnTo>
                  <a:pt x="2751" y="753"/>
                </a:lnTo>
                <a:lnTo>
                  <a:pt x="2751" y="753"/>
                </a:lnTo>
                <a:lnTo>
                  <a:pt x="2753" y="753"/>
                </a:lnTo>
                <a:lnTo>
                  <a:pt x="2753" y="753"/>
                </a:lnTo>
                <a:lnTo>
                  <a:pt x="2753" y="751"/>
                </a:lnTo>
                <a:lnTo>
                  <a:pt x="2751" y="749"/>
                </a:lnTo>
                <a:close/>
                <a:moveTo>
                  <a:pt x="2760" y="734"/>
                </a:moveTo>
                <a:lnTo>
                  <a:pt x="2762" y="734"/>
                </a:lnTo>
                <a:lnTo>
                  <a:pt x="2762" y="734"/>
                </a:lnTo>
                <a:lnTo>
                  <a:pt x="2762" y="734"/>
                </a:lnTo>
                <a:lnTo>
                  <a:pt x="2762" y="732"/>
                </a:lnTo>
                <a:lnTo>
                  <a:pt x="2762" y="732"/>
                </a:lnTo>
                <a:lnTo>
                  <a:pt x="2760" y="730"/>
                </a:lnTo>
                <a:lnTo>
                  <a:pt x="2760" y="732"/>
                </a:lnTo>
                <a:lnTo>
                  <a:pt x="2760" y="732"/>
                </a:lnTo>
                <a:lnTo>
                  <a:pt x="2760" y="734"/>
                </a:lnTo>
                <a:lnTo>
                  <a:pt x="2760" y="734"/>
                </a:lnTo>
                <a:close/>
                <a:moveTo>
                  <a:pt x="2762" y="755"/>
                </a:moveTo>
                <a:lnTo>
                  <a:pt x="2764" y="755"/>
                </a:lnTo>
                <a:lnTo>
                  <a:pt x="2764" y="755"/>
                </a:lnTo>
                <a:lnTo>
                  <a:pt x="2766" y="749"/>
                </a:lnTo>
                <a:lnTo>
                  <a:pt x="2766" y="747"/>
                </a:lnTo>
                <a:lnTo>
                  <a:pt x="2766" y="747"/>
                </a:lnTo>
                <a:lnTo>
                  <a:pt x="2766" y="749"/>
                </a:lnTo>
                <a:lnTo>
                  <a:pt x="2764" y="751"/>
                </a:lnTo>
                <a:lnTo>
                  <a:pt x="2762" y="753"/>
                </a:lnTo>
                <a:lnTo>
                  <a:pt x="2762" y="753"/>
                </a:lnTo>
                <a:lnTo>
                  <a:pt x="2762" y="753"/>
                </a:lnTo>
                <a:lnTo>
                  <a:pt x="2762" y="755"/>
                </a:lnTo>
                <a:close/>
                <a:moveTo>
                  <a:pt x="2827" y="751"/>
                </a:moveTo>
                <a:lnTo>
                  <a:pt x="2827" y="751"/>
                </a:lnTo>
                <a:lnTo>
                  <a:pt x="2827" y="749"/>
                </a:lnTo>
                <a:lnTo>
                  <a:pt x="2827" y="747"/>
                </a:lnTo>
                <a:lnTo>
                  <a:pt x="2822" y="744"/>
                </a:lnTo>
                <a:lnTo>
                  <a:pt x="2820" y="744"/>
                </a:lnTo>
                <a:lnTo>
                  <a:pt x="2820" y="749"/>
                </a:lnTo>
                <a:lnTo>
                  <a:pt x="2822" y="749"/>
                </a:lnTo>
                <a:lnTo>
                  <a:pt x="2827" y="751"/>
                </a:lnTo>
                <a:close/>
                <a:moveTo>
                  <a:pt x="4115" y="1482"/>
                </a:moveTo>
                <a:lnTo>
                  <a:pt x="4115" y="1482"/>
                </a:lnTo>
                <a:lnTo>
                  <a:pt x="4115" y="1480"/>
                </a:lnTo>
                <a:lnTo>
                  <a:pt x="4115" y="1480"/>
                </a:lnTo>
                <a:lnTo>
                  <a:pt x="4113" y="1482"/>
                </a:lnTo>
                <a:lnTo>
                  <a:pt x="4113" y="1482"/>
                </a:lnTo>
                <a:lnTo>
                  <a:pt x="4113" y="1482"/>
                </a:lnTo>
                <a:lnTo>
                  <a:pt x="4113" y="1484"/>
                </a:lnTo>
                <a:lnTo>
                  <a:pt x="4115" y="1487"/>
                </a:lnTo>
                <a:lnTo>
                  <a:pt x="4115" y="1487"/>
                </a:lnTo>
                <a:lnTo>
                  <a:pt x="4115" y="1487"/>
                </a:lnTo>
                <a:lnTo>
                  <a:pt x="4115" y="1484"/>
                </a:lnTo>
                <a:lnTo>
                  <a:pt x="4115" y="1482"/>
                </a:lnTo>
                <a:close/>
                <a:moveTo>
                  <a:pt x="4094" y="1463"/>
                </a:moveTo>
                <a:lnTo>
                  <a:pt x="4092" y="1463"/>
                </a:lnTo>
                <a:lnTo>
                  <a:pt x="4094" y="1463"/>
                </a:lnTo>
                <a:lnTo>
                  <a:pt x="4094" y="1463"/>
                </a:lnTo>
                <a:lnTo>
                  <a:pt x="4094" y="1463"/>
                </a:lnTo>
                <a:lnTo>
                  <a:pt x="4094" y="1463"/>
                </a:lnTo>
                <a:close/>
                <a:moveTo>
                  <a:pt x="4117" y="1591"/>
                </a:moveTo>
                <a:lnTo>
                  <a:pt x="4117" y="1591"/>
                </a:lnTo>
                <a:lnTo>
                  <a:pt x="4117" y="1591"/>
                </a:lnTo>
                <a:lnTo>
                  <a:pt x="4117" y="1591"/>
                </a:lnTo>
                <a:lnTo>
                  <a:pt x="4117" y="1591"/>
                </a:lnTo>
                <a:lnTo>
                  <a:pt x="4117" y="1589"/>
                </a:lnTo>
                <a:lnTo>
                  <a:pt x="4117" y="1589"/>
                </a:lnTo>
                <a:lnTo>
                  <a:pt x="4117" y="1591"/>
                </a:lnTo>
                <a:close/>
                <a:moveTo>
                  <a:pt x="4100" y="1468"/>
                </a:moveTo>
                <a:lnTo>
                  <a:pt x="4100" y="1468"/>
                </a:lnTo>
                <a:lnTo>
                  <a:pt x="4100" y="1468"/>
                </a:lnTo>
                <a:lnTo>
                  <a:pt x="4100" y="1468"/>
                </a:lnTo>
                <a:lnTo>
                  <a:pt x="4100" y="1468"/>
                </a:lnTo>
                <a:lnTo>
                  <a:pt x="4100" y="1468"/>
                </a:lnTo>
                <a:lnTo>
                  <a:pt x="4100" y="1468"/>
                </a:lnTo>
                <a:lnTo>
                  <a:pt x="4100" y="1468"/>
                </a:lnTo>
                <a:close/>
                <a:moveTo>
                  <a:pt x="4103" y="1476"/>
                </a:moveTo>
                <a:lnTo>
                  <a:pt x="4105" y="1478"/>
                </a:lnTo>
                <a:lnTo>
                  <a:pt x="4105" y="1476"/>
                </a:lnTo>
                <a:lnTo>
                  <a:pt x="4103" y="1476"/>
                </a:lnTo>
                <a:lnTo>
                  <a:pt x="4103" y="1476"/>
                </a:lnTo>
                <a:close/>
                <a:moveTo>
                  <a:pt x="4155" y="1327"/>
                </a:moveTo>
                <a:lnTo>
                  <a:pt x="4155" y="1327"/>
                </a:lnTo>
                <a:lnTo>
                  <a:pt x="4155" y="1329"/>
                </a:lnTo>
                <a:lnTo>
                  <a:pt x="4155" y="1327"/>
                </a:lnTo>
                <a:lnTo>
                  <a:pt x="4155" y="1327"/>
                </a:lnTo>
                <a:lnTo>
                  <a:pt x="4155" y="1327"/>
                </a:lnTo>
                <a:lnTo>
                  <a:pt x="4155" y="1327"/>
                </a:lnTo>
                <a:close/>
                <a:moveTo>
                  <a:pt x="4157" y="1327"/>
                </a:moveTo>
                <a:lnTo>
                  <a:pt x="4157" y="1329"/>
                </a:lnTo>
                <a:lnTo>
                  <a:pt x="4159" y="1329"/>
                </a:lnTo>
                <a:lnTo>
                  <a:pt x="4159" y="1329"/>
                </a:lnTo>
                <a:lnTo>
                  <a:pt x="4159" y="1329"/>
                </a:lnTo>
                <a:lnTo>
                  <a:pt x="4159" y="1327"/>
                </a:lnTo>
                <a:lnTo>
                  <a:pt x="4159" y="1327"/>
                </a:lnTo>
                <a:lnTo>
                  <a:pt x="4157" y="1327"/>
                </a:lnTo>
                <a:lnTo>
                  <a:pt x="4157" y="1327"/>
                </a:lnTo>
                <a:close/>
                <a:moveTo>
                  <a:pt x="4165" y="1321"/>
                </a:moveTo>
                <a:lnTo>
                  <a:pt x="4165" y="1321"/>
                </a:lnTo>
                <a:lnTo>
                  <a:pt x="4163" y="1321"/>
                </a:lnTo>
                <a:lnTo>
                  <a:pt x="4163" y="1323"/>
                </a:lnTo>
                <a:lnTo>
                  <a:pt x="4165" y="1323"/>
                </a:lnTo>
                <a:lnTo>
                  <a:pt x="4168" y="1323"/>
                </a:lnTo>
                <a:lnTo>
                  <a:pt x="4165" y="1321"/>
                </a:lnTo>
                <a:close/>
                <a:moveTo>
                  <a:pt x="4251" y="1296"/>
                </a:moveTo>
                <a:lnTo>
                  <a:pt x="4251" y="1296"/>
                </a:lnTo>
                <a:lnTo>
                  <a:pt x="4251" y="1298"/>
                </a:lnTo>
                <a:lnTo>
                  <a:pt x="4251" y="1298"/>
                </a:lnTo>
                <a:lnTo>
                  <a:pt x="4251" y="1298"/>
                </a:lnTo>
                <a:lnTo>
                  <a:pt x="4253" y="1298"/>
                </a:lnTo>
                <a:lnTo>
                  <a:pt x="4253" y="1298"/>
                </a:lnTo>
                <a:lnTo>
                  <a:pt x="4251" y="1298"/>
                </a:lnTo>
                <a:lnTo>
                  <a:pt x="4251" y="1296"/>
                </a:lnTo>
                <a:close/>
                <a:moveTo>
                  <a:pt x="4163" y="1327"/>
                </a:moveTo>
                <a:lnTo>
                  <a:pt x="4165" y="1327"/>
                </a:lnTo>
                <a:lnTo>
                  <a:pt x="4165" y="1327"/>
                </a:lnTo>
                <a:lnTo>
                  <a:pt x="4165" y="1325"/>
                </a:lnTo>
                <a:lnTo>
                  <a:pt x="4165" y="1325"/>
                </a:lnTo>
                <a:lnTo>
                  <a:pt x="4165" y="1325"/>
                </a:lnTo>
                <a:lnTo>
                  <a:pt x="4165" y="1325"/>
                </a:lnTo>
                <a:lnTo>
                  <a:pt x="4163" y="1327"/>
                </a:lnTo>
                <a:close/>
                <a:moveTo>
                  <a:pt x="3388" y="1277"/>
                </a:moveTo>
                <a:lnTo>
                  <a:pt x="3386" y="1277"/>
                </a:lnTo>
                <a:lnTo>
                  <a:pt x="3384" y="1277"/>
                </a:lnTo>
                <a:lnTo>
                  <a:pt x="3386" y="1277"/>
                </a:lnTo>
                <a:lnTo>
                  <a:pt x="3388" y="1277"/>
                </a:lnTo>
                <a:lnTo>
                  <a:pt x="3388" y="1277"/>
                </a:lnTo>
                <a:lnTo>
                  <a:pt x="3388" y="1277"/>
                </a:lnTo>
                <a:lnTo>
                  <a:pt x="3388" y="1277"/>
                </a:lnTo>
                <a:lnTo>
                  <a:pt x="3388" y="1277"/>
                </a:lnTo>
                <a:lnTo>
                  <a:pt x="3388" y="1277"/>
                </a:lnTo>
                <a:close/>
                <a:moveTo>
                  <a:pt x="3380" y="1275"/>
                </a:moveTo>
                <a:lnTo>
                  <a:pt x="3378" y="1275"/>
                </a:lnTo>
                <a:lnTo>
                  <a:pt x="3380" y="1277"/>
                </a:lnTo>
                <a:lnTo>
                  <a:pt x="3380" y="1277"/>
                </a:lnTo>
                <a:lnTo>
                  <a:pt x="3382" y="1275"/>
                </a:lnTo>
                <a:lnTo>
                  <a:pt x="3382" y="1275"/>
                </a:lnTo>
                <a:lnTo>
                  <a:pt x="3382" y="1275"/>
                </a:lnTo>
                <a:lnTo>
                  <a:pt x="3382" y="1273"/>
                </a:lnTo>
                <a:lnTo>
                  <a:pt x="3382" y="1275"/>
                </a:lnTo>
                <a:lnTo>
                  <a:pt x="3380" y="1275"/>
                </a:lnTo>
                <a:close/>
                <a:moveTo>
                  <a:pt x="4369" y="1162"/>
                </a:moveTo>
                <a:lnTo>
                  <a:pt x="4369" y="1162"/>
                </a:lnTo>
                <a:lnTo>
                  <a:pt x="4369" y="1162"/>
                </a:lnTo>
                <a:lnTo>
                  <a:pt x="4367" y="1160"/>
                </a:lnTo>
                <a:lnTo>
                  <a:pt x="4367" y="1160"/>
                </a:lnTo>
                <a:lnTo>
                  <a:pt x="4365" y="1160"/>
                </a:lnTo>
                <a:lnTo>
                  <a:pt x="4365" y="1160"/>
                </a:lnTo>
                <a:lnTo>
                  <a:pt x="4365" y="1162"/>
                </a:lnTo>
                <a:lnTo>
                  <a:pt x="4369" y="1164"/>
                </a:lnTo>
                <a:lnTo>
                  <a:pt x="4373" y="1164"/>
                </a:lnTo>
                <a:lnTo>
                  <a:pt x="4373" y="1164"/>
                </a:lnTo>
                <a:lnTo>
                  <a:pt x="4373" y="1164"/>
                </a:lnTo>
                <a:lnTo>
                  <a:pt x="4373" y="1164"/>
                </a:lnTo>
                <a:lnTo>
                  <a:pt x="4369" y="1162"/>
                </a:lnTo>
                <a:close/>
                <a:moveTo>
                  <a:pt x="3369" y="1275"/>
                </a:moveTo>
                <a:lnTo>
                  <a:pt x="3369" y="1275"/>
                </a:lnTo>
                <a:lnTo>
                  <a:pt x="3369" y="1275"/>
                </a:lnTo>
                <a:lnTo>
                  <a:pt x="3369" y="1275"/>
                </a:lnTo>
                <a:lnTo>
                  <a:pt x="3371" y="1275"/>
                </a:lnTo>
                <a:lnTo>
                  <a:pt x="3369" y="1275"/>
                </a:lnTo>
                <a:lnTo>
                  <a:pt x="3369" y="1275"/>
                </a:lnTo>
                <a:close/>
                <a:moveTo>
                  <a:pt x="2965" y="1076"/>
                </a:moveTo>
                <a:lnTo>
                  <a:pt x="2965" y="1076"/>
                </a:lnTo>
                <a:lnTo>
                  <a:pt x="2965" y="1076"/>
                </a:lnTo>
                <a:lnTo>
                  <a:pt x="2965" y="1076"/>
                </a:lnTo>
                <a:lnTo>
                  <a:pt x="2967" y="1076"/>
                </a:lnTo>
                <a:lnTo>
                  <a:pt x="2965" y="1074"/>
                </a:lnTo>
                <a:lnTo>
                  <a:pt x="2965" y="1074"/>
                </a:lnTo>
                <a:lnTo>
                  <a:pt x="2965" y="1076"/>
                </a:lnTo>
                <a:close/>
                <a:moveTo>
                  <a:pt x="4090" y="1457"/>
                </a:moveTo>
                <a:lnTo>
                  <a:pt x="4090" y="1455"/>
                </a:lnTo>
                <a:lnTo>
                  <a:pt x="4090" y="1455"/>
                </a:lnTo>
                <a:lnTo>
                  <a:pt x="4090" y="1457"/>
                </a:lnTo>
                <a:lnTo>
                  <a:pt x="4090" y="1459"/>
                </a:lnTo>
                <a:lnTo>
                  <a:pt x="4090" y="1459"/>
                </a:lnTo>
                <a:lnTo>
                  <a:pt x="4090" y="1459"/>
                </a:lnTo>
                <a:lnTo>
                  <a:pt x="4092" y="1459"/>
                </a:lnTo>
                <a:lnTo>
                  <a:pt x="4092" y="1457"/>
                </a:lnTo>
                <a:lnTo>
                  <a:pt x="4092" y="1457"/>
                </a:lnTo>
                <a:lnTo>
                  <a:pt x="4090" y="1457"/>
                </a:lnTo>
                <a:close/>
                <a:moveTo>
                  <a:pt x="4056" y="1493"/>
                </a:moveTo>
                <a:lnTo>
                  <a:pt x="4054" y="1495"/>
                </a:lnTo>
                <a:lnTo>
                  <a:pt x="4056" y="1495"/>
                </a:lnTo>
                <a:lnTo>
                  <a:pt x="4056" y="1495"/>
                </a:lnTo>
                <a:lnTo>
                  <a:pt x="4056" y="1495"/>
                </a:lnTo>
                <a:lnTo>
                  <a:pt x="4056" y="1493"/>
                </a:lnTo>
                <a:lnTo>
                  <a:pt x="4056" y="1493"/>
                </a:lnTo>
                <a:lnTo>
                  <a:pt x="4056" y="1493"/>
                </a:lnTo>
                <a:lnTo>
                  <a:pt x="4056" y="1493"/>
                </a:lnTo>
                <a:close/>
                <a:moveTo>
                  <a:pt x="4056" y="1491"/>
                </a:moveTo>
                <a:lnTo>
                  <a:pt x="4056" y="1491"/>
                </a:lnTo>
                <a:lnTo>
                  <a:pt x="4056" y="1491"/>
                </a:lnTo>
                <a:lnTo>
                  <a:pt x="4056" y="1491"/>
                </a:lnTo>
                <a:lnTo>
                  <a:pt x="4056" y="1491"/>
                </a:lnTo>
                <a:lnTo>
                  <a:pt x="4056" y="1491"/>
                </a:lnTo>
                <a:lnTo>
                  <a:pt x="4056" y="1491"/>
                </a:lnTo>
                <a:lnTo>
                  <a:pt x="4056" y="1491"/>
                </a:lnTo>
                <a:close/>
                <a:moveTo>
                  <a:pt x="3966" y="1350"/>
                </a:moveTo>
                <a:lnTo>
                  <a:pt x="3966" y="1350"/>
                </a:lnTo>
                <a:lnTo>
                  <a:pt x="3968" y="1350"/>
                </a:lnTo>
                <a:lnTo>
                  <a:pt x="3968" y="1350"/>
                </a:lnTo>
                <a:lnTo>
                  <a:pt x="3968" y="1348"/>
                </a:lnTo>
                <a:lnTo>
                  <a:pt x="3968" y="1348"/>
                </a:lnTo>
                <a:lnTo>
                  <a:pt x="3968" y="1348"/>
                </a:lnTo>
                <a:lnTo>
                  <a:pt x="3966" y="1348"/>
                </a:lnTo>
                <a:lnTo>
                  <a:pt x="3966" y="1346"/>
                </a:lnTo>
                <a:lnTo>
                  <a:pt x="3964" y="1346"/>
                </a:lnTo>
                <a:lnTo>
                  <a:pt x="3964" y="1348"/>
                </a:lnTo>
                <a:lnTo>
                  <a:pt x="3964" y="1348"/>
                </a:lnTo>
                <a:lnTo>
                  <a:pt x="3966" y="1348"/>
                </a:lnTo>
                <a:lnTo>
                  <a:pt x="3966" y="1350"/>
                </a:lnTo>
                <a:close/>
                <a:moveTo>
                  <a:pt x="3411" y="1239"/>
                </a:moveTo>
                <a:lnTo>
                  <a:pt x="3409" y="1239"/>
                </a:lnTo>
                <a:lnTo>
                  <a:pt x="3409" y="1239"/>
                </a:lnTo>
                <a:lnTo>
                  <a:pt x="3409" y="1239"/>
                </a:lnTo>
                <a:lnTo>
                  <a:pt x="3409" y="1241"/>
                </a:lnTo>
                <a:lnTo>
                  <a:pt x="3409" y="1241"/>
                </a:lnTo>
                <a:lnTo>
                  <a:pt x="3411" y="1241"/>
                </a:lnTo>
                <a:lnTo>
                  <a:pt x="3413" y="1239"/>
                </a:lnTo>
                <a:lnTo>
                  <a:pt x="3413" y="1239"/>
                </a:lnTo>
                <a:lnTo>
                  <a:pt x="3415" y="1239"/>
                </a:lnTo>
                <a:lnTo>
                  <a:pt x="3417" y="1239"/>
                </a:lnTo>
                <a:lnTo>
                  <a:pt x="3417" y="1239"/>
                </a:lnTo>
                <a:lnTo>
                  <a:pt x="3417" y="1239"/>
                </a:lnTo>
                <a:lnTo>
                  <a:pt x="3420" y="1237"/>
                </a:lnTo>
                <a:lnTo>
                  <a:pt x="3422" y="1235"/>
                </a:lnTo>
                <a:lnTo>
                  <a:pt x="3424" y="1235"/>
                </a:lnTo>
                <a:lnTo>
                  <a:pt x="3422" y="1235"/>
                </a:lnTo>
                <a:lnTo>
                  <a:pt x="3420" y="1235"/>
                </a:lnTo>
                <a:lnTo>
                  <a:pt x="3417" y="1235"/>
                </a:lnTo>
                <a:lnTo>
                  <a:pt x="3415" y="1235"/>
                </a:lnTo>
                <a:lnTo>
                  <a:pt x="3415" y="1235"/>
                </a:lnTo>
                <a:lnTo>
                  <a:pt x="3415" y="1237"/>
                </a:lnTo>
                <a:lnTo>
                  <a:pt x="3415" y="1237"/>
                </a:lnTo>
                <a:lnTo>
                  <a:pt x="3411" y="1239"/>
                </a:lnTo>
                <a:close/>
                <a:moveTo>
                  <a:pt x="3396" y="1273"/>
                </a:moveTo>
                <a:lnTo>
                  <a:pt x="3394" y="1273"/>
                </a:lnTo>
                <a:lnTo>
                  <a:pt x="3394" y="1273"/>
                </a:lnTo>
                <a:lnTo>
                  <a:pt x="3396" y="1273"/>
                </a:lnTo>
                <a:lnTo>
                  <a:pt x="3396" y="1273"/>
                </a:lnTo>
                <a:lnTo>
                  <a:pt x="3396" y="1273"/>
                </a:lnTo>
                <a:lnTo>
                  <a:pt x="3396" y="1273"/>
                </a:lnTo>
                <a:lnTo>
                  <a:pt x="3396" y="1273"/>
                </a:lnTo>
                <a:lnTo>
                  <a:pt x="3396" y="1273"/>
                </a:lnTo>
                <a:close/>
                <a:moveTo>
                  <a:pt x="5211" y="811"/>
                </a:moveTo>
                <a:lnTo>
                  <a:pt x="5213" y="809"/>
                </a:lnTo>
                <a:lnTo>
                  <a:pt x="5211" y="807"/>
                </a:lnTo>
                <a:lnTo>
                  <a:pt x="5209" y="809"/>
                </a:lnTo>
                <a:lnTo>
                  <a:pt x="5209" y="809"/>
                </a:lnTo>
                <a:lnTo>
                  <a:pt x="5209" y="811"/>
                </a:lnTo>
                <a:lnTo>
                  <a:pt x="5211" y="811"/>
                </a:lnTo>
                <a:lnTo>
                  <a:pt x="5211" y="811"/>
                </a:lnTo>
                <a:close/>
                <a:moveTo>
                  <a:pt x="5213" y="1866"/>
                </a:moveTo>
                <a:lnTo>
                  <a:pt x="5211" y="1866"/>
                </a:lnTo>
                <a:lnTo>
                  <a:pt x="5211" y="1866"/>
                </a:lnTo>
                <a:lnTo>
                  <a:pt x="5209" y="1866"/>
                </a:lnTo>
                <a:lnTo>
                  <a:pt x="5207" y="1866"/>
                </a:lnTo>
                <a:lnTo>
                  <a:pt x="5207" y="1868"/>
                </a:lnTo>
                <a:lnTo>
                  <a:pt x="5205" y="1868"/>
                </a:lnTo>
                <a:lnTo>
                  <a:pt x="5205" y="1868"/>
                </a:lnTo>
                <a:lnTo>
                  <a:pt x="5203" y="1870"/>
                </a:lnTo>
                <a:lnTo>
                  <a:pt x="5201" y="1870"/>
                </a:lnTo>
                <a:lnTo>
                  <a:pt x="5198" y="1870"/>
                </a:lnTo>
                <a:lnTo>
                  <a:pt x="5198" y="1872"/>
                </a:lnTo>
                <a:lnTo>
                  <a:pt x="5196" y="1872"/>
                </a:lnTo>
                <a:lnTo>
                  <a:pt x="5196" y="1872"/>
                </a:lnTo>
                <a:lnTo>
                  <a:pt x="5196" y="1872"/>
                </a:lnTo>
                <a:lnTo>
                  <a:pt x="5194" y="1872"/>
                </a:lnTo>
                <a:lnTo>
                  <a:pt x="5194" y="1872"/>
                </a:lnTo>
                <a:lnTo>
                  <a:pt x="5194" y="1872"/>
                </a:lnTo>
                <a:lnTo>
                  <a:pt x="5194" y="1874"/>
                </a:lnTo>
                <a:lnTo>
                  <a:pt x="5194" y="1874"/>
                </a:lnTo>
                <a:lnTo>
                  <a:pt x="5194" y="1874"/>
                </a:lnTo>
                <a:lnTo>
                  <a:pt x="5196" y="1874"/>
                </a:lnTo>
                <a:lnTo>
                  <a:pt x="5196" y="1877"/>
                </a:lnTo>
                <a:lnTo>
                  <a:pt x="5196" y="1877"/>
                </a:lnTo>
                <a:lnTo>
                  <a:pt x="5198" y="1877"/>
                </a:lnTo>
                <a:lnTo>
                  <a:pt x="5198" y="1877"/>
                </a:lnTo>
                <a:lnTo>
                  <a:pt x="5201" y="1877"/>
                </a:lnTo>
                <a:lnTo>
                  <a:pt x="5201" y="1877"/>
                </a:lnTo>
                <a:lnTo>
                  <a:pt x="5203" y="1874"/>
                </a:lnTo>
                <a:lnTo>
                  <a:pt x="5205" y="1872"/>
                </a:lnTo>
                <a:lnTo>
                  <a:pt x="5205" y="1872"/>
                </a:lnTo>
                <a:lnTo>
                  <a:pt x="5205" y="1872"/>
                </a:lnTo>
                <a:lnTo>
                  <a:pt x="5207" y="1874"/>
                </a:lnTo>
                <a:lnTo>
                  <a:pt x="5207" y="1874"/>
                </a:lnTo>
                <a:lnTo>
                  <a:pt x="5207" y="1874"/>
                </a:lnTo>
                <a:lnTo>
                  <a:pt x="5207" y="1874"/>
                </a:lnTo>
                <a:lnTo>
                  <a:pt x="5209" y="1874"/>
                </a:lnTo>
                <a:lnTo>
                  <a:pt x="5211" y="1874"/>
                </a:lnTo>
                <a:lnTo>
                  <a:pt x="5213" y="1874"/>
                </a:lnTo>
                <a:lnTo>
                  <a:pt x="5215" y="1874"/>
                </a:lnTo>
                <a:lnTo>
                  <a:pt x="5213" y="1872"/>
                </a:lnTo>
                <a:lnTo>
                  <a:pt x="5213" y="1872"/>
                </a:lnTo>
                <a:lnTo>
                  <a:pt x="5215" y="1870"/>
                </a:lnTo>
                <a:lnTo>
                  <a:pt x="5215" y="1870"/>
                </a:lnTo>
                <a:lnTo>
                  <a:pt x="5213" y="1870"/>
                </a:lnTo>
                <a:lnTo>
                  <a:pt x="5213" y="1870"/>
                </a:lnTo>
                <a:lnTo>
                  <a:pt x="5211" y="1872"/>
                </a:lnTo>
                <a:lnTo>
                  <a:pt x="5209" y="1874"/>
                </a:lnTo>
                <a:lnTo>
                  <a:pt x="5209" y="1872"/>
                </a:lnTo>
                <a:lnTo>
                  <a:pt x="5209" y="1870"/>
                </a:lnTo>
                <a:lnTo>
                  <a:pt x="5211" y="1870"/>
                </a:lnTo>
                <a:lnTo>
                  <a:pt x="5213" y="1868"/>
                </a:lnTo>
                <a:lnTo>
                  <a:pt x="5213" y="1868"/>
                </a:lnTo>
                <a:lnTo>
                  <a:pt x="5215" y="1866"/>
                </a:lnTo>
                <a:lnTo>
                  <a:pt x="5215" y="1866"/>
                </a:lnTo>
                <a:lnTo>
                  <a:pt x="5213" y="1866"/>
                </a:lnTo>
                <a:lnTo>
                  <a:pt x="5213" y="1866"/>
                </a:lnTo>
                <a:close/>
                <a:moveTo>
                  <a:pt x="5196" y="1738"/>
                </a:moveTo>
                <a:lnTo>
                  <a:pt x="5196" y="1738"/>
                </a:lnTo>
                <a:lnTo>
                  <a:pt x="5196" y="1738"/>
                </a:lnTo>
                <a:lnTo>
                  <a:pt x="5196" y="1738"/>
                </a:lnTo>
                <a:lnTo>
                  <a:pt x="5196" y="1738"/>
                </a:lnTo>
                <a:lnTo>
                  <a:pt x="5196" y="1738"/>
                </a:lnTo>
                <a:lnTo>
                  <a:pt x="5196" y="1738"/>
                </a:lnTo>
                <a:lnTo>
                  <a:pt x="5196" y="1738"/>
                </a:lnTo>
                <a:close/>
                <a:moveTo>
                  <a:pt x="5207" y="820"/>
                </a:moveTo>
                <a:lnTo>
                  <a:pt x="5207" y="820"/>
                </a:lnTo>
                <a:lnTo>
                  <a:pt x="5205" y="820"/>
                </a:lnTo>
                <a:lnTo>
                  <a:pt x="5203" y="820"/>
                </a:lnTo>
                <a:lnTo>
                  <a:pt x="5203" y="818"/>
                </a:lnTo>
                <a:lnTo>
                  <a:pt x="5201" y="816"/>
                </a:lnTo>
                <a:lnTo>
                  <a:pt x="5196" y="816"/>
                </a:lnTo>
                <a:lnTo>
                  <a:pt x="5196" y="816"/>
                </a:lnTo>
                <a:lnTo>
                  <a:pt x="5196" y="818"/>
                </a:lnTo>
                <a:lnTo>
                  <a:pt x="5201" y="818"/>
                </a:lnTo>
                <a:lnTo>
                  <a:pt x="5205" y="820"/>
                </a:lnTo>
                <a:lnTo>
                  <a:pt x="5207" y="820"/>
                </a:lnTo>
                <a:close/>
                <a:moveTo>
                  <a:pt x="5215" y="1870"/>
                </a:moveTo>
                <a:lnTo>
                  <a:pt x="5215" y="1870"/>
                </a:lnTo>
                <a:lnTo>
                  <a:pt x="5215" y="1870"/>
                </a:lnTo>
                <a:lnTo>
                  <a:pt x="5215" y="1870"/>
                </a:lnTo>
                <a:lnTo>
                  <a:pt x="5215" y="1870"/>
                </a:lnTo>
                <a:close/>
                <a:moveTo>
                  <a:pt x="5205" y="1755"/>
                </a:moveTo>
                <a:lnTo>
                  <a:pt x="5205" y="1753"/>
                </a:lnTo>
                <a:lnTo>
                  <a:pt x="5205" y="1753"/>
                </a:lnTo>
                <a:lnTo>
                  <a:pt x="5205" y="1753"/>
                </a:lnTo>
                <a:lnTo>
                  <a:pt x="5205" y="1753"/>
                </a:lnTo>
                <a:lnTo>
                  <a:pt x="5205" y="1753"/>
                </a:lnTo>
                <a:lnTo>
                  <a:pt x="5205" y="1753"/>
                </a:lnTo>
                <a:lnTo>
                  <a:pt x="5205" y="1753"/>
                </a:lnTo>
                <a:lnTo>
                  <a:pt x="5205" y="1755"/>
                </a:lnTo>
                <a:lnTo>
                  <a:pt x="5205" y="1755"/>
                </a:lnTo>
                <a:close/>
                <a:moveTo>
                  <a:pt x="5215" y="1877"/>
                </a:moveTo>
                <a:lnTo>
                  <a:pt x="5213" y="1877"/>
                </a:lnTo>
                <a:lnTo>
                  <a:pt x="5215" y="1877"/>
                </a:lnTo>
                <a:lnTo>
                  <a:pt x="5215" y="1877"/>
                </a:lnTo>
                <a:lnTo>
                  <a:pt x="5215" y="1874"/>
                </a:lnTo>
                <a:lnTo>
                  <a:pt x="5215" y="1874"/>
                </a:lnTo>
                <a:lnTo>
                  <a:pt x="5215" y="1877"/>
                </a:lnTo>
                <a:close/>
                <a:moveTo>
                  <a:pt x="5205" y="1891"/>
                </a:moveTo>
                <a:lnTo>
                  <a:pt x="5205" y="1891"/>
                </a:lnTo>
                <a:lnTo>
                  <a:pt x="5205" y="1893"/>
                </a:lnTo>
                <a:lnTo>
                  <a:pt x="5205" y="1893"/>
                </a:lnTo>
                <a:lnTo>
                  <a:pt x="5207" y="1893"/>
                </a:lnTo>
                <a:lnTo>
                  <a:pt x="5207" y="1893"/>
                </a:lnTo>
                <a:lnTo>
                  <a:pt x="5207" y="1893"/>
                </a:lnTo>
                <a:lnTo>
                  <a:pt x="5207" y="1891"/>
                </a:lnTo>
                <a:lnTo>
                  <a:pt x="5205" y="1891"/>
                </a:lnTo>
                <a:close/>
                <a:moveTo>
                  <a:pt x="4417" y="1032"/>
                </a:moveTo>
                <a:lnTo>
                  <a:pt x="4417" y="1032"/>
                </a:lnTo>
                <a:lnTo>
                  <a:pt x="4417" y="1032"/>
                </a:lnTo>
                <a:lnTo>
                  <a:pt x="4417" y="1034"/>
                </a:lnTo>
                <a:lnTo>
                  <a:pt x="4417" y="1032"/>
                </a:lnTo>
                <a:lnTo>
                  <a:pt x="4417" y="1032"/>
                </a:lnTo>
                <a:close/>
                <a:moveTo>
                  <a:pt x="5207" y="1881"/>
                </a:moveTo>
                <a:lnTo>
                  <a:pt x="5207" y="1881"/>
                </a:lnTo>
                <a:lnTo>
                  <a:pt x="5207" y="1883"/>
                </a:lnTo>
                <a:lnTo>
                  <a:pt x="5207" y="1883"/>
                </a:lnTo>
                <a:lnTo>
                  <a:pt x="5207" y="1883"/>
                </a:lnTo>
                <a:lnTo>
                  <a:pt x="5207" y="1881"/>
                </a:lnTo>
                <a:lnTo>
                  <a:pt x="5207" y="1881"/>
                </a:lnTo>
                <a:close/>
                <a:moveTo>
                  <a:pt x="5198" y="1887"/>
                </a:moveTo>
                <a:lnTo>
                  <a:pt x="5196" y="1887"/>
                </a:lnTo>
                <a:lnTo>
                  <a:pt x="5198" y="1889"/>
                </a:lnTo>
                <a:lnTo>
                  <a:pt x="5198" y="1889"/>
                </a:lnTo>
                <a:lnTo>
                  <a:pt x="5198" y="1887"/>
                </a:lnTo>
                <a:lnTo>
                  <a:pt x="5198" y="1887"/>
                </a:lnTo>
                <a:lnTo>
                  <a:pt x="5198" y="1887"/>
                </a:lnTo>
                <a:close/>
                <a:moveTo>
                  <a:pt x="4608" y="749"/>
                </a:moveTo>
                <a:lnTo>
                  <a:pt x="4605" y="749"/>
                </a:lnTo>
                <a:lnTo>
                  <a:pt x="4605" y="749"/>
                </a:lnTo>
                <a:lnTo>
                  <a:pt x="4601" y="747"/>
                </a:lnTo>
                <a:lnTo>
                  <a:pt x="4601" y="747"/>
                </a:lnTo>
                <a:lnTo>
                  <a:pt x="4599" y="751"/>
                </a:lnTo>
                <a:lnTo>
                  <a:pt x="4597" y="751"/>
                </a:lnTo>
                <a:lnTo>
                  <a:pt x="4597" y="753"/>
                </a:lnTo>
                <a:lnTo>
                  <a:pt x="4595" y="755"/>
                </a:lnTo>
                <a:lnTo>
                  <a:pt x="4597" y="755"/>
                </a:lnTo>
                <a:lnTo>
                  <a:pt x="4599" y="753"/>
                </a:lnTo>
                <a:lnTo>
                  <a:pt x="4599" y="753"/>
                </a:lnTo>
                <a:lnTo>
                  <a:pt x="4601" y="757"/>
                </a:lnTo>
                <a:lnTo>
                  <a:pt x="4603" y="757"/>
                </a:lnTo>
                <a:lnTo>
                  <a:pt x="4603" y="757"/>
                </a:lnTo>
                <a:lnTo>
                  <a:pt x="4605" y="755"/>
                </a:lnTo>
                <a:lnTo>
                  <a:pt x="4605" y="755"/>
                </a:lnTo>
                <a:lnTo>
                  <a:pt x="4608" y="753"/>
                </a:lnTo>
                <a:lnTo>
                  <a:pt x="4608" y="753"/>
                </a:lnTo>
                <a:lnTo>
                  <a:pt x="4608" y="751"/>
                </a:lnTo>
                <a:lnTo>
                  <a:pt x="4610" y="749"/>
                </a:lnTo>
                <a:lnTo>
                  <a:pt x="4610" y="749"/>
                </a:lnTo>
                <a:lnTo>
                  <a:pt x="4608" y="749"/>
                </a:lnTo>
                <a:close/>
                <a:moveTo>
                  <a:pt x="4593" y="749"/>
                </a:moveTo>
                <a:lnTo>
                  <a:pt x="4589" y="751"/>
                </a:lnTo>
                <a:lnTo>
                  <a:pt x="4589" y="751"/>
                </a:lnTo>
                <a:lnTo>
                  <a:pt x="4589" y="751"/>
                </a:lnTo>
                <a:lnTo>
                  <a:pt x="4591" y="751"/>
                </a:lnTo>
                <a:lnTo>
                  <a:pt x="4593" y="751"/>
                </a:lnTo>
                <a:lnTo>
                  <a:pt x="4593" y="751"/>
                </a:lnTo>
                <a:lnTo>
                  <a:pt x="4595" y="749"/>
                </a:lnTo>
                <a:lnTo>
                  <a:pt x="4595" y="749"/>
                </a:lnTo>
                <a:lnTo>
                  <a:pt x="4593" y="749"/>
                </a:lnTo>
                <a:lnTo>
                  <a:pt x="4593" y="749"/>
                </a:lnTo>
                <a:close/>
                <a:moveTo>
                  <a:pt x="3371" y="931"/>
                </a:moveTo>
                <a:lnTo>
                  <a:pt x="3371" y="931"/>
                </a:lnTo>
                <a:lnTo>
                  <a:pt x="3371" y="929"/>
                </a:lnTo>
                <a:lnTo>
                  <a:pt x="3371" y="929"/>
                </a:lnTo>
                <a:lnTo>
                  <a:pt x="3369" y="929"/>
                </a:lnTo>
                <a:lnTo>
                  <a:pt x="3369" y="929"/>
                </a:lnTo>
                <a:lnTo>
                  <a:pt x="3369" y="931"/>
                </a:lnTo>
                <a:lnTo>
                  <a:pt x="3371" y="931"/>
                </a:lnTo>
                <a:close/>
                <a:moveTo>
                  <a:pt x="4440" y="1065"/>
                </a:moveTo>
                <a:lnTo>
                  <a:pt x="4440" y="1065"/>
                </a:lnTo>
                <a:lnTo>
                  <a:pt x="4440" y="1063"/>
                </a:lnTo>
                <a:lnTo>
                  <a:pt x="4440" y="1061"/>
                </a:lnTo>
                <a:lnTo>
                  <a:pt x="4440" y="1061"/>
                </a:lnTo>
                <a:lnTo>
                  <a:pt x="4438" y="1061"/>
                </a:lnTo>
                <a:lnTo>
                  <a:pt x="4440" y="1063"/>
                </a:lnTo>
                <a:lnTo>
                  <a:pt x="4440" y="1065"/>
                </a:lnTo>
                <a:lnTo>
                  <a:pt x="4440" y="1065"/>
                </a:lnTo>
                <a:close/>
                <a:moveTo>
                  <a:pt x="4440" y="1084"/>
                </a:moveTo>
                <a:lnTo>
                  <a:pt x="4438" y="1082"/>
                </a:lnTo>
                <a:lnTo>
                  <a:pt x="4438" y="1082"/>
                </a:lnTo>
                <a:lnTo>
                  <a:pt x="4438" y="1084"/>
                </a:lnTo>
                <a:lnTo>
                  <a:pt x="4440" y="1084"/>
                </a:lnTo>
                <a:lnTo>
                  <a:pt x="4440" y="1084"/>
                </a:lnTo>
                <a:close/>
                <a:moveTo>
                  <a:pt x="3302" y="927"/>
                </a:moveTo>
                <a:lnTo>
                  <a:pt x="3302" y="929"/>
                </a:lnTo>
                <a:lnTo>
                  <a:pt x="3302" y="929"/>
                </a:lnTo>
                <a:lnTo>
                  <a:pt x="3302" y="929"/>
                </a:lnTo>
                <a:lnTo>
                  <a:pt x="3302" y="929"/>
                </a:lnTo>
                <a:lnTo>
                  <a:pt x="3302" y="927"/>
                </a:lnTo>
                <a:lnTo>
                  <a:pt x="3302" y="927"/>
                </a:lnTo>
                <a:close/>
                <a:moveTo>
                  <a:pt x="3336" y="939"/>
                </a:moveTo>
                <a:lnTo>
                  <a:pt x="3338" y="937"/>
                </a:lnTo>
                <a:lnTo>
                  <a:pt x="3338" y="937"/>
                </a:lnTo>
                <a:lnTo>
                  <a:pt x="3336" y="937"/>
                </a:lnTo>
                <a:lnTo>
                  <a:pt x="3336" y="937"/>
                </a:lnTo>
                <a:lnTo>
                  <a:pt x="3336" y="939"/>
                </a:lnTo>
                <a:lnTo>
                  <a:pt x="3336" y="939"/>
                </a:lnTo>
                <a:close/>
                <a:moveTo>
                  <a:pt x="3334" y="939"/>
                </a:moveTo>
                <a:lnTo>
                  <a:pt x="3334" y="937"/>
                </a:lnTo>
                <a:lnTo>
                  <a:pt x="3334" y="937"/>
                </a:lnTo>
                <a:lnTo>
                  <a:pt x="3334" y="937"/>
                </a:lnTo>
                <a:lnTo>
                  <a:pt x="3334" y="937"/>
                </a:lnTo>
                <a:lnTo>
                  <a:pt x="3332" y="937"/>
                </a:lnTo>
                <a:lnTo>
                  <a:pt x="3332" y="939"/>
                </a:lnTo>
                <a:lnTo>
                  <a:pt x="3334" y="941"/>
                </a:lnTo>
                <a:lnTo>
                  <a:pt x="3334" y="941"/>
                </a:lnTo>
                <a:lnTo>
                  <a:pt x="3336" y="941"/>
                </a:lnTo>
                <a:lnTo>
                  <a:pt x="3334" y="939"/>
                </a:lnTo>
                <a:lnTo>
                  <a:pt x="3334" y="939"/>
                </a:lnTo>
                <a:close/>
                <a:moveTo>
                  <a:pt x="3378" y="1046"/>
                </a:moveTo>
                <a:lnTo>
                  <a:pt x="3378" y="1044"/>
                </a:lnTo>
                <a:lnTo>
                  <a:pt x="3376" y="1040"/>
                </a:lnTo>
                <a:lnTo>
                  <a:pt x="3378" y="1040"/>
                </a:lnTo>
                <a:lnTo>
                  <a:pt x="3376" y="1040"/>
                </a:lnTo>
                <a:lnTo>
                  <a:pt x="3376" y="1040"/>
                </a:lnTo>
                <a:lnTo>
                  <a:pt x="3376" y="1042"/>
                </a:lnTo>
                <a:lnTo>
                  <a:pt x="3378" y="1046"/>
                </a:lnTo>
                <a:close/>
                <a:moveTo>
                  <a:pt x="3340" y="1252"/>
                </a:moveTo>
                <a:lnTo>
                  <a:pt x="3340" y="1252"/>
                </a:lnTo>
                <a:lnTo>
                  <a:pt x="3340" y="1252"/>
                </a:lnTo>
                <a:lnTo>
                  <a:pt x="3342" y="1250"/>
                </a:lnTo>
                <a:lnTo>
                  <a:pt x="3340" y="1248"/>
                </a:lnTo>
                <a:lnTo>
                  <a:pt x="3340" y="1245"/>
                </a:lnTo>
                <a:lnTo>
                  <a:pt x="3340" y="1245"/>
                </a:lnTo>
                <a:lnTo>
                  <a:pt x="3340" y="1245"/>
                </a:lnTo>
                <a:lnTo>
                  <a:pt x="3338" y="1245"/>
                </a:lnTo>
                <a:lnTo>
                  <a:pt x="3338" y="1248"/>
                </a:lnTo>
                <a:lnTo>
                  <a:pt x="3340" y="1248"/>
                </a:lnTo>
                <a:lnTo>
                  <a:pt x="3338" y="1250"/>
                </a:lnTo>
                <a:lnTo>
                  <a:pt x="3340" y="1252"/>
                </a:lnTo>
                <a:close/>
                <a:moveTo>
                  <a:pt x="2810" y="1013"/>
                </a:moveTo>
                <a:lnTo>
                  <a:pt x="2810" y="1013"/>
                </a:lnTo>
                <a:lnTo>
                  <a:pt x="2810" y="1013"/>
                </a:lnTo>
                <a:lnTo>
                  <a:pt x="2808" y="1011"/>
                </a:lnTo>
                <a:lnTo>
                  <a:pt x="2808" y="1013"/>
                </a:lnTo>
                <a:lnTo>
                  <a:pt x="2808" y="1013"/>
                </a:lnTo>
                <a:lnTo>
                  <a:pt x="2810" y="1013"/>
                </a:lnTo>
                <a:lnTo>
                  <a:pt x="2810" y="1013"/>
                </a:lnTo>
                <a:close/>
                <a:moveTo>
                  <a:pt x="2814" y="1090"/>
                </a:moveTo>
                <a:lnTo>
                  <a:pt x="2814" y="1090"/>
                </a:lnTo>
                <a:lnTo>
                  <a:pt x="2814" y="1090"/>
                </a:lnTo>
                <a:lnTo>
                  <a:pt x="2816" y="1090"/>
                </a:lnTo>
                <a:lnTo>
                  <a:pt x="2816" y="1090"/>
                </a:lnTo>
                <a:lnTo>
                  <a:pt x="2814" y="1090"/>
                </a:lnTo>
                <a:lnTo>
                  <a:pt x="2814" y="1090"/>
                </a:lnTo>
                <a:lnTo>
                  <a:pt x="2814" y="1090"/>
                </a:lnTo>
                <a:close/>
                <a:moveTo>
                  <a:pt x="2760" y="977"/>
                </a:moveTo>
                <a:lnTo>
                  <a:pt x="2757" y="975"/>
                </a:lnTo>
                <a:lnTo>
                  <a:pt x="2757" y="977"/>
                </a:lnTo>
                <a:lnTo>
                  <a:pt x="2757" y="977"/>
                </a:lnTo>
                <a:lnTo>
                  <a:pt x="2755" y="977"/>
                </a:lnTo>
                <a:lnTo>
                  <a:pt x="2755" y="977"/>
                </a:lnTo>
                <a:lnTo>
                  <a:pt x="2753" y="977"/>
                </a:lnTo>
                <a:lnTo>
                  <a:pt x="2755" y="977"/>
                </a:lnTo>
                <a:lnTo>
                  <a:pt x="2755" y="977"/>
                </a:lnTo>
                <a:lnTo>
                  <a:pt x="2757" y="977"/>
                </a:lnTo>
                <a:lnTo>
                  <a:pt x="2760" y="977"/>
                </a:lnTo>
                <a:lnTo>
                  <a:pt x="2760" y="977"/>
                </a:lnTo>
                <a:lnTo>
                  <a:pt x="2760" y="977"/>
                </a:lnTo>
                <a:lnTo>
                  <a:pt x="2760" y="977"/>
                </a:lnTo>
                <a:close/>
                <a:moveTo>
                  <a:pt x="2906" y="1044"/>
                </a:moveTo>
                <a:lnTo>
                  <a:pt x="2906" y="1046"/>
                </a:lnTo>
                <a:lnTo>
                  <a:pt x="2906" y="1046"/>
                </a:lnTo>
                <a:lnTo>
                  <a:pt x="2906" y="1048"/>
                </a:lnTo>
                <a:lnTo>
                  <a:pt x="2906" y="1048"/>
                </a:lnTo>
                <a:lnTo>
                  <a:pt x="2906" y="1048"/>
                </a:lnTo>
                <a:lnTo>
                  <a:pt x="2906" y="1048"/>
                </a:lnTo>
                <a:lnTo>
                  <a:pt x="2908" y="1048"/>
                </a:lnTo>
                <a:lnTo>
                  <a:pt x="2908" y="1048"/>
                </a:lnTo>
                <a:lnTo>
                  <a:pt x="2908" y="1044"/>
                </a:lnTo>
                <a:lnTo>
                  <a:pt x="2908" y="1044"/>
                </a:lnTo>
                <a:lnTo>
                  <a:pt x="2906" y="1044"/>
                </a:lnTo>
                <a:close/>
                <a:moveTo>
                  <a:pt x="2896" y="1030"/>
                </a:moveTo>
                <a:lnTo>
                  <a:pt x="2896" y="1027"/>
                </a:lnTo>
                <a:lnTo>
                  <a:pt x="2896" y="1027"/>
                </a:lnTo>
                <a:lnTo>
                  <a:pt x="2896" y="1027"/>
                </a:lnTo>
                <a:lnTo>
                  <a:pt x="2894" y="1027"/>
                </a:lnTo>
                <a:lnTo>
                  <a:pt x="2892" y="1030"/>
                </a:lnTo>
                <a:lnTo>
                  <a:pt x="2892" y="1030"/>
                </a:lnTo>
                <a:lnTo>
                  <a:pt x="2896" y="1032"/>
                </a:lnTo>
                <a:lnTo>
                  <a:pt x="2896" y="1034"/>
                </a:lnTo>
                <a:lnTo>
                  <a:pt x="2898" y="1034"/>
                </a:lnTo>
                <a:lnTo>
                  <a:pt x="2900" y="1036"/>
                </a:lnTo>
                <a:lnTo>
                  <a:pt x="2898" y="1034"/>
                </a:lnTo>
                <a:lnTo>
                  <a:pt x="2898" y="1034"/>
                </a:lnTo>
                <a:lnTo>
                  <a:pt x="2898" y="1034"/>
                </a:lnTo>
                <a:lnTo>
                  <a:pt x="2896" y="1034"/>
                </a:lnTo>
                <a:lnTo>
                  <a:pt x="2896" y="1032"/>
                </a:lnTo>
                <a:lnTo>
                  <a:pt x="2896" y="1032"/>
                </a:lnTo>
                <a:lnTo>
                  <a:pt x="2896" y="1030"/>
                </a:lnTo>
                <a:lnTo>
                  <a:pt x="2896" y="1030"/>
                </a:lnTo>
                <a:lnTo>
                  <a:pt x="2896" y="1030"/>
                </a:lnTo>
                <a:close/>
                <a:moveTo>
                  <a:pt x="2906" y="1050"/>
                </a:moveTo>
                <a:lnTo>
                  <a:pt x="2906" y="1050"/>
                </a:lnTo>
                <a:lnTo>
                  <a:pt x="2906" y="1050"/>
                </a:lnTo>
                <a:lnTo>
                  <a:pt x="2906" y="1050"/>
                </a:lnTo>
                <a:lnTo>
                  <a:pt x="2908" y="1053"/>
                </a:lnTo>
                <a:lnTo>
                  <a:pt x="2908" y="1053"/>
                </a:lnTo>
                <a:lnTo>
                  <a:pt x="2908" y="1053"/>
                </a:lnTo>
                <a:lnTo>
                  <a:pt x="2908" y="1050"/>
                </a:lnTo>
                <a:lnTo>
                  <a:pt x="2908" y="1050"/>
                </a:lnTo>
                <a:lnTo>
                  <a:pt x="2908" y="1050"/>
                </a:lnTo>
                <a:lnTo>
                  <a:pt x="2906" y="1050"/>
                </a:lnTo>
                <a:close/>
                <a:moveTo>
                  <a:pt x="2766" y="1126"/>
                </a:moveTo>
                <a:lnTo>
                  <a:pt x="2764" y="1126"/>
                </a:lnTo>
                <a:lnTo>
                  <a:pt x="2764" y="1126"/>
                </a:lnTo>
                <a:lnTo>
                  <a:pt x="2764" y="1128"/>
                </a:lnTo>
                <a:lnTo>
                  <a:pt x="2764" y="1128"/>
                </a:lnTo>
                <a:lnTo>
                  <a:pt x="2764" y="1128"/>
                </a:lnTo>
                <a:lnTo>
                  <a:pt x="2766" y="1128"/>
                </a:lnTo>
                <a:lnTo>
                  <a:pt x="2766" y="1128"/>
                </a:lnTo>
                <a:lnTo>
                  <a:pt x="2766" y="1128"/>
                </a:lnTo>
                <a:lnTo>
                  <a:pt x="2766" y="1128"/>
                </a:lnTo>
                <a:lnTo>
                  <a:pt x="2768" y="1128"/>
                </a:lnTo>
                <a:lnTo>
                  <a:pt x="2768" y="1128"/>
                </a:lnTo>
                <a:lnTo>
                  <a:pt x="2768" y="1126"/>
                </a:lnTo>
                <a:lnTo>
                  <a:pt x="2768" y="1126"/>
                </a:lnTo>
                <a:lnTo>
                  <a:pt x="2766" y="1126"/>
                </a:lnTo>
                <a:close/>
                <a:moveTo>
                  <a:pt x="2808" y="1059"/>
                </a:moveTo>
                <a:lnTo>
                  <a:pt x="2806" y="1059"/>
                </a:lnTo>
                <a:lnTo>
                  <a:pt x="2804" y="1057"/>
                </a:lnTo>
                <a:lnTo>
                  <a:pt x="2801" y="1057"/>
                </a:lnTo>
                <a:lnTo>
                  <a:pt x="2801" y="1057"/>
                </a:lnTo>
                <a:lnTo>
                  <a:pt x="2801" y="1055"/>
                </a:lnTo>
                <a:lnTo>
                  <a:pt x="2799" y="1055"/>
                </a:lnTo>
                <a:lnTo>
                  <a:pt x="2799" y="1055"/>
                </a:lnTo>
                <a:lnTo>
                  <a:pt x="2797" y="1057"/>
                </a:lnTo>
                <a:lnTo>
                  <a:pt x="2797" y="1057"/>
                </a:lnTo>
                <a:lnTo>
                  <a:pt x="2795" y="1057"/>
                </a:lnTo>
                <a:lnTo>
                  <a:pt x="2795" y="1057"/>
                </a:lnTo>
                <a:lnTo>
                  <a:pt x="2793" y="1057"/>
                </a:lnTo>
                <a:lnTo>
                  <a:pt x="2793" y="1055"/>
                </a:lnTo>
                <a:lnTo>
                  <a:pt x="2791" y="1057"/>
                </a:lnTo>
                <a:lnTo>
                  <a:pt x="2791" y="1057"/>
                </a:lnTo>
                <a:lnTo>
                  <a:pt x="2791" y="1057"/>
                </a:lnTo>
                <a:lnTo>
                  <a:pt x="2789" y="1057"/>
                </a:lnTo>
                <a:lnTo>
                  <a:pt x="2789" y="1059"/>
                </a:lnTo>
                <a:lnTo>
                  <a:pt x="2789" y="1061"/>
                </a:lnTo>
                <a:lnTo>
                  <a:pt x="2789" y="1061"/>
                </a:lnTo>
                <a:lnTo>
                  <a:pt x="2789" y="1063"/>
                </a:lnTo>
                <a:lnTo>
                  <a:pt x="2791" y="1065"/>
                </a:lnTo>
                <a:lnTo>
                  <a:pt x="2791" y="1065"/>
                </a:lnTo>
                <a:lnTo>
                  <a:pt x="2793" y="1065"/>
                </a:lnTo>
                <a:lnTo>
                  <a:pt x="2795" y="1065"/>
                </a:lnTo>
                <a:lnTo>
                  <a:pt x="2795" y="1065"/>
                </a:lnTo>
                <a:lnTo>
                  <a:pt x="2797" y="1067"/>
                </a:lnTo>
                <a:lnTo>
                  <a:pt x="2799" y="1067"/>
                </a:lnTo>
                <a:lnTo>
                  <a:pt x="2799" y="1067"/>
                </a:lnTo>
                <a:lnTo>
                  <a:pt x="2799" y="1067"/>
                </a:lnTo>
                <a:lnTo>
                  <a:pt x="2801" y="1069"/>
                </a:lnTo>
                <a:lnTo>
                  <a:pt x="2804" y="1071"/>
                </a:lnTo>
                <a:lnTo>
                  <a:pt x="2808" y="1071"/>
                </a:lnTo>
                <a:lnTo>
                  <a:pt x="2810" y="1074"/>
                </a:lnTo>
                <a:lnTo>
                  <a:pt x="2812" y="1074"/>
                </a:lnTo>
                <a:lnTo>
                  <a:pt x="2812" y="1074"/>
                </a:lnTo>
                <a:lnTo>
                  <a:pt x="2814" y="1074"/>
                </a:lnTo>
                <a:lnTo>
                  <a:pt x="2816" y="1076"/>
                </a:lnTo>
                <a:lnTo>
                  <a:pt x="2818" y="1078"/>
                </a:lnTo>
                <a:lnTo>
                  <a:pt x="2818" y="1078"/>
                </a:lnTo>
                <a:lnTo>
                  <a:pt x="2820" y="1078"/>
                </a:lnTo>
                <a:lnTo>
                  <a:pt x="2822" y="1080"/>
                </a:lnTo>
                <a:lnTo>
                  <a:pt x="2822" y="1080"/>
                </a:lnTo>
                <a:lnTo>
                  <a:pt x="2824" y="1080"/>
                </a:lnTo>
                <a:lnTo>
                  <a:pt x="2827" y="1080"/>
                </a:lnTo>
                <a:lnTo>
                  <a:pt x="2827" y="1080"/>
                </a:lnTo>
                <a:lnTo>
                  <a:pt x="2827" y="1078"/>
                </a:lnTo>
                <a:lnTo>
                  <a:pt x="2827" y="1078"/>
                </a:lnTo>
                <a:lnTo>
                  <a:pt x="2827" y="1076"/>
                </a:lnTo>
                <a:lnTo>
                  <a:pt x="2829" y="1076"/>
                </a:lnTo>
                <a:lnTo>
                  <a:pt x="2829" y="1074"/>
                </a:lnTo>
                <a:lnTo>
                  <a:pt x="2829" y="1074"/>
                </a:lnTo>
                <a:lnTo>
                  <a:pt x="2829" y="1074"/>
                </a:lnTo>
                <a:lnTo>
                  <a:pt x="2829" y="1071"/>
                </a:lnTo>
                <a:lnTo>
                  <a:pt x="2827" y="1071"/>
                </a:lnTo>
                <a:lnTo>
                  <a:pt x="2829" y="1071"/>
                </a:lnTo>
                <a:lnTo>
                  <a:pt x="2829" y="1069"/>
                </a:lnTo>
                <a:lnTo>
                  <a:pt x="2827" y="1069"/>
                </a:lnTo>
                <a:lnTo>
                  <a:pt x="2827" y="1069"/>
                </a:lnTo>
                <a:lnTo>
                  <a:pt x="2827" y="1069"/>
                </a:lnTo>
                <a:lnTo>
                  <a:pt x="2827" y="1067"/>
                </a:lnTo>
                <a:lnTo>
                  <a:pt x="2827" y="1065"/>
                </a:lnTo>
                <a:lnTo>
                  <a:pt x="2827" y="1065"/>
                </a:lnTo>
                <a:lnTo>
                  <a:pt x="2829" y="1063"/>
                </a:lnTo>
                <a:lnTo>
                  <a:pt x="2829" y="1063"/>
                </a:lnTo>
                <a:lnTo>
                  <a:pt x="2829" y="1061"/>
                </a:lnTo>
                <a:lnTo>
                  <a:pt x="2833" y="1057"/>
                </a:lnTo>
                <a:lnTo>
                  <a:pt x="2833" y="1057"/>
                </a:lnTo>
                <a:lnTo>
                  <a:pt x="2833" y="1055"/>
                </a:lnTo>
                <a:lnTo>
                  <a:pt x="2835" y="1055"/>
                </a:lnTo>
                <a:lnTo>
                  <a:pt x="2833" y="1053"/>
                </a:lnTo>
                <a:lnTo>
                  <a:pt x="2833" y="1053"/>
                </a:lnTo>
                <a:lnTo>
                  <a:pt x="2831" y="1055"/>
                </a:lnTo>
                <a:lnTo>
                  <a:pt x="2829" y="1055"/>
                </a:lnTo>
                <a:lnTo>
                  <a:pt x="2829" y="1055"/>
                </a:lnTo>
                <a:lnTo>
                  <a:pt x="2827" y="1055"/>
                </a:lnTo>
                <a:lnTo>
                  <a:pt x="2827" y="1055"/>
                </a:lnTo>
                <a:lnTo>
                  <a:pt x="2824" y="1055"/>
                </a:lnTo>
                <a:lnTo>
                  <a:pt x="2822" y="1055"/>
                </a:lnTo>
                <a:lnTo>
                  <a:pt x="2822" y="1055"/>
                </a:lnTo>
                <a:lnTo>
                  <a:pt x="2820" y="1055"/>
                </a:lnTo>
                <a:lnTo>
                  <a:pt x="2820" y="1057"/>
                </a:lnTo>
                <a:lnTo>
                  <a:pt x="2818" y="1057"/>
                </a:lnTo>
                <a:lnTo>
                  <a:pt x="2816" y="1057"/>
                </a:lnTo>
                <a:lnTo>
                  <a:pt x="2814" y="1059"/>
                </a:lnTo>
                <a:lnTo>
                  <a:pt x="2812" y="1057"/>
                </a:lnTo>
                <a:lnTo>
                  <a:pt x="2810" y="1057"/>
                </a:lnTo>
                <a:lnTo>
                  <a:pt x="2808" y="1059"/>
                </a:lnTo>
                <a:lnTo>
                  <a:pt x="2808" y="1059"/>
                </a:lnTo>
                <a:close/>
                <a:moveTo>
                  <a:pt x="2772" y="1111"/>
                </a:moveTo>
                <a:lnTo>
                  <a:pt x="2770" y="1111"/>
                </a:lnTo>
                <a:lnTo>
                  <a:pt x="2770" y="1111"/>
                </a:lnTo>
                <a:lnTo>
                  <a:pt x="2768" y="1113"/>
                </a:lnTo>
                <a:lnTo>
                  <a:pt x="2772" y="1111"/>
                </a:lnTo>
                <a:lnTo>
                  <a:pt x="2772" y="1111"/>
                </a:lnTo>
                <a:close/>
                <a:moveTo>
                  <a:pt x="2783" y="1078"/>
                </a:moveTo>
                <a:lnTo>
                  <a:pt x="2783" y="1078"/>
                </a:lnTo>
                <a:lnTo>
                  <a:pt x="2783" y="1078"/>
                </a:lnTo>
                <a:lnTo>
                  <a:pt x="2780" y="1078"/>
                </a:lnTo>
                <a:lnTo>
                  <a:pt x="2780" y="1078"/>
                </a:lnTo>
                <a:lnTo>
                  <a:pt x="2780" y="1078"/>
                </a:lnTo>
                <a:lnTo>
                  <a:pt x="2783" y="1080"/>
                </a:lnTo>
                <a:lnTo>
                  <a:pt x="2783" y="1078"/>
                </a:lnTo>
                <a:close/>
                <a:moveTo>
                  <a:pt x="2816" y="1092"/>
                </a:moveTo>
                <a:lnTo>
                  <a:pt x="2816" y="1092"/>
                </a:lnTo>
                <a:lnTo>
                  <a:pt x="2816" y="1092"/>
                </a:lnTo>
                <a:lnTo>
                  <a:pt x="2816" y="1095"/>
                </a:lnTo>
                <a:lnTo>
                  <a:pt x="2818" y="1095"/>
                </a:lnTo>
                <a:lnTo>
                  <a:pt x="2818" y="1095"/>
                </a:lnTo>
                <a:lnTo>
                  <a:pt x="2818" y="1092"/>
                </a:lnTo>
                <a:lnTo>
                  <a:pt x="2816" y="1092"/>
                </a:lnTo>
                <a:close/>
                <a:moveTo>
                  <a:pt x="2954" y="1038"/>
                </a:moveTo>
                <a:lnTo>
                  <a:pt x="2954" y="1038"/>
                </a:lnTo>
                <a:lnTo>
                  <a:pt x="2954" y="1038"/>
                </a:lnTo>
                <a:lnTo>
                  <a:pt x="2952" y="1040"/>
                </a:lnTo>
                <a:lnTo>
                  <a:pt x="2954" y="1038"/>
                </a:lnTo>
                <a:lnTo>
                  <a:pt x="2954" y="1038"/>
                </a:lnTo>
                <a:close/>
                <a:moveTo>
                  <a:pt x="2967" y="1059"/>
                </a:moveTo>
                <a:lnTo>
                  <a:pt x="2967" y="1059"/>
                </a:lnTo>
                <a:lnTo>
                  <a:pt x="2967" y="1059"/>
                </a:lnTo>
                <a:lnTo>
                  <a:pt x="2965" y="1059"/>
                </a:lnTo>
                <a:lnTo>
                  <a:pt x="2965" y="1059"/>
                </a:lnTo>
                <a:lnTo>
                  <a:pt x="2967" y="1061"/>
                </a:lnTo>
                <a:lnTo>
                  <a:pt x="2967" y="1061"/>
                </a:lnTo>
                <a:lnTo>
                  <a:pt x="2969" y="1061"/>
                </a:lnTo>
                <a:lnTo>
                  <a:pt x="2969" y="1063"/>
                </a:lnTo>
                <a:lnTo>
                  <a:pt x="2969" y="1063"/>
                </a:lnTo>
                <a:lnTo>
                  <a:pt x="2969" y="1061"/>
                </a:lnTo>
                <a:lnTo>
                  <a:pt x="2969" y="1061"/>
                </a:lnTo>
                <a:lnTo>
                  <a:pt x="2969" y="1059"/>
                </a:lnTo>
                <a:lnTo>
                  <a:pt x="2967" y="1059"/>
                </a:lnTo>
                <a:close/>
                <a:moveTo>
                  <a:pt x="2969" y="1067"/>
                </a:moveTo>
                <a:lnTo>
                  <a:pt x="2969" y="1067"/>
                </a:lnTo>
                <a:lnTo>
                  <a:pt x="2969" y="1067"/>
                </a:lnTo>
                <a:lnTo>
                  <a:pt x="2969" y="1067"/>
                </a:lnTo>
                <a:lnTo>
                  <a:pt x="2969" y="1067"/>
                </a:lnTo>
                <a:lnTo>
                  <a:pt x="2969" y="1067"/>
                </a:lnTo>
                <a:lnTo>
                  <a:pt x="2969" y="1067"/>
                </a:lnTo>
                <a:close/>
                <a:moveTo>
                  <a:pt x="2952" y="1040"/>
                </a:moveTo>
                <a:lnTo>
                  <a:pt x="2952" y="1040"/>
                </a:lnTo>
                <a:lnTo>
                  <a:pt x="2950" y="1038"/>
                </a:lnTo>
                <a:lnTo>
                  <a:pt x="2950" y="1040"/>
                </a:lnTo>
                <a:lnTo>
                  <a:pt x="2952" y="1040"/>
                </a:lnTo>
                <a:close/>
                <a:moveTo>
                  <a:pt x="2908" y="1059"/>
                </a:moveTo>
                <a:lnTo>
                  <a:pt x="2906" y="1061"/>
                </a:lnTo>
                <a:lnTo>
                  <a:pt x="2906" y="1061"/>
                </a:lnTo>
                <a:lnTo>
                  <a:pt x="2908" y="1063"/>
                </a:lnTo>
                <a:lnTo>
                  <a:pt x="2908" y="1063"/>
                </a:lnTo>
                <a:lnTo>
                  <a:pt x="2910" y="1063"/>
                </a:lnTo>
                <a:lnTo>
                  <a:pt x="2912" y="1063"/>
                </a:lnTo>
                <a:lnTo>
                  <a:pt x="2910" y="1061"/>
                </a:lnTo>
                <a:lnTo>
                  <a:pt x="2910" y="1061"/>
                </a:lnTo>
                <a:lnTo>
                  <a:pt x="2908" y="1061"/>
                </a:lnTo>
                <a:lnTo>
                  <a:pt x="2908" y="1059"/>
                </a:lnTo>
                <a:close/>
                <a:moveTo>
                  <a:pt x="2906" y="1053"/>
                </a:moveTo>
                <a:lnTo>
                  <a:pt x="2904" y="1053"/>
                </a:lnTo>
                <a:lnTo>
                  <a:pt x="2904" y="1053"/>
                </a:lnTo>
                <a:lnTo>
                  <a:pt x="2904" y="1053"/>
                </a:lnTo>
                <a:lnTo>
                  <a:pt x="2904" y="1053"/>
                </a:lnTo>
                <a:lnTo>
                  <a:pt x="2902" y="1055"/>
                </a:lnTo>
                <a:lnTo>
                  <a:pt x="2902" y="1055"/>
                </a:lnTo>
                <a:lnTo>
                  <a:pt x="2904" y="1055"/>
                </a:lnTo>
                <a:lnTo>
                  <a:pt x="2904" y="1055"/>
                </a:lnTo>
                <a:lnTo>
                  <a:pt x="2904" y="1055"/>
                </a:lnTo>
                <a:lnTo>
                  <a:pt x="2904" y="1055"/>
                </a:lnTo>
                <a:lnTo>
                  <a:pt x="2904" y="1055"/>
                </a:lnTo>
                <a:lnTo>
                  <a:pt x="2904" y="1057"/>
                </a:lnTo>
                <a:lnTo>
                  <a:pt x="2906" y="1057"/>
                </a:lnTo>
                <a:lnTo>
                  <a:pt x="2906" y="1057"/>
                </a:lnTo>
                <a:lnTo>
                  <a:pt x="2908" y="1057"/>
                </a:lnTo>
                <a:lnTo>
                  <a:pt x="2908" y="1057"/>
                </a:lnTo>
                <a:lnTo>
                  <a:pt x="2908" y="1057"/>
                </a:lnTo>
                <a:lnTo>
                  <a:pt x="2908" y="1055"/>
                </a:lnTo>
                <a:lnTo>
                  <a:pt x="2906" y="1055"/>
                </a:lnTo>
                <a:lnTo>
                  <a:pt x="2906" y="1053"/>
                </a:lnTo>
                <a:lnTo>
                  <a:pt x="2906" y="1050"/>
                </a:lnTo>
                <a:lnTo>
                  <a:pt x="2906" y="1050"/>
                </a:lnTo>
                <a:lnTo>
                  <a:pt x="2906" y="1053"/>
                </a:lnTo>
                <a:close/>
                <a:moveTo>
                  <a:pt x="2942" y="1088"/>
                </a:moveTo>
                <a:lnTo>
                  <a:pt x="2942" y="1088"/>
                </a:lnTo>
                <a:lnTo>
                  <a:pt x="2942" y="1086"/>
                </a:lnTo>
                <a:lnTo>
                  <a:pt x="2942" y="1086"/>
                </a:lnTo>
                <a:lnTo>
                  <a:pt x="2940" y="1084"/>
                </a:lnTo>
                <a:lnTo>
                  <a:pt x="2940" y="1086"/>
                </a:lnTo>
                <a:lnTo>
                  <a:pt x="2940" y="1086"/>
                </a:lnTo>
                <a:lnTo>
                  <a:pt x="2940" y="1088"/>
                </a:lnTo>
                <a:lnTo>
                  <a:pt x="2940" y="1088"/>
                </a:lnTo>
                <a:lnTo>
                  <a:pt x="2942" y="1088"/>
                </a:lnTo>
                <a:close/>
                <a:moveTo>
                  <a:pt x="2948" y="1044"/>
                </a:moveTo>
                <a:lnTo>
                  <a:pt x="2946" y="1042"/>
                </a:lnTo>
                <a:lnTo>
                  <a:pt x="2946" y="1040"/>
                </a:lnTo>
                <a:lnTo>
                  <a:pt x="2944" y="1040"/>
                </a:lnTo>
                <a:lnTo>
                  <a:pt x="2944" y="1042"/>
                </a:lnTo>
                <a:lnTo>
                  <a:pt x="2940" y="1042"/>
                </a:lnTo>
                <a:lnTo>
                  <a:pt x="2940" y="1044"/>
                </a:lnTo>
                <a:lnTo>
                  <a:pt x="2940" y="1044"/>
                </a:lnTo>
                <a:lnTo>
                  <a:pt x="2940" y="1044"/>
                </a:lnTo>
                <a:lnTo>
                  <a:pt x="2942" y="1044"/>
                </a:lnTo>
                <a:lnTo>
                  <a:pt x="2944" y="1044"/>
                </a:lnTo>
                <a:lnTo>
                  <a:pt x="2944" y="1044"/>
                </a:lnTo>
                <a:lnTo>
                  <a:pt x="2946" y="1046"/>
                </a:lnTo>
                <a:lnTo>
                  <a:pt x="2948" y="1046"/>
                </a:lnTo>
                <a:lnTo>
                  <a:pt x="2948" y="1048"/>
                </a:lnTo>
                <a:lnTo>
                  <a:pt x="2948" y="1048"/>
                </a:lnTo>
                <a:lnTo>
                  <a:pt x="2950" y="1048"/>
                </a:lnTo>
                <a:lnTo>
                  <a:pt x="2950" y="1050"/>
                </a:lnTo>
                <a:lnTo>
                  <a:pt x="2952" y="1050"/>
                </a:lnTo>
                <a:lnTo>
                  <a:pt x="2954" y="1050"/>
                </a:lnTo>
                <a:lnTo>
                  <a:pt x="2956" y="1053"/>
                </a:lnTo>
                <a:lnTo>
                  <a:pt x="2956" y="1053"/>
                </a:lnTo>
                <a:lnTo>
                  <a:pt x="2956" y="1053"/>
                </a:lnTo>
                <a:lnTo>
                  <a:pt x="2956" y="1053"/>
                </a:lnTo>
                <a:lnTo>
                  <a:pt x="2956" y="1055"/>
                </a:lnTo>
                <a:lnTo>
                  <a:pt x="2959" y="1055"/>
                </a:lnTo>
                <a:lnTo>
                  <a:pt x="2959" y="1055"/>
                </a:lnTo>
                <a:lnTo>
                  <a:pt x="2959" y="1057"/>
                </a:lnTo>
                <a:lnTo>
                  <a:pt x="2961" y="1057"/>
                </a:lnTo>
                <a:lnTo>
                  <a:pt x="2961" y="1057"/>
                </a:lnTo>
                <a:lnTo>
                  <a:pt x="2961" y="1059"/>
                </a:lnTo>
                <a:lnTo>
                  <a:pt x="2963" y="1059"/>
                </a:lnTo>
                <a:lnTo>
                  <a:pt x="2963" y="1059"/>
                </a:lnTo>
                <a:lnTo>
                  <a:pt x="2963" y="1059"/>
                </a:lnTo>
                <a:lnTo>
                  <a:pt x="2963" y="1059"/>
                </a:lnTo>
                <a:lnTo>
                  <a:pt x="2963" y="1057"/>
                </a:lnTo>
                <a:lnTo>
                  <a:pt x="2965" y="1057"/>
                </a:lnTo>
                <a:lnTo>
                  <a:pt x="2963" y="1055"/>
                </a:lnTo>
                <a:lnTo>
                  <a:pt x="2963" y="1055"/>
                </a:lnTo>
                <a:lnTo>
                  <a:pt x="2961" y="1055"/>
                </a:lnTo>
                <a:lnTo>
                  <a:pt x="2959" y="1055"/>
                </a:lnTo>
                <a:lnTo>
                  <a:pt x="2959" y="1053"/>
                </a:lnTo>
                <a:lnTo>
                  <a:pt x="2959" y="1050"/>
                </a:lnTo>
                <a:lnTo>
                  <a:pt x="2959" y="1050"/>
                </a:lnTo>
                <a:lnTo>
                  <a:pt x="2959" y="1048"/>
                </a:lnTo>
                <a:lnTo>
                  <a:pt x="2959" y="1048"/>
                </a:lnTo>
                <a:lnTo>
                  <a:pt x="2956" y="1046"/>
                </a:lnTo>
                <a:lnTo>
                  <a:pt x="2956" y="1046"/>
                </a:lnTo>
                <a:lnTo>
                  <a:pt x="2954" y="1046"/>
                </a:lnTo>
                <a:lnTo>
                  <a:pt x="2950" y="1046"/>
                </a:lnTo>
                <a:lnTo>
                  <a:pt x="2950" y="1046"/>
                </a:lnTo>
                <a:lnTo>
                  <a:pt x="2948" y="1044"/>
                </a:lnTo>
                <a:lnTo>
                  <a:pt x="2948" y="1044"/>
                </a:lnTo>
                <a:close/>
                <a:moveTo>
                  <a:pt x="2950" y="1099"/>
                </a:moveTo>
                <a:lnTo>
                  <a:pt x="2950" y="1099"/>
                </a:lnTo>
                <a:lnTo>
                  <a:pt x="2950" y="1099"/>
                </a:lnTo>
                <a:lnTo>
                  <a:pt x="2948" y="1101"/>
                </a:lnTo>
                <a:lnTo>
                  <a:pt x="2948" y="1103"/>
                </a:lnTo>
                <a:lnTo>
                  <a:pt x="2950" y="1103"/>
                </a:lnTo>
                <a:lnTo>
                  <a:pt x="2950" y="1103"/>
                </a:lnTo>
                <a:lnTo>
                  <a:pt x="2950" y="1103"/>
                </a:lnTo>
                <a:lnTo>
                  <a:pt x="2954" y="1103"/>
                </a:lnTo>
                <a:lnTo>
                  <a:pt x="2954" y="1103"/>
                </a:lnTo>
                <a:lnTo>
                  <a:pt x="2963" y="1105"/>
                </a:lnTo>
                <a:lnTo>
                  <a:pt x="2965" y="1105"/>
                </a:lnTo>
                <a:lnTo>
                  <a:pt x="2965" y="1105"/>
                </a:lnTo>
                <a:lnTo>
                  <a:pt x="2967" y="1107"/>
                </a:lnTo>
                <a:lnTo>
                  <a:pt x="2967" y="1107"/>
                </a:lnTo>
                <a:lnTo>
                  <a:pt x="2967" y="1109"/>
                </a:lnTo>
                <a:lnTo>
                  <a:pt x="2967" y="1109"/>
                </a:lnTo>
                <a:lnTo>
                  <a:pt x="2973" y="1107"/>
                </a:lnTo>
                <a:lnTo>
                  <a:pt x="2980" y="1107"/>
                </a:lnTo>
                <a:lnTo>
                  <a:pt x="2982" y="1107"/>
                </a:lnTo>
                <a:lnTo>
                  <a:pt x="2986" y="1107"/>
                </a:lnTo>
                <a:lnTo>
                  <a:pt x="2986" y="1107"/>
                </a:lnTo>
                <a:lnTo>
                  <a:pt x="2988" y="1107"/>
                </a:lnTo>
                <a:lnTo>
                  <a:pt x="2988" y="1105"/>
                </a:lnTo>
                <a:lnTo>
                  <a:pt x="2988" y="1105"/>
                </a:lnTo>
                <a:lnTo>
                  <a:pt x="2988" y="1103"/>
                </a:lnTo>
                <a:lnTo>
                  <a:pt x="2990" y="1103"/>
                </a:lnTo>
                <a:lnTo>
                  <a:pt x="2988" y="1103"/>
                </a:lnTo>
                <a:lnTo>
                  <a:pt x="2986" y="1105"/>
                </a:lnTo>
                <a:lnTo>
                  <a:pt x="2986" y="1105"/>
                </a:lnTo>
                <a:lnTo>
                  <a:pt x="2984" y="1105"/>
                </a:lnTo>
                <a:lnTo>
                  <a:pt x="2982" y="1105"/>
                </a:lnTo>
                <a:lnTo>
                  <a:pt x="2982" y="1105"/>
                </a:lnTo>
                <a:lnTo>
                  <a:pt x="2982" y="1105"/>
                </a:lnTo>
                <a:lnTo>
                  <a:pt x="2980" y="1105"/>
                </a:lnTo>
                <a:lnTo>
                  <a:pt x="2982" y="1103"/>
                </a:lnTo>
                <a:lnTo>
                  <a:pt x="2980" y="1101"/>
                </a:lnTo>
                <a:lnTo>
                  <a:pt x="2977" y="1103"/>
                </a:lnTo>
                <a:lnTo>
                  <a:pt x="2977" y="1103"/>
                </a:lnTo>
                <a:lnTo>
                  <a:pt x="2973" y="1103"/>
                </a:lnTo>
                <a:lnTo>
                  <a:pt x="2971" y="1101"/>
                </a:lnTo>
                <a:lnTo>
                  <a:pt x="2969" y="1101"/>
                </a:lnTo>
                <a:lnTo>
                  <a:pt x="2965" y="1101"/>
                </a:lnTo>
                <a:lnTo>
                  <a:pt x="2965" y="1101"/>
                </a:lnTo>
                <a:lnTo>
                  <a:pt x="2963" y="1101"/>
                </a:lnTo>
                <a:lnTo>
                  <a:pt x="2963" y="1101"/>
                </a:lnTo>
                <a:lnTo>
                  <a:pt x="2961" y="1101"/>
                </a:lnTo>
                <a:lnTo>
                  <a:pt x="2961" y="1101"/>
                </a:lnTo>
                <a:lnTo>
                  <a:pt x="2959" y="1101"/>
                </a:lnTo>
                <a:lnTo>
                  <a:pt x="2959" y="1101"/>
                </a:lnTo>
                <a:lnTo>
                  <a:pt x="2959" y="1101"/>
                </a:lnTo>
                <a:lnTo>
                  <a:pt x="2959" y="1101"/>
                </a:lnTo>
                <a:lnTo>
                  <a:pt x="2956" y="1099"/>
                </a:lnTo>
                <a:lnTo>
                  <a:pt x="2956" y="1099"/>
                </a:lnTo>
                <a:lnTo>
                  <a:pt x="2956" y="1099"/>
                </a:lnTo>
                <a:lnTo>
                  <a:pt x="2959" y="1099"/>
                </a:lnTo>
                <a:lnTo>
                  <a:pt x="2959" y="1099"/>
                </a:lnTo>
                <a:lnTo>
                  <a:pt x="2956" y="1099"/>
                </a:lnTo>
                <a:lnTo>
                  <a:pt x="2956" y="1099"/>
                </a:lnTo>
                <a:lnTo>
                  <a:pt x="2956" y="1099"/>
                </a:lnTo>
                <a:lnTo>
                  <a:pt x="2954" y="1099"/>
                </a:lnTo>
                <a:lnTo>
                  <a:pt x="2952" y="1099"/>
                </a:lnTo>
                <a:lnTo>
                  <a:pt x="2952" y="1099"/>
                </a:lnTo>
                <a:lnTo>
                  <a:pt x="2952" y="1097"/>
                </a:lnTo>
                <a:lnTo>
                  <a:pt x="2952" y="1097"/>
                </a:lnTo>
                <a:lnTo>
                  <a:pt x="2952" y="1097"/>
                </a:lnTo>
                <a:lnTo>
                  <a:pt x="2952" y="1099"/>
                </a:lnTo>
                <a:lnTo>
                  <a:pt x="2950" y="1099"/>
                </a:lnTo>
                <a:lnTo>
                  <a:pt x="2950" y="1099"/>
                </a:lnTo>
                <a:close/>
                <a:moveTo>
                  <a:pt x="3137" y="1252"/>
                </a:moveTo>
                <a:lnTo>
                  <a:pt x="3137" y="1254"/>
                </a:lnTo>
                <a:lnTo>
                  <a:pt x="3139" y="1254"/>
                </a:lnTo>
                <a:lnTo>
                  <a:pt x="3139" y="1254"/>
                </a:lnTo>
                <a:lnTo>
                  <a:pt x="3139" y="1254"/>
                </a:lnTo>
                <a:lnTo>
                  <a:pt x="3137" y="1252"/>
                </a:lnTo>
                <a:lnTo>
                  <a:pt x="3137" y="1252"/>
                </a:lnTo>
                <a:lnTo>
                  <a:pt x="3137" y="1252"/>
                </a:lnTo>
                <a:close/>
                <a:moveTo>
                  <a:pt x="3189" y="1399"/>
                </a:moveTo>
                <a:lnTo>
                  <a:pt x="3187" y="1399"/>
                </a:lnTo>
                <a:lnTo>
                  <a:pt x="3187" y="1399"/>
                </a:lnTo>
                <a:lnTo>
                  <a:pt x="3187" y="1399"/>
                </a:lnTo>
                <a:lnTo>
                  <a:pt x="3187" y="1399"/>
                </a:lnTo>
                <a:lnTo>
                  <a:pt x="3189" y="1401"/>
                </a:lnTo>
                <a:lnTo>
                  <a:pt x="3189" y="1399"/>
                </a:lnTo>
                <a:close/>
                <a:moveTo>
                  <a:pt x="3183" y="1747"/>
                </a:moveTo>
                <a:lnTo>
                  <a:pt x="3183" y="1747"/>
                </a:lnTo>
                <a:lnTo>
                  <a:pt x="3183" y="1747"/>
                </a:lnTo>
                <a:lnTo>
                  <a:pt x="3183" y="1744"/>
                </a:lnTo>
                <a:lnTo>
                  <a:pt x="3185" y="1744"/>
                </a:lnTo>
                <a:lnTo>
                  <a:pt x="3185" y="1742"/>
                </a:lnTo>
                <a:lnTo>
                  <a:pt x="3185" y="1740"/>
                </a:lnTo>
                <a:lnTo>
                  <a:pt x="3185" y="1742"/>
                </a:lnTo>
                <a:lnTo>
                  <a:pt x="3185" y="1742"/>
                </a:lnTo>
                <a:lnTo>
                  <a:pt x="3183" y="1744"/>
                </a:lnTo>
                <a:lnTo>
                  <a:pt x="3183" y="1744"/>
                </a:lnTo>
                <a:lnTo>
                  <a:pt x="3181" y="1744"/>
                </a:lnTo>
                <a:lnTo>
                  <a:pt x="3183" y="1747"/>
                </a:lnTo>
                <a:close/>
                <a:moveTo>
                  <a:pt x="3187" y="1405"/>
                </a:moveTo>
                <a:lnTo>
                  <a:pt x="3187" y="1405"/>
                </a:lnTo>
                <a:lnTo>
                  <a:pt x="3187" y="1405"/>
                </a:lnTo>
                <a:lnTo>
                  <a:pt x="3189" y="1405"/>
                </a:lnTo>
                <a:lnTo>
                  <a:pt x="3189" y="1405"/>
                </a:lnTo>
                <a:lnTo>
                  <a:pt x="3191" y="1405"/>
                </a:lnTo>
                <a:lnTo>
                  <a:pt x="3193" y="1405"/>
                </a:lnTo>
                <a:lnTo>
                  <a:pt x="3193" y="1405"/>
                </a:lnTo>
                <a:lnTo>
                  <a:pt x="3191" y="1405"/>
                </a:lnTo>
                <a:lnTo>
                  <a:pt x="3191" y="1405"/>
                </a:lnTo>
                <a:lnTo>
                  <a:pt x="3191" y="1405"/>
                </a:lnTo>
                <a:lnTo>
                  <a:pt x="3189" y="1405"/>
                </a:lnTo>
                <a:lnTo>
                  <a:pt x="3189" y="1405"/>
                </a:lnTo>
                <a:lnTo>
                  <a:pt x="3189" y="1403"/>
                </a:lnTo>
                <a:lnTo>
                  <a:pt x="3189" y="1403"/>
                </a:lnTo>
                <a:lnTo>
                  <a:pt x="3187" y="1401"/>
                </a:lnTo>
                <a:lnTo>
                  <a:pt x="3187" y="1401"/>
                </a:lnTo>
                <a:lnTo>
                  <a:pt x="3187" y="1403"/>
                </a:lnTo>
                <a:lnTo>
                  <a:pt x="3187" y="1403"/>
                </a:lnTo>
                <a:lnTo>
                  <a:pt x="3187" y="1403"/>
                </a:lnTo>
                <a:lnTo>
                  <a:pt x="3187" y="1403"/>
                </a:lnTo>
                <a:lnTo>
                  <a:pt x="3187" y="1403"/>
                </a:lnTo>
                <a:lnTo>
                  <a:pt x="3189" y="1405"/>
                </a:lnTo>
                <a:lnTo>
                  <a:pt x="3189" y="1405"/>
                </a:lnTo>
                <a:lnTo>
                  <a:pt x="3187" y="1405"/>
                </a:lnTo>
                <a:close/>
                <a:moveTo>
                  <a:pt x="3137" y="1254"/>
                </a:moveTo>
                <a:lnTo>
                  <a:pt x="3137" y="1256"/>
                </a:lnTo>
                <a:lnTo>
                  <a:pt x="3139" y="1256"/>
                </a:lnTo>
                <a:lnTo>
                  <a:pt x="3141" y="1258"/>
                </a:lnTo>
                <a:lnTo>
                  <a:pt x="3141" y="1258"/>
                </a:lnTo>
                <a:lnTo>
                  <a:pt x="3143" y="1258"/>
                </a:lnTo>
                <a:lnTo>
                  <a:pt x="3143" y="1258"/>
                </a:lnTo>
                <a:lnTo>
                  <a:pt x="3143" y="1258"/>
                </a:lnTo>
                <a:lnTo>
                  <a:pt x="3143" y="1258"/>
                </a:lnTo>
                <a:lnTo>
                  <a:pt x="3141" y="1256"/>
                </a:lnTo>
                <a:lnTo>
                  <a:pt x="3139" y="1256"/>
                </a:lnTo>
                <a:lnTo>
                  <a:pt x="3137" y="1254"/>
                </a:lnTo>
                <a:lnTo>
                  <a:pt x="3137" y="1254"/>
                </a:lnTo>
                <a:lnTo>
                  <a:pt x="3137" y="1254"/>
                </a:lnTo>
                <a:close/>
                <a:moveTo>
                  <a:pt x="3183" y="1709"/>
                </a:moveTo>
                <a:lnTo>
                  <a:pt x="3183" y="1709"/>
                </a:lnTo>
                <a:lnTo>
                  <a:pt x="3183" y="1709"/>
                </a:lnTo>
                <a:lnTo>
                  <a:pt x="3185" y="1709"/>
                </a:lnTo>
                <a:lnTo>
                  <a:pt x="3185" y="1707"/>
                </a:lnTo>
                <a:lnTo>
                  <a:pt x="3185" y="1705"/>
                </a:lnTo>
                <a:lnTo>
                  <a:pt x="3185" y="1702"/>
                </a:lnTo>
                <a:lnTo>
                  <a:pt x="3185" y="1702"/>
                </a:lnTo>
                <a:lnTo>
                  <a:pt x="3185" y="1702"/>
                </a:lnTo>
                <a:lnTo>
                  <a:pt x="3185" y="1702"/>
                </a:lnTo>
                <a:lnTo>
                  <a:pt x="3183" y="1702"/>
                </a:lnTo>
                <a:lnTo>
                  <a:pt x="3183" y="1705"/>
                </a:lnTo>
                <a:lnTo>
                  <a:pt x="3183" y="1709"/>
                </a:lnTo>
                <a:lnTo>
                  <a:pt x="3183" y="1709"/>
                </a:lnTo>
                <a:close/>
                <a:moveTo>
                  <a:pt x="3304" y="1193"/>
                </a:moveTo>
                <a:lnTo>
                  <a:pt x="3306" y="1193"/>
                </a:lnTo>
                <a:lnTo>
                  <a:pt x="3306" y="1193"/>
                </a:lnTo>
                <a:lnTo>
                  <a:pt x="3306" y="1193"/>
                </a:lnTo>
                <a:lnTo>
                  <a:pt x="3308" y="1193"/>
                </a:lnTo>
                <a:lnTo>
                  <a:pt x="3308" y="1191"/>
                </a:lnTo>
                <a:lnTo>
                  <a:pt x="3308" y="1191"/>
                </a:lnTo>
                <a:lnTo>
                  <a:pt x="3306" y="1189"/>
                </a:lnTo>
                <a:lnTo>
                  <a:pt x="3306" y="1187"/>
                </a:lnTo>
                <a:lnTo>
                  <a:pt x="3306" y="1189"/>
                </a:lnTo>
                <a:lnTo>
                  <a:pt x="3304" y="1189"/>
                </a:lnTo>
                <a:lnTo>
                  <a:pt x="3304" y="1189"/>
                </a:lnTo>
                <a:lnTo>
                  <a:pt x="3304" y="1189"/>
                </a:lnTo>
                <a:lnTo>
                  <a:pt x="3304" y="1189"/>
                </a:lnTo>
                <a:lnTo>
                  <a:pt x="3304" y="1191"/>
                </a:lnTo>
                <a:lnTo>
                  <a:pt x="3304" y="1193"/>
                </a:lnTo>
                <a:close/>
                <a:moveTo>
                  <a:pt x="2728" y="1040"/>
                </a:moveTo>
                <a:lnTo>
                  <a:pt x="2728" y="1040"/>
                </a:lnTo>
                <a:lnTo>
                  <a:pt x="2730" y="1042"/>
                </a:lnTo>
                <a:lnTo>
                  <a:pt x="2730" y="1040"/>
                </a:lnTo>
                <a:lnTo>
                  <a:pt x="2730" y="1040"/>
                </a:lnTo>
                <a:lnTo>
                  <a:pt x="2728" y="1040"/>
                </a:lnTo>
                <a:lnTo>
                  <a:pt x="2728" y="1040"/>
                </a:lnTo>
                <a:close/>
                <a:moveTo>
                  <a:pt x="3227" y="1432"/>
                </a:moveTo>
                <a:lnTo>
                  <a:pt x="3227" y="1434"/>
                </a:lnTo>
                <a:lnTo>
                  <a:pt x="3227" y="1434"/>
                </a:lnTo>
                <a:lnTo>
                  <a:pt x="3227" y="1432"/>
                </a:lnTo>
                <a:lnTo>
                  <a:pt x="3227" y="1432"/>
                </a:lnTo>
                <a:lnTo>
                  <a:pt x="3227" y="1432"/>
                </a:lnTo>
                <a:close/>
                <a:moveTo>
                  <a:pt x="3227" y="1428"/>
                </a:moveTo>
                <a:lnTo>
                  <a:pt x="3227" y="1428"/>
                </a:lnTo>
                <a:lnTo>
                  <a:pt x="3227" y="1430"/>
                </a:lnTo>
                <a:lnTo>
                  <a:pt x="3227" y="1430"/>
                </a:lnTo>
                <a:lnTo>
                  <a:pt x="3227" y="1430"/>
                </a:lnTo>
                <a:lnTo>
                  <a:pt x="3227" y="1428"/>
                </a:lnTo>
                <a:lnTo>
                  <a:pt x="3227" y="1428"/>
                </a:lnTo>
                <a:close/>
                <a:moveTo>
                  <a:pt x="3225" y="1409"/>
                </a:moveTo>
                <a:lnTo>
                  <a:pt x="3225" y="1411"/>
                </a:lnTo>
                <a:lnTo>
                  <a:pt x="3225" y="1409"/>
                </a:lnTo>
                <a:lnTo>
                  <a:pt x="3225" y="1409"/>
                </a:lnTo>
                <a:lnTo>
                  <a:pt x="3225" y="1409"/>
                </a:lnTo>
                <a:lnTo>
                  <a:pt x="3225" y="1407"/>
                </a:lnTo>
                <a:lnTo>
                  <a:pt x="3225" y="1409"/>
                </a:lnTo>
                <a:lnTo>
                  <a:pt x="3225" y="1409"/>
                </a:lnTo>
                <a:close/>
                <a:moveTo>
                  <a:pt x="3214" y="1386"/>
                </a:moveTo>
                <a:lnTo>
                  <a:pt x="3212" y="1388"/>
                </a:lnTo>
                <a:lnTo>
                  <a:pt x="3214" y="1388"/>
                </a:lnTo>
                <a:lnTo>
                  <a:pt x="3214" y="1390"/>
                </a:lnTo>
                <a:lnTo>
                  <a:pt x="3216" y="1390"/>
                </a:lnTo>
                <a:lnTo>
                  <a:pt x="3216" y="1390"/>
                </a:lnTo>
                <a:lnTo>
                  <a:pt x="3218" y="1390"/>
                </a:lnTo>
                <a:lnTo>
                  <a:pt x="3218" y="1390"/>
                </a:lnTo>
                <a:lnTo>
                  <a:pt x="3218" y="1390"/>
                </a:lnTo>
                <a:lnTo>
                  <a:pt x="3218" y="1390"/>
                </a:lnTo>
                <a:lnTo>
                  <a:pt x="3218" y="1390"/>
                </a:lnTo>
                <a:lnTo>
                  <a:pt x="3218" y="1390"/>
                </a:lnTo>
                <a:lnTo>
                  <a:pt x="3216" y="1388"/>
                </a:lnTo>
                <a:lnTo>
                  <a:pt x="3216" y="1388"/>
                </a:lnTo>
                <a:lnTo>
                  <a:pt x="3216" y="1388"/>
                </a:lnTo>
                <a:lnTo>
                  <a:pt x="3216" y="1390"/>
                </a:lnTo>
                <a:lnTo>
                  <a:pt x="3216" y="1388"/>
                </a:lnTo>
                <a:lnTo>
                  <a:pt x="3216" y="1388"/>
                </a:lnTo>
                <a:lnTo>
                  <a:pt x="3216" y="1388"/>
                </a:lnTo>
                <a:lnTo>
                  <a:pt x="3216" y="1388"/>
                </a:lnTo>
                <a:lnTo>
                  <a:pt x="3216" y="1386"/>
                </a:lnTo>
                <a:lnTo>
                  <a:pt x="3214" y="1386"/>
                </a:lnTo>
                <a:lnTo>
                  <a:pt x="3214" y="1384"/>
                </a:lnTo>
                <a:lnTo>
                  <a:pt x="3214" y="1386"/>
                </a:lnTo>
                <a:lnTo>
                  <a:pt x="3214" y="1386"/>
                </a:lnTo>
                <a:lnTo>
                  <a:pt x="3214" y="1386"/>
                </a:lnTo>
                <a:close/>
                <a:moveTo>
                  <a:pt x="2669" y="1027"/>
                </a:moveTo>
                <a:lnTo>
                  <a:pt x="2669" y="1027"/>
                </a:lnTo>
                <a:lnTo>
                  <a:pt x="2669" y="1025"/>
                </a:lnTo>
                <a:lnTo>
                  <a:pt x="2669" y="1025"/>
                </a:lnTo>
                <a:lnTo>
                  <a:pt x="2669" y="1023"/>
                </a:lnTo>
                <a:lnTo>
                  <a:pt x="2667" y="1023"/>
                </a:lnTo>
                <a:lnTo>
                  <a:pt x="2663" y="1023"/>
                </a:lnTo>
                <a:lnTo>
                  <a:pt x="2663" y="1023"/>
                </a:lnTo>
                <a:lnTo>
                  <a:pt x="2663" y="1025"/>
                </a:lnTo>
                <a:lnTo>
                  <a:pt x="2663" y="1025"/>
                </a:lnTo>
                <a:lnTo>
                  <a:pt x="2665" y="1025"/>
                </a:lnTo>
                <a:lnTo>
                  <a:pt x="2669" y="1027"/>
                </a:lnTo>
                <a:close/>
                <a:moveTo>
                  <a:pt x="2726" y="1011"/>
                </a:moveTo>
                <a:lnTo>
                  <a:pt x="2726" y="1013"/>
                </a:lnTo>
                <a:lnTo>
                  <a:pt x="2726" y="1015"/>
                </a:lnTo>
                <a:lnTo>
                  <a:pt x="2728" y="1015"/>
                </a:lnTo>
                <a:lnTo>
                  <a:pt x="2728" y="1017"/>
                </a:lnTo>
                <a:lnTo>
                  <a:pt x="2730" y="1017"/>
                </a:lnTo>
                <a:lnTo>
                  <a:pt x="2730" y="1019"/>
                </a:lnTo>
                <a:lnTo>
                  <a:pt x="2730" y="1019"/>
                </a:lnTo>
                <a:lnTo>
                  <a:pt x="2730" y="1023"/>
                </a:lnTo>
                <a:lnTo>
                  <a:pt x="2730" y="1023"/>
                </a:lnTo>
                <a:lnTo>
                  <a:pt x="2730" y="1023"/>
                </a:lnTo>
                <a:lnTo>
                  <a:pt x="2730" y="1025"/>
                </a:lnTo>
                <a:lnTo>
                  <a:pt x="2730" y="1025"/>
                </a:lnTo>
                <a:lnTo>
                  <a:pt x="2730" y="1025"/>
                </a:lnTo>
                <a:lnTo>
                  <a:pt x="2732" y="1027"/>
                </a:lnTo>
                <a:lnTo>
                  <a:pt x="2732" y="1027"/>
                </a:lnTo>
                <a:lnTo>
                  <a:pt x="2732" y="1030"/>
                </a:lnTo>
                <a:lnTo>
                  <a:pt x="2730" y="1030"/>
                </a:lnTo>
                <a:lnTo>
                  <a:pt x="2730" y="1030"/>
                </a:lnTo>
                <a:lnTo>
                  <a:pt x="2730" y="1030"/>
                </a:lnTo>
                <a:lnTo>
                  <a:pt x="2730" y="1030"/>
                </a:lnTo>
                <a:lnTo>
                  <a:pt x="2730" y="1032"/>
                </a:lnTo>
                <a:lnTo>
                  <a:pt x="2730" y="1032"/>
                </a:lnTo>
                <a:lnTo>
                  <a:pt x="2730" y="1034"/>
                </a:lnTo>
                <a:lnTo>
                  <a:pt x="2730" y="1036"/>
                </a:lnTo>
                <a:lnTo>
                  <a:pt x="2730" y="1038"/>
                </a:lnTo>
                <a:lnTo>
                  <a:pt x="2730" y="1040"/>
                </a:lnTo>
                <a:lnTo>
                  <a:pt x="2732" y="1040"/>
                </a:lnTo>
                <a:lnTo>
                  <a:pt x="2732" y="1042"/>
                </a:lnTo>
                <a:lnTo>
                  <a:pt x="2732" y="1042"/>
                </a:lnTo>
                <a:lnTo>
                  <a:pt x="2734" y="1042"/>
                </a:lnTo>
                <a:lnTo>
                  <a:pt x="2734" y="1042"/>
                </a:lnTo>
                <a:lnTo>
                  <a:pt x="2736" y="1042"/>
                </a:lnTo>
                <a:lnTo>
                  <a:pt x="2739" y="1042"/>
                </a:lnTo>
                <a:lnTo>
                  <a:pt x="2739" y="1040"/>
                </a:lnTo>
                <a:lnTo>
                  <a:pt x="2739" y="1038"/>
                </a:lnTo>
                <a:lnTo>
                  <a:pt x="2739" y="1038"/>
                </a:lnTo>
                <a:lnTo>
                  <a:pt x="2741" y="1038"/>
                </a:lnTo>
                <a:lnTo>
                  <a:pt x="2741" y="1038"/>
                </a:lnTo>
                <a:lnTo>
                  <a:pt x="2743" y="1038"/>
                </a:lnTo>
                <a:lnTo>
                  <a:pt x="2743" y="1038"/>
                </a:lnTo>
                <a:lnTo>
                  <a:pt x="2745" y="1040"/>
                </a:lnTo>
                <a:lnTo>
                  <a:pt x="2747" y="1038"/>
                </a:lnTo>
                <a:lnTo>
                  <a:pt x="2747" y="1038"/>
                </a:lnTo>
                <a:lnTo>
                  <a:pt x="2747" y="1036"/>
                </a:lnTo>
                <a:lnTo>
                  <a:pt x="2749" y="1025"/>
                </a:lnTo>
                <a:lnTo>
                  <a:pt x="2749" y="1023"/>
                </a:lnTo>
                <a:lnTo>
                  <a:pt x="2749" y="1023"/>
                </a:lnTo>
                <a:lnTo>
                  <a:pt x="2747" y="1021"/>
                </a:lnTo>
                <a:lnTo>
                  <a:pt x="2747" y="1019"/>
                </a:lnTo>
                <a:lnTo>
                  <a:pt x="2749" y="1017"/>
                </a:lnTo>
                <a:lnTo>
                  <a:pt x="2749" y="1017"/>
                </a:lnTo>
                <a:lnTo>
                  <a:pt x="2749" y="1017"/>
                </a:lnTo>
                <a:lnTo>
                  <a:pt x="2749" y="1015"/>
                </a:lnTo>
                <a:lnTo>
                  <a:pt x="2747" y="1011"/>
                </a:lnTo>
                <a:lnTo>
                  <a:pt x="2747" y="1009"/>
                </a:lnTo>
                <a:lnTo>
                  <a:pt x="2747" y="1009"/>
                </a:lnTo>
                <a:lnTo>
                  <a:pt x="2747" y="1009"/>
                </a:lnTo>
                <a:lnTo>
                  <a:pt x="2747" y="1009"/>
                </a:lnTo>
                <a:lnTo>
                  <a:pt x="2747" y="1006"/>
                </a:lnTo>
                <a:lnTo>
                  <a:pt x="2747" y="1006"/>
                </a:lnTo>
                <a:lnTo>
                  <a:pt x="2747" y="1006"/>
                </a:lnTo>
                <a:lnTo>
                  <a:pt x="2745" y="1006"/>
                </a:lnTo>
                <a:lnTo>
                  <a:pt x="2745" y="1006"/>
                </a:lnTo>
                <a:lnTo>
                  <a:pt x="2745" y="1004"/>
                </a:lnTo>
                <a:lnTo>
                  <a:pt x="2743" y="1004"/>
                </a:lnTo>
                <a:lnTo>
                  <a:pt x="2743" y="1004"/>
                </a:lnTo>
                <a:lnTo>
                  <a:pt x="2741" y="1002"/>
                </a:lnTo>
                <a:lnTo>
                  <a:pt x="2741" y="1004"/>
                </a:lnTo>
                <a:lnTo>
                  <a:pt x="2741" y="1004"/>
                </a:lnTo>
                <a:lnTo>
                  <a:pt x="2741" y="1004"/>
                </a:lnTo>
                <a:lnTo>
                  <a:pt x="2739" y="1006"/>
                </a:lnTo>
                <a:lnTo>
                  <a:pt x="2736" y="1009"/>
                </a:lnTo>
                <a:lnTo>
                  <a:pt x="2734" y="1009"/>
                </a:lnTo>
                <a:lnTo>
                  <a:pt x="2732" y="1011"/>
                </a:lnTo>
                <a:lnTo>
                  <a:pt x="2730" y="1011"/>
                </a:lnTo>
                <a:lnTo>
                  <a:pt x="2728" y="1011"/>
                </a:lnTo>
                <a:lnTo>
                  <a:pt x="2728" y="1011"/>
                </a:lnTo>
                <a:lnTo>
                  <a:pt x="2728" y="1009"/>
                </a:lnTo>
                <a:lnTo>
                  <a:pt x="2726" y="1009"/>
                </a:lnTo>
                <a:lnTo>
                  <a:pt x="2726" y="1011"/>
                </a:lnTo>
                <a:lnTo>
                  <a:pt x="2726" y="1011"/>
                </a:lnTo>
                <a:close/>
                <a:moveTo>
                  <a:pt x="2728" y="1006"/>
                </a:moveTo>
                <a:lnTo>
                  <a:pt x="2728" y="1006"/>
                </a:lnTo>
                <a:lnTo>
                  <a:pt x="2728" y="1006"/>
                </a:lnTo>
                <a:lnTo>
                  <a:pt x="2728" y="1006"/>
                </a:lnTo>
                <a:lnTo>
                  <a:pt x="2728" y="1006"/>
                </a:lnTo>
                <a:lnTo>
                  <a:pt x="2726" y="1006"/>
                </a:lnTo>
                <a:lnTo>
                  <a:pt x="2726" y="1009"/>
                </a:lnTo>
                <a:lnTo>
                  <a:pt x="2728" y="1009"/>
                </a:lnTo>
                <a:lnTo>
                  <a:pt x="2728" y="1006"/>
                </a:lnTo>
                <a:close/>
                <a:moveTo>
                  <a:pt x="2743" y="979"/>
                </a:moveTo>
                <a:lnTo>
                  <a:pt x="2743" y="977"/>
                </a:lnTo>
                <a:lnTo>
                  <a:pt x="2741" y="977"/>
                </a:lnTo>
                <a:lnTo>
                  <a:pt x="2741" y="977"/>
                </a:lnTo>
                <a:lnTo>
                  <a:pt x="2739" y="979"/>
                </a:lnTo>
                <a:lnTo>
                  <a:pt x="2739" y="979"/>
                </a:lnTo>
                <a:lnTo>
                  <a:pt x="2739" y="979"/>
                </a:lnTo>
                <a:lnTo>
                  <a:pt x="2734" y="979"/>
                </a:lnTo>
                <a:lnTo>
                  <a:pt x="2734" y="981"/>
                </a:lnTo>
                <a:lnTo>
                  <a:pt x="2732" y="983"/>
                </a:lnTo>
                <a:lnTo>
                  <a:pt x="2732" y="983"/>
                </a:lnTo>
                <a:lnTo>
                  <a:pt x="2732" y="983"/>
                </a:lnTo>
                <a:lnTo>
                  <a:pt x="2732" y="986"/>
                </a:lnTo>
                <a:lnTo>
                  <a:pt x="2732" y="986"/>
                </a:lnTo>
                <a:lnTo>
                  <a:pt x="2734" y="986"/>
                </a:lnTo>
                <a:lnTo>
                  <a:pt x="2732" y="986"/>
                </a:lnTo>
                <a:lnTo>
                  <a:pt x="2732" y="988"/>
                </a:lnTo>
                <a:lnTo>
                  <a:pt x="2732" y="988"/>
                </a:lnTo>
                <a:lnTo>
                  <a:pt x="2732" y="988"/>
                </a:lnTo>
                <a:lnTo>
                  <a:pt x="2734" y="990"/>
                </a:lnTo>
                <a:lnTo>
                  <a:pt x="2734" y="990"/>
                </a:lnTo>
                <a:lnTo>
                  <a:pt x="2732" y="990"/>
                </a:lnTo>
                <a:lnTo>
                  <a:pt x="2732" y="992"/>
                </a:lnTo>
                <a:lnTo>
                  <a:pt x="2732" y="992"/>
                </a:lnTo>
                <a:lnTo>
                  <a:pt x="2734" y="992"/>
                </a:lnTo>
                <a:lnTo>
                  <a:pt x="2734" y="992"/>
                </a:lnTo>
                <a:lnTo>
                  <a:pt x="2734" y="992"/>
                </a:lnTo>
                <a:lnTo>
                  <a:pt x="2734" y="994"/>
                </a:lnTo>
                <a:lnTo>
                  <a:pt x="2734" y="994"/>
                </a:lnTo>
                <a:lnTo>
                  <a:pt x="2734" y="994"/>
                </a:lnTo>
                <a:lnTo>
                  <a:pt x="2736" y="996"/>
                </a:lnTo>
                <a:lnTo>
                  <a:pt x="2736" y="996"/>
                </a:lnTo>
                <a:lnTo>
                  <a:pt x="2736" y="996"/>
                </a:lnTo>
                <a:lnTo>
                  <a:pt x="2734" y="998"/>
                </a:lnTo>
                <a:lnTo>
                  <a:pt x="2736" y="998"/>
                </a:lnTo>
                <a:lnTo>
                  <a:pt x="2736" y="998"/>
                </a:lnTo>
                <a:lnTo>
                  <a:pt x="2739" y="1000"/>
                </a:lnTo>
                <a:lnTo>
                  <a:pt x="2741" y="1000"/>
                </a:lnTo>
                <a:lnTo>
                  <a:pt x="2743" y="1000"/>
                </a:lnTo>
                <a:lnTo>
                  <a:pt x="2743" y="996"/>
                </a:lnTo>
                <a:lnTo>
                  <a:pt x="2743" y="996"/>
                </a:lnTo>
                <a:lnTo>
                  <a:pt x="2745" y="996"/>
                </a:lnTo>
                <a:lnTo>
                  <a:pt x="2745" y="992"/>
                </a:lnTo>
                <a:lnTo>
                  <a:pt x="2745" y="992"/>
                </a:lnTo>
                <a:lnTo>
                  <a:pt x="2747" y="988"/>
                </a:lnTo>
                <a:lnTo>
                  <a:pt x="2747" y="988"/>
                </a:lnTo>
                <a:lnTo>
                  <a:pt x="2745" y="981"/>
                </a:lnTo>
                <a:lnTo>
                  <a:pt x="2745" y="981"/>
                </a:lnTo>
                <a:lnTo>
                  <a:pt x="2745" y="979"/>
                </a:lnTo>
                <a:lnTo>
                  <a:pt x="2745" y="979"/>
                </a:lnTo>
                <a:lnTo>
                  <a:pt x="2745" y="977"/>
                </a:lnTo>
                <a:lnTo>
                  <a:pt x="2745" y="975"/>
                </a:lnTo>
                <a:lnTo>
                  <a:pt x="2745" y="975"/>
                </a:lnTo>
                <a:lnTo>
                  <a:pt x="2745" y="973"/>
                </a:lnTo>
                <a:lnTo>
                  <a:pt x="2745" y="973"/>
                </a:lnTo>
                <a:lnTo>
                  <a:pt x="2743" y="973"/>
                </a:lnTo>
                <a:lnTo>
                  <a:pt x="2743" y="975"/>
                </a:lnTo>
                <a:lnTo>
                  <a:pt x="2743" y="977"/>
                </a:lnTo>
                <a:lnTo>
                  <a:pt x="2743" y="977"/>
                </a:lnTo>
                <a:lnTo>
                  <a:pt x="2743" y="977"/>
                </a:lnTo>
                <a:lnTo>
                  <a:pt x="2743" y="979"/>
                </a:lnTo>
                <a:close/>
                <a:moveTo>
                  <a:pt x="2370" y="1346"/>
                </a:moveTo>
                <a:lnTo>
                  <a:pt x="2370" y="1344"/>
                </a:lnTo>
                <a:lnTo>
                  <a:pt x="2372" y="1342"/>
                </a:lnTo>
                <a:lnTo>
                  <a:pt x="2370" y="1342"/>
                </a:lnTo>
                <a:lnTo>
                  <a:pt x="2370" y="1344"/>
                </a:lnTo>
                <a:lnTo>
                  <a:pt x="2370" y="1344"/>
                </a:lnTo>
                <a:lnTo>
                  <a:pt x="2370" y="1346"/>
                </a:lnTo>
                <a:lnTo>
                  <a:pt x="2370" y="1346"/>
                </a:lnTo>
                <a:close/>
                <a:moveTo>
                  <a:pt x="3176" y="1721"/>
                </a:moveTo>
                <a:lnTo>
                  <a:pt x="3176" y="1721"/>
                </a:lnTo>
                <a:lnTo>
                  <a:pt x="3179" y="1723"/>
                </a:lnTo>
                <a:lnTo>
                  <a:pt x="3179" y="1721"/>
                </a:lnTo>
                <a:lnTo>
                  <a:pt x="3179" y="1723"/>
                </a:lnTo>
                <a:lnTo>
                  <a:pt x="3181" y="1723"/>
                </a:lnTo>
                <a:lnTo>
                  <a:pt x="3181" y="1723"/>
                </a:lnTo>
                <a:lnTo>
                  <a:pt x="3181" y="1723"/>
                </a:lnTo>
                <a:lnTo>
                  <a:pt x="3181" y="1723"/>
                </a:lnTo>
                <a:lnTo>
                  <a:pt x="3181" y="1719"/>
                </a:lnTo>
                <a:lnTo>
                  <a:pt x="3181" y="1719"/>
                </a:lnTo>
                <a:lnTo>
                  <a:pt x="3179" y="1719"/>
                </a:lnTo>
                <a:lnTo>
                  <a:pt x="3179" y="1717"/>
                </a:lnTo>
                <a:lnTo>
                  <a:pt x="3179" y="1715"/>
                </a:lnTo>
                <a:lnTo>
                  <a:pt x="3176" y="1713"/>
                </a:lnTo>
                <a:lnTo>
                  <a:pt x="3176" y="1715"/>
                </a:lnTo>
                <a:lnTo>
                  <a:pt x="3176" y="1717"/>
                </a:lnTo>
                <a:lnTo>
                  <a:pt x="3176" y="1719"/>
                </a:lnTo>
                <a:lnTo>
                  <a:pt x="3174" y="1719"/>
                </a:lnTo>
                <a:lnTo>
                  <a:pt x="3176" y="1721"/>
                </a:lnTo>
                <a:close/>
                <a:moveTo>
                  <a:pt x="2632" y="1040"/>
                </a:moveTo>
                <a:lnTo>
                  <a:pt x="2630" y="1040"/>
                </a:lnTo>
                <a:lnTo>
                  <a:pt x="2628" y="1040"/>
                </a:lnTo>
                <a:lnTo>
                  <a:pt x="2628" y="1040"/>
                </a:lnTo>
                <a:lnTo>
                  <a:pt x="2628" y="1042"/>
                </a:lnTo>
                <a:lnTo>
                  <a:pt x="2625" y="1042"/>
                </a:lnTo>
                <a:lnTo>
                  <a:pt x="2625" y="1042"/>
                </a:lnTo>
                <a:lnTo>
                  <a:pt x="2625" y="1044"/>
                </a:lnTo>
                <a:lnTo>
                  <a:pt x="2628" y="1044"/>
                </a:lnTo>
                <a:lnTo>
                  <a:pt x="2630" y="1042"/>
                </a:lnTo>
                <a:lnTo>
                  <a:pt x="2630" y="1042"/>
                </a:lnTo>
                <a:lnTo>
                  <a:pt x="2632" y="1040"/>
                </a:lnTo>
                <a:lnTo>
                  <a:pt x="2632" y="1040"/>
                </a:lnTo>
                <a:close/>
                <a:moveTo>
                  <a:pt x="2653" y="1025"/>
                </a:moveTo>
                <a:lnTo>
                  <a:pt x="2651" y="1025"/>
                </a:lnTo>
                <a:lnTo>
                  <a:pt x="2648" y="1027"/>
                </a:lnTo>
                <a:lnTo>
                  <a:pt x="2642" y="1032"/>
                </a:lnTo>
                <a:lnTo>
                  <a:pt x="2642" y="1032"/>
                </a:lnTo>
                <a:lnTo>
                  <a:pt x="2642" y="1032"/>
                </a:lnTo>
                <a:lnTo>
                  <a:pt x="2644" y="1032"/>
                </a:lnTo>
                <a:lnTo>
                  <a:pt x="2644" y="1034"/>
                </a:lnTo>
                <a:lnTo>
                  <a:pt x="2644" y="1032"/>
                </a:lnTo>
                <a:lnTo>
                  <a:pt x="2646" y="1032"/>
                </a:lnTo>
                <a:lnTo>
                  <a:pt x="2646" y="1032"/>
                </a:lnTo>
                <a:lnTo>
                  <a:pt x="2648" y="1034"/>
                </a:lnTo>
                <a:lnTo>
                  <a:pt x="2648" y="1034"/>
                </a:lnTo>
                <a:lnTo>
                  <a:pt x="2648" y="1036"/>
                </a:lnTo>
                <a:lnTo>
                  <a:pt x="2651" y="1036"/>
                </a:lnTo>
                <a:lnTo>
                  <a:pt x="2653" y="1036"/>
                </a:lnTo>
                <a:lnTo>
                  <a:pt x="2653" y="1036"/>
                </a:lnTo>
                <a:lnTo>
                  <a:pt x="2655" y="1036"/>
                </a:lnTo>
                <a:lnTo>
                  <a:pt x="2655" y="1034"/>
                </a:lnTo>
                <a:lnTo>
                  <a:pt x="2657" y="1032"/>
                </a:lnTo>
                <a:lnTo>
                  <a:pt x="2657" y="1032"/>
                </a:lnTo>
                <a:lnTo>
                  <a:pt x="2657" y="1030"/>
                </a:lnTo>
                <a:lnTo>
                  <a:pt x="2657" y="1030"/>
                </a:lnTo>
                <a:lnTo>
                  <a:pt x="2657" y="1027"/>
                </a:lnTo>
                <a:lnTo>
                  <a:pt x="2657" y="1027"/>
                </a:lnTo>
                <a:lnTo>
                  <a:pt x="2655" y="1030"/>
                </a:lnTo>
                <a:lnTo>
                  <a:pt x="2653" y="1027"/>
                </a:lnTo>
                <a:lnTo>
                  <a:pt x="2653" y="1027"/>
                </a:lnTo>
                <a:lnTo>
                  <a:pt x="2655" y="1027"/>
                </a:lnTo>
                <a:lnTo>
                  <a:pt x="2655" y="1027"/>
                </a:lnTo>
                <a:lnTo>
                  <a:pt x="2653" y="1025"/>
                </a:lnTo>
                <a:lnTo>
                  <a:pt x="2653" y="1025"/>
                </a:lnTo>
                <a:lnTo>
                  <a:pt x="2655" y="1025"/>
                </a:lnTo>
                <a:lnTo>
                  <a:pt x="2653" y="1025"/>
                </a:lnTo>
                <a:close/>
                <a:moveTo>
                  <a:pt x="2628" y="1046"/>
                </a:moveTo>
                <a:lnTo>
                  <a:pt x="2628" y="1046"/>
                </a:lnTo>
                <a:lnTo>
                  <a:pt x="2628" y="1046"/>
                </a:lnTo>
                <a:lnTo>
                  <a:pt x="2628" y="1046"/>
                </a:lnTo>
                <a:lnTo>
                  <a:pt x="2630" y="1046"/>
                </a:lnTo>
                <a:lnTo>
                  <a:pt x="2630" y="1046"/>
                </a:lnTo>
                <a:lnTo>
                  <a:pt x="2632" y="1046"/>
                </a:lnTo>
                <a:lnTo>
                  <a:pt x="2632" y="1046"/>
                </a:lnTo>
                <a:lnTo>
                  <a:pt x="2630" y="1046"/>
                </a:lnTo>
                <a:lnTo>
                  <a:pt x="2628" y="1046"/>
                </a:lnTo>
                <a:close/>
                <a:moveTo>
                  <a:pt x="4727" y="1895"/>
                </a:moveTo>
                <a:lnTo>
                  <a:pt x="4727" y="1895"/>
                </a:lnTo>
                <a:lnTo>
                  <a:pt x="4725" y="1895"/>
                </a:lnTo>
                <a:lnTo>
                  <a:pt x="4725" y="1895"/>
                </a:lnTo>
                <a:lnTo>
                  <a:pt x="4725" y="1897"/>
                </a:lnTo>
                <a:lnTo>
                  <a:pt x="4725" y="1897"/>
                </a:lnTo>
                <a:lnTo>
                  <a:pt x="4727" y="1900"/>
                </a:lnTo>
                <a:lnTo>
                  <a:pt x="4727" y="1900"/>
                </a:lnTo>
                <a:lnTo>
                  <a:pt x="4727" y="1900"/>
                </a:lnTo>
                <a:lnTo>
                  <a:pt x="4727" y="1897"/>
                </a:lnTo>
                <a:lnTo>
                  <a:pt x="4727" y="1897"/>
                </a:lnTo>
                <a:lnTo>
                  <a:pt x="4727" y="1895"/>
                </a:lnTo>
                <a:lnTo>
                  <a:pt x="4727" y="1895"/>
                </a:lnTo>
                <a:close/>
                <a:moveTo>
                  <a:pt x="4124" y="1614"/>
                </a:moveTo>
                <a:lnTo>
                  <a:pt x="4124" y="1614"/>
                </a:lnTo>
                <a:lnTo>
                  <a:pt x="4121" y="1614"/>
                </a:lnTo>
                <a:lnTo>
                  <a:pt x="4121" y="1614"/>
                </a:lnTo>
                <a:lnTo>
                  <a:pt x="4119" y="1614"/>
                </a:lnTo>
                <a:lnTo>
                  <a:pt x="4117" y="1614"/>
                </a:lnTo>
                <a:lnTo>
                  <a:pt x="4117" y="1617"/>
                </a:lnTo>
                <a:lnTo>
                  <a:pt x="4117" y="1617"/>
                </a:lnTo>
                <a:lnTo>
                  <a:pt x="4119" y="1617"/>
                </a:lnTo>
                <a:lnTo>
                  <a:pt x="4121" y="1617"/>
                </a:lnTo>
                <a:lnTo>
                  <a:pt x="4121" y="1617"/>
                </a:lnTo>
                <a:lnTo>
                  <a:pt x="4121" y="1617"/>
                </a:lnTo>
                <a:lnTo>
                  <a:pt x="4121" y="1619"/>
                </a:lnTo>
                <a:lnTo>
                  <a:pt x="4121" y="1619"/>
                </a:lnTo>
                <a:lnTo>
                  <a:pt x="4121" y="1619"/>
                </a:lnTo>
                <a:lnTo>
                  <a:pt x="4121" y="1619"/>
                </a:lnTo>
                <a:lnTo>
                  <a:pt x="4124" y="1619"/>
                </a:lnTo>
                <a:lnTo>
                  <a:pt x="4124" y="1619"/>
                </a:lnTo>
                <a:lnTo>
                  <a:pt x="4124" y="1617"/>
                </a:lnTo>
                <a:lnTo>
                  <a:pt x="4124" y="1617"/>
                </a:lnTo>
                <a:lnTo>
                  <a:pt x="4124" y="1614"/>
                </a:lnTo>
                <a:lnTo>
                  <a:pt x="4124" y="1614"/>
                </a:lnTo>
                <a:close/>
                <a:moveTo>
                  <a:pt x="4134" y="1658"/>
                </a:moveTo>
                <a:lnTo>
                  <a:pt x="4132" y="1658"/>
                </a:lnTo>
                <a:lnTo>
                  <a:pt x="4130" y="1658"/>
                </a:lnTo>
                <a:lnTo>
                  <a:pt x="4130" y="1661"/>
                </a:lnTo>
                <a:lnTo>
                  <a:pt x="4132" y="1661"/>
                </a:lnTo>
                <a:lnTo>
                  <a:pt x="4134" y="1661"/>
                </a:lnTo>
                <a:lnTo>
                  <a:pt x="4134" y="1663"/>
                </a:lnTo>
                <a:lnTo>
                  <a:pt x="4136" y="1661"/>
                </a:lnTo>
                <a:lnTo>
                  <a:pt x="4138" y="1661"/>
                </a:lnTo>
                <a:lnTo>
                  <a:pt x="4138" y="1663"/>
                </a:lnTo>
                <a:lnTo>
                  <a:pt x="4140" y="1663"/>
                </a:lnTo>
                <a:lnTo>
                  <a:pt x="4140" y="1665"/>
                </a:lnTo>
                <a:lnTo>
                  <a:pt x="4140" y="1667"/>
                </a:lnTo>
                <a:lnTo>
                  <a:pt x="4142" y="1667"/>
                </a:lnTo>
                <a:lnTo>
                  <a:pt x="4142" y="1667"/>
                </a:lnTo>
                <a:lnTo>
                  <a:pt x="4142" y="1669"/>
                </a:lnTo>
                <a:lnTo>
                  <a:pt x="4142" y="1671"/>
                </a:lnTo>
                <a:lnTo>
                  <a:pt x="4142" y="1671"/>
                </a:lnTo>
                <a:lnTo>
                  <a:pt x="4144" y="1673"/>
                </a:lnTo>
                <a:lnTo>
                  <a:pt x="4147" y="1673"/>
                </a:lnTo>
                <a:lnTo>
                  <a:pt x="4149" y="1673"/>
                </a:lnTo>
                <a:lnTo>
                  <a:pt x="4149" y="1673"/>
                </a:lnTo>
                <a:lnTo>
                  <a:pt x="4151" y="1673"/>
                </a:lnTo>
                <a:lnTo>
                  <a:pt x="4151" y="1675"/>
                </a:lnTo>
                <a:lnTo>
                  <a:pt x="4151" y="1675"/>
                </a:lnTo>
                <a:lnTo>
                  <a:pt x="4153" y="1675"/>
                </a:lnTo>
                <a:lnTo>
                  <a:pt x="4153" y="1675"/>
                </a:lnTo>
                <a:lnTo>
                  <a:pt x="4153" y="1675"/>
                </a:lnTo>
                <a:lnTo>
                  <a:pt x="4153" y="1673"/>
                </a:lnTo>
                <a:lnTo>
                  <a:pt x="4153" y="1673"/>
                </a:lnTo>
                <a:lnTo>
                  <a:pt x="4153" y="1669"/>
                </a:lnTo>
                <a:lnTo>
                  <a:pt x="4153" y="1669"/>
                </a:lnTo>
                <a:lnTo>
                  <a:pt x="4155" y="1669"/>
                </a:lnTo>
                <a:lnTo>
                  <a:pt x="4155" y="1669"/>
                </a:lnTo>
                <a:lnTo>
                  <a:pt x="4149" y="1667"/>
                </a:lnTo>
                <a:lnTo>
                  <a:pt x="4147" y="1663"/>
                </a:lnTo>
                <a:lnTo>
                  <a:pt x="4147" y="1658"/>
                </a:lnTo>
                <a:lnTo>
                  <a:pt x="4144" y="1656"/>
                </a:lnTo>
                <a:lnTo>
                  <a:pt x="4144" y="1656"/>
                </a:lnTo>
                <a:lnTo>
                  <a:pt x="4144" y="1654"/>
                </a:lnTo>
                <a:lnTo>
                  <a:pt x="4144" y="1654"/>
                </a:lnTo>
                <a:lnTo>
                  <a:pt x="4142" y="1654"/>
                </a:lnTo>
                <a:lnTo>
                  <a:pt x="4142" y="1652"/>
                </a:lnTo>
                <a:lnTo>
                  <a:pt x="4140" y="1652"/>
                </a:lnTo>
                <a:lnTo>
                  <a:pt x="4140" y="1652"/>
                </a:lnTo>
                <a:lnTo>
                  <a:pt x="4140" y="1654"/>
                </a:lnTo>
                <a:lnTo>
                  <a:pt x="4138" y="1656"/>
                </a:lnTo>
                <a:lnTo>
                  <a:pt x="4138" y="1654"/>
                </a:lnTo>
                <a:lnTo>
                  <a:pt x="4138" y="1654"/>
                </a:lnTo>
                <a:lnTo>
                  <a:pt x="4138" y="1652"/>
                </a:lnTo>
                <a:lnTo>
                  <a:pt x="4136" y="1654"/>
                </a:lnTo>
                <a:lnTo>
                  <a:pt x="4134" y="1654"/>
                </a:lnTo>
                <a:lnTo>
                  <a:pt x="4134" y="1654"/>
                </a:lnTo>
                <a:lnTo>
                  <a:pt x="4134" y="1656"/>
                </a:lnTo>
                <a:lnTo>
                  <a:pt x="4134" y="1656"/>
                </a:lnTo>
                <a:lnTo>
                  <a:pt x="4134" y="1656"/>
                </a:lnTo>
                <a:lnTo>
                  <a:pt x="4134" y="1658"/>
                </a:lnTo>
                <a:close/>
                <a:moveTo>
                  <a:pt x="4140" y="1589"/>
                </a:moveTo>
                <a:lnTo>
                  <a:pt x="4140" y="1589"/>
                </a:lnTo>
                <a:lnTo>
                  <a:pt x="4140" y="1589"/>
                </a:lnTo>
                <a:lnTo>
                  <a:pt x="4140" y="1589"/>
                </a:lnTo>
                <a:lnTo>
                  <a:pt x="4140" y="1589"/>
                </a:lnTo>
                <a:lnTo>
                  <a:pt x="4140" y="1587"/>
                </a:lnTo>
                <a:lnTo>
                  <a:pt x="4140" y="1587"/>
                </a:lnTo>
                <a:lnTo>
                  <a:pt x="4140" y="1587"/>
                </a:lnTo>
                <a:lnTo>
                  <a:pt x="4138" y="1587"/>
                </a:lnTo>
                <a:lnTo>
                  <a:pt x="4138" y="1587"/>
                </a:lnTo>
                <a:lnTo>
                  <a:pt x="4138" y="1589"/>
                </a:lnTo>
                <a:lnTo>
                  <a:pt x="4138" y="1589"/>
                </a:lnTo>
                <a:lnTo>
                  <a:pt x="4138" y="1589"/>
                </a:lnTo>
                <a:lnTo>
                  <a:pt x="4140" y="1589"/>
                </a:lnTo>
                <a:close/>
                <a:moveTo>
                  <a:pt x="4151" y="1505"/>
                </a:moveTo>
                <a:lnTo>
                  <a:pt x="4153" y="1505"/>
                </a:lnTo>
                <a:lnTo>
                  <a:pt x="4153" y="1505"/>
                </a:lnTo>
                <a:lnTo>
                  <a:pt x="4153" y="1505"/>
                </a:lnTo>
                <a:lnTo>
                  <a:pt x="4153" y="1505"/>
                </a:lnTo>
                <a:lnTo>
                  <a:pt x="4153" y="1505"/>
                </a:lnTo>
                <a:lnTo>
                  <a:pt x="4151" y="1505"/>
                </a:lnTo>
                <a:close/>
                <a:moveTo>
                  <a:pt x="4124" y="1629"/>
                </a:moveTo>
                <a:lnTo>
                  <a:pt x="4121" y="1627"/>
                </a:lnTo>
                <a:lnTo>
                  <a:pt x="4121" y="1627"/>
                </a:lnTo>
                <a:lnTo>
                  <a:pt x="4124" y="1629"/>
                </a:lnTo>
                <a:lnTo>
                  <a:pt x="4124" y="1629"/>
                </a:lnTo>
                <a:lnTo>
                  <a:pt x="4124" y="1631"/>
                </a:lnTo>
                <a:lnTo>
                  <a:pt x="4124" y="1631"/>
                </a:lnTo>
                <a:lnTo>
                  <a:pt x="4124" y="1631"/>
                </a:lnTo>
                <a:lnTo>
                  <a:pt x="4124" y="1629"/>
                </a:lnTo>
                <a:close/>
                <a:moveTo>
                  <a:pt x="4147" y="1587"/>
                </a:moveTo>
                <a:lnTo>
                  <a:pt x="4147" y="1585"/>
                </a:lnTo>
                <a:lnTo>
                  <a:pt x="4147" y="1585"/>
                </a:lnTo>
                <a:lnTo>
                  <a:pt x="4147" y="1585"/>
                </a:lnTo>
                <a:lnTo>
                  <a:pt x="4147" y="1585"/>
                </a:lnTo>
                <a:lnTo>
                  <a:pt x="4147" y="1587"/>
                </a:lnTo>
                <a:lnTo>
                  <a:pt x="4147" y="1587"/>
                </a:lnTo>
                <a:close/>
                <a:moveTo>
                  <a:pt x="4119" y="1638"/>
                </a:moveTo>
                <a:lnTo>
                  <a:pt x="4119" y="1638"/>
                </a:lnTo>
                <a:lnTo>
                  <a:pt x="4119" y="1638"/>
                </a:lnTo>
                <a:lnTo>
                  <a:pt x="4119" y="1638"/>
                </a:lnTo>
                <a:lnTo>
                  <a:pt x="4117" y="1638"/>
                </a:lnTo>
                <a:lnTo>
                  <a:pt x="4119" y="1640"/>
                </a:lnTo>
                <a:lnTo>
                  <a:pt x="4119" y="1640"/>
                </a:lnTo>
                <a:lnTo>
                  <a:pt x="4119" y="1640"/>
                </a:lnTo>
                <a:lnTo>
                  <a:pt x="4121" y="1640"/>
                </a:lnTo>
                <a:lnTo>
                  <a:pt x="4121" y="1640"/>
                </a:lnTo>
                <a:lnTo>
                  <a:pt x="4121" y="1640"/>
                </a:lnTo>
                <a:lnTo>
                  <a:pt x="4124" y="1638"/>
                </a:lnTo>
                <a:lnTo>
                  <a:pt x="4124" y="1638"/>
                </a:lnTo>
                <a:lnTo>
                  <a:pt x="4121" y="1635"/>
                </a:lnTo>
                <a:lnTo>
                  <a:pt x="4119" y="1638"/>
                </a:lnTo>
                <a:close/>
                <a:moveTo>
                  <a:pt x="4541" y="1088"/>
                </a:moveTo>
                <a:lnTo>
                  <a:pt x="4541" y="1086"/>
                </a:lnTo>
                <a:lnTo>
                  <a:pt x="4538" y="1086"/>
                </a:lnTo>
                <a:lnTo>
                  <a:pt x="4538" y="1086"/>
                </a:lnTo>
                <a:lnTo>
                  <a:pt x="4536" y="1088"/>
                </a:lnTo>
                <a:lnTo>
                  <a:pt x="4538" y="1088"/>
                </a:lnTo>
                <a:lnTo>
                  <a:pt x="4538" y="1088"/>
                </a:lnTo>
                <a:lnTo>
                  <a:pt x="4541" y="1088"/>
                </a:lnTo>
                <a:close/>
                <a:moveTo>
                  <a:pt x="4107" y="1635"/>
                </a:moveTo>
                <a:lnTo>
                  <a:pt x="4107" y="1635"/>
                </a:lnTo>
                <a:lnTo>
                  <a:pt x="4107" y="1635"/>
                </a:lnTo>
                <a:lnTo>
                  <a:pt x="4109" y="1638"/>
                </a:lnTo>
                <a:lnTo>
                  <a:pt x="4111" y="1635"/>
                </a:lnTo>
                <a:lnTo>
                  <a:pt x="4111" y="1635"/>
                </a:lnTo>
                <a:lnTo>
                  <a:pt x="4111" y="1635"/>
                </a:lnTo>
                <a:lnTo>
                  <a:pt x="4109" y="1635"/>
                </a:lnTo>
                <a:lnTo>
                  <a:pt x="4107" y="1635"/>
                </a:lnTo>
                <a:close/>
                <a:moveTo>
                  <a:pt x="4128" y="1635"/>
                </a:moveTo>
                <a:lnTo>
                  <a:pt x="4128" y="1635"/>
                </a:lnTo>
                <a:lnTo>
                  <a:pt x="4128" y="1635"/>
                </a:lnTo>
                <a:lnTo>
                  <a:pt x="4130" y="1635"/>
                </a:lnTo>
                <a:lnTo>
                  <a:pt x="4128" y="1635"/>
                </a:lnTo>
                <a:lnTo>
                  <a:pt x="4128" y="1633"/>
                </a:lnTo>
                <a:lnTo>
                  <a:pt x="4126" y="1633"/>
                </a:lnTo>
                <a:lnTo>
                  <a:pt x="4126" y="1633"/>
                </a:lnTo>
                <a:lnTo>
                  <a:pt x="4126" y="1633"/>
                </a:lnTo>
                <a:lnTo>
                  <a:pt x="4126" y="1633"/>
                </a:lnTo>
                <a:lnTo>
                  <a:pt x="4124" y="1631"/>
                </a:lnTo>
                <a:lnTo>
                  <a:pt x="4124" y="1631"/>
                </a:lnTo>
                <a:lnTo>
                  <a:pt x="4124" y="1631"/>
                </a:lnTo>
                <a:lnTo>
                  <a:pt x="4121" y="1631"/>
                </a:lnTo>
                <a:lnTo>
                  <a:pt x="4121" y="1633"/>
                </a:lnTo>
                <a:lnTo>
                  <a:pt x="4121" y="1633"/>
                </a:lnTo>
                <a:lnTo>
                  <a:pt x="4121" y="1633"/>
                </a:lnTo>
                <a:lnTo>
                  <a:pt x="4124" y="1635"/>
                </a:lnTo>
                <a:lnTo>
                  <a:pt x="4124" y="1633"/>
                </a:lnTo>
                <a:lnTo>
                  <a:pt x="4128" y="1635"/>
                </a:lnTo>
                <a:close/>
                <a:moveTo>
                  <a:pt x="4132" y="1726"/>
                </a:moveTo>
                <a:lnTo>
                  <a:pt x="4132" y="1726"/>
                </a:lnTo>
                <a:lnTo>
                  <a:pt x="4132" y="1726"/>
                </a:lnTo>
                <a:lnTo>
                  <a:pt x="4132" y="1726"/>
                </a:lnTo>
                <a:lnTo>
                  <a:pt x="4130" y="1726"/>
                </a:lnTo>
                <a:lnTo>
                  <a:pt x="4132" y="1728"/>
                </a:lnTo>
                <a:lnTo>
                  <a:pt x="4132" y="1728"/>
                </a:lnTo>
                <a:lnTo>
                  <a:pt x="4132" y="1726"/>
                </a:lnTo>
                <a:lnTo>
                  <a:pt x="4132" y="1726"/>
                </a:lnTo>
                <a:close/>
                <a:moveTo>
                  <a:pt x="4165" y="1673"/>
                </a:moveTo>
                <a:lnTo>
                  <a:pt x="4165" y="1673"/>
                </a:lnTo>
                <a:lnTo>
                  <a:pt x="4165" y="1675"/>
                </a:lnTo>
                <a:lnTo>
                  <a:pt x="4168" y="1675"/>
                </a:lnTo>
                <a:lnTo>
                  <a:pt x="4168" y="1677"/>
                </a:lnTo>
                <a:lnTo>
                  <a:pt x="4168" y="1677"/>
                </a:lnTo>
                <a:lnTo>
                  <a:pt x="4170" y="1677"/>
                </a:lnTo>
                <a:lnTo>
                  <a:pt x="4170" y="1675"/>
                </a:lnTo>
                <a:lnTo>
                  <a:pt x="4170" y="1675"/>
                </a:lnTo>
                <a:lnTo>
                  <a:pt x="4172" y="1675"/>
                </a:lnTo>
                <a:lnTo>
                  <a:pt x="4172" y="1677"/>
                </a:lnTo>
                <a:lnTo>
                  <a:pt x="4172" y="1677"/>
                </a:lnTo>
                <a:lnTo>
                  <a:pt x="4174" y="1677"/>
                </a:lnTo>
                <a:lnTo>
                  <a:pt x="4174" y="1677"/>
                </a:lnTo>
                <a:lnTo>
                  <a:pt x="4174" y="1675"/>
                </a:lnTo>
                <a:lnTo>
                  <a:pt x="4176" y="1675"/>
                </a:lnTo>
                <a:lnTo>
                  <a:pt x="4176" y="1673"/>
                </a:lnTo>
                <a:lnTo>
                  <a:pt x="4176" y="1671"/>
                </a:lnTo>
                <a:lnTo>
                  <a:pt x="4176" y="1669"/>
                </a:lnTo>
                <a:lnTo>
                  <a:pt x="4174" y="1669"/>
                </a:lnTo>
                <a:lnTo>
                  <a:pt x="4170" y="1667"/>
                </a:lnTo>
                <a:lnTo>
                  <a:pt x="4170" y="1667"/>
                </a:lnTo>
                <a:lnTo>
                  <a:pt x="4168" y="1669"/>
                </a:lnTo>
                <a:lnTo>
                  <a:pt x="4168" y="1671"/>
                </a:lnTo>
                <a:lnTo>
                  <a:pt x="4165" y="1671"/>
                </a:lnTo>
                <a:lnTo>
                  <a:pt x="4168" y="1673"/>
                </a:lnTo>
                <a:lnTo>
                  <a:pt x="4165" y="1673"/>
                </a:lnTo>
                <a:lnTo>
                  <a:pt x="4165" y="1673"/>
                </a:lnTo>
                <a:close/>
                <a:moveTo>
                  <a:pt x="4165" y="1673"/>
                </a:moveTo>
                <a:lnTo>
                  <a:pt x="4165" y="1671"/>
                </a:lnTo>
                <a:lnTo>
                  <a:pt x="4165" y="1671"/>
                </a:lnTo>
                <a:lnTo>
                  <a:pt x="4163" y="1671"/>
                </a:lnTo>
                <a:lnTo>
                  <a:pt x="4163" y="1673"/>
                </a:lnTo>
                <a:lnTo>
                  <a:pt x="4163" y="1673"/>
                </a:lnTo>
                <a:lnTo>
                  <a:pt x="4163" y="1673"/>
                </a:lnTo>
                <a:lnTo>
                  <a:pt x="4165" y="1673"/>
                </a:lnTo>
                <a:close/>
                <a:moveTo>
                  <a:pt x="4176" y="1577"/>
                </a:moveTo>
                <a:lnTo>
                  <a:pt x="4176" y="1577"/>
                </a:lnTo>
                <a:lnTo>
                  <a:pt x="4174" y="1579"/>
                </a:lnTo>
                <a:lnTo>
                  <a:pt x="4176" y="1579"/>
                </a:lnTo>
                <a:lnTo>
                  <a:pt x="4176" y="1579"/>
                </a:lnTo>
                <a:lnTo>
                  <a:pt x="4178" y="1577"/>
                </a:lnTo>
                <a:lnTo>
                  <a:pt x="4178" y="1575"/>
                </a:lnTo>
                <a:lnTo>
                  <a:pt x="4178" y="1575"/>
                </a:lnTo>
                <a:lnTo>
                  <a:pt x="4176" y="1573"/>
                </a:lnTo>
                <a:lnTo>
                  <a:pt x="4176" y="1570"/>
                </a:lnTo>
                <a:lnTo>
                  <a:pt x="4176" y="1570"/>
                </a:lnTo>
                <a:lnTo>
                  <a:pt x="4172" y="1573"/>
                </a:lnTo>
                <a:lnTo>
                  <a:pt x="4172" y="1575"/>
                </a:lnTo>
                <a:lnTo>
                  <a:pt x="4174" y="1575"/>
                </a:lnTo>
                <a:lnTo>
                  <a:pt x="4174" y="1577"/>
                </a:lnTo>
                <a:lnTo>
                  <a:pt x="4176" y="1577"/>
                </a:lnTo>
                <a:lnTo>
                  <a:pt x="4176" y="1577"/>
                </a:lnTo>
                <a:lnTo>
                  <a:pt x="4176" y="1577"/>
                </a:lnTo>
                <a:close/>
                <a:moveTo>
                  <a:pt x="4186" y="1614"/>
                </a:moveTo>
                <a:lnTo>
                  <a:pt x="4186" y="1614"/>
                </a:lnTo>
                <a:lnTo>
                  <a:pt x="4186" y="1619"/>
                </a:lnTo>
                <a:lnTo>
                  <a:pt x="4186" y="1621"/>
                </a:lnTo>
                <a:lnTo>
                  <a:pt x="4186" y="1623"/>
                </a:lnTo>
                <a:lnTo>
                  <a:pt x="4186" y="1627"/>
                </a:lnTo>
                <a:lnTo>
                  <a:pt x="4189" y="1627"/>
                </a:lnTo>
                <a:lnTo>
                  <a:pt x="4189" y="1629"/>
                </a:lnTo>
                <a:lnTo>
                  <a:pt x="4189" y="1629"/>
                </a:lnTo>
                <a:lnTo>
                  <a:pt x="4191" y="1629"/>
                </a:lnTo>
                <a:lnTo>
                  <a:pt x="4191" y="1631"/>
                </a:lnTo>
                <a:lnTo>
                  <a:pt x="4191" y="1631"/>
                </a:lnTo>
                <a:lnTo>
                  <a:pt x="4191" y="1631"/>
                </a:lnTo>
                <a:lnTo>
                  <a:pt x="4189" y="1633"/>
                </a:lnTo>
                <a:lnTo>
                  <a:pt x="4189" y="1633"/>
                </a:lnTo>
                <a:lnTo>
                  <a:pt x="4189" y="1635"/>
                </a:lnTo>
                <a:lnTo>
                  <a:pt x="4189" y="1638"/>
                </a:lnTo>
                <a:lnTo>
                  <a:pt x="4189" y="1638"/>
                </a:lnTo>
                <a:lnTo>
                  <a:pt x="4189" y="1638"/>
                </a:lnTo>
                <a:lnTo>
                  <a:pt x="4191" y="1640"/>
                </a:lnTo>
                <a:lnTo>
                  <a:pt x="4193" y="1640"/>
                </a:lnTo>
                <a:lnTo>
                  <a:pt x="4193" y="1642"/>
                </a:lnTo>
                <a:lnTo>
                  <a:pt x="4191" y="1642"/>
                </a:lnTo>
                <a:lnTo>
                  <a:pt x="4191" y="1642"/>
                </a:lnTo>
                <a:lnTo>
                  <a:pt x="4191" y="1642"/>
                </a:lnTo>
                <a:lnTo>
                  <a:pt x="4191" y="1644"/>
                </a:lnTo>
                <a:lnTo>
                  <a:pt x="4191" y="1644"/>
                </a:lnTo>
                <a:lnTo>
                  <a:pt x="4193" y="1644"/>
                </a:lnTo>
                <a:lnTo>
                  <a:pt x="4197" y="1644"/>
                </a:lnTo>
                <a:lnTo>
                  <a:pt x="4199" y="1646"/>
                </a:lnTo>
                <a:lnTo>
                  <a:pt x="4199" y="1648"/>
                </a:lnTo>
                <a:lnTo>
                  <a:pt x="4201" y="1648"/>
                </a:lnTo>
                <a:lnTo>
                  <a:pt x="4201" y="1650"/>
                </a:lnTo>
                <a:lnTo>
                  <a:pt x="4201" y="1652"/>
                </a:lnTo>
                <a:lnTo>
                  <a:pt x="4201" y="1652"/>
                </a:lnTo>
                <a:lnTo>
                  <a:pt x="4201" y="1654"/>
                </a:lnTo>
                <a:lnTo>
                  <a:pt x="4201" y="1656"/>
                </a:lnTo>
                <a:lnTo>
                  <a:pt x="4201" y="1658"/>
                </a:lnTo>
                <a:lnTo>
                  <a:pt x="4203" y="1658"/>
                </a:lnTo>
                <a:lnTo>
                  <a:pt x="4203" y="1661"/>
                </a:lnTo>
                <a:lnTo>
                  <a:pt x="4203" y="1663"/>
                </a:lnTo>
                <a:lnTo>
                  <a:pt x="4205" y="1669"/>
                </a:lnTo>
                <a:lnTo>
                  <a:pt x="4205" y="1673"/>
                </a:lnTo>
                <a:lnTo>
                  <a:pt x="4205" y="1673"/>
                </a:lnTo>
                <a:lnTo>
                  <a:pt x="4205" y="1673"/>
                </a:lnTo>
                <a:lnTo>
                  <a:pt x="4207" y="1673"/>
                </a:lnTo>
                <a:lnTo>
                  <a:pt x="4207" y="1673"/>
                </a:lnTo>
                <a:lnTo>
                  <a:pt x="4209" y="1673"/>
                </a:lnTo>
                <a:lnTo>
                  <a:pt x="4212" y="1675"/>
                </a:lnTo>
                <a:lnTo>
                  <a:pt x="4212" y="1675"/>
                </a:lnTo>
                <a:lnTo>
                  <a:pt x="4212" y="1673"/>
                </a:lnTo>
                <a:lnTo>
                  <a:pt x="4214" y="1673"/>
                </a:lnTo>
                <a:lnTo>
                  <a:pt x="4214" y="1673"/>
                </a:lnTo>
                <a:lnTo>
                  <a:pt x="4214" y="1673"/>
                </a:lnTo>
                <a:lnTo>
                  <a:pt x="4214" y="1673"/>
                </a:lnTo>
                <a:lnTo>
                  <a:pt x="4214" y="1675"/>
                </a:lnTo>
                <a:lnTo>
                  <a:pt x="4216" y="1675"/>
                </a:lnTo>
                <a:lnTo>
                  <a:pt x="4216" y="1675"/>
                </a:lnTo>
                <a:lnTo>
                  <a:pt x="4220" y="1673"/>
                </a:lnTo>
                <a:lnTo>
                  <a:pt x="4222" y="1673"/>
                </a:lnTo>
                <a:lnTo>
                  <a:pt x="4222" y="1673"/>
                </a:lnTo>
                <a:lnTo>
                  <a:pt x="4224" y="1673"/>
                </a:lnTo>
                <a:lnTo>
                  <a:pt x="4226" y="1673"/>
                </a:lnTo>
                <a:lnTo>
                  <a:pt x="4226" y="1673"/>
                </a:lnTo>
                <a:lnTo>
                  <a:pt x="4226" y="1673"/>
                </a:lnTo>
                <a:lnTo>
                  <a:pt x="4228" y="1675"/>
                </a:lnTo>
                <a:lnTo>
                  <a:pt x="4228" y="1675"/>
                </a:lnTo>
                <a:lnTo>
                  <a:pt x="4228" y="1679"/>
                </a:lnTo>
                <a:lnTo>
                  <a:pt x="4228" y="1679"/>
                </a:lnTo>
                <a:lnTo>
                  <a:pt x="4228" y="1682"/>
                </a:lnTo>
                <a:lnTo>
                  <a:pt x="4228" y="1682"/>
                </a:lnTo>
                <a:lnTo>
                  <a:pt x="4228" y="1682"/>
                </a:lnTo>
                <a:lnTo>
                  <a:pt x="4230" y="1682"/>
                </a:lnTo>
                <a:lnTo>
                  <a:pt x="4233" y="1679"/>
                </a:lnTo>
                <a:lnTo>
                  <a:pt x="4235" y="1679"/>
                </a:lnTo>
                <a:lnTo>
                  <a:pt x="4237" y="1679"/>
                </a:lnTo>
                <a:lnTo>
                  <a:pt x="4239" y="1679"/>
                </a:lnTo>
                <a:lnTo>
                  <a:pt x="4241" y="1679"/>
                </a:lnTo>
                <a:lnTo>
                  <a:pt x="4245" y="1677"/>
                </a:lnTo>
                <a:lnTo>
                  <a:pt x="4245" y="1673"/>
                </a:lnTo>
                <a:lnTo>
                  <a:pt x="4249" y="1677"/>
                </a:lnTo>
                <a:lnTo>
                  <a:pt x="4249" y="1677"/>
                </a:lnTo>
                <a:lnTo>
                  <a:pt x="4251" y="1677"/>
                </a:lnTo>
                <a:lnTo>
                  <a:pt x="4251" y="1677"/>
                </a:lnTo>
                <a:lnTo>
                  <a:pt x="4253" y="1677"/>
                </a:lnTo>
                <a:lnTo>
                  <a:pt x="4253" y="1677"/>
                </a:lnTo>
                <a:lnTo>
                  <a:pt x="4253" y="1677"/>
                </a:lnTo>
                <a:lnTo>
                  <a:pt x="4253" y="1679"/>
                </a:lnTo>
                <a:lnTo>
                  <a:pt x="4253" y="1679"/>
                </a:lnTo>
                <a:lnTo>
                  <a:pt x="4256" y="1682"/>
                </a:lnTo>
                <a:lnTo>
                  <a:pt x="4256" y="1682"/>
                </a:lnTo>
                <a:lnTo>
                  <a:pt x="4258" y="1679"/>
                </a:lnTo>
                <a:lnTo>
                  <a:pt x="4260" y="1677"/>
                </a:lnTo>
                <a:lnTo>
                  <a:pt x="4262" y="1677"/>
                </a:lnTo>
                <a:lnTo>
                  <a:pt x="4262" y="1679"/>
                </a:lnTo>
                <a:lnTo>
                  <a:pt x="4262" y="1679"/>
                </a:lnTo>
                <a:lnTo>
                  <a:pt x="4262" y="1679"/>
                </a:lnTo>
                <a:lnTo>
                  <a:pt x="4264" y="1679"/>
                </a:lnTo>
                <a:lnTo>
                  <a:pt x="4264" y="1677"/>
                </a:lnTo>
                <a:lnTo>
                  <a:pt x="4264" y="1679"/>
                </a:lnTo>
                <a:lnTo>
                  <a:pt x="4264" y="1679"/>
                </a:lnTo>
                <a:lnTo>
                  <a:pt x="4264" y="1682"/>
                </a:lnTo>
                <a:lnTo>
                  <a:pt x="4266" y="1682"/>
                </a:lnTo>
                <a:lnTo>
                  <a:pt x="4266" y="1682"/>
                </a:lnTo>
                <a:lnTo>
                  <a:pt x="4266" y="1679"/>
                </a:lnTo>
                <a:lnTo>
                  <a:pt x="4266" y="1682"/>
                </a:lnTo>
                <a:lnTo>
                  <a:pt x="4268" y="1684"/>
                </a:lnTo>
                <a:lnTo>
                  <a:pt x="4268" y="1690"/>
                </a:lnTo>
                <a:lnTo>
                  <a:pt x="4268" y="1690"/>
                </a:lnTo>
                <a:lnTo>
                  <a:pt x="4270" y="1692"/>
                </a:lnTo>
                <a:lnTo>
                  <a:pt x="4277" y="1688"/>
                </a:lnTo>
                <a:lnTo>
                  <a:pt x="4287" y="1684"/>
                </a:lnTo>
                <a:lnTo>
                  <a:pt x="4289" y="1682"/>
                </a:lnTo>
                <a:lnTo>
                  <a:pt x="4289" y="1679"/>
                </a:lnTo>
                <a:lnTo>
                  <a:pt x="4289" y="1679"/>
                </a:lnTo>
                <a:lnTo>
                  <a:pt x="4291" y="1677"/>
                </a:lnTo>
                <a:lnTo>
                  <a:pt x="4291" y="1677"/>
                </a:lnTo>
                <a:lnTo>
                  <a:pt x="4291" y="1677"/>
                </a:lnTo>
                <a:lnTo>
                  <a:pt x="4291" y="1675"/>
                </a:lnTo>
                <a:lnTo>
                  <a:pt x="4291" y="1675"/>
                </a:lnTo>
                <a:lnTo>
                  <a:pt x="4291" y="1673"/>
                </a:lnTo>
                <a:lnTo>
                  <a:pt x="4291" y="1673"/>
                </a:lnTo>
                <a:lnTo>
                  <a:pt x="4291" y="1673"/>
                </a:lnTo>
                <a:lnTo>
                  <a:pt x="4293" y="1673"/>
                </a:lnTo>
                <a:lnTo>
                  <a:pt x="4293" y="1673"/>
                </a:lnTo>
                <a:lnTo>
                  <a:pt x="4293" y="1671"/>
                </a:lnTo>
                <a:lnTo>
                  <a:pt x="4293" y="1669"/>
                </a:lnTo>
                <a:lnTo>
                  <a:pt x="4293" y="1669"/>
                </a:lnTo>
                <a:lnTo>
                  <a:pt x="4293" y="1669"/>
                </a:lnTo>
                <a:lnTo>
                  <a:pt x="4293" y="1667"/>
                </a:lnTo>
                <a:lnTo>
                  <a:pt x="4293" y="1667"/>
                </a:lnTo>
                <a:lnTo>
                  <a:pt x="4293" y="1667"/>
                </a:lnTo>
                <a:lnTo>
                  <a:pt x="4295" y="1667"/>
                </a:lnTo>
                <a:lnTo>
                  <a:pt x="4295" y="1667"/>
                </a:lnTo>
                <a:lnTo>
                  <a:pt x="4295" y="1665"/>
                </a:lnTo>
                <a:lnTo>
                  <a:pt x="4295" y="1665"/>
                </a:lnTo>
                <a:lnTo>
                  <a:pt x="4295" y="1663"/>
                </a:lnTo>
                <a:lnTo>
                  <a:pt x="4293" y="1663"/>
                </a:lnTo>
                <a:lnTo>
                  <a:pt x="4293" y="1663"/>
                </a:lnTo>
                <a:lnTo>
                  <a:pt x="4293" y="1663"/>
                </a:lnTo>
                <a:lnTo>
                  <a:pt x="4295" y="1661"/>
                </a:lnTo>
                <a:lnTo>
                  <a:pt x="4295" y="1658"/>
                </a:lnTo>
                <a:lnTo>
                  <a:pt x="4295" y="1658"/>
                </a:lnTo>
                <a:lnTo>
                  <a:pt x="4295" y="1656"/>
                </a:lnTo>
                <a:lnTo>
                  <a:pt x="4293" y="1656"/>
                </a:lnTo>
                <a:lnTo>
                  <a:pt x="4291" y="1656"/>
                </a:lnTo>
                <a:lnTo>
                  <a:pt x="4293" y="1656"/>
                </a:lnTo>
                <a:lnTo>
                  <a:pt x="4293" y="1656"/>
                </a:lnTo>
                <a:lnTo>
                  <a:pt x="4295" y="1654"/>
                </a:lnTo>
                <a:lnTo>
                  <a:pt x="4295" y="1654"/>
                </a:lnTo>
                <a:lnTo>
                  <a:pt x="4295" y="1654"/>
                </a:lnTo>
                <a:lnTo>
                  <a:pt x="4295" y="1652"/>
                </a:lnTo>
                <a:lnTo>
                  <a:pt x="4297" y="1652"/>
                </a:lnTo>
                <a:lnTo>
                  <a:pt x="4300" y="1650"/>
                </a:lnTo>
                <a:lnTo>
                  <a:pt x="4300" y="1650"/>
                </a:lnTo>
                <a:lnTo>
                  <a:pt x="4300" y="1650"/>
                </a:lnTo>
                <a:lnTo>
                  <a:pt x="4300" y="1648"/>
                </a:lnTo>
                <a:lnTo>
                  <a:pt x="4300" y="1648"/>
                </a:lnTo>
                <a:lnTo>
                  <a:pt x="4300" y="1646"/>
                </a:lnTo>
                <a:lnTo>
                  <a:pt x="4300" y="1646"/>
                </a:lnTo>
                <a:lnTo>
                  <a:pt x="4300" y="1648"/>
                </a:lnTo>
                <a:lnTo>
                  <a:pt x="4300" y="1648"/>
                </a:lnTo>
                <a:lnTo>
                  <a:pt x="4300" y="1648"/>
                </a:lnTo>
                <a:lnTo>
                  <a:pt x="4302" y="1648"/>
                </a:lnTo>
                <a:lnTo>
                  <a:pt x="4304" y="1648"/>
                </a:lnTo>
                <a:lnTo>
                  <a:pt x="4304" y="1648"/>
                </a:lnTo>
                <a:lnTo>
                  <a:pt x="4306" y="1646"/>
                </a:lnTo>
                <a:lnTo>
                  <a:pt x="4306" y="1644"/>
                </a:lnTo>
                <a:lnTo>
                  <a:pt x="4308" y="1644"/>
                </a:lnTo>
                <a:lnTo>
                  <a:pt x="4310" y="1642"/>
                </a:lnTo>
                <a:lnTo>
                  <a:pt x="4310" y="1642"/>
                </a:lnTo>
                <a:lnTo>
                  <a:pt x="4310" y="1642"/>
                </a:lnTo>
                <a:lnTo>
                  <a:pt x="4310" y="1642"/>
                </a:lnTo>
                <a:lnTo>
                  <a:pt x="4310" y="1640"/>
                </a:lnTo>
                <a:lnTo>
                  <a:pt x="4310" y="1635"/>
                </a:lnTo>
                <a:lnTo>
                  <a:pt x="4310" y="1633"/>
                </a:lnTo>
                <a:lnTo>
                  <a:pt x="4310" y="1627"/>
                </a:lnTo>
                <a:lnTo>
                  <a:pt x="4310" y="1627"/>
                </a:lnTo>
                <a:lnTo>
                  <a:pt x="4314" y="1621"/>
                </a:lnTo>
                <a:lnTo>
                  <a:pt x="4314" y="1621"/>
                </a:lnTo>
                <a:lnTo>
                  <a:pt x="4314" y="1621"/>
                </a:lnTo>
                <a:lnTo>
                  <a:pt x="4316" y="1619"/>
                </a:lnTo>
                <a:lnTo>
                  <a:pt x="4316" y="1619"/>
                </a:lnTo>
                <a:lnTo>
                  <a:pt x="4316" y="1617"/>
                </a:lnTo>
                <a:lnTo>
                  <a:pt x="4316" y="1617"/>
                </a:lnTo>
                <a:lnTo>
                  <a:pt x="4316" y="1614"/>
                </a:lnTo>
                <a:lnTo>
                  <a:pt x="4318" y="1617"/>
                </a:lnTo>
                <a:lnTo>
                  <a:pt x="4318" y="1619"/>
                </a:lnTo>
                <a:lnTo>
                  <a:pt x="4321" y="1619"/>
                </a:lnTo>
                <a:lnTo>
                  <a:pt x="4323" y="1619"/>
                </a:lnTo>
                <a:lnTo>
                  <a:pt x="4325" y="1619"/>
                </a:lnTo>
                <a:lnTo>
                  <a:pt x="4329" y="1619"/>
                </a:lnTo>
                <a:lnTo>
                  <a:pt x="4331" y="1619"/>
                </a:lnTo>
                <a:lnTo>
                  <a:pt x="4331" y="1617"/>
                </a:lnTo>
                <a:lnTo>
                  <a:pt x="4331" y="1617"/>
                </a:lnTo>
                <a:lnTo>
                  <a:pt x="4329" y="1614"/>
                </a:lnTo>
                <a:lnTo>
                  <a:pt x="4327" y="1612"/>
                </a:lnTo>
                <a:lnTo>
                  <a:pt x="4325" y="1610"/>
                </a:lnTo>
                <a:lnTo>
                  <a:pt x="4318" y="1608"/>
                </a:lnTo>
                <a:lnTo>
                  <a:pt x="4318" y="1606"/>
                </a:lnTo>
                <a:lnTo>
                  <a:pt x="4316" y="1604"/>
                </a:lnTo>
                <a:lnTo>
                  <a:pt x="4314" y="1602"/>
                </a:lnTo>
                <a:lnTo>
                  <a:pt x="4314" y="1602"/>
                </a:lnTo>
                <a:lnTo>
                  <a:pt x="4314" y="1602"/>
                </a:lnTo>
                <a:lnTo>
                  <a:pt x="4316" y="1602"/>
                </a:lnTo>
                <a:lnTo>
                  <a:pt x="4316" y="1602"/>
                </a:lnTo>
                <a:lnTo>
                  <a:pt x="4316" y="1600"/>
                </a:lnTo>
                <a:lnTo>
                  <a:pt x="4318" y="1600"/>
                </a:lnTo>
                <a:lnTo>
                  <a:pt x="4318" y="1598"/>
                </a:lnTo>
                <a:lnTo>
                  <a:pt x="4318" y="1598"/>
                </a:lnTo>
                <a:lnTo>
                  <a:pt x="4318" y="1598"/>
                </a:lnTo>
                <a:lnTo>
                  <a:pt x="4316" y="1596"/>
                </a:lnTo>
                <a:lnTo>
                  <a:pt x="4314" y="1593"/>
                </a:lnTo>
                <a:lnTo>
                  <a:pt x="4314" y="1591"/>
                </a:lnTo>
                <a:lnTo>
                  <a:pt x="4314" y="1591"/>
                </a:lnTo>
                <a:lnTo>
                  <a:pt x="4312" y="1591"/>
                </a:lnTo>
                <a:lnTo>
                  <a:pt x="4312" y="1591"/>
                </a:lnTo>
                <a:lnTo>
                  <a:pt x="4312" y="1589"/>
                </a:lnTo>
                <a:lnTo>
                  <a:pt x="4312" y="1589"/>
                </a:lnTo>
                <a:lnTo>
                  <a:pt x="4312" y="1589"/>
                </a:lnTo>
                <a:lnTo>
                  <a:pt x="4310" y="1589"/>
                </a:lnTo>
                <a:lnTo>
                  <a:pt x="4312" y="1589"/>
                </a:lnTo>
                <a:lnTo>
                  <a:pt x="4312" y="1587"/>
                </a:lnTo>
                <a:lnTo>
                  <a:pt x="4312" y="1587"/>
                </a:lnTo>
                <a:lnTo>
                  <a:pt x="4310" y="1587"/>
                </a:lnTo>
                <a:lnTo>
                  <a:pt x="4310" y="1587"/>
                </a:lnTo>
                <a:lnTo>
                  <a:pt x="4308" y="1585"/>
                </a:lnTo>
                <a:lnTo>
                  <a:pt x="4308" y="1585"/>
                </a:lnTo>
                <a:lnTo>
                  <a:pt x="4308" y="1585"/>
                </a:lnTo>
                <a:lnTo>
                  <a:pt x="4308" y="1583"/>
                </a:lnTo>
                <a:lnTo>
                  <a:pt x="4308" y="1581"/>
                </a:lnTo>
                <a:lnTo>
                  <a:pt x="4306" y="1579"/>
                </a:lnTo>
                <a:lnTo>
                  <a:pt x="4304" y="1579"/>
                </a:lnTo>
                <a:lnTo>
                  <a:pt x="4304" y="1579"/>
                </a:lnTo>
                <a:lnTo>
                  <a:pt x="4306" y="1579"/>
                </a:lnTo>
                <a:lnTo>
                  <a:pt x="4306" y="1579"/>
                </a:lnTo>
                <a:lnTo>
                  <a:pt x="4310" y="1579"/>
                </a:lnTo>
                <a:lnTo>
                  <a:pt x="4310" y="1579"/>
                </a:lnTo>
                <a:lnTo>
                  <a:pt x="4310" y="1577"/>
                </a:lnTo>
                <a:lnTo>
                  <a:pt x="4310" y="1579"/>
                </a:lnTo>
                <a:lnTo>
                  <a:pt x="4312" y="1579"/>
                </a:lnTo>
                <a:lnTo>
                  <a:pt x="4312" y="1579"/>
                </a:lnTo>
                <a:lnTo>
                  <a:pt x="4314" y="1579"/>
                </a:lnTo>
                <a:lnTo>
                  <a:pt x="4314" y="1577"/>
                </a:lnTo>
                <a:lnTo>
                  <a:pt x="4314" y="1577"/>
                </a:lnTo>
                <a:lnTo>
                  <a:pt x="4314" y="1577"/>
                </a:lnTo>
                <a:lnTo>
                  <a:pt x="4312" y="1575"/>
                </a:lnTo>
                <a:lnTo>
                  <a:pt x="4310" y="1575"/>
                </a:lnTo>
                <a:lnTo>
                  <a:pt x="4310" y="1575"/>
                </a:lnTo>
                <a:lnTo>
                  <a:pt x="4310" y="1573"/>
                </a:lnTo>
                <a:lnTo>
                  <a:pt x="4310" y="1573"/>
                </a:lnTo>
                <a:lnTo>
                  <a:pt x="4310" y="1570"/>
                </a:lnTo>
                <a:lnTo>
                  <a:pt x="4312" y="1570"/>
                </a:lnTo>
                <a:lnTo>
                  <a:pt x="4312" y="1568"/>
                </a:lnTo>
                <a:lnTo>
                  <a:pt x="4312" y="1568"/>
                </a:lnTo>
                <a:lnTo>
                  <a:pt x="4314" y="1568"/>
                </a:lnTo>
                <a:lnTo>
                  <a:pt x="4316" y="1570"/>
                </a:lnTo>
                <a:lnTo>
                  <a:pt x="4316" y="1570"/>
                </a:lnTo>
                <a:lnTo>
                  <a:pt x="4318" y="1570"/>
                </a:lnTo>
                <a:lnTo>
                  <a:pt x="4321" y="1568"/>
                </a:lnTo>
                <a:lnTo>
                  <a:pt x="4323" y="1568"/>
                </a:lnTo>
                <a:lnTo>
                  <a:pt x="4325" y="1568"/>
                </a:lnTo>
                <a:lnTo>
                  <a:pt x="4325" y="1568"/>
                </a:lnTo>
                <a:lnTo>
                  <a:pt x="4325" y="1568"/>
                </a:lnTo>
                <a:lnTo>
                  <a:pt x="4327" y="1566"/>
                </a:lnTo>
                <a:lnTo>
                  <a:pt x="4325" y="1566"/>
                </a:lnTo>
                <a:lnTo>
                  <a:pt x="4323" y="1564"/>
                </a:lnTo>
                <a:lnTo>
                  <a:pt x="4321" y="1562"/>
                </a:lnTo>
                <a:lnTo>
                  <a:pt x="4321" y="1560"/>
                </a:lnTo>
                <a:lnTo>
                  <a:pt x="4323" y="1560"/>
                </a:lnTo>
                <a:lnTo>
                  <a:pt x="4323" y="1560"/>
                </a:lnTo>
                <a:lnTo>
                  <a:pt x="4325" y="1560"/>
                </a:lnTo>
                <a:lnTo>
                  <a:pt x="4327" y="1560"/>
                </a:lnTo>
                <a:lnTo>
                  <a:pt x="4331" y="1560"/>
                </a:lnTo>
                <a:lnTo>
                  <a:pt x="4333" y="1558"/>
                </a:lnTo>
                <a:lnTo>
                  <a:pt x="4335" y="1558"/>
                </a:lnTo>
                <a:lnTo>
                  <a:pt x="4335" y="1556"/>
                </a:lnTo>
                <a:lnTo>
                  <a:pt x="4335" y="1556"/>
                </a:lnTo>
                <a:lnTo>
                  <a:pt x="4335" y="1556"/>
                </a:lnTo>
                <a:lnTo>
                  <a:pt x="4335" y="1554"/>
                </a:lnTo>
                <a:lnTo>
                  <a:pt x="4335" y="1554"/>
                </a:lnTo>
                <a:lnTo>
                  <a:pt x="4335" y="1554"/>
                </a:lnTo>
                <a:lnTo>
                  <a:pt x="4333" y="1554"/>
                </a:lnTo>
                <a:lnTo>
                  <a:pt x="4331" y="1554"/>
                </a:lnTo>
                <a:lnTo>
                  <a:pt x="4331" y="1554"/>
                </a:lnTo>
                <a:lnTo>
                  <a:pt x="4327" y="1552"/>
                </a:lnTo>
                <a:lnTo>
                  <a:pt x="4327" y="1552"/>
                </a:lnTo>
                <a:lnTo>
                  <a:pt x="4325" y="1549"/>
                </a:lnTo>
                <a:lnTo>
                  <a:pt x="4325" y="1549"/>
                </a:lnTo>
                <a:lnTo>
                  <a:pt x="4325" y="1547"/>
                </a:lnTo>
                <a:lnTo>
                  <a:pt x="4323" y="1547"/>
                </a:lnTo>
                <a:lnTo>
                  <a:pt x="4321" y="1547"/>
                </a:lnTo>
                <a:lnTo>
                  <a:pt x="4321" y="1547"/>
                </a:lnTo>
                <a:lnTo>
                  <a:pt x="4318" y="1549"/>
                </a:lnTo>
                <a:lnTo>
                  <a:pt x="4318" y="1549"/>
                </a:lnTo>
                <a:lnTo>
                  <a:pt x="4316" y="1549"/>
                </a:lnTo>
                <a:lnTo>
                  <a:pt x="4316" y="1547"/>
                </a:lnTo>
                <a:lnTo>
                  <a:pt x="4316" y="1547"/>
                </a:lnTo>
                <a:lnTo>
                  <a:pt x="4318" y="1547"/>
                </a:lnTo>
                <a:lnTo>
                  <a:pt x="4318" y="1547"/>
                </a:lnTo>
                <a:lnTo>
                  <a:pt x="4318" y="1545"/>
                </a:lnTo>
                <a:lnTo>
                  <a:pt x="4316" y="1543"/>
                </a:lnTo>
                <a:lnTo>
                  <a:pt x="4316" y="1545"/>
                </a:lnTo>
                <a:lnTo>
                  <a:pt x="4314" y="1545"/>
                </a:lnTo>
                <a:lnTo>
                  <a:pt x="4310" y="1547"/>
                </a:lnTo>
                <a:lnTo>
                  <a:pt x="4312" y="1545"/>
                </a:lnTo>
                <a:lnTo>
                  <a:pt x="4312" y="1545"/>
                </a:lnTo>
                <a:lnTo>
                  <a:pt x="4312" y="1543"/>
                </a:lnTo>
                <a:lnTo>
                  <a:pt x="4312" y="1541"/>
                </a:lnTo>
                <a:lnTo>
                  <a:pt x="4312" y="1541"/>
                </a:lnTo>
                <a:lnTo>
                  <a:pt x="4312" y="1539"/>
                </a:lnTo>
                <a:lnTo>
                  <a:pt x="4312" y="1539"/>
                </a:lnTo>
                <a:lnTo>
                  <a:pt x="4312" y="1539"/>
                </a:lnTo>
                <a:lnTo>
                  <a:pt x="4312" y="1537"/>
                </a:lnTo>
                <a:lnTo>
                  <a:pt x="4310" y="1537"/>
                </a:lnTo>
                <a:lnTo>
                  <a:pt x="4308" y="1537"/>
                </a:lnTo>
                <a:lnTo>
                  <a:pt x="4308" y="1535"/>
                </a:lnTo>
                <a:lnTo>
                  <a:pt x="4306" y="1533"/>
                </a:lnTo>
                <a:lnTo>
                  <a:pt x="4306" y="1533"/>
                </a:lnTo>
                <a:lnTo>
                  <a:pt x="4306" y="1533"/>
                </a:lnTo>
                <a:lnTo>
                  <a:pt x="4306" y="1531"/>
                </a:lnTo>
                <a:lnTo>
                  <a:pt x="4304" y="1531"/>
                </a:lnTo>
                <a:lnTo>
                  <a:pt x="4304" y="1533"/>
                </a:lnTo>
                <a:lnTo>
                  <a:pt x="4304" y="1533"/>
                </a:lnTo>
                <a:lnTo>
                  <a:pt x="4302" y="1535"/>
                </a:lnTo>
                <a:lnTo>
                  <a:pt x="4300" y="1537"/>
                </a:lnTo>
                <a:lnTo>
                  <a:pt x="4300" y="1537"/>
                </a:lnTo>
                <a:lnTo>
                  <a:pt x="4300" y="1535"/>
                </a:lnTo>
                <a:lnTo>
                  <a:pt x="4300" y="1535"/>
                </a:lnTo>
                <a:lnTo>
                  <a:pt x="4300" y="1533"/>
                </a:lnTo>
                <a:lnTo>
                  <a:pt x="4300" y="1531"/>
                </a:lnTo>
                <a:lnTo>
                  <a:pt x="4300" y="1531"/>
                </a:lnTo>
                <a:lnTo>
                  <a:pt x="4300" y="1531"/>
                </a:lnTo>
                <a:lnTo>
                  <a:pt x="4295" y="1537"/>
                </a:lnTo>
                <a:lnTo>
                  <a:pt x="4295" y="1537"/>
                </a:lnTo>
                <a:lnTo>
                  <a:pt x="4291" y="1543"/>
                </a:lnTo>
                <a:lnTo>
                  <a:pt x="4289" y="1545"/>
                </a:lnTo>
                <a:lnTo>
                  <a:pt x="4289" y="1547"/>
                </a:lnTo>
                <a:lnTo>
                  <a:pt x="4287" y="1549"/>
                </a:lnTo>
                <a:lnTo>
                  <a:pt x="4287" y="1549"/>
                </a:lnTo>
                <a:lnTo>
                  <a:pt x="4285" y="1552"/>
                </a:lnTo>
                <a:lnTo>
                  <a:pt x="4285" y="1552"/>
                </a:lnTo>
                <a:lnTo>
                  <a:pt x="4283" y="1552"/>
                </a:lnTo>
                <a:lnTo>
                  <a:pt x="4283" y="1552"/>
                </a:lnTo>
                <a:lnTo>
                  <a:pt x="4283" y="1552"/>
                </a:lnTo>
                <a:lnTo>
                  <a:pt x="4283" y="1552"/>
                </a:lnTo>
                <a:lnTo>
                  <a:pt x="4281" y="1554"/>
                </a:lnTo>
                <a:lnTo>
                  <a:pt x="4281" y="1554"/>
                </a:lnTo>
                <a:lnTo>
                  <a:pt x="4281" y="1556"/>
                </a:lnTo>
                <a:lnTo>
                  <a:pt x="4283" y="1556"/>
                </a:lnTo>
                <a:lnTo>
                  <a:pt x="4283" y="1558"/>
                </a:lnTo>
                <a:lnTo>
                  <a:pt x="4281" y="1558"/>
                </a:lnTo>
                <a:lnTo>
                  <a:pt x="4281" y="1560"/>
                </a:lnTo>
                <a:lnTo>
                  <a:pt x="4279" y="1560"/>
                </a:lnTo>
                <a:lnTo>
                  <a:pt x="4277" y="1560"/>
                </a:lnTo>
                <a:lnTo>
                  <a:pt x="4274" y="1560"/>
                </a:lnTo>
                <a:lnTo>
                  <a:pt x="4274" y="1560"/>
                </a:lnTo>
                <a:lnTo>
                  <a:pt x="4274" y="1560"/>
                </a:lnTo>
                <a:lnTo>
                  <a:pt x="4274" y="1560"/>
                </a:lnTo>
                <a:lnTo>
                  <a:pt x="4272" y="1560"/>
                </a:lnTo>
                <a:lnTo>
                  <a:pt x="4270" y="1562"/>
                </a:lnTo>
                <a:lnTo>
                  <a:pt x="4268" y="1562"/>
                </a:lnTo>
                <a:lnTo>
                  <a:pt x="4268" y="1564"/>
                </a:lnTo>
                <a:lnTo>
                  <a:pt x="4266" y="1564"/>
                </a:lnTo>
                <a:lnTo>
                  <a:pt x="4264" y="1564"/>
                </a:lnTo>
                <a:lnTo>
                  <a:pt x="4262" y="1566"/>
                </a:lnTo>
                <a:lnTo>
                  <a:pt x="4260" y="1564"/>
                </a:lnTo>
                <a:lnTo>
                  <a:pt x="4260" y="1566"/>
                </a:lnTo>
                <a:lnTo>
                  <a:pt x="4260" y="1566"/>
                </a:lnTo>
                <a:lnTo>
                  <a:pt x="4260" y="1566"/>
                </a:lnTo>
                <a:lnTo>
                  <a:pt x="4260" y="1568"/>
                </a:lnTo>
                <a:lnTo>
                  <a:pt x="4258" y="1570"/>
                </a:lnTo>
                <a:lnTo>
                  <a:pt x="4258" y="1570"/>
                </a:lnTo>
                <a:lnTo>
                  <a:pt x="4256" y="1575"/>
                </a:lnTo>
                <a:lnTo>
                  <a:pt x="4251" y="1577"/>
                </a:lnTo>
                <a:lnTo>
                  <a:pt x="4249" y="1581"/>
                </a:lnTo>
                <a:lnTo>
                  <a:pt x="4247" y="1583"/>
                </a:lnTo>
                <a:lnTo>
                  <a:pt x="4245" y="1585"/>
                </a:lnTo>
                <a:lnTo>
                  <a:pt x="4245" y="1585"/>
                </a:lnTo>
                <a:lnTo>
                  <a:pt x="4243" y="1587"/>
                </a:lnTo>
                <a:lnTo>
                  <a:pt x="4241" y="1587"/>
                </a:lnTo>
                <a:lnTo>
                  <a:pt x="4233" y="1589"/>
                </a:lnTo>
                <a:lnTo>
                  <a:pt x="4226" y="1589"/>
                </a:lnTo>
                <a:lnTo>
                  <a:pt x="4224" y="1591"/>
                </a:lnTo>
                <a:lnTo>
                  <a:pt x="4224" y="1591"/>
                </a:lnTo>
                <a:lnTo>
                  <a:pt x="4222" y="1593"/>
                </a:lnTo>
                <a:lnTo>
                  <a:pt x="4222" y="1596"/>
                </a:lnTo>
                <a:lnTo>
                  <a:pt x="4222" y="1596"/>
                </a:lnTo>
                <a:lnTo>
                  <a:pt x="4222" y="1598"/>
                </a:lnTo>
                <a:lnTo>
                  <a:pt x="4222" y="1598"/>
                </a:lnTo>
                <a:lnTo>
                  <a:pt x="4220" y="1598"/>
                </a:lnTo>
                <a:lnTo>
                  <a:pt x="4220" y="1598"/>
                </a:lnTo>
                <a:lnTo>
                  <a:pt x="4220" y="1596"/>
                </a:lnTo>
                <a:lnTo>
                  <a:pt x="4218" y="1598"/>
                </a:lnTo>
                <a:lnTo>
                  <a:pt x="4218" y="1598"/>
                </a:lnTo>
                <a:lnTo>
                  <a:pt x="4218" y="1600"/>
                </a:lnTo>
                <a:lnTo>
                  <a:pt x="4220" y="1600"/>
                </a:lnTo>
                <a:lnTo>
                  <a:pt x="4220" y="1602"/>
                </a:lnTo>
                <a:lnTo>
                  <a:pt x="4218" y="1602"/>
                </a:lnTo>
                <a:lnTo>
                  <a:pt x="4218" y="1604"/>
                </a:lnTo>
                <a:lnTo>
                  <a:pt x="4218" y="1606"/>
                </a:lnTo>
                <a:lnTo>
                  <a:pt x="4218" y="1606"/>
                </a:lnTo>
                <a:lnTo>
                  <a:pt x="4216" y="1608"/>
                </a:lnTo>
                <a:lnTo>
                  <a:pt x="4216" y="1608"/>
                </a:lnTo>
                <a:lnTo>
                  <a:pt x="4216" y="1610"/>
                </a:lnTo>
                <a:lnTo>
                  <a:pt x="4218" y="1610"/>
                </a:lnTo>
                <a:lnTo>
                  <a:pt x="4220" y="1610"/>
                </a:lnTo>
                <a:lnTo>
                  <a:pt x="4218" y="1610"/>
                </a:lnTo>
                <a:lnTo>
                  <a:pt x="4218" y="1610"/>
                </a:lnTo>
                <a:lnTo>
                  <a:pt x="4216" y="1610"/>
                </a:lnTo>
                <a:lnTo>
                  <a:pt x="4214" y="1608"/>
                </a:lnTo>
                <a:lnTo>
                  <a:pt x="4214" y="1610"/>
                </a:lnTo>
                <a:lnTo>
                  <a:pt x="4212" y="1608"/>
                </a:lnTo>
                <a:lnTo>
                  <a:pt x="4207" y="1606"/>
                </a:lnTo>
                <a:lnTo>
                  <a:pt x="4207" y="1606"/>
                </a:lnTo>
                <a:lnTo>
                  <a:pt x="4205" y="1606"/>
                </a:lnTo>
                <a:lnTo>
                  <a:pt x="4205" y="1606"/>
                </a:lnTo>
                <a:lnTo>
                  <a:pt x="4203" y="1606"/>
                </a:lnTo>
                <a:lnTo>
                  <a:pt x="4201" y="1606"/>
                </a:lnTo>
                <a:lnTo>
                  <a:pt x="4199" y="1606"/>
                </a:lnTo>
                <a:lnTo>
                  <a:pt x="4197" y="1604"/>
                </a:lnTo>
                <a:lnTo>
                  <a:pt x="4197" y="1604"/>
                </a:lnTo>
                <a:lnTo>
                  <a:pt x="4197" y="1602"/>
                </a:lnTo>
                <a:lnTo>
                  <a:pt x="4193" y="1604"/>
                </a:lnTo>
                <a:lnTo>
                  <a:pt x="4191" y="1604"/>
                </a:lnTo>
                <a:lnTo>
                  <a:pt x="4191" y="1606"/>
                </a:lnTo>
                <a:lnTo>
                  <a:pt x="4189" y="1608"/>
                </a:lnTo>
                <a:lnTo>
                  <a:pt x="4189" y="1610"/>
                </a:lnTo>
                <a:lnTo>
                  <a:pt x="4189" y="1610"/>
                </a:lnTo>
                <a:lnTo>
                  <a:pt x="4186" y="1612"/>
                </a:lnTo>
                <a:lnTo>
                  <a:pt x="4189" y="1612"/>
                </a:lnTo>
                <a:lnTo>
                  <a:pt x="4189" y="1612"/>
                </a:lnTo>
                <a:lnTo>
                  <a:pt x="4189" y="1612"/>
                </a:lnTo>
                <a:lnTo>
                  <a:pt x="4189" y="1614"/>
                </a:lnTo>
                <a:lnTo>
                  <a:pt x="4186" y="1614"/>
                </a:lnTo>
                <a:close/>
                <a:moveTo>
                  <a:pt x="4113" y="1610"/>
                </a:moveTo>
                <a:lnTo>
                  <a:pt x="4111" y="1610"/>
                </a:lnTo>
                <a:lnTo>
                  <a:pt x="4111" y="1610"/>
                </a:lnTo>
                <a:lnTo>
                  <a:pt x="4109" y="1612"/>
                </a:lnTo>
                <a:lnTo>
                  <a:pt x="4111" y="1612"/>
                </a:lnTo>
                <a:lnTo>
                  <a:pt x="4113" y="1612"/>
                </a:lnTo>
                <a:lnTo>
                  <a:pt x="4115" y="1612"/>
                </a:lnTo>
                <a:lnTo>
                  <a:pt x="4113" y="1610"/>
                </a:lnTo>
                <a:lnTo>
                  <a:pt x="4113" y="1610"/>
                </a:lnTo>
                <a:close/>
                <a:moveTo>
                  <a:pt x="4161" y="1480"/>
                </a:moveTo>
                <a:lnTo>
                  <a:pt x="4161" y="1480"/>
                </a:lnTo>
                <a:lnTo>
                  <a:pt x="4159" y="1480"/>
                </a:lnTo>
                <a:lnTo>
                  <a:pt x="4159" y="1482"/>
                </a:lnTo>
                <a:lnTo>
                  <a:pt x="4159" y="1482"/>
                </a:lnTo>
                <a:lnTo>
                  <a:pt x="4161" y="1482"/>
                </a:lnTo>
                <a:lnTo>
                  <a:pt x="4161" y="1480"/>
                </a:lnTo>
                <a:close/>
                <a:moveTo>
                  <a:pt x="4138" y="1782"/>
                </a:moveTo>
                <a:lnTo>
                  <a:pt x="4138" y="1782"/>
                </a:lnTo>
                <a:lnTo>
                  <a:pt x="4138" y="1782"/>
                </a:lnTo>
                <a:lnTo>
                  <a:pt x="4138" y="1782"/>
                </a:lnTo>
                <a:lnTo>
                  <a:pt x="4138" y="1782"/>
                </a:lnTo>
                <a:lnTo>
                  <a:pt x="4138" y="1784"/>
                </a:lnTo>
                <a:lnTo>
                  <a:pt x="4140" y="1782"/>
                </a:lnTo>
                <a:lnTo>
                  <a:pt x="4138" y="1782"/>
                </a:lnTo>
                <a:lnTo>
                  <a:pt x="4138" y="1782"/>
                </a:lnTo>
                <a:close/>
                <a:moveTo>
                  <a:pt x="4155" y="1673"/>
                </a:moveTo>
                <a:lnTo>
                  <a:pt x="4155" y="1673"/>
                </a:lnTo>
                <a:lnTo>
                  <a:pt x="4155" y="1675"/>
                </a:lnTo>
                <a:lnTo>
                  <a:pt x="4155" y="1675"/>
                </a:lnTo>
                <a:lnTo>
                  <a:pt x="4157" y="1675"/>
                </a:lnTo>
                <a:lnTo>
                  <a:pt x="4157" y="1673"/>
                </a:lnTo>
                <a:lnTo>
                  <a:pt x="4155" y="1673"/>
                </a:lnTo>
                <a:lnTo>
                  <a:pt x="4155" y="1673"/>
                </a:lnTo>
                <a:lnTo>
                  <a:pt x="4155" y="1673"/>
                </a:lnTo>
                <a:close/>
                <a:moveTo>
                  <a:pt x="4247" y="1751"/>
                </a:moveTo>
                <a:lnTo>
                  <a:pt x="4249" y="1751"/>
                </a:lnTo>
                <a:lnTo>
                  <a:pt x="4256" y="1753"/>
                </a:lnTo>
                <a:lnTo>
                  <a:pt x="4258" y="1755"/>
                </a:lnTo>
                <a:lnTo>
                  <a:pt x="4262" y="1755"/>
                </a:lnTo>
                <a:lnTo>
                  <a:pt x="4264" y="1755"/>
                </a:lnTo>
                <a:lnTo>
                  <a:pt x="4264" y="1755"/>
                </a:lnTo>
                <a:lnTo>
                  <a:pt x="4264" y="1757"/>
                </a:lnTo>
                <a:lnTo>
                  <a:pt x="4266" y="1757"/>
                </a:lnTo>
                <a:lnTo>
                  <a:pt x="4268" y="1757"/>
                </a:lnTo>
                <a:lnTo>
                  <a:pt x="4268" y="1757"/>
                </a:lnTo>
                <a:lnTo>
                  <a:pt x="4268" y="1757"/>
                </a:lnTo>
                <a:lnTo>
                  <a:pt x="4266" y="1755"/>
                </a:lnTo>
                <a:lnTo>
                  <a:pt x="4266" y="1755"/>
                </a:lnTo>
                <a:lnTo>
                  <a:pt x="4264" y="1753"/>
                </a:lnTo>
                <a:lnTo>
                  <a:pt x="4264" y="1751"/>
                </a:lnTo>
                <a:lnTo>
                  <a:pt x="4264" y="1751"/>
                </a:lnTo>
                <a:lnTo>
                  <a:pt x="4266" y="1747"/>
                </a:lnTo>
                <a:lnTo>
                  <a:pt x="4266" y="1744"/>
                </a:lnTo>
                <a:lnTo>
                  <a:pt x="4266" y="1742"/>
                </a:lnTo>
                <a:lnTo>
                  <a:pt x="4264" y="1742"/>
                </a:lnTo>
                <a:lnTo>
                  <a:pt x="4260" y="1740"/>
                </a:lnTo>
                <a:lnTo>
                  <a:pt x="4260" y="1740"/>
                </a:lnTo>
                <a:lnTo>
                  <a:pt x="4258" y="1742"/>
                </a:lnTo>
                <a:lnTo>
                  <a:pt x="4256" y="1742"/>
                </a:lnTo>
                <a:lnTo>
                  <a:pt x="4251" y="1742"/>
                </a:lnTo>
                <a:lnTo>
                  <a:pt x="4249" y="1742"/>
                </a:lnTo>
                <a:lnTo>
                  <a:pt x="4245" y="1740"/>
                </a:lnTo>
                <a:lnTo>
                  <a:pt x="4241" y="1740"/>
                </a:lnTo>
                <a:lnTo>
                  <a:pt x="4241" y="1738"/>
                </a:lnTo>
                <a:lnTo>
                  <a:pt x="4241" y="1736"/>
                </a:lnTo>
                <a:lnTo>
                  <a:pt x="4241" y="1736"/>
                </a:lnTo>
                <a:lnTo>
                  <a:pt x="4239" y="1734"/>
                </a:lnTo>
                <a:lnTo>
                  <a:pt x="4239" y="1734"/>
                </a:lnTo>
                <a:lnTo>
                  <a:pt x="4239" y="1732"/>
                </a:lnTo>
                <a:lnTo>
                  <a:pt x="4239" y="1730"/>
                </a:lnTo>
                <a:lnTo>
                  <a:pt x="4237" y="1730"/>
                </a:lnTo>
                <a:lnTo>
                  <a:pt x="4235" y="1730"/>
                </a:lnTo>
                <a:lnTo>
                  <a:pt x="4233" y="1730"/>
                </a:lnTo>
                <a:lnTo>
                  <a:pt x="4233" y="1730"/>
                </a:lnTo>
                <a:lnTo>
                  <a:pt x="4230" y="1730"/>
                </a:lnTo>
                <a:lnTo>
                  <a:pt x="4226" y="1728"/>
                </a:lnTo>
                <a:lnTo>
                  <a:pt x="4226" y="1728"/>
                </a:lnTo>
                <a:lnTo>
                  <a:pt x="4224" y="1728"/>
                </a:lnTo>
                <a:lnTo>
                  <a:pt x="4224" y="1728"/>
                </a:lnTo>
                <a:lnTo>
                  <a:pt x="4222" y="1728"/>
                </a:lnTo>
                <a:lnTo>
                  <a:pt x="4222" y="1728"/>
                </a:lnTo>
                <a:lnTo>
                  <a:pt x="4220" y="1728"/>
                </a:lnTo>
                <a:lnTo>
                  <a:pt x="4218" y="1728"/>
                </a:lnTo>
                <a:lnTo>
                  <a:pt x="4218" y="1728"/>
                </a:lnTo>
                <a:lnTo>
                  <a:pt x="4216" y="1723"/>
                </a:lnTo>
                <a:lnTo>
                  <a:pt x="4216" y="1723"/>
                </a:lnTo>
                <a:lnTo>
                  <a:pt x="4214" y="1723"/>
                </a:lnTo>
                <a:lnTo>
                  <a:pt x="4214" y="1723"/>
                </a:lnTo>
                <a:lnTo>
                  <a:pt x="4212" y="1723"/>
                </a:lnTo>
                <a:lnTo>
                  <a:pt x="4212" y="1726"/>
                </a:lnTo>
                <a:lnTo>
                  <a:pt x="4212" y="1726"/>
                </a:lnTo>
                <a:lnTo>
                  <a:pt x="4209" y="1728"/>
                </a:lnTo>
                <a:lnTo>
                  <a:pt x="4209" y="1730"/>
                </a:lnTo>
                <a:lnTo>
                  <a:pt x="4209" y="1730"/>
                </a:lnTo>
                <a:lnTo>
                  <a:pt x="4207" y="1732"/>
                </a:lnTo>
                <a:lnTo>
                  <a:pt x="4207" y="1732"/>
                </a:lnTo>
                <a:lnTo>
                  <a:pt x="4205" y="1732"/>
                </a:lnTo>
                <a:lnTo>
                  <a:pt x="4205" y="1730"/>
                </a:lnTo>
                <a:lnTo>
                  <a:pt x="4203" y="1730"/>
                </a:lnTo>
                <a:lnTo>
                  <a:pt x="4203" y="1730"/>
                </a:lnTo>
                <a:lnTo>
                  <a:pt x="4201" y="1730"/>
                </a:lnTo>
                <a:lnTo>
                  <a:pt x="4199" y="1730"/>
                </a:lnTo>
                <a:lnTo>
                  <a:pt x="4195" y="1730"/>
                </a:lnTo>
                <a:lnTo>
                  <a:pt x="4195" y="1730"/>
                </a:lnTo>
                <a:lnTo>
                  <a:pt x="4193" y="1730"/>
                </a:lnTo>
                <a:lnTo>
                  <a:pt x="4191" y="1730"/>
                </a:lnTo>
                <a:lnTo>
                  <a:pt x="4186" y="1730"/>
                </a:lnTo>
                <a:lnTo>
                  <a:pt x="4184" y="1730"/>
                </a:lnTo>
                <a:lnTo>
                  <a:pt x="4184" y="1730"/>
                </a:lnTo>
                <a:lnTo>
                  <a:pt x="4182" y="1730"/>
                </a:lnTo>
                <a:lnTo>
                  <a:pt x="4180" y="1728"/>
                </a:lnTo>
                <a:lnTo>
                  <a:pt x="4180" y="1726"/>
                </a:lnTo>
                <a:lnTo>
                  <a:pt x="4180" y="1723"/>
                </a:lnTo>
                <a:lnTo>
                  <a:pt x="4178" y="1723"/>
                </a:lnTo>
                <a:lnTo>
                  <a:pt x="4178" y="1721"/>
                </a:lnTo>
                <a:lnTo>
                  <a:pt x="4176" y="1721"/>
                </a:lnTo>
                <a:lnTo>
                  <a:pt x="4176" y="1721"/>
                </a:lnTo>
                <a:lnTo>
                  <a:pt x="4176" y="1721"/>
                </a:lnTo>
                <a:lnTo>
                  <a:pt x="4174" y="1721"/>
                </a:lnTo>
                <a:lnTo>
                  <a:pt x="4172" y="1721"/>
                </a:lnTo>
                <a:lnTo>
                  <a:pt x="4170" y="1721"/>
                </a:lnTo>
                <a:lnTo>
                  <a:pt x="4170" y="1721"/>
                </a:lnTo>
                <a:lnTo>
                  <a:pt x="4168" y="1721"/>
                </a:lnTo>
                <a:lnTo>
                  <a:pt x="4165" y="1719"/>
                </a:lnTo>
                <a:lnTo>
                  <a:pt x="4165" y="1719"/>
                </a:lnTo>
                <a:lnTo>
                  <a:pt x="4163" y="1717"/>
                </a:lnTo>
                <a:lnTo>
                  <a:pt x="4163" y="1717"/>
                </a:lnTo>
                <a:lnTo>
                  <a:pt x="4159" y="1717"/>
                </a:lnTo>
                <a:lnTo>
                  <a:pt x="4159" y="1715"/>
                </a:lnTo>
                <a:lnTo>
                  <a:pt x="4157" y="1717"/>
                </a:lnTo>
                <a:lnTo>
                  <a:pt x="4157" y="1719"/>
                </a:lnTo>
                <a:lnTo>
                  <a:pt x="4157" y="1719"/>
                </a:lnTo>
                <a:lnTo>
                  <a:pt x="4155" y="1719"/>
                </a:lnTo>
                <a:lnTo>
                  <a:pt x="4153" y="1717"/>
                </a:lnTo>
                <a:lnTo>
                  <a:pt x="4151" y="1717"/>
                </a:lnTo>
                <a:lnTo>
                  <a:pt x="4151" y="1717"/>
                </a:lnTo>
                <a:lnTo>
                  <a:pt x="4149" y="1717"/>
                </a:lnTo>
                <a:lnTo>
                  <a:pt x="4147" y="1717"/>
                </a:lnTo>
                <a:lnTo>
                  <a:pt x="4144" y="1715"/>
                </a:lnTo>
                <a:lnTo>
                  <a:pt x="4144" y="1717"/>
                </a:lnTo>
                <a:lnTo>
                  <a:pt x="4142" y="1717"/>
                </a:lnTo>
                <a:lnTo>
                  <a:pt x="4142" y="1719"/>
                </a:lnTo>
                <a:lnTo>
                  <a:pt x="4140" y="1723"/>
                </a:lnTo>
                <a:lnTo>
                  <a:pt x="4140" y="1723"/>
                </a:lnTo>
                <a:lnTo>
                  <a:pt x="4138" y="1726"/>
                </a:lnTo>
                <a:lnTo>
                  <a:pt x="4138" y="1723"/>
                </a:lnTo>
                <a:lnTo>
                  <a:pt x="4138" y="1726"/>
                </a:lnTo>
                <a:lnTo>
                  <a:pt x="4138" y="1728"/>
                </a:lnTo>
                <a:lnTo>
                  <a:pt x="4136" y="1728"/>
                </a:lnTo>
                <a:lnTo>
                  <a:pt x="4136" y="1730"/>
                </a:lnTo>
                <a:lnTo>
                  <a:pt x="4134" y="1728"/>
                </a:lnTo>
                <a:lnTo>
                  <a:pt x="4134" y="1728"/>
                </a:lnTo>
                <a:lnTo>
                  <a:pt x="4134" y="1728"/>
                </a:lnTo>
                <a:lnTo>
                  <a:pt x="4134" y="1728"/>
                </a:lnTo>
                <a:lnTo>
                  <a:pt x="4132" y="1728"/>
                </a:lnTo>
                <a:lnTo>
                  <a:pt x="4132" y="1728"/>
                </a:lnTo>
                <a:lnTo>
                  <a:pt x="4132" y="1730"/>
                </a:lnTo>
                <a:lnTo>
                  <a:pt x="4134" y="1730"/>
                </a:lnTo>
                <a:lnTo>
                  <a:pt x="4134" y="1730"/>
                </a:lnTo>
                <a:lnTo>
                  <a:pt x="4134" y="1730"/>
                </a:lnTo>
                <a:lnTo>
                  <a:pt x="4136" y="1730"/>
                </a:lnTo>
                <a:lnTo>
                  <a:pt x="4138" y="1730"/>
                </a:lnTo>
                <a:lnTo>
                  <a:pt x="4140" y="1730"/>
                </a:lnTo>
                <a:lnTo>
                  <a:pt x="4140" y="1730"/>
                </a:lnTo>
                <a:lnTo>
                  <a:pt x="4142" y="1730"/>
                </a:lnTo>
                <a:lnTo>
                  <a:pt x="4147" y="1730"/>
                </a:lnTo>
                <a:lnTo>
                  <a:pt x="4151" y="1732"/>
                </a:lnTo>
                <a:lnTo>
                  <a:pt x="4151" y="1734"/>
                </a:lnTo>
                <a:lnTo>
                  <a:pt x="4151" y="1734"/>
                </a:lnTo>
                <a:lnTo>
                  <a:pt x="4149" y="1736"/>
                </a:lnTo>
                <a:lnTo>
                  <a:pt x="4149" y="1736"/>
                </a:lnTo>
                <a:lnTo>
                  <a:pt x="4151" y="1738"/>
                </a:lnTo>
                <a:lnTo>
                  <a:pt x="4151" y="1738"/>
                </a:lnTo>
                <a:lnTo>
                  <a:pt x="4153" y="1738"/>
                </a:lnTo>
                <a:lnTo>
                  <a:pt x="4159" y="1738"/>
                </a:lnTo>
                <a:lnTo>
                  <a:pt x="4161" y="1738"/>
                </a:lnTo>
                <a:lnTo>
                  <a:pt x="4165" y="1740"/>
                </a:lnTo>
                <a:lnTo>
                  <a:pt x="4165" y="1740"/>
                </a:lnTo>
                <a:lnTo>
                  <a:pt x="4168" y="1740"/>
                </a:lnTo>
                <a:lnTo>
                  <a:pt x="4170" y="1742"/>
                </a:lnTo>
                <a:lnTo>
                  <a:pt x="4172" y="1742"/>
                </a:lnTo>
                <a:lnTo>
                  <a:pt x="4176" y="1742"/>
                </a:lnTo>
                <a:lnTo>
                  <a:pt x="4178" y="1742"/>
                </a:lnTo>
                <a:lnTo>
                  <a:pt x="4178" y="1742"/>
                </a:lnTo>
                <a:lnTo>
                  <a:pt x="4180" y="1742"/>
                </a:lnTo>
                <a:lnTo>
                  <a:pt x="4180" y="1742"/>
                </a:lnTo>
                <a:lnTo>
                  <a:pt x="4182" y="1742"/>
                </a:lnTo>
                <a:lnTo>
                  <a:pt x="4184" y="1742"/>
                </a:lnTo>
                <a:lnTo>
                  <a:pt x="4186" y="1742"/>
                </a:lnTo>
                <a:lnTo>
                  <a:pt x="4191" y="1742"/>
                </a:lnTo>
                <a:lnTo>
                  <a:pt x="4191" y="1742"/>
                </a:lnTo>
                <a:lnTo>
                  <a:pt x="4199" y="1744"/>
                </a:lnTo>
                <a:lnTo>
                  <a:pt x="4201" y="1744"/>
                </a:lnTo>
                <a:lnTo>
                  <a:pt x="4209" y="1749"/>
                </a:lnTo>
                <a:lnTo>
                  <a:pt x="4214" y="1749"/>
                </a:lnTo>
                <a:lnTo>
                  <a:pt x="4216" y="1751"/>
                </a:lnTo>
                <a:lnTo>
                  <a:pt x="4220" y="1751"/>
                </a:lnTo>
                <a:lnTo>
                  <a:pt x="4224" y="1751"/>
                </a:lnTo>
                <a:lnTo>
                  <a:pt x="4233" y="1751"/>
                </a:lnTo>
                <a:lnTo>
                  <a:pt x="4235" y="1751"/>
                </a:lnTo>
                <a:lnTo>
                  <a:pt x="4239" y="1753"/>
                </a:lnTo>
                <a:lnTo>
                  <a:pt x="4241" y="1753"/>
                </a:lnTo>
                <a:lnTo>
                  <a:pt x="4241" y="1753"/>
                </a:lnTo>
                <a:lnTo>
                  <a:pt x="4243" y="1751"/>
                </a:lnTo>
                <a:lnTo>
                  <a:pt x="4245" y="1751"/>
                </a:lnTo>
                <a:lnTo>
                  <a:pt x="4247" y="1751"/>
                </a:lnTo>
                <a:close/>
                <a:moveTo>
                  <a:pt x="4029" y="1461"/>
                </a:moveTo>
                <a:lnTo>
                  <a:pt x="4027" y="1459"/>
                </a:lnTo>
                <a:lnTo>
                  <a:pt x="4027" y="1463"/>
                </a:lnTo>
                <a:lnTo>
                  <a:pt x="4029" y="1463"/>
                </a:lnTo>
                <a:lnTo>
                  <a:pt x="4029" y="1463"/>
                </a:lnTo>
                <a:lnTo>
                  <a:pt x="4029" y="1461"/>
                </a:lnTo>
                <a:lnTo>
                  <a:pt x="4029" y="1461"/>
                </a:lnTo>
                <a:close/>
                <a:moveTo>
                  <a:pt x="4044" y="1522"/>
                </a:moveTo>
                <a:lnTo>
                  <a:pt x="4042" y="1522"/>
                </a:lnTo>
                <a:lnTo>
                  <a:pt x="4042" y="1522"/>
                </a:lnTo>
                <a:lnTo>
                  <a:pt x="4042" y="1522"/>
                </a:lnTo>
                <a:lnTo>
                  <a:pt x="4044" y="1524"/>
                </a:lnTo>
                <a:lnTo>
                  <a:pt x="4044" y="1524"/>
                </a:lnTo>
                <a:lnTo>
                  <a:pt x="4044" y="1522"/>
                </a:lnTo>
                <a:close/>
                <a:moveTo>
                  <a:pt x="4050" y="1537"/>
                </a:moveTo>
                <a:lnTo>
                  <a:pt x="4052" y="1537"/>
                </a:lnTo>
                <a:lnTo>
                  <a:pt x="4052" y="1537"/>
                </a:lnTo>
                <a:lnTo>
                  <a:pt x="4052" y="1537"/>
                </a:lnTo>
                <a:lnTo>
                  <a:pt x="4052" y="1535"/>
                </a:lnTo>
                <a:lnTo>
                  <a:pt x="4050" y="1537"/>
                </a:lnTo>
                <a:close/>
                <a:moveTo>
                  <a:pt x="4036" y="1516"/>
                </a:moveTo>
                <a:lnTo>
                  <a:pt x="4036" y="1514"/>
                </a:lnTo>
                <a:lnTo>
                  <a:pt x="4036" y="1518"/>
                </a:lnTo>
                <a:lnTo>
                  <a:pt x="4036" y="1518"/>
                </a:lnTo>
                <a:lnTo>
                  <a:pt x="4036" y="1516"/>
                </a:lnTo>
                <a:close/>
                <a:moveTo>
                  <a:pt x="4075" y="1587"/>
                </a:moveTo>
                <a:lnTo>
                  <a:pt x="4075" y="1587"/>
                </a:lnTo>
                <a:lnTo>
                  <a:pt x="4075" y="1587"/>
                </a:lnTo>
                <a:lnTo>
                  <a:pt x="4075" y="1587"/>
                </a:lnTo>
                <a:lnTo>
                  <a:pt x="4075" y="1589"/>
                </a:lnTo>
                <a:lnTo>
                  <a:pt x="4075" y="1587"/>
                </a:lnTo>
                <a:lnTo>
                  <a:pt x="4075" y="1587"/>
                </a:lnTo>
                <a:close/>
                <a:moveTo>
                  <a:pt x="4052" y="1539"/>
                </a:moveTo>
                <a:lnTo>
                  <a:pt x="4052" y="1541"/>
                </a:lnTo>
                <a:lnTo>
                  <a:pt x="4052" y="1541"/>
                </a:lnTo>
                <a:lnTo>
                  <a:pt x="4052" y="1541"/>
                </a:lnTo>
                <a:lnTo>
                  <a:pt x="4054" y="1541"/>
                </a:lnTo>
                <a:lnTo>
                  <a:pt x="4054" y="1541"/>
                </a:lnTo>
                <a:lnTo>
                  <a:pt x="4054" y="1541"/>
                </a:lnTo>
                <a:lnTo>
                  <a:pt x="4054" y="1539"/>
                </a:lnTo>
                <a:lnTo>
                  <a:pt x="4054" y="1539"/>
                </a:lnTo>
                <a:lnTo>
                  <a:pt x="4054" y="1539"/>
                </a:lnTo>
                <a:lnTo>
                  <a:pt x="4052" y="1539"/>
                </a:lnTo>
                <a:lnTo>
                  <a:pt x="4052" y="1539"/>
                </a:lnTo>
                <a:lnTo>
                  <a:pt x="4052" y="1539"/>
                </a:lnTo>
                <a:lnTo>
                  <a:pt x="4052" y="1539"/>
                </a:lnTo>
                <a:close/>
                <a:moveTo>
                  <a:pt x="4061" y="1554"/>
                </a:moveTo>
                <a:lnTo>
                  <a:pt x="4061" y="1554"/>
                </a:lnTo>
                <a:lnTo>
                  <a:pt x="4061" y="1552"/>
                </a:lnTo>
                <a:lnTo>
                  <a:pt x="4059" y="1554"/>
                </a:lnTo>
                <a:lnTo>
                  <a:pt x="4059" y="1556"/>
                </a:lnTo>
                <a:lnTo>
                  <a:pt x="4061" y="1556"/>
                </a:lnTo>
                <a:lnTo>
                  <a:pt x="4061" y="1556"/>
                </a:lnTo>
                <a:lnTo>
                  <a:pt x="4061" y="1554"/>
                </a:lnTo>
                <a:close/>
                <a:moveTo>
                  <a:pt x="4029" y="1474"/>
                </a:moveTo>
                <a:lnTo>
                  <a:pt x="4029" y="1474"/>
                </a:lnTo>
                <a:lnTo>
                  <a:pt x="4029" y="1474"/>
                </a:lnTo>
                <a:lnTo>
                  <a:pt x="4031" y="1474"/>
                </a:lnTo>
                <a:lnTo>
                  <a:pt x="4031" y="1476"/>
                </a:lnTo>
                <a:lnTo>
                  <a:pt x="4031" y="1476"/>
                </a:lnTo>
                <a:lnTo>
                  <a:pt x="4031" y="1476"/>
                </a:lnTo>
                <a:lnTo>
                  <a:pt x="4031" y="1476"/>
                </a:lnTo>
                <a:lnTo>
                  <a:pt x="4031" y="1474"/>
                </a:lnTo>
                <a:lnTo>
                  <a:pt x="4029" y="1472"/>
                </a:lnTo>
                <a:lnTo>
                  <a:pt x="4029" y="1474"/>
                </a:lnTo>
                <a:close/>
                <a:moveTo>
                  <a:pt x="4189" y="1346"/>
                </a:moveTo>
                <a:lnTo>
                  <a:pt x="4186" y="1348"/>
                </a:lnTo>
                <a:lnTo>
                  <a:pt x="4184" y="1348"/>
                </a:lnTo>
                <a:lnTo>
                  <a:pt x="4182" y="1350"/>
                </a:lnTo>
                <a:lnTo>
                  <a:pt x="4182" y="1350"/>
                </a:lnTo>
                <a:lnTo>
                  <a:pt x="4182" y="1350"/>
                </a:lnTo>
                <a:lnTo>
                  <a:pt x="4182" y="1357"/>
                </a:lnTo>
                <a:lnTo>
                  <a:pt x="4182" y="1357"/>
                </a:lnTo>
                <a:lnTo>
                  <a:pt x="4182" y="1359"/>
                </a:lnTo>
                <a:lnTo>
                  <a:pt x="4182" y="1363"/>
                </a:lnTo>
                <a:lnTo>
                  <a:pt x="4186" y="1363"/>
                </a:lnTo>
                <a:lnTo>
                  <a:pt x="4186" y="1365"/>
                </a:lnTo>
                <a:lnTo>
                  <a:pt x="4189" y="1365"/>
                </a:lnTo>
                <a:lnTo>
                  <a:pt x="4193" y="1365"/>
                </a:lnTo>
                <a:lnTo>
                  <a:pt x="4193" y="1365"/>
                </a:lnTo>
                <a:lnTo>
                  <a:pt x="4195" y="1367"/>
                </a:lnTo>
                <a:lnTo>
                  <a:pt x="4195" y="1367"/>
                </a:lnTo>
                <a:lnTo>
                  <a:pt x="4197" y="1367"/>
                </a:lnTo>
                <a:lnTo>
                  <a:pt x="4197" y="1367"/>
                </a:lnTo>
                <a:lnTo>
                  <a:pt x="4197" y="1365"/>
                </a:lnTo>
                <a:lnTo>
                  <a:pt x="4199" y="1365"/>
                </a:lnTo>
                <a:lnTo>
                  <a:pt x="4201" y="1363"/>
                </a:lnTo>
                <a:lnTo>
                  <a:pt x="4201" y="1363"/>
                </a:lnTo>
                <a:lnTo>
                  <a:pt x="4203" y="1363"/>
                </a:lnTo>
                <a:lnTo>
                  <a:pt x="4203" y="1363"/>
                </a:lnTo>
                <a:lnTo>
                  <a:pt x="4201" y="1363"/>
                </a:lnTo>
                <a:lnTo>
                  <a:pt x="4203" y="1361"/>
                </a:lnTo>
                <a:lnTo>
                  <a:pt x="4205" y="1361"/>
                </a:lnTo>
                <a:lnTo>
                  <a:pt x="4205" y="1361"/>
                </a:lnTo>
                <a:lnTo>
                  <a:pt x="4205" y="1361"/>
                </a:lnTo>
                <a:lnTo>
                  <a:pt x="4207" y="1359"/>
                </a:lnTo>
                <a:lnTo>
                  <a:pt x="4207" y="1359"/>
                </a:lnTo>
                <a:lnTo>
                  <a:pt x="4207" y="1359"/>
                </a:lnTo>
                <a:lnTo>
                  <a:pt x="4209" y="1357"/>
                </a:lnTo>
                <a:lnTo>
                  <a:pt x="4209" y="1354"/>
                </a:lnTo>
                <a:lnTo>
                  <a:pt x="4209" y="1352"/>
                </a:lnTo>
                <a:lnTo>
                  <a:pt x="4209" y="1352"/>
                </a:lnTo>
                <a:lnTo>
                  <a:pt x="4209" y="1352"/>
                </a:lnTo>
                <a:lnTo>
                  <a:pt x="4212" y="1350"/>
                </a:lnTo>
                <a:lnTo>
                  <a:pt x="4214" y="1346"/>
                </a:lnTo>
                <a:lnTo>
                  <a:pt x="4214" y="1346"/>
                </a:lnTo>
                <a:lnTo>
                  <a:pt x="4216" y="1346"/>
                </a:lnTo>
                <a:lnTo>
                  <a:pt x="4216" y="1344"/>
                </a:lnTo>
                <a:lnTo>
                  <a:pt x="4216" y="1342"/>
                </a:lnTo>
                <a:lnTo>
                  <a:pt x="4216" y="1342"/>
                </a:lnTo>
                <a:lnTo>
                  <a:pt x="4214" y="1340"/>
                </a:lnTo>
                <a:lnTo>
                  <a:pt x="4214" y="1340"/>
                </a:lnTo>
                <a:lnTo>
                  <a:pt x="4212" y="1340"/>
                </a:lnTo>
                <a:lnTo>
                  <a:pt x="4212" y="1338"/>
                </a:lnTo>
                <a:lnTo>
                  <a:pt x="4212" y="1338"/>
                </a:lnTo>
                <a:lnTo>
                  <a:pt x="4209" y="1340"/>
                </a:lnTo>
                <a:lnTo>
                  <a:pt x="4209" y="1340"/>
                </a:lnTo>
                <a:lnTo>
                  <a:pt x="4209" y="1340"/>
                </a:lnTo>
                <a:lnTo>
                  <a:pt x="4207" y="1340"/>
                </a:lnTo>
                <a:lnTo>
                  <a:pt x="4207" y="1340"/>
                </a:lnTo>
                <a:lnTo>
                  <a:pt x="4207" y="1340"/>
                </a:lnTo>
                <a:lnTo>
                  <a:pt x="4207" y="1340"/>
                </a:lnTo>
                <a:lnTo>
                  <a:pt x="4205" y="1340"/>
                </a:lnTo>
                <a:lnTo>
                  <a:pt x="4205" y="1340"/>
                </a:lnTo>
                <a:lnTo>
                  <a:pt x="4203" y="1340"/>
                </a:lnTo>
                <a:lnTo>
                  <a:pt x="4203" y="1340"/>
                </a:lnTo>
                <a:lnTo>
                  <a:pt x="4199" y="1340"/>
                </a:lnTo>
                <a:lnTo>
                  <a:pt x="4197" y="1340"/>
                </a:lnTo>
                <a:lnTo>
                  <a:pt x="4195" y="1340"/>
                </a:lnTo>
                <a:lnTo>
                  <a:pt x="4195" y="1342"/>
                </a:lnTo>
                <a:lnTo>
                  <a:pt x="4193" y="1342"/>
                </a:lnTo>
                <a:lnTo>
                  <a:pt x="4191" y="1342"/>
                </a:lnTo>
                <a:lnTo>
                  <a:pt x="4191" y="1342"/>
                </a:lnTo>
                <a:lnTo>
                  <a:pt x="4191" y="1342"/>
                </a:lnTo>
                <a:lnTo>
                  <a:pt x="4189" y="1344"/>
                </a:lnTo>
                <a:lnTo>
                  <a:pt x="4191" y="1344"/>
                </a:lnTo>
                <a:lnTo>
                  <a:pt x="4191" y="1344"/>
                </a:lnTo>
                <a:lnTo>
                  <a:pt x="4189" y="1346"/>
                </a:lnTo>
                <a:lnTo>
                  <a:pt x="4189" y="1346"/>
                </a:lnTo>
                <a:close/>
                <a:moveTo>
                  <a:pt x="4027" y="1453"/>
                </a:moveTo>
                <a:lnTo>
                  <a:pt x="4027" y="1453"/>
                </a:lnTo>
                <a:lnTo>
                  <a:pt x="4027" y="1453"/>
                </a:lnTo>
                <a:lnTo>
                  <a:pt x="4027" y="1453"/>
                </a:lnTo>
                <a:lnTo>
                  <a:pt x="4027" y="1453"/>
                </a:lnTo>
                <a:lnTo>
                  <a:pt x="4029" y="1453"/>
                </a:lnTo>
                <a:lnTo>
                  <a:pt x="4029" y="1453"/>
                </a:lnTo>
                <a:lnTo>
                  <a:pt x="4029" y="1453"/>
                </a:lnTo>
                <a:lnTo>
                  <a:pt x="4027" y="1453"/>
                </a:lnTo>
                <a:close/>
                <a:moveTo>
                  <a:pt x="4033" y="1514"/>
                </a:moveTo>
                <a:lnTo>
                  <a:pt x="4031" y="1514"/>
                </a:lnTo>
                <a:lnTo>
                  <a:pt x="4031" y="1514"/>
                </a:lnTo>
                <a:lnTo>
                  <a:pt x="4031" y="1518"/>
                </a:lnTo>
                <a:lnTo>
                  <a:pt x="4031" y="1520"/>
                </a:lnTo>
                <a:lnTo>
                  <a:pt x="4031" y="1520"/>
                </a:lnTo>
                <a:lnTo>
                  <a:pt x="4033" y="1518"/>
                </a:lnTo>
                <a:lnTo>
                  <a:pt x="4033" y="1518"/>
                </a:lnTo>
                <a:lnTo>
                  <a:pt x="4033" y="1518"/>
                </a:lnTo>
                <a:lnTo>
                  <a:pt x="4033" y="1516"/>
                </a:lnTo>
                <a:lnTo>
                  <a:pt x="4033" y="1514"/>
                </a:lnTo>
                <a:lnTo>
                  <a:pt x="4033" y="1514"/>
                </a:lnTo>
                <a:close/>
                <a:moveTo>
                  <a:pt x="4090" y="1612"/>
                </a:moveTo>
                <a:lnTo>
                  <a:pt x="4090" y="1610"/>
                </a:lnTo>
                <a:lnTo>
                  <a:pt x="4090" y="1610"/>
                </a:lnTo>
                <a:lnTo>
                  <a:pt x="4088" y="1612"/>
                </a:lnTo>
                <a:lnTo>
                  <a:pt x="4088" y="1612"/>
                </a:lnTo>
                <a:lnTo>
                  <a:pt x="4090" y="1614"/>
                </a:lnTo>
                <a:lnTo>
                  <a:pt x="4090" y="1617"/>
                </a:lnTo>
                <a:lnTo>
                  <a:pt x="4090" y="1617"/>
                </a:lnTo>
                <a:lnTo>
                  <a:pt x="4090" y="1617"/>
                </a:lnTo>
                <a:lnTo>
                  <a:pt x="4092" y="1617"/>
                </a:lnTo>
                <a:lnTo>
                  <a:pt x="4092" y="1617"/>
                </a:lnTo>
                <a:lnTo>
                  <a:pt x="4092" y="1614"/>
                </a:lnTo>
                <a:lnTo>
                  <a:pt x="4092" y="1614"/>
                </a:lnTo>
                <a:lnTo>
                  <a:pt x="4092" y="1612"/>
                </a:lnTo>
                <a:lnTo>
                  <a:pt x="4090" y="1612"/>
                </a:lnTo>
                <a:close/>
                <a:moveTo>
                  <a:pt x="4031" y="1463"/>
                </a:moveTo>
                <a:lnTo>
                  <a:pt x="4029" y="1466"/>
                </a:lnTo>
                <a:lnTo>
                  <a:pt x="4031" y="1466"/>
                </a:lnTo>
                <a:lnTo>
                  <a:pt x="4031" y="1466"/>
                </a:lnTo>
                <a:lnTo>
                  <a:pt x="4031" y="1466"/>
                </a:lnTo>
                <a:lnTo>
                  <a:pt x="4031" y="1466"/>
                </a:lnTo>
                <a:lnTo>
                  <a:pt x="4031" y="1463"/>
                </a:lnTo>
                <a:lnTo>
                  <a:pt x="4031" y="1461"/>
                </a:lnTo>
                <a:lnTo>
                  <a:pt x="4031" y="1461"/>
                </a:lnTo>
                <a:lnTo>
                  <a:pt x="4031" y="1461"/>
                </a:lnTo>
                <a:lnTo>
                  <a:pt x="4031" y="1463"/>
                </a:lnTo>
                <a:lnTo>
                  <a:pt x="4031" y="1463"/>
                </a:lnTo>
                <a:close/>
                <a:moveTo>
                  <a:pt x="4105" y="1621"/>
                </a:moveTo>
                <a:lnTo>
                  <a:pt x="4107" y="1623"/>
                </a:lnTo>
                <a:lnTo>
                  <a:pt x="4107" y="1621"/>
                </a:lnTo>
                <a:lnTo>
                  <a:pt x="4107" y="1621"/>
                </a:lnTo>
                <a:lnTo>
                  <a:pt x="4107" y="1621"/>
                </a:lnTo>
                <a:lnTo>
                  <a:pt x="4107" y="1619"/>
                </a:lnTo>
                <a:lnTo>
                  <a:pt x="4105" y="1619"/>
                </a:lnTo>
                <a:lnTo>
                  <a:pt x="4105" y="1619"/>
                </a:lnTo>
                <a:lnTo>
                  <a:pt x="4105" y="1621"/>
                </a:lnTo>
                <a:close/>
                <a:moveTo>
                  <a:pt x="4107" y="1617"/>
                </a:moveTo>
                <a:lnTo>
                  <a:pt x="4105" y="1614"/>
                </a:lnTo>
                <a:lnTo>
                  <a:pt x="4105" y="1614"/>
                </a:lnTo>
                <a:lnTo>
                  <a:pt x="4105" y="1617"/>
                </a:lnTo>
                <a:lnTo>
                  <a:pt x="4105" y="1617"/>
                </a:lnTo>
                <a:lnTo>
                  <a:pt x="4107" y="1617"/>
                </a:lnTo>
                <a:lnTo>
                  <a:pt x="4107" y="1617"/>
                </a:lnTo>
                <a:lnTo>
                  <a:pt x="4107" y="1617"/>
                </a:lnTo>
                <a:close/>
                <a:moveTo>
                  <a:pt x="4115" y="1614"/>
                </a:moveTo>
                <a:lnTo>
                  <a:pt x="4115" y="1614"/>
                </a:lnTo>
                <a:lnTo>
                  <a:pt x="4113" y="1614"/>
                </a:lnTo>
                <a:lnTo>
                  <a:pt x="4113" y="1617"/>
                </a:lnTo>
                <a:lnTo>
                  <a:pt x="4113" y="1617"/>
                </a:lnTo>
                <a:lnTo>
                  <a:pt x="4113" y="1617"/>
                </a:lnTo>
                <a:lnTo>
                  <a:pt x="4113" y="1617"/>
                </a:lnTo>
                <a:lnTo>
                  <a:pt x="4115" y="1617"/>
                </a:lnTo>
                <a:lnTo>
                  <a:pt x="4115" y="1614"/>
                </a:lnTo>
                <a:lnTo>
                  <a:pt x="4117" y="1614"/>
                </a:lnTo>
                <a:lnTo>
                  <a:pt x="4117" y="1614"/>
                </a:lnTo>
                <a:lnTo>
                  <a:pt x="4115" y="1614"/>
                </a:lnTo>
                <a:lnTo>
                  <a:pt x="4115" y="1614"/>
                </a:lnTo>
                <a:close/>
                <a:moveTo>
                  <a:pt x="4077" y="1606"/>
                </a:moveTo>
                <a:lnTo>
                  <a:pt x="4080" y="1606"/>
                </a:lnTo>
                <a:lnTo>
                  <a:pt x="4082" y="1606"/>
                </a:lnTo>
                <a:lnTo>
                  <a:pt x="4082" y="1604"/>
                </a:lnTo>
                <a:lnTo>
                  <a:pt x="4082" y="1604"/>
                </a:lnTo>
                <a:lnTo>
                  <a:pt x="4082" y="1602"/>
                </a:lnTo>
                <a:lnTo>
                  <a:pt x="4082" y="1602"/>
                </a:lnTo>
                <a:lnTo>
                  <a:pt x="4080" y="1600"/>
                </a:lnTo>
                <a:lnTo>
                  <a:pt x="4080" y="1602"/>
                </a:lnTo>
                <a:lnTo>
                  <a:pt x="4077" y="1602"/>
                </a:lnTo>
                <a:lnTo>
                  <a:pt x="4077" y="1602"/>
                </a:lnTo>
                <a:lnTo>
                  <a:pt x="4077" y="1604"/>
                </a:lnTo>
                <a:lnTo>
                  <a:pt x="4077" y="1606"/>
                </a:lnTo>
                <a:lnTo>
                  <a:pt x="4077" y="1606"/>
                </a:lnTo>
                <a:close/>
                <a:moveTo>
                  <a:pt x="4103" y="1623"/>
                </a:moveTo>
                <a:lnTo>
                  <a:pt x="4105" y="1623"/>
                </a:lnTo>
                <a:lnTo>
                  <a:pt x="4105" y="1623"/>
                </a:lnTo>
                <a:lnTo>
                  <a:pt x="4103" y="1621"/>
                </a:lnTo>
                <a:lnTo>
                  <a:pt x="4103" y="1621"/>
                </a:lnTo>
                <a:lnTo>
                  <a:pt x="4103" y="1623"/>
                </a:lnTo>
                <a:lnTo>
                  <a:pt x="4103" y="1623"/>
                </a:lnTo>
                <a:lnTo>
                  <a:pt x="4103" y="1623"/>
                </a:lnTo>
                <a:close/>
                <a:moveTo>
                  <a:pt x="4100" y="1617"/>
                </a:moveTo>
                <a:lnTo>
                  <a:pt x="4096" y="1614"/>
                </a:lnTo>
                <a:lnTo>
                  <a:pt x="4096" y="1614"/>
                </a:lnTo>
                <a:lnTo>
                  <a:pt x="4096" y="1617"/>
                </a:lnTo>
                <a:lnTo>
                  <a:pt x="4096" y="1617"/>
                </a:lnTo>
                <a:lnTo>
                  <a:pt x="4096" y="1617"/>
                </a:lnTo>
                <a:lnTo>
                  <a:pt x="4098" y="1617"/>
                </a:lnTo>
                <a:lnTo>
                  <a:pt x="4098" y="1619"/>
                </a:lnTo>
                <a:lnTo>
                  <a:pt x="4100" y="1619"/>
                </a:lnTo>
                <a:lnTo>
                  <a:pt x="4100" y="1619"/>
                </a:lnTo>
                <a:lnTo>
                  <a:pt x="4103" y="1619"/>
                </a:lnTo>
                <a:lnTo>
                  <a:pt x="4103" y="1619"/>
                </a:lnTo>
                <a:lnTo>
                  <a:pt x="4100" y="1617"/>
                </a:lnTo>
                <a:lnTo>
                  <a:pt x="4100" y="1617"/>
                </a:lnTo>
                <a:close/>
                <a:moveTo>
                  <a:pt x="4092" y="1610"/>
                </a:moveTo>
                <a:lnTo>
                  <a:pt x="4086" y="1608"/>
                </a:lnTo>
                <a:lnTo>
                  <a:pt x="4086" y="1608"/>
                </a:lnTo>
                <a:lnTo>
                  <a:pt x="4086" y="1608"/>
                </a:lnTo>
                <a:lnTo>
                  <a:pt x="4086" y="1608"/>
                </a:lnTo>
                <a:lnTo>
                  <a:pt x="4086" y="1610"/>
                </a:lnTo>
                <a:lnTo>
                  <a:pt x="4088" y="1610"/>
                </a:lnTo>
                <a:lnTo>
                  <a:pt x="4090" y="1610"/>
                </a:lnTo>
                <a:lnTo>
                  <a:pt x="4090" y="1610"/>
                </a:lnTo>
                <a:lnTo>
                  <a:pt x="4092" y="1612"/>
                </a:lnTo>
                <a:lnTo>
                  <a:pt x="4092" y="1612"/>
                </a:lnTo>
                <a:lnTo>
                  <a:pt x="4092" y="1610"/>
                </a:lnTo>
                <a:lnTo>
                  <a:pt x="4092" y="1610"/>
                </a:lnTo>
                <a:close/>
                <a:moveTo>
                  <a:pt x="4094" y="1614"/>
                </a:moveTo>
                <a:lnTo>
                  <a:pt x="4092" y="1617"/>
                </a:lnTo>
                <a:lnTo>
                  <a:pt x="4092" y="1617"/>
                </a:lnTo>
                <a:lnTo>
                  <a:pt x="4092" y="1617"/>
                </a:lnTo>
                <a:lnTo>
                  <a:pt x="4092" y="1619"/>
                </a:lnTo>
                <a:lnTo>
                  <a:pt x="4092" y="1619"/>
                </a:lnTo>
                <a:lnTo>
                  <a:pt x="4094" y="1619"/>
                </a:lnTo>
                <a:lnTo>
                  <a:pt x="4096" y="1621"/>
                </a:lnTo>
                <a:lnTo>
                  <a:pt x="4096" y="1621"/>
                </a:lnTo>
                <a:lnTo>
                  <a:pt x="4098" y="1621"/>
                </a:lnTo>
                <a:lnTo>
                  <a:pt x="4100" y="1621"/>
                </a:lnTo>
                <a:lnTo>
                  <a:pt x="4100" y="1621"/>
                </a:lnTo>
                <a:lnTo>
                  <a:pt x="4100" y="1619"/>
                </a:lnTo>
                <a:lnTo>
                  <a:pt x="4098" y="1619"/>
                </a:lnTo>
                <a:lnTo>
                  <a:pt x="4096" y="1617"/>
                </a:lnTo>
                <a:lnTo>
                  <a:pt x="4096" y="1617"/>
                </a:lnTo>
                <a:lnTo>
                  <a:pt x="4094" y="1617"/>
                </a:lnTo>
                <a:lnTo>
                  <a:pt x="4094" y="1614"/>
                </a:lnTo>
                <a:close/>
                <a:moveTo>
                  <a:pt x="4115" y="1619"/>
                </a:moveTo>
                <a:lnTo>
                  <a:pt x="4115" y="1619"/>
                </a:lnTo>
                <a:lnTo>
                  <a:pt x="4115" y="1619"/>
                </a:lnTo>
                <a:lnTo>
                  <a:pt x="4117" y="1619"/>
                </a:lnTo>
                <a:lnTo>
                  <a:pt x="4117" y="1619"/>
                </a:lnTo>
                <a:lnTo>
                  <a:pt x="4117" y="1619"/>
                </a:lnTo>
                <a:lnTo>
                  <a:pt x="4117" y="1619"/>
                </a:lnTo>
                <a:lnTo>
                  <a:pt x="4115" y="1617"/>
                </a:lnTo>
                <a:lnTo>
                  <a:pt x="4115" y="1619"/>
                </a:lnTo>
                <a:close/>
                <a:moveTo>
                  <a:pt x="4375" y="1426"/>
                </a:moveTo>
                <a:lnTo>
                  <a:pt x="4377" y="1428"/>
                </a:lnTo>
                <a:lnTo>
                  <a:pt x="4377" y="1428"/>
                </a:lnTo>
                <a:lnTo>
                  <a:pt x="4375" y="1426"/>
                </a:lnTo>
                <a:lnTo>
                  <a:pt x="4375" y="1426"/>
                </a:lnTo>
                <a:lnTo>
                  <a:pt x="4375" y="1426"/>
                </a:lnTo>
                <a:lnTo>
                  <a:pt x="4375" y="1426"/>
                </a:lnTo>
                <a:close/>
                <a:moveTo>
                  <a:pt x="4436" y="1134"/>
                </a:moveTo>
                <a:lnTo>
                  <a:pt x="4436" y="1134"/>
                </a:lnTo>
                <a:lnTo>
                  <a:pt x="4436" y="1134"/>
                </a:lnTo>
                <a:lnTo>
                  <a:pt x="4436" y="1136"/>
                </a:lnTo>
                <a:lnTo>
                  <a:pt x="4436" y="1136"/>
                </a:lnTo>
                <a:lnTo>
                  <a:pt x="4438" y="1136"/>
                </a:lnTo>
                <a:lnTo>
                  <a:pt x="4438" y="1136"/>
                </a:lnTo>
                <a:lnTo>
                  <a:pt x="4442" y="1136"/>
                </a:lnTo>
                <a:lnTo>
                  <a:pt x="4444" y="1134"/>
                </a:lnTo>
                <a:lnTo>
                  <a:pt x="4446" y="1134"/>
                </a:lnTo>
                <a:lnTo>
                  <a:pt x="4446" y="1134"/>
                </a:lnTo>
                <a:lnTo>
                  <a:pt x="4446" y="1132"/>
                </a:lnTo>
                <a:lnTo>
                  <a:pt x="4446" y="1132"/>
                </a:lnTo>
                <a:lnTo>
                  <a:pt x="4444" y="1130"/>
                </a:lnTo>
                <a:lnTo>
                  <a:pt x="4444" y="1130"/>
                </a:lnTo>
                <a:lnTo>
                  <a:pt x="4438" y="1132"/>
                </a:lnTo>
                <a:lnTo>
                  <a:pt x="4436" y="1134"/>
                </a:lnTo>
                <a:close/>
                <a:moveTo>
                  <a:pt x="4455" y="1614"/>
                </a:moveTo>
                <a:lnTo>
                  <a:pt x="4455" y="1619"/>
                </a:lnTo>
                <a:lnTo>
                  <a:pt x="4457" y="1619"/>
                </a:lnTo>
                <a:lnTo>
                  <a:pt x="4457" y="1621"/>
                </a:lnTo>
                <a:lnTo>
                  <a:pt x="4457" y="1621"/>
                </a:lnTo>
                <a:lnTo>
                  <a:pt x="4455" y="1621"/>
                </a:lnTo>
                <a:lnTo>
                  <a:pt x="4455" y="1623"/>
                </a:lnTo>
                <a:lnTo>
                  <a:pt x="4455" y="1625"/>
                </a:lnTo>
                <a:lnTo>
                  <a:pt x="4457" y="1625"/>
                </a:lnTo>
                <a:lnTo>
                  <a:pt x="4457" y="1627"/>
                </a:lnTo>
                <a:lnTo>
                  <a:pt x="4459" y="1627"/>
                </a:lnTo>
                <a:lnTo>
                  <a:pt x="4457" y="1629"/>
                </a:lnTo>
                <a:lnTo>
                  <a:pt x="4457" y="1631"/>
                </a:lnTo>
                <a:lnTo>
                  <a:pt x="4457" y="1633"/>
                </a:lnTo>
                <a:lnTo>
                  <a:pt x="4457" y="1633"/>
                </a:lnTo>
                <a:lnTo>
                  <a:pt x="4457" y="1635"/>
                </a:lnTo>
                <a:lnTo>
                  <a:pt x="4459" y="1635"/>
                </a:lnTo>
                <a:lnTo>
                  <a:pt x="4461" y="1638"/>
                </a:lnTo>
                <a:lnTo>
                  <a:pt x="4461" y="1638"/>
                </a:lnTo>
                <a:lnTo>
                  <a:pt x="4463" y="1640"/>
                </a:lnTo>
                <a:lnTo>
                  <a:pt x="4463" y="1642"/>
                </a:lnTo>
                <a:lnTo>
                  <a:pt x="4465" y="1642"/>
                </a:lnTo>
                <a:lnTo>
                  <a:pt x="4465" y="1644"/>
                </a:lnTo>
                <a:lnTo>
                  <a:pt x="4467" y="1644"/>
                </a:lnTo>
                <a:lnTo>
                  <a:pt x="4467" y="1644"/>
                </a:lnTo>
                <a:lnTo>
                  <a:pt x="4465" y="1642"/>
                </a:lnTo>
                <a:lnTo>
                  <a:pt x="4463" y="1638"/>
                </a:lnTo>
                <a:lnTo>
                  <a:pt x="4461" y="1635"/>
                </a:lnTo>
                <a:lnTo>
                  <a:pt x="4461" y="1631"/>
                </a:lnTo>
                <a:lnTo>
                  <a:pt x="4461" y="1629"/>
                </a:lnTo>
                <a:lnTo>
                  <a:pt x="4461" y="1629"/>
                </a:lnTo>
                <a:lnTo>
                  <a:pt x="4461" y="1627"/>
                </a:lnTo>
                <a:lnTo>
                  <a:pt x="4461" y="1625"/>
                </a:lnTo>
                <a:lnTo>
                  <a:pt x="4461" y="1625"/>
                </a:lnTo>
                <a:lnTo>
                  <a:pt x="4461" y="1625"/>
                </a:lnTo>
                <a:lnTo>
                  <a:pt x="4463" y="1625"/>
                </a:lnTo>
                <a:lnTo>
                  <a:pt x="4465" y="1625"/>
                </a:lnTo>
                <a:lnTo>
                  <a:pt x="4467" y="1625"/>
                </a:lnTo>
                <a:lnTo>
                  <a:pt x="4469" y="1625"/>
                </a:lnTo>
                <a:lnTo>
                  <a:pt x="4469" y="1627"/>
                </a:lnTo>
                <a:lnTo>
                  <a:pt x="4476" y="1627"/>
                </a:lnTo>
                <a:lnTo>
                  <a:pt x="4476" y="1627"/>
                </a:lnTo>
                <a:lnTo>
                  <a:pt x="4473" y="1627"/>
                </a:lnTo>
                <a:lnTo>
                  <a:pt x="4473" y="1627"/>
                </a:lnTo>
                <a:lnTo>
                  <a:pt x="4471" y="1625"/>
                </a:lnTo>
                <a:lnTo>
                  <a:pt x="4471" y="1625"/>
                </a:lnTo>
                <a:lnTo>
                  <a:pt x="4471" y="1623"/>
                </a:lnTo>
                <a:lnTo>
                  <a:pt x="4471" y="1623"/>
                </a:lnTo>
                <a:lnTo>
                  <a:pt x="4467" y="1623"/>
                </a:lnTo>
                <a:lnTo>
                  <a:pt x="4465" y="1621"/>
                </a:lnTo>
                <a:lnTo>
                  <a:pt x="4465" y="1619"/>
                </a:lnTo>
                <a:lnTo>
                  <a:pt x="4467" y="1619"/>
                </a:lnTo>
                <a:lnTo>
                  <a:pt x="4467" y="1619"/>
                </a:lnTo>
                <a:lnTo>
                  <a:pt x="4469" y="1617"/>
                </a:lnTo>
                <a:lnTo>
                  <a:pt x="4471" y="1617"/>
                </a:lnTo>
                <a:lnTo>
                  <a:pt x="4471" y="1614"/>
                </a:lnTo>
                <a:lnTo>
                  <a:pt x="4473" y="1612"/>
                </a:lnTo>
                <a:lnTo>
                  <a:pt x="4471" y="1610"/>
                </a:lnTo>
                <a:lnTo>
                  <a:pt x="4471" y="1608"/>
                </a:lnTo>
                <a:lnTo>
                  <a:pt x="4471" y="1608"/>
                </a:lnTo>
                <a:lnTo>
                  <a:pt x="4469" y="1608"/>
                </a:lnTo>
                <a:lnTo>
                  <a:pt x="4467" y="1610"/>
                </a:lnTo>
                <a:lnTo>
                  <a:pt x="4465" y="1610"/>
                </a:lnTo>
                <a:lnTo>
                  <a:pt x="4465" y="1612"/>
                </a:lnTo>
                <a:lnTo>
                  <a:pt x="4465" y="1612"/>
                </a:lnTo>
                <a:lnTo>
                  <a:pt x="4465" y="1614"/>
                </a:lnTo>
                <a:lnTo>
                  <a:pt x="4463" y="1614"/>
                </a:lnTo>
                <a:lnTo>
                  <a:pt x="4463" y="1614"/>
                </a:lnTo>
                <a:lnTo>
                  <a:pt x="4461" y="1617"/>
                </a:lnTo>
                <a:lnTo>
                  <a:pt x="4461" y="1619"/>
                </a:lnTo>
                <a:lnTo>
                  <a:pt x="4461" y="1619"/>
                </a:lnTo>
                <a:lnTo>
                  <a:pt x="4461" y="1619"/>
                </a:lnTo>
                <a:lnTo>
                  <a:pt x="4459" y="1619"/>
                </a:lnTo>
                <a:lnTo>
                  <a:pt x="4459" y="1619"/>
                </a:lnTo>
                <a:lnTo>
                  <a:pt x="4457" y="1619"/>
                </a:lnTo>
                <a:lnTo>
                  <a:pt x="4457" y="1619"/>
                </a:lnTo>
                <a:lnTo>
                  <a:pt x="4457" y="1617"/>
                </a:lnTo>
                <a:lnTo>
                  <a:pt x="4457" y="1617"/>
                </a:lnTo>
                <a:lnTo>
                  <a:pt x="4461" y="1614"/>
                </a:lnTo>
                <a:lnTo>
                  <a:pt x="4461" y="1612"/>
                </a:lnTo>
                <a:lnTo>
                  <a:pt x="4463" y="1612"/>
                </a:lnTo>
                <a:lnTo>
                  <a:pt x="4463" y="1610"/>
                </a:lnTo>
                <a:lnTo>
                  <a:pt x="4463" y="1608"/>
                </a:lnTo>
                <a:lnTo>
                  <a:pt x="4463" y="1606"/>
                </a:lnTo>
                <a:lnTo>
                  <a:pt x="4461" y="1606"/>
                </a:lnTo>
                <a:lnTo>
                  <a:pt x="4461" y="1604"/>
                </a:lnTo>
                <a:lnTo>
                  <a:pt x="4461" y="1604"/>
                </a:lnTo>
                <a:lnTo>
                  <a:pt x="4461" y="1604"/>
                </a:lnTo>
                <a:lnTo>
                  <a:pt x="4463" y="1600"/>
                </a:lnTo>
                <a:lnTo>
                  <a:pt x="4463" y="1600"/>
                </a:lnTo>
                <a:lnTo>
                  <a:pt x="4463" y="1600"/>
                </a:lnTo>
                <a:lnTo>
                  <a:pt x="4461" y="1600"/>
                </a:lnTo>
                <a:lnTo>
                  <a:pt x="4461" y="1600"/>
                </a:lnTo>
                <a:lnTo>
                  <a:pt x="4459" y="1604"/>
                </a:lnTo>
                <a:lnTo>
                  <a:pt x="4457" y="1604"/>
                </a:lnTo>
                <a:lnTo>
                  <a:pt x="4457" y="1606"/>
                </a:lnTo>
                <a:lnTo>
                  <a:pt x="4457" y="1608"/>
                </a:lnTo>
                <a:lnTo>
                  <a:pt x="4455" y="1608"/>
                </a:lnTo>
                <a:lnTo>
                  <a:pt x="4455" y="1610"/>
                </a:lnTo>
                <a:lnTo>
                  <a:pt x="4455" y="1612"/>
                </a:lnTo>
                <a:lnTo>
                  <a:pt x="4455" y="1614"/>
                </a:lnTo>
                <a:close/>
                <a:moveTo>
                  <a:pt x="4415" y="1059"/>
                </a:moveTo>
                <a:lnTo>
                  <a:pt x="4415" y="1059"/>
                </a:lnTo>
                <a:lnTo>
                  <a:pt x="4415" y="1059"/>
                </a:lnTo>
                <a:lnTo>
                  <a:pt x="4415" y="1059"/>
                </a:lnTo>
                <a:lnTo>
                  <a:pt x="4415" y="1059"/>
                </a:lnTo>
                <a:lnTo>
                  <a:pt x="4415" y="1059"/>
                </a:lnTo>
                <a:lnTo>
                  <a:pt x="4413" y="1059"/>
                </a:lnTo>
                <a:lnTo>
                  <a:pt x="4413" y="1059"/>
                </a:lnTo>
                <a:lnTo>
                  <a:pt x="4413" y="1059"/>
                </a:lnTo>
                <a:lnTo>
                  <a:pt x="4413" y="1059"/>
                </a:lnTo>
                <a:lnTo>
                  <a:pt x="4415" y="1059"/>
                </a:lnTo>
                <a:lnTo>
                  <a:pt x="4415" y="1059"/>
                </a:lnTo>
                <a:close/>
                <a:moveTo>
                  <a:pt x="4444" y="1118"/>
                </a:moveTo>
                <a:lnTo>
                  <a:pt x="4444" y="1118"/>
                </a:lnTo>
                <a:lnTo>
                  <a:pt x="4442" y="1118"/>
                </a:lnTo>
                <a:lnTo>
                  <a:pt x="4442" y="1118"/>
                </a:lnTo>
                <a:lnTo>
                  <a:pt x="4442" y="1120"/>
                </a:lnTo>
                <a:lnTo>
                  <a:pt x="4444" y="1120"/>
                </a:lnTo>
                <a:lnTo>
                  <a:pt x="4444" y="1118"/>
                </a:lnTo>
                <a:close/>
                <a:moveTo>
                  <a:pt x="4402" y="1277"/>
                </a:moveTo>
                <a:lnTo>
                  <a:pt x="4402" y="1275"/>
                </a:lnTo>
                <a:lnTo>
                  <a:pt x="4402" y="1275"/>
                </a:lnTo>
                <a:lnTo>
                  <a:pt x="4402" y="1275"/>
                </a:lnTo>
                <a:lnTo>
                  <a:pt x="4400" y="1273"/>
                </a:lnTo>
                <a:lnTo>
                  <a:pt x="4400" y="1275"/>
                </a:lnTo>
                <a:lnTo>
                  <a:pt x="4400" y="1275"/>
                </a:lnTo>
                <a:lnTo>
                  <a:pt x="4400" y="1275"/>
                </a:lnTo>
                <a:lnTo>
                  <a:pt x="4400" y="1275"/>
                </a:lnTo>
                <a:lnTo>
                  <a:pt x="4400" y="1275"/>
                </a:lnTo>
                <a:lnTo>
                  <a:pt x="4402" y="1277"/>
                </a:lnTo>
                <a:close/>
                <a:moveTo>
                  <a:pt x="4404" y="1434"/>
                </a:moveTo>
                <a:lnTo>
                  <a:pt x="4406" y="1436"/>
                </a:lnTo>
                <a:lnTo>
                  <a:pt x="4409" y="1434"/>
                </a:lnTo>
                <a:lnTo>
                  <a:pt x="4409" y="1434"/>
                </a:lnTo>
                <a:lnTo>
                  <a:pt x="4409" y="1436"/>
                </a:lnTo>
                <a:lnTo>
                  <a:pt x="4409" y="1434"/>
                </a:lnTo>
                <a:lnTo>
                  <a:pt x="4411" y="1434"/>
                </a:lnTo>
                <a:lnTo>
                  <a:pt x="4411" y="1432"/>
                </a:lnTo>
                <a:lnTo>
                  <a:pt x="4411" y="1430"/>
                </a:lnTo>
                <a:lnTo>
                  <a:pt x="4409" y="1430"/>
                </a:lnTo>
                <a:lnTo>
                  <a:pt x="4409" y="1430"/>
                </a:lnTo>
                <a:lnTo>
                  <a:pt x="4406" y="1428"/>
                </a:lnTo>
                <a:lnTo>
                  <a:pt x="4406" y="1428"/>
                </a:lnTo>
                <a:lnTo>
                  <a:pt x="4406" y="1428"/>
                </a:lnTo>
                <a:lnTo>
                  <a:pt x="4406" y="1430"/>
                </a:lnTo>
                <a:lnTo>
                  <a:pt x="4406" y="1432"/>
                </a:lnTo>
                <a:lnTo>
                  <a:pt x="4404" y="1434"/>
                </a:lnTo>
                <a:lnTo>
                  <a:pt x="4404" y="1434"/>
                </a:lnTo>
                <a:close/>
                <a:moveTo>
                  <a:pt x="4459" y="1245"/>
                </a:moveTo>
                <a:lnTo>
                  <a:pt x="4457" y="1245"/>
                </a:lnTo>
                <a:lnTo>
                  <a:pt x="4457" y="1248"/>
                </a:lnTo>
                <a:lnTo>
                  <a:pt x="4457" y="1248"/>
                </a:lnTo>
                <a:lnTo>
                  <a:pt x="4459" y="1248"/>
                </a:lnTo>
                <a:lnTo>
                  <a:pt x="4459" y="1248"/>
                </a:lnTo>
                <a:lnTo>
                  <a:pt x="4459" y="1248"/>
                </a:lnTo>
                <a:lnTo>
                  <a:pt x="4459" y="1245"/>
                </a:lnTo>
                <a:lnTo>
                  <a:pt x="4459" y="1245"/>
                </a:lnTo>
                <a:lnTo>
                  <a:pt x="4461" y="1245"/>
                </a:lnTo>
                <a:lnTo>
                  <a:pt x="4461" y="1243"/>
                </a:lnTo>
                <a:lnTo>
                  <a:pt x="4461" y="1243"/>
                </a:lnTo>
                <a:lnTo>
                  <a:pt x="4461" y="1243"/>
                </a:lnTo>
                <a:lnTo>
                  <a:pt x="4461" y="1243"/>
                </a:lnTo>
                <a:lnTo>
                  <a:pt x="4463" y="1241"/>
                </a:lnTo>
                <a:lnTo>
                  <a:pt x="4463" y="1241"/>
                </a:lnTo>
                <a:lnTo>
                  <a:pt x="4465" y="1239"/>
                </a:lnTo>
                <a:lnTo>
                  <a:pt x="4465" y="1239"/>
                </a:lnTo>
                <a:lnTo>
                  <a:pt x="4467" y="1239"/>
                </a:lnTo>
                <a:lnTo>
                  <a:pt x="4467" y="1237"/>
                </a:lnTo>
                <a:lnTo>
                  <a:pt x="4465" y="1235"/>
                </a:lnTo>
                <a:lnTo>
                  <a:pt x="4465" y="1237"/>
                </a:lnTo>
                <a:lnTo>
                  <a:pt x="4463" y="1239"/>
                </a:lnTo>
                <a:lnTo>
                  <a:pt x="4463" y="1239"/>
                </a:lnTo>
                <a:lnTo>
                  <a:pt x="4463" y="1239"/>
                </a:lnTo>
                <a:lnTo>
                  <a:pt x="4463" y="1239"/>
                </a:lnTo>
                <a:lnTo>
                  <a:pt x="4463" y="1239"/>
                </a:lnTo>
                <a:lnTo>
                  <a:pt x="4461" y="1239"/>
                </a:lnTo>
                <a:lnTo>
                  <a:pt x="4461" y="1239"/>
                </a:lnTo>
                <a:lnTo>
                  <a:pt x="4461" y="1239"/>
                </a:lnTo>
                <a:lnTo>
                  <a:pt x="4461" y="1241"/>
                </a:lnTo>
                <a:lnTo>
                  <a:pt x="4461" y="1241"/>
                </a:lnTo>
                <a:lnTo>
                  <a:pt x="4459" y="1241"/>
                </a:lnTo>
                <a:lnTo>
                  <a:pt x="4459" y="1243"/>
                </a:lnTo>
                <a:lnTo>
                  <a:pt x="4459" y="1243"/>
                </a:lnTo>
                <a:lnTo>
                  <a:pt x="4459" y="1245"/>
                </a:lnTo>
                <a:close/>
                <a:moveTo>
                  <a:pt x="4409" y="1449"/>
                </a:moveTo>
                <a:lnTo>
                  <a:pt x="4409" y="1453"/>
                </a:lnTo>
                <a:lnTo>
                  <a:pt x="4411" y="1455"/>
                </a:lnTo>
                <a:lnTo>
                  <a:pt x="4411" y="1455"/>
                </a:lnTo>
                <a:lnTo>
                  <a:pt x="4413" y="1457"/>
                </a:lnTo>
                <a:lnTo>
                  <a:pt x="4413" y="1457"/>
                </a:lnTo>
                <a:lnTo>
                  <a:pt x="4415" y="1457"/>
                </a:lnTo>
                <a:lnTo>
                  <a:pt x="4415" y="1459"/>
                </a:lnTo>
                <a:lnTo>
                  <a:pt x="4415" y="1459"/>
                </a:lnTo>
                <a:lnTo>
                  <a:pt x="4417" y="1459"/>
                </a:lnTo>
                <a:lnTo>
                  <a:pt x="4417" y="1461"/>
                </a:lnTo>
                <a:lnTo>
                  <a:pt x="4417" y="1461"/>
                </a:lnTo>
                <a:lnTo>
                  <a:pt x="4419" y="1461"/>
                </a:lnTo>
                <a:lnTo>
                  <a:pt x="4419" y="1461"/>
                </a:lnTo>
                <a:lnTo>
                  <a:pt x="4419" y="1463"/>
                </a:lnTo>
                <a:lnTo>
                  <a:pt x="4417" y="1463"/>
                </a:lnTo>
                <a:lnTo>
                  <a:pt x="4417" y="1466"/>
                </a:lnTo>
                <a:lnTo>
                  <a:pt x="4419" y="1468"/>
                </a:lnTo>
                <a:lnTo>
                  <a:pt x="4419" y="1468"/>
                </a:lnTo>
                <a:lnTo>
                  <a:pt x="4421" y="1470"/>
                </a:lnTo>
                <a:lnTo>
                  <a:pt x="4421" y="1470"/>
                </a:lnTo>
                <a:lnTo>
                  <a:pt x="4423" y="1470"/>
                </a:lnTo>
                <a:lnTo>
                  <a:pt x="4425" y="1472"/>
                </a:lnTo>
                <a:lnTo>
                  <a:pt x="4427" y="1470"/>
                </a:lnTo>
                <a:lnTo>
                  <a:pt x="4427" y="1472"/>
                </a:lnTo>
                <a:lnTo>
                  <a:pt x="4429" y="1472"/>
                </a:lnTo>
                <a:lnTo>
                  <a:pt x="4429" y="1472"/>
                </a:lnTo>
                <a:lnTo>
                  <a:pt x="4429" y="1470"/>
                </a:lnTo>
                <a:lnTo>
                  <a:pt x="4427" y="1470"/>
                </a:lnTo>
                <a:lnTo>
                  <a:pt x="4427" y="1470"/>
                </a:lnTo>
                <a:lnTo>
                  <a:pt x="4427" y="1468"/>
                </a:lnTo>
                <a:lnTo>
                  <a:pt x="4427" y="1468"/>
                </a:lnTo>
                <a:lnTo>
                  <a:pt x="4427" y="1468"/>
                </a:lnTo>
                <a:lnTo>
                  <a:pt x="4425" y="1466"/>
                </a:lnTo>
                <a:lnTo>
                  <a:pt x="4425" y="1463"/>
                </a:lnTo>
                <a:lnTo>
                  <a:pt x="4425" y="1463"/>
                </a:lnTo>
                <a:lnTo>
                  <a:pt x="4425" y="1461"/>
                </a:lnTo>
                <a:lnTo>
                  <a:pt x="4425" y="1461"/>
                </a:lnTo>
                <a:lnTo>
                  <a:pt x="4425" y="1459"/>
                </a:lnTo>
                <a:lnTo>
                  <a:pt x="4425" y="1457"/>
                </a:lnTo>
                <a:lnTo>
                  <a:pt x="4425" y="1455"/>
                </a:lnTo>
                <a:lnTo>
                  <a:pt x="4427" y="1455"/>
                </a:lnTo>
                <a:lnTo>
                  <a:pt x="4425" y="1455"/>
                </a:lnTo>
                <a:lnTo>
                  <a:pt x="4425" y="1453"/>
                </a:lnTo>
                <a:lnTo>
                  <a:pt x="4423" y="1453"/>
                </a:lnTo>
                <a:lnTo>
                  <a:pt x="4423" y="1453"/>
                </a:lnTo>
                <a:lnTo>
                  <a:pt x="4423" y="1453"/>
                </a:lnTo>
                <a:lnTo>
                  <a:pt x="4423" y="1451"/>
                </a:lnTo>
                <a:lnTo>
                  <a:pt x="4421" y="1451"/>
                </a:lnTo>
                <a:lnTo>
                  <a:pt x="4421" y="1449"/>
                </a:lnTo>
                <a:lnTo>
                  <a:pt x="4417" y="1451"/>
                </a:lnTo>
                <a:lnTo>
                  <a:pt x="4413" y="1451"/>
                </a:lnTo>
                <a:lnTo>
                  <a:pt x="4409" y="1449"/>
                </a:lnTo>
                <a:close/>
                <a:moveTo>
                  <a:pt x="4406" y="1275"/>
                </a:moveTo>
                <a:lnTo>
                  <a:pt x="4409" y="1275"/>
                </a:lnTo>
                <a:lnTo>
                  <a:pt x="4409" y="1273"/>
                </a:lnTo>
                <a:lnTo>
                  <a:pt x="4409" y="1271"/>
                </a:lnTo>
                <a:lnTo>
                  <a:pt x="4409" y="1271"/>
                </a:lnTo>
                <a:lnTo>
                  <a:pt x="4406" y="1273"/>
                </a:lnTo>
                <a:lnTo>
                  <a:pt x="4406" y="1273"/>
                </a:lnTo>
                <a:lnTo>
                  <a:pt x="4406" y="1273"/>
                </a:lnTo>
                <a:lnTo>
                  <a:pt x="4404" y="1273"/>
                </a:lnTo>
                <a:lnTo>
                  <a:pt x="4406" y="1275"/>
                </a:lnTo>
                <a:lnTo>
                  <a:pt x="4406" y="1275"/>
                </a:lnTo>
                <a:close/>
                <a:moveTo>
                  <a:pt x="4425" y="1269"/>
                </a:moveTo>
                <a:lnTo>
                  <a:pt x="4425" y="1269"/>
                </a:lnTo>
                <a:lnTo>
                  <a:pt x="4423" y="1269"/>
                </a:lnTo>
                <a:lnTo>
                  <a:pt x="4423" y="1266"/>
                </a:lnTo>
                <a:lnTo>
                  <a:pt x="4423" y="1266"/>
                </a:lnTo>
                <a:lnTo>
                  <a:pt x="4423" y="1269"/>
                </a:lnTo>
                <a:lnTo>
                  <a:pt x="4423" y="1269"/>
                </a:lnTo>
                <a:lnTo>
                  <a:pt x="4425" y="1269"/>
                </a:lnTo>
                <a:close/>
                <a:moveTo>
                  <a:pt x="4486" y="1134"/>
                </a:moveTo>
                <a:lnTo>
                  <a:pt x="4484" y="1136"/>
                </a:lnTo>
                <a:lnTo>
                  <a:pt x="4486" y="1136"/>
                </a:lnTo>
                <a:lnTo>
                  <a:pt x="4488" y="1139"/>
                </a:lnTo>
                <a:lnTo>
                  <a:pt x="4490" y="1139"/>
                </a:lnTo>
                <a:lnTo>
                  <a:pt x="4490" y="1141"/>
                </a:lnTo>
                <a:lnTo>
                  <a:pt x="4490" y="1143"/>
                </a:lnTo>
                <a:lnTo>
                  <a:pt x="4490" y="1143"/>
                </a:lnTo>
                <a:lnTo>
                  <a:pt x="4488" y="1141"/>
                </a:lnTo>
                <a:lnTo>
                  <a:pt x="4488" y="1141"/>
                </a:lnTo>
                <a:lnTo>
                  <a:pt x="4486" y="1139"/>
                </a:lnTo>
                <a:lnTo>
                  <a:pt x="4486" y="1141"/>
                </a:lnTo>
                <a:lnTo>
                  <a:pt x="4486" y="1141"/>
                </a:lnTo>
                <a:lnTo>
                  <a:pt x="4486" y="1143"/>
                </a:lnTo>
                <a:lnTo>
                  <a:pt x="4488" y="1143"/>
                </a:lnTo>
                <a:lnTo>
                  <a:pt x="4488" y="1145"/>
                </a:lnTo>
                <a:lnTo>
                  <a:pt x="4488" y="1145"/>
                </a:lnTo>
                <a:lnTo>
                  <a:pt x="4488" y="1147"/>
                </a:lnTo>
                <a:lnTo>
                  <a:pt x="4488" y="1145"/>
                </a:lnTo>
                <a:lnTo>
                  <a:pt x="4490" y="1145"/>
                </a:lnTo>
                <a:lnTo>
                  <a:pt x="4492" y="1143"/>
                </a:lnTo>
                <a:lnTo>
                  <a:pt x="4492" y="1143"/>
                </a:lnTo>
                <a:lnTo>
                  <a:pt x="4494" y="1145"/>
                </a:lnTo>
                <a:lnTo>
                  <a:pt x="4494" y="1145"/>
                </a:lnTo>
                <a:lnTo>
                  <a:pt x="4494" y="1145"/>
                </a:lnTo>
                <a:lnTo>
                  <a:pt x="4497" y="1145"/>
                </a:lnTo>
                <a:lnTo>
                  <a:pt x="4497" y="1143"/>
                </a:lnTo>
                <a:lnTo>
                  <a:pt x="4497" y="1143"/>
                </a:lnTo>
                <a:lnTo>
                  <a:pt x="4497" y="1143"/>
                </a:lnTo>
                <a:lnTo>
                  <a:pt x="4494" y="1143"/>
                </a:lnTo>
                <a:lnTo>
                  <a:pt x="4494" y="1143"/>
                </a:lnTo>
                <a:lnTo>
                  <a:pt x="4494" y="1143"/>
                </a:lnTo>
                <a:lnTo>
                  <a:pt x="4494" y="1141"/>
                </a:lnTo>
                <a:lnTo>
                  <a:pt x="4494" y="1139"/>
                </a:lnTo>
                <a:lnTo>
                  <a:pt x="4492" y="1139"/>
                </a:lnTo>
                <a:lnTo>
                  <a:pt x="4494" y="1136"/>
                </a:lnTo>
                <a:lnTo>
                  <a:pt x="4494" y="1136"/>
                </a:lnTo>
                <a:lnTo>
                  <a:pt x="4494" y="1136"/>
                </a:lnTo>
                <a:lnTo>
                  <a:pt x="4497" y="1139"/>
                </a:lnTo>
                <a:lnTo>
                  <a:pt x="4497" y="1141"/>
                </a:lnTo>
                <a:lnTo>
                  <a:pt x="4499" y="1143"/>
                </a:lnTo>
                <a:lnTo>
                  <a:pt x="4499" y="1145"/>
                </a:lnTo>
                <a:lnTo>
                  <a:pt x="4499" y="1145"/>
                </a:lnTo>
                <a:lnTo>
                  <a:pt x="4499" y="1145"/>
                </a:lnTo>
                <a:lnTo>
                  <a:pt x="4501" y="1145"/>
                </a:lnTo>
                <a:lnTo>
                  <a:pt x="4499" y="1149"/>
                </a:lnTo>
                <a:lnTo>
                  <a:pt x="4499" y="1151"/>
                </a:lnTo>
                <a:lnTo>
                  <a:pt x="4497" y="1153"/>
                </a:lnTo>
                <a:lnTo>
                  <a:pt x="4497" y="1153"/>
                </a:lnTo>
                <a:lnTo>
                  <a:pt x="4494" y="1153"/>
                </a:lnTo>
                <a:lnTo>
                  <a:pt x="4494" y="1155"/>
                </a:lnTo>
                <a:lnTo>
                  <a:pt x="4494" y="1157"/>
                </a:lnTo>
                <a:lnTo>
                  <a:pt x="4494" y="1157"/>
                </a:lnTo>
                <a:lnTo>
                  <a:pt x="4494" y="1160"/>
                </a:lnTo>
                <a:lnTo>
                  <a:pt x="4494" y="1160"/>
                </a:lnTo>
                <a:lnTo>
                  <a:pt x="4494" y="1160"/>
                </a:lnTo>
                <a:lnTo>
                  <a:pt x="4497" y="1162"/>
                </a:lnTo>
                <a:lnTo>
                  <a:pt x="4497" y="1164"/>
                </a:lnTo>
                <a:lnTo>
                  <a:pt x="4494" y="1164"/>
                </a:lnTo>
                <a:lnTo>
                  <a:pt x="4494" y="1164"/>
                </a:lnTo>
                <a:lnTo>
                  <a:pt x="4492" y="1166"/>
                </a:lnTo>
                <a:lnTo>
                  <a:pt x="4494" y="1168"/>
                </a:lnTo>
                <a:lnTo>
                  <a:pt x="4494" y="1168"/>
                </a:lnTo>
                <a:lnTo>
                  <a:pt x="4497" y="1168"/>
                </a:lnTo>
                <a:lnTo>
                  <a:pt x="4499" y="1168"/>
                </a:lnTo>
                <a:lnTo>
                  <a:pt x="4501" y="1168"/>
                </a:lnTo>
                <a:lnTo>
                  <a:pt x="4501" y="1168"/>
                </a:lnTo>
                <a:lnTo>
                  <a:pt x="4499" y="1166"/>
                </a:lnTo>
                <a:lnTo>
                  <a:pt x="4499" y="1166"/>
                </a:lnTo>
                <a:lnTo>
                  <a:pt x="4499" y="1164"/>
                </a:lnTo>
                <a:lnTo>
                  <a:pt x="4499" y="1164"/>
                </a:lnTo>
                <a:lnTo>
                  <a:pt x="4501" y="1162"/>
                </a:lnTo>
                <a:lnTo>
                  <a:pt x="4501" y="1160"/>
                </a:lnTo>
                <a:lnTo>
                  <a:pt x="4501" y="1160"/>
                </a:lnTo>
                <a:lnTo>
                  <a:pt x="4503" y="1160"/>
                </a:lnTo>
                <a:lnTo>
                  <a:pt x="4503" y="1162"/>
                </a:lnTo>
                <a:lnTo>
                  <a:pt x="4503" y="1162"/>
                </a:lnTo>
                <a:lnTo>
                  <a:pt x="4503" y="1162"/>
                </a:lnTo>
                <a:lnTo>
                  <a:pt x="4503" y="1162"/>
                </a:lnTo>
                <a:lnTo>
                  <a:pt x="4501" y="1162"/>
                </a:lnTo>
                <a:lnTo>
                  <a:pt x="4501" y="1164"/>
                </a:lnTo>
                <a:lnTo>
                  <a:pt x="4503" y="1166"/>
                </a:lnTo>
                <a:lnTo>
                  <a:pt x="4503" y="1168"/>
                </a:lnTo>
                <a:lnTo>
                  <a:pt x="4503" y="1170"/>
                </a:lnTo>
                <a:lnTo>
                  <a:pt x="4501" y="1170"/>
                </a:lnTo>
                <a:lnTo>
                  <a:pt x="4501" y="1170"/>
                </a:lnTo>
                <a:lnTo>
                  <a:pt x="4501" y="1170"/>
                </a:lnTo>
                <a:lnTo>
                  <a:pt x="4501" y="1172"/>
                </a:lnTo>
                <a:lnTo>
                  <a:pt x="4505" y="1170"/>
                </a:lnTo>
                <a:lnTo>
                  <a:pt x="4507" y="1168"/>
                </a:lnTo>
                <a:lnTo>
                  <a:pt x="4507" y="1166"/>
                </a:lnTo>
                <a:lnTo>
                  <a:pt x="4507" y="1164"/>
                </a:lnTo>
                <a:lnTo>
                  <a:pt x="4507" y="1164"/>
                </a:lnTo>
                <a:lnTo>
                  <a:pt x="4509" y="1166"/>
                </a:lnTo>
                <a:lnTo>
                  <a:pt x="4511" y="1166"/>
                </a:lnTo>
                <a:lnTo>
                  <a:pt x="4511" y="1162"/>
                </a:lnTo>
                <a:lnTo>
                  <a:pt x="4513" y="1160"/>
                </a:lnTo>
                <a:lnTo>
                  <a:pt x="4511" y="1157"/>
                </a:lnTo>
                <a:lnTo>
                  <a:pt x="4513" y="1155"/>
                </a:lnTo>
                <a:lnTo>
                  <a:pt x="4513" y="1153"/>
                </a:lnTo>
                <a:lnTo>
                  <a:pt x="4513" y="1151"/>
                </a:lnTo>
                <a:lnTo>
                  <a:pt x="4515" y="1151"/>
                </a:lnTo>
                <a:lnTo>
                  <a:pt x="4515" y="1149"/>
                </a:lnTo>
                <a:lnTo>
                  <a:pt x="4515" y="1147"/>
                </a:lnTo>
                <a:lnTo>
                  <a:pt x="4520" y="1143"/>
                </a:lnTo>
                <a:lnTo>
                  <a:pt x="4520" y="1141"/>
                </a:lnTo>
                <a:lnTo>
                  <a:pt x="4520" y="1141"/>
                </a:lnTo>
                <a:lnTo>
                  <a:pt x="4520" y="1141"/>
                </a:lnTo>
                <a:lnTo>
                  <a:pt x="4520" y="1139"/>
                </a:lnTo>
                <a:lnTo>
                  <a:pt x="4520" y="1139"/>
                </a:lnTo>
                <a:lnTo>
                  <a:pt x="4520" y="1139"/>
                </a:lnTo>
                <a:lnTo>
                  <a:pt x="4517" y="1139"/>
                </a:lnTo>
                <a:lnTo>
                  <a:pt x="4517" y="1136"/>
                </a:lnTo>
                <a:lnTo>
                  <a:pt x="4520" y="1136"/>
                </a:lnTo>
                <a:lnTo>
                  <a:pt x="4515" y="1136"/>
                </a:lnTo>
                <a:lnTo>
                  <a:pt x="4513" y="1134"/>
                </a:lnTo>
                <a:lnTo>
                  <a:pt x="4515" y="1134"/>
                </a:lnTo>
                <a:lnTo>
                  <a:pt x="4515" y="1132"/>
                </a:lnTo>
                <a:lnTo>
                  <a:pt x="4515" y="1130"/>
                </a:lnTo>
                <a:lnTo>
                  <a:pt x="4515" y="1130"/>
                </a:lnTo>
                <a:lnTo>
                  <a:pt x="4515" y="1130"/>
                </a:lnTo>
                <a:lnTo>
                  <a:pt x="4513" y="1130"/>
                </a:lnTo>
                <a:lnTo>
                  <a:pt x="4513" y="1130"/>
                </a:lnTo>
                <a:lnTo>
                  <a:pt x="4511" y="1130"/>
                </a:lnTo>
                <a:lnTo>
                  <a:pt x="4511" y="1130"/>
                </a:lnTo>
                <a:lnTo>
                  <a:pt x="4509" y="1130"/>
                </a:lnTo>
                <a:lnTo>
                  <a:pt x="4509" y="1130"/>
                </a:lnTo>
                <a:lnTo>
                  <a:pt x="4507" y="1128"/>
                </a:lnTo>
                <a:lnTo>
                  <a:pt x="4505" y="1128"/>
                </a:lnTo>
                <a:lnTo>
                  <a:pt x="4505" y="1126"/>
                </a:lnTo>
                <a:lnTo>
                  <a:pt x="4503" y="1126"/>
                </a:lnTo>
                <a:lnTo>
                  <a:pt x="4501" y="1124"/>
                </a:lnTo>
                <a:lnTo>
                  <a:pt x="4501" y="1126"/>
                </a:lnTo>
                <a:lnTo>
                  <a:pt x="4499" y="1126"/>
                </a:lnTo>
                <a:lnTo>
                  <a:pt x="4499" y="1128"/>
                </a:lnTo>
                <a:lnTo>
                  <a:pt x="4497" y="1128"/>
                </a:lnTo>
                <a:lnTo>
                  <a:pt x="4497" y="1130"/>
                </a:lnTo>
                <a:lnTo>
                  <a:pt x="4494" y="1130"/>
                </a:lnTo>
                <a:lnTo>
                  <a:pt x="4494" y="1130"/>
                </a:lnTo>
                <a:lnTo>
                  <a:pt x="4492" y="1130"/>
                </a:lnTo>
                <a:lnTo>
                  <a:pt x="4492" y="1130"/>
                </a:lnTo>
                <a:lnTo>
                  <a:pt x="4492" y="1132"/>
                </a:lnTo>
                <a:lnTo>
                  <a:pt x="4490" y="1132"/>
                </a:lnTo>
                <a:lnTo>
                  <a:pt x="4488" y="1132"/>
                </a:lnTo>
                <a:lnTo>
                  <a:pt x="4488" y="1132"/>
                </a:lnTo>
                <a:lnTo>
                  <a:pt x="4488" y="1134"/>
                </a:lnTo>
                <a:lnTo>
                  <a:pt x="4488" y="1134"/>
                </a:lnTo>
                <a:lnTo>
                  <a:pt x="4486" y="1134"/>
                </a:lnTo>
                <a:lnTo>
                  <a:pt x="4486" y="1134"/>
                </a:lnTo>
                <a:lnTo>
                  <a:pt x="4486" y="1134"/>
                </a:lnTo>
                <a:close/>
                <a:moveTo>
                  <a:pt x="4459" y="1113"/>
                </a:moveTo>
                <a:lnTo>
                  <a:pt x="4459" y="1113"/>
                </a:lnTo>
                <a:lnTo>
                  <a:pt x="4459" y="1113"/>
                </a:lnTo>
                <a:lnTo>
                  <a:pt x="4459" y="1113"/>
                </a:lnTo>
                <a:lnTo>
                  <a:pt x="4459" y="1113"/>
                </a:lnTo>
                <a:close/>
                <a:moveTo>
                  <a:pt x="4488" y="1128"/>
                </a:moveTo>
                <a:lnTo>
                  <a:pt x="4488" y="1126"/>
                </a:lnTo>
                <a:lnTo>
                  <a:pt x="4486" y="1126"/>
                </a:lnTo>
                <a:lnTo>
                  <a:pt x="4486" y="1126"/>
                </a:lnTo>
                <a:lnTo>
                  <a:pt x="4486" y="1128"/>
                </a:lnTo>
                <a:lnTo>
                  <a:pt x="4486" y="1128"/>
                </a:lnTo>
                <a:lnTo>
                  <a:pt x="4488" y="1128"/>
                </a:lnTo>
                <a:close/>
                <a:moveTo>
                  <a:pt x="4534" y="1099"/>
                </a:moveTo>
                <a:lnTo>
                  <a:pt x="4530" y="1101"/>
                </a:lnTo>
                <a:lnTo>
                  <a:pt x="4530" y="1101"/>
                </a:lnTo>
                <a:lnTo>
                  <a:pt x="4528" y="1103"/>
                </a:lnTo>
                <a:lnTo>
                  <a:pt x="4526" y="1105"/>
                </a:lnTo>
                <a:lnTo>
                  <a:pt x="4524" y="1107"/>
                </a:lnTo>
                <a:lnTo>
                  <a:pt x="4522" y="1107"/>
                </a:lnTo>
                <a:lnTo>
                  <a:pt x="4522" y="1109"/>
                </a:lnTo>
                <a:lnTo>
                  <a:pt x="4520" y="1111"/>
                </a:lnTo>
                <a:lnTo>
                  <a:pt x="4517" y="1111"/>
                </a:lnTo>
                <a:lnTo>
                  <a:pt x="4515" y="1113"/>
                </a:lnTo>
                <a:lnTo>
                  <a:pt x="4515" y="1113"/>
                </a:lnTo>
                <a:lnTo>
                  <a:pt x="4513" y="1115"/>
                </a:lnTo>
                <a:lnTo>
                  <a:pt x="4511" y="1115"/>
                </a:lnTo>
                <a:lnTo>
                  <a:pt x="4511" y="1118"/>
                </a:lnTo>
                <a:lnTo>
                  <a:pt x="4509" y="1118"/>
                </a:lnTo>
                <a:lnTo>
                  <a:pt x="4507" y="1118"/>
                </a:lnTo>
                <a:lnTo>
                  <a:pt x="4505" y="1118"/>
                </a:lnTo>
                <a:lnTo>
                  <a:pt x="4505" y="1118"/>
                </a:lnTo>
                <a:lnTo>
                  <a:pt x="4505" y="1120"/>
                </a:lnTo>
                <a:lnTo>
                  <a:pt x="4505" y="1120"/>
                </a:lnTo>
                <a:lnTo>
                  <a:pt x="4505" y="1124"/>
                </a:lnTo>
                <a:lnTo>
                  <a:pt x="4505" y="1124"/>
                </a:lnTo>
                <a:lnTo>
                  <a:pt x="4507" y="1124"/>
                </a:lnTo>
                <a:lnTo>
                  <a:pt x="4507" y="1124"/>
                </a:lnTo>
                <a:lnTo>
                  <a:pt x="4509" y="1124"/>
                </a:lnTo>
                <a:lnTo>
                  <a:pt x="4511" y="1124"/>
                </a:lnTo>
                <a:lnTo>
                  <a:pt x="4511" y="1124"/>
                </a:lnTo>
                <a:lnTo>
                  <a:pt x="4513" y="1124"/>
                </a:lnTo>
                <a:lnTo>
                  <a:pt x="4515" y="1124"/>
                </a:lnTo>
                <a:lnTo>
                  <a:pt x="4517" y="1124"/>
                </a:lnTo>
                <a:lnTo>
                  <a:pt x="4522" y="1126"/>
                </a:lnTo>
                <a:lnTo>
                  <a:pt x="4522" y="1126"/>
                </a:lnTo>
                <a:lnTo>
                  <a:pt x="4522" y="1124"/>
                </a:lnTo>
                <a:lnTo>
                  <a:pt x="4524" y="1124"/>
                </a:lnTo>
                <a:lnTo>
                  <a:pt x="4524" y="1120"/>
                </a:lnTo>
                <a:lnTo>
                  <a:pt x="4524" y="1118"/>
                </a:lnTo>
                <a:lnTo>
                  <a:pt x="4526" y="1118"/>
                </a:lnTo>
                <a:lnTo>
                  <a:pt x="4528" y="1120"/>
                </a:lnTo>
                <a:lnTo>
                  <a:pt x="4530" y="1120"/>
                </a:lnTo>
                <a:lnTo>
                  <a:pt x="4532" y="1120"/>
                </a:lnTo>
                <a:lnTo>
                  <a:pt x="4534" y="1118"/>
                </a:lnTo>
                <a:lnTo>
                  <a:pt x="4536" y="1120"/>
                </a:lnTo>
                <a:lnTo>
                  <a:pt x="4538" y="1118"/>
                </a:lnTo>
                <a:lnTo>
                  <a:pt x="4538" y="1118"/>
                </a:lnTo>
                <a:lnTo>
                  <a:pt x="4541" y="1118"/>
                </a:lnTo>
                <a:lnTo>
                  <a:pt x="4541" y="1118"/>
                </a:lnTo>
                <a:lnTo>
                  <a:pt x="4543" y="1115"/>
                </a:lnTo>
                <a:lnTo>
                  <a:pt x="4545" y="1115"/>
                </a:lnTo>
                <a:lnTo>
                  <a:pt x="4547" y="1115"/>
                </a:lnTo>
                <a:lnTo>
                  <a:pt x="4549" y="1115"/>
                </a:lnTo>
                <a:lnTo>
                  <a:pt x="4551" y="1113"/>
                </a:lnTo>
                <a:lnTo>
                  <a:pt x="4551" y="1113"/>
                </a:lnTo>
                <a:lnTo>
                  <a:pt x="4553" y="1111"/>
                </a:lnTo>
                <a:lnTo>
                  <a:pt x="4555" y="1111"/>
                </a:lnTo>
                <a:lnTo>
                  <a:pt x="4555" y="1111"/>
                </a:lnTo>
                <a:lnTo>
                  <a:pt x="4557" y="1111"/>
                </a:lnTo>
                <a:lnTo>
                  <a:pt x="4559" y="1111"/>
                </a:lnTo>
                <a:lnTo>
                  <a:pt x="4559" y="1111"/>
                </a:lnTo>
                <a:lnTo>
                  <a:pt x="4561" y="1113"/>
                </a:lnTo>
                <a:lnTo>
                  <a:pt x="4564" y="1113"/>
                </a:lnTo>
                <a:lnTo>
                  <a:pt x="4566" y="1113"/>
                </a:lnTo>
                <a:lnTo>
                  <a:pt x="4568" y="1113"/>
                </a:lnTo>
                <a:lnTo>
                  <a:pt x="4570" y="1113"/>
                </a:lnTo>
                <a:lnTo>
                  <a:pt x="4570" y="1115"/>
                </a:lnTo>
                <a:lnTo>
                  <a:pt x="4570" y="1115"/>
                </a:lnTo>
                <a:lnTo>
                  <a:pt x="4568" y="1118"/>
                </a:lnTo>
                <a:lnTo>
                  <a:pt x="4568" y="1118"/>
                </a:lnTo>
                <a:lnTo>
                  <a:pt x="4566" y="1118"/>
                </a:lnTo>
                <a:lnTo>
                  <a:pt x="4566" y="1120"/>
                </a:lnTo>
                <a:lnTo>
                  <a:pt x="4566" y="1120"/>
                </a:lnTo>
                <a:lnTo>
                  <a:pt x="4566" y="1124"/>
                </a:lnTo>
                <a:lnTo>
                  <a:pt x="4566" y="1126"/>
                </a:lnTo>
                <a:lnTo>
                  <a:pt x="4568" y="1126"/>
                </a:lnTo>
                <a:lnTo>
                  <a:pt x="4568" y="1128"/>
                </a:lnTo>
                <a:lnTo>
                  <a:pt x="4570" y="1130"/>
                </a:lnTo>
                <a:lnTo>
                  <a:pt x="4570" y="1130"/>
                </a:lnTo>
                <a:lnTo>
                  <a:pt x="4574" y="1132"/>
                </a:lnTo>
                <a:lnTo>
                  <a:pt x="4576" y="1130"/>
                </a:lnTo>
                <a:lnTo>
                  <a:pt x="4578" y="1128"/>
                </a:lnTo>
                <a:lnTo>
                  <a:pt x="4582" y="1122"/>
                </a:lnTo>
                <a:lnTo>
                  <a:pt x="4582" y="1122"/>
                </a:lnTo>
                <a:lnTo>
                  <a:pt x="4587" y="1120"/>
                </a:lnTo>
                <a:lnTo>
                  <a:pt x="4589" y="1120"/>
                </a:lnTo>
                <a:lnTo>
                  <a:pt x="4591" y="1118"/>
                </a:lnTo>
                <a:lnTo>
                  <a:pt x="4591" y="1118"/>
                </a:lnTo>
                <a:lnTo>
                  <a:pt x="4591" y="1118"/>
                </a:lnTo>
                <a:lnTo>
                  <a:pt x="4591" y="1115"/>
                </a:lnTo>
                <a:lnTo>
                  <a:pt x="4587" y="1113"/>
                </a:lnTo>
                <a:lnTo>
                  <a:pt x="4587" y="1113"/>
                </a:lnTo>
                <a:lnTo>
                  <a:pt x="4587" y="1111"/>
                </a:lnTo>
                <a:lnTo>
                  <a:pt x="4589" y="1107"/>
                </a:lnTo>
                <a:lnTo>
                  <a:pt x="4589" y="1107"/>
                </a:lnTo>
                <a:lnTo>
                  <a:pt x="4589" y="1107"/>
                </a:lnTo>
                <a:lnTo>
                  <a:pt x="4591" y="1107"/>
                </a:lnTo>
                <a:lnTo>
                  <a:pt x="4591" y="1107"/>
                </a:lnTo>
                <a:lnTo>
                  <a:pt x="4591" y="1107"/>
                </a:lnTo>
                <a:lnTo>
                  <a:pt x="4591" y="1109"/>
                </a:lnTo>
                <a:lnTo>
                  <a:pt x="4591" y="1111"/>
                </a:lnTo>
                <a:lnTo>
                  <a:pt x="4591" y="1111"/>
                </a:lnTo>
                <a:lnTo>
                  <a:pt x="4591" y="1111"/>
                </a:lnTo>
                <a:lnTo>
                  <a:pt x="4591" y="1111"/>
                </a:lnTo>
                <a:lnTo>
                  <a:pt x="4591" y="1111"/>
                </a:lnTo>
                <a:lnTo>
                  <a:pt x="4593" y="1109"/>
                </a:lnTo>
                <a:lnTo>
                  <a:pt x="4593" y="1111"/>
                </a:lnTo>
                <a:lnTo>
                  <a:pt x="4593" y="1111"/>
                </a:lnTo>
                <a:lnTo>
                  <a:pt x="4593" y="1111"/>
                </a:lnTo>
                <a:lnTo>
                  <a:pt x="4595" y="1111"/>
                </a:lnTo>
                <a:lnTo>
                  <a:pt x="4597" y="1111"/>
                </a:lnTo>
                <a:lnTo>
                  <a:pt x="4597" y="1111"/>
                </a:lnTo>
                <a:lnTo>
                  <a:pt x="4597" y="1111"/>
                </a:lnTo>
                <a:lnTo>
                  <a:pt x="4593" y="1113"/>
                </a:lnTo>
                <a:lnTo>
                  <a:pt x="4593" y="1113"/>
                </a:lnTo>
                <a:lnTo>
                  <a:pt x="4597" y="1113"/>
                </a:lnTo>
                <a:lnTo>
                  <a:pt x="4601" y="1113"/>
                </a:lnTo>
                <a:lnTo>
                  <a:pt x="4603" y="1113"/>
                </a:lnTo>
                <a:lnTo>
                  <a:pt x="4605" y="1113"/>
                </a:lnTo>
                <a:lnTo>
                  <a:pt x="4608" y="1113"/>
                </a:lnTo>
                <a:lnTo>
                  <a:pt x="4610" y="1113"/>
                </a:lnTo>
                <a:lnTo>
                  <a:pt x="4610" y="1111"/>
                </a:lnTo>
                <a:lnTo>
                  <a:pt x="4612" y="1109"/>
                </a:lnTo>
                <a:lnTo>
                  <a:pt x="4614" y="1109"/>
                </a:lnTo>
                <a:lnTo>
                  <a:pt x="4614" y="1107"/>
                </a:lnTo>
                <a:lnTo>
                  <a:pt x="4614" y="1107"/>
                </a:lnTo>
                <a:lnTo>
                  <a:pt x="4616" y="1107"/>
                </a:lnTo>
                <a:lnTo>
                  <a:pt x="4618" y="1105"/>
                </a:lnTo>
                <a:lnTo>
                  <a:pt x="4618" y="1105"/>
                </a:lnTo>
                <a:lnTo>
                  <a:pt x="4620" y="1107"/>
                </a:lnTo>
                <a:lnTo>
                  <a:pt x="4618" y="1107"/>
                </a:lnTo>
                <a:lnTo>
                  <a:pt x="4618" y="1109"/>
                </a:lnTo>
                <a:lnTo>
                  <a:pt x="4618" y="1113"/>
                </a:lnTo>
                <a:lnTo>
                  <a:pt x="4618" y="1113"/>
                </a:lnTo>
                <a:lnTo>
                  <a:pt x="4618" y="1113"/>
                </a:lnTo>
                <a:lnTo>
                  <a:pt x="4620" y="1113"/>
                </a:lnTo>
                <a:lnTo>
                  <a:pt x="4620" y="1113"/>
                </a:lnTo>
                <a:lnTo>
                  <a:pt x="4622" y="1111"/>
                </a:lnTo>
                <a:lnTo>
                  <a:pt x="4622" y="1109"/>
                </a:lnTo>
                <a:lnTo>
                  <a:pt x="4622" y="1109"/>
                </a:lnTo>
                <a:lnTo>
                  <a:pt x="4622" y="1105"/>
                </a:lnTo>
                <a:lnTo>
                  <a:pt x="4624" y="1105"/>
                </a:lnTo>
                <a:lnTo>
                  <a:pt x="4624" y="1105"/>
                </a:lnTo>
                <a:lnTo>
                  <a:pt x="4624" y="1103"/>
                </a:lnTo>
                <a:lnTo>
                  <a:pt x="4626" y="1103"/>
                </a:lnTo>
                <a:lnTo>
                  <a:pt x="4629" y="1103"/>
                </a:lnTo>
                <a:lnTo>
                  <a:pt x="4631" y="1103"/>
                </a:lnTo>
                <a:lnTo>
                  <a:pt x="4631" y="1105"/>
                </a:lnTo>
                <a:lnTo>
                  <a:pt x="4631" y="1105"/>
                </a:lnTo>
                <a:lnTo>
                  <a:pt x="4633" y="1103"/>
                </a:lnTo>
                <a:lnTo>
                  <a:pt x="4633" y="1103"/>
                </a:lnTo>
                <a:lnTo>
                  <a:pt x="4631" y="1103"/>
                </a:lnTo>
                <a:lnTo>
                  <a:pt x="4631" y="1103"/>
                </a:lnTo>
                <a:lnTo>
                  <a:pt x="4631" y="1101"/>
                </a:lnTo>
                <a:lnTo>
                  <a:pt x="4633" y="1099"/>
                </a:lnTo>
                <a:lnTo>
                  <a:pt x="4633" y="1099"/>
                </a:lnTo>
                <a:lnTo>
                  <a:pt x="4633" y="1099"/>
                </a:lnTo>
                <a:lnTo>
                  <a:pt x="4633" y="1097"/>
                </a:lnTo>
                <a:lnTo>
                  <a:pt x="4633" y="1097"/>
                </a:lnTo>
                <a:lnTo>
                  <a:pt x="4635" y="1097"/>
                </a:lnTo>
                <a:lnTo>
                  <a:pt x="4635" y="1097"/>
                </a:lnTo>
                <a:lnTo>
                  <a:pt x="4637" y="1097"/>
                </a:lnTo>
                <a:lnTo>
                  <a:pt x="4637" y="1099"/>
                </a:lnTo>
                <a:lnTo>
                  <a:pt x="4637" y="1099"/>
                </a:lnTo>
                <a:lnTo>
                  <a:pt x="4637" y="1099"/>
                </a:lnTo>
                <a:lnTo>
                  <a:pt x="4635" y="1101"/>
                </a:lnTo>
                <a:lnTo>
                  <a:pt x="4635" y="1101"/>
                </a:lnTo>
                <a:lnTo>
                  <a:pt x="4633" y="1103"/>
                </a:lnTo>
                <a:lnTo>
                  <a:pt x="4633" y="1103"/>
                </a:lnTo>
                <a:lnTo>
                  <a:pt x="4633" y="1107"/>
                </a:lnTo>
                <a:lnTo>
                  <a:pt x="4633" y="1107"/>
                </a:lnTo>
                <a:lnTo>
                  <a:pt x="4633" y="1109"/>
                </a:lnTo>
                <a:lnTo>
                  <a:pt x="4633" y="1109"/>
                </a:lnTo>
                <a:lnTo>
                  <a:pt x="4635" y="1109"/>
                </a:lnTo>
                <a:lnTo>
                  <a:pt x="4635" y="1109"/>
                </a:lnTo>
                <a:lnTo>
                  <a:pt x="4637" y="1107"/>
                </a:lnTo>
                <a:lnTo>
                  <a:pt x="4639" y="1105"/>
                </a:lnTo>
                <a:lnTo>
                  <a:pt x="4641" y="1105"/>
                </a:lnTo>
                <a:lnTo>
                  <a:pt x="4641" y="1105"/>
                </a:lnTo>
                <a:lnTo>
                  <a:pt x="4641" y="1103"/>
                </a:lnTo>
                <a:lnTo>
                  <a:pt x="4641" y="1103"/>
                </a:lnTo>
                <a:lnTo>
                  <a:pt x="4641" y="1101"/>
                </a:lnTo>
                <a:lnTo>
                  <a:pt x="4643" y="1099"/>
                </a:lnTo>
                <a:lnTo>
                  <a:pt x="4645" y="1097"/>
                </a:lnTo>
                <a:lnTo>
                  <a:pt x="4645" y="1097"/>
                </a:lnTo>
                <a:lnTo>
                  <a:pt x="4649" y="1097"/>
                </a:lnTo>
                <a:lnTo>
                  <a:pt x="4647" y="1095"/>
                </a:lnTo>
                <a:lnTo>
                  <a:pt x="4647" y="1095"/>
                </a:lnTo>
                <a:lnTo>
                  <a:pt x="4645" y="1090"/>
                </a:lnTo>
                <a:lnTo>
                  <a:pt x="4645" y="1088"/>
                </a:lnTo>
                <a:lnTo>
                  <a:pt x="4643" y="1088"/>
                </a:lnTo>
                <a:lnTo>
                  <a:pt x="4645" y="1086"/>
                </a:lnTo>
                <a:lnTo>
                  <a:pt x="4645" y="1084"/>
                </a:lnTo>
                <a:lnTo>
                  <a:pt x="4645" y="1084"/>
                </a:lnTo>
                <a:lnTo>
                  <a:pt x="4645" y="1082"/>
                </a:lnTo>
                <a:lnTo>
                  <a:pt x="4647" y="1080"/>
                </a:lnTo>
                <a:lnTo>
                  <a:pt x="4647" y="1078"/>
                </a:lnTo>
                <a:lnTo>
                  <a:pt x="4647" y="1076"/>
                </a:lnTo>
                <a:lnTo>
                  <a:pt x="4649" y="1076"/>
                </a:lnTo>
                <a:lnTo>
                  <a:pt x="4649" y="1076"/>
                </a:lnTo>
                <a:lnTo>
                  <a:pt x="4649" y="1074"/>
                </a:lnTo>
                <a:lnTo>
                  <a:pt x="4652" y="1067"/>
                </a:lnTo>
                <a:lnTo>
                  <a:pt x="4649" y="1063"/>
                </a:lnTo>
                <a:lnTo>
                  <a:pt x="4649" y="1061"/>
                </a:lnTo>
                <a:lnTo>
                  <a:pt x="4649" y="1059"/>
                </a:lnTo>
                <a:lnTo>
                  <a:pt x="4649" y="1057"/>
                </a:lnTo>
                <a:lnTo>
                  <a:pt x="4649" y="1055"/>
                </a:lnTo>
                <a:lnTo>
                  <a:pt x="4652" y="1053"/>
                </a:lnTo>
                <a:lnTo>
                  <a:pt x="4652" y="1053"/>
                </a:lnTo>
                <a:lnTo>
                  <a:pt x="4654" y="1053"/>
                </a:lnTo>
                <a:lnTo>
                  <a:pt x="4656" y="1053"/>
                </a:lnTo>
                <a:lnTo>
                  <a:pt x="4658" y="1050"/>
                </a:lnTo>
                <a:lnTo>
                  <a:pt x="4658" y="1050"/>
                </a:lnTo>
                <a:lnTo>
                  <a:pt x="4658" y="1048"/>
                </a:lnTo>
                <a:lnTo>
                  <a:pt x="4658" y="1046"/>
                </a:lnTo>
                <a:lnTo>
                  <a:pt x="4658" y="1044"/>
                </a:lnTo>
                <a:lnTo>
                  <a:pt x="4660" y="1044"/>
                </a:lnTo>
                <a:lnTo>
                  <a:pt x="4660" y="1042"/>
                </a:lnTo>
                <a:lnTo>
                  <a:pt x="4660" y="1042"/>
                </a:lnTo>
                <a:lnTo>
                  <a:pt x="4660" y="1042"/>
                </a:lnTo>
                <a:lnTo>
                  <a:pt x="4662" y="1042"/>
                </a:lnTo>
                <a:lnTo>
                  <a:pt x="4662" y="1042"/>
                </a:lnTo>
                <a:lnTo>
                  <a:pt x="4662" y="1040"/>
                </a:lnTo>
                <a:lnTo>
                  <a:pt x="4662" y="1040"/>
                </a:lnTo>
                <a:lnTo>
                  <a:pt x="4664" y="1040"/>
                </a:lnTo>
                <a:lnTo>
                  <a:pt x="4664" y="1038"/>
                </a:lnTo>
                <a:lnTo>
                  <a:pt x="4664" y="1034"/>
                </a:lnTo>
                <a:lnTo>
                  <a:pt x="4664" y="1032"/>
                </a:lnTo>
                <a:lnTo>
                  <a:pt x="4664" y="1030"/>
                </a:lnTo>
                <a:lnTo>
                  <a:pt x="4664" y="1030"/>
                </a:lnTo>
                <a:lnTo>
                  <a:pt x="4664" y="1027"/>
                </a:lnTo>
                <a:lnTo>
                  <a:pt x="4664" y="1027"/>
                </a:lnTo>
                <a:lnTo>
                  <a:pt x="4664" y="1025"/>
                </a:lnTo>
                <a:lnTo>
                  <a:pt x="4664" y="1023"/>
                </a:lnTo>
                <a:lnTo>
                  <a:pt x="4662" y="1019"/>
                </a:lnTo>
                <a:lnTo>
                  <a:pt x="4660" y="1017"/>
                </a:lnTo>
                <a:lnTo>
                  <a:pt x="4658" y="1015"/>
                </a:lnTo>
                <a:lnTo>
                  <a:pt x="4658" y="1015"/>
                </a:lnTo>
                <a:lnTo>
                  <a:pt x="4656" y="1013"/>
                </a:lnTo>
                <a:lnTo>
                  <a:pt x="4656" y="1011"/>
                </a:lnTo>
                <a:lnTo>
                  <a:pt x="4656" y="1006"/>
                </a:lnTo>
                <a:lnTo>
                  <a:pt x="4656" y="1002"/>
                </a:lnTo>
                <a:lnTo>
                  <a:pt x="4658" y="1000"/>
                </a:lnTo>
                <a:lnTo>
                  <a:pt x="4654" y="1002"/>
                </a:lnTo>
                <a:lnTo>
                  <a:pt x="4654" y="1000"/>
                </a:lnTo>
                <a:lnTo>
                  <a:pt x="4652" y="1000"/>
                </a:lnTo>
                <a:lnTo>
                  <a:pt x="4652" y="1000"/>
                </a:lnTo>
                <a:lnTo>
                  <a:pt x="4649" y="998"/>
                </a:lnTo>
                <a:lnTo>
                  <a:pt x="4649" y="1000"/>
                </a:lnTo>
                <a:lnTo>
                  <a:pt x="4647" y="1000"/>
                </a:lnTo>
                <a:lnTo>
                  <a:pt x="4647" y="1002"/>
                </a:lnTo>
                <a:lnTo>
                  <a:pt x="4647" y="1004"/>
                </a:lnTo>
                <a:lnTo>
                  <a:pt x="4652" y="1004"/>
                </a:lnTo>
                <a:lnTo>
                  <a:pt x="4652" y="1004"/>
                </a:lnTo>
                <a:lnTo>
                  <a:pt x="4654" y="1004"/>
                </a:lnTo>
                <a:lnTo>
                  <a:pt x="4654" y="1004"/>
                </a:lnTo>
                <a:lnTo>
                  <a:pt x="4654" y="1004"/>
                </a:lnTo>
                <a:lnTo>
                  <a:pt x="4654" y="1006"/>
                </a:lnTo>
                <a:lnTo>
                  <a:pt x="4654" y="1009"/>
                </a:lnTo>
                <a:lnTo>
                  <a:pt x="4654" y="1009"/>
                </a:lnTo>
                <a:lnTo>
                  <a:pt x="4652" y="1009"/>
                </a:lnTo>
                <a:lnTo>
                  <a:pt x="4649" y="1009"/>
                </a:lnTo>
                <a:lnTo>
                  <a:pt x="4649" y="1009"/>
                </a:lnTo>
                <a:lnTo>
                  <a:pt x="4647" y="1011"/>
                </a:lnTo>
                <a:lnTo>
                  <a:pt x="4647" y="1011"/>
                </a:lnTo>
                <a:lnTo>
                  <a:pt x="4647" y="1011"/>
                </a:lnTo>
                <a:lnTo>
                  <a:pt x="4645" y="1011"/>
                </a:lnTo>
                <a:lnTo>
                  <a:pt x="4645" y="1009"/>
                </a:lnTo>
                <a:lnTo>
                  <a:pt x="4645" y="1004"/>
                </a:lnTo>
                <a:lnTo>
                  <a:pt x="4645" y="1004"/>
                </a:lnTo>
                <a:lnTo>
                  <a:pt x="4643" y="1004"/>
                </a:lnTo>
                <a:lnTo>
                  <a:pt x="4643" y="1004"/>
                </a:lnTo>
                <a:lnTo>
                  <a:pt x="4643" y="1004"/>
                </a:lnTo>
                <a:lnTo>
                  <a:pt x="4641" y="1004"/>
                </a:lnTo>
                <a:lnTo>
                  <a:pt x="4641" y="1004"/>
                </a:lnTo>
                <a:lnTo>
                  <a:pt x="4641" y="1004"/>
                </a:lnTo>
                <a:lnTo>
                  <a:pt x="4641" y="1006"/>
                </a:lnTo>
                <a:lnTo>
                  <a:pt x="4641" y="1009"/>
                </a:lnTo>
                <a:lnTo>
                  <a:pt x="4639" y="1011"/>
                </a:lnTo>
                <a:lnTo>
                  <a:pt x="4639" y="1011"/>
                </a:lnTo>
                <a:lnTo>
                  <a:pt x="4639" y="1011"/>
                </a:lnTo>
                <a:lnTo>
                  <a:pt x="4639" y="1013"/>
                </a:lnTo>
                <a:lnTo>
                  <a:pt x="4637" y="1013"/>
                </a:lnTo>
                <a:lnTo>
                  <a:pt x="4637" y="1013"/>
                </a:lnTo>
                <a:lnTo>
                  <a:pt x="4635" y="1013"/>
                </a:lnTo>
                <a:lnTo>
                  <a:pt x="4635" y="1015"/>
                </a:lnTo>
                <a:lnTo>
                  <a:pt x="4635" y="1015"/>
                </a:lnTo>
                <a:lnTo>
                  <a:pt x="4635" y="1017"/>
                </a:lnTo>
                <a:lnTo>
                  <a:pt x="4637" y="1019"/>
                </a:lnTo>
                <a:lnTo>
                  <a:pt x="4637" y="1021"/>
                </a:lnTo>
                <a:lnTo>
                  <a:pt x="4635" y="1023"/>
                </a:lnTo>
                <a:lnTo>
                  <a:pt x="4635" y="1023"/>
                </a:lnTo>
                <a:lnTo>
                  <a:pt x="4635" y="1025"/>
                </a:lnTo>
                <a:lnTo>
                  <a:pt x="4633" y="1025"/>
                </a:lnTo>
                <a:lnTo>
                  <a:pt x="4633" y="1025"/>
                </a:lnTo>
                <a:lnTo>
                  <a:pt x="4633" y="1025"/>
                </a:lnTo>
                <a:lnTo>
                  <a:pt x="4633" y="1027"/>
                </a:lnTo>
                <a:lnTo>
                  <a:pt x="4635" y="1027"/>
                </a:lnTo>
                <a:lnTo>
                  <a:pt x="4635" y="1027"/>
                </a:lnTo>
                <a:lnTo>
                  <a:pt x="4635" y="1027"/>
                </a:lnTo>
                <a:lnTo>
                  <a:pt x="4637" y="1030"/>
                </a:lnTo>
                <a:lnTo>
                  <a:pt x="4637" y="1032"/>
                </a:lnTo>
                <a:lnTo>
                  <a:pt x="4637" y="1034"/>
                </a:lnTo>
                <a:lnTo>
                  <a:pt x="4637" y="1034"/>
                </a:lnTo>
                <a:lnTo>
                  <a:pt x="4637" y="1036"/>
                </a:lnTo>
                <a:lnTo>
                  <a:pt x="4635" y="1036"/>
                </a:lnTo>
                <a:lnTo>
                  <a:pt x="4635" y="1036"/>
                </a:lnTo>
                <a:lnTo>
                  <a:pt x="4635" y="1038"/>
                </a:lnTo>
                <a:lnTo>
                  <a:pt x="4635" y="1040"/>
                </a:lnTo>
                <a:lnTo>
                  <a:pt x="4633" y="1044"/>
                </a:lnTo>
                <a:lnTo>
                  <a:pt x="4633" y="1044"/>
                </a:lnTo>
                <a:lnTo>
                  <a:pt x="4631" y="1046"/>
                </a:lnTo>
                <a:lnTo>
                  <a:pt x="4631" y="1048"/>
                </a:lnTo>
                <a:lnTo>
                  <a:pt x="4629" y="1050"/>
                </a:lnTo>
                <a:lnTo>
                  <a:pt x="4629" y="1050"/>
                </a:lnTo>
                <a:lnTo>
                  <a:pt x="4629" y="1055"/>
                </a:lnTo>
                <a:lnTo>
                  <a:pt x="4626" y="1057"/>
                </a:lnTo>
                <a:lnTo>
                  <a:pt x="4626" y="1057"/>
                </a:lnTo>
                <a:lnTo>
                  <a:pt x="4624" y="1059"/>
                </a:lnTo>
                <a:lnTo>
                  <a:pt x="4620" y="1061"/>
                </a:lnTo>
                <a:lnTo>
                  <a:pt x="4618" y="1061"/>
                </a:lnTo>
                <a:lnTo>
                  <a:pt x="4618" y="1063"/>
                </a:lnTo>
                <a:lnTo>
                  <a:pt x="4618" y="1065"/>
                </a:lnTo>
                <a:lnTo>
                  <a:pt x="4616" y="1067"/>
                </a:lnTo>
                <a:lnTo>
                  <a:pt x="4614" y="1067"/>
                </a:lnTo>
                <a:lnTo>
                  <a:pt x="4612" y="1071"/>
                </a:lnTo>
                <a:lnTo>
                  <a:pt x="4610" y="1071"/>
                </a:lnTo>
                <a:lnTo>
                  <a:pt x="4608" y="1071"/>
                </a:lnTo>
                <a:lnTo>
                  <a:pt x="4605" y="1074"/>
                </a:lnTo>
                <a:lnTo>
                  <a:pt x="4599" y="1076"/>
                </a:lnTo>
                <a:lnTo>
                  <a:pt x="4599" y="1076"/>
                </a:lnTo>
                <a:lnTo>
                  <a:pt x="4597" y="1078"/>
                </a:lnTo>
                <a:lnTo>
                  <a:pt x="4597" y="1078"/>
                </a:lnTo>
                <a:lnTo>
                  <a:pt x="4595" y="1078"/>
                </a:lnTo>
                <a:lnTo>
                  <a:pt x="4595" y="1078"/>
                </a:lnTo>
                <a:lnTo>
                  <a:pt x="4593" y="1078"/>
                </a:lnTo>
                <a:lnTo>
                  <a:pt x="4593" y="1076"/>
                </a:lnTo>
                <a:lnTo>
                  <a:pt x="4593" y="1076"/>
                </a:lnTo>
                <a:lnTo>
                  <a:pt x="4593" y="1074"/>
                </a:lnTo>
                <a:lnTo>
                  <a:pt x="4591" y="1074"/>
                </a:lnTo>
                <a:lnTo>
                  <a:pt x="4591" y="1071"/>
                </a:lnTo>
                <a:lnTo>
                  <a:pt x="4593" y="1071"/>
                </a:lnTo>
                <a:lnTo>
                  <a:pt x="4593" y="1071"/>
                </a:lnTo>
                <a:lnTo>
                  <a:pt x="4595" y="1069"/>
                </a:lnTo>
                <a:lnTo>
                  <a:pt x="4597" y="1067"/>
                </a:lnTo>
                <a:lnTo>
                  <a:pt x="4597" y="1067"/>
                </a:lnTo>
                <a:lnTo>
                  <a:pt x="4597" y="1065"/>
                </a:lnTo>
                <a:lnTo>
                  <a:pt x="4595" y="1067"/>
                </a:lnTo>
                <a:lnTo>
                  <a:pt x="4593" y="1067"/>
                </a:lnTo>
                <a:lnTo>
                  <a:pt x="4591" y="1069"/>
                </a:lnTo>
                <a:lnTo>
                  <a:pt x="4589" y="1071"/>
                </a:lnTo>
                <a:lnTo>
                  <a:pt x="4589" y="1076"/>
                </a:lnTo>
                <a:lnTo>
                  <a:pt x="4589" y="1080"/>
                </a:lnTo>
                <a:lnTo>
                  <a:pt x="4587" y="1082"/>
                </a:lnTo>
                <a:lnTo>
                  <a:pt x="4582" y="1086"/>
                </a:lnTo>
                <a:lnTo>
                  <a:pt x="4582" y="1086"/>
                </a:lnTo>
                <a:lnTo>
                  <a:pt x="4580" y="1088"/>
                </a:lnTo>
                <a:lnTo>
                  <a:pt x="4578" y="1088"/>
                </a:lnTo>
                <a:lnTo>
                  <a:pt x="4578" y="1090"/>
                </a:lnTo>
                <a:lnTo>
                  <a:pt x="4578" y="1092"/>
                </a:lnTo>
                <a:lnTo>
                  <a:pt x="4580" y="1095"/>
                </a:lnTo>
                <a:lnTo>
                  <a:pt x="4578" y="1097"/>
                </a:lnTo>
                <a:lnTo>
                  <a:pt x="4576" y="1097"/>
                </a:lnTo>
                <a:lnTo>
                  <a:pt x="4574" y="1099"/>
                </a:lnTo>
                <a:lnTo>
                  <a:pt x="4574" y="1099"/>
                </a:lnTo>
                <a:lnTo>
                  <a:pt x="4572" y="1099"/>
                </a:lnTo>
                <a:lnTo>
                  <a:pt x="4568" y="1099"/>
                </a:lnTo>
                <a:lnTo>
                  <a:pt x="4568" y="1099"/>
                </a:lnTo>
                <a:lnTo>
                  <a:pt x="4568" y="1099"/>
                </a:lnTo>
                <a:lnTo>
                  <a:pt x="4568" y="1097"/>
                </a:lnTo>
                <a:lnTo>
                  <a:pt x="4568" y="1097"/>
                </a:lnTo>
                <a:lnTo>
                  <a:pt x="4566" y="1095"/>
                </a:lnTo>
                <a:lnTo>
                  <a:pt x="4566" y="1095"/>
                </a:lnTo>
                <a:lnTo>
                  <a:pt x="4561" y="1097"/>
                </a:lnTo>
                <a:lnTo>
                  <a:pt x="4555" y="1097"/>
                </a:lnTo>
                <a:lnTo>
                  <a:pt x="4553" y="1099"/>
                </a:lnTo>
                <a:lnTo>
                  <a:pt x="4553" y="1099"/>
                </a:lnTo>
                <a:lnTo>
                  <a:pt x="4549" y="1099"/>
                </a:lnTo>
                <a:lnTo>
                  <a:pt x="4547" y="1099"/>
                </a:lnTo>
                <a:lnTo>
                  <a:pt x="4545" y="1099"/>
                </a:lnTo>
                <a:lnTo>
                  <a:pt x="4543" y="1099"/>
                </a:lnTo>
                <a:lnTo>
                  <a:pt x="4543" y="1099"/>
                </a:lnTo>
                <a:lnTo>
                  <a:pt x="4541" y="1101"/>
                </a:lnTo>
                <a:lnTo>
                  <a:pt x="4541" y="1101"/>
                </a:lnTo>
                <a:lnTo>
                  <a:pt x="4538" y="1099"/>
                </a:lnTo>
                <a:lnTo>
                  <a:pt x="4536" y="1099"/>
                </a:lnTo>
                <a:lnTo>
                  <a:pt x="4534" y="1099"/>
                </a:lnTo>
                <a:close/>
                <a:moveTo>
                  <a:pt x="4480" y="1216"/>
                </a:moveTo>
                <a:lnTo>
                  <a:pt x="4482" y="1216"/>
                </a:lnTo>
                <a:lnTo>
                  <a:pt x="4484" y="1216"/>
                </a:lnTo>
                <a:lnTo>
                  <a:pt x="4484" y="1214"/>
                </a:lnTo>
                <a:lnTo>
                  <a:pt x="4484" y="1214"/>
                </a:lnTo>
                <a:lnTo>
                  <a:pt x="4484" y="1214"/>
                </a:lnTo>
                <a:lnTo>
                  <a:pt x="4484" y="1212"/>
                </a:lnTo>
                <a:lnTo>
                  <a:pt x="4486" y="1212"/>
                </a:lnTo>
                <a:lnTo>
                  <a:pt x="4486" y="1212"/>
                </a:lnTo>
                <a:lnTo>
                  <a:pt x="4486" y="1212"/>
                </a:lnTo>
                <a:lnTo>
                  <a:pt x="4486" y="1210"/>
                </a:lnTo>
                <a:lnTo>
                  <a:pt x="4486" y="1212"/>
                </a:lnTo>
                <a:lnTo>
                  <a:pt x="4484" y="1212"/>
                </a:lnTo>
                <a:lnTo>
                  <a:pt x="4484" y="1212"/>
                </a:lnTo>
                <a:lnTo>
                  <a:pt x="4484" y="1212"/>
                </a:lnTo>
                <a:lnTo>
                  <a:pt x="4484" y="1212"/>
                </a:lnTo>
                <a:lnTo>
                  <a:pt x="4482" y="1214"/>
                </a:lnTo>
                <a:lnTo>
                  <a:pt x="4480" y="1214"/>
                </a:lnTo>
                <a:lnTo>
                  <a:pt x="4480" y="1214"/>
                </a:lnTo>
                <a:lnTo>
                  <a:pt x="4480" y="1214"/>
                </a:lnTo>
                <a:lnTo>
                  <a:pt x="4480" y="1214"/>
                </a:lnTo>
                <a:lnTo>
                  <a:pt x="4480" y="1216"/>
                </a:lnTo>
                <a:close/>
                <a:moveTo>
                  <a:pt x="4461" y="1111"/>
                </a:moveTo>
                <a:lnTo>
                  <a:pt x="4461" y="1111"/>
                </a:lnTo>
                <a:lnTo>
                  <a:pt x="4461" y="1111"/>
                </a:lnTo>
                <a:lnTo>
                  <a:pt x="4463" y="1111"/>
                </a:lnTo>
                <a:lnTo>
                  <a:pt x="4463" y="1111"/>
                </a:lnTo>
                <a:lnTo>
                  <a:pt x="4463" y="1109"/>
                </a:lnTo>
                <a:lnTo>
                  <a:pt x="4461" y="1109"/>
                </a:lnTo>
                <a:lnTo>
                  <a:pt x="4461" y="1109"/>
                </a:lnTo>
                <a:lnTo>
                  <a:pt x="4459" y="1109"/>
                </a:lnTo>
                <a:lnTo>
                  <a:pt x="4459" y="1111"/>
                </a:lnTo>
                <a:lnTo>
                  <a:pt x="4461" y="1111"/>
                </a:lnTo>
                <a:lnTo>
                  <a:pt x="4461" y="1111"/>
                </a:lnTo>
                <a:close/>
                <a:moveTo>
                  <a:pt x="4482" y="1118"/>
                </a:moveTo>
                <a:lnTo>
                  <a:pt x="4482" y="1120"/>
                </a:lnTo>
                <a:lnTo>
                  <a:pt x="4482" y="1118"/>
                </a:lnTo>
                <a:lnTo>
                  <a:pt x="4482" y="1118"/>
                </a:lnTo>
                <a:lnTo>
                  <a:pt x="4484" y="1115"/>
                </a:lnTo>
                <a:lnTo>
                  <a:pt x="4484" y="1113"/>
                </a:lnTo>
                <a:lnTo>
                  <a:pt x="4484" y="1113"/>
                </a:lnTo>
                <a:lnTo>
                  <a:pt x="4484" y="1113"/>
                </a:lnTo>
                <a:lnTo>
                  <a:pt x="4484" y="1113"/>
                </a:lnTo>
                <a:lnTo>
                  <a:pt x="4482" y="1113"/>
                </a:lnTo>
                <a:lnTo>
                  <a:pt x="4482" y="1113"/>
                </a:lnTo>
                <a:lnTo>
                  <a:pt x="4482" y="1115"/>
                </a:lnTo>
                <a:lnTo>
                  <a:pt x="4480" y="1118"/>
                </a:lnTo>
                <a:lnTo>
                  <a:pt x="4482" y="1118"/>
                </a:lnTo>
                <a:close/>
                <a:moveTo>
                  <a:pt x="4482" y="1136"/>
                </a:moveTo>
                <a:lnTo>
                  <a:pt x="4482" y="1136"/>
                </a:lnTo>
                <a:lnTo>
                  <a:pt x="4482" y="1136"/>
                </a:lnTo>
                <a:lnTo>
                  <a:pt x="4482" y="1136"/>
                </a:lnTo>
                <a:lnTo>
                  <a:pt x="4484" y="1136"/>
                </a:lnTo>
                <a:lnTo>
                  <a:pt x="4484" y="1134"/>
                </a:lnTo>
                <a:lnTo>
                  <a:pt x="4484" y="1134"/>
                </a:lnTo>
                <a:lnTo>
                  <a:pt x="4484" y="1134"/>
                </a:lnTo>
                <a:lnTo>
                  <a:pt x="4484" y="1134"/>
                </a:lnTo>
                <a:lnTo>
                  <a:pt x="4482" y="1136"/>
                </a:lnTo>
                <a:close/>
                <a:moveTo>
                  <a:pt x="4480" y="1122"/>
                </a:moveTo>
                <a:lnTo>
                  <a:pt x="4480" y="1122"/>
                </a:lnTo>
                <a:lnTo>
                  <a:pt x="4480" y="1122"/>
                </a:lnTo>
                <a:lnTo>
                  <a:pt x="4482" y="1120"/>
                </a:lnTo>
                <a:lnTo>
                  <a:pt x="4482" y="1120"/>
                </a:lnTo>
                <a:lnTo>
                  <a:pt x="4480" y="1118"/>
                </a:lnTo>
                <a:lnTo>
                  <a:pt x="4480" y="1122"/>
                </a:lnTo>
                <a:close/>
                <a:moveTo>
                  <a:pt x="4367" y="1348"/>
                </a:moveTo>
                <a:lnTo>
                  <a:pt x="4367" y="1350"/>
                </a:lnTo>
                <a:lnTo>
                  <a:pt x="4367" y="1350"/>
                </a:lnTo>
                <a:lnTo>
                  <a:pt x="4367" y="1350"/>
                </a:lnTo>
                <a:lnTo>
                  <a:pt x="4367" y="1350"/>
                </a:lnTo>
                <a:lnTo>
                  <a:pt x="4369" y="1350"/>
                </a:lnTo>
                <a:lnTo>
                  <a:pt x="4369" y="1350"/>
                </a:lnTo>
                <a:lnTo>
                  <a:pt x="4367" y="1348"/>
                </a:lnTo>
                <a:close/>
                <a:moveTo>
                  <a:pt x="4318" y="1273"/>
                </a:moveTo>
                <a:lnTo>
                  <a:pt x="4321" y="1273"/>
                </a:lnTo>
                <a:lnTo>
                  <a:pt x="4321" y="1273"/>
                </a:lnTo>
                <a:lnTo>
                  <a:pt x="4318" y="1271"/>
                </a:lnTo>
                <a:lnTo>
                  <a:pt x="4318" y="1273"/>
                </a:lnTo>
                <a:lnTo>
                  <a:pt x="4318" y="1273"/>
                </a:lnTo>
                <a:lnTo>
                  <a:pt x="4318" y="1273"/>
                </a:lnTo>
                <a:lnTo>
                  <a:pt x="4318" y="1273"/>
                </a:lnTo>
                <a:lnTo>
                  <a:pt x="4318" y="1273"/>
                </a:lnTo>
                <a:close/>
                <a:moveTo>
                  <a:pt x="4373" y="1419"/>
                </a:moveTo>
                <a:lnTo>
                  <a:pt x="4375" y="1419"/>
                </a:lnTo>
                <a:lnTo>
                  <a:pt x="4375" y="1419"/>
                </a:lnTo>
                <a:lnTo>
                  <a:pt x="4375" y="1417"/>
                </a:lnTo>
                <a:lnTo>
                  <a:pt x="4375" y="1415"/>
                </a:lnTo>
                <a:lnTo>
                  <a:pt x="4375" y="1415"/>
                </a:lnTo>
                <a:lnTo>
                  <a:pt x="4375" y="1415"/>
                </a:lnTo>
                <a:lnTo>
                  <a:pt x="4375" y="1415"/>
                </a:lnTo>
                <a:lnTo>
                  <a:pt x="4375" y="1413"/>
                </a:lnTo>
                <a:lnTo>
                  <a:pt x="4375" y="1413"/>
                </a:lnTo>
                <a:lnTo>
                  <a:pt x="4373" y="1413"/>
                </a:lnTo>
                <a:lnTo>
                  <a:pt x="4373" y="1415"/>
                </a:lnTo>
                <a:lnTo>
                  <a:pt x="4373" y="1415"/>
                </a:lnTo>
                <a:lnTo>
                  <a:pt x="4373" y="1417"/>
                </a:lnTo>
                <a:lnTo>
                  <a:pt x="4375" y="1417"/>
                </a:lnTo>
                <a:lnTo>
                  <a:pt x="4375" y="1417"/>
                </a:lnTo>
                <a:lnTo>
                  <a:pt x="4375" y="1417"/>
                </a:lnTo>
                <a:lnTo>
                  <a:pt x="4373" y="1419"/>
                </a:lnTo>
                <a:close/>
                <a:moveTo>
                  <a:pt x="4325" y="1273"/>
                </a:moveTo>
                <a:lnTo>
                  <a:pt x="4323" y="1273"/>
                </a:lnTo>
                <a:lnTo>
                  <a:pt x="4323" y="1273"/>
                </a:lnTo>
                <a:lnTo>
                  <a:pt x="4321" y="1273"/>
                </a:lnTo>
                <a:lnTo>
                  <a:pt x="4321" y="1273"/>
                </a:lnTo>
                <a:lnTo>
                  <a:pt x="4323" y="1273"/>
                </a:lnTo>
                <a:lnTo>
                  <a:pt x="4325" y="1273"/>
                </a:lnTo>
                <a:close/>
                <a:moveTo>
                  <a:pt x="4262" y="1306"/>
                </a:moveTo>
                <a:lnTo>
                  <a:pt x="4262" y="1306"/>
                </a:lnTo>
                <a:lnTo>
                  <a:pt x="4262" y="1306"/>
                </a:lnTo>
                <a:lnTo>
                  <a:pt x="4262" y="1306"/>
                </a:lnTo>
                <a:lnTo>
                  <a:pt x="4262" y="1306"/>
                </a:lnTo>
                <a:lnTo>
                  <a:pt x="4262" y="1306"/>
                </a:lnTo>
                <a:lnTo>
                  <a:pt x="4262" y="1308"/>
                </a:lnTo>
                <a:lnTo>
                  <a:pt x="4262" y="1306"/>
                </a:lnTo>
                <a:close/>
                <a:moveTo>
                  <a:pt x="4348" y="1292"/>
                </a:moveTo>
                <a:lnTo>
                  <a:pt x="4348" y="1294"/>
                </a:lnTo>
                <a:lnTo>
                  <a:pt x="4348" y="1294"/>
                </a:lnTo>
                <a:lnTo>
                  <a:pt x="4348" y="1294"/>
                </a:lnTo>
                <a:lnTo>
                  <a:pt x="4348" y="1296"/>
                </a:lnTo>
                <a:lnTo>
                  <a:pt x="4350" y="1300"/>
                </a:lnTo>
                <a:lnTo>
                  <a:pt x="4350" y="1300"/>
                </a:lnTo>
                <a:lnTo>
                  <a:pt x="4350" y="1302"/>
                </a:lnTo>
                <a:lnTo>
                  <a:pt x="4350" y="1302"/>
                </a:lnTo>
                <a:lnTo>
                  <a:pt x="4352" y="1302"/>
                </a:lnTo>
                <a:lnTo>
                  <a:pt x="4354" y="1304"/>
                </a:lnTo>
                <a:lnTo>
                  <a:pt x="4354" y="1304"/>
                </a:lnTo>
                <a:lnTo>
                  <a:pt x="4354" y="1306"/>
                </a:lnTo>
                <a:lnTo>
                  <a:pt x="4356" y="1308"/>
                </a:lnTo>
                <a:lnTo>
                  <a:pt x="4356" y="1310"/>
                </a:lnTo>
                <a:lnTo>
                  <a:pt x="4356" y="1310"/>
                </a:lnTo>
                <a:lnTo>
                  <a:pt x="4358" y="1310"/>
                </a:lnTo>
                <a:lnTo>
                  <a:pt x="4358" y="1310"/>
                </a:lnTo>
                <a:lnTo>
                  <a:pt x="4358" y="1308"/>
                </a:lnTo>
                <a:lnTo>
                  <a:pt x="4358" y="1306"/>
                </a:lnTo>
                <a:lnTo>
                  <a:pt x="4358" y="1304"/>
                </a:lnTo>
                <a:lnTo>
                  <a:pt x="4360" y="1302"/>
                </a:lnTo>
                <a:lnTo>
                  <a:pt x="4360" y="1300"/>
                </a:lnTo>
                <a:lnTo>
                  <a:pt x="4362" y="1298"/>
                </a:lnTo>
                <a:lnTo>
                  <a:pt x="4365" y="1296"/>
                </a:lnTo>
                <a:lnTo>
                  <a:pt x="4367" y="1294"/>
                </a:lnTo>
                <a:lnTo>
                  <a:pt x="4367" y="1292"/>
                </a:lnTo>
                <a:lnTo>
                  <a:pt x="4367" y="1289"/>
                </a:lnTo>
                <a:lnTo>
                  <a:pt x="4369" y="1285"/>
                </a:lnTo>
                <a:lnTo>
                  <a:pt x="4369" y="1281"/>
                </a:lnTo>
                <a:lnTo>
                  <a:pt x="4369" y="1279"/>
                </a:lnTo>
                <a:lnTo>
                  <a:pt x="4371" y="1279"/>
                </a:lnTo>
                <a:lnTo>
                  <a:pt x="4371" y="1275"/>
                </a:lnTo>
                <a:lnTo>
                  <a:pt x="4373" y="1273"/>
                </a:lnTo>
                <a:lnTo>
                  <a:pt x="4373" y="1271"/>
                </a:lnTo>
                <a:lnTo>
                  <a:pt x="4373" y="1269"/>
                </a:lnTo>
                <a:lnTo>
                  <a:pt x="4373" y="1266"/>
                </a:lnTo>
                <a:lnTo>
                  <a:pt x="4373" y="1266"/>
                </a:lnTo>
                <a:lnTo>
                  <a:pt x="4375" y="1264"/>
                </a:lnTo>
                <a:lnTo>
                  <a:pt x="4373" y="1264"/>
                </a:lnTo>
                <a:lnTo>
                  <a:pt x="4373" y="1262"/>
                </a:lnTo>
                <a:lnTo>
                  <a:pt x="4371" y="1262"/>
                </a:lnTo>
                <a:lnTo>
                  <a:pt x="4371" y="1262"/>
                </a:lnTo>
                <a:lnTo>
                  <a:pt x="4371" y="1262"/>
                </a:lnTo>
                <a:lnTo>
                  <a:pt x="4369" y="1260"/>
                </a:lnTo>
                <a:lnTo>
                  <a:pt x="4369" y="1260"/>
                </a:lnTo>
                <a:lnTo>
                  <a:pt x="4367" y="1260"/>
                </a:lnTo>
                <a:lnTo>
                  <a:pt x="4367" y="1262"/>
                </a:lnTo>
                <a:lnTo>
                  <a:pt x="4362" y="1264"/>
                </a:lnTo>
                <a:lnTo>
                  <a:pt x="4360" y="1264"/>
                </a:lnTo>
                <a:lnTo>
                  <a:pt x="4360" y="1266"/>
                </a:lnTo>
                <a:lnTo>
                  <a:pt x="4358" y="1269"/>
                </a:lnTo>
                <a:lnTo>
                  <a:pt x="4358" y="1269"/>
                </a:lnTo>
                <a:lnTo>
                  <a:pt x="4356" y="1271"/>
                </a:lnTo>
                <a:lnTo>
                  <a:pt x="4356" y="1273"/>
                </a:lnTo>
                <a:lnTo>
                  <a:pt x="4348" y="1285"/>
                </a:lnTo>
                <a:lnTo>
                  <a:pt x="4348" y="1285"/>
                </a:lnTo>
                <a:lnTo>
                  <a:pt x="4348" y="1287"/>
                </a:lnTo>
                <a:lnTo>
                  <a:pt x="4348" y="1289"/>
                </a:lnTo>
                <a:lnTo>
                  <a:pt x="4348" y="1292"/>
                </a:lnTo>
                <a:lnTo>
                  <a:pt x="4348" y="1292"/>
                </a:lnTo>
                <a:close/>
                <a:moveTo>
                  <a:pt x="4316" y="1497"/>
                </a:moveTo>
                <a:lnTo>
                  <a:pt x="4316" y="1497"/>
                </a:lnTo>
                <a:lnTo>
                  <a:pt x="4316" y="1499"/>
                </a:lnTo>
                <a:lnTo>
                  <a:pt x="4314" y="1499"/>
                </a:lnTo>
                <a:lnTo>
                  <a:pt x="4312" y="1501"/>
                </a:lnTo>
                <a:lnTo>
                  <a:pt x="4310" y="1503"/>
                </a:lnTo>
                <a:lnTo>
                  <a:pt x="4308" y="1505"/>
                </a:lnTo>
                <a:lnTo>
                  <a:pt x="4308" y="1505"/>
                </a:lnTo>
                <a:lnTo>
                  <a:pt x="4306" y="1508"/>
                </a:lnTo>
                <a:lnTo>
                  <a:pt x="4306" y="1510"/>
                </a:lnTo>
                <a:lnTo>
                  <a:pt x="4306" y="1512"/>
                </a:lnTo>
                <a:lnTo>
                  <a:pt x="4308" y="1510"/>
                </a:lnTo>
                <a:lnTo>
                  <a:pt x="4308" y="1510"/>
                </a:lnTo>
                <a:lnTo>
                  <a:pt x="4310" y="1510"/>
                </a:lnTo>
                <a:lnTo>
                  <a:pt x="4310" y="1508"/>
                </a:lnTo>
                <a:lnTo>
                  <a:pt x="4310" y="1508"/>
                </a:lnTo>
                <a:lnTo>
                  <a:pt x="4310" y="1508"/>
                </a:lnTo>
                <a:lnTo>
                  <a:pt x="4312" y="1505"/>
                </a:lnTo>
                <a:lnTo>
                  <a:pt x="4314" y="1505"/>
                </a:lnTo>
                <a:lnTo>
                  <a:pt x="4316" y="1505"/>
                </a:lnTo>
                <a:lnTo>
                  <a:pt x="4316" y="1503"/>
                </a:lnTo>
                <a:lnTo>
                  <a:pt x="4318" y="1501"/>
                </a:lnTo>
                <a:lnTo>
                  <a:pt x="4318" y="1499"/>
                </a:lnTo>
                <a:lnTo>
                  <a:pt x="4321" y="1499"/>
                </a:lnTo>
                <a:lnTo>
                  <a:pt x="4323" y="1499"/>
                </a:lnTo>
                <a:lnTo>
                  <a:pt x="4323" y="1497"/>
                </a:lnTo>
                <a:lnTo>
                  <a:pt x="4325" y="1497"/>
                </a:lnTo>
                <a:lnTo>
                  <a:pt x="4325" y="1495"/>
                </a:lnTo>
                <a:lnTo>
                  <a:pt x="4329" y="1491"/>
                </a:lnTo>
                <a:lnTo>
                  <a:pt x="4329" y="1489"/>
                </a:lnTo>
                <a:lnTo>
                  <a:pt x="4329" y="1489"/>
                </a:lnTo>
                <a:lnTo>
                  <a:pt x="4329" y="1489"/>
                </a:lnTo>
                <a:lnTo>
                  <a:pt x="4331" y="1487"/>
                </a:lnTo>
                <a:lnTo>
                  <a:pt x="4335" y="1487"/>
                </a:lnTo>
                <a:lnTo>
                  <a:pt x="4335" y="1487"/>
                </a:lnTo>
                <a:lnTo>
                  <a:pt x="4335" y="1484"/>
                </a:lnTo>
                <a:lnTo>
                  <a:pt x="4335" y="1484"/>
                </a:lnTo>
                <a:lnTo>
                  <a:pt x="4337" y="1482"/>
                </a:lnTo>
                <a:lnTo>
                  <a:pt x="4337" y="1482"/>
                </a:lnTo>
                <a:lnTo>
                  <a:pt x="4339" y="1482"/>
                </a:lnTo>
                <a:lnTo>
                  <a:pt x="4339" y="1480"/>
                </a:lnTo>
                <a:lnTo>
                  <a:pt x="4341" y="1480"/>
                </a:lnTo>
                <a:lnTo>
                  <a:pt x="4341" y="1478"/>
                </a:lnTo>
                <a:lnTo>
                  <a:pt x="4341" y="1476"/>
                </a:lnTo>
                <a:lnTo>
                  <a:pt x="4339" y="1474"/>
                </a:lnTo>
                <a:lnTo>
                  <a:pt x="4339" y="1472"/>
                </a:lnTo>
                <a:lnTo>
                  <a:pt x="4339" y="1472"/>
                </a:lnTo>
                <a:lnTo>
                  <a:pt x="4339" y="1470"/>
                </a:lnTo>
                <a:lnTo>
                  <a:pt x="4339" y="1470"/>
                </a:lnTo>
                <a:lnTo>
                  <a:pt x="4339" y="1468"/>
                </a:lnTo>
                <a:lnTo>
                  <a:pt x="4339" y="1468"/>
                </a:lnTo>
                <a:lnTo>
                  <a:pt x="4339" y="1468"/>
                </a:lnTo>
                <a:lnTo>
                  <a:pt x="4337" y="1472"/>
                </a:lnTo>
                <a:lnTo>
                  <a:pt x="4335" y="1474"/>
                </a:lnTo>
                <a:lnTo>
                  <a:pt x="4335" y="1474"/>
                </a:lnTo>
                <a:lnTo>
                  <a:pt x="4335" y="1476"/>
                </a:lnTo>
                <a:lnTo>
                  <a:pt x="4335" y="1478"/>
                </a:lnTo>
                <a:lnTo>
                  <a:pt x="4335" y="1478"/>
                </a:lnTo>
                <a:lnTo>
                  <a:pt x="4335" y="1480"/>
                </a:lnTo>
                <a:lnTo>
                  <a:pt x="4335" y="1480"/>
                </a:lnTo>
                <a:lnTo>
                  <a:pt x="4333" y="1480"/>
                </a:lnTo>
                <a:lnTo>
                  <a:pt x="4333" y="1482"/>
                </a:lnTo>
                <a:lnTo>
                  <a:pt x="4331" y="1482"/>
                </a:lnTo>
                <a:lnTo>
                  <a:pt x="4329" y="1484"/>
                </a:lnTo>
                <a:lnTo>
                  <a:pt x="4329" y="1487"/>
                </a:lnTo>
                <a:lnTo>
                  <a:pt x="4327" y="1487"/>
                </a:lnTo>
                <a:lnTo>
                  <a:pt x="4325" y="1491"/>
                </a:lnTo>
                <a:lnTo>
                  <a:pt x="4323" y="1493"/>
                </a:lnTo>
                <a:lnTo>
                  <a:pt x="4318" y="1497"/>
                </a:lnTo>
                <a:lnTo>
                  <a:pt x="4318" y="1497"/>
                </a:lnTo>
                <a:lnTo>
                  <a:pt x="4316" y="1497"/>
                </a:lnTo>
                <a:close/>
                <a:moveTo>
                  <a:pt x="4220" y="1591"/>
                </a:moveTo>
                <a:lnTo>
                  <a:pt x="4220" y="1591"/>
                </a:lnTo>
                <a:lnTo>
                  <a:pt x="4220" y="1591"/>
                </a:lnTo>
                <a:lnTo>
                  <a:pt x="4220" y="1596"/>
                </a:lnTo>
                <a:lnTo>
                  <a:pt x="4220" y="1598"/>
                </a:lnTo>
                <a:lnTo>
                  <a:pt x="4222" y="1596"/>
                </a:lnTo>
                <a:lnTo>
                  <a:pt x="4222" y="1596"/>
                </a:lnTo>
                <a:lnTo>
                  <a:pt x="4222" y="1593"/>
                </a:lnTo>
                <a:lnTo>
                  <a:pt x="4222" y="1591"/>
                </a:lnTo>
                <a:lnTo>
                  <a:pt x="4220" y="1591"/>
                </a:lnTo>
                <a:close/>
                <a:moveTo>
                  <a:pt x="4239" y="1315"/>
                </a:moveTo>
                <a:lnTo>
                  <a:pt x="4239" y="1315"/>
                </a:lnTo>
                <a:lnTo>
                  <a:pt x="4239" y="1317"/>
                </a:lnTo>
                <a:lnTo>
                  <a:pt x="4239" y="1317"/>
                </a:lnTo>
                <a:lnTo>
                  <a:pt x="4239" y="1315"/>
                </a:lnTo>
                <a:lnTo>
                  <a:pt x="4239" y="1315"/>
                </a:lnTo>
                <a:close/>
                <a:moveTo>
                  <a:pt x="4241" y="1317"/>
                </a:moveTo>
                <a:lnTo>
                  <a:pt x="4241" y="1317"/>
                </a:lnTo>
                <a:lnTo>
                  <a:pt x="4241" y="1315"/>
                </a:lnTo>
                <a:lnTo>
                  <a:pt x="4243" y="1315"/>
                </a:lnTo>
                <a:lnTo>
                  <a:pt x="4243" y="1315"/>
                </a:lnTo>
                <a:lnTo>
                  <a:pt x="4243" y="1315"/>
                </a:lnTo>
                <a:lnTo>
                  <a:pt x="4241" y="1315"/>
                </a:lnTo>
                <a:lnTo>
                  <a:pt x="4241" y="1315"/>
                </a:lnTo>
                <a:lnTo>
                  <a:pt x="4241" y="1315"/>
                </a:lnTo>
                <a:lnTo>
                  <a:pt x="4241" y="1315"/>
                </a:lnTo>
                <a:lnTo>
                  <a:pt x="4241" y="1317"/>
                </a:lnTo>
                <a:lnTo>
                  <a:pt x="4241" y="1317"/>
                </a:lnTo>
                <a:close/>
                <a:moveTo>
                  <a:pt x="4260" y="1306"/>
                </a:moveTo>
                <a:lnTo>
                  <a:pt x="4260" y="1306"/>
                </a:lnTo>
                <a:lnTo>
                  <a:pt x="4260" y="1306"/>
                </a:lnTo>
                <a:lnTo>
                  <a:pt x="4258" y="1306"/>
                </a:lnTo>
                <a:lnTo>
                  <a:pt x="4258" y="1306"/>
                </a:lnTo>
                <a:lnTo>
                  <a:pt x="4258" y="1306"/>
                </a:lnTo>
                <a:lnTo>
                  <a:pt x="4258" y="1306"/>
                </a:lnTo>
                <a:lnTo>
                  <a:pt x="4260" y="1306"/>
                </a:lnTo>
                <a:close/>
                <a:moveTo>
                  <a:pt x="4365" y="1216"/>
                </a:moveTo>
                <a:lnTo>
                  <a:pt x="4365" y="1216"/>
                </a:lnTo>
                <a:lnTo>
                  <a:pt x="4365" y="1216"/>
                </a:lnTo>
                <a:lnTo>
                  <a:pt x="4362" y="1216"/>
                </a:lnTo>
                <a:lnTo>
                  <a:pt x="4362" y="1218"/>
                </a:lnTo>
                <a:lnTo>
                  <a:pt x="4362" y="1218"/>
                </a:lnTo>
                <a:lnTo>
                  <a:pt x="4365" y="1218"/>
                </a:lnTo>
                <a:lnTo>
                  <a:pt x="4365" y="1216"/>
                </a:lnTo>
                <a:close/>
                <a:moveTo>
                  <a:pt x="4379" y="1189"/>
                </a:moveTo>
                <a:lnTo>
                  <a:pt x="4379" y="1187"/>
                </a:lnTo>
                <a:lnTo>
                  <a:pt x="4379" y="1187"/>
                </a:lnTo>
                <a:lnTo>
                  <a:pt x="4377" y="1185"/>
                </a:lnTo>
                <a:lnTo>
                  <a:pt x="4375" y="1185"/>
                </a:lnTo>
                <a:lnTo>
                  <a:pt x="4375" y="1187"/>
                </a:lnTo>
                <a:lnTo>
                  <a:pt x="4375" y="1187"/>
                </a:lnTo>
                <a:lnTo>
                  <a:pt x="4377" y="1187"/>
                </a:lnTo>
                <a:lnTo>
                  <a:pt x="4379" y="1189"/>
                </a:lnTo>
                <a:lnTo>
                  <a:pt x="4379" y="1189"/>
                </a:lnTo>
                <a:close/>
                <a:moveTo>
                  <a:pt x="4375" y="1191"/>
                </a:moveTo>
                <a:lnTo>
                  <a:pt x="4377" y="1191"/>
                </a:lnTo>
                <a:lnTo>
                  <a:pt x="4377" y="1193"/>
                </a:lnTo>
                <a:lnTo>
                  <a:pt x="4377" y="1193"/>
                </a:lnTo>
                <a:lnTo>
                  <a:pt x="4377" y="1193"/>
                </a:lnTo>
                <a:lnTo>
                  <a:pt x="4377" y="1191"/>
                </a:lnTo>
                <a:lnTo>
                  <a:pt x="4377" y="1191"/>
                </a:lnTo>
                <a:lnTo>
                  <a:pt x="4375" y="1191"/>
                </a:lnTo>
                <a:close/>
                <a:moveTo>
                  <a:pt x="4346" y="1396"/>
                </a:moveTo>
                <a:lnTo>
                  <a:pt x="4346" y="1396"/>
                </a:lnTo>
                <a:lnTo>
                  <a:pt x="4344" y="1394"/>
                </a:lnTo>
                <a:lnTo>
                  <a:pt x="4344" y="1394"/>
                </a:lnTo>
                <a:lnTo>
                  <a:pt x="4344" y="1394"/>
                </a:lnTo>
                <a:lnTo>
                  <a:pt x="4344" y="1396"/>
                </a:lnTo>
                <a:lnTo>
                  <a:pt x="4344" y="1399"/>
                </a:lnTo>
                <a:lnTo>
                  <a:pt x="4344" y="1399"/>
                </a:lnTo>
                <a:lnTo>
                  <a:pt x="4344" y="1401"/>
                </a:lnTo>
                <a:lnTo>
                  <a:pt x="4344" y="1401"/>
                </a:lnTo>
                <a:lnTo>
                  <a:pt x="4344" y="1401"/>
                </a:lnTo>
                <a:lnTo>
                  <a:pt x="4344" y="1403"/>
                </a:lnTo>
                <a:lnTo>
                  <a:pt x="4346" y="1407"/>
                </a:lnTo>
                <a:lnTo>
                  <a:pt x="4346" y="1409"/>
                </a:lnTo>
                <a:lnTo>
                  <a:pt x="4346" y="1411"/>
                </a:lnTo>
                <a:lnTo>
                  <a:pt x="4346" y="1413"/>
                </a:lnTo>
                <a:lnTo>
                  <a:pt x="4348" y="1415"/>
                </a:lnTo>
                <a:lnTo>
                  <a:pt x="4348" y="1417"/>
                </a:lnTo>
                <a:lnTo>
                  <a:pt x="4348" y="1417"/>
                </a:lnTo>
                <a:lnTo>
                  <a:pt x="4350" y="1417"/>
                </a:lnTo>
                <a:lnTo>
                  <a:pt x="4350" y="1417"/>
                </a:lnTo>
                <a:lnTo>
                  <a:pt x="4350" y="1419"/>
                </a:lnTo>
                <a:lnTo>
                  <a:pt x="4352" y="1419"/>
                </a:lnTo>
                <a:lnTo>
                  <a:pt x="4352" y="1422"/>
                </a:lnTo>
                <a:lnTo>
                  <a:pt x="4352" y="1422"/>
                </a:lnTo>
                <a:lnTo>
                  <a:pt x="4354" y="1422"/>
                </a:lnTo>
                <a:lnTo>
                  <a:pt x="4354" y="1422"/>
                </a:lnTo>
                <a:lnTo>
                  <a:pt x="4354" y="1422"/>
                </a:lnTo>
                <a:lnTo>
                  <a:pt x="4354" y="1419"/>
                </a:lnTo>
                <a:lnTo>
                  <a:pt x="4354" y="1417"/>
                </a:lnTo>
                <a:lnTo>
                  <a:pt x="4354" y="1415"/>
                </a:lnTo>
                <a:lnTo>
                  <a:pt x="4356" y="1417"/>
                </a:lnTo>
                <a:lnTo>
                  <a:pt x="4356" y="1417"/>
                </a:lnTo>
                <a:lnTo>
                  <a:pt x="4358" y="1417"/>
                </a:lnTo>
                <a:lnTo>
                  <a:pt x="4358" y="1417"/>
                </a:lnTo>
                <a:lnTo>
                  <a:pt x="4360" y="1419"/>
                </a:lnTo>
                <a:lnTo>
                  <a:pt x="4360" y="1422"/>
                </a:lnTo>
                <a:lnTo>
                  <a:pt x="4360" y="1422"/>
                </a:lnTo>
                <a:lnTo>
                  <a:pt x="4356" y="1424"/>
                </a:lnTo>
                <a:lnTo>
                  <a:pt x="4356" y="1426"/>
                </a:lnTo>
                <a:lnTo>
                  <a:pt x="4356" y="1426"/>
                </a:lnTo>
                <a:lnTo>
                  <a:pt x="4356" y="1430"/>
                </a:lnTo>
                <a:lnTo>
                  <a:pt x="4356" y="1432"/>
                </a:lnTo>
                <a:lnTo>
                  <a:pt x="4356" y="1430"/>
                </a:lnTo>
                <a:lnTo>
                  <a:pt x="4358" y="1430"/>
                </a:lnTo>
                <a:lnTo>
                  <a:pt x="4360" y="1432"/>
                </a:lnTo>
                <a:lnTo>
                  <a:pt x="4360" y="1432"/>
                </a:lnTo>
                <a:lnTo>
                  <a:pt x="4362" y="1434"/>
                </a:lnTo>
                <a:lnTo>
                  <a:pt x="4365" y="1434"/>
                </a:lnTo>
                <a:lnTo>
                  <a:pt x="4367" y="1434"/>
                </a:lnTo>
                <a:lnTo>
                  <a:pt x="4367" y="1434"/>
                </a:lnTo>
                <a:lnTo>
                  <a:pt x="4367" y="1432"/>
                </a:lnTo>
                <a:lnTo>
                  <a:pt x="4369" y="1432"/>
                </a:lnTo>
                <a:lnTo>
                  <a:pt x="4371" y="1430"/>
                </a:lnTo>
                <a:lnTo>
                  <a:pt x="4371" y="1430"/>
                </a:lnTo>
                <a:lnTo>
                  <a:pt x="4371" y="1430"/>
                </a:lnTo>
                <a:lnTo>
                  <a:pt x="4373" y="1430"/>
                </a:lnTo>
                <a:lnTo>
                  <a:pt x="4377" y="1432"/>
                </a:lnTo>
                <a:lnTo>
                  <a:pt x="4377" y="1434"/>
                </a:lnTo>
                <a:lnTo>
                  <a:pt x="4381" y="1436"/>
                </a:lnTo>
                <a:lnTo>
                  <a:pt x="4381" y="1436"/>
                </a:lnTo>
                <a:lnTo>
                  <a:pt x="4383" y="1438"/>
                </a:lnTo>
                <a:lnTo>
                  <a:pt x="4383" y="1438"/>
                </a:lnTo>
                <a:lnTo>
                  <a:pt x="4383" y="1440"/>
                </a:lnTo>
                <a:lnTo>
                  <a:pt x="4383" y="1440"/>
                </a:lnTo>
                <a:lnTo>
                  <a:pt x="4385" y="1440"/>
                </a:lnTo>
                <a:lnTo>
                  <a:pt x="4385" y="1438"/>
                </a:lnTo>
                <a:lnTo>
                  <a:pt x="4383" y="1436"/>
                </a:lnTo>
                <a:lnTo>
                  <a:pt x="4383" y="1436"/>
                </a:lnTo>
                <a:lnTo>
                  <a:pt x="4383" y="1434"/>
                </a:lnTo>
                <a:lnTo>
                  <a:pt x="4383" y="1434"/>
                </a:lnTo>
                <a:lnTo>
                  <a:pt x="4383" y="1432"/>
                </a:lnTo>
                <a:lnTo>
                  <a:pt x="4381" y="1432"/>
                </a:lnTo>
                <a:lnTo>
                  <a:pt x="4381" y="1430"/>
                </a:lnTo>
                <a:lnTo>
                  <a:pt x="4381" y="1430"/>
                </a:lnTo>
                <a:lnTo>
                  <a:pt x="4383" y="1430"/>
                </a:lnTo>
                <a:lnTo>
                  <a:pt x="4383" y="1430"/>
                </a:lnTo>
                <a:lnTo>
                  <a:pt x="4385" y="1432"/>
                </a:lnTo>
                <a:lnTo>
                  <a:pt x="4388" y="1434"/>
                </a:lnTo>
                <a:lnTo>
                  <a:pt x="4388" y="1434"/>
                </a:lnTo>
                <a:lnTo>
                  <a:pt x="4392" y="1436"/>
                </a:lnTo>
                <a:lnTo>
                  <a:pt x="4392" y="1438"/>
                </a:lnTo>
                <a:lnTo>
                  <a:pt x="4392" y="1438"/>
                </a:lnTo>
                <a:lnTo>
                  <a:pt x="4394" y="1440"/>
                </a:lnTo>
                <a:lnTo>
                  <a:pt x="4394" y="1443"/>
                </a:lnTo>
                <a:lnTo>
                  <a:pt x="4394" y="1443"/>
                </a:lnTo>
                <a:lnTo>
                  <a:pt x="4396" y="1443"/>
                </a:lnTo>
                <a:lnTo>
                  <a:pt x="4398" y="1445"/>
                </a:lnTo>
                <a:lnTo>
                  <a:pt x="4400" y="1445"/>
                </a:lnTo>
                <a:lnTo>
                  <a:pt x="4402" y="1445"/>
                </a:lnTo>
                <a:lnTo>
                  <a:pt x="4402" y="1445"/>
                </a:lnTo>
                <a:lnTo>
                  <a:pt x="4402" y="1445"/>
                </a:lnTo>
                <a:lnTo>
                  <a:pt x="4404" y="1445"/>
                </a:lnTo>
                <a:lnTo>
                  <a:pt x="4402" y="1447"/>
                </a:lnTo>
                <a:lnTo>
                  <a:pt x="4402" y="1449"/>
                </a:lnTo>
                <a:lnTo>
                  <a:pt x="4404" y="1449"/>
                </a:lnTo>
                <a:lnTo>
                  <a:pt x="4404" y="1449"/>
                </a:lnTo>
                <a:lnTo>
                  <a:pt x="4406" y="1447"/>
                </a:lnTo>
                <a:lnTo>
                  <a:pt x="4406" y="1443"/>
                </a:lnTo>
                <a:lnTo>
                  <a:pt x="4406" y="1443"/>
                </a:lnTo>
                <a:lnTo>
                  <a:pt x="4404" y="1443"/>
                </a:lnTo>
                <a:lnTo>
                  <a:pt x="4404" y="1443"/>
                </a:lnTo>
                <a:lnTo>
                  <a:pt x="4402" y="1443"/>
                </a:lnTo>
                <a:lnTo>
                  <a:pt x="4400" y="1443"/>
                </a:lnTo>
                <a:lnTo>
                  <a:pt x="4402" y="1440"/>
                </a:lnTo>
                <a:lnTo>
                  <a:pt x="4402" y="1440"/>
                </a:lnTo>
                <a:lnTo>
                  <a:pt x="4400" y="1438"/>
                </a:lnTo>
                <a:lnTo>
                  <a:pt x="4400" y="1436"/>
                </a:lnTo>
                <a:lnTo>
                  <a:pt x="4398" y="1436"/>
                </a:lnTo>
                <a:lnTo>
                  <a:pt x="4398" y="1434"/>
                </a:lnTo>
                <a:lnTo>
                  <a:pt x="4398" y="1434"/>
                </a:lnTo>
                <a:lnTo>
                  <a:pt x="4402" y="1432"/>
                </a:lnTo>
                <a:lnTo>
                  <a:pt x="4402" y="1432"/>
                </a:lnTo>
                <a:lnTo>
                  <a:pt x="4402" y="1432"/>
                </a:lnTo>
                <a:lnTo>
                  <a:pt x="4400" y="1430"/>
                </a:lnTo>
                <a:lnTo>
                  <a:pt x="4400" y="1430"/>
                </a:lnTo>
                <a:lnTo>
                  <a:pt x="4398" y="1430"/>
                </a:lnTo>
                <a:lnTo>
                  <a:pt x="4396" y="1430"/>
                </a:lnTo>
                <a:lnTo>
                  <a:pt x="4396" y="1428"/>
                </a:lnTo>
                <a:lnTo>
                  <a:pt x="4394" y="1428"/>
                </a:lnTo>
                <a:lnTo>
                  <a:pt x="4394" y="1428"/>
                </a:lnTo>
                <a:lnTo>
                  <a:pt x="4394" y="1430"/>
                </a:lnTo>
                <a:lnTo>
                  <a:pt x="4394" y="1430"/>
                </a:lnTo>
                <a:lnTo>
                  <a:pt x="4394" y="1432"/>
                </a:lnTo>
                <a:lnTo>
                  <a:pt x="4394" y="1432"/>
                </a:lnTo>
                <a:lnTo>
                  <a:pt x="4392" y="1432"/>
                </a:lnTo>
                <a:lnTo>
                  <a:pt x="4390" y="1432"/>
                </a:lnTo>
                <a:lnTo>
                  <a:pt x="4390" y="1432"/>
                </a:lnTo>
                <a:lnTo>
                  <a:pt x="4390" y="1430"/>
                </a:lnTo>
                <a:lnTo>
                  <a:pt x="4390" y="1430"/>
                </a:lnTo>
                <a:lnTo>
                  <a:pt x="4390" y="1428"/>
                </a:lnTo>
                <a:lnTo>
                  <a:pt x="4390" y="1426"/>
                </a:lnTo>
                <a:lnTo>
                  <a:pt x="4388" y="1426"/>
                </a:lnTo>
                <a:lnTo>
                  <a:pt x="4385" y="1426"/>
                </a:lnTo>
                <a:lnTo>
                  <a:pt x="4383" y="1424"/>
                </a:lnTo>
                <a:lnTo>
                  <a:pt x="4381" y="1424"/>
                </a:lnTo>
                <a:lnTo>
                  <a:pt x="4381" y="1426"/>
                </a:lnTo>
                <a:lnTo>
                  <a:pt x="4379" y="1426"/>
                </a:lnTo>
                <a:lnTo>
                  <a:pt x="4379" y="1426"/>
                </a:lnTo>
                <a:lnTo>
                  <a:pt x="4377" y="1426"/>
                </a:lnTo>
                <a:lnTo>
                  <a:pt x="4377" y="1428"/>
                </a:lnTo>
                <a:lnTo>
                  <a:pt x="4379" y="1428"/>
                </a:lnTo>
                <a:lnTo>
                  <a:pt x="4379" y="1430"/>
                </a:lnTo>
                <a:lnTo>
                  <a:pt x="4379" y="1430"/>
                </a:lnTo>
                <a:lnTo>
                  <a:pt x="4379" y="1430"/>
                </a:lnTo>
                <a:lnTo>
                  <a:pt x="4377" y="1430"/>
                </a:lnTo>
                <a:lnTo>
                  <a:pt x="4377" y="1430"/>
                </a:lnTo>
                <a:lnTo>
                  <a:pt x="4373" y="1428"/>
                </a:lnTo>
                <a:lnTo>
                  <a:pt x="4373" y="1428"/>
                </a:lnTo>
                <a:lnTo>
                  <a:pt x="4373" y="1428"/>
                </a:lnTo>
                <a:lnTo>
                  <a:pt x="4371" y="1426"/>
                </a:lnTo>
                <a:lnTo>
                  <a:pt x="4371" y="1426"/>
                </a:lnTo>
                <a:lnTo>
                  <a:pt x="4371" y="1422"/>
                </a:lnTo>
                <a:lnTo>
                  <a:pt x="4369" y="1419"/>
                </a:lnTo>
                <a:lnTo>
                  <a:pt x="4369" y="1419"/>
                </a:lnTo>
                <a:lnTo>
                  <a:pt x="4371" y="1417"/>
                </a:lnTo>
                <a:lnTo>
                  <a:pt x="4371" y="1417"/>
                </a:lnTo>
                <a:lnTo>
                  <a:pt x="4371" y="1417"/>
                </a:lnTo>
                <a:lnTo>
                  <a:pt x="4369" y="1415"/>
                </a:lnTo>
                <a:lnTo>
                  <a:pt x="4367" y="1411"/>
                </a:lnTo>
                <a:lnTo>
                  <a:pt x="4367" y="1411"/>
                </a:lnTo>
                <a:lnTo>
                  <a:pt x="4367" y="1409"/>
                </a:lnTo>
                <a:lnTo>
                  <a:pt x="4367" y="1409"/>
                </a:lnTo>
                <a:lnTo>
                  <a:pt x="4367" y="1409"/>
                </a:lnTo>
                <a:lnTo>
                  <a:pt x="4369" y="1407"/>
                </a:lnTo>
                <a:lnTo>
                  <a:pt x="4369" y="1405"/>
                </a:lnTo>
                <a:lnTo>
                  <a:pt x="4369" y="1405"/>
                </a:lnTo>
                <a:lnTo>
                  <a:pt x="4369" y="1403"/>
                </a:lnTo>
                <a:lnTo>
                  <a:pt x="4369" y="1403"/>
                </a:lnTo>
                <a:lnTo>
                  <a:pt x="4369" y="1403"/>
                </a:lnTo>
                <a:lnTo>
                  <a:pt x="4369" y="1401"/>
                </a:lnTo>
                <a:lnTo>
                  <a:pt x="4371" y="1399"/>
                </a:lnTo>
                <a:lnTo>
                  <a:pt x="4373" y="1399"/>
                </a:lnTo>
                <a:lnTo>
                  <a:pt x="4375" y="1396"/>
                </a:lnTo>
                <a:lnTo>
                  <a:pt x="4377" y="1396"/>
                </a:lnTo>
                <a:lnTo>
                  <a:pt x="4379" y="1394"/>
                </a:lnTo>
                <a:lnTo>
                  <a:pt x="4379" y="1392"/>
                </a:lnTo>
                <a:lnTo>
                  <a:pt x="4381" y="1388"/>
                </a:lnTo>
                <a:lnTo>
                  <a:pt x="4381" y="1386"/>
                </a:lnTo>
                <a:lnTo>
                  <a:pt x="4383" y="1384"/>
                </a:lnTo>
                <a:lnTo>
                  <a:pt x="4383" y="1384"/>
                </a:lnTo>
                <a:lnTo>
                  <a:pt x="4381" y="1382"/>
                </a:lnTo>
                <a:lnTo>
                  <a:pt x="4381" y="1382"/>
                </a:lnTo>
                <a:lnTo>
                  <a:pt x="4381" y="1382"/>
                </a:lnTo>
                <a:lnTo>
                  <a:pt x="4381" y="1380"/>
                </a:lnTo>
                <a:lnTo>
                  <a:pt x="4381" y="1380"/>
                </a:lnTo>
                <a:lnTo>
                  <a:pt x="4379" y="1380"/>
                </a:lnTo>
                <a:lnTo>
                  <a:pt x="4379" y="1378"/>
                </a:lnTo>
                <a:lnTo>
                  <a:pt x="4377" y="1375"/>
                </a:lnTo>
                <a:lnTo>
                  <a:pt x="4377" y="1375"/>
                </a:lnTo>
                <a:lnTo>
                  <a:pt x="4377" y="1373"/>
                </a:lnTo>
                <a:lnTo>
                  <a:pt x="4377" y="1369"/>
                </a:lnTo>
                <a:lnTo>
                  <a:pt x="4379" y="1367"/>
                </a:lnTo>
                <a:lnTo>
                  <a:pt x="4379" y="1367"/>
                </a:lnTo>
                <a:lnTo>
                  <a:pt x="4379" y="1365"/>
                </a:lnTo>
                <a:lnTo>
                  <a:pt x="4379" y="1365"/>
                </a:lnTo>
                <a:lnTo>
                  <a:pt x="4379" y="1363"/>
                </a:lnTo>
                <a:lnTo>
                  <a:pt x="4379" y="1363"/>
                </a:lnTo>
                <a:lnTo>
                  <a:pt x="4377" y="1363"/>
                </a:lnTo>
                <a:lnTo>
                  <a:pt x="4377" y="1365"/>
                </a:lnTo>
                <a:lnTo>
                  <a:pt x="4375" y="1365"/>
                </a:lnTo>
                <a:lnTo>
                  <a:pt x="4375" y="1365"/>
                </a:lnTo>
                <a:lnTo>
                  <a:pt x="4373" y="1365"/>
                </a:lnTo>
                <a:lnTo>
                  <a:pt x="4371" y="1365"/>
                </a:lnTo>
                <a:lnTo>
                  <a:pt x="4369" y="1365"/>
                </a:lnTo>
                <a:lnTo>
                  <a:pt x="4365" y="1361"/>
                </a:lnTo>
                <a:lnTo>
                  <a:pt x="4362" y="1361"/>
                </a:lnTo>
                <a:lnTo>
                  <a:pt x="4362" y="1361"/>
                </a:lnTo>
                <a:lnTo>
                  <a:pt x="4360" y="1361"/>
                </a:lnTo>
                <a:lnTo>
                  <a:pt x="4358" y="1361"/>
                </a:lnTo>
                <a:lnTo>
                  <a:pt x="4358" y="1361"/>
                </a:lnTo>
                <a:lnTo>
                  <a:pt x="4356" y="1363"/>
                </a:lnTo>
                <a:lnTo>
                  <a:pt x="4354" y="1363"/>
                </a:lnTo>
                <a:lnTo>
                  <a:pt x="4354" y="1365"/>
                </a:lnTo>
                <a:lnTo>
                  <a:pt x="4354" y="1367"/>
                </a:lnTo>
                <a:lnTo>
                  <a:pt x="4354" y="1367"/>
                </a:lnTo>
                <a:lnTo>
                  <a:pt x="4352" y="1375"/>
                </a:lnTo>
                <a:lnTo>
                  <a:pt x="4352" y="1378"/>
                </a:lnTo>
                <a:lnTo>
                  <a:pt x="4352" y="1378"/>
                </a:lnTo>
                <a:lnTo>
                  <a:pt x="4352" y="1380"/>
                </a:lnTo>
                <a:lnTo>
                  <a:pt x="4352" y="1382"/>
                </a:lnTo>
                <a:lnTo>
                  <a:pt x="4352" y="1384"/>
                </a:lnTo>
                <a:lnTo>
                  <a:pt x="4352" y="1386"/>
                </a:lnTo>
                <a:lnTo>
                  <a:pt x="4350" y="1388"/>
                </a:lnTo>
                <a:lnTo>
                  <a:pt x="4350" y="1390"/>
                </a:lnTo>
                <a:lnTo>
                  <a:pt x="4350" y="1392"/>
                </a:lnTo>
                <a:lnTo>
                  <a:pt x="4350" y="1394"/>
                </a:lnTo>
                <a:lnTo>
                  <a:pt x="4352" y="1396"/>
                </a:lnTo>
                <a:lnTo>
                  <a:pt x="4352" y="1396"/>
                </a:lnTo>
                <a:lnTo>
                  <a:pt x="4352" y="1399"/>
                </a:lnTo>
                <a:lnTo>
                  <a:pt x="4352" y="1399"/>
                </a:lnTo>
                <a:lnTo>
                  <a:pt x="4350" y="1399"/>
                </a:lnTo>
                <a:lnTo>
                  <a:pt x="4348" y="1399"/>
                </a:lnTo>
                <a:lnTo>
                  <a:pt x="4348" y="1399"/>
                </a:lnTo>
                <a:lnTo>
                  <a:pt x="4346" y="1396"/>
                </a:lnTo>
                <a:lnTo>
                  <a:pt x="4346" y="1396"/>
                </a:lnTo>
                <a:close/>
                <a:moveTo>
                  <a:pt x="4381" y="1189"/>
                </a:moveTo>
                <a:lnTo>
                  <a:pt x="4381" y="1189"/>
                </a:lnTo>
                <a:lnTo>
                  <a:pt x="4381" y="1189"/>
                </a:lnTo>
                <a:lnTo>
                  <a:pt x="4379" y="1189"/>
                </a:lnTo>
                <a:lnTo>
                  <a:pt x="4379" y="1189"/>
                </a:lnTo>
                <a:lnTo>
                  <a:pt x="4381" y="1189"/>
                </a:lnTo>
                <a:lnTo>
                  <a:pt x="4381" y="1189"/>
                </a:lnTo>
                <a:close/>
                <a:moveTo>
                  <a:pt x="4375" y="1357"/>
                </a:moveTo>
                <a:lnTo>
                  <a:pt x="4375" y="1357"/>
                </a:lnTo>
                <a:lnTo>
                  <a:pt x="4375" y="1354"/>
                </a:lnTo>
                <a:lnTo>
                  <a:pt x="4373" y="1354"/>
                </a:lnTo>
                <a:lnTo>
                  <a:pt x="4373" y="1357"/>
                </a:lnTo>
                <a:lnTo>
                  <a:pt x="4373" y="1357"/>
                </a:lnTo>
                <a:lnTo>
                  <a:pt x="4373" y="1357"/>
                </a:lnTo>
                <a:lnTo>
                  <a:pt x="4373" y="1359"/>
                </a:lnTo>
                <a:lnTo>
                  <a:pt x="4375" y="1357"/>
                </a:lnTo>
                <a:close/>
                <a:moveTo>
                  <a:pt x="4375" y="1334"/>
                </a:moveTo>
                <a:lnTo>
                  <a:pt x="4375" y="1334"/>
                </a:lnTo>
                <a:lnTo>
                  <a:pt x="4373" y="1336"/>
                </a:lnTo>
                <a:lnTo>
                  <a:pt x="4375" y="1336"/>
                </a:lnTo>
                <a:lnTo>
                  <a:pt x="4375" y="1336"/>
                </a:lnTo>
                <a:lnTo>
                  <a:pt x="4375" y="1334"/>
                </a:lnTo>
                <a:lnTo>
                  <a:pt x="4375" y="1334"/>
                </a:lnTo>
                <a:close/>
                <a:moveTo>
                  <a:pt x="4362" y="1352"/>
                </a:moveTo>
                <a:lnTo>
                  <a:pt x="4362" y="1354"/>
                </a:lnTo>
                <a:lnTo>
                  <a:pt x="4365" y="1354"/>
                </a:lnTo>
                <a:lnTo>
                  <a:pt x="4365" y="1354"/>
                </a:lnTo>
                <a:lnTo>
                  <a:pt x="4365" y="1354"/>
                </a:lnTo>
                <a:lnTo>
                  <a:pt x="4365" y="1352"/>
                </a:lnTo>
                <a:lnTo>
                  <a:pt x="4365" y="1352"/>
                </a:lnTo>
                <a:lnTo>
                  <a:pt x="4362" y="1352"/>
                </a:lnTo>
                <a:close/>
                <a:moveTo>
                  <a:pt x="4373" y="1327"/>
                </a:moveTo>
                <a:lnTo>
                  <a:pt x="4373" y="1327"/>
                </a:lnTo>
                <a:lnTo>
                  <a:pt x="4373" y="1329"/>
                </a:lnTo>
                <a:lnTo>
                  <a:pt x="4373" y="1329"/>
                </a:lnTo>
                <a:lnTo>
                  <a:pt x="4373" y="1329"/>
                </a:lnTo>
                <a:lnTo>
                  <a:pt x="4373" y="1329"/>
                </a:lnTo>
                <a:lnTo>
                  <a:pt x="4373" y="1327"/>
                </a:lnTo>
                <a:close/>
                <a:moveTo>
                  <a:pt x="4207" y="1325"/>
                </a:moveTo>
                <a:lnTo>
                  <a:pt x="4207" y="1323"/>
                </a:lnTo>
                <a:lnTo>
                  <a:pt x="4205" y="1325"/>
                </a:lnTo>
                <a:lnTo>
                  <a:pt x="4205" y="1325"/>
                </a:lnTo>
                <a:lnTo>
                  <a:pt x="4205" y="1325"/>
                </a:lnTo>
                <a:lnTo>
                  <a:pt x="4205" y="1325"/>
                </a:lnTo>
                <a:lnTo>
                  <a:pt x="4207" y="1325"/>
                </a:lnTo>
                <a:lnTo>
                  <a:pt x="4209" y="1325"/>
                </a:lnTo>
                <a:lnTo>
                  <a:pt x="4209" y="1325"/>
                </a:lnTo>
                <a:lnTo>
                  <a:pt x="4209" y="1325"/>
                </a:lnTo>
                <a:lnTo>
                  <a:pt x="4209" y="1323"/>
                </a:lnTo>
                <a:lnTo>
                  <a:pt x="4207" y="1325"/>
                </a:lnTo>
                <a:close/>
                <a:moveTo>
                  <a:pt x="4111" y="1619"/>
                </a:moveTo>
                <a:lnTo>
                  <a:pt x="4111" y="1619"/>
                </a:lnTo>
                <a:lnTo>
                  <a:pt x="4111" y="1619"/>
                </a:lnTo>
                <a:lnTo>
                  <a:pt x="4111" y="1621"/>
                </a:lnTo>
                <a:lnTo>
                  <a:pt x="4111" y="1619"/>
                </a:lnTo>
                <a:lnTo>
                  <a:pt x="4111" y="1619"/>
                </a:lnTo>
                <a:lnTo>
                  <a:pt x="4111" y="1619"/>
                </a:lnTo>
                <a:close/>
                <a:moveTo>
                  <a:pt x="3411" y="1700"/>
                </a:moveTo>
                <a:lnTo>
                  <a:pt x="3413" y="1700"/>
                </a:lnTo>
                <a:lnTo>
                  <a:pt x="3413" y="1698"/>
                </a:lnTo>
                <a:lnTo>
                  <a:pt x="3411" y="1696"/>
                </a:lnTo>
                <a:lnTo>
                  <a:pt x="3409" y="1698"/>
                </a:lnTo>
                <a:lnTo>
                  <a:pt x="3411" y="1698"/>
                </a:lnTo>
                <a:lnTo>
                  <a:pt x="3411" y="1698"/>
                </a:lnTo>
                <a:lnTo>
                  <a:pt x="3411" y="1700"/>
                </a:lnTo>
                <a:close/>
                <a:moveTo>
                  <a:pt x="3413" y="1935"/>
                </a:moveTo>
                <a:lnTo>
                  <a:pt x="3413" y="1935"/>
                </a:lnTo>
                <a:lnTo>
                  <a:pt x="3411" y="1935"/>
                </a:lnTo>
                <a:lnTo>
                  <a:pt x="3409" y="1935"/>
                </a:lnTo>
                <a:lnTo>
                  <a:pt x="3409" y="1937"/>
                </a:lnTo>
                <a:lnTo>
                  <a:pt x="3407" y="1937"/>
                </a:lnTo>
                <a:lnTo>
                  <a:pt x="3409" y="1939"/>
                </a:lnTo>
                <a:lnTo>
                  <a:pt x="3409" y="1941"/>
                </a:lnTo>
                <a:lnTo>
                  <a:pt x="3413" y="1941"/>
                </a:lnTo>
                <a:lnTo>
                  <a:pt x="3413" y="1941"/>
                </a:lnTo>
                <a:lnTo>
                  <a:pt x="3415" y="1941"/>
                </a:lnTo>
                <a:lnTo>
                  <a:pt x="3417" y="1941"/>
                </a:lnTo>
                <a:lnTo>
                  <a:pt x="3417" y="1939"/>
                </a:lnTo>
                <a:lnTo>
                  <a:pt x="3415" y="1937"/>
                </a:lnTo>
                <a:lnTo>
                  <a:pt x="3413" y="1935"/>
                </a:lnTo>
                <a:close/>
                <a:moveTo>
                  <a:pt x="3244" y="1809"/>
                </a:moveTo>
                <a:lnTo>
                  <a:pt x="3241" y="1809"/>
                </a:lnTo>
                <a:lnTo>
                  <a:pt x="3241" y="1807"/>
                </a:lnTo>
                <a:lnTo>
                  <a:pt x="3239" y="1807"/>
                </a:lnTo>
                <a:lnTo>
                  <a:pt x="3239" y="1809"/>
                </a:lnTo>
                <a:lnTo>
                  <a:pt x="3239" y="1809"/>
                </a:lnTo>
                <a:lnTo>
                  <a:pt x="3244" y="1809"/>
                </a:lnTo>
                <a:close/>
                <a:moveTo>
                  <a:pt x="3388" y="1449"/>
                </a:moveTo>
                <a:lnTo>
                  <a:pt x="3388" y="1449"/>
                </a:lnTo>
                <a:lnTo>
                  <a:pt x="3386" y="1449"/>
                </a:lnTo>
                <a:lnTo>
                  <a:pt x="3384" y="1449"/>
                </a:lnTo>
                <a:lnTo>
                  <a:pt x="3384" y="1447"/>
                </a:lnTo>
                <a:lnTo>
                  <a:pt x="3382" y="1449"/>
                </a:lnTo>
                <a:lnTo>
                  <a:pt x="3382" y="1449"/>
                </a:lnTo>
                <a:lnTo>
                  <a:pt x="3382" y="1449"/>
                </a:lnTo>
                <a:lnTo>
                  <a:pt x="3380" y="1451"/>
                </a:lnTo>
                <a:lnTo>
                  <a:pt x="3382" y="1451"/>
                </a:lnTo>
                <a:lnTo>
                  <a:pt x="3384" y="1453"/>
                </a:lnTo>
                <a:lnTo>
                  <a:pt x="3386" y="1453"/>
                </a:lnTo>
                <a:lnTo>
                  <a:pt x="3392" y="1453"/>
                </a:lnTo>
                <a:lnTo>
                  <a:pt x="3394" y="1451"/>
                </a:lnTo>
                <a:lnTo>
                  <a:pt x="3396" y="1451"/>
                </a:lnTo>
                <a:lnTo>
                  <a:pt x="3396" y="1451"/>
                </a:lnTo>
                <a:lnTo>
                  <a:pt x="3396" y="1451"/>
                </a:lnTo>
                <a:lnTo>
                  <a:pt x="3392" y="1449"/>
                </a:lnTo>
                <a:lnTo>
                  <a:pt x="3388" y="1449"/>
                </a:lnTo>
                <a:close/>
                <a:moveTo>
                  <a:pt x="3459" y="1334"/>
                </a:moveTo>
                <a:lnTo>
                  <a:pt x="3457" y="1336"/>
                </a:lnTo>
                <a:lnTo>
                  <a:pt x="3457" y="1338"/>
                </a:lnTo>
                <a:lnTo>
                  <a:pt x="3457" y="1338"/>
                </a:lnTo>
                <a:lnTo>
                  <a:pt x="3459" y="1338"/>
                </a:lnTo>
                <a:lnTo>
                  <a:pt x="3459" y="1336"/>
                </a:lnTo>
                <a:lnTo>
                  <a:pt x="3459" y="1334"/>
                </a:lnTo>
                <a:lnTo>
                  <a:pt x="3461" y="1334"/>
                </a:lnTo>
                <a:lnTo>
                  <a:pt x="3461" y="1329"/>
                </a:lnTo>
                <a:lnTo>
                  <a:pt x="3459" y="1334"/>
                </a:lnTo>
                <a:close/>
                <a:moveTo>
                  <a:pt x="3443" y="1923"/>
                </a:moveTo>
                <a:lnTo>
                  <a:pt x="3443" y="1923"/>
                </a:lnTo>
                <a:lnTo>
                  <a:pt x="3440" y="1923"/>
                </a:lnTo>
                <a:lnTo>
                  <a:pt x="3440" y="1925"/>
                </a:lnTo>
                <a:lnTo>
                  <a:pt x="3440" y="1925"/>
                </a:lnTo>
                <a:lnTo>
                  <a:pt x="3438" y="1925"/>
                </a:lnTo>
                <a:lnTo>
                  <a:pt x="3438" y="1927"/>
                </a:lnTo>
                <a:lnTo>
                  <a:pt x="3438" y="1929"/>
                </a:lnTo>
                <a:lnTo>
                  <a:pt x="3438" y="1929"/>
                </a:lnTo>
                <a:lnTo>
                  <a:pt x="3438" y="1929"/>
                </a:lnTo>
                <a:lnTo>
                  <a:pt x="3438" y="1929"/>
                </a:lnTo>
                <a:lnTo>
                  <a:pt x="3440" y="1929"/>
                </a:lnTo>
                <a:lnTo>
                  <a:pt x="3443" y="1929"/>
                </a:lnTo>
                <a:lnTo>
                  <a:pt x="3445" y="1929"/>
                </a:lnTo>
                <a:lnTo>
                  <a:pt x="3445" y="1927"/>
                </a:lnTo>
                <a:lnTo>
                  <a:pt x="3445" y="1927"/>
                </a:lnTo>
                <a:lnTo>
                  <a:pt x="3445" y="1925"/>
                </a:lnTo>
                <a:lnTo>
                  <a:pt x="3445" y="1923"/>
                </a:lnTo>
                <a:lnTo>
                  <a:pt x="3443" y="1923"/>
                </a:lnTo>
                <a:close/>
                <a:moveTo>
                  <a:pt x="3252" y="1809"/>
                </a:moveTo>
                <a:lnTo>
                  <a:pt x="3252" y="1809"/>
                </a:lnTo>
                <a:lnTo>
                  <a:pt x="3252" y="1807"/>
                </a:lnTo>
                <a:lnTo>
                  <a:pt x="3252" y="1805"/>
                </a:lnTo>
                <a:lnTo>
                  <a:pt x="3252" y="1805"/>
                </a:lnTo>
                <a:lnTo>
                  <a:pt x="3252" y="1805"/>
                </a:lnTo>
                <a:lnTo>
                  <a:pt x="3252" y="1805"/>
                </a:lnTo>
                <a:lnTo>
                  <a:pt x="3250" y="1807"/>
                </a:lnTo>
                <a:lnTo>
                  <a:pt x="3250" y="1807"/>
                </a:lnTo>
                <a:lnTo>
                  <a:pt x="3250" y="1807"/>
                </a:lnTo>
                <a:lnTo>
                  <a:pt x="3248" y="1807"/>
                </a:lnTo>
                <a:lnTo>
                  <a:pt x="3250" y="1807"/>
                </a:lnTo>
                <a:lnTo>
                  <a:pt x="3252" y="1809"/>
                </a:lnTo>
                <a:lnTo>
                  <a:pt x="3252" y="1809"/>
                </a:lnTo>
                <a:close/>
                <a:moveTo>
                  <a:pt x="3262" y="1814"/>
                </a:moveTo>
                <a:lnTo>
                  <a:pt x="3262" y="1814"/>
                </a:lnTo>
                <a:lnTo>
                  <a:pt x="3260" y="1814"/>
                </a:lnTo>
                <a:lnTo>
                  <a:pt x="3260" y="1814"/>
                </a:lnTo>
                <a:lnTo>
                  <a:pt x="3260" y="1816"/>
                </a:lnTo>
                <a:lnTo>
                  <a:pt x="3260" y="1816"/>
                </a:lnTo>
                <a:lnTo>
                  <a:pt x="3260" y="1818"/>
                </a:lnTo>
                <a:lnTo>
                  <a:pt x="3260" y="1818"/>
                </a:lnTo>
                <a:lnTo>
                  <a:pt x="3260" y="1818"/>
                </a:lnTo>
                <a:lnTo>
                  <a:pt x="3262" y="1818"/>
                </a:lnTo>
                <a:lnTo>
                  <a:pt x="3262" y="1818"/>
                </a:lnTo>
                <a:lnTo>
                  <a:pt x="3262" y="1816"/>
                </a:lnTo>
                <a:lnTo>
                  <a:pt x="3262" y="1816"/>
                </a:lnTo>
                <a:lnTo>
                  <a:pt x="3262" y="1816"/>
                </a:lnTo>
                <a:lnTo>
                  <a:pt x="3262" y="1814"/>
                </a:lnTo>
                <a:close/>
                <a:moveTo>
                  <a:pt x="3308" y="1822"/>
                </a:moveTo>
                <a:lnTo>
                  <a:pt x="3306" y="1822"/>
                </a:lnTo>
                <a:lnTo>
                  <a:pt x="3306" y="1822"/>
                </a:lnTo>
                <a:lnTo>
                  <a:pt x="3306" y="1822"/>
                </a:lnTo>
                <a:lnTo>
                  <a:pt x="3306" y="1824"/>
                </a:lnTo>
                <a:lnTo>
                  <a:pt x="3308" y="1824"/>
                </a:lnTo>
                <a:lnTo>
                  <a:pt x="3308" y="1824"/>
                </a:lnTo>
                <a:lnTo>
                  <a:pt x="3308" y="1824"/>
                </a:lnTo>
                <a:lnTo>
                  <a:pt x="3308" y="1822"/>
                </a:lnTo>
                <a:close/>
                <a:moveTo>
                  <a:pt x="3359" y="2348"/>
                </a:moveTo>
                <a:lnTo>
                  <a:pt x="3357" y="2348"/>
                </a:lnTo>
                <a:lnTo>
                  <a:pt x="3357" y="2348"/>
                </a:lnTo>
                <a:lnTo>
                  <a:pt x="3357" y="2350"/>
                </a:lnTo>
                <a:lnTo>
                  <a:pt x="3357" y="2350"/>
                </a:lnTo>
                <a:lnTo>
                  <a:pt x="3359" y="2350"/>
                </a:lnTo>
                <a:lnTo>
                  <a:pt x="3359" y="2348"/>
                </a:lnTo>
                <a:lnTo>
                  <a:pt x="3359" y="2348"/>
                </a:lnTo>
                <a:close/>
                <a:moveTo>
                  <a:pt x="3629" y="2399"/>
                </a:moveTo>
                <a:lnTo>
                  <a:pt x="3627" y="2399"/>
                </a:lnTo>
                <a:lnTo>
                  <a:pt x="3627" y="2399"/>
                </a:lnTo>
                <a:lnTo>
                  <a:pt x="3627" y="2399"/>
                </a:lnTo>
                <a:lnTo>
                  <a:pt x="3625" y="2399"/>
                </a:lnTo>
                <a:lnTo>
                  <a:pt x="3623" y="2399"/>
                </a:lnTo>
                <a:lnTo>
                  <a:pt x="3621" y="2401"/>
                </a:lnTo>
                <a:lnTo>
                  <a:pt x="3621" y="2401"/>
                </a:lnTo>
                <a:lnTo>
                  <a:pt x="3619" y="2401"/>
                </a:lnTo>
                <a:lnTo>
                  <a:pt x="3616" y="2403"/>
                </a:lnTo>
                <a:lnTo>
                  <a:pt x="3616" y="2403"/>
                </a:lnTo>
                <a:lnTo>
                  <a:pt x="3614" y="2401"/>
                </a:lnTo>
                <a:lnTo>
                  <a:pt x="3612" y="2401"/>
                </a:lnTo>
                <a:lnTo>
                  <a:pt x="3614" y="2399"/>
                </a:lnTo>
                <a:lnTo>
                  <a:pt x="3616" y="2399"/>
                </a:lnTo>
                <a:lnTo>
                  <a:pt x="3616" y="2399"/>
                </a:lnTo>
                <a:lnTo>
                  <a:pt x="3616" y="2399"/>
                </a:lnTo>
                <a:lnTo>
                  <a:pt x="3616" y="2396"/>
                </a:lnTo>
                <a:lnTo>
                  <a:pt x="3614" y="2396"/>
                </a:lnTo>
                <a:lnTo>
                  <a:pt x="3612" y="2399"/>
                </a:lnTo>
                <a:lnTo>
                  <a:pt x="3610" y="2399"/>
                </a:lnTo>
                <a:lnTo>
                  <a:pt x="3610" y="2399"/>
                </a:lnTo>
                <a:lnTo>
                  <a:pt x="3608" y="2399"/>
                </a:lnTo>
                <a:lnTo>
                  <a:pt x="3608" y="2396"/>
                </a:lnTo>
                <a:lnTo>
                  <a:pt x="3608" y="2396"/>
                </a:lnTo>
                <a:lnTo>
                  <a:pt x="3608" y="2394"/>
                </a:lnTo>
                <a:lnTo>
                  <a:pt x="3610" y="2394"/>
                </a:lnTo>
                <a:lnTo>
                  <a:pt x="3608" y="2392"/>
                </a:lnTo>
                <a:lnTo>
                  <a:pt x="3608" y="2392"/>
                </a:lnTo>
                <a:lnTo>
                  <a:pt x="3608" y="2392"/>
                </a:lnTo>
                <a:lnTo>
                  <a:pt x="3608" y="2390"/>
                </a:lnTo>
                <a:lnTo>
                  <a:pt x="3608" y="2390"/>
                </a:lnTo>
                <a:lnTo>
                  <a:pt x="3608" y="2390"/>
                </a:lnTo>
                <a:lnTo>
                  <a:pt x="3606" y="2390"/>
                </a:lnTo>
                <a:lnTo>
                  <a:pt x="3606" y="2392"/>
                </a:lnTo>
                <a:lnTo>
                  <a:pt x="3604" y="2394"/>
                </a:lnTo>
                <a:lnTo>
                  <a:pt x="3604" y="2396"/>
                </a:lnTo>
                <a:lnTo>
                  <a:pt x="3604" y="2396"/>
                </a:lnTo>
                <a:lnTo>
                  <a:pt x="3604" y="2399"/>
                </a:lnTo>
                <a:lnTo>
                  <a:pt x="3604" y="2399"/>
                </a:lnTo>
                <a:lnTo>
                  <a:pt x="3604" y="2399"/>
                </a:lnTo>
                <a:lnTo>
                  <a:pt x="3606" y="2399"/>
                </a:lnTo>
                <a:lnTo>
                  <a:pt x="3606" y="2401"/>
                </a:lnTo>
                <a:lnTo>
                  <a:pt x="3604" y="2401"/>
                </a:lnTo>
                <a:lnTo>
                  <a:pt x="3604" y="2401"/>
                </a:lnTo>
                <a:lnTo>
                  <a:pt x="3606" y="2403"/>
                </a:lnTo>
                <a:lnTo>
                  <a:pt x="3604" y="2403"/>
                </a:lnTo>
                <a:lnTo>
                  <a:pt x="3606" y="2405"/>
                </a:lnTo>
                <a:lnTo>
                  <a:pt x="3606" y="2405"/>
                </a:lnTo>
                <a:lnTo>
                  <a:pt x="3606" y="2407"/>
                </a:lnTo>
                <a:lnTo>
                  <a:pt x="3604" y="2407"/>
                </a:lnTo>
                <a:lnTo>
                  <a:pt x="3604" y="2407"/>
                </a:lnTo>
                <a:lnTo>
                  <a:pt x="3604" y="2409"/>
                </a:lnTo>
                <a:lnTo>
                  <a:pt x="3604" y="2409"/>
                </a:lnTo>
                <a:lnTo>
                  <a:pt x="3606" y="2409"/>
                </a:lnTo>
                <a:lnTo>
                  <a:pt x="3608" y="2409"/>
                </a:lnTo>
                <a:lnTo>
                  <a:pt x="3608" y="2409"/>
                </a:lnTo>
                <a:lnTo>
                  <a:pt x="3610" y="2407"/>
                </a:lnTo>
                <a:lnTo>
                  <a:pt x="3612" y="2407"/>
                </a:lnTo>
                <a:lnTo>
                  <a:pt x="3612" y="2407"/>
                </a:lnTo>
                <a:lnTo>
                  <a:pt x="3614" y="2409"/>
                </a:lnTo>
                <a:lnTo>
                  <a:pt x="3616" y="2409"/>
                </a:lnTo>
                <a:lnTo>
                  <a:pt x="3616" y="2409"/>
                </a:lnTo>
                <a:lnTo>
                  <a:pt x="3619" y="2409"/>
                </a:lnTo>
                <a:lnTo>
                  <a:pt x="3619" y="2409"/>
                </a:lnTo>
                <a:lnTo>
                  <a:pt x="3619" y="2409"/>
                </a:lnTo>
                <a:lnTo>
                  <a:pt x="3621" y="2409"/>
                </a:lnTo>
                <a:lnTo>
                  <a:pt x="3623" y="2409"/>
                </a:lnTo>
                <a:lnTo>
                  <a:pt x="3623" y="2409"/>
                </a:lnTo>
                <a:lnTo>
                  <a:pt x="3625" y="2409"/>
                </a:lnTo>
                <a:lnTo>
                  <a:pt x="3625" y="2409"/>
                </a:lnTo>
                <a:lnTo>
                  <a:pt x="3625" y="2409"/>
                </a:lnTo>
                <a:lnTo>
                  <a:pt x="3627" y="2407"/>
                </a:lnTo>
                <a:lnTo>
                  <a:pt x="3625" y="2407"/>
                </a:lnTo>
                <a:lnTo>
                  <a:pt x="3625" y="2407"/>
                </a:lnTo>
                <a:lnTo>
                  <a:pt x="3623" y="2407"/>
                </a:lnTo>
                <a:lnTo>
                  <a:pt x="3623" y="2407"/>
                </a:lnTo>
                <a:lnTo>
                  <a:pt x="3621" y="2407"/>
                </a:lnTo>
                <a:lnTo>
                  <a:pt x="3621" y="2407"/>
                </a:lnTo>
                <a:lnTo>
                  <a:pt x="3619" y="2407"/>
                </a:lnTo>
                <a:lnTo>
                  <a:pt x="3619" y="2405"/>
                </a:lnTo>
                <a:lnTo>
                  <a:pt x="3619" y="2405"/>
                </a:lnTo>
                <a:lnTo>
                  <a:pt x="3619" y="2405"/>
                </a:lnTo>
                <a:lnTo>
                  <a:pt x="3621" y="2405"/>
                </a:lnTo>
                <a:lnTo>
                  <a:pt x="3621" y="2405"/>
                </a:lnTo>
                <a:lnTo>
                  <a:pt x="3621" y="2403"/>
                </a:lnTo>
                <a:lnTo>
                  <a:pt x="3621" y="2403"/>
                </a:lnTo>
                <a:lnTo>
                  <a:pt x="3625" y="2403"/>
                </a:lnTo>
                <a:lnTo>
                  <a:pt x="3625" y="2403"/>
                </a:lnTo>
                <a:lnTo>
                  <a:pt x="3627" y="2405"/>
                </a:lnTo>
                <a:lnTo>
                  <a:pt x="3627" y="2405"/>
                </a:lnTo>
                <a:lnTo>
                  <a:pt x="3627" y="2405"/>
                </a:lnTo>
                <a:lnTo>
                  <a:pt x="3627" y="2405"/>
                </a:lnTo>
                <a:lnTo>
                  <a:pt x="3627" y="2403"/>
                </a:lnTo>
                <a:lnTo>
                  <a:pt x="3629" y="2403"/>
                </a:lnTo>
                <a:lnTo>
                  <a:pt x="3629" y="2403"/>
                </a:lnTo>
                <a:lnTo>
                  <a:pt x="3629" y="2401"/>
                </a:lnTo>
                <a:lnTo>
                  <a:pt x="3629" y="2399"/>
                </a:lnTo>
                <a:lnTo>
                  <a:pt x="3629" y="2399"/>
                </a:lnTo>
                <a:close/>
                <a:moveTo>
                  <a:pt x="3671" y="1585"/>
                </a:moveTo>
                <a:lnTo>
                  <a:pt x="3671" y="1585"/>
                </a:lnTo>
                <a:lnTo>
                  <a:pt x="3671" y="1585"/>
                </a:lnTo>
                <a:lnTo>
                  <a:pt x="3671" y="1583"/>
                </a:lnTo>
                <a:lnTo>
                  <a:pt x="3671" y="1583"/>
                </a:lnTo>
                <a:lnTo>
                  <a:pt x="3671" y="1585"/>
                </a:lnTo>
                <a:lnTo>
                  <a:pt x="3671" y="1585"/>
                </a:lnTo>
                <a:lnTo>
                  <a:pt x="3671" y="1585"/>
                </a:lnTo>
                <a:lnTo>
                  <a:pt x="3671" y="1585"/>
                </a:lnTo>
                <a:close/>
                <a:moveTo>
                  <a:pt x="3792" y="1524"/>
                </a:moveTo>
                <a:lnTo>
                  <a:pt x="3792" y="1524"/>
                </a:lnTo>
                <a:lnTo>
                  <a:pt x="3792" y="1522"/>
                </a:lnTo>
                <a:lnTo>
                  <a:pt x="3790" y="1520"/>
                </a:lnTo>
                <a:lnTo>
                  <a:pt x="3790" y="1520"/>
                </a:lnTo>
                <a:lnTo>
                  <a:pt x="3790" y="1520"/>
                </a:lnTo>
                <a:lnTo>
                  <a:pt x="3790" y="1520"/>
                </a:lnTo>
                <a:lnTo>
                  <a:pt x="3788" y="1514"/>
                </a:lnTo>
                <a:lnTo>
                  <a:pt x="3788" y="1514"/>
                </a:lnTo>
                <a:lnTo>
                  <a:pt x="3788" y="1514"/>
                </a:lnTo>
                <a:lnTo>
                  <a:pt x="3786" y="1510"/>
                </a:lnTo>
                <a:lnTo>
                  <a:pt x="3786" y="1510"/>
                </a:lnTo>
                <a:lnTo>
                  <a:pt x="3784" y="1510"/>
                </a:lnTo>
                <a:lnTo>
                  <a:pt x="3784" y="1510"/>
                </a:lnTo>
                <a:lnTo>
                  <a:pt x="3784" y="1508"/>
                </a:lnTo>
                <a:lnTo>
                  <a:pt x="3784" y="1508"/>
                </a:lnTo>
                <a:lnTo>
                  <a:pt x="3784" y="1508"/>
                </a:lnTo>
                <a:lnTo>
                  <a:pt x="3782" y="1503"/>
                </a:lnTo>
                <a:lnTo>
                  <a:pt x="3780" y="1501"/>
                </a:lnTo>
                <a:lnTo>
                  <a:pt x="3780" y="1501"/>
                </a:lnTo>
                <a:lnTo>
                  <a:pt x="3780" y="1501"/>
                </a:lnTo>
                <a:lnTo>
                  <a:pt x="3780" y="1501"/>
                </a:lnTo>
                <a:lnTo>
                  <a:pt x="3778" y="1497"/>
                </a:lnTo>
                <a:lnTo>
                  <a:pt x="3772" y="1493"/>
                </a:lnTo>
                <a:lnTo>
                  <a:pt x="3769" y="1491"/>
                </a:lnTo>
                <a:lnTo>
                  <a:pt x="3769" y="1491"/>
                </a:lnTo>
                <a:lnTo>
                  <a:pt x="3767" y="1491"/>
                </a:lnTo>
                <a:lnTo>
                  <a:pt x="3767" y="1491"/>
                </a:lnTo>
                <a:lnTo>
                  <a:pt x="3765" y="1491"/>
                </a:lnTo>
                <a:lnTo>
                  <a:pt x="3765" y="1491"/>
                </a:lnTo>
                <a:lnTo>
                  <a:pt x="3767" y="1491"/>
                </a:lnTo>
                <a:lnTo>
                  <a:pt x="3767" y="1493"/>
                </a:lnTo>
                <a:lnTo>
                  <a:pt x="3769" y="1493"/>
                </a:lnTo>
                <a:lnTo>
                  <a:pt x="3772" y="1493"/>
                </a:lnTo>
                <a:lnTo>
                  <a:pt x="3774" y="1495"/>
                </a:lnTo>
                <a:lnTo>
                  <a:pt x="3772" y="1495"/>
                </a:lnTo>
                <a:lnTo>
                  <a:pt x="3772" y="1495"/>
                </a:lnTo>
                <a:lnTo>
                  <a:pt x="3769" y="1495"/>
                </a:lnTo>
                <a:lnTo>
                  <a:pt x="3769" y="1493"/>
                </a:lnTo>
                <a:lnTo>
                  <a:pt x="3767" y="1493"/>
                </a:lnTo>
                <a:lnTo>
                  <a:pt x="3767" y="1495"/>
                </a:lnTo>
                <a:lnTo>
                  <a:pt x="3767" y="1497"/>
                </a:lnTo>
                <a:lnTo>
                  <a:pt x="3767" y="1499"/>
                </a:lnTo>
                <a:lnTo>
                  <a:pt x="3767" y="1501"/>
                </a:lnTo>
                <a:lnTo>
                  <a:pt x="3765" y="1503"/>
                </a:lnTo>
                <a:lnTo>
                  <a:pt x="3765" y="1503"/>
                </a:lnTo>
                <a:lnTo>
                  <a:pt x="3765" y="1505"/>
                </a:lnTo>
                <a:lnTo>
                  <a:pt x="3765" y="1505"/>
                </a:lnTo>
                <a:lnTo>
                  <a:pt x="3765" y="1510"/>
                </a:lnTo>
                <a:lnTo>
                  <a:pt x="3765" y="1512"/>
                </a:lnTo>
                <a:lnTo>
                  <a:pt x="3763" y="1516"/>
                </a:lnTo>
                <a:lnTo>
                  <a:pt x="3763" y="1516"/>
                </a:lnTo>
                <a:lnTo>
                  <a:pt x="3763" y="1516"/>
                </a:lnTo>
                <a:lnTo>
                  <a:pt x="3763" y="1512"/>
                </a:lnTo>
                <a:lnTo>
                  <a:pt x="3763" y="1514"/>
                </a:lnTo>
                <a:lnTo>
                  <a:pt x="3763" y="1516"/>
                </a:lnTo>
                <a:lnTo>
                  <a:pt x="3763" y="1518"/>
                </a:lnTo>
                <a:lnTo>
                  <a:pt x="3763" y="1522"/>
                </a:lnTo>
                <a:lnTo>
                  <a:pt x="3765" y="1533"/>
                </a:lnTo>
                <a:lnTo>
                  <a:pt x="3765" y="1537"/>
                </a:lnTo>
                <a:lnTo>
                  <a:pt x="3767" y="1539"/>
                </a:lnTo>
                <a:lnTo>
                  <a:pt x="3767" y="1543"/>
                </a:lnTo>
                <a:lnTo>
                  <a:pt x="3772" y="1545"/>
                </a:lnTo>
                <a:lnTo>
                  <a:pt x="3774" y="1545"/>
                </a:lnTo>
                <a:lnTo>
                  <a:pt x="3778" y="1545"/>
                </a:lnTo>
                <a:lnTo>
                  <a:pt x="3780" y="1543"/>
                </a:lnTo>
                <a:lnTo>
                  <a:pt x="3786" y="1541"/>
                </a:lnTo>
                <a:lnTo>
                  <a:pt x="3786" y="1541"/>
                </a:lnTo>
                <a:lnTo>
                  <a:pt x="3790" y="1539"/>
                </a:lnTo>
                <a:lnTo>
                  <a:pt x="3792" y="1537"/>
                </a:lnTo>
                <a:lnTo>
                  <a:pt x="3792" y="1537"/>
                </a:lnTo>
                <a:lnTo>
                  <a:pt x="3792" y="1535"/>
                </a:lnTo>
                <a:lnTo>
                  <a:pt x="3795" y="1533"/>
                </a:lnTo>
                <a:lnTo>
                  <a:pt x="3795" y="1531"/>
                </a:lnTo>
                <a:lnTo>
                  <a:pt x="3795" y="1526"/>
                </a:lnTo>
                <a:lnTo>
                  <a:pt x="3792" y="1524"/>
                </a:lnTo>
                <a:close/>
                <a:moveTo>
                  <a:pt x="3673" y="1570"/>
                </a:moveTo>
                <a:lnTo>
                  <a:pt x="3673" y="1570"/>
                </a:lnTo>
                <a:lnTo>
                  <a:pt x="3673" y="1570"/>
                </a:lnTo>
                <a:lnTo>
                  <a:pt x="3673" y="1570"/>
                </a:lnTo>
                <a:lnTo>
                  <a:pt x="3673" y="1570"/>
                </a:lnTo>
                <a:lnTo>
                  <a:pt x="3673" y="1570"/>
                </a:lnTo>
                <a:lnTo>
                  <a:pt x="3673" y="1570"/>
                </a:lnTo>
                <a:lnTo>
                  <a:pt x="3673" y="1570"/>
                </a:lnTo>
                <a:lnTo>
                  <a:pt x="3673" y="1570"/>
                </a:lnTo>
                <a:lnTo>
                  <a:pt x="3673" y="1570"/>
                </a:lnTo>
                <a:lnTo>
                  <a:pt x="3673" y="1570"/>
                </a:lnTo>
                <a:lnTo>
                  <a:pt x="3673" y="1570"/>
                </a:lnTo>
                <a:lnTo>
                  <a:pt x="3673" y="1570"/>
                </a:lnTo>
                <a:close/>
                <a:moveTo>
                  <a:pt x="3610" y="2399"/>
                </a:moveTo>
                <a:lnTo>
                  <a:pt x="3612" y="2399"/>
                </a:lnTo>
                <a:lnTo>
                  <a:pt x="3612" y="2396"/>
                </a:lnTo>
                <a:lnTo>
                  <a:pt x="3612" y="2396"/>
                </a:lnTo>
                <a:lnTo>
                  <a:pt x="3612" y="2394"/>
                </a:lnTo>
                <a:lnTo>
                  <a:pt x="3610" y="2394"/>
                </a:lnTo>
                <a:lnTo>
                  <a:pt x="3610" y="2394"/>
                </a:lnTo>
                <a:lnTo>
                  <a:pt x="3610" y="2394"/>
                </a:lnTo>
                <a:lnTo>
                  <a:pt x="3610" y="2396"/>
                </a:lnTo>
                <a:lnTo>
                  <a:pt x="3610" y="2396"/>
                </a:lnTo>
                <a:lnTo>
                  <a:pt x="3610" y="2396"/>
                </a:lnTo>
                <a:lnTo>
                  <a:pt x="3610" y="2399"/>
                </a:lnTo>
                <a:close/>
                <a:moveTo>
                  <a:pt x="3763" y="1501"/>
                </a:moveTo>
                <a:lnTo>
                  <a:pt x="3763" y="1501"/>
                </a:lnTo>
                <a:lnTo>
                  <a:pt x="3765" y="1501"/>
                </a:lnTo>
                <a:lnTo>
                  <a:pt x="3765" y="1501"/>
                </a:lnTo>
                <a:lnTo>
                  <a:pt x="3765" y="1501"/>
                </a:lnTo>
                <a:lnTo>
                  <a:pt x="3763" y="1499"/>
                </a:lnTo>
                <a:lnTo>
                  <a:pt x="3763" y="1501"/>
                </a:lnTo>
                <a:close/>
                <a:moveTo>
                  <a:pt x="3673" y="2474"/>
                </a:moveTo>
                <a:lnTo>
                  <a:pt x="3671" y="2472"/>
                </a:lnTo>
                <a:lnTo>
                  <a:pt x="3669" y="2472"/>
                </a:lnTo>
                <a:lnTo>
                  <a:pt x="3669" y="2472"/>
                </a:lnTo>
                <a:lnTo>
                  <a:pt x="3669" y="2472"/>
                </a:lnTo>
                <a:lnTo>
                  <a:pt x="3669" y="2474"/>
                </a:lnTo>
                <a:lnTo>
                  <a:pt x="3671" y="2474"/>
                </a:lnTo>
                <a:lnTo>
                  <a:pt x="3671" y="2476"/>
                </a:lnTo>
                <a:lnTo>
                  <a:pt x="3671" y="2476"/>
                </a:lnTo>
                <a:lnTo>
                  <a:pt x="3673" y="2476"/>
                </a:lnTo>
                <a:lnTo>
                  <a:pt x="3675" y="2476"/>
                </a:lnTo>
                <a:lnTo>
                  <a:pt x="3677" y="2476"/>
                </a:lnTo>
                <a:lnTo>
                  <a:pt x="3677" y="2474"/>
                </a:lnTo>
                <a:lnTo>
                  <a:pt x="3675" y="2474"/>
                </a:lnTo>
                <a:lnTo>
                  <a:pt x="3673" y="2474"/>
                </a:lnTo>
                <a:close/>
                <a:moveTo>
                  <a:pt x="3663" y="1470"/>
                </a:moveTo>
                <a:lnTo>
                  <a:pt x="3663" y="1470"/>
                </a:lnTo>
                <a:lnTo>
                  <a:pt x="3663" y="1470"/>
                </a:lnTo>
                <a:lnTo>
                  <a:pt x="3663" y="1470"/>
                </a:lnTo>
                <a:lnTo>
                  <a:pt x="3663" y="1470"/>
                </a:lnTo>
                <a:lnTo>
                  <a:pt x="3663" y="1470"/>
                </a:lnTo>
                <a:lnTo>
                  <a:pt x="3663" y="1470"/>
                </a:lnTo>
                <a:lnTo>
                  <a:pt x="3663" y="1470"/>
                </a:lnTo>
                <a:lnTo>
                  <a:pt x="3663" y="1470"/>
                </a:lnTo>
                <a:close/>
                <a:moveTo>
                  <a:pt x="3656" y="1734"/>
                </a:moveTo>
                <a:lnTo>
                  <a:pt x="3656" y="1736"/>
                </a:lnTo>
                <a:lnTo>
                  <a:pt x="3658" y="1736"/>
                </a:lnTo>
                <a:lnTo>
                  <a:pt x="3658" y="1736"/>
                </a:lnTo>
                <a:lnTo>
                  <a:pt x="3658" y="1736"/>
                </a:lnTo>
                <a:lnTo>
                  <a:pt x="3658" y="1736"/>
                </a:lnTo>
                <a:lnTo>
                  <a:pt x="3656" y="1738"/>
                </a:lnTo>
                <a:lnTo>
                  <a:pt x="3656" y="1736"/>
                </a:lnTo>
                <a:lnTo>
                  <a:pt x="3656" y="1736"/>
                </a:lnTo>
                <a:lnTo>
                  <a:pt x="3656" y="1736"/>
                </a:lnTo>
                <a:lnTo>
                  <a:pt x="3656" y="1736"/>
                </a:lnTo>
                <a:lnTo>
                  <a:pt x="3656" y="1738"/>
                </a:lnTo>
                <a:lnTo>
                  <a:pt x="3658" y="1738"/>
                </a:lnTo>
                <a:lnTo>
                  <a:pt x="3658" y="1738"/>
                </a:lnTo>
                <a:lnTo>
                  <a:pt x="3658" y="1736"/>
                </a:lnTo>
                <a:lnTo>
                  <a:pt x="3658" y="1736"/>
                </a:lnTo>
                <a:lnTo>
                  <a:pt x="3656" y="1734"/>
                </a:lnTo>
                <a:close/>
                <a:moveTo>
                  <a:pt x="3667" y="1512"/>
                </a:moveTo>
                <a:lnTo>
                  <a:pt x="3667" y="1512"/>
                </a:lnTo>
                <a:lnTo>
                  <a:pt x="3667" y="1512"/>
                </a:lnTo>
                <a:lnTo>
                  <a:pt x="3665" y="1512"/>
                </a:lnTo>
                <a:lnTo>
                  <a:pt x="3665" y="1512"/>
                </a:lnTo>
                <a:lnTo>
                  <a:pt x="3665" y="1512"/>
                </a:lnTo>
                <a:lnTo>
                  <a:pt x="3667" y="1512"/>
                </a:lnTo>
                <a:lnTo>
                  <a:pt x="3667" y="1512"/>
                </a:lnTo>
                <a:lnTo>
                  <a:pt x="3667" y="1512"/>
                </a:lnTo>
                <a:lnTo>
                  <a:pt x="3667" y="1512"/>
                </a:lnTo>
                <a:lnTo>
                  <a:pt x="3667" y="1512"/>
                </a:lnTo>
                <a:lnTo>
                  <a:pt x="3667" y="1512"/>
                </a:lnTo>
                <a:lnTo>
                  <a:pt x="3667" y="1512"/>
                </a:lnTo>
                <a:close/>
                <a:moveTo>
                  <a:pt x="2376" y="1459"/>
                </a:moveTo>
                <a:lnTo>
                  <a:pt x="2374" y="1459"/>
                </a:lnTo>
                <a:lnTo>
                  <a:pt x="2374" y="1459"/>
                </a:lnTo>
                <a:lnTo>
                  <a:pt x="2374" y="1461"/>
                </a:lnTo>
                <a:lnTo>
                  <a:pt x="2376" y="1461"/>
                </a:lnTo>
                <a:lnTo>
                  <a:pt x="2376" y="1459"/>
                </a:lnTo>
                <a:lnTo>
                  <a:pt x="2376" y="1459"/>
                </a:lnTo>
                <a:close/>
                <a:moveTo>
                  <a:pt x="2380" y="1468"/>
                </a:moveTo>
                <a:lnTo>
                  <a:pt x="2380" y="1468"/>
                </a:lnTo>
                <a:lnTo>
                  <a:pt x="2378" y="1470"/>
                </a:lnTo>
                <a:lnTo>
                  <a:pt x="2380" y="1470"/>
                </a:lnTo>
                <a:lnTo>
                  <a:pt x="2380" y="1470"/>
                </a:lnTo>
                <a:lnTo>
                  <a:pt x="2380" y="1470"/>
                </a:lnTo>
                <a:lnTo>
                  <a:pt x="2380" y="1470"/>
                </a:lnTo>
                <a:lnTo>
                  <a:pt x="2380" y="1470"/>
                </a:lnTo>
                <a:lnTo>
                  <a:pt x="2380" y="1468"/>
                </a:lnTo>
                <a:lnTo>
                  <a:pt x="2380" y="1468"/>
                </a:lnTo>
                <a:lnTo>
                  <a:pt x="2380" y="1468"/>
                </a:lnTo>
                <a:close/>
                <a:moveTo>
                  <a:pt x="2378" y="1466"/>
                </a:moveTo>
                <a:lnTo>
                  <a:pt x="2378" y="1463"/>
                </a:lnTo>
                <a:lnTo>
                  <a:pt x="2376" y="1463"/>
                </a:lnTo>
                <a:lnTo>
                  <a:pt x="2376" y="1466"/>
                </a:lnTo>
                <a:lnTo>
                  <a:pt x="2376" y="1466"/>
                </a:lnTo>
                <a:lnTo>
                  <a:pt x="2376" y="1466"/>
                </a:lnTo>
                <a:lnTo>
                  <a:pt x="2376" y="1466"/>
                </a:lnTo>
                <a:lnTo>
                  <a:pt x="2378" y="1466"/>
                </a:lnTo>
                <a:close/>
                <a:moveTo>
                  <a:pt x="2378" y="1470"/>
                </a:moveTo>
                <a:lnTo>
                  <a:pt x="2376" y="1470"/>
                </a:lnTo>
                <a:lnTo>
                  <a:pt x="2376" y="1470"/>
                </a:lnTo>
                <a:lnTo>
                  <a:pt x="2376" y="1472"/>
                </a:lnTo>
                <a:lnTo>
                  <a:pt x="2376" y="1472"/>
                </a:lnTo>
                <a:lnTo>
                  <a:pt x="2376" y="1472"/>
                </a:lnTo>
                <a:lnTo>
                  <a:pt x="2378" y="1472"/>
                </a:lnTo>
                <a:lnTo>
                  <a:pt x="2378" y="1472"/>
                </a:lnTo>
                <a:lnTo>
                  <a:pt x="2378" y="1470"/>
                </a:lnTo>
                <a:lnTo>
                  <a:pt x="2378" y="1470"/>
                </a:lnTo>
                <a:close/>
                <a:moveTo>
                  <a:pt x="2399" y="1744"/>
                </a:moveTo>
                <a:lnTo>
                  <a:pt x="2399" y="1744"/>
                </a:lnTo>
                <a:lnTo>
                  <a:pt x="2399" y="1744"/>
                </a:lnTo>
                <a:lnTo>
                  <a:pt x="2399" y="1744"/>
                </a:lnTo>
                <a:lnTo>
                  <a:pt x="2399" y="1747"/>
                </a:lnTo>
                <a:lnTo>
                  <a:pt x="2399" y="1747"/>
                </a:lnTo>
                <a:lnTo>
                  <a:pt x="2399" y="1747"/>
                </a:lnTo>
                <a:lnTo>
                  <a:pt x="2401" y="1747"/>
                </a:lnTo>
                <a:lnTo>
                  <a:pt x="2401" y="1744"/>
                </a:lnTo>
                <a:lnTo>
                  <a:pt x="2399" y="1744"/>
                </a:lnTo>
                <a:lnTo>
                  <a:pt x="2399" y="1744"/>
                </a:lnTo>
                <a:close/>
                <a:moveTo>
                  <a:pt x="2426" y="1522"/>
                </a:moveTo>
                <a:lnTo>
                  <a:pt x="2424" y="1522"/>
                </a:lnTo>
                <a:lnTo>
                  <a:pt x="2422" y="1522"/>
                </a:lnTo>
                <a:lnTo>
                  <a:pt x="2420" y="1522"/>
                </a:lnTo>
                <a:lnTo>
                  <a:pt x="2424" y="1524"/>
                </a:lnTo>
                <a:lnTo>
                  <a:pt x="2426" y="1524"/>
                </a:lnTo>
                <a:lnTo>
                  <a:pt x="2426" y="1524"/>
                </a:lnTo>
                <a:lnTo>
                  <a:pt x="2426" y="1522"/>
                </a:lnTo>
                <a:lnTo>
                  <a:pt x="2426" y="1522"/>
                </a:lnTo>
                <a:lnTo>
                  <a:pt x="2426" y="1522"/>
                </a:lnTo>
                <a:close/>
                <a:moveTo>
                  <a:pt x="2382" y="1466"/>
                </a:moveTo>
                <a:lnTo>
                  <a:pt x="2382" y="1466"/>
                </a:lnTo>
                <a:lnTo>
                  <a:pt x="2382" y="1466"/>
                </a:lnTo>
                <a:lnTo>
                  <a:pt x="2382" y="1466"/>
                </a:lnTo>
                <a:lnTo>
                  <a:pt x="2382" y="1463"/>
                </a:lnTo>
                <a:lnTo>
                  <a:pt x="2382" y="1463"/>
                </a:lnTo>
                <a:lnTo>
                  <a:pt x="2382" y="1463"/>
                </a:lnTo>
                <a:lnTo>
                  <a:pt x="2382" y="1466"/>
                </a:lnTo>
                <a:close/>
                <a:moveTo>
                  <a:pt x="2364" y="1216"/>
                </a:moveTo>
                <a:lnTo>
                  <a:pt x="2366" y="1218"/>
                </a:lnTo>
                <a:lnTo>
                  <a:pt x="2368" y="1218"/>
                </a:lnTo>
                <a:lnTo>
                  <a:pt x="2368" y="1218"/>
                </a:lnTo>
                <a:lnTo>
                  <a:pt x="2370" y="1216"/>
                </a:lnTo>
                <a:lnTo>
                  <a:pt x="2372" y="1212"/>
                </a:lnTo>
                <a:lnTo>
                  <a:pt x="2374" y="1210"/>
                </a:lnTo>
                <a:lnTo>
                  <a:pt x="2374" y="1210"/>
                </a:lnTo>
                <a:lnTo>
                  <a:pt x="2372" y="1210"/>
                </a:lnTo>
                <a:lnTo>
                  <a:pt x="2368" y="1212"/>
                </a:lnTo>
                <a:lnTo>
                  <a:pt x="2368" y="1212"/>
                </a:lnTo>
                <a:lnTo>
                  <a:pt x="2366" y="1212"/>
                </a:lnTo>
                <a:lnTo>
                  <a:pt x="2364" y="1212"/>
                </a:lnTo>
                <a:lnTo>
                  <a:pt x="2364" y="1214"/>
                </a:lnTo>
                <a:lnTo>
                  <a:pt x="2364" y="1214"/>
                </a:lnTo>
                <a:lnTo>
                  <a:pt x="2364" y="1216"/>
                </a:lnTo>
                <a:close/>
                <a:moveTo>
                  <a:pt x="2359" y="1216"/>
                </a:moveTo>
                <a:lnTo>
                  <a:pt x="2357" y="1216"/>
                </a:lnTo>
                <a:lnTo>
                  <a:pt x="2357" y="1216"/>
                </a:lnTo>
                <a:lnTo>
                  <a:pt x="2357" y="1216"/>
                </a:lnTo>
                <a:lnTo>
                  <a:pt x="2357" y="1218"/>
                </a:lnTo>
                <a:lnTo>
                  <a:pt x="2357" y="1218"/>
                </a:lnTo>
                <a:lnTo>
                  <a:pt x="2359" y="1218"/>
                </a:lnTo>
                <a:lnTo>
                  <a:pt x="2359" y="1218"/>
                </a:lnTo>
                <a:lnTo>
                  <a:pt x="2359" y="1216"/>
                </a:lnTo>
                <a:lnTo>
                  <a:pt x="2359" y="1216"/>
                </a:lnTo>
                <a:lnTo>
                  <a:pt x="2359" y="1216"/>
                </a:lnTo>
                <a:close/>
                <a:moveTo>
                  <a:pt x="4450" y="1635"/>
                </a:moveTo>
                <a:lnTo>
                  <a:pt x="4448" y="1638"/>
                </a:lnTo>
                <a:lnTo>
                  <a:pt x="4448" y="1640"/>
                </a:lnTo>
                <a:lnTo>
                  <a:pt x="4450" y="1640"/>
                </a:lnTo>
                <a:lnTo>
                  <a:pt x="4450" y="1638"/>
                </a:lnTo>
                <a:lnTo>
                  <a:pt x="4453" y="1638"/>
                </a:lnTo>
                <a:lnTo>
                  <a:pt x="4450" y="1635"/>
                </a:lnTo>
                <a:lnTo>
                  <a:pt x="4453" y="1635"/>
                </a:lnTo>
                <a:lnTo>
                  <a:pt x="4450" y="1635"/>
                </a:lnTo>
                <a:lnTo>
                  <a:pt x="4450" y="1635"/>
                </a:lnTo>
                <a:close/>
                <a:moveTo>
                  <a:pt x="2374" y="1470"/>
                </a:moveTo>
                <a:lnTo>
                  <a:pt x="2374" y="1470"/>
                </a:lnTo>
                <a:lnTo>
                  <a:pt x="2374" y="1470"/>
                </a:lnTo>
                <a:lnTo>
                  <a:pt x="2374" y="1470"/>
                </a:lnTo>
                <a:lnTo>
                  <a:pt x="2374" y="1470"/>
                </a:lnTo>
                <a:lnTo>
                  <a:pt x="2372" y="1472"/>
                </a:lnTo>
                <a:lnTo>
                  <a:pt x="2372" y="1472"/>
                </a:lnTo>
                <a:lnTo>
                  <a:pt x="2374" y="1472"/>
                </a:lnTo>
                <a:lnTo>
                  <a:pt x="2374" y="1472"/>
                </a:lnTo>
                <a:lnTo>
                  <a:pt x="2374" y="1472"/>
                </a:lnTo>
                <a:lnTo>
                  <a:pt x="2376" y="1472"/>
                </a:lnTo>
                <a:lnTo>
                  <a:pt x="2374" y="1470"/>
                </a:lnTo>
                <a:lnTo>
                  <a:pt x="2374" y="1470"/>
                </a:lnTo>
                <a:close/>
                <a:moveTo>
                  <a:pt x="3235" y="1795"/>
                </a:moveTo>
                <a:lnTo>
                  <a:pt x="3235" y="1795"/>
                </a:lnTo>
                <a:lnTo>
                  <a:pt x="3235" y="1795"/>
                </a:lnTo>
                <a:lnTo>
                  <a:pt x="3235" y="1797"/>
                </a:lnTo>
                <a:lnTo>
                  <a:pt x="3233" y="1801"/>
                </a:lnTo>
                <a:lnTo>
                  <a:pt x="3235" y="1801"/>
                </a:lnTo>
                <a:lnTo>
                  <a:pt x="3235" y="1803"/>
                </a:lnTo>
                <a:lnTo>
                  <a:pt x="3237" y="1803"/>
                </a:lnTo>
                <a:lnTo>
                  <a:pt x="3237" y="1803"/>
                </a:lnTo>
                <a:lnTo>
                  <a:pt x="3237" y="1803"/>
                </a:lnTo>
                <a:lnTo>
                  <a:pt x="3237" y="1801"/>
                </a:lnTo>
                <a:lnTo>
                  <a:pt x="3235" y="1799"/>
                </a:lnTo>
                <a:lnTo>
                  <a:pt x="3237" y="1795"/>
                </a:lnTo>
                <a:lnTo>
                  <a:pt x="3235" y="1795"/>
                </a:lnTo>
                <a:close/>
                <a:moveTo>
                  <a:pt x="3336" y="1847"/>
                </a:moveTo>
                <a:lnTo>
                  <a:pt x="3336" y="1845"/>
                </a:lnTo>
                <a:lnTo>
                  <a:pt x="3336" y="1841"/>
                </a:lnTo>
                <a:lnTo>
                  <a:pt x="3334" y="1835"/>
                </a:lnTo>
                <a:lnTo>
                  <a:pt x="3334" y="1826"/>
                </a:lnTo>
                <a:lnTo>
                  <a:pt x="3332" y="1822"/>
                </a:lnTo>
                <a:lnTo>
                  <a:pt x="3332" y="1820"/>
                </a:lnTo>
                <a:lnTo>
                  <a:pt x="3329" y="1818"/>
                </a:lnTo>
                <a:lnTo>
                  <a:pt x="3329" y="1818"/>
                </a:lnTo>
                <a:lnTo>
                  <a:pt x="3327" y="1814"/>
                </a:lnTo>
                <a:lnTo>
                  <a:pt x="3325" y="1812"/>
                </a:lnTo>
                <a:lnTo>
                  <a:pt x="3325" y="1812"/>
                </a:lnTo>
                <a:lnTo>
                  <a:pt x="3325" y="1809"/>
                </a:lnTo>
                <a:lnTo>
                  <a:pt x="3323" y="1807"/>
                </a:lnTo>
                <a:lnTo>
                  <a:pt x="3323" y="1807"/>
                </a:lnTo>
                <a:lnTo>
                  <a:pt x="3321" y="1805"/>
                </a:lnTo>
                <a:lnTo>
                  <a:pt x="3321" y="1805"/>
                </a:lnTo>
                <a:lnTo>
                  <a:pt x="3321" y="1805"/>
                </a:lnTo>
                <a:lnTo>
                  <a:pt x="3319" y="1809"/>
                </a:lnTo>
                <a:lnTo>
                  <a:pt x="3317" y="1812"/>
                </a:lnTo>
                <a:lnTo>
                  <a:pt x="3317" y="1812"/>
                </a:lnTo>
                <a:lnTo>
                  <a:pt x="3315" y="1812"/>
                </a:lnTo>
                <a:lnTo>
                  <a:pt x="3315" y="1812"/>
                </a:lnTo>
                <a:lnTo>
                  <a:pt x="3315" y="1814"/>
                </a:lnTo>
                <a:lnTo>
                  <a:pt x="3317" y="1816"/>
                </a:lnTo>
                <a:lnTo>
                  <a:pt x="3317" y="1816"/>
                </a:lnTo>
                <a:lnTo>
                  <a:pt x="3317" y="1818"/>
                </a:lnTo>
                <a:lnTo>
                  <a:pt x="3315" y="1822"/>
                </a:lnTo>
                <a:lnTo>
                  <a:pt x="3313" y="1824"/>
                </a:lnTo>
                <a:lnTo>
                  <a:pt x="3311" y="1826"/>
                </a:lnTo>
                <a:lnTo>
                  <a:pt x="3308" y="1826"/>
                </a:lnTo>
                <a:lnTo>
                  <a:pt x="3308" y="1828"/>
                </a:lnTo>
                <a:lnTo>
                  <a:pt x="3306" y="1828"/>
                </a:lnTo>
                <a:lnTo>
                  <a:pt x="3306" y="1828"/>
                </a:lnTo>
                <a:lnTo>
                  <a:pt x="3304" y="1828"/>
                </a:lnTo>
                <a:lnTo>
                  <a:pt x="3304" y="1828"/>
                </a:lnTo>
                <a:lnTo>
                  <a:pt x="3302" y="1828"/>
                </a:lnTo>
                <a:lnTo>
                  <a:pt x="3302" y="1828"/>
                </a:lnTo>
                <a:lnTo>
                  <a:pt x="3302" y="1830"/>
                </a:lnTo>
                <a:lnTo>
                  <a:pt x="3302" y="1830"/>
                </a:lnTo>
                <a:lnTo>
                  <a:pt x="3302" y="1830"/>
                </a:lnTo>
                <a:lnTo>
                  <a:pt x="3302" y="1832"/>
                </a:lnTo>
                <a:lnTo>
                  <a:pt x="3302" y="1832"/>
                </a:lnTo>
                <a:lnTo>
                  <a:pt x="3302" y="1832"/>
                </a:lnTo>
                <a:lnTo>
                  <a:pt x="3302" y="1835"/>
                </a:lnTo>
                <a:lnTo>
                  <a:pt x="3300" y="1839"/>
                </a:lnTo>
                <a:lnTo>
                  <a:pt x="3300" y="1841"/>
                </a:lnTo>
                <a:lnTo>
                  <a:pt x="3302" y="1843"/>
                </a:lnTo>
                <a:lnTo>
                  <a:pt x="3302" y="1843"/>
                </a:lnTo>
                <a:lnTo>
                  <a:pt x="3300" y="1843"/>
                </a:lnTo>
                <a:lnTo>
                  <a:pt x="3298" y="1843"/>
                </a:lnTo>
                <a:lnTo>
                  <a:pt x="3298" y="1845"/>
                </a:lnTo>
                <a:lnTo>
                  <a:pt x="3298" y="1845"/>
                </a:lnTo>
                <a:lnTo>
                  <a:pt x="3296" y="1847"/>
                </a:lnTo>
                <a:lnTo>
                  <a:pt x="3296" y="1847"/>
                </a:lnTo>
                <a:lnTo>
                  <a:pt x="3294" y="1847"/>
                </a:lnTo>
                <a:lnTo>
                  <a:pt x="3296" y="1847"/>
                </a:lnTo>
                <a:lnTo>
                  <a:pt x="3296" y="1847"/>
                </a:lnTo>
                <a:lnTo>
                  <a:pt x="3296" y="1845"/>
                </a:lnTo>
                <a:lnTo>
                  <a:pt x="3296" y="1845"/>
                </a:lnTo>
                <a:lnTo>
                  <a:pt x="3296" y="1843"/>
                </a:lnTo>
                <a:lnTo>
                  <a:pt x="3296" y="1843"/>
                </a:lnTo>
                <a:lnTo>
                  <a:pt x="3294" y="1845"/>
                </a:lnTo>
                <a:lnTo>
                  <a:pt x="3294" y="1845"/>
                </a:lnTo>
                <a:lnTo>
                  <a:pt x="3292" y="1847"/>
                </a:lnTo>
                <a:lnTo>
                  <a:pt x="3292" y="1849"/>
                </a:lnTo>
                <a:lnTo>
                  <a:pt x="3290" y="1849"/>
                </a:lnTo>
                <a:lnTo>
                  <a:pt x="3290" y="1851"/>
                </a:lnTo>
                <a:lnTo>
                  <a:pt x="3290" y="1851"/>
                </a:lnTo>
                <a:lnTo>
                  <a:pt x="3290" y="1853"/>
                </a:lnTo>
                <a:lnTo>
                  <a:pt x="3290" y="1853"/>
                </a:lnTo>
                <a:lnTo>
                  <a:pt x="3290" y="1853"/>
                </a:lnTo>
                <a:lnTo>
                  <a:pt x="3290" y="1856"/>
                </a:lnTo>
                <a:lnTo>
                  <a:pt x="3290" y="1856"/>
                </a:lnTo>
                <a:lnTo>
                  <a:pt x="3290" y="1853"/>
                </a:lnTo>
                <a:lnTo>
                  <a:pt x="3288" y="1851"/>
                </a:lnTo>
                <a:lnTo>
                  <a:pt x="3288" y="1851"/>
                </a:lnTo>
                <a:lnTo>
                  <a:pt x="3288" y="1851"/>
                </a:lnTo>
                <a:lnTo>
                  <a:pt x="3283" y="1853"/>
                </a:lnTo>
                <a:lnTo>
                  <a:pt x="3281" y="1856"/>
                </a:lnTo>
                <a:lnTo>
                  <a:pt x="3279" y="1858"/>
                </a:lnTo>
                <a:lnTo>
                  <a:pt x="3279" y="1858"/>
                </a:lnTo>
                <a:lnTo>
                  <a:pt x="3279" y="1860"/>
                </a:lnTo>
                <a:lnTo>
                  <a:pt x="3279" y="1860"/>
                </a:lnTo>
                <a:lnTo>
                  <a:pt x="3281" y="1862"/>
                </a:lnTo>
                <a:lnTo>
                  <a:pt x="3279" y="1862"/>
                </a:lnTo>
                <a:lnTo>
                  <a:pt x="3279" y="1862"/>
                </a:lnTo>
                <a:lnTo>
                  <a:pt x="3279" y="1862"/>
                </a:lnTo>
                <a:lnTo>
                  <a:pt x="3277" y="1860"/>
                </a:lnTo>
                <a:lnTo>
                  <a:pt x="3277" y="1860"/>
                </a:lnTo>
                <a:lnTo>
                  <a:pt x="3275" y="1860"/>
                </a:lnTo>
                <a:lnTo>
                  <a:pt x="3273" y="1860"/>
                </a:lnTo>
                <a:lnTo>
                  <a:pt x="3271" y="1860"/>
                </a:lnTo>
                <a:lnTo>
                  <a:pt x="3269" y="1860"/>
                </a:lnTo>
                <a:lnTo>
                  <a:pt x="3269" y="1862"/>
                </a:lnTo>
                <a:lnTo>
                  <a:pt x="3269" y="1862"/>
                </a:lnTo>
                <a:lnTo>
                  <a:pt x="3269" y="1862"/>
                </a:lnTo>
                <a:lnTo>
                  <a:pt x="3267" y="1862"/>
                </a:lnTo>
                <a:lnTo>
                  <a:pt x="3267" y="1862"/>
                </a:lnTo>
                <a:lnTo>
                  <a:pt x="3264" y="1864"/>
                </a:lnTo>
                <a:lnTo>
                  <a:pt x="3264" y="1864"/>
                </a:lnTo>
                <a:lnTo>
                  <a:pt x="3264" y="1862"/>
                </a:lnTo>
                <a:lnTo>
                  <a:pt x="3262" y="1862"/>
                </a:lnTo>
                <a:lnTo>
                  <a:pt x="3262" y="1862"/>
                </a:lnTo>
                <a:lnTo>
                  <a:pt x="3260" y="1864"/>
                </a:lnTo>
                <a:lnTo>
                  <a:pt x="3258" y="1866"/>
                </a:lnTo>
                <a:lnTo>
                  <a:pt x="3258" y="1866"/>
                </a:lnTo>
                <a:lnTo>
                  <a:pt x="3254" y="1866"/>
                </a:lnTo>
                <a:lnTo>
                  <a:pt x="3252" y="1866"/>
                </a:lnTo>
                <a:lnTo>
                  <a:pt x="3252" y="1866"/>
                </a:lnTo>
                <a:lnTo>
                  <a:pt x="3252" y="1866"/>
                </a:lnTo>
                <a:lnTo>
                  <a:pt x="3252" y="1868"/>
                </a:lnTo>
                <a:lnTo>
                  <a:pt x="3252" y="1872"/>
                </a:lnTo>
                <a:lnTo>
                  <a:pt x="3252" y="1872"/>
                </a:lnTo>
                <a:lnTo>
                  <a:pt x="3246" y="1883"/>
                </a:lnTo>
                <a:lnTo>
                  <a:pt x="3244" y="1887"/>
                </a:lnTo>
                <a:lnTo>
                  <a:pt x="3246" y="1887"/>
                </a:lnTo>
                <a:lnTo>
                  <a:pt x="3246" y="1889"/>
                </a:lnTo>
                <a:lnTo>
                  <a:pt x="3246" y="1891"/>
                </a:lnTo>
                <a:lnTo>
                  <a:pt x="3246" y="1897"/>
                </a:lnTo>
                <a:lnTo>
                  <a:pt x="3248" y="1900"/>
                </a:lnTo>
                <a:lnTo>
                  <a:pt x="3248" y="1902"/>
                </a:lnTo>
                <a:lnTo>
                  <a:pt x="3248" y="1904"/>
                </a:lnTo>
                <a:lnTo>
                  <a:pt x="3248" y="1906"/>
                </a:lnTo>
                <a:lnTo>
                  <a:pt x="3248" y="1908"/>
                </a:lnTo>
                <a:lnTo>
                  <a:pt x="3248" y="1908"/>
                </a:lnTo>
                <a:lnTo>
                  <a:pt x="3250" y="1912"/>
                </a:lnTo>
                <a:lnTo>
                  <a:pt x="3252" y="1914"/>
                </a:lnTo>
                <a:lnTo>
                  <a:pt x="3252" y="1916"/>
                </a:lnTo>
                <a:lnTo>
                  <a:pt x="3252" y="1916"/>
                </a:lnTo>
                <a:lnTo>
                  <a:pt x="3252" y="1921"/>
                </a:lnTo>
                <a:lnTo>
                  <a:pt x="3250" y="1923"/>
                </a:lnTo>
                <a:lnTo>
                  <a:pt x="3250" y="1925"/>
                </a:lnTo>
                <a:lnTo>
                  <a:pt x="3248" y="1927"/>
                </a:lnTo>
                <a:lnTo>
                  <a:pt x="3248" y="1931"/>
                </a:lnTo>
                <a:lnTo>
                  <a:pt x="3246" y="1931"/>
                </a:lnTo>
                <a:lnTo>
                  <a:pt x="3244" y="1935"/>
                </a:lnTo>
                <a:lnTo>
                  <a:pt x="3244" y="1937"/>
                </a:lnTo>
                <a:lnTo>
                  <a:pt x="3241" y="1939"/>
                </a:lnTo>
                <a:lnTo>
                  <a:pt x="3241" y="1941"/>
                </a:lnTo>
                <a:lnTo>
                  <a:pt x="3239" y="1941"/>
                </a:lnTo>
                <a:lnTo>
                  <a:pt x="3237" y="1941"/>
                </a:lnTo>
                <a:lnTo>
                  <a:pt x="3237" y="1946"/>
                </a:lnTo>
                <a:lnTo>
                  <a:pt x="3237" y="1948"/>
                </a:lnTo>
                <a:lnTo>
                  <a:pt x="3235" y="1948"/>
                </a:lnTo>
                <a:lnTo>
                  <a:pt x="3235" y="1950"/>
                </a:lnTo>
                <a:lnTo>
                  <a:pt x="3235" y="1950"/>
                </a:lnTo>
                <a:lnTo>
                  <a:pt x="3235" y="1952"/>
                </a:lnTo>
                <a:lnTo>
                  <a:pt x="3235" y="1952"/>
                </a:lnTo>
                <a:lnTo>
                  <a:pt x="3235" y="1956"/>
                </a:lnTo>
                <a:lnTo>
                  <a:pt x="3235" y="1958"/>
                </a:lnTo>
                <a:lnTo>
                  <a:pt x="3235" y="1962"/>
                </a:lnTo>
                <a:lnTo>
                  <a:pt x="3235" y="1965"/>
                </a:lnTo>
                <a:lnTo>
                  <a:pt x="3237" y="1965"/>
                </a:lnTo>
                <a:lnTo>
                  <a:pt x="3239" y="1969"/>
                </a:lnTo>
                <a:lnTo>
                  <a:pt x="3239" y="1971"/>
                </a:lnTo>
                <a:lnTo>
                  <a:pt x="3239" y="1971"/>
                </a:lnTo>
                <a:lnTo>
                  <a:pt x="3241" y="1973"/>
                </a:lnTo>
                <a:lnTo>
                  <a:pt x="3241" y="1975"/>
                </a:lnTo>
                <a:lnTo>
                  <a:pt x="3239" y="1977"/>
                </a:lnTo>
                <a:lnTo>
                  <a:pt x="3239" y="1979"/>
                </a:lnTo>
                <a:lnTo>
                  <a:pt x="3239" y="1981"/>
                </a:lnTo>
                <a:lnTo>
                  <a:pt x="3239" y="1983"/>
                </a:lnTo>
                <a:lnTo>
                  <a:pt x="3239" y="1988"/>
                </a:lnTo>
                <a:lnTo>
                  <a:pt x="3241" y="1988"/>
                </a:lnTo>
                <a:lnTo>
                  <a:pt x="3244" y="1990"/>
                </a:lnTo>
                <a:lnTo>
                  <a:pt x="3244" y="1992"/>
                </a:lnTo>
                <a:lnTo>
                  <a:pt x="3244" y="1994"/>
                </a:lnTo>
                <a:lnTo>
                  <a:pt x="3246" y="1996"/>
                </a:lnTo>
                <a:lnTo>
                  <a:pt x="3246" y="1996"/>
                </a:lnTo>
                <a:lnTo>
                  <a:pt x="3246" y="1998"/>
                </a:lnTo>
                <a:lnTo>
                  <a:pt x="3246" y="1998"/>
                </a:lnTo>
                <a:lnTo>
                  <a:pt x="3250" y="2000"/>
                </a:lnTo>
                <a:lnTo>
                  <a:pt x="3250" y="2000"/>
                </a:lnTo>
                <a:lnTo>
                  <a:pt x="3252" y="2002"/>
                </a:lnTo>
                <a:lnTo>
                  <a:pt x="3252" y="2002"/>
                </a:lnTo>
                <a:lnTo>
                  <a:pt x="3256" y="2002"/>
                </a:lnTo>
                <a:lnTo>
                  <a:pt x="3256" y="2002"/>
                </a:lnTo>
                <a:lnTo>
                  <a:pt x="3260" y="2006"/>
                </a:lnTo>
                <a:lnTo>
                  <a:pt x="3262" y="2006"/>
                </a:lnTo>
                <a:lnTo>
                  <a:pt x="3267" y="2006"/>
                </a:lnTo>
                <a:lnTo>
                  <a:pt x="3269" y="2006"/>
                </a:lnTo>
                <a:lnTo>
                  <a:pt x="3269" y="2004"/>
                </a:lnTo>
                <a:lnTo>
                  <a:pt x="3273" y="2002"/>
                </a:lnTo>
                <a:lnTo>
                  <a:pt x="3277" y="2000"/>
                </a:lnTo>
                <a:lnTo>
                  <a:pt x="3279" y="2000"/>
                </a:lnTo>
                <a:lnTo>
                  <a:pt x="3283" y="2000"/>
                </a:lnTo>
                <a:lnTo>
                  <a:pt x="3285" y="2000"/>
                </a:lnTo>
                <a:lnTo>
                  <a:pt x="3288" y="1998"/>
                </a:lnTo>
                <a:lnTo>
                  <a:pt x="3290" y="1998"/>
                </a:lnTo>
                <a:lnTo>
                  <a:pt x="3292" y="1994"/>
                </a:lnTo>
                <a:lnTo>
                  <a:pt x="3292" y="1992"/>
                </a:lnTo>
                <a:lnTo>
                  <a:pt x="3294" y="1990"/>
                </a:lnTo>
                <a:lnTo>
                  <a:pt x="3294" y="1988"/>
                </a:lnTo>
                <a:lnTo>
                  <a:pt x="3294" y="1986"/>
                </a:lnTo>
                <a:lnTo>
                  <a:pt x="3294" y="1983"/>
                </a:lnTo>
                <a:lnTo>
                  <a:pt x="3296" y="1981"/>
                </a:lnTo>
                <a:lnTo>
                  <a:pt x="3298" y="1979"/>
                </a:lnTo>
                <a:lnTo>
                  <a:pt x="3298" y="1977"/>
                </a:lnTo>
                <a:lnTo>
                  <a:pt x="3300" y="1971"/>
                </a:lnTo>
                <a:lnTo>
                  <a:pt x="3300" y="1967"/>
                </a:lnTo>
                <a:lnTo>
                  <a:pt x="3300" y="1962"/>
                </a:lnTo>
                <a:lnTo>
                  <a:pt x="3302" y="1958"/>
                </a:lnTo>
                <a:lnTo>
                  <a:pt x="3302" y="1958"/>
                </a:lnTo>
                <a:lnTo>
                  <a:pt x="3306" y="1950"/>
                </a:lnTo>
                <a:lnTo>
                  <a:pt x="3308" y="1941"/>
                </a:lnTo>
                <a:lnTo>
                  <a:pt x="3311" y="1935"/>
                </a:lnTo>
                <a:lnTo>
                  <a:pt x="3313" y="1929"/>
                </a:lnTo>
                <a:lnTo>
                  <a:pt x="3313" y="1925"/>
                </a:lnTo>
                <a:lnTo>
                  <a:pt x="3315" y="1921"/>
                </a:lnTo>
                <a:lnTo>
                  <a:pt x="3317" y="1914"/>
                </a:lnTo>
                <a:lnTo>
                  <a:pt x="3319" y="1908"/>
                </a:lnTo>
                <a:lnTo>
                  <a:pt x="3321" y="1904"/>
                </a:lnTo>
                <a:lnTo>
                  <a:pt x="3321" y="1900"/>
                </a:lnTo>
                <a:lnTo>
                  <a:pt x="3323" y="1897"/>
                </a:lnTo>
                <a:lnTo>
                  <a:pt x="3325" y="1891"/>
                </a:lnTo>
                <a:lnTo>
                  <a:pt x="3325" y="1887"/>
                </a:lnTo>
                <a:lnTo>
                  <a:pt x="3323" y="1883"/>
                </a:lnTo>
                <a:lnTo>
                  <a:pt x="3323" y="1881"/>
                </a:lnTo>
                <a:lnTo>
                  <a:pt x="3325" y="1879"/>
                </a:lnTo>
                <a:lnTo>
                  <a:pt x="3325" y="1877"/>
                </a:lnTo>
                <a:lnTo>
                  <a:pt x="3327" y="1877"/>
                </a:lnTo>
                <a:lnTo>
                  <a:pt x="3327" y="1874"/>
                </a:lnTo>
                <a:lnTo>
                  <a:pt x="3329" y="1874"/>
                </a:lnTo>
                <a:lnTo>
                  <a:pt x="3327" y="1874"/>
                </a:lnTo>
                <a:lnTo>
                  <a:pt x="3327" y="1872"/>
                </a:lnTo>
                <a:lnTo>
                  <a:pt x="3329" y="1872"/>
                </a:lnTo>
                <a:lnTo>
                  <a:pt x="3329" y="1870"/>
                </a:lnTo>
                <a:lnTo>
                  <a:pt x="3329" y="1866"/>
                </a:lnTo>
                <a:lnTo>
                  <a:pt x="3329" y="1866"/>
                </a:lnTo>
                <a:lnTo>
                  <a:pt x="3327" y="1864"/>
                </a:lnTo>
                <a:lnTo>
                  <a:pt x="3327" y="1864"/>
                </a:lnTo>
                <a:lnTo>
                  <a:pt x="3327" y="1862"/>
                </a:lnTo>
                <a:lnTo>
                  <a:pt x="3327" y="1860"/>
                </a:lnTo>
                <a:lnTo>
                  <a:pt x="3327" y="1858"/>
                </a:lnTo>
                <a:lnTo>
                  <a:pt x="3327" y="1856"/>
                </a:lnTo>
                <a:lnTo>
                  <a:pt x="3327" y="1856"/>
                </a:lnTo>
                <a:lnTo>
                  <a:pt x="3327" y="1856"/>
                </a:lnTo>
                <a:lnTo>
                  <a:pt x="3329" y="1856"/>
                </a:lnTo>
                <a:lnTo>
                  <a:pt x="3332" y="1856"/>
                </a:lnTo>
                <a:lnTo>
                  <a:pt x="3332" y="1856"/>
                </a:lnTo>
                <a:lnTo>
                  <a:pt x="3332" y="1860"/>
                </a:lnTo>
                <a:lnTo>
                  <a:pt x="3334" y="1862"/>
                </a:lnTo>
                <a:lnTo>
                  <a:pt x="3336" y="1862"/>
                </a:lnTo>
                <a:lnTo>
                  <a:pt x="3336" y="1862"/>
                </a:lnTo>
                <a:lnTo>
                  <a:pt x="3336" y="1862"/>
                </a:lnTo>
                <a:lnTo>
                  <a:pt x="3336" y="1860"/>
                </a:lnTo>
                <a:lnTo>
                  <a:pt x="3338" y="1858"/>
                </a:lnTo>
                <a:lnTo>
                  <a:pt x="3340" y="1853"/>
                </a:lnTo>
                <a:lnTo>
                  <a:pt x="3338" y="1849"/>
                </a:lnTo>
                <a:lnTo>
                  <a:pt x="3336" y="1847"/>
                </a:lnTo>
                <a:close/>
                <a:moveTo>
                  <a:pt x="3204" y="1661"/>
                </a:moveTo>
                <a:lnTo>
                  <a:pt x="3202" y="1661"/>
                </a:lnTo>
                <a:lnTo>
                  <a:pt x="3202" y="1663"/>
                </a:lnTo>
                <a:lnTo>
                  <a:pt x="3202" y="1663"/>
                </a:lnTo>
                <a:lnTo>
                  <a:pt x="3204" y="1661"/>
                </a:lnTo>
                <a:lnTo>
                  <a:pt x="3204" y="1661"/>
                </a:lnTo>
                <a:lnTo>
                  <a:pt x="3204" y="1661"/>
                </a:lnTo>
                <a:lnTo>
                  <a:pt x="3204" y="1661"/>
                </a:lnTo>
                <a:lnTo>
                  <a:pt x="3204" y="1661"/>
                </a:lnTo>
                <a:close/>
                <a:moveTo>
                  <a:pt x="3329" y="1877"/>
                </a:moveTo>
                <a:lnTo>
                  <a:pt x="3329" y="1879"/>
                </a:lnTo>
                <a:lnTo>
                  <a:pt x="3332" y="1877"/>
                </a:lnTo>
                <a:lnTo>
                  <a:pt x="3332" y="1872"/>
                </a:lnTo>
                <a:lnTo>
                  <a:pt x="3332" y="1872"/>
                </a:lnTo>
                <a:lnTo>
                  <a:pt x="3329" y="1877"/>
                </a:lnTo>
                <a:close/>
                <a:moveTo>
                  <a:pt x="3156" y="2357"/>
                </a:moveTo>
                <a:lnTo>
                  <a:pt x="3153" y="2357"/>
                </a:lnTo>
                <a:lnTo>
                  <a:pt x="3153" y="2357"/>
                </a:lnTo>
                <a:lnTo>
                  <a:pt x="3151" y="2359"/>
                </a:lnTo>
                <a:lnTo>
                  <a:pt x="3153" y="2359"/>
                </a:lnTo>
                <a:lnTo>
                  <a:pt x="3156" y="2359"/>
                </a:lnTo>
                <a:lnTo>
                  <a:pt x="3156" y="2359"/>
                </a:lnTo>
                <a:lnTo>
                  <a:pt x="3158" y="2359"/>
                </a:lnTo>
                <a:lnTo>
                  <a:pt x="3156" y="2359"/>
                </a:lnTo>
                <a:lnTo>
                  <a:pt x="3156" y="2357"/>
                </a:lnTo>
                <a:close/>
                <a:moveTo>
                  <a:pt x="2734" y="1583"/>
                </a:moveTo>
                <a:lnTo>
                  <a:pt x="2734" y="1583"/>
                </a:lnTo>
                <a:lnTo>
                  <a:pt x="2736" y="1579"/>
                </a:lnTo>
                <a:lnTo>
                  <a:pt x="2736" y="1579"/>
                </a:lnTo>
                <a:lnTo>
                  <a:pt x="2736" y="1577"/>
                </a:lnTo>
                <a:lnTo>
                  <a:pt x="2734" y="1577"/>
                </a:lnTo>
                <a:lnTo>
                  <a:pt x="2734" y="1577"/>
                </a:lnTo>
                <a:lnTo>
                  <a:pt x="2734" y="1577"/>
                </a:lnTo>
                <a:lnTo>
                  <a:pt x="2732" y="1579"/>
                </a:lnTo>
                <a:lnTo>
                  <a:pt x="2732" y="1579"/>
                </a:lnTo>
                <a:lnTo>
                  <a:pt x="2732" y="1581"/>
                </a:lnTo>
                <a:lnTo>
                  <a:pt x="2732" y="1581"/>
                </a:lnTo>
                <a:lnTo>
                  <a:pt x="2730" y="1581"/>
                </a:lnTo>
                <a:lnTo>
                  <a:pt x="2730" y="1583"/>
                </a:lnTo>
                <a:lnTo>
                  <a:pt x="2730" y="1583"/>
                </a:lnTo>
                <a:lnTo>
                  <a:pt x="2730" y="1583"/>
                </a:lnTo>
                <a:lnTo>
                  <a:pt x="2730" y="1585"/>
                </a:lnTo>
                <a:lnTo>
                  <a:pt x="2732" y="1585"/>
                </a:lnTo>
                <a:lnTo>
                  <a:pt x="2734" y="1585"/>
                </a:lnTo>
                <a:lnTo>
                  <a:pt x="2734" y="1583"/>
                </a:lnTo>
                <a:close/>
                <a:moveTo>
                  <a:pt x="4031" y="1440"/>
                </a:moveTo>
                <a:lnTo>
                  <a:pt x="4031" y="1440"/>
                </a:lnTo>
                <a:lnTo>
                  <a:pt x="4031" y="1440"/>
                </a:lnTo>
                <a:lnTo>
                  <a:pt x="4031" y="1443"/>
                </a:lnTo>
                <a:lnTo>
                  <a:pt x="4031" y="1443"/>
                </a:lnTo>
                <a:lnTo>
                  <a:pt x="4031" y="1445"/>
                </a:lnTo>
                <a:lnTo>
                  <a:pt x="4031" y="1443"/>
                </a:lnTo>
                <a:lnTo>
                  <a:pt x="4031" y="1440"/>
                </a:lnTo>
                <a:lnTo>
                  <a:pt x="4031" y="1440"/>
                </a:lnTo>
                <a:close/>
                <a:moveTo>
                  <a:pt x="2713" y="1566"/>
                </a:moveTo>
                <a:lnTo>
                  <a:pt x="2711" y="1568"/>
                </a:lnTo>
                <a:lnTo>
                  <a:pt x="2711" y="1568"/>
                </a:lnTo>
                <a:lnTo>
                  <a:pt x="2713" y="1568"/>
                </a:lnTo>
                <a:lnTo>
                  <a:pt x="2713" y="1566"/>
                </a:lnTo>
                <a:lnTo>
                  <a:pt x="2713" y="1566"/>
                </a:lnTo>
                <a:lnTo>
                  <a:pt x="2713" y="1566"/>
                </a:lnTo>
                <a:close/>
                <a:moveTo>
                  <a:pt x="2703" y="1625"/>
                </a:moveTo>
                <a:lnTo>
                  <a:pt x="2703" y="1627"/>
                </a:lnTo>
                <a:lnTo>
                  <a:pt x="2701" y="1627"/>
                </a:lnTo>
                <a:lnTo>
                  <a:pt x="2701" y="1627"/>
                </a:lnTo>
                <a:lnTo>
                  <a:pt x="2701" y="1629"/>
                </a:lnTo>
                <a:lnTo>
                  <a:pt x="2703" y="1631"/>
                </a:lnTo>
                <a:lnTo>
                  <a:pt x="2703" y="1631"/>
                </a:lnTo>
                <a:lnTo>
                  <a:pt x="2705" y="1629"/>
                </a:lnTo>
                <a:lnTo>
                  <a:pt x="2705" y="1627"/>
                </a:lnTo>
                <a:lnTo>
                  <a:pt x="2705" y="1627"/>
                </a:lnTo>
                <a:lnTo>
                  <a:pt x="2705" y="1625"/>
                </a:lnTo>
                <a:lnTo>
                  <a:pt x="2703" y="1625"/>
                </a:lnTo>
                <a:close/>
                <a:moveTo>
                  <a:pt x="2716" y="1606"/>
                </a:moveTo>
                <a:lnTo>
                  <a:pt x="2716" y="1606"/>
                </a:lnTo>
                <a:lnTo>
                  <a:pt x="2716" y="1606"/>
                </a:lnTo>
                <a:lnTo>
                  <a:pt x="2713" y="1608"/>
                </a:lnTo>
                <a:lnTo>
                  <a:pt x="2713" y="1608"/>
                </a:lnTo>
                <a:lnTo>
                  <a:pt x="2716" y="1608"/>
                </a:lnTo>
                <a:lnTo>
                  <a:pt x="2716" y="1608"/>
                </a:lnTo>
                <a:lnTo>
                  <a:pt x="2716" y="1608"/>
                </a:lnTo>
                <a:lnTo>
                  <a:pt x="2716" y="1608"/>
                </a:lnTo>
                <a:lnTo>
                  <a:pt x="2716" y="1606"/>
                </a:lnTo>
                <a:close/>
                <a:moveTo>
                  <a:pt x="2525" y="1862"/>
                </a:moveTo>
                <a:lnTo>
                  <a:pt x="2525" y="1862"/>
                </a:lnTo>
                <a:lnTo>
                  <a:pt x="2525" y="1862"/>
                </a:lnTo>
                <a:lnTo>
                  <a:pt x="2525" y="1862"/>
                </a:lnTo>
                <a:lnTo>
                  <a:pt x="2525" y="1862"/>
                </a:lnTo>
                <a:lnTo>
                  <a:pt x="2525" y="1862"/>
                </a:lnTo>
                <a:lnTo>
                  <a:pt x="2525" y="1862"/>
                </a:lnTo>
                <a:close/>
                <a:moveTo>
                  <a:pt x="4054" y="1665"/>
                </a:moveTo>
                <a:lnTo>
                  <a:pt x="4052" y="1663"/>
                </a:lnTo>
                <a:lnTo>
                  <a:pt x="4052" y="1661"/>
                </a:lnTo>
                <a:lnTo>
                  <a:pt x="4050" y="1661"/>
                </a:lnTo>
                <a:lnTo>
                  <a:pt x="4050" y="1661"/>
                </a:lnTo>
                <a:lnTo>
                  <a:pt x="4050" y="1661"/>
                </a:lnTo>
                <a:lnTo>
                  <a:pt x="4050" y="1661"/>
                </a:lnTo>
                <a:lnTo>
                  <a:pt x="4050" y="1663"/>
                </a:lnTo>
                <a:lnTo>
                  <a:pt x="4050" y="1663"/>
                </a:lnTo>
                <a:lnTo>
                  <a:pt x="4052" y="1665"/>
                </a:lnTo>
                <a:lnTo>
                  <a:pt x="4054" y="1665"/>
                </a:lnTo>
                <a:lnTo>
                  <a:pt x="4054" y="1665"/>
                </a:lnTo>
                <a:lnTo>
                  <a:pt x="4054" y="1665"/>
                </a:lnTo>
                <a:close/>
                <a:moveTo>
                  <a:pt x="4059" y="1669"/>
                </a:moveTo>
                <a:lnTo>
                  <a:pt x="4056" y="1667"/>
                </a:lnTo>
                <a:lnTo>
                  <a:pt x="4056" y="1667"/>
                </a:lnTo>
                <a:lnTo>
                  <a:pt x="4056" y="1669"/>
                </a:lnTo>
                <a:lnTo>
                  <a:pt x="4056" y="1669"/>
                </a:lnTo>
                <a:lnTo>
                  <a:pt x="4056" y="1669"/>
                </a:lnTo>
                <a:lnTo>
                  <a:pt x="4056" y="1671"/>
                </a:lnTo>
                <a:lnTo>
                  <a:pt x="4056" y="1671"/>
                </a:lnTo>
                <a:lnTo>
                  <a:pt x="4059" y="1671"/>
                </a:lnTo>
                <a:lnTo>
                  <a:pt x="4059" y="1671"/>
                </a:lnTo>
                <a:lnTo>
                  <a:pt x="4059" y="1669"/>
                </a:lnTo>
                <a:close/>
                <a:moveTo>
                  <a:pt x="4088" y="1707"/>
                </a:moveTo>
                <a:lnTo>
                  <a:pt x="4088" y="1707"/>
                </a:lnTo>
                <a:lnTo>
                  <a:pt x="4088" y="1707"/>
                </a:lnTo>
                <a:lnTo>
                  <a:pt x="4088" y="1709"/>
                </a:lnTo>
                <a:lnTo>
                  <a:pt x="4090" y="1711"/>
                </a:lnTo>
                <a:lnTo>
                  <a:pt x="4090" y="1711"/>
                </a:lnTo>
                <a:lnTo>
                  <a:pt x="4092" y="1709"/>
                </a:lnTo>
                <a:lnTo>
                  <a:pt x="4090" y="1709"/>
                </a:lnTo>
                <a:lnTo>
                  <a:pt x="4088" y="1707"/>
                </a:lnTo>
                <a:close/>
                <a:moveTo>
                  <a:pt x="4044" y="1654"/>
                </a:moveTo>
                <a:lnTo>
                  <a:pt x="4044" y="1652"/>
                </a:lnTo>
                <a:lnTo>
                  <a:pt x="4044" y="1652"/>
                </a:lnTo>
                <a:lnTo>
                  <a:pt x="4044" y="1650"/>
                </a:lnTo>
                <a:lnTo>
                  <a:pt x="4044" y="1650"/>
                </a:lnTo>
                <a:lnTo>
                  <a:pt x="4042" y="1648"/>
                </a:lnTo>
                <a:lnTo>
                  <a:pt x="4042" y="1646"/>
                </a:lnTo>
                <a:lnTo>
                  <a:pt x="4042" y="1644"/>
                </a:lnTo>
                <a:lnTo>
                  <a:pt x="4040" y="1644"/>
                </a:lnTo>
                <a:lnTo>
                  <a:pt x="4038" y="1646"/>
                </a:lnTo>
                <a:lnTo>
                  <a:pt x="4036" y="1648"/>
                </a:lnTo>
                <a:lnTo>
                  <a:pt x="4036" y="1650"/>
                </a:lnTo>
                <a:lnTo>
                  <a:pt x="4040" y="1652"/>
                </a:lnTo>
                <a:lnTo>
                  <a:pt x="4040" y="1654"/>
                </a:lnTo>
                <a:lnTo>
                  <a:pt x="4040" y="1654"/>
                </a:lnTo>
                <a:lnTo>
                  <a:pt x="4044" y="1656"/>
                </a:lnTo>
                <a:lnTo>
                  <a:pt x="4044" y="1656"/>
                </a:lnTo>
                <a:lnTo>
                  <a:pt x="4046" y="1656"/>
                </a:lnTo>
                <a:lnTo>
                  <a:pt x="4046" y="1654"/>
                </a:lnTo>
                <a:lnTo>
                  <a:pt x="4044" y="1654"/>
                </a:lnTo>
                <a:close/>
                <a:moveTo>
                  <a:pt x="3922" y="1300"/>
                </a:moveTo>
                <a:lnTo>
                  <a:pt x="3922" y="1298"/>
                </a:lnTo>
                <a:lnTo>
                  <a:pt x="3920" y="1298"/>
                </a:lnTo>
                <a:lnTo>
                  <a:pt x="3920" y="1298"/>
                </a:lnTo>
                <a:lnTo>
                  <a:pt x="3918" y="1298"/>
                </a:lnTo>
                <a:lnTo>
                  <a:pt x="3918" y="1300"/>
                </a:lnTo>
                <a:lnTo>
                  <a:pt x="3920" y="1300"/>
                </a:lnTo>
                <a:lnTo>
                  <a:pt x="3920" y="1300"/>
                </a:lnTo>
                <a:lnTo>
                  <a:pt x="3920" y="1302"/>
                </a:lnTo>
                <a:lnTo>
                  <a:pt x="3920" y="1304"/>
                </a:lnTo>
                <a:lnTo>
                  <a:pt x="3922" y="1306"/>
                </a:lnTo>
                <a:lnTo>
                  <a:pt x="3918" y="1308"/>
                </a:lnTo>
                <a:lnTo>
                  <a:pt x="3920" y="1310"/>
                </a:lnTo>
                <a:lnTo>
                  <a:pt x="3922" y="1308"/>
                </a:lnTo>
                <a:lnTo>
                  <a:pt x="3924" y="1308"/>
                </a:lnTo>
                <a:lnTo>
                  <a:pt x="3924" y="1304"/>
                </a:lnTo>
                <a:lnTo>
                  <a:pt x="3924" y="1302"/>
                </a:lnTo>
                <a:lnTo>
                  <a:pt x="3922" y="1300"/>
                </a:lnTo>
                <a:lnTo>
                  <a:pt x="3922" y="1300"/>
                </a:lnTo>
                <a:close/>
                <a:moveTo>
                  <a:pt x="4033" y="1631"/>
                </a:moveTo>
                <a:lnTo>
                  <a:pt x="4033" y="1631"/>
                </a:lnTo>
                <a:lnTo>
                  <a:pt x="4031" y="1631"/>
                </a:lnTo>
                <a:lnTo>
                  <a:pt x="4033" y="1635"/>
                </a:lnTo>
                <a:lnTo>
                  <a:pt x="4033" y="1635"/>
                </a:lnTo>
                <a:lnTo>
                  <a:pt x="4033" y="1638"/>
                </a:lnTo>
                <a:lnTo>
                  <a:pt x="4031" y="1638"/>
                </a:lnTo>
                <a:lnTo>
                  <a:pt x="4031" y="1640"/>
                </a:lnTo>
                <a:lnTo>
                  <a:pt x="4033" y="1640"/>
                </a:lnTo>
                <a:lnTo>
                  <a:pt x="4033" y="1640"/>
                </a:lnTo>
                <a:lnTo>
                  <a:pt x="4036" y="1638"/>
                </a:lnTo>
                <a:lnTo>
                  <a:pt x="4036" y="1635"/>
                </a:lnTo>
                <a:lnTo>
                  <a:pt x="4033" y="1633"/>
                </a:lnTo>
                <a:lnTo>
                  <a:pt x="4033" y="1631"/>
                </a:lnTo>
                <a:close/>
                <a:moveTo>
                  <a:pt x="4025" y="1614"/>
                </a:moveTo>
                <a:lnTo>
                  <a:pt x="4023" y="1614"/>
                </a:lnTo>
                <a:lnTo>
                  <a:pt x="4021" y="1610"/>
                </a:lnTo>
                <a:lnTo>
                  <a:pt x="4019" y="1608"/>
                </a:lnTo>
                <a:lnTo>
                  <a:pt x="4019" y="1608"/>
                </a:lnTo>
                <a:lnTo>
                  <a:pt x="4017" y="1610"/>
                </a:lnTo>
                <a:lnTo>
                  <a:pt x="4017" y="1610"/>
                </a:lnTo>
                <a:lnTo>
                  <a:pt x="4015" y="1610"/>
                </a:lnTo>
                <a:lnTo>
                  <a:pt x="4017" y="1614"/>
                </a:lnTo>
                <a:lnTo>
                  <a:pt x="4019" y="1617"/>
                </a:lnTo>
                <a:lnTo>
                  <a:pt x="4019" y="1617"/>
                </a:lnTo>
                <a:lnTo>
                  <a:pt x="4019" y="1619"/>
                </a:lnTo>
                <a:lnTo>
                  <a:pt x="4021" y="1619"/>
                </a:lnTo>
                <a:lnTo>
                  <a:pt x="4023" y="1623"/>
                </a:lnTo>
                <a:lnTo>
                  <a:pt x="4023" y="1623"/>
                </a:lnTo>
                <a:lnTo>
                  <a:pt x="4025" y="1623"/>
                </a:lnTo>
                <a:lnTo>
                  <a:pt x="4025" y="1623"/>
                </a:lnTo>
                <a:lnTo>
                  <a:pt x="4025" y="1619"/>
                </a:lnTo>
                <a:lnTo>
                  <a:pt x="4027" y="1617"/>
                </a:lnTo>
                <a:lnTo>
                  <a:pt x="4025" y="1617"/>
                </a:lnTo>
                <a:lnTo>
                  <a:pt x="4025" y="1614"/>
                </a:lnTo>
                <a:close/>
                <a:moveTo>
                  <a:pt x="4004" y="1596"/>
                </a:moveTo>
                <a:lnTo>
                  <a:pt x="4004" y="1596"/>
                </a:lnTo>
                <a:lnTo>
                  <a:pt x="4002" y="1593"/>
                </a:lnTo>
                <a:lnTo>
                  <a:pt x="4000" y="1591"/>
                </a:lnTo>
                <a:lnTo>
                  <a:pt x="4000" y="1591"/>
                </a:lnTo>
                <a:lnTo>
                  <a:pt x="3998" y="1591"/>
                </a:lnTo>
                <a:lnTo>
                  <a:pt x="3998" y="1589"/>
                </a:lnTo>
                <a:lnTo>
                  <a:pt x="3996" y="1589"/>
                </a:lnTo>
                <a:lnTo>
                  <a:pt x="3996" y="1589"/>
                </a:lnTo>
                <a:lnTo>
                  <a:pt x="3994" y="1591"/>
                </a:lnTo>
                <a:lnTo>
                  <a:pt x="3994" y="1591"/>
                </a:lnTo>
                <a:lnTo>
                  <a:pt x="3996" y="1593"/>
                </a:lnTo>
                <a:lnTo>
                  <a:pt x="3996" y="1593"/>
                </a:lnTo>
                <a:lnTo>
                  <a:pt x="3998" y="1593"/>
                </a:lnTo>
                <a:lnTo>
                  <a:pt x="3998" y="1593"/>
                </a:lnTo>
                <a:lnTo>
                  <a:pt x="4002" y="1596"/>
                </a:lnTo>
                <a:lnTo>
                  <a:pt x="4004" y="1598"/>
                </a:lnTo>
                <a:lnTo>
                  <a:pt x="4004" y="1598"/>
                </a:lnTo>
                <a:lnTo>
                  <a:pt x="4006" y="1598"/>
                </a:lnTo>
                <a:lnTo>
                  <a:pt x="4004" y="1596"/>
                </a:lnTo>
                <a:lnTo>
                  <a:pt x="4004" y="1596"/>
                </a:lnTo>
                <a:close/>
                <a:moveTo>
                  <a:pt x="4134" y="1711"/>
                </a:moveTo>
                <a:lnTo>
                  <a:pt x="4134" y="1711"/>
                </a:lnTo>
                <a:lnTo>
                  <a:pt x="4136" y="1713"/>
                </a:lnTo>
                <a:lnTo>
                  <a:pt x="4136" y="1713"/>
                </a:lnTo>
                <a:lnTo>
                  <a:pt x="4138" y="1713"/>
                </a:lnTo>
                <a:lnTo>
                  <a:pt x="4138" y="1715"/>
                </a:lnTo>
                <a:lnTo>
                  <a:pt x="4138" y="1715"/>
                </a:lnTo>
                <a:lnTo>
                  <a:pt x="4140" y="1715"/>
                </a:lnTo>
                <a:lnTo>
                  <a:pt x="4140" y="1713"/>
                </a:lnTo>
                <a:lnTo>
                  <a:pt x="4140" y="1713"/>
                </a:lnTo>
                <a:lnTo>
                  <a:pt x="4142" y="1702"/>
                </a:lnTo>
                <a:lnTo>
                  <a:pt x="4142" y="1700"/>
                </a:lnTo>
                <a:lnTo>
                  <a:pt x="4142" y="1698"/>
                </a:lnTo>
                <a:lnTo>
                  <a:pt x="4142" y="1696"/>
                </a:lnTo>
                <a:lnTo>
                  <a:pt x="4140" y="1690"/>
                </a:lnTo>
                <a:lnTo>
                  <a:pt x="4140" y="1690"/>
                </a:lnTo>
                <a:lnTo>
                  <a:pt x="4142" y="1688"/>
                </a:lnTo>
                <a:lnTo>
                  <a:pt x="4142" y="1686"/>
                </a:lnTo>
                <a:lnTo>
                  <a:pt x="4142" y="1686"/>
                </a:lnTo>
                <a:lnTo>
                  <a:pt x="4140" y="1686"/>
                </a:lnTo>
                <a:lnTo>
                  <a:pt x="4140" y="1684"/>
                </a:lnTo>
                <a:lnTo>
                  <a:pt x="4142" y="1682"/>
                </a:lnTo>
                <a:lnTo>
                  <a:pt x="4142" y="1679"/>
                </a:lnTo>
                <a:lnTo>
                  <a:pt x="4144" y="1677"/>
                </a:lnTo>
                <a:lnTo>
                  <a:pt x="4144" y="1677"/>
                </a:lnTo>
                <a:lnTo>
                  <a:pt x="4144" y="1677"/>
                </a:lnTo>
                <a:lnTo>
                  <a:pt x="4144" y="1675"/>
                </a:lnTo>
                <a:lnTo>
                  <a:pt x="4142" y="1673"/>
                </a:lnTo>
                <a:lnTo>
                  <a:pt x="4138" y="1667"/>
                </a:lnTo>
                <a:lnTo>
                  <a:pt x="4136" y="1667"/>
                </a:lnTo>
                <a:lnTo>
                  <a:pt x="4134" y="1665"/>
                </a:lnTo>
                <a:lnTo>
                  <a:pt x="4134" y="1665"/>
                </a:lnTo>
                <a:lnTo>
                  <a:pt x="4130" y="1665"/>
                </a:lnTo>
                <a:lnTo>
                  <a:pt x="4128" y="1665"/>
                </a:lnTo>
                <a:lnTo>
                  <a:pt x="4128" y="1665"/>
                </a:lnTo>
                <a:lnTo>
                  <a:pt x="4128" y="1667"/>
                </a:lnTo>
                <a:lnTo>
                  <a:pt x="4126" y="1669"/>
                </a:lnTo>
                <a:lnTo>
                  <a:pt x="4124" y="1669"/>
                </a:lnTo>
                <a:lnTo>
                  <a:pt x="4124" y="1669"/>
                </a:lnTo>
                <a:lnTo>
                  <a:pt x="4124" y="1667"/>
                </a:lnTo>
                <a:lnTo>
                  <a:pt x="4124" y="1667"/>
                </a:lnTo>
                <a:lnTo>
                  <a:pt x="4124" y="1665"/>
                </a:lnTo>
                <a:lnTo>
                  <a:pt x="4126" y="1665"/>
                </a:lnTo>
                <a:lnTo>
                  <a:pt x="4126" y="1663"/>
                </a:lnTo>
                <a:lnTo>
                  <a:pt x="4126" y="1663"/>
                </a:lnTo>
                <a:lnTo>
                  <a:pt x="4126" y="1661"/>
                </a:lnTo>
                <a:lnTo>
                  <a:pt x="4126" y="1661"/>
                </a:lnTo>
                <a:lnTo>
                  <a:pt x="4124" y="1661"/>
                </a:lnTo>
                <a:lnTo>
                  <a:pt x="4124" y="1658"/>
                </a:lnTo>
                <a:lnTo>
                  <a:pt x="4121" y="1656"/>
                </a:lnTo>
                <a:lnTo>
                  <a:pt x="4121" y="1656"/>
                </a:lnTo>
                <a:lnTo>
                  <a:pt x="4121" y="1654"/>
                </a:lnTo>
                <a:lnTo>
                  <a:pt x="4121" y="1650"/>
                </a:lnTo>
                <a:lnTo>
                  <a:pt x="4121" y="1650"/>
                </a:lnTo>
                <a:lnTo>
                  <a:pt x="4119" y="1646"/>
                </a:lnTo>
                <a:lnTo>
                  <a:pt x="4119" y="1646"/>
                </a:lnTo>
                <a:lnTo>
                  <a:pt x="4117" y="1646"/>
                </a:lnTo>
                <a:lnTo>
                  <a:pt x="4117" y="1646"/>
                </a:lnTo>
                <a:lnTo>
                  <a:pt x="4115" y="1646"/>
                </a:lnTo>
                <a:lnTo>
                  <a:pt x="4113" y="1646"/>
                </a:lnTo>
                <a:lnTo>
                  <a:pt x="4111" y="1644"/>
                </a:lnTo>
                <a:lnTo>
                  <a:pt x="4109" y="1642"/>
                </a:lnTo>
                <a:lnTo>
                  <a:pt x="4107" y="1642"/>
                </a:lnTo>
                <a:lnTo>
                  <a:pt x="4107" y="1640"/>
                </a:lnTo>
                <a:lnTo>
                  <a:pt x="4107" y="1640"/>
                </a:lnTo>
                <a:lnTo>
                  <a:pt x="4107" y="1638"/>
                </a:lnTo>
                <a:lnTo>
                  <a:pt x="4107" y="1638"/>
                </a:lnTo>
                <a:lnTo>
                  <a:pt x="4107" y="1635"/>
                </a:lnTo>
                <a:lnTo>
                  <a:pt x="4107" y="1635"/>
                </a:lnTo>
                <a:lnTo>
                  <a:pt x="4107" y="1635"/>
                </a:lnTo>
                <a:lnTo>
                  <a:pt x="4107" y="1633"/>
                </a:lnTo>
                <a:lnTo>
                  <a:pt x="4109" y="1631"/>
                </a:lnTo>
                <a:lnTo>
                  <a:pt x="4111" y="1631"/>
                </a:lnTo>
                <a:lnTo>
                  <a:pt x="4111" y="1631"/>
                </a:lnTo>
                <a:lnTo>
                  <a:pt x="4111" y="1629"/>
                </a:lnTo>
                <a:lnTo>
                  <a:pt x="4109" y="1627"/>
                </a:lnTo>
                <a:lnTo>
                  <a:pt x="4109" y="1625"/>
                </a:lnTo>
                <a:lnTo>
                  <a:pt x="4107" y="1625"/>
                </a:lnTo>
                <a:lnTo>
                  <a:pt x="4107" y="1623"/>
                </a:lnTo>
                <a:lnTo>
                  <a:pt x="4105" y="1623"/>
                </a:lnTo>
                <a:lnTo>
                  <a:pt x="4105" y="1625"/>
                </a:lnTo>
                <a:lnTo>
                  <a:pt x="4100" y="1625"/>
                </a:lnTo>
                <a:lnTo>
                  <a:pt x="4100" y="1627"/>
                </a:lnTo>
                <a:lnTo>
                  <a:pt x="4098" y="1627"/>
                </a:lnTo>
                <a:lnTo>
                  <a:pt x="4096" y="1627"/>
                </a:lnTo>
                <a:lnTo>
                  <a:pt x="4094" y="1627"/>
                </a:lnTo>
                <a:lnTo>
                  <a:pt x="4096" y="1627"/>
                </a:lnTo>
                <a:lnTo>
                  <a:pt x="4100" y="1625"/>
                </a:lnTo>
                <a:lnTo>
                  <a:pt x="4100" y="1625"/>
                </a:lnTo>
                <a:lnTo>
                  <a:pt x="4100" y="1623"/>
                </a:lnTo>
                <a:lnTo>
                  <a:pt x="4098" y="1621"/>
                </a:lnTo>
                <a:lnTo>
                  <a:pt x="4098" y="1621"/>
                </a:lnTo>
                <a:lnTo>
                  <a:pt x="4094" y="1621"/>
                </a:lnTo>
                <a:lnTo>
                  <a:pt x="4092" y="1621"/>
                </a:lnTo>
                <a:lnTo>
                  <a:pt x="4090" y="1619"/>
                </a:lnTo>
                <a:lnTo>
                  <a:pt x="4088" y="1617"/>
                </a:lnTo>
                <a:lnTo>
                  <a:pt x="4088" y="1617"/>
                </a:lnTo>
                <a:lnTo>
                  <a:pt x="4088" y="1614"/>
                </a:lnTo>
                <a:lnTo>
                  <a:pt x="4088" y="1612"/>
                </a:lnTo>
                <a:lnTo>
                  <a:pt x="4086" y="1612"/>
                </a:lnTo>
                <a:lnTo>
                  <a:pt x="4086" y="1610"/>
                </a:lnTo>
                <a:lnTo>
                  <a:pt x="4082" y="1608"/>
                </a:lnTo>
                <a:lnTo>
                  <a:pt x="4082" y="1608"/>
                </a:lnTo>
                <a:lnTo>
                  <a:pt x="4080" y="1608"/>
                </a:lnTo>
                <a:lnTo>
                  <a:pt x="4077" y="1606"/>
                </a:lnTo>
                <a:lnTo>
                  <a:pt x="4077" y="1606"/>
                </a:lnTo>
                <a:lnTo>
                  <a:pt x="4075" y="1604"/>
                </a:lnTo>
                <a:lnTo>
                  <a:pt x="4075" y="1602"/>
                </a:lnTo>
                <a:lnTo>
                  <a:pt x="4073" y="1602"/>
                </a:lnTo>
                <a:lnTo>
                  <a:pt x="4071" y="1600"/>
                </a:lnTo>
                <a:lnTo>
                  <a:pt x="4069" y="1598"/>
                </a:lnTo>
                <a:lnTo>
                  <a:pt x="4069" y="1598"/>
                </a:lnTo>
                <a:lnTo>
                  <a:pt x="4069" y="1600"/>
                </a:lnTo>
                <a:lnTo>
                  <a:pt x="4069" y="1600"/>
                </a:lnTo>
                <a:lnTo>
                  <a:pt x="4069" y="1600"/>
                </a:lnTo>
                <a:lnTo>
                  <a:pt x="4069" y="1602"/>
                </a:lnTo>
                <a:lnTo>
                  <a:pt x="4069" y="1604"/>
                </a:lnTo>
                <a:lnTo>
                  <a:pt x="4069" y="1602"/>
                </a:lnTo>
                <a:lnTo>
                  <a:pt x="4067" y="1600"/>
                </a:lnTo>
                <a:lnTo>
                  <a:pt x="4065" y="1600"/>
                </a:lnTo>
                <a:lnTo>
                  <a:pt x="4065" y="1600"/>
                </a:lnTo>
                <a:lnTo>
                  <a:pt x="4063" y="1600"/>
                </a:lnTo>
                <a:lnTo>
                  <a:pt x="4063" y="1598"/>
                </a:lnTo>
                <a:lnTo>
                  <a:pt x="4061" y="1596"/>
                </a:lnTo>
                <a:lnTo>
                  <a:pt x="4061" y="1596"/>
                </a:lnTo>
                <a:lnTo>
                  <a:pt x="4059" y="1593"/>
                </a:lnTo>
                <a:lnTo>
                  <a:pt x="4056" y="1591"/>
                </a:lnTo>
                <a:lnTo>
                  <a:pt x="4056" y="1589"/>
                </a:lnTo>
                <a:lnTo>
                  <a:pt x="4054" y="1587"/>
                </a:lnTo>
                <a:lnTo>
                  <a:pt x="4052" y="1585"/>
                </a:lnTo>
                <a:lnTo>
                  <a:pt x="4050" y="1583"/>
                </a:lnTo>
                <a:lnTo>
                  <a:pt x="4044" y="1579"/>
                </a:lnTo>
                <a:lnTo>
                  <a:pt x="4040" y="1579"/>
                </a:lnTo>
                <a:lnTo>
                  <a:pt x="4040" y="1577"/>
                </a:lnTo>
                <a:lnTo>
                  <a:pt x="4038" y="1577"/>
                </a:lnTo>
                <a:lnTo>
                  <a:pt x="4038" y="1575"/>
                </a:lnTo>
                <a:lnTo>
                  <a:pt x="4038" y="1575"/>
                </a:lnTo>
                <a:lnTo>
                  <a:pt x="4036" y="1575"/>
                </a:lnTo>
                <a:lnTo>
                  <a:pt x="4031" y="1573"/>
                </a:lnTo>
                <a:lnTo>
                  <a:pt x="4031" y="1570"/>
                </a:lnTo>
                <a:lnTo>
                  <a:pt x="4031" y="1568"/>
                </a:lnTo>
                <a:lnTo>
                  <a:pt x="4031" y="1568"/>
                </a:lnTo>
                <a:lnTo>
                  <a:pt x="4027" y="1564"/>
                </a:lnTo>
                <a:lnTo>
                  <a:pt x="4027" y="1564"/>
                </a:lnTo>
                <a:lnTo>
                  <a:pt x="4027" y="1562"/>
                </a:lnTo>
                <a:lnTo>
                  <a:pt x="4025" y="1562"/>
                </a:lnTo>
                <a:lnTo>
                  <a:pt x="4023" y="1558"/>
                </a:lnTo>
                <a:lnTo>
                  <a:pt x="4021" y="1558"/>
                </a:lnTo>
                <a:lnTo>
                  <a:pt x="4021" y="1556"/>
                </a:lnTo>
                <a:lnTo>
                  <a:pt x="4021" y="1556"/>
                </a:lnTo>
                <a:lnTo>
                  <a:pt x="4019" y="1556"/>
                </a:lnTo>
                <a:lnTo>
                  <a:pt x="4017" y="1556"/>
                </a:lnTo>
                <a:lnTo>
                  <a:pt x="4015" y="1556"/>
                </a:lnTo>
                <a:lnTo>
                  <a:pt x="4012" y="1556"/>
                </a:lnTo>
                <a:lnTo>
                  <a:pt x="4010" y="1556"/>
                </a:lnTo>
                <a:lnTo>
                  <a:pt x="4008" y="1556"/>
                </a:lnTo>
                <a:lnTo>
                  <a:pt x="4006" y="1556"/>
                </a:lnTo>
                <a:lnTo>
                  <a:pt x="4002" y="1556"/>
                </a:lnTo>
                <a:lnTo>
                  <a:pt x="4000" y="1556"/>
                </a:lnTo>
                <a:lnTo>
                  <a:pt x="3998" y="1554"/>
                </a:lnTo>
                <a:lnTo>
                  <a:pt x="3996" y="1552"/>
                </a:lnTo>
                <a:lnTo>
                  <a:pt x="3994" y="1552"/>
                </a:lnTo>
                <a:lnTo>
                  <a:pt x="3994" y="1552"/>
                </a:lnTo>
                <a:lnTo>
                  <a:pt x="3992" y="1549"/>
                </a:lnTo>
                <a:lnTo>
                  <a:pt x="3989" y="1549"/>
                </a:lnTo>
                <a:lnTo>
                  <a:pt x="3987" y="1552"/>
                </a:lnTo>
                <a:lnTo>
                  <a:pt x="3987" y="1552"/>
                </a:lnTo>
                <a:lnTo>
                  <a:pt x="3987" y="1552"/>
                </a:lnTo>
                <a:lnTo>
                  <a:pt x="3987" y="1554"/>
                </a:lnTo>
                <a:lnTo>
                  <a:pt x="3987" y="1554"/>
                </a:lnTo>
                <a:lnTo>
                  <a:pt x="3987" y="1554"/>
                </a:lnTo>
                <a:lnTo>
                  <a:pt x="3987" y="1556"/>
                </a:lnTo>
                <a:lnTo>
                  <a:pt x="3989" y="1560"/>
                </a:lnTo>
                <a:lnTo>
                  <a:pt x="3989" y="1562"/>
                </a:lnTo>
                <a:lnTo>
                  <a:pt x="3992" y="1562"/>
                </a:lnTo>
                <a:lnTo>
                  <a:pt x="3992" y="1564"/>
                </a:lnTo>
                <a:lnTo>
                  <a:pt x="3998" y="1570"/>
                </a:lnTo>
                <a:lnTo>
                  <a:pt x="4002" y="1573"/>
                </a:lnTo>
                <a:lnTo>
                  <a:pt x="4002" y="1575"/>
                </a:lnTo>
                <a:lnTo>
                  <a:pt x="4004" y="1577"/>
                </a:lnTo>
                <a:lnTo>
                  <a:pt x="4006" y="1577"/>
                </a:lnTo>
                <a:lnTo>
                  <a:pt x="4010" y="1579"/>
                </a:lnTo>
                <a:lnTo>
                  <a:pt x="4010" y="1579"/>
                </a:lnTo>
                <a:lnTo>
                  <a:pt x="4012" y="1579"/>
                </a:lnTo>
                <a:lnTo>
                  <a:pt x="4017" y="1585"/>
                </a:lnTo>
                <a:lnTo>
                  <a:pt x="4017" y="1585"/>
                </a:lnTo>
                <a:lnTo>
                  <a:pt x="4017" y="1587"/>
                </a:lnTo>
                <a:lnTo>
                  <a:pt x="4019" y="1589"/>
                </a:lnTo>
                <a:lnTo>
                  <a:pt x="4021" y="1589"/>
                </a:lnTo>
                <a:lnTo>
                  <a:pt x="4021" y="1591"/>
                </a:lnTo>
                <a:lnTo>
                  <a:pt x="4023" y="1593"/>
                </a:lnTo>
                <a:lnTo>
                  <a:pt x="4023" y="1596"/>
                </a:lnTo>
                <a:lnTo>
                  <a:pt x="4023" y="1598"/>
                </a:lnTo>
                <a:lnTo>
                  <a:pt x="4025" y="1598"/>
                </a:lnTo>
                <a:lnTo>
                  <a:pt x="4027" y="1598"/>
                </a:lnTo>
                <a:lnTo>
                  <a:pt x="4027" y="1600"/>
                </a:lnTo>
                <a:lnTo>
                  <a:pt x="4029" y="1600"/>
                </a:lnTo>
                <a:lnTo>
                  <a:pt x="4036" y="1604"/>
                </a:lnTo>
                <a:lnTo>
                  <a:pt x="4036" y="1604"/>
                </a:lnTo>
                <a:lnTo>
                  <a:pt x="4038" y="1606"/>
                </a:lnTo>
                <a:lnTo>
                  <a:pt x="4040" y="1610"/>
                </a:lnTo>
                <a:lnTo>
                  <a:pt x="4042" y="1617"/>
                </a:lnTo>
                <a:lnTo>
                  <a:pt x="4042" y="1621"/>
                </a:lnTo>
                <a:lnTo>
                  <a:pt x="4044" y="1625"/>
                </a:lnTo>
                <a:lnTo>
                  <a:pt x="4044" y="1627"/>
                </a:lnTo>
                <a:lnTo>
                  <a:pt x="4046" y="1627"/>
                </a:lnTo>
                <a:lnTo>
                  <a:pt x="4046" y="1629"/>
                </a:lnTo>
                <a:lnTo>
                  <a:pt x="4050" y="1629"/>
                </a:lnTo>
                <a:lnTo>
                  <a:pt x="4052" y="1631"/>
                </a:lnTo>
                <a:lnTo>
                  <a:pt x="4052" y="1631"/>
                </a:lnTo>
                <a:lnTo>
                  <a:pt x="4054" y="1635"/>
                </a:lnTo>
                <a:lnTo>
                  <a:pt x="4054" y="1638"/>
                </a:lnTo>
                <a:lnTo>
                  <a:pt x="4056" y="1638"/>
                </a:lnTo>
                <a:lnTo>
                  <a:pt x="4059" y="1640"/>
                </a:lnTo>
                <a:lnTo>
                  <a:pt x="4061" y="1642"/>
                </a:lnTo>
                <a:lnTo>
                  <a:pt x="4061" y="1644"/>
                </a:lnTo>
                <a:lnTo>
                  <a:pt x="4063" y="1648"/>
                </a:lnTo>
                <a:lnTo>
                  <a:pt x="4063" y="1650"/>
                </a:lnTo>
                <a:lnTo>
                  <a:pt x="4069" y="1658"/>
                </a:lnTo>
                <a:lnTo>
                  <a:pt x="4069" y="1663"/>
                </a:lnTo>
                <a:lnTo>
                  <a:pt x="4069" y="1663"/>
                </a:lnTo>
                <a:lnTo>
                  <a:pt x="4069" y="1665"/>
                </a:lnTo>
                <a:lnTo>
                  <a:pt x="4073" y="1669"/>
                </a:lnTo>
                <a:lnTo>
                  <a:pt x="4073" y="1669"/>
                </a:lnTo>
                <a:lnTo>
                  <a:pt x="4075" y="1671"/>
                </a:lnTo>
                <a:lnTo>
                  <a:pt x="4075" y="1671"/>
                </a:lnTo>
                <a:lnTo>
                  <a:pt x="4077" y="1673"/>
                </a:lnTo>
                <a:lnTo>
                  <a:pt x="4080" y="1677"/>
                </a:lnTo>
                <a:lnTo>
                  <a:pt x="4080" y="1677"/>
                </a:lnTo>
                <a:lnTo>
                  <a:pt x="4084" y="1679"/>
                </a:lnTo>
                <a:lnTo>
                  <a:pt x="4088" y="1684"/>
                </a:lnTo>
                <a:lnTo>
                  <a:pt x="4088" y="1684"/>
                </a:lnTo>
                <a:lnTo>
                  <a:pt x="4090" y="1688"/>
                </a:lnTo>
                <a:lnTo>
                  <a:pt x="4094" y="1690"/>
                </a:lnTo>
                <a:lnTo>
                  <a:pt x="4098" y="1696"/>
                </a:lnTo>
                <a:lnTo>
                  <a:pt x="4103" y="1696"/>
                </a:lnTo>
                <a:lnTo>
                  <a:pt x="4103" y="1698"/>
                </a:lnTo>
                <a:lnTo>
                  <a:pt x="4105" y="1700"/>
                </a:lnTo>
                <a:lnTo>
                  <a:pt x="4107" y="1700"/>
                </a:lnTo>
                <a:lnTo>
                  <a:pt x="4111" y="1702"/>
                </a:lnTo>
                <a:lnTo>
                  <a:pt x="4111" y="1705"/>
                </a:lnTo>
                <a:lnTo>
                  <a:pt x="4115" y="1709"/>
                </a:lnTo>
                <a:lnTo>
                  <a:pt x="4117" y="1709"/>
                </a:lnTo>
                <a:lnTo>
                  <a:pt x="4117" y="1711"/>
                </a:lnTo>
                <a:lnTo>
                  <a:pt x="4119" y="1713"/>
                </a:lnTo>
                <a:lnTo>
                  <a:pt x="4121" y="1715"/>
                </a:lnTo>
                <a:lnTo>
                  <a:pt x="4124" y="1715"/>
                </a:lnTo>
                <a:lnTo>
                  <a:pt x="4124" y="1715"/>
                </a:lnTo>
                <a:lnTo>
                  <a:pt x="4124" y="1715"/>
                </a:lnTo>
                <a:lnTo>
                  <a:pt x="4124" y="1715"/>
                </a:lnTo>
                <a:lnTo>
                  <a:pt x="4124" y="1713"/>
                </a:lnTo>
                <a:lnTo>
                  <a:pt x="4124" y="1711"/>
                </a:lnTo>
                <a:lnTo>
                  <a:pt x="4124" y="1711"/>
                </a:lnTo>
                <a:lnTo>
                  <a:pt x="4128" y="1713"/>
                </a:lnTo>
                <a:lnTo>
                  <a:pt x="4130" y="1713"/>
                </a:lnTo>
                <a:lnTo>
                  <a:pt x="4130" y="1713"/>
                </a:lnTo>
                <a:lnTo>
                  <a:pt x="4130" y="1713"/>
                </a:lnTo>
                <a:lnTo>
                  <a:pt x="4134" y="1711"/>
                </a:lnTo>
                <a:close/>
                <a:moveTo>
                  <a:pt x="4019" y="1602"/>
                </a:moveTo>
                <a:lnTo>
                  <a:pt x="4017" y="1600"/>
                </a:lnTo>
                <a:lnTo>
                  <a:pt x="4017" y="1600"/>
                </a:lnTo>
                <a:lnTo>
                  <a:pt x="4017" y="1600"/>
                </a:lnTo>
                <a:lnTo>
                  <a:pt x="4015" y="1600"/>
                </a:lnTo>
                <a:lnTo>
                  <a:pt x="4015" y="1600"/>
                </a:lnTo>
                <a:lnTo>
                  <a:pt x="4017" y="1600"/>
                </a:lnTo>
                <a:lnTo>
                  <a:pt x="4017" y="1602"/>
                </a:lnTo>
                <a:lnTo>
                  <a:pt x="4019" y="1602"/>
                </a:lnTo>
                <a:close/>
                <a:moveTo>
                  <a:pt x="4036" y="1461"/>
                </a:moveTo>
                <a:lnTo>
                  <a:pt x="4033" y="1461"/>
                </a:lnTo>
                <a:lnTo>
                  <a:pt x="4033" y="1461"/>
                </a:lnTo>
                <a:lnTo>
                  <a:pt x="4033" y="1463"/>
                </a:lnTo>
                <a:lnTo>
                  <a:pt x="4033" y="1463"/>
                </a:lnTo>
                <a:lnTo>
                  <a:pt x="4033" y="1463"/>
                </a:lnTo>
                <a:lnTo>
                  <a:pt x="4036" y="1466"/>
                </a:lnTo>
                <a:lnTo>
                  <a:pt x="4036" y="1461"/>
                </a:lnTo>
                <a:lnTo>
                  <a:pt x="4036" y="1461"/>
                </a:lnTo>
                <a:close/>
                <a:moveTo>
                  <a:pt x="4033" y="1449"/>
                </a:moveTo>
                <a:lnTo>
                  <a:pt x="4033" y="1449"/>
                </a:lnTo>
                <a:lnTo>
                  <a:pt x="4031" y="1449"/>
                </a:lnTo>
                <a:lnTo>
                  <a:pt x="4031" y="1449"/>
                </a:lnTo>
                <a:lnTo>
                  <a:pt x="4031" y="1451"/>
                </a:lnTo>
                <a:lnTo>
                  <a:pt x="4031" y="1453"/>
                </a:lnTo>
                <a:lnTo>
                  <a:pt x="4031" y="1453"/>
                </a:lnTo>
                <a:lnTo>
                  <a:pt x="4033" y="1453"/>
                </a:lnTo>
                <a:lnTo>
                  <a:pt x="4033" y="1451"/>
                </a:lnTo>
                <a:lnTo>
                  <a:pt x="4033" y="1449"/>
                </a:lnTo>
                <a:lnTo>
                  <a:pt x="4033" y="1449"/>
                </a:lnTo>
                <a:lnTo>
                  <a:pt x="4033" y="1449"/>
                </a:lnTo>
                <a:close/>
                <a:moveTo>
                  <a:pt x="4036" y="1459"/>
                </a:moveTo>
                <a:lnTo>
                  <a:pt x="4036" y="1457"/>
                </a:lnTo>
                <a:lnTo>
                  <a:pt x="4033" y="1457"/>
                </a:lnTo>
                <a:lnTo>
                  <a:pt x="4033" y="1457"/>
                </a:lnTo>
                <a:lnTo>
                  <a:pt x="4033" y="1459"/>
                </a:lnTo>
                <a:lnTo>
                  <a:pt x="4036" y="1459"/>
                </a:lnTo>
                <a:lnTo>
                  <a:pt x="4036" y="1459"/>
                </a:lnTo>
                <a:lnTo>
                  <a:pt x="4036" y="1459"/>
                </a:lnTo>
                <a:close/>
                <a:moveTo>
                  <a:pt x="4031" y="1501"/>
                </a:moveTo>
                <a:lnTo>
                  <a:pt x="4031" y="1499"/>
                </a:lnTo>
                <a:lnTo>
                  <a:pt x="4031" y="1499"/>
                </a:lnTo>
                <a:lnTo>
                  <a:pt x="4031" y="1501"/>
                </a:lnTo>
                <a:lnTo>
                  <a:pt x="4031" y="1501"/>
                </a:lnTo>
                <a:lnTo>
                  <a:pt x="4031" y="1501"/>
                </a:lnTo>
                <a:lnTo>
                  <a:pt x="4031" y="1501"/>
                </a:lnTo>
                <a:close/>
                <a:moveTo>
                  <a:pt x="4031" y="1487"/>
                </a:moveTo>
                <a:lnTo>
                  <a:pt x="4031" y="1487"/>
                </a:lnTo>
                <a:lnTo>
                  <a:pt x="4029" y="1487"/>
                </a:lnTo>
                <a:lnTo>
                  <a:pt x="4029" y="1489"/>
                </a:lnTo>
                <a:lnTo>
                  <a:pt x="4029" y="1489"/>
                </a:lnTo>
                <a:lnTo>
                  <a:pt x="4029" y="1489"/>
                </a:lnTo>
                <a:lnTo>
                  <a:pt x="4031" y="1489"/>
                </a:lnTo>
                <a:lnTo>
                  <a:pt x="4031" y="1487"/>
                </a:lnTo>
                <a:lnTo>
                  <a:pt x="4031" y="1487"/>
                </a:lnTo>
                <a:close/>
                <a:moveTo>
                  <a:pt x="4021" y="1396"/>
                </a:moveTo>
                <a:lnTo>
                  <a:pt x="4021" y="1394"/>
                </a:lnTo>
                <a:lnTo>
                  <a:pt x="4021" y="1392"/>
                </a:lnTo>
                <a:lnTo>
                  <a:pt x="4021" y="1392"/>
                </a:lnTo>
                <a:lnTo>
                  <a:pt x="4021" y="1392"/>
                </a:lnTo>
                <a:lnTo>
                  <a:pt x="4021" y="1392"/>
                </a:lnTo>
                <a:lnTo>
                  <a:pt x="4021" y="1392"/>
                </a:lnTo>
                <a:lnTo>
                  <a:pt x="4019" y="1392"/>
                </a:lnTo>
                <a:lnTo>
                  <a:pt x="4021" y="1394"/>
                </a:lnTo>
                <a:lnTo>
                  <a:pt x="4021" y="1396"/>
                </a:lnTo>
                <a:lnTo>
                  <a:pt x="4021" y="1396"/>
                </a:lnTo>
                <a:close/>
                <a:moveTo>
                  <a:pt x="4029" y="1453"/>
                </a:moveTo>
                <a:lnTo>
                  <a:pt x="4029" y="1453"/>
                </a:lnTo>
                <a:lnTo>
                  <a:pt x="4029" y="1453"/>
                </a:lnTo>
                <a:lnTo>
                  <a:pt x="4029" y="1453"/>
                </a:lnTo>
                <a:lnTo>
                  <a:pt x="4027" y="1455"/>
                </a:lnTo>
                <a:lnTo>
                  <a:pt x="4029" y="1455"/>
                </a:lnTo>
                <a:lnTo>
                  <a:pt x="4029" y="1455"/>
                </a:lnTo>
                <a:lnTo>
                  <a:pt x="4029" y="1455"/>
                </a:lnTo>
                <a:lnTo>
                  <a:pt x="4029" y="1455"/>
                </a:lnTo>
                <a:lnTo>
                  <a:pt x="4029" y="1455"/>
                </a:lnTo>
                <a:lnTo>
                  <a:pt x="4029" y="1455"/>
                </a:lnTo>
                <a:lnTo>
                  <a:pt x="4029" y="1455"/>
                </a:lnTo>
                <a:lnTo>
                  <a:pt x="4029" y="1453"/>
                </a:lnTo>
                <a:close/>
                <a:moveTo>
                  <a:pt x="3989" y="1547"/>
                </a:moveTo>
                <a:lnTo>
                  <a:pt x="3989" y="1547"/>
                </a:lnTo>
                <a:lnTo>
                  <a:pt x="3989" y="1547"/>
                </a:lnTo>
                <a:lnTo>
                  <a:pt x="3989" y="1547"/>
                </a:lnTo>
                <a:lnTo>
                  <a:pt x="3987" y="1547"/>
                </a:lnTo>
                <a:lnTo>
                  <a:pt x="3987" y="1545"/>
                </a:lnTo>
                <a:lnTo>
                  <a:pt x="3987" y="1547"/>
                </a:lnTo>
                <a:lnTo>
                  <a:pt x="3987" y="1547"/>
                </a:lnTo>
                <a:lnTo>
                  <a:pt x="3989" y="1547"/>
                </a:lnTo>
                <a:close/>
                <a:moveTo>
                  <a:pt x="3981" y="1403"/>
                </a:moveTo>
                <a:lnTo>
                  <a:pt x="3981" y="1403"/>
                </a:lnTo>
                <a:lnTo>
                  <a:pt x="3981" y="1403"/>
                </a:lnTo>
                <a:lnTo>
                  <a:pt x="3981" y="1403"/>
                </a:lnTo>
                <a:lnTo>
                  <a:pt x="3981" y="1401"/>
                </a:lnTo>
                <a:lnTo>
                  <a:pt x="3981" y="1401"/>
                </a:lnTo>
                <a:lnTo>
                  <a:pt x="3981" y="1403"/>
                </a:lnTo>
                <a:close/>
                <a:moveTo>
                  <a:pt x="4033" y="1472"/>
                </a:moveTo>
                <a:lnTo>
                  <a:pt x="4036" y="1474"/>
                </a:lnTo>
                <a:lnTo>
                  <a:pt x="4036" y="1474"/>
                </a:lnTo>
                <a:lnTo>
                  <a:pt x="4036" y="1474"/>
                </a:lnTo>
                <a:lnTo>
                  <a:pt x="4036" y="1472"/>
                </a:lnTo>
                <a:lnTo>
                  <a:pt x="4033" y="1472"/>
                </a:lnTo>
                <a:close/>
                <a:moveTo>
                  <a:pt x="4063" y="1675"/>
                </a:moveTo>
                <a:lnTo>
                  <a:pt x="4063" y="1675"/>
                </a:lnTo>
                <a:lnTo>
                  <a:pt x="4063" y="1675"/>
                </a:lnTo>
                <a:lnTo>
                  <a:pt x="4061" y="1671"/>
                </a:lnTo>
                <a:lnTo>
                  <a:pt x="4059" y="1671"/>
                </a:lnTo>
                <a:lnTo>
                  <a:pt x="4059" y="1671"/>
                </a:lnTo>
                <a:lnTo>
                  <a:pt x="4059" y="1673"/>
                </a:lnTo>
                <a:lnTo>
                  <a:pt x="4061" y="1675"/>
                </a:lnTo>
                <a:lnTo>
                  <a:pt x="4061" y="1675"/>
                </a:lnTo>
                <a:lnTo>
                  <a:pt x="4061" y="1677"/>
                </a:lnTo>
                <a:lnTo>
                  <a:pt x="4061" y="1677"/>
                </a:lnTo>
                <a:lnTo>
                  <a:pt x="4063" y="1679"/>
                </a:lnTo>
                <a:lnTo>
                  <a:pt x="4063" y="1677"/>
                </a:lnTo>
                <a:lnTo>
                  <a:pt x="4063" y="1675"/>
                </a:lnTo>
                <a:lnTo>
                  <a:pt x="4063" y="1675"/>
                </a:lnTo>
                <a:close/>
                <a:moveTo>
                  <a:pt x="3948" y="1474"/>
                </a:moveTo>
                <a:lnTo>
                  <a:pt x="3948" y="1474"/>
                </a:lnTo>
                <a:lnTo>
                  <a:pt x="3945" y="1476"/>
                </a:lnTo>
                <a:lnTo>
                  <a:pt x="3945" y="1476"/>
                </a:lnTo>
                <a:lnTo>
                  <a:pt x="3945" y="1478"/>
                </a:lnTo>
                <a:lnTo>
                  <a:pt x="3945" y="1478"/>
                </a:lnTo>
                <a:lnTo>
                  <a:pt x="3948" y="1480"/>
                </a:lnTo>
                <a:lnTo>
                  <a:pt x="3948" y="1478"/>
                </a:lnTo>
                <a:lnTo>
                  <a:pt x="3950" y="1476"/>
                </a:lnTo>
                <a:lnTo>
                  <a:pt x="3948" y="1476"/>
                </a:lnTo>
                <a:lnTo>
                  <a:pt x="3948" y="1474"/>
                </a:lnTo>
                <a:close/>
                <a:moveTo>
                  <a:pt x="3950" y="1466"/>
                </a:moveTo>
                <a:lnTo>
                  <a:pt x="3950" y="1466"/>
                </a:lnTo>
                <a:lnTo>
                  <a:pt x="3950" y="1466"/>
                </a:lnTo>
                <a:lnTo>
                  <a:pt x="3950" y="1468"/>
                </a:lnTo>
                <a:lnTo>
                  <a:pt x="3950" y="1468"/>
                </a:lnTo>
                <a:lnTo>
                  <a:pt x="3950" y="1468"/>
                </a:lnTo>
                <a:lnTo>
                  <a:pt x="3950" y="1466"/>
                </a:lnTo>
                <a:lnTo>
                  <a:pt x="3950" y="1466"/>
                </a:lnTo>
                <a:close/>
                <a:moveTo>
                  <a:pt x="3954" y="1451"/>
                </a:moveTo>
                <a:lnTo>
                  <a:pt x="3954" y="1447"/>
                </a:lnTo>
                <a:lnTo>
                  <a:pt x="3954" y="1445"/>
                </a:lnTo>
                <a:lnTo>
                  <a:pt x="3954" y="1445"/>
                </a:lnTo>
                <a:lnTo>
                  <a:pt x="3954" y="1443"/>
                </a:lnTo>
                <a:lnTo>
                  <a:pt x="3956" y="1443"/>
                </a:lnTo>
                <a:lnTo>
                  <a:pt x="3956" y="1440"/>
                </a:lnTo>
                <a:lnTo>
                  <a:pt x="3956" y="1440"/>
                </a:lnTo>
                <a:lnTo>
                  <a:pt x="3956" y="1440"/>
                </a:lnTo>
                <a:lnTo>
                  <a:pt x="3956" y="1438"/>
                </a:lnTo>
                <a:lnTo>
                  <a:pt x="3956" y="1438"/>
                </a:lnTo>
                <a:lnTo>
                  <a:pt x="3956" y="1436"/>
                </a:lnTo>
                <a:lnTo>
                  <a:pt x="3956" y="1436"/>
                </a:lnTo>
                <a:lnTo>
                  <a:pt x="3956" y="1436"/>
                </a:lnTo>
                <a:lnTo>
                  <a:pt x="3954" y="1436"/>
                </a:lnTo>
                <a:lnTo>
                  <a:pt x="3954" y="1438"/>
                </a:lnTo>
                <a:lnTo>
                  <a:pt x="3954" y="1440"/>
                </a:lnTo>
                <a:lnTo>
                  <a:pt x="3952" y="1443"/>
                </a:lnTo>
                <a:lnTo>
                  <a:pt x="3952" y="1443"/>
                </a:lnTo>
                <a:lnTo>
                  <a:pt x="3952" y="1445"/>
                </a:lnTo>
                <a:lnTo>
                  <a:pt x="3952" y="1447"/>
                </a:lnTo>
                <a:lnTo>
                  <a:pt x="3952" y="1447"/>
                </a:lnTo>
                <a:lnTo>
                  <a:pt x="3952" y="1449"/>
                </a:lnTo>
                <a:lnTo>
                  <a:pt x="3952" y="1449"/>
                </a:lnTo>
                <a:lnTo>
                  <a:pt x="3952" y="1451"/>
                </a:lnTo>
                <a:lnTo>
                  <a:pt x="3952" y="1453"/>
                </a:lnTo>
                <a:lnTo>
                  <a:pt x="3952" y="1453"/>
                </a:lnTo>
                <a:lnTo>
                  <a:pt x="3952" y="1453"/>
                </a:lnTo>
                <a:lnTo>
                  <a:pt x="3952" y="1455"/>
                </a:lnTo>
                <a:lnTo>
                  <a:pt x="3952" y="1455"/>
                </a:lnTo>
                <a:lnTo>
                  <a:pt x="3950" y="1455"/>
                </a:lnTo>
                <a:lnTo>
                  <a:pt x="3950" y="1455"/>
                </a:lnTo>
                <a:lnTo>
                  <a:pt x="3950" y="1457"/>
                </a:lnTo>
                <a:lnTo>
                  <a:pt x="3950" y="1457"/>
                </a:lnTo>
                <a:lnTo>
                  <a:pt x="3950" y="1459"/>
                </a:lnTo>
                <a:lnTo>
                  <a:pt x="3950" y="1459"/>
                </a:lnTo>
                <a:lnTo>
                  <a:pt x="3948" y="1459"/>
                </a:lnTo>
                <a:lnTo>
                  <a:pt x="3950" y="1461"/>
                </a:lnTo>
                <a:lnTo>
                  <a:pt x="3950" y="1461"/>
                </a:lnTo>
                <a:lnTo>
                  <a:pt x="3950" y="1466"/>
                </a:lnTo>
                <a:lnTo>
                  <a:pt x="3950" y="1466"/>
                </a:lnTo>
                <a:lnTo>
                  <a:pt x="3952" y="1466"/>
                </a:lnTo>
                <a:lnTo>
                  <a:pt x="3952" y="1463"/>
                </a:lnTo>
                <a:lnTo>
                  <a:pt x="3952" y="1461"/>
                </a:lnTo>
                <a:lnTo>
                  <a:pt x="3952" y="1459"/>
                </a:lnTo>
                <a:lnTo>
                  <a:pt x="3952" y="1459"/>
                </a:lnTo>
                <a:lnTo>
                  <a:pt x="3952" y="1459"/>
                </a:lnTo>
                <a:lnTo>
                  <a:pt x="3952" y="1457"/>
                </a:lnTo>
                <a:lnTo>
                  <a:pt x="3952" y="1457"/>
                </a:lnTo>
                <a:lnTo>
                  <a:pt x="3952" y="1457"/>
                </a:lnTo>
                <a:lnTo>
                  <a:pt x="3954" y="1455"/>
                </a:lnTo>
                <a:lnTo>
                  <a:pt x="3954" y="1455"/>
                </a:lnTo>
                <a:lnTo>
                  <a:pt x="3954" y="1451"/>
                </a:lnTo>
                <a:lnTo>
                  <a:pt x="3954" y="1451"/>
                </a:lnTo>
                <a:lnTo>
                  <a:pt x="3954" y="1451"/>
                </a:lnTo>
                <a:close/>
                <a:moveTo>
                  <a:pt x="3939" y="1315"/>
                </a:moveTo>
                <a:lnTo>
                  <a:pt x="3939" y="1315"/>
                </a:lnTo>
                <a:lnTo>
                  <a:pt x="3939" y="1315"/>
                </a:lnTo>
                <a:lnTo>
                  <a:pt x="3939" y="1317"/>
                </a:lnTo>
                <a:lnTo>
                  <a:pt x="3939" y="1317"/>
                </a:lnTo>
                <a:lnTo>
                  <a:pt x="3939" y="1317"/>
                </a:lnTo>
                <a:lnTo>
                  <a:pt x="3939" y="1317"/>
                </a:lnTo>
                <a:lnTo>
                  <a:pt x="3939" y="1317"/>
                </a:lnTo>
                <a:lnTo>
                  <a:pt x="3939" y="1315"/>
                </a:lnTo>
                <a:lnTo>
                  <a:pt x="3939" y="1315"/>
                </a:lnTo>
                <a:close/>
                <a:moveTo>
                  <a:pt x="3952" y="1497"/>
                </a:moveTo>
                <a:lnTo>
                  <a:pt x="3952" y="1499"/>
                </a:lnTo>
                <a:lnTo>
                  <a:pt x="3952" y="1499"/>
                </a:lnTo>
                <a:lnTo>
                  <a:pt x="3952" y="1499"/>
                </a:lnTo>
                <a:lnTo>
                  <a:pt x="3952" y="1499"/>
                </a:lnTo>
                <a:lnTo>
                  <a:pt x="3952" y="1499"/>
                </a:lnTo>
                <a:lnTo>
                  <a:pt x="3952" y="1499"/>
                </a:lnTo>
                <a:lnTo>
                  <a:pt x="3952" y="1499"/>
                </a:lnTo>
                <a:lnTo>
                  <a:pt x="3952" y="1497"/>
                </a:lnTo>
                <a:close/>
                <a:moveTo>
                  <a:pt x="3927" y="1302"/>
                </a:moveTo>
                <a:lnTo>
                  <a:pt x="3927" y="1308"/>
                </a:lnTo>
                <a:lnTo>
                  <a:pt x="3929" y="1308"/>
                </a:lnTo>
                <a:lnTo>
                  <a:pt x="3929" y="1306"/>
                </a:lnTo>
                <a:lnTo>
                  <a:pt x="3929" y="1304"/>
                </a:lnTo>
                <a:lnTo>
                  <a:pt x="3927" y="1302"/>
                </a:lnTo>
                <a:close/>
                <a:moveTo>
                  <a:pt x="3952" y="1445"/>
                </a:moveTo>
                <a:lnTo>
                  <a:pt x="3952" y="1445"/>
                </a:lnTo>
                <a:lnTo>
                  <a:pt x="3950" y="1445"/>
                </a:lnTo>
                <a:lnTo>
                  <a:pt x="3950" y="1445"/>
                </a:lnTo>
                <a:lnTo>
                  <a:pt x="3950" y="1447"/>
                </a:lnTo>
                <a:lnTo>
                  <a:pt x="3952" y="1445"/>
                </a:lnTo>
                <a:lnTo>
                  <a:pt x="3952" y="1445"/>
                </a:lnTo>
                <a:close/>
                <a:moveTo>
                  <a:pt x="3920" y="1296"/>
                </a:moveTo>
                <a:lnTo>
                  <a:pt x="3920" y="1296"/>
                </a:lnTo>
                <a:lnTo>
                  <a:pt x="3920" y="1294"/>
                </a:lnTo>
                <a:lnTo>
                  <a:pt x="3920" y="1296"/>
                </a:lnTo>
                <a:lnTo>
                  <a:pt x="3920" y="1296"/>
                </a:lnTo>
                <a:lnTo>
                  <a:pt x="3920" y="1296"/>
                </a:lnTo>
                <a:lnTo>
                  <a:pt x="3920" y="1296"/>
                </a:lnTo>
                <a:close/>
                <a:moveTo>
                  <a:pt x="3933" y="1302"/>
                </a:moveTo>
                <a:lnTo>
                  <a:pt x="3933" y="1302"/>
                </a:lnTo>
                <a:lnTo>
                  <a:pt x="3933" y="1300"/>
                </a:lnTo>
                <a:lnTo>
                  <a:pt x="3933" y="1302"/>
                </a:lnTo>
                <a:lnTo>
                  <a:pt x="3933" y="1302"/>
                </a:lnTo>
                <a:lnTo>
                  <a:pt x="3933" y="1304"/>
                </a:lnTo>
                <a:lnTo>
                  <a:pt x="3933" y="1304"/>
                </a:lnTo>
                <a:lnTo>
                  <a:pt x="3935" y="1304"/>
                </a:lnTo>
                <a:lnTo>
                  <a:pt x="3935" y="1304"/>
                </a:lnTo>
                <a:lnTo>
                  <a:pt x="3933" y="1302"/>
                </a:lnTo>
                <a:close/>
                <a:moveTo>
                  <a:pt x="3977" y="1396"/>
                </a:moveTo>
                <a:lnTo>
                  <a:pt x="3977" y="1399"/>
                </a:lnTo>
                <a:lnTo>
                  <a:pt x="3975" y="1401"/>
                </a:lnTo>
                <a:lnTo>
                  <a:pt x="3975" y="1403"/>
                </a:lnTo>
                <a:lnTo>
                  <a:pt x="3977" y="1401"/>
                </a:lnTo>
                <a:lnTo>
                  <a:pt x="3977" y="1399"/>
                </a:lnTo>
                <a:lnTo>
                  <a:pt x="3979" y="1396"/>
                </a:lnTo>
                <a:lnTo>
                  <a:pt x="3979" y="1396"/>
                </a:lnTo>
                <a:lnTo>
                  <a:pt x="3977" y="1396"/>
                </a:lnTo>
                <a:close/>
                <a:moveTo>
                  <a:pt x="3939" y="1313"/>
                </a:moveTo>
                <a:lnTo>
                  <a:pt x="3939" y="1310"/>
                </a:lnTo>
                <a:lnTo>
                  <a:pt x="3939" y="1310"/>
                </a:lnTo>
                <a:lnTo>
                  <a:pt x="3939" y="1313"/>
                </a:lnTo>
                <a:lnTo>
                  <a:pt x="3937" y="1313"/>
                </a:lnTo>
                <a:lnTo>
                  <a:pt x="3939" y="1315"/>
                </a:lnTo>
                <a:lnTo>
                  <a:pt x="3939" y="1313"/>
                </a:lnTo>
                <a:lnTo>
                  <a:pt x="3939" y="1313"/>
                </a:lnTo>
                <a:close/>
                <a:moveTo>
                  <a:pt x="3964" y="1361"/>
                </a:moveTo>
                <a:lnTo>
                  <a:pt x="3966" y="1359"/>
                </a:lnTo>
                <a:lnTo>
                  <a:pt x="3966" y="1359"/>
                </a:lnTo>
                <a:lnTo>
                  <a:pt x="3966" y="1357"/>
                </a:lnTo>
                <a:lnTo>
                  <a:pt x="3964" y="1357"/>
                </a:lnTo>
                <a:lnTo>
                  <a:pt x="3962" y="1357"/>
                </a:lnTo>
                <a:lnTo>
                  <a:pt x="3962" y="1359"/>
                </a:lnTo>
                <a:lnTo>
                  <a:pt x="3964" y="1361"/>
                </a:lnTo>
                <a:lnTo>
                  <a:pt x="3964" y="1361"/>
                </a:lnTo>
                <a:close/>
                <a:moveTo>
                  <a:pt x="3964" y="1524"/>
                </a:moveTo>
                <a:lnTo>
                  <a:pt x="3964" y="1524"/>
                </a:lnTo>
                <a:lnTo>
                  <a:pt x="3964" y="1524"/>
                </a:lnTo>
                <a:lnTo>
                  <a:pt x="3964" y="1526"/>
                </a:lnTo>
                <a:lnTo>
                  <a:pt x="3964" y="1526"/>
                </a:lnTo>
                <a:lnTo>
                  <a:pt x="3966" y="1526"/>
                </a:lnTo>
                <a:lnTo>
                  <a:pt x="3964" y="1524"/>
                </a:lnTo>
                <a:close/>
                <a:moveTo>
                  <a:pt x="3962" y="1514"/>
                </a:moveTo>
                <a:lnTo>
                  <a:pt x="3962" y="1514"/>
                </a:lnTo>
                <a:lnTo>
                  <a:pt x="3962" y="1514"/>
                </a:lnTo>
                <a:lnTo>
                  <a:pt x="3962" y="1514"/>
                </a:lnTo>
                <a:lnTo>
                  <a:pt x="3962" y="1516"/>
                </a:lnTo>
                <a:lnTo>
                  <a:pt x="3962" y="1516"/>
                </a:lnTo>
                <a:lnTo>
                  <a:pt x="3962" y="1516"/>
                </a:lnTo>
                <a:lnTo>
                  <a:pt x="3962" y="1516"/>
                </a:lnTo>
                <a:lnTo>
                  <a:pt x="3962" y="1516"/>
                </a:lnTo>
                <a:lnTo>
                  <a:pt x="3962" y="1514"/>
                </a:lnTo>
                <a:lnTo>
                  <a:pt x="3962" y="1514"/>
                </a:lnTo>
                <a:close/>
                <a:moveTo>
                  <a:pt x="3966" y="1526"/>
                </a:moveTo>
                <a:lnTo>
                  <a:pt x="3964" y="1528"/>
                </a:lnTo>
                <a:lnTo>
                  <a:pt x="3964" y="1528"/>
                </a:lnTo>
                <a:lnTo>
                  <a:pt x="3964" y="1531"/>
                </a:lnTo>
                <a:lnTo>
                  <a:pt x="3964" y="1531"/>
                </a:lnTo>
                <a:lnTo>
                  <a:pt x="3966" y="1535"/>
                </a:lnTo>
                <a:lnTo>
                  <a:pt x="3968" y="1533"/>
                </a:lnTo>
                <a:lnTo>
                  <a:pt x="3968" y="1531"/>
                </a:lnTo>
                <a:lnTo>
                  <a:pt x="3966" y="1528"/>
                </a:lnTo>
                <a:lnTo>
                  <a:pt x="3966" y="1526"/>
                </a:lnTo>
                <a:close/>
                <a:moveTo>
                  <a:pt x="3956" y="1512"/>
                </a:moveTo>
                <a:lnTo>
                  <a:pt x="3956" y="1512"/>
                </a:lnTo>
                <a:lnTo>
                  <a:pt x="3956" y="1512"/>
                </a:lnTo>
                <a:lnTo>
                  <a:pt x="3956" y="1514"/>
                </a:lnTo>
                <a:lnTo>
                  <a:pt x="3958" y="1514"/>
                </a:lnTo>
                <a:lnTo>
                  <a:pt x="3958" y="1512"/>
                </a:lnTo>
                <a:lnTo>
                  <a:pt x="3956" y="1512"/>
                </a:lnTo>
                <a:close/>
                <a:moveTo>
                  <a:pt x="3962" y="1344"/>
                </a:moveTo>
                <a:lnTo>
                  <a:pt x="3962" y="1342"/>
                </a:lnTo>
                <a:lnTo>
                  <a:pt x="3960" y="1342"/>
                </a:lnTo>
                <a:lnTo>
                  <a:pt x="3960" y="1342"/>
                </a:lnTo>
                <a:lnTo>
                  <a:pt x="3962" y="1344"/>
                </a:lnTo>
                <a:lnTo>
                  <a:pt x="3962" y="1344"/>
                </a:lnTo>
                <a:close/>
                <a:moveTo>
                  <a:pt x="3956" y="1457"/>
                </a:moveTo>
                <a:lnTo>
                  <a:pt x="3954" y="1457"/>
                </a:lnTo>
                <a:lnTo>
                  <a:pt x="3954" y="1459"/>
                </a:lnTo>
                <a:lnTo>
                  <a:pt x="3956" y="1459"/>
                </a:lnTo>
                <a:lnTo>
                  <a:pt x="3956" y="1457"/>
                </a:lnTo>
                <a:lnTo>
                  <a:pt x="3956" y="1457"/>
                </a:lnTo>
                <a:close/>
                <a:moveTo>
                  <a:pt x="3956" y="1342"/>
                </a:moveTo>
                <a:lnTo>
                  <a:pt x="3956" y="1342"/>
                </a:lnTo>
                <a:lnTo>
                  <a:pt x="3954" y="1340"/>
                </a:lnTo>
                <a:lnTo>
                  <a:pt x="3954" y="1340"/>
                </a:lnTo>
                <a:lnTo>
                  <a:pt x="3954" y="1340"/>
                </a:lnTo>
                <a:lnTo>
                  <a:pt x="3954" y="1342"/>
                </a:lnTo>
                <a:lnTo>
                  <a:pt x="3956" y="1342"/>
                </a:lnTo>
                <a:close/>
                <a:moveTo>
                  <a:pt x="3960" y="1516"/>
                </a:moveTo>
                <a:lnTo>
                  <a:pt x="3960" y="1516"/>
                </a:lnTo>
                <a:lnTo>
                  <a:pt x="3960" y="1516"/>
                </a:lnTo>
                <a:lnTo>
                  <a:pt x="3960" y="1518"/>
                </a:lnTo>
                <a:lnTo>
                  <a:pt x="3960" y="1518"/>
                </a:lnTo>
                <a:lnTo>
                  <a:pt x="3962" y="1518"/>
                </a:lnTo>
                <a:lnTo>
                  <a:pt x="3962" y="1518"/>
                </a:lnTo>
                <a:lnTo>
                  <a:pt x="3962" y="1516"/>
                </a:lnTo>
                <a:lnTo>
                  <a:pt x="3960" y="1516"/>
                </a:lnTo>
                <a:close/>
                <a:moveTo>
                  <a:pt x="3765" y="1493"/>
                </a:moveTo>
                <a:lnTo>
                  <a:pt x="3765" y="1491"/>
                </a:lnTo>
                <a:lnTo>
                  <a:pt x="3765" y="1491"/>
                </a:lnTo>
                <a:lnTo>
                  <a:pt x="3765" y="1491"/>
                </a:lnTo>
                <a:lnTo>
                  <a:pt x="3765" y="1491"/>
                </a:lnTo>
                <a:lnTo>
                  <a:pt x="3765" y="1491"/>
                </a:lnTo>
                <a:lnTo>
                  <a:pt x="3765" y="1491"/>
                </a:lnTo>
                <a:lnTo>
                  <a:pt x="3765" y="1493"/>
                </a:lnTo>
                <a:lnTo>
                  <a:pt x="3765" y="1493"/>
                </a:lnTo>
                <a:close/>
                <a:moveTo>
                  <a:pt x="4488" y="1658"/>
                </a:moveTo>
                <a:lnTo>
                  <a:pt x="4490" y="1661"/>
                </a:lnTo>
                <a:lnTo>
                  <a:pt x="4492" y="1661"/>
                </a:lnTo>
                <a:lnTo>
                  <a:pt x="4492" y="1661"/>
                </a:lnTo>
                <a:lnTo>
                  <a:pt x="4494" y="1661"/>
                </a:lnTo>
                <a:lnTo>
                  <a:pt x="4494" y="1661"/>
                </a:lnTo>
                <a:lnTo>
                  <a:pt x="4497" y="1661"/>
                </a:lnTo>
                <a:lnTo>
                  <a:pt x="4497" y="1661"/>
                </a:lnTo>
                <a:lnTo>
                  <a:pt x="4497" y="1658"/>
                </a:lnTo>
                <a:lnTo>
                  <a:pt x="4497" y="1658"/>
                </a:lnTo>
                <a:lnTo>
                  <a:pt x="4497" y="1658"/>
                </a:lnTo>
                <a:lnTo>
                  <a:pt x="4497" y="1658"/>
                </a:lnTo>
                <a:lnTo>
                  <a:pt x="4497" y="1656"/>
                </a:lnTo>
                <a:lnTo>
                  <a:pt x="4497" y="1656"/>
                </a:lnTo>
                <a:lnTo>
                  <a:pt x="4497" y="1656"/>
                </a:lnTo>
                <a:lnTo>
                  <a:pt x="4497" y="1656"/>
                </a:lnTo>
                <a:lnTo>
                  <a:pt x="4494" y="1656"/>
                </a:lnTo>
                <a:lnTo>
                  <a:pt x="4492" y="1656"/>
                </a:lnTo>
                <a:lnTo>
                  <a:pt x="4490" y="1656"/>
                </a:lnTo>
                <a:lnTo>
                  <a:pt x="4488" y="1658"/>
                </a:lnTo>
                <a:lnTo>
                  <a:pt x="4488" y="1658"/>
                </a:lnTo>
                <a:close/>
                <a:moveTo>
                  <a:pt x="4484" y="1633"/>
                </a:moveTo>
                <a:lnTo>
                  <a:pt x="4484" y="1633"/>
                </a:lnTo>
                <a:lnTo>
                  <a:pt x="4484" y="1633"/>
                </a:lnTo>
                <a:lnTo>
                  <a:pt x="4484" y="1633"/>
                </a:lnTo>
                <a:lnTo>
                  <a:pt x="4482" y="1631"/>
                </a:lnTo>
                <a:lnTo>
                  <a:pt x="4482" y="1631"/>
                </a:lnTo>
                <a:lnTo>
                  <a:pt x="4484" y="1633"/>
                </a:lnTo>
                <a:close/>
                <a:moveTo>
                  <a:pt x="4490" y="1151"/>
                </a:moveTo>
                <a:lnTo>
                  <a:pt x="4490" y="1153"/>
                </a:lnTo>
                <a:lnTo>
                  <a:pt x="4492" y="1151"/>
                </a:lnTo>
                <a:lnTo>
                  <a:pt x="4494" y="1151"/>
                </a:lnTo>
                <a:lnTo>
                  <a:pt x="4494" y="1147"/>
                </a:lnTo>
                <a:lnTo>
                  <a:pt x="4494" y="1147"/>
                </a:lnTo>
                <a:lnTo>
                  <a:pt x="4490" y="1147"/>
                </a:lnTo>
                <a:lnTo>
                  <a:pt x="4492" y="1149"/>
                </a:lnTo>
                <a:lnTo>
                  <a:pt x="4490" y="1151"/>
                </a:lnTo>
                <a:lnTo>
                  <a:pt x="4490" y="1151"/>
                </a:lnTo>
                <a:lnTo>
                  <a:pt x="4492" y="1151"/>
                </a:lnTo>
                <a:lnTo>
                  <a:pt x="4490" y="1151"/>
                </a:lnTo>
                <a:lnTo>
                  <a:pt x="4490" y="1151"/>
                </a:lnTo>
                <a:close/>
                <a:moveTo>
                  <a:pt x="4499" y="1183"/>
                </a:moveTo>
                <a:lnTo>
                  <a:pt x="4501" y="1183"/>
                </a:lnTo>
                <a:lnTo>
                  <a:pt x="4501" y="1183"/>
                </a:lnTo>
                <a:lnTo>
                  <a:pt x="4501" y="1180"/>
                </a:lnTo>
                <a:lnTo>
                  <a:pt x="4499" y="1180"/>
                </a:lnTo>
                <a:lnTo>
                  <a:pt x="4497" y="1180"/>
                </a:lnTo>
                <a:lnTo>
                  <a:pt x="4497" y="1183"/>
                </a:lnTo>
                <a:lnTo>
                  <a:pt x="4499" y="1183"/>
                </a:lnTo>
                <a:close/>
                <a:moveTo>
                  <a:pt x="4494" y="1633"/>
                </a:moveTo>
                <a:lnTo>
                  <a:pt x="4494" y="1633"/>
                </a:lnTo>
                <a:lnTo>
                  <a:pt x="4494" y="1633"/>
                </a:lnTo>
                <a:lnTo>
                  <a:pt x="4497" y="1635"/>
                </a:lnTo>
                <a:lnTo>
                  <a:pt x="4499" y="1635"/>
                </a:lnTo>
                <a:lnTo>
                  <a:pt x="4499" y="1635"/>
                </a:lnTo>
                <a:lnTo>
                  <a:pt x="4499" y="1635"/>
                </a:lnTo>
                <a:lnTo>
                  <a:pt x="4501" y="1635"/>
                </a:lnTo>
                <a:lnTo>
                  <a:pt x="4501" y="1635"/>
                </a:lnTo>
                <a:lnTo>
                  <a:pt x="4501" y="1638"/>
                </a:lnTo>
                <a:lnTo>
                  <a:pt x="4503" y="1638"/>
                </a:lnTo>
                <a:lnTo>
                  <a:pt x="4505" y="1638"/>
                </a:lnTo>
                <a:lnTo>
                  <a:pt x="4505" y="1635"/>
                </a:lnTo>
                <a:lnTo>
                  <a:pt x="4503" y="1635"/>
                </a:lnTo>
                <a:lnTo>
                  <a:pt x="4503" y="1635"/>
                </a:lnTo>
                <a:lnTo>
                  <a:pt x="4503" y="1635"/>
                </a:lnTo>
                <a:lnTo>
                  <a:pt x="4501" y="1633"/>
                </a:lnTo>
                <a:lnTo>
                  <a:pt x="4501" y="1633"/>
                </a:lnTo>
                <a:lnTo>
                  <a:pt x="4501" y="1633"/>
                </a:lnTo>
                <a:lnTo>
                  <a:pt x="4501" y="1633"/>
                </a:lnTo>
                <a:lnTo>
                  <a:pt x="4503" y="1635"/>
                </a:lnTo>
                <a:lnTo>
                  <a:pt x="4505" y="1635"/>
                </a:lnTo>
                <a:lnTo>
                  <a:pt x="4505" y="1635"/>
                </a:lnTo>
                <a:lnTo>
                  <a:pt x="4505" y="1635"/>
                </a:lnTo>
                <a:lnTo>
                  <a:pt x="4507" y="1635"/>
                </a:lnTo>
                <a:lnTo>
                  <a:pt x="4509" y="1635"/>
                </a:lnTo>
                <a:lnTo>
                  <a:pt x="4509" y="1638"/>
                </a:lnTo>
                <a:lnTo>
                  <a:pt x="4509" y="1635"/>
                </a:lnTo>
                <a:lnTo>
                  <a:pt x="4511" y="1635"/>
                </a:lnTo>
                <a:lnTo>
                  <a:pt x="4509" y="1635"/>
                </a:lnTo>
                <a:lnTo>
                  <a:pt x="4509" y="1633"/>
                </a:lnTo>
                <a:lnTo>
                  <a:pt x="4509" y="1633"/>
                </a:lnTo>
                <a:lnTo>
                  <a:pt x="4505" y="1631"/>
                </a:lnTo>
                <a:lnTo>
                  <a:pt x="4505" y="1631"/>
                </a:lnTo>
                <a:lnTo>
                  <a:pt x="4503" y="1631"/>
                </a:lnTo>
                <a:lnTo>
                  <a:pt x="4501" y="1631"/>
                </a:lnTo>
                <a:lnTo>
                  <a:pt x="4499" y="1631"/>
                </a:lnTo>
                <a:lnTo>
                  <a:pt x="4499" y="1631"/>
                </a:lnTo>
                <a:lnTo>
                  <a:pt x="4499" y="1631"/>
                </a:lnTo>
                <a:lnTo>
                  <a:pt x="4497" y="1633"/>
                </a:lnTo>
                <a:lnTo>
                  <a:pt x="4497" y="1631"/>
                </a:lnTo>
                <a:lnTo>
                  <a:pt x="4494" y="1633"/>
                </a:lnTo>
                <a:close/>
                <a:moveTo>
                  <a:pt x="4461" y="1675"/>
                </a:moveTo>
                <a:lnTo>
                  <a:pt x="4461" y="1675"/>
                </a:lnTo>
                <a:lnTo>
                  <a:pt x="4461" y="1673"/>
                </a:lnTo>
                <a:lnTo>
                  <a:pt x="4461" y="1673"/>
                </a:lnTo>
                <a:lnTo>
                  <a:pt x="4459" y="1675"/>
                </a:lnTo>
                <a:lnTo>
                  <a:pt x="4461" y="1675"/>
                </a:lnTo>
                <a:close/>
                <a:moveTo>
                  <a:pt x="4505" y="1178"/>
                </a:moveTo>
                <a:lnTo>
                  <a:pt x="4507" y="1176"/>
                </a:lnTo>
                <a:lnTo>
                  <a:pt x="4507" y="1174"/>
                </a:lnTo>
                <a:lnTo>
                  <a:pt x="4507" y="1174"/>
                </a:lnTo>
                <a:lnTo>
                  <a:pt x="4507" y="1174"/>
                </a:lnTo>
                <a:lnTo>
                  <a:pt x="4505" y="1174"/>
                </a:lnTo>
                <a:lnTo>
                  <a:pt x="4505" y="1176"/>
                </a:lnTo>
                <a:lnTo>
                  <a:pt x="4505" y="1178"/>
                </a:lnTo>
                <a:lnTo>
                  <a:pt x="4503" y="1180"/>
                </a:lnTo>
                <a:lnTo>
                  <a:pt x="4503" y="1180"/>
                </a:lnTo>
                <a:lnTo>
                  <a:pt x="4505" y="1180"/>
                </a:lnTo>
                <a:lnTo>
                  <a:pt x="4505" y="1178"/>
                </a:lnTo>
                <a:close/>
                <a:moveTo>
                  <a:pt x="4480" y="1216"/>
                </a:moveTo>
                <a:lnTo>
                  <a:pt x="4480" y="1216"/>
                </a:lnTo>
                <a:lnTo>
                  <a:pt x="4480" y="1216"/>
                </a:lnTo>
                <a:lnTo>
                  <a:pt x="4480" y="1216"/>
                </a:lnTo>
                <a:lnTo>
                  <a:pt x="4482" y="1218"/>
                </a:lnTo>
                <a:lnTo>
                  <a:pt x="4482" y="1216"/>
                </a:lnTo>
                <a:lnTo>
                  <a:pt x="4480" y="1216"/>
                </a:lnTo>
                <a:close/>
                <a:moveTo>
                  <a:pt x="4455" y="1740"/>
                </a:moveTo>
                <a:lnTo>
                  <a:pt x="4455" y="1740"/>
                </a:lnTo>
                <a:lnTo>
                  <a:pt x="4455" y="1740"/>
                </a:lnTo>
                <a:lnTo>
                  <a:pt x="4455" y="1740"/>
                </a:lnTo>
                <a:lnTo>
                  <a:pt x="4453" y="1738"/>
                </a:lnTo>
                <a:lnTo>
                  <a:pt x="4453" y="1740"/>
                </a:lnTo>
                <a:lnTo>
                  <a:pt x="4453" y="1740"/>
                </a:lnTo>
                <a:lnTo>
                  <a:pt x="4455" y="1740"/>
                </a:lnTo>
                <a:close/>
                <a:moveTo>
                  <a:pt x="4463" y="1751"/>
                </a:moveTo>
                <a:lnTo>
                  <a:pt x="4463" y="1749"/>
                </a:lnTo>
                <a:lnTo>
                  <a:pt x="4463" y="1749"/>
                </a:lnTo>
                <a:lnTo>
                  <a:pt x="4463" y="1749"/>
                </a:lnTo>
                <a:lnTo>
                  <a:pt x="4459" y="1749"/>
                </a:lnTo>
                <a:lnTo>
                  <a:pt x="4459" y="1749"/>
                </a:lnTo>
                <a:lnTo>
                  <a:pt x="4459" y="1749"/>
                </a:lnTo>
                <a:lnTo>
                  <a:pt x="4463" y="1751"/>
                </a:lnTo>
                <a:close/>
                <a:moveTo>
                  <a:pt x="4501" y="1640"/>
                </a:moveTo>
                <a:lnTo>
                  <a:pt x="4501" y="1638"/>
                </a:lnTo>
                <a:lnTo>
                  <a:pt x="4501" y="1638"/>
                </a:lnTo>
                <a:lnTo>
                  <a:pt x="4501" y="1638"/>
                </a:lnTo>
                <a:lnTo>
                  <a:pt x="4501" y="1638"/>
                </a:lnTo>
                <a:lnTo>
                  <a:pt x="4499" y="1638"/>
                </a:lnTo>
                <a:lnTo>
                  <a:pt x="4499" y="1638"/>
                </a:lnTo>
                <a:lnTo>
                  <a:pt x="4499" y="1638"/>
                </a:lnTo>
                <a:lnTo>
                  <a:pt x="4499" y="1640"/>
                </a:lnTo>
                <a:lnTo>
                  <a:pt x="4501" y="1640"/>
                </a:lnTo>
                <a:close/>
                <a:moveTo>
                  <a:pt x="4503" y="1751"/>
                </a:moveTo>
                <a:lnTo>
                  <a:pt x="4503" y="1751"/>
                </a:lnTo>
                <a:lnTo>
                  <a:pt x="4505" y="1751"/>
                </a:lnTo>
                <a:lnTo>
                  <a:pt x="4507" y="1749"/>
                </a:lnTo>
                <a:lnTo>
                  <a:pt x="4509" y="1749"/>
                </a:lnTo>
                <a:lnTo>
                  <a:pt x="4507" y="1749"/>
                </a:lnTo>
                <a:lnTo>
                  <a:pt x="4505" y="1747"/>
                </a:lnTo>
                <a:lnTo>
                  <a:pt x="4503" y="1751"/>
                </a:lnTo>
                <a:lnTo>
                  <a:pt x="4503" y="1751"/>
                </a:lnTo>
                <a:close/>
                <a:moveTo>
                  <a:pt x="4505" y="1803"/>
                </a:moveTo>
                <a:lnTo>
                  <a:pt x="4509" y="1801"/>
                </a:lnTo>
                <a:lnTo>
                  <a:pt x="4511" y="1799"/>
                </a:lnTo>
                <a:lnTo>
                  <a:pt x="4511" y="1799"/>
                </a:lnTo>
                <a:lnTo>
                  <a:pt x="4513" y="1797"/>
                </a:lnTo>
                <a:lnTo>
                  <a:pt x="4513" y="1797"/>
                </a:lnTo>
                <a:lnTo>
                  <a:pt x="4513" y="1795"/>
                </a:lnTo>
                <a:lnTo>
                  <a:pt x="4513" y="1795"/>
                </a:lnTo>
                <a:lnTo>
                  <a:pt x="4511" y="1795"/>
                </a:lnTo>
                <a:lnTo>
                  <a:pt x="4511" y="1793"/>
                </a:lnTo>
                <a:lnTo>
                  <a:pt x="4509" y="1793"/>
                </a:lnTo>
                <a:lnTo>
                  <a:pt x="4509" y="1793"/>
                </a:lnTo>
                <a:lnTo>
                  <a:pt x="4507" y="1793"/>
                </a:lnTo>
                <a:lnTo>
                  <a:pt x="4505" y="1795"/>
                </a:lnTo>
                <a:lnTo>
                  <a:pt x="4505" y="1795"/>
                </a:lnTo>
                <a:lnTo>
                  <a:pt x="4505" y="1795"/>
                </a:lnTo>
                <a:lnTo>
                  <a:pt x="4503" y="1795"/>
                </a:lnTo>
                <a:lnTo>
                  <a:pt x="4501" y="1795"/>
                </a:lnTo>
                <a:lnTo>
                  <a:pt x="4499" y="1795"/>
                </a:lnTo>
                <a:lnTo>
                  <a:pt x="4499" y="1795"/>
                </a:lnTo>
                <a:lnTo>
                  <a:pt x="4497" y="1793"/>
                </a:lnTo>
                <a:lnTo>
                  <a:pt x="4497" y="1793"/>
                </a:lnTo>
                <a:lnTo>
                  <a:pt x="4497" y="1793"/>
                </a:lnTo>
                <a:lnTo>
                  <a:pt x="4497" y="1793"/>
                </a:lnTo>
                <a:lnTo>
                  <a:pt x="4497" y="1795"/>
                </a:lnTo>
                <a:lnTo>
                  <a:pt x="4497" y="1797"/>
                </a:lnTo>
                <a:lnTo>
                  <a:pt x="4499" y="1799"/>
                </a:lnTo>
                <a:lnTo>
                  <a:pt x="4501" y="1801"/>
                </a:lnTo>
                <a:lnTo>
                  <a:pt x="4505" y="1803"/>
                </a:lnTo>
                <a:close/>
                <a:moveTo>
                  <a:pt x="4492" y="1801"/>
                </a:moveTo>
                <a:lnTo>
                  <a:pt x="4497" y="1801"/>
                </a:lnTo>
                <a:lnTo>
                  <a:pt x="4499" y="1801"/>
                </a:lnTo>
                <a:lnTo>
                  <a:pt x="4501" y="1801"/>
                </a:lnTo>
                <a:lnTo>
                  <a:pt x="4501" y="1801"/>
                </a:lnTo>
                <a:lnTo>
                  <a:pt x="4499" y="1801"/>
                </a:lnTo>
                <a:lnTo>
                  <a:pt x="4499" y="1799"/>
                </a:lnTo>
                <a:lnTo>
                  <a:pt x="4499" y="1799"/>
                </a:lnTo>
                <a:lnTo>
                  <a:pt x="4497" y="1799"/>
                </a:lnTo>
                <a:lnTo>
                  <a:pt x="4497" y="1797"/>
                </a:lnTo>
                <a:lnTo>
                  <a:pt x="4497" y="1795"/>
                </a:lnTo>
                <a:lnTo>
                  <a:pt x="4497" y="1795"/>
                </a:lnTo>
                <a:lnTo>
                  <a:pt x="4494" y="1795"/>
                </a:lnTo>
                <a:lnTo>
                  <a:pt x="4494" y="1795"/>
                </a:lnTo>
                <a:lnTo>
                  <a:pt x="4492" y="1797"/>
                </a:lnTo>
                <a:lnTo>
                  <a:pt x="4494" y="1797"/>
                </a:lnTo>
                <a:lnTo>
                  <a:pt x="4494" y="1799"/>
                </a:lnTo>
                <a:lnTo>
                  <a:pt x="4492" y="1799"/>
                </a:lnTo>
                <a:lnTo>
                  <a:pt x="4492" y="1799"/>
                </a:lnTo>
                <a:lnTo>
                  <a:pt x="4492" y="1801"/>
                </a:lnTo>
                <a:lnTo>
                  <a:pt x="4492" y="1801"/>
                </a:lnTo>
                <a:lnTo>
                  <a:pt x="4492" y="1801"/>
                </a:lnTo>
                <a:close/>
                <a:moveTo>
                  <a:pt x="4520" y="1134"/>
                </a:moveTo>
                <a:lnTo>
                  <a:pt x="4522" y="1134"/>
                </a:lnTo>
                <a:lnTo>
                  <a:pt x="4524" y="1132"/>
                </a:lnTo>
                <a:lnTo>
                  <a:pt x="4526" y="1132"/>
                </a:lnTo>
                <a:lnTo>
                  <a:pt x="4526" y="1132"/>
                </a:lnTo>
                <a:lnTo>
                  <a:pt x="4526" y="1134"/>
                </a:lnTo>
                <a:lnTo>
                  <a:pt x="4526" y="1134"/>
                </a:lnTo>
                <a:lnTo>
                  <a:pt x="4528" y="1134"/>
                </a:lnTo>
                <a:lnTo>
                  <a:pt x="4528" y="1136"/>
                </a:lnTo>
                <a:lnTo>
                  <a:pt x="4528" y="1136"/>
                </a:lnTo>
                <a:lnTo>
                  <a:pt x="4528" y="1136"/>
                </a:lnTo>
                <a:lnTo>
                  <a:pt x="4528" y="1139"/>
                </a:lnTo>
                <a:lnTo>
                  <a:pt x="4526" y="1139"/>
                </a:lnTo>
                <a:lnTo>
                  <a:pt x="4528" y="1141"/>
                </a:lnTo>
                <a:lnTo>
                  <a:pt x="4528" y="1141"/>
                </a:lnTo>
                <a:lnTo>
                  <a:pt x="4528" y="1141"/>
                </a:lnTo>
                <a:lnTo>
                  <a:pt x="4530" y="1141"/>
                </a:lnTo>
                <a:lnTo>
                  <a:pt x="4530" y="1143"/>
                </a:lnTo>
                <a:lnTo>
                  <a:pt x="4530" y="1143"/>
                </a:lnTo>
                <a:lnTo>
                  <a:pt x="4532" y="1143"/>
                </a:lnTo>
                <a:lnTo>
                  <a:pt x="4532" y="1143"/>
                </a:lnTo>
                <a:lnTo>
                  <a:pt x="4534" y="1143"/>
                </a:lnTo>
                <a:lnTo>
                  <a:pt x="4534" y="1141"/>
                </a:lnTo>
                <a:lnTo>
                  <a:pt x="4534" y="1139"/>
                </a:lnTo>
                <a:lnTo>
                  <a:pt x="4536" y="1139"/>
                </a:lnTo>
                <a:lnTo>
                  <a:pt x="4536" y="1139"/>
                </a:lnTo>
                <a:lnTo>
                  <a:pt x="4538" y="1136"/>
                </a:lnTo>
                <a:lnTo>
                  <a:pt x="4538" y="1134"/>
                </a:lnTo>
                <a:lnTo>
                  <a:pt x="4543" y="1132"/>
                </a:lnTo>
                <a:lnTo>
                  <a:pt x="4545" y="1132"/>
                </a:lnTo>
                <a:lnTo>
                  <a:pt x="4547" y="1132"/>
                </a:lnTo>
                <a:lnTo>
                  <a:pt x="4549" y="1132"/>
                </a:lnTo>
                <a:lnTo>
                  <a:pt x="4551" y="1134"/>
                </a:lnTo>
                <a:lnTo>
                  <a:pt x="4551" y="1136"/>
                </a:lnTo>
                <a:lnTo>
                  <a:pt x="4551" y="1134"/>
                </a:lnTo>
                <a:lnTo>
                  <a:pt x="4553" y="1132"/>
                </a:lnTo>
                <a:lnTo>
                  <a:pt x="4553" y="1132"/>
                </a:lnTo>
                <a:lnTo>
                  <a:pt x="4555" y="1130"/>
                </a:lnTo>
                <a:lnTo>
                  <a:pt x="4557" y="1128"/>
                </a:lnTo>
                <a:lnTo>
                  <a:pt x="4559" y="1126"/>
                </a:lnTo>
                <a:lnTo>
                  <a:pt x="4559" y="1126"/>
                </a:lnTo>
                <a:lnTo>
                  <a:pt x="4559" y="1124"/>
                </a:lnTo>
                <a:lnTo>
                  <a:pt x="4559" y="1124"/>
                </a:lnTo>
                <a:lnTo>
                  <a:pt x="4557" y="1124"/>
                </a:lnTo>
                <a:lnTo>
                  <a:pt x="4557" y="1120"/>
                </a:lnTo>
                <a:lnTo>
                  <a:pt x="4555" y="1120"/>
                </a:lnTo>
                <a:lnTo>
                  <a:pt x="4555" y="1120"/>
                </a:lnTo>
                <a:lnTo>
                  <a:pt x="4553" y="1118"/>
                </a:lnTo>
                <a:lnTo>
                  <a:pt x="4551" y="1118"/>
                </a:lnTo>
                <a:lnTo>
                  <a:pt x="4549" y="1118"/>
                </a:lnTo>
                <a:lnTo>
                  <a:pt x="4547" y="1120"/>
                </a:lnTo>
                <a:lnTo>
                  <a:pt x="4545" y="1120"/>
                </a:lnTo>
                <a:lnTo>
                  <a:pt x="4545" y="1120"/>
                </a:lnTo>
                <a:lnTo>
                  <a:pt x="4543" y="1120"/>
                </a:lnTo>
                <a:lnTo>
                  <a:pt x="4545" y="1122"/>
                </a:lnTo>
                <a:lnTo>
                  <a:pt x="4543" y="1122"/>
                </a:lnTo>
                <a:lnTo>
                  <a:pt x="4543" y="1124"/>
                </a:lnTo>
                <a:lnTo>
                  <a:pt x="4541" y="1124"/>
                </a:lnTo>
                <a:lnTo>
                  <a:pt x="4541" y="1124"/>
                </a:lnTo>
                <a:lnTo>
                  <a:pt x="4538" y="1124"/>
                </a:lnTo>
                <a:lnTo>
                  <a:pt x="4536" y="1124"/>
                </a:lnTo>
                <a:lnTo>
                  <a:pt x="4536" y="1124"/>
                </a:lnTo>
                <a:lnTo>
                  <a:pt x="4534" y="1124"/>
                </a:lnTo>
                <a:lnTo>
                  <a:pt x="4534" y="1122"/>
                </a:lnTo>
                <a:lnTo>
                  <a:pt x="4534" y="1122"/>
                </a:lnTo>
                <a:lnTo>
                  <a:pt x="4532" y="1124"/>
                </a:lnTo>
                <a:lnTo>
                  <a:pt x="4532" y="1124"/>
                </a:lnTo>
                <a:lnTo>
                  <a:pt x="4530" y="1126"/>
                </a:lnTo>
                <a:lnTo>
                  <a:pt x="4530" y="1126"/>
                </a:lnTo>
                <a:lnTo>
                  <a:pt x="4530" y="1128"/>
                </a:lnTo>
                <a:lnTo>
                  <a:pt x="4530" y="1128"/>
                </a:lnTo>
                <a:lnTo>
                  <a:pt x="4528" y="1130"/>
                </a:lnTo>
                <a:lnTo>
                  <a:pt x="4526" y="1132"/>
                </a:lnTo>
                <a:lnTo>
                  <a:pt x="4524" y="1132"/>
                </a:lnTo>
                <a:lnTo>
                  <a:pt x="4522" y="1134"/>
                </a:lnTo>
                <a:lnTo>
                  <a:pt x="4520" y="1134"/>
                </a:lnTo>
                <a:close/>
                <a:moveTo>
                  <a:pt x="4497" y="1644"/>
                </a:moveTo>
                <a:lnTo>
                  <a:pt x="4497" y="1644"/>
                </a:lnTo>
                <a:lnTo>
                  <a:pt x="4503" y="1644"/>
                </a:lnTo>
                <a:lnTo>
                  <a:pt x="4503" y="1644"/>
                </a:lnTo>
                <a:lnTo>
                  <a:pt x="4505" y="1642"/>
                </a:lnTo>
                <a:lnTo>
                  <a:pt x="4503" y="1642"/>
                </a:lnTo>
                <a:lnTo>
                  <a:pt x="4503" y="1644"/>
                </a:lnTo>
                <a:lnTo>
                  <a:pt x="4501" y="1644"/>
                </a:lnTo>
                <a:lnTo>
                  <a:pt x="4501" y="1644"/>
                </a:lnTo>
                <a:lnTo>
                  <a:pt x="4499" y="1644"/>
                </a:lnTo>
                <a:lnTo>
                  <a:pt x="4499" y="1644"/>
                </a:lnTo>
                <a:lnTo>
                  <a:pt x="4499" y="1644"/>
                </a:lnTo>
                <a:lnTo>
                  <a:pt x="4499" y="1644"/>
                </a:lnTo>
                <a:lnTo>
                  <a:pt x="4499" y="1644"/>
                </a:lnTo>
                <a:lnTo>
                  <a:pt x="4499" y="1644"/>
                </a:lnTo>
                <a:lnTo>
                  <a:pt x="4497" y="1644"/>
                </a:lnTo>
                <a:close/>
                <a:moveTo>
                  <a:pt x="4509" y="1587"/>
                </a:moveTo>
                <a:lnTo>
                  <a:pt x="4509" y="1587"/>
                </a:lnTo>
                <a:lnTo>
                  <a:pt x="4507" y="1587"/>
                </a:lnTo>
                <a:lnTo>
                  <a:pt x="4507" y="1587"/>
                </a:lnTo>
                <a:lnTo>
                  <a:pt x="4507" y="1587"/>
                </a:lnTo>
                <a:lnTo>
                  <a:pt x="4507" y="1587"/>
                </a:lnTo>
                <a:lnTo>
                  <a:pt x="4507" y="1587"/>
                </a:lnTo>
                <a:lnTo>
                  <a:pt x="4507" y="1587"/>
                </a:lnTo>
                <a:lnTo>
                  <a:pt x="4509" y="1587"/>
                </a:lnTo>
                <a:close/>
                <a:moveTo>
                  <a:pt x="4455" y="1631"/>
                </a:moveTo>
                <a:lnTo>
                  <a:pt x="4455" y="1629"/>
                </a:lnTo>
                <a:lnTo>
                  <a:pt x="4455" y="1629"/>
                </a:lnTo>
                <a:lnTo>
                  <a:pt x="4455" y="1629"/>
                </a:lnTo>
                <a:lnTo>
                  <a:pt x="4453" y="1631"/>
                </a:lnTo>
                <a:lnTo>
                  <a:pt x="4455" y="1631"/>
                </a:lnTo>
                <a:lnTo>
                  <a:pt x="4455" y="1631"/>
                </a:lnTo>
                <a:lnTo>
                  <a:pt x="4455" y="1631"/>
                </a:lnTo>
                <a:close/>
                <a:moveTo>
                  <a:pt x="4501" y="1648"/>
                </a:moveTo>
                <a:lnTo>
                  <a:pt x="4501" y="1648"/>
                </a:lnTo>
                <a:lnTo>
                  <a:pt x="4503" y="1650"/>
                </a:lnTo>
                <a:lnTo>
                  <a:pt x="4503" y="1650"/>
                </a:lnTo>
                <a:lnTo>
                  <a:pt x="4505" y="1650"/>
                </a:lnTo>
                <a:lnTo>
                  <a:pt x="4505" y="1650"/>
                </a:lnTo>
                <a:lnTo>
                  <a:pt x="4507" y="1648"/>
                </a:lnTo>
                <a:lnTo>
                  <a:pt x="4507" y="1646"/>
                </a:lnTo>
                <a:lnTo>
                  <a:pt x="4507" y="1644"/>
                </a:lnTo>
                <a:lnTo>
                  <a:pt x="4505" y="1644"/>
                </a:lnTo>
                <a:lnTo>
                  <a:pt x="4505" y="1644"/>
                </a:lnTo>
                <a:lnTo>
                  <a:pt x="4501" y="1646"/>
                </a:lnTo>
                <a:lnTo>
                  <a:pt x="4501" y="1646"/>
                </a:lnTo>
                <a:lnTo>
                  <a:pt x="4501" y="1646"/>
                </a:lnTo>
                <a:lnTo>
                  <a:pt x="4501" y="1648"/>
                </a:lnTo>
                <a:close/>
                <a:moveTo>
                  <a:pt x="4486" y="1160"/>
                </a:moveTo>
                <a:lnTo>
                  <a:pt x="4486" y="1162"/>
                </a:lnTo>
                <a:lnTo>
                  <a:pt x="4486" y="1162"/>
                </a:lnTo>
                <a:lnTo>
                  <a:pt x="4488" y="1160"/>
                </a:lnTo>
                <a:lnTo>
                  <a:pt x="4488" y="1160"/>
                </a:lnTo>
                <a:lnTo>
                  <a:pt x="4486" y="1160"/>
                </a:lnTo>
                <a:close/>
                <a:moveTo>
                  <a:pt x="4388" y="1700"/>
                </a:moveTo>
                <a:lnTo>
                  <a:pt x="4388" y="1702"/>
                </a:lnTo>
                <a:lnTo>
                  <a:pt x="4388" y="1702"/>
                </a:lnTo>
                <a:lnTo>
                  <a:pt x="4388" y="1705"/>
                </a:lnTo>
                <a:lnTo>
                  <a:pt x="4385" y="1705"/>
                </a:lnTo>
                <a:lnTo>
                  <a:pt x="4385" y="1707"/>
                </a:lnTo>
                <a:lnTo>
                  <a:pt x="4385" y="1707"/>
                </a:lnTo>
                <a:lnTo>
                  <a:pt x="4385" y="1707"/>
                </a:lnTo>
                <a:lnTo>
                  <a:pt x="4385" y="1709"/>
                </a:lnTo>
                <a:lnTo>
                  <a:pt x="4385" y="1709"/>
                </a:lnTo>
                <a:lnTo>
                  <a:pt x="4383" y="1711"/>
                </a:lnTo>
                <a:lnTo>
                  <a:pt x="4383" y="1711"/>
                </a:lnTo>
                <a:lnTo>
                  <a:pt x="4385" y="1713"/>
                </a:lnTo>
                <a:lnTo>
                  <a:pt x="4385" y="1713"/>
                </a:lnTo>
                <a:lnTo>
                  <a:pt x="4385" y="1713"/>
                </a:lnTo>
                <a:lnTo>
                  <a:pt x="4388" y="1713"/>
                </a:lnTo>
                <a:lnTo>
                  <a:pt x="4388" y="1713"/>
                </a:lnTo>
                <a:lnTo>
                  <a:pt x="4388" y="1711"/>
                </a:lnTo>
                <a:lnTo>
                  <a:pt x="4388" y="1709"/>
                </a:lnTo>
                <a:lnTo>
                  <a:pt x="4390" y="1709"/>
                </a:lnTo>
                <a:lnTo>
                  <a:pt x="4390" y="1709"/>
                </a:lnTo>
                <a:lnTo>
                  <a:pt x="4390" y="1709"/>
                </a:lnTo>
                <a:lnTo>
                  <a:pt x="4390" y="1709"/>
                </a:lnTo>
                <a:lnTo>
                  <a:pt x="4392" y="1709"/>
                </a:lnTo>
                <a:lnTo>
                  <a:pt x="4392" y="1709"/>
                </a:lnTo>
                <a:lnTo>
                  <a:pt x="4392" y="1707"/>
                </a:lnTo>
                <a:lnTo>
                  <a:pt x="4392" y="1707"/>
                </a:lnTo>
                <a:lnTo>
                  <a:pt x="4390" y="1705"/>
                </a:lnTo>
                <a:lnTo>
                  <a:pt x="4390" y="1705"/>
                </a:lnTo>
                <a:lnTo>
                  <a:pt x="4390" y="1705"/>
                </a:lnTo>
                <a:lnTo>
                  <a:pt x="4390" y="1705"/>
                </a:lnTo>
                <a:lnTo>
                  <a:pt x="4390" y="1702"/>
                </a:lnTo>
                <a:lnTo>
                  <a:pt x="4390" y="1702"/>
                </a:lnTo>
                <a:lnTo>
                  <a:pt x="4390" y="1700"/>
                </a:lnTo>
                <a:lnTo>
                  <a:pt x="4390" y="1698"/>
                </a:lnTo>
                <a:lnTo>
                  <a:pt x="4392" y="1700"/>
                </a:lnTo>
                <a:lnTo>
                  <a:pt x="4392" y="1698"/>
                </a:lnTo>
                <a:lnTo>
                  <a:pt x="4392" y="1698"/>
                </a:lnTo>
                <a:lnTo>
                  <a:pt x="4392" y="1698"/>
                </a:lnTo>
                <a:lnTo>
                  <a:pt x="4392" y="1700"/>
                </a:lnTo>
                <a:lnTo>
                  <a:pt x="4392" y="1700"/>
                </a:lnTo>
                <a:lnTo>
                  <a:pt x="4392" y="1696"/>
                </a:lnTo>
                <a:lnTo>
                  <a:pt x="4390" y="1694"/>
                </a:lnTo>
                <a:lnTo>
                  <a:pt x="4390" y="1694"/>
                </a:lnTo>
                <a:lnTo>
                  <a:pt x="4390" y="1694"/>
                </a:lnTo>
                <a:lnTo>
                  <a:pt x="4390" y="1694"/>
                </a:lnTo>
                <a:lnTo>
                  <a:pt x="4388" y="1698"/>
                </a:lnTo>
                <a:lnTo>
                  <a:pt x="4388" y="1700"/>
                </a:lnTo>
                <a:close/>
                <a:moveTo>
                  <a:pt x="4396" y="1778"/>
                </a:moveTo>
                <a:lnTo>
                  <a:pt x="4396" y="1778"/>
                </a:lnTo>
                <a:lnTo>
                  <a:pt x="4396" y="1778"/>
                </a:lnTo>
                <a:lnTo>
                  <a:pt x="4394" y="1778"/>
                </a:lnTo>
                <a:lnTo>
                  <a:pt x="4394" y="1780"/>
                </a:lnTo>
                <a:lnTo>
                  <a:pt x="4396" y="1780"/>
                </a:lnTo>
                <a:lnTo>
                  <a:pt x="4396" y="1778"/>
                </a:lnTo>
                <a:lnTo>
                  <a:pt x="4396" y="1778"/>
                </a:lnTo>
                <a:lnTo>
                  <a:pt x="4396" y="1778"/>
                </a:lnTo>
                <a:close/>
                <a:moveTo>
                  <a:pt x="4402" y="1658"/>
                </a:moveTo>
                <a:lnTo>
                  <a:pt x="4400" y="1658"/>
                </a:lnTo>
                <a:lnTo>
                  <a:pt x="4400" y="1658"/>
                </a:lnTo>
                <a:lnTo>
                  <a:pt x="4402" y="1661"/>
                </a:lnTo>
                <a:lnTo>
                  <a:pt x="4402" y="1661"/>
                </a:lnTo>
                <a:lnTo>
                  <a:pt x="4402" y="1658"/>
                </a:lnTo>
                <a:close/>
                <a:moveTo>
                  <a:pt x="4404" y="1717"/>
                </a:moveTo>
                <a:lnTo>
                  <a:pt x="4404" y="1715"/>
                </a:lnTo>
                <a:lnTo>
                  <a:pt x="4404" y="1715"/>
                </a:lnTo>
                <a:lnTo>
                  <a:pt x="4404" y="1717"/>
                </a:lnTo>
                <a:lnTo>
                  <a:pt x="4404" y="1717"/>
                </a:lnTo>
                <a:lnTo>
                  <a:pt x="4404" y="1717"/>
                </a:lnTo>
                <a:lnTo>
                  <a:pt x="4404" y="1717"/>
                </a:lnTo>
                <a:close/>
                <a:moveTo>
                  <a:pt x="4402" y="1753"/>
                </a:moveTo>
                <a:lnTo>
                  <a:pt x="4404" y="1753"/>
                </a:lnTo>
                <a:lnTo>
                  <a:pt x="4404" y="1755"/>
                </a:lnTo>
                <a:lnTo>
                  <a:pt x="4406" y="1755"/>
                </a:lnTo>
                <a:lnTo>
                  <a:pt x="4406" y="1753"/>
                </a:lnTo>
                <a:lnTo>
                  <a:pt x="4406" y="1753"/>
                </a:lnTo>
                <a:lnTo>
                  <a:pt x="4409" y="1751"/>
                </a:lnTo>
                <a:lnTo>
                  <a:pt x="4409" y="1749"/>
                </a:lnTo>
                <a:lnTo>
                  <a:pt x="4409" y="1749"/>
                </a:lnTo>
                <a:lnTo>
                  <a:pt x="4409" y="1749"/>
                </a:lnTo>
                <a:lnTo>
                  <a:pt x="4409" y="1749"/>
                </a:lnTo>
                <a:lnTo>
                  <a:pt x="4406" y="1751"/>
                </a:lnTo>
                <a:lnTo>
                  <a:pt x="4406" y="1751"/>
                </a:lnTo>
                <a:lnTo>
                  <a:pt x="4404" y="1751"/>
                </a:lnTo>
                <a:lnTo>
                  <a:pt x="4404" y="1751"/>
                </a:lnTo>
                <a:lnTo>
                  <a:pt x="4404" y="1751"/>
                </a:lnTo>
                <a:lnTo>
                  <a:pt x="4402" y="1753"/>
                </a:lnTo>
                <a:close/>
                <a:moveTo>
                  <a:pt x="4388" y="1788"/>
                </a:moveTo>
                <a:lnTo>
                  <a:pt x="4390" y="1788"/>
                </a:lnTo>
                <a:lnTo>
                  <a:pt x="4390" y="1788"/>
                </a:lnTo>
                <a:lnTo>
                  <a:pt x="4392" y="1786"/>
                </a:lnTo>
                <a:lnTo>
                  <a:pt x="4394" y="1784"/>
                </a:lnTo>
                <a:lnTo>
                  <a:pt x="4396" y="1784"/>
                </a:lnTo>
                <a:lnTo>
                  <a:pt x="4396" y="1784"/>
                </a:lnTo>
                <a:lnTo>
                  <a:pt x="4396" y="1784"/>
                </a:lnTo>
                <a:lnTo>
                  <a:pt x="4396" y="1782"/>
                </a:lnTo>
                <a:lnTo>
                  <a:pt x="4394" y="1782"/>
                </a:lnTo>
                <a:lnTo>
                  <a:pt x="4394" y="1782"/>
                </a:lnTo>
                <a:lnTo>
                  <a:pt x="4394" y="1782"/>
                </a:lnTo>
                <a:lnTo>
                  <a:pt x="4392" y="1784"/>
                </a:lnTo>
                <a:lnTo>
                  <a:pt x="4390" y="1784"/>
                </a:lnTo>
                <a:lnTo>
                  <a:pt x="4388" y="1786"/>
                </a:lnTo>
                <a:lnTo>
                  <a:pt x="4388" y="1786"/>
                </a:lnTo>
                <a:lnTo>
                  <a:pt x="4388" y="1788"/>
                </a:lnTo>
                <a:lnTo>
                  <a:pt x="4388" y="1788"/>
                </a:lnTo>
                <a:close/>
                <a:moveTo>
                  <a:pt x="4390" y="1690"/>
                </a:moveTo>
                <a:lnTo>
                  <a:pt x="4390" y="1690"/>
                </a:lnTo>
                <a:lnTo>
                  <a:pt x="4390" y="1690"/>
                </a:lnTo>
                <a:lnTo>
                  <a:pt x="4392" y="1692"/>
                </a:lnTo>
                <a:lnTo>
                  <a:pt x="4392" y="1692"/>
                </a:lnTo>
                <a:lnTo>
                  <a:pt x="4394" y="1690"/>
                </a:lnTo>
                <a:lnTo>
                  <a:pt x="4394" y="1690"/>
                </a:lnTo>
                <a:lnTo>
                  <a:pt x="4392" y="1688"/>
                </a:lnTo>
                <a:lnTo>
                  <a:pt x="4390" y="1688"/>
                </a:lnTo>
                <a:lnTo>
                  <a:pt x="4390" y="1690"/>
                </a:lnTo>
                <a:close/>
                <a:moveTo>
                  <a:pt x="4526" y="1126"/>
                </a:moveTo>
                <a:lnTo>
                  <a:pt x="4526" y="1126"/>
                </a:lnTo>
                <a:lnTo>
                  <a:pt x="4526" y="1126"/>
                </a:lnTo>
                <a:lnTo>
                  <a:pt x="4526" y="1124"/>
                </a:lnTo>
                <a:lnTo>
                  <a:pt x="4524" y="1126"/>
                </a:lnTo>
                <a:lnTo>
                  <a:pt x="4524" y="1124"/>
                </a:lnTo>
                <a:lnTo>
                  <a:pt x="4524" y="1124"/>
                </a:lnTo>
                <a:lnTo>
                  <a:pt x="4524" y="1124"/>
                </a:lnTo>
                <a:lnTo>
                  <a:pt x="4524" y="1126"/>
                </a:lnTo>
                <a:lnTo>
                  <a:pt x="4524" y="1126"/>
                </a:lnTo>
                <a:lnTo>
                  <a:pt x="4526" y="1126"/>
                </a:lnTo>
                <a:close/>
                <a:moveTo>
                  <a:pt x="4455" y="1640"/>
                </a:moveTo>
                <a:lnTo>
                  <a:pt x="4455" y="1642"/>
                </a:lnTo>
                <a:lnTo>
                  <a:pt x="4455" y="1642"/>
                </a:lnTo>
                <a:lnTo>
                  <a:pt x="4455" y="1642"/>
                </a:lnTo>
                <a:lnTo>
                  <a:pt x="4457" y="1642"/>
                </a:lnTo>
                <a:lnTo>
                  <a:pt x="4457" y="1642"/>
                </a:lnTo>
                <a:lnTo>
                  <a:pt x="4457" y="1644"/>
                </a:lnTo>
                <a:lnTo>
                  <a:pt x="4459" y="1644"/>
                </a:lnTo>
                <a:lnTo>
                  <a:pt x="4459" y="1644"/>
                </a:lnTo>
                <a:lnTo>
                  <a:pt x="4461" y="1642"/>
                </a:lnTo>
                <a:lnTo>
                  <a:pt x="4461" y="1642"/>
                </a:lnTo>
                <a:lnTo>
                  <a:pt x="4459" y="1642"/>
                </a:lnTo>
                <a:lnTo>
                  <a:pt x="4459" y="1642"/>
                </a:lnTo>
                <a:lnTo>
                  <a:pt x="4457" y="1642"/>
                </a:lnTo>
                <a:lnTo>
                  <a:pt x="4457" y="1640"/>
                </a:lnTo>
                <a:lnTo>
                  <a:pt x="4457" y="1638"/>
                </a:lnTo>
                <a:lnTo>
                  <a:pt x="4457" y="1635"/>
                </a:lnTo>
                <a:lnTo>
                  <a:pt x="4455" y="1635"/>
                </a:lnTo>
                <a:lnTo>
                  <a:pt x="4455" y="1635"/>
                </a:lnTo>
                <a:lnTo>
                  <a:pt x="4455" y="1638"/>
                </a:lnTo>
                <a:lnTo>
                  <a:pt x="4453" y="1635"/>
                </a:lnTo>
                <a:lnTo>
                  <a:pt x="4453" y="1635"/>
                </a:lnTo>
                <a:lnTo>
                  <a:pt x="4453" y="1638"/>
                </a:lnTo>
                <a:lnTo>
                  <a:pt x="4453" y="1638"/>
                </a:lnTo>
                <a:lnTo>
                  <a:pt x="4453" y="1638"/>
                </a:lnTo>
                <a:lnTo>
                  <a:pt x="4453" y="1640"/>
                </a:lnTo>
                <a:lnTo>
                  <a:pt x="4455" y="1640"/>
                </a:lnTo>
                <a:close/>
                <a:moveTo>
                  <a:pt x="4390" y="1753"/>
                </a:moveTo>
                <a:lnTo>
                  <a:pt x="4390" y="1753"/>
                </a:lnTo>
                <a:lnTo>
                  <a:pt x="4388" y="1755"/>
                </a:lnTo>
                <a:lnTo>
                  <a:pt x="4388" y="1755"/>
                </a:lnTo>
                <a:lnTo>
                  <a:pt x="4390" y="1755"/>
                </a:lnTo>
                <a:lnTo>
                  <a:pt x="4390" y="1755"/>
                </a:lnTo>
                <a:lnTo>
                  <a:pt x="4390" y="1753"/>
                </a:lnTo>
                <a:lnTo>
                  <a:pt x="4392" y="1753"/>
                </a:lnTo>
                <a:lnTo>
                  <a:pt x="4392" y="1753"/>
                </a:lnTo>
                <a:lnTo>
                  <a:pt x="4392" y="1753"/>
                </a:lnTo>
                <a:lnTo>
                  <a:pt x="4390" y="1753"/>
                </a:lnTo>
                <a:close/>
                <a:moveTo>
                  <a:pt x="4392" y="1656"/>
                </a:moveTo>
                <a:lnTo>
                  <a:pt x="4392" y="1656"/>
                </a:lnTo>
                <a:lnTo>
                  <a:pt x="4392" y="1656"/>
                </a:lnTo>
                <a:lnTo>
                  <a:pt x="4390" y="1658"/>
                </a:lnTo>
                <a:lnTo>
                  <a:pt x="4392" y="1658"/>
                </a:lnTo>
                <a:lnTo>
                  <a:pt x="4392" y="1656"/>
                </a:lnTo>
                <a:lnTo>
                  <a:pt x="4392" y="1656"/>
                </a:lnTo>
                <a:close/>
                <a:moveTo>
                  <a:pt x="4411" y="1753"/>
                </a:moveTo>
                <a:lnTo>
                  <a:pt x="4411" y="1753"/>
                </a:lnTo>
                <a:lnTo>
                  <a:pt x="4419" y="1751"/>
                </a:lnTo>
                <a:lnTo>
                  <a:pt x="4421" y="1751"/>
                </a:lnTo>
                <a:lnTo>
                  <a:pt x="4421" y="1749"/>
                </a:lnTo>
                <a:lnTo>
                  <a:pt x="4419" y="1749"/>
                </a:lnTo>
                <a:lnTo>
                  <a:pt x="4417" y="1749"/>
                </a:lnTo>
                <a:lnTo>
                  <a:pt x="4415" y="1749"/>
                </a:lnTo>
                <a:lnTo>
                  <a:pt x="4415" y="1749"/>
                </a:lnTo>
                <a:lnTo>
                  <a:pt x="4413" y="1749"/>
                </a:lnTo>
                <a:lnTo>
                  <a:pt x="4413" y="1749"/>
                </a:lnTo>
                <a:lnTo>
                  <a:pt x="4411" y="1749"/>
                </a:lnTo>
                <a:lnTo>
                  <a:pt x="4411" y="1749"/>
                </a:lnTo>
                <a:lnTo>
                  <a:pt x="4411" y="1751"/>
                </a:lnTo>
                <a:lnTo>
                  <a:pt x="4411" y="1751"/>
                </a:lnTo>
                <a:lnTo>
                  <a:pt x="4409" y="1753"/>
                </a:lnTo>
                <a:lnTo>
                  <a:pt x="4411" y="1753"/>
                </a:lnTo>
                <a:close/>
                <a:moveTo>
                  <a:pt x="4425" y="1591"/>
                </a:moveTo>
                <a:lnTo>
                  <a:pt x="4423" y="1591"/>
                </a:lnTo>
                <a:lnTo>
                  <a:pt x="4425" y="1593"/>
                </a:lnTo>
                <a:lnTo>
                  <a:pt x="4425" y="1593"/>
                </a:lnTo>
                <a:lnTo>
                  <a:pt x="4425" y="1591"/>
                </a:lnTo>
                <a:lnTo>
                  <a:pt x="4425" y="1591"/>
                </a:lnTo>
                <a:lnTo>
                  <a:pt x="4425" y="1591"/>
                </a:lnTo>
                <a:lnTo>
                  <a:pt x="4425" y="1591"/>
                </a:lnTo>
                <a:close/>
                <a:moveTo>
                  <a:pt x="4429" y="1744"/>
                </a:moveTo>
                <a:lnTo>
                  <a:pt x="4429" y="1747"/>
                </a:lnTo>
                <a:lnTo>
                  <a:pt x="4432" y="1747"/>
                </a:lnTo>
                <a:lnTo>
                  <a:pt x="4432" y="1744"/>
                </a:lnTo>
                <a:lnTo>
                  <a:pt x="4434" y="1744"/>
                </a:lnTo>
                <a:lnTo>
                  <a:pt x="4434" y="1744"/>
                </a:lnTo>
                <a:lnTo>
                  <a:pt x="4436" y="1744"/>
                </a:lnTo>
                <a:lnTo>
                  <a:pt x="4438" y="1744"/>
                </a:lnTo>
                <a:lnTo>
                  <a:pt x="4440" y="1747"/>
                </a:lnTo>
                <a:lnTo>
                  <a:pt x="4440" y="1744"/>
                </a:lnTo>
                <a:lnTo>
                  <a:pt x="4442" y="1744"/>
                </a:lnTo>
                <a:lnTo>
                  <a:pt x="4444" y="1742"/>
                </a:lnTo>
                <a:lnTo>
                  <a:pt x="4444" y="1742"/>
                </a:lnTo>
                <a:lnTo>
                  <a:pt x="4444" y="1742"/>
                </a:lnTo>
                <a:lnTo>
                  <a:pt x="4444" y="1742"/>
                </a:lnTo>
                <a:lnTo>
                  <a:pt x="4444" y="1742"/>
                </a:lnTo>
                <a:lnTo>
                  <a:pt x="4442" y="1740"/>
                </a:lnTo>
                <a:lnTo>
                  <a:pt x="4440" y="1740"/>
                </a:lnTo>
                <a:lnTo>
                  <a:pt x="4438" y="1742"/>
                </a:lnTo>
                <a:lnTo>
                  <a:pt x="4436" y="1742"/>
                </a:lnTo>
                <a:lnTo>
                  <a:pt x="4434" y="1742"/>
                </a:lnTo>
                <a:lnTo>
                  <a:pt x="4434" y="1742"/>
                </a:lnTo>
                <a:lnTo>
                  <a:pt x="4432" y="1744"/>
                </a:lnTo>
                <a:lnTo>
                  <a:pt x="4429" y="1744"/>
                </a:lnTo>
                <a:close/>
                <a:moveTo>
                  <a:pt x="4425" y="1751"/>
                </a:moveTo>
                <a:lnTo>
                  <a:pt x="4427" y="1751"/>
                </a:lnTo>
                <a:lnTo>
                  <a:pt x="4427" y="1749"/>
                </a:lnTo>
                <a:lnTo>
                  <a:pt x="4427" y="1749"/>
                </a:lnTo>
                <a:lnTo>
                  <a:pt x="4427" y="1749"/>
                </a:lnTo>
                <a:lnTo>
                  <a:pt x="4425" y="1751"/>
                </a:lnTo>
                <a:close/>
                <a:moveTo>
                  <a:pt x="4453" y="1642"/>
                </a:moveTo>
                <a:lnTo>
                  <a:pt x="4450" y="1640"/>
                </a:lnTo>
                <a:lnTo>
                  <a:pt x="4450" y="1640"/>
                </a:lnTo>
                <a:lnTo>
                  <a:pt x="4450" y="1642"/>
                </a:lnTo>
                <a:lnTo>
                  <a:pt x="4450" y="1642"/>
                </a:lnTo>
                <a:lnTo>
                  <a:pt x="4453" y="1642"/>
                </a:lnTo>
                <a:lnTo>
                  <a:pt x="4453" y="1642"/>
                </a:lnTo>
                <a:lnTo>
                  <a:pt x="4453" y="1642"/>
                </a:lnTo>
                <a:close/>
                <a:moveTo>
                  <a:pt x="4427" y="1583"/>
                </a:moveTo>
                <a:lnTo>
                  <a:pt x="4427" y="1581"/>
                </a:lnTo>
                <a:lnTo>
                  <a:pt x="4427" y="1581"/>
                </a:lnTo>
                <a:lnTo>
                  <a:pt x="4427" y="1581"/>
                </a:lnTo>
                <a:lnTo>
                  <a:pt x="4427" y="1579"/>
                </a:lnTo>
                <a:lnTo>
                  <a:pt x="4425" y="1577"/>
                </a:lnTo>
                <a:lnTo>
                  <a:pt x="4425" y="1579"/>
                </a:lnTo>
                <a:lnTo>
                  <a:pt x="4425" y="1579"/>
                </a:lnTo>
                <a:lnTo>
                  <a:pt x="4425" y="1579"/>
                </a:lnTo>
                <a:lnTo>
                  <a:pt x="4425" y="1581"/>
                </a:lnTo>
                <a:lnTo>
                  <a:pt x="4425" y="1581"/>
                </a:lnTo>
                <a:lnTo>
                  <a:pt x="4427" y="1583"/>
                </a:lnTo>
                <a:close/>
                <a:moveTo>
                  <a:pt x="4423" y="1658"/>
                </a:moveTo>
                <a:lnTo>
                  <a:pt x="4423" y="1656"/>
                </a:lnTo>
                <a:lnTo>
                  <a:pt x="4423" y="1656"/>
                </a:lnTo>
                <a:lnTo>
                  <a:pt x="4423" y="1656"/>
                </a:lnTo>
                <a:lnTo>
                  <a:pt x="4421" y="1656"/>
                </a:lnTo>
                <a:lnTo>
                  <a:pt x="4421" y="1656"/>
                </a:lnTo>
                <a:lnTo>
                  <a:pt x="4421" y="1656"/>
                </a:lnTo>
                <a:lnTo>
                  <a:pt x="4421" y="1656"/>
                </a:lnTo>
                <a:lnTo>
                  <a:pt x="4419" y="1656"/>
                </a:lnTo>
                <a:lnTo>
                  <a:pt x="4419" y="1656"/>
                </a:lnTo>
                <a:lnTo>
                  <a:pt x="4419" y="1656"/>
                </a:lnTo>
                <a:lnTo>
                  <a:pt x="4413" y="1654"/>
                </a:lnTo>
                <a:lnTo>
                  <a:pt x="4411" y="1654"/>
                </a:lnTo>
                <a:lnTo>
                  <a:pt x="4411" y="1654"/>
                </a:lnTo>
                <a:lnTo>
                  <a:pt x="4411" y="1656"/>
                </a:lnTo>
                <a:lnTo>
                  <a:pt x="4409" y="1658"/>
                </a:lnTo>
                <a:lnTo>
                  <a:pt x="4411" y="1661"/>
                </a:lnTo>
                <a:lnTo>
                  <a:pt x="4411" y="1661"/>
                </a:lnTo>
                <a:lnTo>
                  <a:pt x="4413" y="1661"/>
                </a:lnTo>
                <a:lnTo>
                  <a:pt x="4417" y="1658"/>
                </a:lnTo>
                <a:lnTo>
                  <a:pt x="4419" y="1658"/>
                </a:lnTo>
                <a:lnTo>
                  <a:pt x="4421" y="1658"/>
                </a:lnTo>
                <a:lnTo>
                  <a:pt x="4423" y="1658"/>
                </a:lnTo>
                <a:close/>
                <a:moveTo>
                  <a:pt x="4423" y="1658"/>
                </a:moveTo>
                <a:lnTo>
                  <a:pt x="4425" y="1658"/>
                </a:lnTo>
                <a:lnTo>
                  <a:pt x="4425" y="1658"/>
                </a:lnTo>
                <a:lnTo>
                  <a:pt x="4425" y="1658"/>
                </a:lnTo>
                <a:lnTo>
                  <a:pt x="4432" y="1658"/>
                </a:lnTo>
                <a:lnTo>
                  <a:pt x="4432" y="1658"/>
                </a:lnTo>
                <a:lnTo>
                  <a:pt x="4438" y="1658"/>
                </a:lnTo>
                <a:lnTo>
                  <a:pt x="4438" y="1656"/>
                </a:lnTo>
                <a:lnTo>
                  <a:pt x="4434" y="1656"/>
                </a:lnTo>
                <a:lnTo>
                  <a:pt x="4429" y="1656"/>
                </a:lnTo>
                <a:lnTo>
                  <a:pt x="4425" y="1656"/>
                </a:lnTo>
                <a:lnTo>
                  <a:pt x="4425" y="1656"/>
                </a:lnTo>
                <a:lnTo>
                  <a:pt x="4423" y="1658"/>
                </a:lnTo>
                <a:close/>
                <a:moveTo>
                  <a:pt x="4429" y="1531"/>
                </a:moveTo>
                <a:lnTo>
                  <a:pt x="4429" y="1528"/>
                </a:lnTo>
                <a:lnTo>
                  <a:pt x="4429" y="1528"/>
                </a:lnTo>
                <a:lnTo>
                  <a:pt x="4429" y="1528"/>
                </a:lnTo>
                <a:lnTo>
                  <a:pt x="4429" y="1531"/>
                </a:lnTo>
                <a:lnTo>
                  <a:pt x="4429" y="1533"/>
                </a:lnTo>
                <a:lnTo>
                  <a:pt x="4429" y="1531"/>
                </a:lnTo>
                <a:close/>
                <a:moveTo>
                  <a:pt x="4434" y="1667"/>
                </a:moveTo>
                <a:lnTo>
                  <a:pt x="4434" y="1665"/>
                </a:lnTo>
                <a:lnTo>
                  <a:pt x="4434" y="1663"/>
                </a:lnTo>
                <a:lnTo>
                  <a:pt x="4434" y="1661"/>
                </a:lnTo>
                <a:lnTo>
                  <a:pt x="4432" y="1658"/>
                </a:lnTo>
                <a:lnTo>
                  <a:pt x="4432" y="1658"/>
                </a:lnTo>
                <a:lnTo>
                  <a:pt x="4432" y="1661"/>
                </a:lnTo>
                <a:lnTo>
                  <a:pt x="4432" y="1661"/>
                </a:lnTo>
                <a:lnTo>
                  <a:pt x="4432" y="1663"/>
                </a:lnTo>
                <a:lnTo>
                  <a:pt x="4432" y="1663"/>
                </a:lnTo>
                <a:lnTo>
                  <a:pt x="4434" y="1667"/>
                </a:lnTo>
                <a:lnTo>
                  <a:pt x="4434" y="1667"/>
                </a:lnTo>
                <a:lnTo>
                  <a:pt x="4434" y="1667"/>
                </a:lnTo>
                <a:close/>
                <a:moveTo>
                  <a:pt x="4735" y="958"/>
                </a:moveTo>
                <a:lnTo>
                  <a:pt x="4731" y="958"/>
                </a:lnTo>
                <a:lnTo>
                  <a:pt x="4731" y="958"/>
                </a:lnTo>
                <a:lnTo>
                  <a:pt x="4731" y="960"/>
                </a:lnTo>
                <a:lnTo>
                  <a:pt x="4733" y="960"/>
                </a:lnTo>
                <a:lnTo>
                  <a:pt x="4733" y="960"/>
                </a:lnTo>
                <a:lnTo>
                  <a:pt x="4735" y="958"/>
                </a:lnTo>
                <a:lnTo>
                  <a:pt x="4735" y="958"/>
                </a:lnTo>
                <a:lnTo>
                  <a:pt x="4735" y="958"/>
                </a:lnTo>
                <a:close/>
                <a:moveTo>
                  <a:pt x="4794" y="1770"/>
                </a:moveTo>
                <a:lnTo>
                  <a:pt x="4794" y="1770"/>
                </a:lnTo>
                <a:lnTo>
                  <a:pt x="4794" y="1770"/>
                </a:lnTo>
                <a:lnTo>
                  <a:pt x="4794" y="1767"/>
                </a:lnTo>
                <a:lnTo>
                  <a:pt x="4792" y="1767"/>
                </a:lnTo>
                <a:lnTo>
                  <a:pt x="4792" y="1767"/>
                </a:lnTo>
                <a:lnTo>
                  <a:pt x="4790" y="1767"/>
                </a:lnTo>
                <a:lnTo>
                  <a:pt x="4788" y="1765"/>
                </a:lnTo>
                <a:lnTo>
                  <a:pt x="4788" y="1765"/>
                </a:lnTo>
                <a:lnTo>
                  <a:pt x="4788" y="1765"/>
                </a:lnTo>
                <a:lnTo>
                  <a:pt x="4788" y="1765"/>
                </a:lnTo>
                <a:lnTo>
                  <a:pt x="4788" y="1767"/>
                </a:lnTo>
                <a:lnTo>
                  <a:pt x="4788" y="1767"/>
                </a:lnTo>
                <a:lnTo>
                  <a:pt x="4788" y="1770"/>
                </a:lnTo>
                <a:lnTo>
                  <a:pt x="4788" y="1770"/>
                </a:lnTo>
                <a:lnTo>
                  <a:pt x="4790" y="1770"/>
                </a:lnTo>
                <a:lnTo>
                  <a:pt x="4790" y="1770"/>
                </a:lnTo>
                <a:lnTo>
                  <a:pt x="4792" y="1770"/>
                </a:lnTo>
                <a:lnTo>
                  <a:pt x="4794" y="1770"/>
                </a:lnTo>
                <a:lnTo>
                  <a:pt x="4794" y="1772"/>
                </a:lnTo>
                <a:lnTo>
                  <a:pt x="4794" y="1770"/>
                </a:lnTo>
                <a:close/>
                <a:moveTo>
                  <a:pt x="4786" y="1767"/>
                </a:moveTo>
                <a:lnTo>
                  <a:pt x="4786" y="1767"/>
                </a:lnTo>
                <a:lnTo>
                  <a:pt x="4786" y="1765"/>
                </a:lnTo>
                <a:lnTo>
                  <a:pt x="4786" y="1765"/>
                </a:lnTo>
                <a:lnTo>
                  <a:pt x="4786" y="1765"/>
                </a:lnTo>
                <a:lnTo>
                  <a:pt x="4784" y="1763"/>
                </a:lnTo>
                <a:lnTo>
                  <a:pt x="4784" y="1765"/>
                </a:lnTo>
                <a:lnTo>
                  <a:pt x="4781" y="1765"/>
                </a:lnTo>
                <a:lnTo>
                  <a:pt x="4786" y="1767"/>
                </a:lnTo>
                <a:lnTo>
                  <a:pt x="4786" y="1767"/>
                </a:lnTo>
                <a:close/>
                <a:moveTo>
                  <a:pt x="4794" y="1784"/>
                </a:moveTo>
                <a:lnTo>
                  <a:pt x="4794" y="1784"/>
                </a:lnTo>
                <a:lnTo>
                  <a:pt x="4794" y="1782"/>
                </a:lnTo>
                <a:lnTo>
                  <a:pt x="4792" y="1782"/>
                </a:lnTo>
                <a:lnTo>
                  <a:pt x="4792" y="1784"/>
                </a:lnTo>
                <a:lnTo>
                  <a:pt x="4792" y="1784"/>
                </a:lnTo>
                <a:lnTo>
                  <a:pt x="4794" y="1784"/>
                </a:lnTo>
                <a:close/>
                <a:moveTo>
                  <a:pt x="4394" y="1751"/>
                </a:moveTo>
                <a:lnTo>
                  <a:pt x="4394" y="1751"/>
                </a:lnTo>
                <a:lnTo>
                  <a:pt x="4392" y="1749"/>
                </a:lnTo>
                <a:lnTo>
                  <a:pt x="4392" y="1751"/>
                </a:lnTo>
                <a:lnTo>
                  <a:pt x="4392" y="1751"/>
                </a:lnTo>
                <a:lnTo>
                  <a:pt x="4390" y="1751"/>
                </a:lnTo>
                <a:lnTo>
                  <a:pt x="4390" y="1753"/>
                </a:lnTo>
                <a:lnTo>
                  <a:pt x="4394" y="1753"/>
                </a:lnTo>
                <a:lnTo>
                  <a:pt x="4394" y="1751"/>
                </a:lnTo>
                <a:close/>
                <a:moveTo>
                  <a:pt x="4723" y="965"/>
                </a:moveTo>
                <a:lnTo>
                  <a:pt x="4721" y="965"/>
                </a:lnTo>
                <a:lnTo>
                  <a:pt x="4721" y="965"/>
                </a:lnTo>
                <a:lnTo>
                  <a:pt x="4721" y="965"/>
                </a:lnTo>
                <a:lnTo>
                  <a:pt x="4721" y="965"/>
                </a:lnTo>
                <a:lnTo>
                  <a:pt x="4721" y="965"/>
                </a:lnTo>
                <a:lnTo>
                  <a:pt x="4721" y="965"/>
                </a:lnTo>
                <a:lnTo>
                  <a:pt x="4721" y="965"/>
                </a:lnTo>
                <a:lnTo>
                  <a:pt x="4721" y="967"/>
                </a:lnTo>
                <a:lnTo>
                  <a:pt x="4721" y="967"/>
                </a:lnTo>
                <a:lnTo>
                  <a:pt x="4723" y="967"/>
                </a:lnTo>
                <a:lnTo>
                  <a:pt x="4723" y="967"/>
                </a:lnTo>
                <a:lnTo>
                  <a:pt x="4723" y="965"/>
                </a:lnTo>
                <a:lnTo>
                  <a:pt x="4723" y="965"/>
                </a:lnTo>
                <a:close/>
                <a:moveTo>
                  <a:pt x="4727" y="962"/>
                </a:moveTo>
                <a:lnTo>
                  <a:pt x="4727" y="962"/>
                </a:lnTo>
                <a:lnTo>
                  <a:pt x="4727" y="962"/>
                </a:lnTo>
                <a:lnTo>
                  <a:pt x="4727" y="962"/>
                </a:lnTo>
                <a:lnTo>
                  <a:pt x="4727" y="962"/>
                </a:lnTo>
                <a:lnTo>
                  <a:pt x="4727" y="962"/>
                </a:lnTo>
                <a:lnTo>
                  <a:pt x="4727" y="962"/>
                </a:lnTo>
                <a:lnTo>
                  <a:pt x="4727" y="962"/>
                </a:lnTo>
                <a:lnTo>
                  <a:pt x="4727" y="962"/>
                </a:lnTo>
                <a:close/>
                <a:moveTo>
                  <a:pt x="4740" y="1709"/>
                </a:moveTo>
                <a:lnTo>
                  <a:pt x="4740" y="1709"/>
                </a:lnTo>
                <a:lnTo>
                  <a:pt x="4740" y="1707"/>
                </a:lnTo>
                <a:lnTo>
                  <a:pt x="4740" y="1707"/>
                </a:lnTo>
                <a:lnTo>
                  <a:pt x="4737" y="1707"/>
                </a:lnTo>
                <a:lnTo>
                  <a:pt x="4737" y="1707"/>
                </a:lnTo>
                <a:lnTo>
                  <a:pt x="4737" y="1709"/>
                </a:lnTo>
                <a:lnTo>
                  <a:pt x="4740" y="1709"/>
                </a:lnTo>
                <a:lnTo>
                  <a:pt x="4740" y="1709"/>
                </a:lnTo>
                <a:close/>
                <a:moveTo>
                  <a:pt x="4725" y="948"/>
                </a:moveTo>
                <a:lnTo>
                  <a:pt x="4725" y="948"/>
                </a:lnTo>
                <a:lnTo>
                  <a:pt x="4723" y="950"/>
                </a:lnTo>
                <a:lnTo>
                  <a:pt x="4721" y="952"/>
                </a:lnTo>
                <a:lnTo>
                  <a:pt x="4721" y="952"/>
                </a:lnTo>
                <a:lnTo>
                  <a:pt x="4719" y="954"/>
                </a:lnTo>
                <a:lnTo>
                  <a:pt x="4719" y="954"/>
                </a:lnTo>
                <a:lnTo>
                  <a:pt x="4719" y="956"/>
                </a:lnTo>
                <a:lnTo>
                  <a:pt x="4714" y="958"/>
                </a:lnTo>
                <a:lnTo>
                  <a:pt x="4714" y="958"/>
                </a:lnTo>
                <a:lnTo>
                  <a:pt x="4714" y="960"/>
                </a:lnTo>
                <a:lnTo>
                  <a:pt x="4717" y="962"/>
                </a:lnTo>
                <a:lnTo>
                  <a:pt x="4717" y="958"/>
                </a:lnTo>
                <a:lnTo>
                  <a:pt x="4719" y="956"/>
                </a:lnTo>
                <a:lnTo>
                  <a:pt x="4721" y="954"/>
                </a:lnTo>
                <a:lnTo>
                  <a:pt x="4721" y="954"/>
                </a:lnTo>
                <a:lnTo>
                  <a:pt x="4725" y="952"/>
                </a:lnTo>
                <a:lnTo>
                  <a:pt x="4725" y="950"/>
                </a:lnTo>
                <a:lnTo>
                  <a:pt x="4727" y="950"/>
                </a:lnTo>
                <a:lnTo>
                  <a:pt x="4729" y="950"/>
                </a:lnTo>
                <a:lnTo>
                  <a:pt x="4731" y="950"/>
                </a:lnTo>
                <a:lnTo>
                  <a:pt x="4731" y="948"/>
                </a:lnTo>
                <a:lnTo>
                  <a:pt x="4727" y="948"/>
                </a:lnTo>
                <a:lnTo>
                  <a:pt x="4725" y="948"/>
                </a:lnTo>
                <a:close/>
                <a:moveTo>
                  <a:pt x="4748" y="1711"/>
                </a:moveTo>
                <a:lnTo>
                  <a:pt x="4748" y="1713"/>
                </a:lnTo>
                <a:lnTo>
                  <a:pt x="4750" y="1713"/>
                </a:lnTo>
                <a:lnTo>
                  <a:pt x="4752" y="1715"/>
                </a:lnTo>
                <a:lnTo>
                  <a:pt x="4752" y="1715"/>
                </a:lnTo>
                <a:lnTo>
                  <a:pt x="4752" y="1715"/>
                </a:lnTo>
                <a:lnTo>
                  <a:pt x="4752" y="1713"/>
                </a:lnTo>
                <a:lnTo>
                  <a:pt x="4752" y="1713"/>
                </a:lnTo>
                <a:lnTo>
                  <a:pt x="4752" y="1711"/>
                </a:lnTo>
                <a:lnTo>
                  <a:pt x="4750" y="1711"/>
                </a:lnTo>
                <a:lnTo>
                  <a:pt x="4748" y="1711"/>
                </a:lnTo>
                <a:lnTo>
                  <a:pt x="4748" y="1711"/>
                </a:lnTo>
                <a:close/>
                <a:moveTo>
                  <a:pt x="4750" y="1663"/>
                </a:moveTo>
                <a:lnTo>
                  <a:pt x="4748" y="1665"/>
                </a:lnTo>
                <a:lnTo>
                  <a:pt x="4748" y="1665"/>
                </a:lnTo>
                <a:lnTo>
                  <a:pt x="4748" y="1665"/>
                </a:lnTo>
                <a:lnTo>
                  <a:pt x="4750" y="1665"/>
                </a:lnTo>
                <a:lnTo>
                  <a:pt x="4750" y="1665"/>
                </a:lnTo>
                <a:lnTo>
                  <a:pt x="4750" y="1663"/>
                </a:lnTo>
                <a:lnTo>
                  <a:pt x="4750" y="1663"/>
                </a:lnTo>
                <a:close/>
                <a:moveTo>
                  <a:pt x="4796" y="1753"/>
                </a:moveTo>
                <a:lnTo>
                  <a:pt x="4796" y="1753"/>
                </a:lnTo>
                <a:lnTo>
                  <a:pt x="4796" y="1753"/>
                </a:lnTo>
                <a:lnTo>
                  <a:pt x="4796" y="1755"/>
                </a:lnTo>
                <a:lnTo>
                  <a:pt x="4796" y="1755"/>
                </a:lnTo>
                <a:lnTo>
                  <a:pt x="4796" y="1755"/>
                </a:lnTo>
                <a:lnTo>
                  <a:pt x="4796" y="1757"/>
                </a:lnTo>
                <a:lnTo>
                  <a:pt x="4796" y="1757"/>
                </a:lnTo>
                <a:lnTo>
                  <a:pt x="4796" y="1757"/>
                </a:lnTo>
                <a:lnTo>
                  <a:pt x="4798" y="1755"/>
                </a:lnTo>
                <a:lnTo>
                  <a:pt x="4796" y="1753"/>
                </a:lnTo>
                <a:lnTo>
                  <a:pt x="4796" y="1753"/>
                </a:lnTo>
                <a:lnTo>
                  <a:pt x="4796" y="1753"/>
                </a:lnTo>
                <a:close/>
                <a:moveTo>
                  <a:pt x="4471" y="1107"/>
                </a:moveTo>
                <a:lnTo>
                  <a:pt x="4471" y="1109"/>
                </a:lnTo>
                <a:lnTo>
                  <a:pt x="4469" y="1109"/>
                </a:lnTo>
                <a:lnTo>
                  <a:pt x="4469" y="1111"/>
                </a:lnTo>
                <a:lnTo>
                  <a:pt x="4471" y="1111"/>
                </a:lnTo>
                <a:lnTo>
                  <a:pt x="4473" y="1111"/>
                </a:lnTo>
                <a:lnTo>
                  <a:pt x="4473" y="1107"/>
                </a:lnTo>
                <a:lnTo>
                  <a:pt x="4471" y="1107"/>
                </a:lnTo>
                <a:close/>
                <a:moveTo>
                  <a:pt x="4453" y="1621"/>
                </a:moveTo>
                <a:lnTo>
                  <a:pt x="4453" y="1623"/>
                </a:lnTo>
                <a:lnTo>
                  <a:pt x="4453" y="1623"/>
                </a:lnTo>
                <a:lnTo>
                  <a:pt x="4455" y="1623"/>
                </a:lnTo>
                <a:lnTo>
                  <a:pt x="4455" y="1621"/>
                </a:lnTo>
                <a:lnTo>
                  <a:pt x="4455" y="1621"/>
                </a:lnTo>
                <a:lnTo>
                  <a:pt x="4455" y="1621"/>
                </a:lnTo>
                <a:lnTo>
                  <a:pt x="4453" y="1621"/>
                </a:lnTo>
                <a:lnTo>
                  <a:pt x="4453" y="1621"/>
                </a:lnTo>
                <a:close/>
                <a:moveTo>
                  <a:pt x="4467" y="1596"/>
                </a:moveTo>
                <a:lnTo>
                  <a:pt x="4465" y="1598"/>
                </a:lnTo>
                <a:lnTo>
                  <a:pt x="4465" y="1602"/>
                </a:lnTo>
                <a:lnTo>
                  <a:pt x="4467" y="1602"/>
                </a:lnTo>
                <a:lnTo>
                  <a:pt x="4469" y="1602"/>
                </a:lnTo>
                <a:lnTo>
                  <a:pt x="4469" y="1602"/>
                </a:lnTo>
                <a:lnTo>
                  <a:pt x="4471" y="1600"/>
                </a:lnTo>
                <a:lnTo>
                  <a:pt x="4471" y="1596"/>
                </a:lnTo>
                <a:lnTo>
                  <a:pt x="4471" y="1593"/>
                </a:lnTo>
                <a:lnTo>
                  <a:pt x="4469" y="1593"/>
                </a:lnTo>
                <a:lnTo>
                  <a:pt x="4469" y="1593"/>
                </a:lnTo>
                <a:lnTo>
                  <a:pt x="4467" y="1596"/>
                </a:lnTo>
                <a:close/>
                <a:moveTo>
                  <a:pt x="4453" y="1619"/>
                </a:moveTo>
                <a:lnTo>
                  <a:pt x="4453" y="1619"/>
                </a:lnTo>
                <a:lnTo>
                  <a:pt x="4453" y="1619"/>
                </a:lnTo>
                <a:lnTo>
                  <a:pt x="4453" y="1621"/>
                </a:lnTo>
                <a:lnTo>
                  <a:pt x="4453" y="1621"/>
                </a:lnTo>
                <a:lnTo>
                  <a:pt x="4453" y="1621"/>
                </a:lnTo>
                <a:lnTo>
                  <a:pt x="4453" y="1619"/>
                </a:lnTo>
                <a:lnTo>
                  <a:pt x="4453" y="1619"/>
                </a:lnTo>
                <a:close/>
                <a:moveTo>
                  <a:pt x="4503" y="1065"/>
                </a:moveTo>
                <a:lnTo>
                  <a:pt x="4503" y="1067"/>
                </a:lnTo>
                <a:lnTo>
                  <a:pt x="4503" y="1067"/>
                </a:lnTo>
                <a:lnTo>
                  <a:pt x="4503" y="1067"/>
                </a:lnTo>
                <a:lnTo>
                  <a:pt x="4505" y="1067"/>
                </a:lnTo>
                <a:lnTo>
                  <a:pt x="4505" y="1065"/>
                </a:lnTo>
                <a:lnTo>
                  <a:pt x="4505" y="1065"/>
                </a:lnTo>
                <a:lnTo>
                  <a:pt x="4503" y="1065"/>
                </a:lnTo>
                <a:close/>
                <a:moveTo>
                  <a:pt x="4497" y="1149"/>
                </a:moveTo>
                <a:lnTo>
                  <a:pt x="4497" y="1149"/>
                </a:lnTo>
                <a:lnTo>
                  <a:pt x="4499" y="1147"/>
                </a:lnTo>
                <a:lnTo>
                  <a:pt x="4497" y="1147"/>
                </a:lnTo>
                <a:lnTo>
                  <a:pt x="4494" y="1149"/>
                </a:lnTo>
                <a:lnTo>
                  <a:pt x="4494" y="1149"/>
                </a:lnTo>
                <a:lnTo>
                  <a:pt x="4494" y="1149"/>
                </a:lnTo>
                <a:lnTo>
                  <a:pt x="4497" y="1149"/>
                </a:lnTo>
                <a:close/>
                <a:moveTo>
                  <a:pt x="4478" y="1139"/>
                </a:moveTo>
                <a:lnTo>
                  <a:pt x="4478" y="1139"/>
                </a:lnTo>
                <a:lnTo>
                  <a:pt x="4478" y="1141"/>
                </a:lnTo>
                <a:lnTo>
                  <a:pt x="4476" y="1141"/>
                </a:lnTo>
                <a:lnTo>
                  <a:pt x="4478" y="1141"/>
                </a:lnTo>
                <a:lnTo>
                  <a:pt x="4478" y="1143"/>
                </a:lnTo>
                <a:lnTo>
                  <a:pt x="4478" y="1143"/>
                </a:lnTo>
                <a:lnTo>
                  <a:pt x="4478" y="1141"/>
                </a:lnTo>
                <a:lnTo>
                  <a:pt x="4480" y="1141"/>
                </a:lnTo>
                <a:lnTo>
                  <a:pt x="4480" y="1141"/>
                </a:lnTo>
                <a:lnTo>
                  <a:pt x="4480" y="1141"/>
                </a:lnTo>
                <a:lnTo>
                  <a:pt x="4478" y="1139"/>
                </a:lnTo>
                <a:close/>
                <a:moveTo>
                  <a:pt x="4473" y="1143"/>
                </a:moveTo>
                <a:lnTo>
                  <a:pt x="4473" y="1143"/>
                </a:lnTo>
                <a:lnTo>
                  <a:pt x="4473" y="1143"/>
                </a:lnTo>
                <a:lnTo>
                  <a:pt x="4471" y="1143"/>
                </a:lnTo>
                <a:lnTo>
                  <a:pt x="4471" y="1143"/>
                </a:lnTo>
                <a:lnTo>
                  <a:pt x="4471" y="1145"/>
                </a:lnTo>
                <a:lnTo>
                  <a:pt x="4471" y="1145"/>
                </a:lnTo>
                <a:lnTo>
                  <a:pt x="4471" y="1147"/>
                </a:lnTo>
                <a:lnTo>
                  <a:pt x="4473" y="1147"/>
                </a:lnTo>
                <a:lnTo>
                  <a:pt x="4473" y="1145"/>
                </a:lnTo>
                <a:lnTo>
                  <a:pt x="4473" y="1145"/>
                </a:lnTo>
                <a:lnTo>
                  <a:pt x="4476" y="1145"/>
                </a:lnTo>
                <a:lnTo>
                  <a:pt x="4476" y="1145"/>
                </a:lnTo>
                <a:lnTo>
                  <a:pt x="4473" y="1143"/>
                </a:lnTo>
                <a:close/>
                <a:moveTo>
                  <a:pt x="4476" y="1220"/>
                </a:moveTo>
                <a:lnTo>
                  <a:pt x="4476" y="1220"/>
                </a:lnTo>
                <a:lnTo>
                  <a:pt x="4476" y="1220"/>
                </a:lnTo>
                <a:lnTo>
                  <a:pt x="4476" y="1222"/>
                </a:lnTo>
                <a:lnTo>
                  <a:pt x="4476" y="1222"/>
                </a:lnTo>
                <a:lnTo>
                  <a:pt x="4476" y="1222"/>
                </a:lnTo>
                <a:lnTo>
                  <a:pt x="4478" y="1222"/>
                </a:lnTo>
                <a:lnTo>
                  <a:pt x="4476" y="1222"/>
                </a:lnTo>
                <a:lnTo>
                  <a:pt x="4476" y="1220"/>
                </a:lnTo>
                <a:close/>
                <a:moveTo>
                  <a:pt x="4723" y="967"/>
                </a:moveTo>
                <a:lnTo>
                  <a:pt x="4725" y="967"/>
                </a:lnTo>
                <a:lnTo>
                  <a:pt x="4725" y="965"/>
                </a:lnTo>
                <a:lnTo>
                  <a:pt x="4725" y="965"/>
                </a:lnTo>
                <a:lnTo>
                  <a:pt x="4723" y="965"/>
                </a:lnTo>
                <a:lnTo>
                  <a:pt x="4723" y="967"/>
                </a:lnTo>
                <a:lnTo>
                  <a:pt x="4723" y="967"/>
                </a:lnTo>
                <a:lnTo>
                  <a:pt x="4723" y="967"/>
                </a:lnTo>
                <a:lnTo>
                  <a:pt x="4723" y="967"/>
                </a:lnTo>
                <a:close/>
                <a:moveTo>
                  <a:pt x="4578" y="1654"/>
                </a:moveTo>
                <a:lnTo>
                  <a:pt x="4576" y="1654"/>
                </a:lnTo>
                <a:lnTo>
                  <a:pt x="4570" y="1654"/>
                </a:lnTo>
                <a:lnTo>
                  <a:pt x="4570" y="1654"/>
                </a:lnTo>
                <a:lnTo>
                  <a:pt x="4570" y="1654"/>
                </a:lnTo>
                <a:lnTo>
                  <a:pt x="4576" y="1656"/>
                </a:lnTo>
                <a:lnTo>
                  <a:pt x="4578" y="1656"/>
                </a:lnTo>
                <a:lnTo>
                  <a:pt x="4580" y="1658"/>
                </a:lnTo>
                <a:lnTo>
                  <a:pt x="4580" y="1658"/>
                </a:lnTo>
                <a:lnTo>
                  <a:pt x="4582" y="1658"/>
                </a:lnTo>
                <a:lnTo>
                  <a:pt x="4585" y="1658"/>
                </a:lnTo>
                <a:lnTo>
                  <a:pt x="4587" y="1658"/>
                </a:lnTo>
                <a:lnTo>
                  <a:pt x="4589" y="1658"/>
                </a:lnTo>
                <a:lnTo>
                  <a:pt x="4591" y="1656"/>
                </a:lnTo>
                <a:lnTo>
                  <a:pt x="4591" y="1656"/>
                </a:lnTo>
                <a:lnTo>
                  <a:pt x="4589" y="1656"/>
                </a:lnTo>
                <a:lnTo>
                  <a:pt x="4585" y="1656"/>
                </a:lnTo>
                <a:lnTo>
                  <a:pt x="4580" y="1654"/>
                </a:lnTo>
                <a:lnTo>
                  <a:pt x="4578" y="1654"/>
                </a:lnTo>
                <a:close/>
                <a:moveTo>
                  <a:pt x="4580" y="1646"/>
                </a:moveTo>
                <a:lnTo>
                  <a:pt x="4578" y="1644"/>
                </a:lnTo>
                <a:lnTo>
                  <a:pt x="4576" y="1642"/>
                </a:lnTo>
                <a:lnTo>
                  <a:pt x="4576" y="1642"/>
                </a:lnTo>
                <a:lnTo>
                  <a:pt x="4574" y="1642"/>
                </a:lnTo>
                <a:lnTo>
                  <a:pt x="4574" y="1642"/>
                </a:lnTo>
                <a:lnTo>
                  <a:pt x="4572" y="1642"/>
                </a:lnTo>
                <a:lnTo>
                  <a:pt x="4570" y="1640"/>
                </a:lnTo>
                <a:lnTo>
                  <a:pt x="4570" y="1642"/>
                </a:lnTo>
                <a:lnTo>
                  <a:pt x="4570" y="1642"/>
                </a:lnTo>
                <a:lnTo>
                  <a:pt x="4570" y="1642"/>
                </a:lnTo>
                <a:lnTo>
                  <a:pt x="4570" y="1642"/>
                </a:lnTo>
                <a:lnTo>
                  <a:pt x="4572" y="1642"/>
                </a:lnTo>
                <a:lnTo>
                  <a:pt x="4572" y="1644"/>
                </a:lnTo>
                <a:lnTo>
                  <a:pt x="4574" y="1644"/>
                </a:lnTo>
                <a:lnTo>
                  <a:pt x="4576" y="1646"/>
                </a:lnTo>
                <a:lnTo>
                  <a:pt x="4576" y="1648"/>
                </a:lnTo>
                <a:lnTo>
                  <a:pt x="4576" y="1648"/>
                </a:lnTo>
                <a:lnTo>
                  <a:pt x="4578" y="1648"/>
                </a:lnTo>
                <a:lnTo>
                  <a:pt x="4580" y="1648"/>
                </a:lnTo>
                <a:lnTo>
                  <a:pt x="4580" y="1648"/>
                </a:lnTo>
                <a:lnTo>
                  <a:pt x="4582" y="1648"/>
                </a:lnTo>
                <a:lnTo>
                  <a:pt x="4582" y="1646"/>
                </a:lnTo>
                <a:lnTo>
                  <a:pt x="4582" y="1646"/>
                </a:lnTo>
                <a:lnTo>
                  <a:pt x="4580" y="1646"/>
                </a:lnTo>
                <a:close/>
                <a:moveTo>
                  <a:pt x="4629" y="1111"/>
                </a:moveTo>
                <a:lnTo>
                  <a:pt x="4629" y="1111"/>
                </a:lnTo>
                <a:lnTo>
                  <a:pt x="4626" y="1111"/>
                </a:lnTo>
                <a:lnTo>
                  <a:pt x="4626" y="1111"/>
                </a:lnTo>
                <a:lnTo>
                  <a:pt x="4626" y="1113"/>
                </a:lnTo>
                <a:lnTo>
                  <a:pt x="4629" y="1113"/>
                </a:lnTo>
                <a:lnTo>
                  <a:pt x="4629" y="1111"/>
                </a:lnTo>
                <a:close/>
                <a:moveTo>
                  <a:pt x="4610" y="1495"/>
                </a:moveTo>
                <a:lnTo>
                  <a:pt x="4610" y="1493"/>
                </a:lnTo>
                <a:lnTo>
                  <a:pt x="4610" y="1493"/>
                </a:lnTo>
                <a:lnTo>
                  <a:pt x="4610" y="1493"/>
                </a:lnTo>
                <a:lnTo>
                  <a:pt x="4610" y="1493"/>
                </a:lnTo>
                <a:lnTo>
                  <a:pt x="4608" y="1495"/>
                </a:lnTo>
                <a:lnTo>
                  <a:pt x="4608" y="1495"/>
                </a:lnTo>
                <a:lnTo>
                  <a:pt x="4608" y="1495"/>
                </a:lnTo>
                <a:lnTo>
                  <a:pt x="4610" y="1495"/>
                </a:lnTo>
                <a:lnTo>
                  <a:pt x="4610" y="1495"/>
                </a:lnTo>
                <a:close/>
                <a:moveTo>
                  <a:pt x="4553" y="1661"/>
                </a:moveTo>
                <a:lnTo>
                  <a:pt x="4553" y="1661"/>
                </a:lnTo>
                <a:lnTo>
                  <a:pt x="4553" y="1663"/>
                </a:lnTo>
                <a:lnTo>
                  <a:pt x="4555" y="1663"/>
                </a:lnTo>
                <a:lnTo>
                  <a:pt x="4555" y="1661"/>
                </a:lnTo>
                <a:lnTo>
                  <a:pt x="4555" y="1661"/>
                </a:lnTo>
                <a:lnTo>
                  <a:pt x="4555" y="1661"/>
                </a:lnTo>
                <a:lnTo>
                  <a:pt x="4553" y="1661"/>
                </a:lnTo>
                <a:close/>
                <a:moveTo>
                  <a:pt x="4528" y="1122"/>
                </a:moveTo>
                <a:lnTo>
                  <a:pt x="4528" y="1122"/>
                </a:lnTo>
                <a:lnTo>
                  <a:pt x="4528" y="1122"/>
                </a:lnTo>
                <a:lnTo>
                  <a:pt x="4528" y="1122"/>
                </a:lnTo>
                <a:lnTo>
                  <a:pt x="4528" y="1122"/>
                </a:lnTo>
                <a:lnTo>
                  <a:pt x="4526" y="1122"/>
                </a:lnTo>
                <a:lnTo>
                  <a:pt x="4528" y="1122"/>
                </a:lnTo>
                <a:lnTo>
                  <a:pt x="4528" y="1122"/>
                </a:lnTo>
                <a:close/>
                <a:moveTo>
                  <a:pt x="4553" y="1118"/>
                </a:moveTo>
                <a:lnTo>
                  <a:pt x="4553" y="1115"/>
                </a:lnTo>
                <a:lnTo>
                  <a:pt x="4553" y="1115"/>
                </a:lnTo>
                <a:lnTo>
                  <a:pt x="4553" y="1115"/>
                </a:lnTo>
                <a:lnTo>
                  <a:pt x="4555" y="1115"/>
                </a:lnTo>
                <a:lnTo>
                  <a:pt x="4553" y="1115"/>
                </a:lnTo>
                <a:lnTo>
                  <a:pt x="4551" y="1115"/>
                </a:lnTo>
                <a:lnTo>
                  <a:pt x="4551" y="1115"/>
                </a:lnTo>
                <a:lnTo>
                  <a:pt x="4553" y="1115"/>
                </a:lnTo>
                <a:lnTo>
                  <a:pt x="4553" y="1118"/>
                </a:lnTo>
                <a:close/>
                <a:moveTo>
                  <a:pt x="4564" y="1115"/>
                </a:moveTo>
                <a:lnTo>
                  <a:pt x="4561" y="1115"/>
                </a:lnTo>
                <a:lnTo>
                  <a:pt x="4561" y="1115"/>
                </a:lnTo>
                <a:lnTo>
                  <a:pt x="4559" y="1118"/>
                </a:lnTo>
                <a:lnTo>
                  <a:pt x="4559" y="1120"/>
                </a:lnTo>
                <a:lnTo>
                  <a:pt x="4559" y="1120"/>
                </a:lnTo>
                <a:lnTo>
                  <a:pt x="4559" y="1120"/>
                </a:lnTo>
                <a:lnTo>
                  <a:pt x="4561" y="1120"/>
                </a:lnTo>
                <a:lnTo>
                  <a:pt x="4561" y="1120"/>
                </a:lnTo>
                <a:lnTo>
                  <a:pt x="4561" y="1118"/>
                </a:lnTo>
                <a:lnTo>
                  <a:pt x="4564" y="1115"/>
                </a:lnTo>
                <a:lnTo>
                  <a:pt x="4564" y="1115"/>
                </a:lnTo>
                <a:close/>
                <a:moveTo>
                  <a:pt x="4561" y="1644"/>
                </a:moveTo>
                <a:lnTo>
                  <a:pt x="4561" y="1646"/>
                </a:lnTo>
                <a:lnTo>
                  <a:pt x="4561" y="1646"/>
                </a:lnTo>
                <a:lnTo>
                  <a:pt x="4561" y="1648"/>
                </a:lnTo>
                <a:lnTo>
                  <a:pt x="4561" y="1648"/>
                </a:lnTo>
                <a:lnTo>
                  <a:pt x="4564" y="1648"/>
                </a:lnTo>
                <a:lnTo>
                  <a:pt x="4564" y="1646"/>
                </a:lnTo>
                <a:lnTo>
                  <a:pt x="4564" y="1646"/>
                </a:lnTo>
                <a:lnTo>
                  <a:pt x="4564" y="1646"/>
                </a:lnTo>
                <a:lnTo>
                  <a:pt x="4561" y="1644"/>
                </a:lnTo>
                <a:close/>
                <a:moveTo>
                  <a:pt x="4633" y="1139"/>
                </a:moveTo>
                <a:lnTo>
                  <a:pt x="4635" y="1139"/>
                </a:lnTo>
                <a:lnTo>
                  <a:pt x="4633" y="1139"/>
                </a:lnTo>
                <a:lnTo>
                  <a:pt x="4633" y="1139"/>
                </a:lnTo>
                <a:lnTo>
                  <a:pt x="4633" y="1139"/>
                </a:lnTo>
                <a:lnTo>
                  <a:pt x="4633" y="1139"/>
                </a:lnTo>
                <a:lnTo>
                  <a:pt x="4633" y="1139"/>
                </a:lnTo>
                <a:lnTo>
                  <a:pt x="4633" y="1139"/>
                </a:lnTo>
                <a:close/>
                <a:moveTo>
                  <a:pt x="4557" y="1522"/>
                </a:moveTo>
                <a:lnTo>
                  <a:pt x="4557" y="1522"/>
                </a:lnTo>
                <a:lnTo>
                  <a:pt x="4557" y="1522"/>
                </a:lnTo>
                <a:lnTo>
                  <a:pt x="4557" y="1524"/>
                </a:lnTo>
                <a:lnTo>
                  <a:pt x="4557" y="1524"/>
                </a:lnTo>
                <a:lnTo>
                  <a:pt x="4557" y="1524"/>
                </a:lnTo>
                <a:lnTo>
                  <a:pt x="4557" y="1524"/>
                </a:lnTo>
                <a:lnTo>
                  <a:pt x="4557" y="1524"/>
                </a:lnTo>
                <a:lnTo>
                  <a:pt x="4559" y="1520"/>
                </a:lnTo>
                <a:lnTo>
                  <a:pt x="4559" y="1520"/>
                </a:lnTo>
                <a:lnTo>
                  <a:pt x="4557" y="1522"/>
                </a:lnTo>
                <a:lnTo>
                  <a:pt x="4557" y="1522"/>
                </a:lnTo>
                <a:close/>
                <a:moveTo>
                  <a:pt x="4668" y="1239"/>
                </a:moveTo>
                <a:lnTo>
                  <a:pt x="4666" y="1239"/>
                </a:lnTo>
                <a:lnTo>
                  <a:pt x="4666" y="1239"/>
                </a:lnTo>
                <a:lnTo>
                  <a:pt x="4666" y="1239"/>
                </a:lnTo>
                <a:lnTo>
                  <a:pt x="4668" y="1239"/>
                </a:lnTo>
                <a:lnTo>
                  <a:pt x="4668" y="1239"/>
                </a:lnTo>
                <a:lnTo>
                  <a:pt x="4668" y="1239"/>
                </a:lnTo>
                <a:close/>
                <a:moveTo>
                  <a:pt x="4721" y="1367"/>
                </a:moveTo>
                <a:lnTo>
                  <a:pt x="4721" y="1367"/>
                </a:lnTo>
                <a:lnTo>
                  <a:pt x="4719" y="1369"/>
                </a:lnTo>
                <a:lnTo>
                  <a:pt x="4719" y="1369"/>
                </a:lnTo>
                <a:lnTo>
                  <a:pt x="4721" y="1367"/>
                </a:lnTo>
                <a:lnTo>
                  <a:pt x="4721" y="1367"/>
                </a:lnTo>
                <a:close/>
                <a:moveTo>
                  <a:pt x="4717" y="1413"/>
                </a:moveTo>
                <a:lnTo>
                  <a:pt x="4717" y="1415"/>
                </a:lnTo>
                <a:lnTo>
                  <a:pt x="4717" y="1415"/>
                </a:lnTo>
                <a:lnTo>
                  <a:pt x="4719" y="1415"/>
                </a:lnTo>
                <a:lnTo>
                  <a:pt x="4719" y="1413"/>
                </a:lnTo>
                <a:lnTo>
                  <a:pt x="4717" y="1413"/>
                </a:lnTo>
                <a:lnTo>
                  <a:pt x="4717" y="1413"/>
                </a:lnTo>
                <a:close/>
                <a:moveTo>
                  <a:pt x="4723" y="1696"/>
                </a:moveTo>
                <a:lnTo>
                  <a:pt x="4721" y="1698"/>
                </a:lnTo>
                <a:lnTo>
                  <a:pt x="4721" y="1698"/>
                </a:lnTo>
                <a:lnTo>
                  <a:pt x="4721" y="1698"/>
                </a:lnTo>
                <a:lnTo>
                  <a:pt x="4723" y="1700"/>
                </a:lnTo>
                <a:lnTo>
                  <a:pt x="4723" y="1698"/>
                </a:lnTo>
                <a:lnTo>
                  <a:pt x="4723" y="1698"/>
                </a:lnTo>
                <a:lnTo>
                  <a:pt x="4723" y="1696"/>
                </a:lnTo>
                <a:lnTo>
                  <a:pt x="4723" y="1696"/>
                </a:lnTo>
                <a:lnTo>
                  <a:pt x="4723" y="1696"/>
                </a:lnTo>
                <a:close/>
                <a:moveTo>
                  <a:pt x="4719" y="1413"/>
                </a:moveTo>
                <a:lnTo>
                  <a:pt x="4719" y="1413"/>
                </a:lnTo>
                <a:lnTo>
                  <a:pt x="4719" y="1413"/>
                </a:lnTo>
                <a:lnTo>
                  <a:pt x="4719" y="1413"/>
                </a:lnTo>
                <a:lnTo>
                  <a:pt x="4721" y="1411"/>
                </a:lnTo>
                <a:lnTo>
                  <a:pt x="4721" y="1411"/>
                </a:lnTo>
                <a:lnTo>
                  <a:pt x="4721" y="1411"/>
                </a:lnTo>
                <a:lnTo>
                  <a:pt x="4721" y="1411"/>
                </a:lnTo>
                <a:lnTo>
                  <a:pt x="4719" y="1411"/>
                </a:lnTo>
                <a:lnTo>
                  <a:pt x="4719" y="1413"/>
                </a:lnTo>
                <a:close/>
                <a:moveTo>
                  <a:pt x="4712" y="1428"/>
                </a:moveTo>
                <a:lnTo>
                  <a:pt x="4712" y="1426"/>
                </a:lnTo>
                <a:lnTo>
                  <a:pt x="4712" y="1426"/>
                </a:lnTo>
                <a:lnTo>
                  <a:pt x="4712" y="1426"/>
                </a:lnTo>
                <a:lnTo>
                  <a:pt x="4710" y="1426"/>
                </a:lnTo>
                <a:lnTo>
                  <a:pt x="4710" y="1428"/>
                </a:lnTo>
                <a:lnTo>
                  <a:pt x="4710" y="1428"/>
                </a:lnTo>
                <a:lnTo>
                  <a:pt x="4712" y="1428"/>
                </a:lnTo>
                <a:close/>
                <a:moveTo>
                  <a:pt x="4704" y="1440"/>
                </a:moveTo>
                <a:lnTo>
                  <a:pt x="4704" y="1440"/>
                </a:lnTo>
                <a:lnTo>
                  <a:pt x="4706" y="1438"/>
                </a:lnTo>
                <a:lnTo>
                  <a:pt x="4708" y="1434"/>
                </a:lnTo>
                <a:lnTo>
                  <a:pt x="4706" y="1434"/>
                </a:lnTo>
                <a:lnTo>
                  <a:pt x="4706" y="1434"/>
                </a:lnTo>
                <a:lnTo>
                  <a:pt x="4706" y="1434"/>
                </a:lnTo>
                <a:lnTo>
                  <a:pt x="4706" y="1436"/>
                </a:lnTo>
                <a:lnTo>
                  <a:pt x="4704" y="1436"/>
                </a:lnTo>
                <a:lnTo>
                  <a:pt x="4704" y="1438"/>
                </a:lnTo>
                <a:lnTo>
                  <a:pt x="4704" y="1438"/>
                </a:lnTo>
                <a:lnTo>
                  <a:pt x="4704" y="1440"/>
                </a:lnTo>
                <a:close/>
                <a:moveTo>
                  <a:pt x="4717" y="1394"/>
                </a:moveTo>
                <a:lnTo>
                  <a:pt x="4719" y="1394"/>
                </a:lnTo>
                <a:lnTo>
                  <a:pt x="4719" y="1394"/>
                </a:lnTo>
                <a:lnTo>
                  <a:pt x="4719" y="1394"/>
                </a:lnTo>
                <a:lnTo>
                  <a:pt x="4719" y="1394"/>
                </a:lnTo>
                <a:lnTo>
                  <a:pt x="4719" y="1394"/>
                </a:lnTo>
                <a:lnTo>
                  <a:pt x="4717" y="1394"/>
                </a:lnTo>
                <a:lnTo>
                  <a:pt x="4717" y="1394"/>
                </a:lnTo>
                <a:close/>
                <a:moveTo>
                  <a:pt x="4719" y="1359"/>
                </a:moveTo>
                <a:lnTo>
                  <a:pt x="4719" y="1359"/>
                </a:lnTo>
                <a:lnTo>
                  <a:pt x="4719" y="1359"/>
                </a:lnTo>
                <a:lnTo>
                  <a:pt x="4719" y="1359"/>
                </a:lnTo>
                <a:lnTo>
                  <a:pt x="4719" y="1359"/>
                </a:lnTo>
                <a:lnTo>
                  <a:pt x="4719" y="1359"/>
                </a:lnTo>
                <a:lnTo>
                  <a:pt x="4719" y="1359"/>
                </a:lnTo>
                <a:close/>
                <a:moveTo>
                  <a:pt x="4392" y="1648"/>
                </a:moveTo>
                <a:lnTo>
                  <a:pt x="4392" y="1648"/>
                </a:lnTo>
                <a:lnTo>
                  <a:pt x="4390" y="1648"/>
                </a:lnTo>
                <a:lnTo>
                  <a:pt x="4388" y="1648"/>
                </a:lnTo>
                <a:lnTo>
                  <a:pt x="4388" y="1650"/>
                </a:lnTo>
                <a:lnTo>
                  <a:pt x="4388" y="1652"/>
                </a:lnTo>
                <a:lnTo>
                  <a:pt x="4388" y="1654"/>
                </a:lnTo>
                <a:lnTo>
                  <a:pt x="4388" y="1654"/>
                </a:lnTo>
                <a:lnTo>
                  <a:pt x="4390" y="1652"/>
                </a:lnTo>
                <a:lnTo>
                  <a:pt x="4392" y="1650"/>
                </a:lnTo>
                <a:lnTo>
                  <a:pt x="4392" y="1650"/>
                </a:lnTo>
                <a:lnTo>
                  <a:pt x="4392" y="1652"/>
                </a:lnTo>
                <a:lnTo>
                  <a:pt x="4392" y="1654"/>
                </a:lnTo>
                <a:lnTo>
                  <a:pt x="4392" y="1654"/>
                </a:lnTo>
                <a:lnTo>
                  <a:pt x="4392" y="1654"/>
                </a:lnTo>
                <a:lnTo>
                  <a:pt x="4394" y="1654"/>
                </a:lnTo>
                <a:lnTo>
                  <a:pt x="4394" y="1654"/>
                </a:lnTo>
                <a:lnTo>
                  <a:pt x="4394" y="1652"/>
                </a:lnTo>
                <a:lnTo>
                  <a:pt x="4394" y="1652"/>
                </a:lnTo>
                <a:lnTo>
                  <a:pt x="4396" y="1652"/>
                </a:lnTo>
                <a:lnTo>
                  <a:pt x="4396" y="1652"/>
                </a:lnTo>
                <a:lnTo>
                  <a:pt x="4398" y="1652"/>
                </a:lnTo>
                <a:lnTo>
                  <a:pt x="4398" y="1650"/>
                </a:lnTo>
                <a:lnTo>
                  <a:pt x="4398" y="1650"/>
                </a:lnTo>
                <a:lnTo>
                  <a:pt x="4396" y="1650"/>
                </a:lnTo>
                <a:lnTo>
                  <a:pt x="4396" y="1648"/>
                </a:lnTo>
                <a:lnTo>
                  <a:pt x="4394" y="1650"/>
                </a:lnTo>
                <a:lnTo>
                  <a:pt x="4394" y="1650"/>
                </a:lnTo>
                <a:lnTo>
                  <a:pt x="4392" y="1650"/>
                </a:lnTo>
                <a:lnTo>
                  <a:pt x="4394" y="1648"/>
                </a:lnTo>
                <a:lnTo>
                  <a:pt x="4392" y="1648"/>
                </a:lnTo>
                <a:close/>
                <a:moveTo>
                  <a:pt x="4788" y="1956"/>
                </a:moveTo>
                <a:lnTo>
                  <a:pt x="4788" y="1956"/>
                </a:lnTo>
                <a:lnTo>
                  <a:pt x="4788" y="1956"/>
                </a:lnTo>
                <a:lnTo>
                  <a:pt x="4788" y="1956"/>
                </a:lnTo>
                <a:lnTo>
                  <a:pt x="4788" y="1956"/>
                </a:lnTo>
                <a:lnTo>
                  <a:pt x="4788" y="1956"/>
                </a:lnTo>
                <a:lnTo>
                  <a:pt x="4788" y="1956"/>
                </a:lnTo>
                <a:lnTo>
                  <a:pt x="4788" y="1956"/>
                </a:lnTo>
                <a:close/>
                <a:moveTo>
                  <a:pt x="4779" y="1954"/>
                </a:moveTo>
                <a:lnTo>
                  <a:pt x="4779" y="1956"/>
                </a:lnTo>
                <a:lnTo>
                  <a:pt x="4779" y="1954"/>
                </a:lnTo>
                <a:lnTo>
                  <a:pt x="4779" y="1954"/>
                </a:lnTo>
                <a:lnTo>
                  <a:pt x="4779" y="1952"/>
                </a:lnTo>
                <a:lnTo>
                  <a:pt x="4779" y="1954"/>
                </a:lnTo>
                <a:lnTo>
                  <a:pt x="4779" y="1954"/>
                </a:lnTo>
                <a:close/>
                <a:moveTo>
                  <a:pt x="4683" y="1753"/>
                </a:moveTo>
                <a:lnTo>
                  <a:pt x="4683" y="1753"/>
                </a:lnTo>
                <a:lnTo>
                  <a:pt x="4685" y="1753"/>
                </a:lnTo>
                <a:lnTo>
                  <a:pt x="4685" y="1755"/>
                </a:lnTo>
                <a:lnTo>
                  <a:pt x="4687" y="1757"/>
                </a:lnTo>
                <a:lnTo>
                  <a:pt x="4687" y="1755"/>
                </a:lnTo>
                <a:lnTo>
                  <a:pt x="4685" y="1753"/>
                </a:lnTo>
                <a:lnTo>
                  <a:pt x="4683" y="1753"/>
                </a:lnTo>
                <a:lnTo>
                  <a:pt x="4683" y="1753"/>
                </a:lnTo>
                <a:close/>
                <a:moveTo>
                  <a:pt x="2364" y="1145"/>
                </a:moveTo>
                <a:lnTo>
                  <a:pt x="2366" y="1145"/>
                </a:lnTo>
                <a:lnTo>
                  <a:pt x="2366" y="1143"/>
                </a:lnTo>
                <a:lnTo>
                  <a:pt x="2366" y="1143"/>
                </a:lnTo>
                <a:lnTo>
                  <a:pt x="2361" y="1143"/>
                </a:lnTo>
                <a:lnTo>
                  <a:pt x="2361" y="1143"/>
                </a:lnTo>
                <a:lnTo>
                  <a:pt x="2359" y="1143"/>
                </a:lnTo>
                <a:lnTo>
                  <a:pt x="2357" y="1143"/>
                </a:lnTo>
                <a:lnTo>
                  <a:pt x="2357" y="1143"/>
                </a:lnTo>
                <a:lnTo>
                  <a:pt x="2359" y="1145"/>
                </a:lnTo>
                <a:lnTo>
                  <a:pt x="2361" y="1145"/>
                </a:lnTo>
                <a:lnTo>
                  <a:pt x="2364" y="1145"/>
                </a:lnTo>
                <a:close/>
                <a:moveTo>
                  <a:pt x="4765" y="1923"/>
                </a:moveTo>
                <a:lnTo>
                  <a:pt x="4765" y="1923"/>
                </a:lnTo>
                <a:lnTo>
                  <a:pt x="4765" y="1925"/>
                </a:lnTo>
                <a:lnTo>
                  <a:pt x="4765" y="1925"/>
                </a:lnTo>
                <a:lnTo>
                  <a:pt x="4765" y="1925"/>
                </a:lnTo>
                <a:lnTo>
                  <a:pt x="4765" y="1925"/>
                </a:lnTo>
                <a:lnTo>
                  <a:pt x="4767" y="1923"/>
                </a:lnTo>
                <a:lnTo>
                  <a:pt x="4765" y="1923"/>
                </a:lnTo>
                <a:close/>
                <a:moveTo>
                  <a:pt x="4767" y="1927"/>
                </a:moveTo>
                <a:lnTo>
                  <a:pt x="4767" y="1927"/>
                </a:lnTo>
                <a:lnTo>
                  <a:pt x="4767" y="1927"/>
                </a:lnTo>
                <a:lnTo>
                  <a:pt x="4767" y="1925"/>
                </a:lnTo>
                <a:lnTo>
                  <a:pt x="4767" y="1925"/>
                </a:lnTo>
                <a:lnTo>
                  <a:pt x="4765" y="1927"/>
                </a:lnTo>
                <a:lnTo>
                  <a:pt x="4767" y="1927"/>
                </a:lnTo>
                <a:lnTo>
                  <a:pt x="4767" y="1927"/>
                </a:lnTo>
                <a:close/>
                <a:moveTo>
                  <a:pt x="4591" y="1858"/>
                </a:moveTo>
                <a:lnTo>
                  <a:pt x="4591" y="1858"/>
                </a:lnTo>
                <a:lnTo>
                  <a:pt x="4591" y="1858"/>
                </a:lnTo>
                <a:lnTo>
                  <a:pt x="4591" y="1856"/>
                </a:lnTo>
                <a:lnTo>
                  <a:pt x="4591" y="1856"/>
                </a:lnTo>
                <a:lnTo>
                  <a:pt x="4591" y="1858"/>
                </a:lnTo>
                <a:close/>
                <a:moveTo>
                  <a:pt x="4823" y="1763"/>
                </a:moveTo>
                <a:lnTo>
                  <a:pt x="4823" y="1761"/>
                </a:lnTo>
                <a:lnTo>
                  <a:pt x="4823" y="1761"/>
                </a:lnTo>
                <a:lnTo>
                  <a:pt x="4823" y="1761"/>
                </a:lnTo>
                <a:lnTo>
                  <a:pt x="4821" y="1761"/>
                </a:lnTo>
                <a:lnTo>
                  <a:pt x="4821" y="1761"/>
                </a:lnTo>
                <a:lnTo>
                  <a:pt x="4819" y="1761"/>
                </a:lnTo>
                <a:lnTo>
                  <a:pt x="4819" y="1759"/>
                </a:lnTo>
                <a:lnTo>
                  <a:pt x="4817" y="1761"/>
                </a:lnTo>
                <a:lnTo>
                  <a:pt x="4817" y="1761"/>
                </a:lnTo>
                <a:lnTo>
                  <a:pt x="4819" y="1761"/>
                </a:lnTo>
                <a:lnTo>
                  <a:pt x="4819" y="1763"/>
                </a:lnTo>
                <a:lnTo>
                  <a:pt x="4819" y="1763"/>
                </a:lnTo>
                <a:lnTo>
                  <a:pt x="4821" y="1763"/>
                </a:lnTo>
                <a:lnTo>
                  <a:pt x="4821" y="1763"/>
                </a:lnTo>
                <a:lnTo>
                  <a:pt x="4823" y="1763"/>
                </a:lnTo>
                <a:lnTo>
                  <a:pt x="4823" y="1763"/>
                </a:lnTo>
                <a:lnTo>
                  <a:pt x="4823" y="1763"/>
                </a:lnTo>
                <a:lnTo>
                  <a:pt x="4823" y="1763"/>
                </a:lnTo>
                <a:lnTo>
                  <a:pt x="4823" y="1763"/>
                </a:lnTo>
                <a:close/>
                <a:moveTo>
                  <a:pt x="4798" y="1774"/>
                </a:moveTo>
                <a:lnTo>
                  <a:pt x="4798" y="1774"/>
                </a:lnTo>
                <a:lnTo>
                  <a:pt x="4796" y="1776"/>
                </a:lnTo>
                <a:lnTo>
                  <a:pt x="4796" y="1776"/>
                </a:lnTo>
                <a:lnTo>
                  <a:pt x="4796" y="1776"/>
                </a:lnTo>
                <a:lnTo>
                  <a:pt x="4796" y="1774"/>
                </a:lnTo>
                <a:lnTo>
                  <a:pt x="4794" y="1772"/>
                </a:lnTo>
                <a:lnTo>
                  <a:pt x="4792" y="1772"/>
                </a:lnTo>
                <a:lnTo>
                  <a:pt x="4792" y="1772"/>
                </a:lnTo>
                <a:lnTo>
                  <a:pt x="4792" y="1772"/>
                </a:lnTo>
                <a:lnTo>
                  <a:pt x="4794" y="1774"/>
                </a:lnTo>
                <a:lnTo>
                  <a:pt x="4794" y="1774"/>
                </a:lnTo>
                <a:lnTo>
                  <a:pt x="4794" y="1776"/>
                </a:lnTo>
                <a:lnTo>
                  <a:pt x="4794" y="1776"/>
                </a:lnTo>
                <a:lnTo>
                  <a:pt x="4798" y="1778"/>
                </a:lnTo>
                <a:lnTo>
                  <a:pt x="4798" y="1778"/>
                </a:lnTo>
                <a:lnTo>
                  <a:pt x="4800" y="1774"/>
                </a:lnTo>
                <a:lnTo>
                  <a:pt x="4798" y="1774"/>
                </a:lnTo>
                <a:close/>
                <a:moveTo>
                  <a:pt x="4790" y="1780"/>
                </a:moveTo>
                <a:lnTo>
                  <a:pt x="4790" y="1780"/>
                </a:lnTo>
                <a:lnTo>
                  <a:pt x="4794" y="1778"/>
                </a:lnTo>
                <a:lnTo>
                  <a:pt x="4790" y="1778"/>
                </a:lnTo>
                <a:lnTo>
                  <a:pt x="4788" y="1778"/>
                </a:lnTo>
                <a:lnTo>
                  <a:pt x="4786" y="1778"/>
                </a:lnTo>
                <a:lnTo>
                  <a:pt x="4786" y="1778"/>
                </a:lnTo>
                <a:lnTo>
                  <a:pt x="4784" y="1778"/>
                </a:lnTo>
                <a:lnTo>
                  <a:pt x="4781" y="1776"/>
                </a:lnTo>
                <a:lnTo>
                  <a:pt x="4779" y="1776"/>
                </a:lnTo>
                <a:lnTo>
                  <a:pt x="4779" y="1776"/>
                </a:lnTo>
                <a:lnTo>
                  <a:pt x="4779" y="1776"/>
                </a:lnTo>
                <a:lnTo>
                  <a:pt x="4777" y="1774"/>
                </a:lnTo>
                <a:lnTo>
                  <a:pt x="4777" y="1774"/>
                </a:lnTo>
                <a:lnTo>
                  <a:pt x="4777" y="1772"/>
                </a:lnTo>
                <a:lnTo>
                  <a:pt x="4779" y="1772"/>
                </a:lnTo>
                <a:lnTo>
                  <a:pt x="4779" y="1772"/>
                </a:lnTo>
                <a:lnTo>
                  <a:pt x="4781" y="1772"/>
                </a:lnTo>
                <a:lnTo>
                  <a:pt x="4781" y="1770"/>
                </a:lnTo>
                <a:lnTo>
                  <a:pt x="4779" y="1770"/>
                </a:lnTo>
                <a:lnTo>
                  <a:pt x="4779" y="1770"/>
                </a:lnTo>
                <a:lnTo>
                  <a:pt x="4777" y="1770"/>
                </a:lnTo>
                <a:lnTo>
                  <a:pt x="4773" y="1770"/>
                </a:lnTo>
                <a:lnTo>
                  <a:pt x="4773" y="1770"/>
                </a:lnTo>
                <a:lnTo>
                  <a:pt x="4771" y="1767"/>
                </a:lnTo>
                <a:lnTo>
                  <a:pt x="4769" y="1767"/>
                </a:lnTo>
                <a:lnTo>
                  <a:pt x="4769" y="1765"/>
                </a:lnTo>
                <a:lnTo>
                  <a:pt x="4771" y="1763"/>
                </a:lnTo>
                <a:lnTo>
                  <a:pt x="4769" y="1761"/>
                </a:lnTo>
                <a:lnTo>
                  <a:pt x="4769" y="1761"/>
                </a:lnTo>
                <a:lnTo>
                  <a:pt x="4769" y="1761"/>
                </a:lnTo>
                <a:lnTo>
                  <a:pt x="4767" y="1761"/>
                </a:lnTo>
                <a:lnTo>
                  <a:pt x="4763" y="1761"/>
                </a:lnTo>
                <a:lnTo>
                  <a:pt x="4763" y="1761"/>
                </a:lnTo>
                <a:lnTo>
                  <a:pt x="4761" y="1761"/>
                </a:lnTo>
                <a:lnTo>
                  <a:pt x="4758" y="1759"/>
                </a:lnTo>
                <a:lnTo>
                  <a:pt x="4758" y="1757"/>
                </a:lnTo>
                <a:lnTo>
                  <a:pt x="4758" y="1755"/>
                </a:lnTo>
                <a:lnTo>
                  <a:pt x="4756" y="1755"/>
                </a:lnTo>
                <a:lnTo>
                  <a:pt x="4754" y="1753"/>
                </a:lnTo>
                <a:lnTo>
                  <a:pt x="4754" y="1753"/>
                </a:lnTo>
                <a:lnTo>
                  <a:pt x="4754" y="1751"/>
                </a:lnTo>
                <a:lnTo>
                  <a:pt x="4754" y="1749"/>
                </a:lnTo>
                <a:lnTo>
                  <a:pt x="4754" y="1749"/>
                </a:lnTo>
                <a:lnTo>
                  <a:pt x="4750" y="1747"/>
                </a:lnTo>
                <a:lnTo>
                  <a:pt x="4750" y="1744"/>
                </a:lnTo>
                <a:lnTo>
                  <a:pt x="4748" y="1744"/>
                </a:lnTo>
                <a:lnTo>
                  <a:pt x="4746" y="1742"/>
                </a:lnTo>
                <a:lnTo>
                  <a:pt x="4744" y="1740"/>
                </a:lnTo>
                <a:lnTo>
                  <a:pt x="4742" y="1740"/>
                </a:lnTo>
                <a:lnTo>
                  <a:pt x="4742" y="1738"/>
                </a:lnTo>
                <a:lnTo>
                  <a:pt x="4740" y="1738"/>
                </a:lnTo>
                <a:lnTo>
                  <a:pt x="4740" y="1734"/>
                </a:lnTo>
                <a:lnTo>
                  <a:pt x="4737" y="1730"/>
                </a:lnTo>
                <a:lnTo>
                  <a:pt x="4737" y="1730"/>
                </a:lnTo>
                <a:lnTo>
                  <a:pt x="4737" y="1730"/>
                </a:lnTo>
                <a:lnTo>
                  <a:pt x="4740" y="1728"/>
                </a:lnTo>
                <a:lnTo>
                  <a:pt x="4742" y="1728"/>
                </a:lnTo>
                <a:lnTo>
                  <a:pt x="4748" y="1728"/>
                </a:lnTo>
                <a:lnTo>
                  <a:pt x="4750" y="1728"/>
                </a:lnTo>
                <a:lnTo>
                  <a:pt x="4750" y="1728"/>
                </a:lnTo>
                <a:lnTo>
                  <a:pt x="4750" y="1726"/>
                </a:lnTo>
                <a:lnTo>
                  <a:pt x="4750" y="1723"/>
                </a:lnTo>
                <a:lnTo>
                  <a:pt x="4748" y="1721"/>
                </a:lnTo>
                <a:lnTo>
                  <a:pt x="4748" y="1721"/>
                </a:lnTo>
                <a:lnTo>
                  <a:pt x="4748" y="1721"/>
                </a:lnTo>
                <a:lnTo>
                  <a:pt x="4746" y="1719"/>
                </a:lnTo>
                <a:lnTo>
                  <a:pt x="4746" y="1717"/>
                </a:lnTo>
                <a:lnTo>
                  <a:pt x="4746" y="1717"/>
                </a:lnTo>
                <a:lnTo>
                  <a:pt x="4744" y="1717"/>
                </a:lnTo>
                <a:lnTo>
                  <a:pt x="4744" y="1717"/>
                </a:lnTo>
                <a:lnTo>
                  <a:pt x="4742" y="1717"/>
                </a:lnTo>
                <a:lnTo>
                  <a:pt x="4740" y="1717"/>
                </a:lnTo>
                <a:lnTo>
                  <a:pt x="4737" y="1717"/>
                </a:lnTo>
                <a:lnTo>
                  <a:pt x="4729" y="1711"/>
                </a:lnTo>
                <a:lnTo>
                  <a:pt x="4725" y="1711"/>
                </a:lnTo>
                <a:lnTo>
                  <a:pt x="4723" y="1711"/>
                </a:lnTo>
                <a:lnTo>
                  <a:pt x="4721" y="1709"/>
                </a:lnTo>
                <a:lnTo>
                  <a:pt x="4719" y="1709"/>
                </a:lnTo>
                <a:lnTo>
                  <a:pt x="4721" y="1705"/>
                </a:lnTo>
                <a:lnTo>
                  <a:pt x="4721" y="1700"/>
                </a:lnTo>
                <a:lnTo>
                  <a:pt x="4719" y="1700"/>
                </a:lnTo>
                <a:lnTo>
                  <a:pt x="4712" y="1694"/>
                </a:lnTo>
                <a:lnTo>
                  <a:pt x="4712" y="1694"/>
                </a:lnTo>
                <a:lnTo>
                  <a:pt x="4710" y="1694"/>
                </a:lnTo>
                <a:lnTo>
                  <a:pt x="4708" y="1692"/>
                </a:lnTo>
                <a:lnTo>
                  <a:pt x="4708" y="1692"/>
                </a:lnTo>
                <a:lnTo>
                  <a:pt x="4706" y="1690"/>
                </a:lnTo>
                <a:lnTo>
                  <a:pt x="4704" y="1690"/>
                </a:lnTo>
                <a:lnTo>
                  <a:pt x="4704" y="1688"/>
                </a:lnTo>
                <a:lnTo>
                  <a:pt x="4702" y="1688"/>
                </a:lnTo>
                <a:lnTo>
                  <a:pt x="4702" y="1686"/>
                </a:lnTo>
                <a:lnTo>
                  <a:pt x="4700" y="1686"/>
                </a:lnTo>
                <a:lnTo>
                  <a:pt x="4700" y="1686"/>
                </a:lnTo>
                <a:lnTo>
                  <a:pt x="4700" y="1686"/>
                </a:lnTo>
                <a:lnTo>
                  <a:pt x="4698" y="1686"/>
                </a:lnTo>
                <a:lnTo>
                  <a:pt x="4696" y="1686"/>
                </a:lnTo>
                <a:lnTo>
                  <a:pt x="4696" y="1686"/>
                </a:lnTo>
                <a:lnTo>
                  <a:pt x="4693" y="1686"/>
                </a:lnTo>
                <a:lnTo>
                  <a:pt x="4691" y="1684"/>
                </a:lnTo>
                <a:lnTo>
                  <a:pt x="4691" y="1684"/>
                </a:lnTo>
                <a:lnTo>
                  <a:pt x="4689" y="1682"/>
                </a:lnTo>
                <a:lnTo>
                  <a:pt x="4687" y="1679"/>
                </a:lnTo>
                <a:lnTo>
                  <a:pt x="4685" y="1679"/>
                </a:lnTo>
                <a:lnTo>
                  <a:pt x="4681" y="1679"/>
                </a:lnTo>
                <a:lnTo>
                  <a:pt x="4679" y="1679"/>
                </a:lnTo>
                <a:lnTo>
                  <a:pt x="4679" y="1679"/>
                </a:lnTo>
                <a:lnTo>
                  <a:pt x="4673" y="1677"/>
                </a:lnTo>
                <a:lnTo>
                  <a:pt x="4668" y="1675"/>
                </a:lnTo>
                <a:lnTo>
                  <a:pt x="4664" y="1673"/>
                </a:lnTo>
                <a:lnTo>
                  <a:pt x="4664" y="1673"/>
                </a:lnTo>
                <a:lnTo>
                  <a:pt x="4664" y="1673"/>
                </a:lnTo>
                <a:lnTo>
                  <a:pt x="4662" y="1673"/>
                </a:lnTo>
                <a:lnTo>
                  <a:pt x="4660" y="1671"/>
                </a:lnTo>
                <a:lnTo>
                  <a:pt x="4654" y="1669"/>
                </a:lnTo>
                <a:lnTo>
                  <a:pt x="4652" y="1669"/>
                </a:lnTo>
                <a:lnTo>
                  <a:pt x="4647" y="1669"/>
                </a:lnTo>
                <a:lnTo>
                  <a:pt x="4647" y="1667"/>
                </a:lnTo>
                <a:lnTo>
                  <a:pt x="4645" y="1667"/>
                </a:lnTo>
                <a:lnTo>
                  <a:pt x="4645" y="1667"/>
                </a:lnTo>
                <a:lnTo>
                  <a:pt x="4641" y="1667"/>
                </a:lnTo>
                <a:lnTo>
                  <a:pt x="4639" y="1665"/>
                </a:lnTo>
                <a:lnTo>
                  <a:pt x="4639" y="1665"/>
                </a:lnTo>
                <a:lnTo>
                  <a:pt x="4639" y="1665"/>
                </a:lnTo>
                <a:lnTo>
                  <a:pt x="4635" y="1665"/>
                </a:lnTo>
                <a:lnTo>
                  <a:pt x="4633" y="1665"/>
                </a:lnTo>
                <a:lnTo>
                  <a:pt x="4629" y="1663"/>
                </a:lnTo>
                <a:lnTo>
                  <a:pt x="4624" y="1661"/>
                </a:lnTo>
                <a:lnTo>
                  <a:pt x="4624" y="1661"/>
                </a:lnTo>
                <a:lnTo>
                  <a:pt x="4622" y="1661"/>
                </a:lnTo>
                <a:lnTo>
                  <a:pt x="4620" y="1658"/>
                </a:lnTo>
                <a:lnTo>
                  <a:pt x="4618" y="1658"/>
                </a:lnTo>
                <a:lnTo>
                  <a:pt x="4618" y="1658"/>
                </a:lnTo>
                <a:lnTo>
                  <a:pt x="4616" y="1656"/>
                </a:lnTo>
                <a:lnTo>
                  <a:pt x="4608" y="1654"/>
                </a:lnTo>
                <a:lnTo>
                  <a:pt x="4608" y="1654"/>
                </a:lnTo>
                <a:lnTo>
                  <a:pt x="4605" y="1652"/>
                </a:lnTo>
                <a:lnTo>
                  <a:pt x="4603" y="1652"/>
                </a:lnTo>
                <a:lnTo>
                  <a:pt x="4601" y="1654"/>
                </a:lnTo>
                <a:lnTo>
                  <a:pt x="4597" y="1656"/>
                </a:lnTo>
                <a:lnTo>
                  <a:pt x="4595" y="1656"/>
                </a:lnTo>
                <a:lnTo>
                  <a:pt x="4595" y="1658"/>
                </a:lnTo>
                <a:lnTo>
                  <a:pt x="4595" y="1658"/>
                </a:lnTo>
                <a:lnTo>
                  <a:pt x="4595" y="1658"/>
                </a:lnTo>
                <a:lnTo>
                  <a:pt x="4595" y="1661"/>
                </a:lnTo>
                <a:lnTo>
                  <a:pt x="4593" y="1661"/>
                </a:lnTo>
                <a:lnTo>
                  <a:pt x="4591" y="1663"/>
                </a:lnTo>
                <a:lnTo>
                  <a:pt x="4587" y="1663"/>
                </a:lnTo>
                <a:lnTo>
                  <a:pt x="4585" y="1665"/>
                </a:lnTo>
                <a:lnTo>
                  <a:pt x="4582" y="1665"/>
                </a:lnTo>
                <a:lnTo>
                  <a:pt x="4582" y="1667"/>
                </a:lnTo>
                <a:lnTo>
                  <a:pt x="4582" y="1667"/>
                </a:lnTo>
                <a:lnTo>
                  <a:pt x="4582" y="1669"/>
                </a:lnTo>
                <a:lnTo>
                  <a:pt x="4578" y="1671"/>
                </a:lnTo>
                <a:lnTo>
                  <a:pt x="4578" y="1671"/>
                </a:lnTo>
                <a:lnTo>
                  <a:pt x="4576" y="1673"/>
                </a:lnTo>
                <a:lnTo>
                  <a:pt x="4576" y="1673"/>
                </a:lnTo>
                <a:lnTo>
                  <a:pt x="4572" y="1677"/>
                </a:lnTo>
                <a:lnTo>
                  <a:pt x="4572" y="1677"/>
                </a:lnTo>
                <a:lnTo>
                  <a:pt x="4570" y="1679"/>
                </a:lnTo>
                <a:lnTo>
                  <a:pt x="4570" y="1679"/>
                </a:lnTo>
                <a:lnTo>
                  <a:pt x="4568" y="1679"/>
                </a:lnTo>
                <a:lnTo>
                  <a:pt x="4566" y="1679"/>
                </a:lnTo>
                <a:lnTo>
                  <a:pt x="4564" y="1679"/>
                </a:lnTo>
                <a:lnTo>
                  <a:pt x="4561" y="1677"/>
                </a:lnTo>
                <a:lnTo>
                  <a:pt x="4561" y="1677"/>
                </a:lnTo>
                <a:lnTo>
                  <a:pt x="4561" y="1675"/>
                </a:lnTo>
                <a:lnTo>
                  <a:pt x="4561" y="1673"/>
                </a:lnTo>
                <a:lnTo>
                  <a:pt x="4561" y="1673"/>
                </a:lnTo>
                <a:lnTo>
                  <a:pt x="4559" y="1673"/>
                </a:lnTo>
                <a:lnTo>
                  <a:pt x="4559" y="1673"/>
                </a:lnTo>
                <a:lnTo>
                  <a:pt x="4559" y="1669"/>
                </a:lnTo>
                <a:lnTo>
                  <a:pt x="4557" y="1669"/>
                </a:lnTo>
                <a:lnTo>
                  <a:pt x="4557" y="1667"/>
                </a:lnTo>
                <a:lnTo>
                  <a:pt x="4557" y="1667"/>
                </a:lnTo>
                <a:lnTo>
                  <a:pt x="4557" y="1667"/>
                </a:lnTo>
                <a:lnTo>
                  <a:pt x="4555" y="1669"/>
                </a:lnTo>
                <a:lnTo>
                  <a:pt x="4555" y="1671"/>
                </a:lnTo>
                <a:lnTo>
                  <a:pt x="4555" y="1671"/>
                </a:lnTo>
                <a:lnTo>
                  <a:pt x="4555" y="1669"/>
                </a:lnTo>
                <a:lnTo>
                  <a:pt x="4551" y="1665"/>
                </a:lnTo>
                <a:lnTo>
                  <a:pt x="4551" y="1663"/>
                </a:lnTo>
                <a:lnTo>
                  <a:pt x="4551" y="1661"/>
                </a:lnTo>
                <a:lnTo>
                  <a:pt x="4551" y="1658"/>
                </a:lnTo>
                <a:lnTo>
                  <a:pt x="4551" y="1658"/>
                </a:lnTo>
                <a:lnTo>
                  <a:pt x="4551" y="1656"/>
                </a:lnTo>
                <a:lnTo>
                  <a:pt x="4551" y="1654"/>
                </a:lnTo>
                <a:lnTo>
                  <a:pt x="4553" y="1652"/>
                </a:lnTo>
                <a:lnTo>
                  <a:pt x="4553" y="1652"/>
                </a:lnTo>
                <a:lnTo>
                  <a:pt x="4553" y="1650"/>
                </a:lnTo>
                <a:lnTo>
                  <a:pt x="4553" y="1650"/>
                </a:lnTo>
                <a:lnTo>
                  <a:pt x="4551" y="1648"/>
                </a:lnTo>
                <a:lnTo>
                  <a:pt x="4551" y="1648"/>
                </a:lnTo>
                <a:lnTo>
                  <a:pt x="4551" y="1646"/>
                </a:lnTo>
                <a:lnTo>
                  <a:pt x="4551" y="1644"/>
                </a:lnTo>
                <a:lnTo>
                  <a:pt x="4551" y="1644"/>
                </a:lnTo>
                <a:lnTo>
                  <a:pt x="4549" y="1642"/>
                </a:lnTo>
                <a:lnTo>
                  <a:pt x="4549" y="1642"/>
                </a:lnTo>
                <a:lnTo>
                  <a:pt x="4547" y="1642"/>
                </a:lnTo>
                <a:lnTo>
                  <a:pt x="4545" y="1642"/>
                </a:lnTo>
                <a:lnTo>
                  <a:pt x="4541" y="1642"/>
                </a:lnTo>
                <a:lnTo>
                  <a:pt x="4538" y="1640"/>
                </a:lnTo>
                <a:lnTo>
                  <a:pt x="4536" y="1638"/>
                </a:lnTo>
                <a:lnTo>
                  <a:pt x="4532" y="1638"/>
                </a:lnTo>
                <a:lnTo>
                  <a:pt x="4530" y="1635"/>
                </a:lnTo>
                <a:lnTo>
                  <a:pt x="4528" y="1635"/>
                </a:lnTo>
                <a:lnTo>
                  <a:pt x="4526" y="1635"/>
                </a:lnTo>
                <a:lnTo>
                  <a:pt x="4522" y="1638"/>
                </a:lnTo>
                <a:lnTo>
                  <a:pt x="4522" y="1638"/>
                </a:lnTo>
                <a:lnTo>
                  <a:pt x="4522" y="1640"/>
                </a:lnTo>
                <a:lnTo>
                  <a:pt x="4520" y="1640"/>
                </a:lnTo>
                <a:lnTo>
                  <a:pt x="4517" y="1640"/>
                </a:lnTo>
                <a:lnTo>
                  <a:pt x="4517" y="1642"/>
                </a:lnTo>
                <a:lnTo>
                  <a:pt x="4511" y="1642"/>
                </a:lnTo>
                <a:lnTo>
                  <a:pt x="4509" y="1644"/>
                </a:lnTo>
                <a:lnTo>
                  <a:pt x="4509" y="1644"/>
                </a:lnTo>
                <a:lnTo>
                  <a:pt x="4509" y="1644"/>
                </a:lnTo>
                <a:lnTo>
                  <a:pt x="4509" y="1644"/>
                </a:lnTo>
                <a:lnTo>
                  <a:pt x="4509" y="1646"/>
                </a:lnTo>
                <a:lnTo>
                  <a:pt x="4509" y="1648"/>
                </a:lnTo>
                <a:lnTo>
                  <a:pt x="4507" y="1648"/>
                </a:lnTo>
                <a:lnTo>
                  <a:pt x="4507" y="1650"/>
                </a:lnTo>
                <a:lnTo>
                  <a:pt x="4507" y="1650"/>
                </a:lnTo>
                <a:lnTo>
                  <a:pt x="4505" y="1650"/>
                </a:lnTo>
                <a:lnTo>
                  <a:pt x="4505" y="1652"/>
                </a:lnTo>
                <a:lnTo>
                  <a:pt x="4507" y="1652"/>
                </a:lnTo>
                <a:lnTo>
                  <a:pt x="4507" y="1652"/>
                </a:lnTo>
                <a:lnTo>
                  <a:pt x="4509" y="1652"/>
                </a:lnTo>
                <a:lnTo>
                  <a:pt x="4509" y="1652"/>
                </a:lnTo>
                <a:lnTo>
                  <a:pt x="4509" y="1652"/>
                </a:lnTo>
                <a:lnTo>
                  <a:pt x="4515" y="1654"/>
                </a:lnTo>
                <a:lnTo>
                  <a:pt x="4517" y="1654"/>
                </a:lnTo>
                <a:lnTo>
                  <a:pt x="4520" y="1654"/>
                </a:lnTo>
                <a:lnTo>
                  <a:pt x="4520" y="1656"/>
                </a:lnTo>
                <a:lnTo>
                  <a:pt x="4520" y="1658"/>
                </a:lnTo>
                <a:lnTo>
                  <a:pt x="4520" y="1661"/>
                </a:lnTo>
                <a:lnTo>
                  <a:pt x="4522" y="1661"/>
                </a:lnTo>
                <a:lnTo>
                  <a:pt x="4522" y="1661"/>
                </a:lnTo>
                <a:lnTo>
                  <a:pt x="4524" y="1663"/>
                </a:lnTo>
                <a:lnTo>
                  <a:pt x="4524" y="1663"/>
                </a:lnTo>
                <a:lnTo>
                  <a:pt x="4526" y="1663"/>
                </a:lnTo>
                <a:lnTo>
                  <a:pt x="4528" y="1663"/>
                </a:lnTo>
                <a:lnTo>
                  <a:pt x="4530" y="1663"/>
                </a:lnTo>
                <a:lnTo>
                  <a:pt x="4532" y="1665"/>
                </a:lnTo>
                <a:lnTo>
                  <a:pt x="4534" y="1665"/>
                </a:lnTo>
                <a:lnTo>
                  <a:pt x="4538" y="1663"/>
                </a:lnTo>
                <a:lnTo>
                  <a:pt x="4541" y="1663"/>
                </a:lnTo>
                <a:lnTo>
                  <a:pt x="4541" y="1663"/>
                </a:lnTo>
                <a:lnTo>
                  <a:pt x="4545" y="1663"/>
                </a:lnTo>
                <a:lnTo>
                  <a:pt x="4547" y="1661"/>
                </a:lnTo>
                <a:lnTo>
                  <a:pt x="4547" y="1663"/>
                </a:lnTo>
                <a:lnTo>
                  <a:pt x="4547" y="1663"/>
                </a:lnTo>
                <a:lnTo>
                  <a:pt x="4547" y="1663"/>
                </a:lnTo>
                <a:lnTo>
                  <a:pt x="4547" y="1665"/>
                </a:lnTo>
                <a:lnTo>
                  <a:pt x="4547" y="1665"/>
                </a:lnTo>
                <a:lnTo>
                  <a:pt x="4547" y="1665"/>
                </a:lnTo>
                <a:lnTo>
                  <a:pt x="4547" y="1667"/>
                </a:lnTo>
                <a:lnTo>
                  <a:pt x="4547" y="1667"/>
                </a:lnTo>
                <a:lnTo>
                  <a:pt x="4545" y="1667"/>
                </a:lnTo>
                <a:lnTo>
                  <a:pt x="4545" y="1667"/>
                </a:lnTo>
                <a:lnTo>
                  <a:pt x="4545" y="1669"/>
                </a:lnTo>
                <a:lnTo>
                  <a:pt x="4545" y="1669"/>
                </a:lnTo>
                <a:lnTo>
                  <a:pt x="4543" y="1667"/>
                </a:lnTo>
                <a:lnTo>
                  <a:pt x="4543" y="1667"/>
                </a:lnTo>
                <a:lnTo>
                  <a:pt x="4541" y="1667"/>
                </a:lnTo>
                <a:lnTo>
                  <a:pt x="4538" y="1667"/>
                </a:lnTo>
                <a:lnTo>
                  <a:pt x="4536" y="1667"/>
                </a:lnTo>
                <a:lnTo>
                  <a:pt x="4536" y="1667"/>
                </a:lnTo>
                <a:lnTo>
                  <a:pt x="4534" y="1667"/>
                </a:lnTo>
                <a:lnTo>
                  <a:pt x="4532" y="1669"/>
                </a:lnTo>
                <a:lnTo>
                  <a:pt x="4530" y="1671"/>
                </a:lnTo>
                <a:lnTo>
                  <a:pt x="4530" y="1671"/>
                </a:lnTo>
                <a:lnTo>
                  <a:pt x="4528" y="1671"/>
                </a:lnTo>
                <a:lnTo>
                  <a:pt x="4524" y="1669"/>
                </a:lnTo>
                <a:lnTo>
                  <a:pt x="4524" y="1669"/>
                </a:lnTo>
                <a:lnTo>
                  <a:pt x="4522" y="1671"/>
                </a:lnTo>
                <a:lnTo>
                  <a:pt x="4520" y="1671"/>
                </a:lnTo>
                <a:lnTo>
                  <a:pt x="4520" y="1673"/>
                </a:lnTo>
                <a:lnTo>
                  <a:pt x="4522" y="1673"/>
                </a:lnTo>
                <a:lnTo>
                  <a:pt x="4522" y="1673"/>
                </a:lnTo>
                <a:lnTo>
                  <a:pt x="4524" y="1673"/>
                </a:lnTo>
                <a:lnTo>
                  <a:pt x="4526" y="1673"/>
                </a:lnTo>
                <a:lnTo>
                  <a:pt x="4528" y="1675"/>
                </a:lnTo>
                <a:lnTo>
                  <a:pt x="4530" y="1679"/>
                </a:lnTo>
                <a:lnTo>
                  <a:pt x="4532" y="1679"/>
                </a:lnTo>
                <a:lnTo>
                  <a:pt x="4532" y="1682"/>
                </a:lnTo>
                <a:lnTo>
                  <a:pt x="4530" y="1684"/>
                </a:lnTo>
                <a:lnTo>
                  <a:pt x="4532" y="1686"/>
                </a:lnTo>
                <a:lnTo>
                  <a:pt x="4532" y="1688"/>
                </a:lnTo>
                <a:lnTo>
                  <a:pt x="4532" y="1688"/>
                </a:lnTo>
                <a:lnTo>
                  <a:pt x="4534" y="1690"/>
                </a:lnTo>
                <a:lnTo>
                  <a:pt x="4534" y="1690"/>
                </a:lnTo>
                <a:lnTo>
                  <a:pt x="4536" y="1690"/>
                </a:lnTo>
                <a:lnTo>
                  <a:pt x="4536" y="1690"/>
                </a:lnTo>
                <a:lnTo>
                  <a:pt x="4538" y="1690"/>
                </a:lnTo>
                <a:lnTo>
                  <a:pt x="4541" y="1688"/>
                </a:lnTo>
                <a:lnTo>
                  <a:pt x="4541" y="1686"/>
                </a:lnTo>
                <a:lnTo>
                  <a:pt x="4541" y="1686"/>
                </a:lnTo>
                <a:lnTo>
                  <a:pt x="4541" y="1686"/>
                </a:lnTo>
                <a:lnTo>
                  <a:pt x="4543" y="1684"/>
                </a:lnTo>
                <a:lnTo>
                  <a:pt x="4543" y="1682"/>
                </a:lnTo>
                <a:lnTo>
                  <a:pt x="4543" y="1679"/>
                </a:lnTo>
                <a:lnTo>
                  <a:pt x="4543" y="1679"/>
                </a:lnTo>
                <a:lnTo>
                  <a:pt x="4545" y="1679"/>
                </a:lnTo>
                <a:lnTo>
                  <a:pt x="4545" y="1677"/>
                </a:lnTo>
                <a:lnTo>
                  <a:pt x="4545" y="1675"/>
                </a:lnTo>
                <a:lnTo>
                  <a:pt x="4545" y="1675"/>
                </a:lnTo>
                <a:lnTo>
                  <a:pt x="4545" y="1675"/>
                </a:lnTo>
                <a:lnTo>
                  <a:pt x="4547" y="1675"/>
                </a:lnTo>
                <a:lnTo>
                  <a:pt x="4547" y="1677"/>
                </a:lnTo>
                <a:lnTo>
                  <a:pt x="4545" y="1677"/>
                </a:lnTo>
                <a:lnTo>
                  <a:pt x="4545" y="1679"/>
                </a:lnTo>
                <a:lnTo>
                  <a:pt x="4545" y="1682"/>
                </a:lnTo>
                <a:lnTo>
                  <a:pt x="4545" y="1682"/>
                </a:lnTo>
                <a:lnTo>
                  <a:pt x="4547" y="1684"/>
                </a:lnTo>
                <a:lnTo>
                  <a:pt x="4547" y="1684"/>
                </a:lnTo>
                <a:lnTo>
                  <a:pt x="4547" y="1684"/>
                </a:lnTo>
                <a:lnTo>
                  <a:pt x="4549" y="1686"/>
                </a:lnTo>
                <a:lnTo>
                  <a:pt x="4549" y="1686"/>
                </a:lnTo>
                <a:lnTo>
                  <a:pt x="4549" y="1686"/>
                </a:lnTo>
                <a:lnTo>
                  <a:pt x="4551" y="1686"/>
                </a:lnTo>
                <a:lnTo>
                  <a:pt x="4551" y="1686"/>
                </a:lnTo>
                <a:lnTo>
                  <a:pt x="4551" y="1686"/>
                </a:lnTo>
                <a:lnTo>
                  <a:pt x="4551" y="1688"/>
                </a:lnTo>
                <a:lnTo>
                  <a:pt x="4553" y="1688"/>
                </a:lnTo>
                <a:lnTo>
                  <a:pt x="4555" y="1688"/>
                </a:lnTo>
                <a:lnTo>
                  <a:pt x="4555" y="1688"/>
                </a:lnTo>
                <a:lnTo>
                  <a:pt x="4557" y="1688"/>
                </a:lnTo>
                <a:lnTo>
                  <a:pt x="4557" y="1688"/>
                </a:lnTo>
                <a:lnTo>
                  <a:pt x="4559" y="1688"/>
                </a:lnTo>
                <a:lnTo>
                  <a:pt x="4559" y="1688"/>
                </a:lnTo>
                <a:lnTo>
                  <a:pt x="4561" y="1688"/>
                </a:lnTo>
                <a:lnTo>
                  <a:pt x="4559" y="1688"/>
                </a:lnTo>
                <a:lnTo>
                  <a:pt x="4559" y="1688"/>
                </a:lnTo>
                <a:lnTo>
                  <a:pt x="4559" y="1690"/>
                </a:lnTo>
                <a:lnTo>
                  <a:pt x="4559" y="1692"/>
                </a:lnTo>
                <a:lnTo>
                  <a:pt x="4566" y="1694"/>
                </a:lnTo>
                <a:lnTo>
                  <a:pt x="4568" y="1694"/>
                </a:lnTo>
                <a:lnTo>
                  <a:pt x="4568" y="1694"/>
                </a:lnTo>
                <a:lnTo>
                  <a:pt x="4570" y="1694"/>
                </a:lnTo>
                <a:lnTo>
                  <a:pt x="4574" y="1696"/>
                </a:lnTo>
                <a:lnTo>
                  <a:pt x="4578" y="1696"/>
                </a:lnTo>
                <a:lnTo>
                  <a:pt x="4580" y="1696"/>
                </a:lnTo>
                <a:lnTo>
                  <a:pt x="4580" y="1698"/>
                </a:lnTo>
                <a:lnTo>
                  <a:pt x="4585" y="1698"/>
                </a:lnTo>
                <a:lnTo>
                  <a:pt x="4587" y="1700"/>
                </a:lnTo>
                <a:lnTo>
                  <a:pt x="4591" y="1700"/>
                </a:lnTo>
                <a:lnTo>
                  <a:pt x="4591" y="1702"/>
                </a:lnTo>
                <a:lnTo>
                  <a:pt x="4593" y="1702"/>
                </a:lnTo>
                <a:lnTo>
                  <a:pt x="4593" y="1702"/>
                </a:lnTo>
                <a:lnTo>
                  <a:pt x="4593" y="1702"/>
                </a:lnTo>
                <a:lnTo>
                  <a:pt x="4595" y="1702"/>
                </a:lnTo>
                <a:lnTo>
                  <a:pt x="4595" y="1702"/>
                </a:lnTo>
                <a:lnTo>
                  <a:pt x="4595" y="1702"/>
                </a:lnTo>
                <a:lnTo>
                  <a:pt x="4597" y="1702"/>
                </a:lnTo>
                <a:lnTo>
                  <a:pt x="4597" y="1702"/>
                </a:lnTo>
                <a:lnTo>
                  <a:pt x="4603" y="1707"/>
                </a:lnTo>
                <a:lnTo>
                  <a:pt x="4603" y="1707"/>
                </a:lnTo>
                <a:lnTo>
                  <a:pt x="4605" y="1709"/>
                </a:lnTo>
                <a:lnTo>
                  <a:pt x="4605" y="1709"/>
                </a:lnTo>
                <a:lnTo>
                  <a:pt x="4605" y="1709"/>
                </a:lnTo>
                <a:lnTo>
                  <a:pt x="4608" y="1709"/>
                </a:lnTo>
                <a:lnTo>
                  <a:pt x="4608" y="1709"/>
                </a:lnTo>
                <a:lnTo>
                  <a:pt x="4608" y="1711"/>
                </a:lnTo>
                <a:lnTo>
                  <a:pt x="4608" y="1713"/>
                </a:lnTo>
                <a:lnTo>
                  <a:pt x="4608" y="1713"/>
                </a:lnTo>
                <a:lnTo>
                  <a:pt x="4608" y="1713"/>
                </a:lnTo>
                <a:lnTo>
                  <a:pt x="4610" y="1713"/>
                </a:lnTo>
                <a:lnTo>
                  <a:pt x="4610" y="1713"/>
                </a:lnTo>
                <a:lnTo>
                  <a:pt x="4610" y="1713"/>
                </a:lnTo>
                <a:lnTo>
                  <a:pt x="4612" y="1713"/>
                </a:lnTo>
                <a:lnTo>
                  <a:pt x="4610" y="1713"/>
                </a:lnTo>
                <a:lnTo>
                  <a:pt x="4610" y="1715"/>
                </a:lnTo>
                <a:lnTo>
                  <a:pt x="4612" y="1715"/>
                </a:lnTo>
                <a:lnTo>
                  <a:pt x="4612" y="1715"/>
                </a:lnTo>
                <a:lnTo>
                  <a:pt x="4612" y="1715"/>
                </a:lnTo>
                <a:lnTo>
                  <a:pt x="4612" y="1717"/>
                </a:lnTo>
                <a:lnTo>
                  <a:pt x="4612" y="1719"/>
                </a:lnTo>
                <a:lnTo>
                  <a:pt x="4614" y="1721"/>
                </a:lnTo>
                <a:lnTo>
                  <a:pt x="4614" y="1723"/>
                </a:lnTo>
                <a:lnTo>
                  <a:pt x="4616" y="1726"/>
                </a:lnTo>
                <a:lnTo>
                  <a:pt x="4618" y="1726"/>
                </a:lnTo>
                <a:lnTo>
                  <a:pt x="4618" y="1728"/>
                </a:lnTo>
                <a:lnTo>
                  <a:pt x="4618" y="1730"/>
                </a:lnTo>
                <a:lnTo>
                  <a:pt x="4620" y="1730"/>
                </a:lnTo>
                <a:lnTo>
                  <a:pt x="4616" y="1730"/>
                </a:lnTo>
                <a:lnTo>
                  <a:pt x="4616" y="1730"/>
                </a:lnTo>
                <a:lnTo>
                  <a:pt x="4616" y="1732"/>
                </a:lnTo>
                <a:lnTo>
                  <a:pt x="4618" y="1732"/>
                </a:lnTo>
                <a:lnTo>
                  <a:pt x="4620" y="1734"/>
                </a:lnTo>
                <a:lnTo>
                  <a:pt x="4622" y="1734"/>
                </a:lnTo>
                <a:lnTo>
                  <a:pt x="4622" y="1734"/>
                </a:lnTo>
                <a:lnTo>
                  <a:pt x="4624" y="1734"/>
                </a:lnTo>
                <a:lnTo>
                  <a:pt x="4622" y="1736"/>
                </a:lnTo>
                <a:lnTo>
                  <a:pt x="4622" y="1736"/>
                </a:lnTo>
                <a:lnTo>
                  <a:pt x="4620" y="1734"/>
                </a:lnTo>
                <a:lnTo>
                  <a:pt x="4620" y="1734"/>
                </a:lnTo>
                <a:lnTo>
                  <a:pt x="4618" y="1734"/>
                </a:lnTo>
                <a:lnTo>
                  <a:pt x="4618" y="1736"/>
                </a:lnTo>
                <a:lnTo>
                  <a:pt x="4618" y="1736"/>
                </a:lnTo>
                <a:lnTo>
                  <a:pt x="4620" y="1736"/>
                </a:lnTo>
                <a:lnTo>
                  <a:pt x="4620" y="1738"/>
                </a:lnTo>
                <a:lnTo>
                  <a:pt x="4620" y="1738"/>
                </a:lnTo>
                <a:lnTo>
                  <a:pt x="4620" y="1738"/>
                </a:lnTo>
                <a:lnTo>
                  <a:pt x="4622" y="1740"/>
                </a:lnTo>
                <a:lnTo>
                  <a:pt x="4622" y="1740"/>
                </a:lnTo>
                <a:lnTo>
                  <a:pt x="4622" y="1740"/>
                </a:lnTo>
                <a:lnTo>
                  <a:pt x="4622" y="1742"/>
                </a:lnTo>
                <a:lnTo>
                  <a:pt x="4622" y="1744"/>
                </a:lnTo>
                <a:lnTo>
                  <a:pt x="4620" y="1744"/>
                </a:lnTo>
                <a:lnTo>
                  <a:pt x="4620" y="1747"/>
                </a:lnTo>
                <a:lnTo>
                  <a:pt x="4620" y="1747"/>
                </a:lnTo>
                <a:lnTo>
                  <a:pt x="4620" y="1749"/>
                </a:lnTo>
                <a:lnTo>
                  <a:pt x="4620" y="1749"/>
                </a:lnTo>
                <a:lnTo>
                  <a:pt x="4620" y="1749"/>
                </a:lnTo>
                <a:lnTo>
                  <a:pt x="4620" y="1751"/>
                </a:lnTo>
                <a:lnTo>
                  <a:pt x="4622" y="1749"/>
                </a:lnTo>
                <a:lnTo>
                  <a:pt x="4624" y="1747"/>
                </a:lnTo>
                <a:lnTo>
                  <a:pt x="4624" y="1747"/>
                </a:lnTo>
                <a:lnTo>
                  <a:pt x="4624" y="1747"/>
                </a:lnTo>
                <a:lnTo>
                  <a:pt x="4626" y="1749"/>
                </a:lnTo>
                <a:lnTo>
                  <a:pt x="4626" y="1749"/>
                </a:lnTo>
                <a:lnTo>
                  <a:pt x="4626" y="1749"/>
                </a:lnTo>
                <a:lnTo>
                  <a:pt x="4629" y="1749"/>
                </a:lnTo>
                <a:lnTo>
                  <a:pt x="4631" y="1749"/>
                </a:lnTo>
                <a:lnTo>
                  <a:pt x="4633" y="1749"/>
                </a:lnTo>
                <a:lnTo>
                  <a:pt x="4635" y="1749"/>
                </a:lnTo>
                <a:lnTo>
                  <a:pt x="4637" y="1747"/>
                </a:lnTo>
                <a:lnTo>
                  <a:pt x="4637" y="1744"/>
                </a:lnTo>
                <a:lnTo>
                  <a:pt x="4637" y="1747"/>
                </a:lnTo>
                <a:lnTo>
                  <a:pt x="4635" y="1749"/>
                </a:lnTo>
                <a:lnTo>
                  <a:pt x="4635" y="1749"/>
                </a:lnTo>
                <a:lnTo>
                  <a:pt x="4637" y="1749"/>
                </a:lnTo>
                <a:lnTo>
                  <a:pt x="4637" y="1751"/>
                </a:lnTo>
                <a:lnTo>
                  <a:pt x="4643" y="1755"/>
                </a:lnTo>
                <a:lnTo>
                  <a:pt x="4645" y="1757"/>
                </a:lnTo>
                <a:lnTo>
                  <a:pt x="4645" y="1759"/>
                </a:lnTo>
                <a:lnTo>
                  <a:pt x="4647" y="1761"/>
                </a:lnTo>
                <a:lnTo>
                  <a:pt x="4649" y="1761"/>
                </a:lnTo>
                <a:lnTo>
                  <a:pt x="4652" y="1763"/>
                </a:lnTo>
                <a:lnTo>
                  <a:pt x="4654" y="1763"/>
                </a:lnTo>
                <a:lnTo>
                  <a:pt x="4654" y="1763"/>
                </a:lnTo>
                <a:lnTo>
                  <a:pt x="4656" y="1763"/>
                </a:lnTo>
                <a:lnTo>
                  <a:pt x="4658" y="1763"/>
                </a:lnTo>
                <a:lnTo>
                  <a:pt x="4660" y="1763"/>
                </a:lnTo>
                <a:lnTo>
                  <a:pt x="4660" y="1763"/>
                </a:lnTo>
                <a:lnTo>
                  <a:pt x="4664" y="1763"/>
                </a:lnTo>
                <a:lnTo>
                  <a:pt x="4668" y="1763"/>
                </a:lnTo>
                <a:lnTo>
                  <a:pt x="4668" y="1763"/>
                </a:lnTo>
                <a:lnTo>
                  <a:pt x="4670" y="1763"/>
                </a:lnTo>
                <a:lnTo>
                  <a:pt x="4670" y="1763"/>
                </a:lnTo>
                <a:lnTo>
                  <a:pt x="4673" y="1765"/>
                </a:lnTo>
                <a:lnTo>
                  <a:pt x="4675" y="1765"/>
                </a:lnTo>
                <a:lnTo>
                  <a:pt x="4677" y="1763"/>
                </a:lnTo>
                <a:lnTo>
                  <a:pt x="4681" y="1761"/>
                </a:lnTo>
                <a:lnTo>
                  <a:pt x="4683" y="1761"/>
                </a:lnTo>
                <a:lnTo>
                  <a:pt x="4685" y="1759"/>
                </a:lnTo>
                <a:lnTo>
                  <a:pt x="4685" y="1759"/>
                </a:lnTo>
                <a:lnTo>
                  <a:pt x="4685" y="1757"/>
                </a:lnTo>
                <a:lnTo>
                  <a:pt x="4685" y="1757"/>
                </a:lnTo>
                <a:lnTo>
                  <a:pt x="4683" y="1755"/>
                </a:lnTo>
                <a:lnTo>
                  <a:pt x="4683" y="1755"/>
                </a:lnTo>
                <a:lnTo>
                  <a:pt x="4681" y="1753"/>
                </a:lnTo>
                <a:lnTo>
                  <a:pt x="4681" y="1753"/>
                </a:lnTo>
                <a:lnTo>
                  <a:pt x="4679" y="1753"/>
                </a:lnTo>
                <a:lnTo>
                  <a:pt x="4677" y="1751"/>
                </a:lnTo>
                <a:lnTo>
                  <a:pt x="4673" y="1751"/>
                </a:lnTo>
                <a:lnTo>
                  <a:pt x="4673" y="1751"/>
                </a:lnTo>
                <a:lnTo>
                  <a:pt x="4670" y="1751"/>
                </a:lnTo>
                <a:lnTo>
                  <a:pt x="4670" y="1751"/>
                </a:lnTo>
                <a:lnTo>
                  <a:pt x="4670" y="1749"/>
                </a:lnTo>
                <a:lnTo>
                  <a:pt x="4668" y="1749"/>
                </a:lnTo>
                <a:lnTo>
                  <a:pt x="4668" y="1749"/>
                </a:lnTo>
                <a:lnTo>
                  <a:pt x="4670" y="1749"/>
                </a:lnTo>
                <a:lnTo>
                  <a:pt x="4670" y="1749"/>
                </a:lnTo>
                <a:lnTo>
                  <a:pt x="4670" y="1751"/>
                </a:lnTo>
                <a:lnTo>
                  <a:pt x="4670" y="1751"/>
                </a:lnTo>
                <a:lnTo>
                  <a:pt x="4673" y="1751"/>
                </a:lnTo>
                <a:lnTo>
                  <a:pt x="4675" y="1751"/>
                </a:lnTo>
                <a:lnTo>
                  <a:pt x="4675" y="1751"/>
                </a:lnTo>
                <a:lnTo>
                  <a:pt x="4677" y="1751"/>
                </a:lnTo>
                <a:lnTo>
                  <a:pt x="4679" y="1751"/>
                </a:lnTo>
                <a:lnTo>
                  <a:pt x="4681" y="1751"/>
                </a:lnTo>
                <a:lnTo>
                  <a:pt x="4683" y="1751"/>
                </a:lnTo>
                <a:lnTo>
                  <a:pt x="4685" y="1751"/>
                </a:lnTo>
                <a:lnTo>
                  <a:pt x="4689" y="1749"/>
                </a:lnTo>
                <a:lnTo>
                  <a:pt x="4687" y="1749"/>
                </a:lnTo>
                <a:lnTo>
                  <a:pt x="4687" y="1747"/>
                </a:lnTo>
                <a:lnTo>
                  <a:pt x="4687" y="1747"/>
                </a:lnTo>
                <a:lnTo>
                  <a:pt x="4687" y="1747"/>
                </a:lnTo>
                <a:lnTo>
                  <a:pt x="4689" y="1747"/>
                </a:lnTo>
                <a:lnTo>
                  <a:pt x="4691" y="1747"/>
                </a:lnTo>
                <a:lnTo>
                  <a:pt x="4691" y="1747"/>
                </a:lnTo>
                <a:lnTo>
                  <a:pt x="4691" y="1747"/>
                </a:lnTo>
                <a:lnTo>
                  <a:pt x="4691" y="1744"/>
                </a:lnTo>
                <a:lnTo>
                  <a:pt x="4691" y="1747"/>
                </a:lnTo>
                <a:lnTo>
                  <a:pt x="4693" y="1744"/>
                </a:lnTo>
                <a:lnTo>
                  <a:pt x="4689" y="1740"/>
                </a:lnTo>
                <a:lnTo>
                  <a:pt x="4689" y="1738"/>
                </a:lnTo>
                <a:lnTo>
                  <a:pt x="4689" y="1738"/>
                </a:lnTo>
                <a:lnTo>
                  <a:pt x="4691" y="1740"/>
                </a:lnTo>
                <a:lnTo>
                  <a:pt x="4691" y="1740"/>
                </a:lnTo>
                <a:lnTo>
                  <a:pt x="4691" y="1742"/>
                </a:lnTo>
                <a:lnTo>
                  <a:pt x="4693" y="1742"/>
                </a:lnTo>
                <a:lnTo>
                  <a:pt x="4696" y="1742"/>
                </a:lnTo>
                <a:lnTo>
                  <a:pt x="4698" y="1742"/>
                </a:lnTo>
                <a:lnTo>
                  <a:pt x="4698" y="1742"/>
                </a:lnTo>
                <a:lnTo>
                  <a:pt x="4698" y="1742"/>
                </a:lnTo>
                <a:lnTo>
                  <a:pt x="4700" y="1742"/>
                </a:lnTo>
                <a:lnTo>
                  <a:pt x="4700" y="1742"/>
                </a:lnTo>
                <a:lnTo>
                  <a:pt x="4700" y="1742"/>
                </a:lnTo>
                <a:lnTo>
                  <a:pt x="4700" y="1740"/>
                </a:lnTo>
                <a:lnTo>
                  <a:pt x="4702" y="1740"/>
                </a:lnTo>
                <a:lnTo>
                  <a:pt x="4702" y="1740"/>
                </a:lnTo>
                <a:lnTo>
                  <a:pt x="4704" y="1740"/>
                </a:lnTo>
                <a:lnTo>
                  <a:pt x="4706" y="1740"/>
                </a:lnTo>
                <a:lnTo>
                  <a:pt x="4706" y="1740"/>
                </a:lnTo>
                <a:lnTo>
                  <a:pt x="4706" y="1742"/>
                </a:lnTo>
                <a:lnTo>
                  <a:pt x="4708" y="1742"/>
                </a:lnTo>
                <a:lnTo>
                  <a:pt x="4708" y="1742"/>
                </a:lnTo>
                <a:lnTo>
                  <a:pt x="4710" y="1744"/>
                </a:lnTo>
                <a:lnTo>
                  <a:pt x="4710" y="1744"/>
                </a:lnTo>
                <a:lnTo>
                  <a:pt x="4712" y="1744"/>
                </a:lnTo>
                <a:lnTo>
                  <a:pt x="4714" y="1744"/>
                </a:lnTo>
                <a:lnTo>
                  <a:pt x="4717" y="1744"/>
                </a:lnTo>
                <a:lnTo>
                  <a:pt x="4719" y="1747"/>
                </a:lnTo>
                <a:lnTo>
                  <a:pt x="4719" y="1747"/>
                </a:lnTo>
                <a:lnTo>
                  <a:pt x="4721" y="1747"/>
                </a:lnTo>
                <a:lnTo>
                  <a:pt x="4723" y="1747"/>
                </a:lnTo>
                <a:lnTo>
                  <a:pt x="4725" y="1749"/>
                </a:lnTo>
                <a:lnTo>
                  <a:pt x="4725" y="1749"/>
                </a:lnTo>
                <a:lnTo>
                  <a:pt x="4725" y="1749"/>
                </a:lnTo>
                <a:lnTo>
                  <a:pt x="4725" y="1751"/>
                </a:lnTo>
                <a:lnTo>
                  <a:pt x="4727" y="1751"/>
                </a:lnTo>
                <a:lnTo>
                  <a:pt x="4727" y="1753"/>
                </a:lnTo>
                <a:lnTo>
                  <a:pt x="4729" y="1755"/>
                </a:lnTo>
                <a:lnTo>
                  <a:pt x="4731" y="1757"/>
                </a:lnTo>
                <a:lnTo>
                  <a:pt x="4731" y="1759"/>
                </a:lnTo>
                <a:lnTo>
                  <a:pt x="4733" y="1761"/>
                </a:lnTo>
                <a:lnTo>
                  <a:pt x="4735" y="1761"/>
                </a:lnTo>
                <a:lnTo>
                  <a:pt x="4735" y="1761"/>
                </a:lnTo>
                <a:lnTo>
                  <a:pt x="4737" y="1761"/>
                </a:lnTo>
                <a:lnTo>
                  <a:pt x="4735" y="1763"/>
                </a:lnTo>
                <a:lnTo>
                  <a:pt x="4735" y="1763"/>
                </a:lnTo>
                <a:lnTo>
                  <a:pt x="4737" y="1765"/>
                </a:lnTo>
                <a:lnTo>
                  <a:pt x="4737" y="1767"/>
                </a:lnTo>
                <a:lnTo>
                  <a:pt x="4742" y="1770"/>
                </a:lnTo>
                <a:lnTo>
                  <a:pt x="4744" y="1770"/>
                </a:lnTo>
                <a:lnTo>
                  <a:pt x="4744" y="1772"/>
                </a:lnTo>
                <a:lnTo>
                  <a:pt x="4746" y="1774"/>
                </a:lnTo>
                <a:lnTo>
                  <a:pt x="4746" y="1774"/>
                </a:lnTo>
                <a:lnTo>
                  <a:pt x="4748" y="1776"/>
                </a:lnTo>
                <a:lnTo>
                  <a:pt x="4748" y="1776"/>
                </a:lnTo>
                <a:lnTo>
                  <a:pt x="4750" y="1776"/>
                </a:lnTo>
                <a:lnTo>
                  <a:pt x="4752" y="1778"/>
                </a:lnTo>
                <a:lnTo>
                  <a:pt x="4754" y="1778"/>
                </a:lnTo>
                <a:lnTo>
                  <a:pt x="4754" y="1776"/>
                </a:lnTo>
                <a:lnTo>
                  <a:pt x="4756" y="1778"/>
                </a:lnTo>
                <a:lnTo>
                  <a:pt x="4756" y="1778"/>
                </a:lnTo>
                <a:lnTo>
                  <a:pt x="4758" y="1778"/>
                </a:lnTo>
                <a:lnTo>
                  <a:pt x="4761" y="1778"/>
                </a:lnTo>
                <a:lnTo>
                  <a:pt x="4761" y="1778"/>
                </a:lnTo>
                <a:lnTo>
                  <a:pt x="4763" y="1778"/>
                </a:lnTo>
                <a:lnTo>
                  <a:pt x="4765" y="1778"/>
                </a:lnTo>
                <a:lnTo>
                  <a:pt x="4765" y="1778"/>
                </a:lnTo>
                <a:lnTo>
                  <a:pt x="4771" y="1780"/>
                </a:lnTo>
                <a:lnTo>
                  <a:pt x="4775" y="1780"/>
                </a:lnTo>
                <a:lnTo>
                  <a:pt x="4775" y="1780"/>
                </a:lnTo>
                <a:lnTo>
                  <a:pt x="4777" y="1780"/>
                </a:lnTo>
                <a:lnTo>
                  <a:pt x="4779" y="1780"/>
                </a:lnTo>
                <a:lnTo>
                  <a:pt x="4779" y="1782"/>
                </a:lnTo>
                <a:lnTo>
                  <a:pt x="4781" y="1782"/>
                </a:lnTo>
                <a:lnTo>
                  <a:pt x="4781" y="1784"/>
                </a:lnTo>
                <a:lnTo>
                  <a:pt x="4784" y="1784"/>
                </a:lnTo>
                <a:lnTo>
                  <a:pt x="4786" y="1784"/>
                </a:lnTo>
                <a:lnTo>
                  <a:pt x="4788" y="1784"/>
                </a:lnTo>
                <a:lnTo>
                  <a:pt x="4788" y="1784"/>
                </a:lnTo>
                <a:lnTo>
                  <a:pt x="4790" y="1784"/>
                </a:lnTo>
                <a:lnTo>
                  <a:pt x="4790" y="1782"/>
                </a:lnTo>
                <a:lnTo>
                  <a:pt x="4790" y="1782"/>
                </a:lnTo>
                <a:lnTo>
                  <a:pt x="4788" y="1782"/>
                </a:lnTo>
                <a:lnTo>
                  <a:pt x="4788" y="1780"/>
                </a:lnTo>
                <a:lnTo>
                  <a:pt x="4788" y="1780"/>
                </a:lnTo>
                <a:lnTo>
                  <a:pt x="4790" y="1780"/>
                </a:lnTo>
                <a:close/>
                <a:moveTo>
                  <a:pt x="4687" y="1753"/>
                </a:moveTo>
                <a:lnTo>
                  <a:pt x="4687" y="1753"/>
                </a:lnTo>
                <a:lnTo>
                  <a:pt x="4687" y="1753"/>
                </a:lnTo>
                <a:lnTo>
                  <a:pt x="4687" y="1751"/>
                </a:lnTo>
                <a:lnTo>
                  <a:pt x="4683" y="1751"/>
                </a:lnTo>
                <a:lnTo>
                  <a:pt x="4685" y="1753"/>
                </a:lnTo>
                <a:lnTo>
                  <a:pt x="4687" y="1753"/>
                </a:lnTo>
                <a:lnTo>
                  <a:pt x="4687" y="1753"/>
                </a:lnTo>
                <a:close/>
                <a:moveTo>
                  <a:pt x="4629" y="1879"/>
                </a:moveTo>
                <a:lnTo>
                  <a:pt x="4626" y="1879"/>
                </a:lnTo>
                <a:lnTo>
                  <a:pt x="4629" y="1879"/>
                </a:lnTo>
                <a:lnTo>
                  <a:pt x="4629" y="1879"/>
                </a:lnTo>
                <a:lnTo>
                  <a:pt x="4631" y="1879"/>
                </a:lnTo>
                <a:lnTo>
                  <a:pt x="4629" y="1879"/>
                </a:lnTo>
                <a:lnTo>
                  <a:pt x="4629" y="1877"/>
                </a:lnTo>
                <a:lnTo>
                  <a:pt x="4629" y="1879"/>
                </a:lnTo>
                <a:close/>
                <a:moveTo>
                  <a:pt x="4616" y="1751"/>
                </a:moveTo>
                <a:lnTo>
                  <a:pt x="4620" y="1753"/>
                </a:lnTo>
                <a:lnTo>
                  <a:pt x="4620" y="1753"/>
                </a:lnTo>
                <a:lnTo>
                  <a:pt x="4620" y="1751"/>
                </a:lnTo>
                <a:lnTo>
                  <a:pt x="4618" y="1749"/>
                </a:lnTo>
                <a:lnTo>
                  <a:pt x="4618" y="1749"/>
                </a:lnTo>
                <a:lnTo>
                  <a:pt x="4616" y="1749"/>
                </a:lnTo>
                <a:lnTo>
                  <a:pt x="4616" y="1751"/>
                </a:lnTo>
                <a:lnTo>
                  <a:pt x="4616" y="1751"/>
                </a:lnTo>
                <a:lnTo>
                  <a:pt x="4616" y="1751"/>
                </a:lnTo>
                <a:lnTo>
                  <a:pt x="4616" y="1751"/>
                </a:lnTo>
                <a:close/>
                <a:moveTo>
                  <a:pt x="4620" y="1744"/>
                </a:moveTo>
                <a:lnTo>
                  <a:pt x="4622" y="1742"/>
                </a:lnTo>
                <a:lnTo>
                  <a:pt x="4620" y="1740"/>
                </a:lnTo>
                <a:lnTo>
                  <a:pt x="4620" y="1738"/>
                </a:lnTo>
                <a:lnTo>
                  <a:pt x="4618" y="1738"/>
                </a:lnTo>
                <a:lnTo>
                  <a:pt x="4618" y="1738"/>
                </a:lnTo>
                <a:lnTo>
                  <a:pt x="4614" y="1738"/>
                </a:lnTo>
                <a:lnTo>
                  <a:pt x="4612" y="1738"/>
                </a:lnTo>
                <a:lnTo>
                  <a:pt x="4610" y="1738"/>
                </a:lnTo>
                <a:lnTo>
                  <a:pt x="4608" y="1740"/>
                </a:lnTo>
                <a:lnTo>
                  <a:pt x="4608" y="1740"/>
                </a:lnTo>
                <a:lnTo>
                  <a:pt x="4605" y="1744"/>
                </a:lnTo>
                <a:lnTo>
                  <a:pt x="4603" y="1751"/>
                </a:lnTo>
                <a:lnTo>
                  <a:pt x="4601" y="1753"/>
                </a:lnTo>
                <a:lnTo>
                  <a:pt x="4603" y="1753"/>
                </a:lnTo>
                <a:lnTo>
                  <a:pt x="4605" y="1751"/>
                </a:lnTo>
                <a:lnTo>
                  <a:pt x="4608" y="1751"/>
                </a:lnTo>
                <a:lnTo>
                  <a:pt x="4612" y="1753"/>
                </a:lnTo>
                <a:lnTo>
                  <a:pt x="4614" y="1751"/>
                </a:lnTo>
                <a:lnTo>
                  <a:pt x="4616" y="1749"/>
                </a:lnTo>
                <a:lnTo>
                  <a:pt x="4618" y="1747"/>
                </a:lnTo>
                <a:lnTo>
                  <a:pt x="4620" y="1744"/>
                </a:lnTo>
                <a:close/>
                <a:moveTo>
                  <a:pt x="4591" y="1837"/>
                </a:moveTo>
                <a:lnTo>
                  <a:pt x="4591" y="1837"/>
                </a:lnTo>
                <a:lnTo>
                  <a:pt x="4591" y="1837"/>
                </a:lnTo>
                <a:lnTo>
                  <a:pt x="4591" y="1837"/>
                </a:lnTo>
                <a:lnTo>
                  <a:pt x="4589" y="1837"/>
                </a:lnTo>
                <a:lnTo>
                  <a:pt x="4589" y="1835"/>
                </a:lnTo>
                <a:lnTo>
                  <a:pt x="4589" y="1835"/>
                </a:lnTo>
                <a:lnTo>
                  <a:pt x="4589" y="1832"/>
                </a:lnTo>
                <a:lnTo>
                  <a:pt x="4591" y="1832"/>
                </a:lnTo>
                <a:lnTo>
                  <a:pt x="4591" y="1832"/>
                </a:lnTo>
                <a:lnTo>
                  <a:pt x="4591" y="1830"/>
                </a:lnTo>
                <a:lnTo>
                  <a:pt x="4591" y="1830"/>
                </a:lnTo>
                <a:lnTo>
                  <a:pt x="4591" y="1830"/>
                </a:lnTo>
                <a:lnTo>
                  <a:pt x="4591" y="1830"/>
                </a:lnTo>
                <a:lnTo>
                  <a:pt x="4589" y="1830"/>
                </a:lnTo>
                <a:lnTo>
                  <a:pt x="4589" y="1830"/>
                </a:lnTo>
                <a:lnTo>
                  <a:pt x="4589" y="1830"/>
                </a:lnTo>
                <a:lnTo>
                  <a:pt x="4589" y="1830"/>
                </a:lnTo>
                <a:lnTo>
                  <a:pt x="4589" y="1828"/>
                </a:lnTo>
                <a:lnTo>
                  <a:pt x="4587" y="1828"/>
                </a:lnTo>
                <a:lnTo>
                  <a:pt x="4587" y="1828"/>
                </a:lnTo>
                <a:lnTo>
                  <a:pt x="4587" y="1830"/>
                </a:lnTo>
                <a:lnTo>
                  <a:pt x="4585" y="1830"/>
                </a:lnTo>
                <a:lnTo>
                  <a:pt x="4585" y="1835"/>
                </a:lnTo>
                <a:lnTo>
                  <a:pt x="4585" y="1835"/>
                </a:lnTo>
                <a:lnTo>
                  <a:pt x="4585" y="1837"/>
                </a:lnTo>
                <a:lnTo>
                  <a:pt x="4582" y="1837"/>
                </a:lnTo>
                <a:lnTo>
                  <a:pt x="4582" y="1837"/>
                </a:lnTo>
                <a:lnTo>
                  <a:pt x="4585" y="1837"/>
                </a:lnTo>
                <a:lnTo>
                  <a:pt x="4587" y="1837"/>
                </a:lnTo>
                <a:lnTo>
                  <a:pt x="4589" y="1837"/>
                </a:lnTo>
                <a:lnTo>
                  <a:pt x="4591" y="1837"/>
                </a:lnTo>
                <a:lnTo>
                  <a:pt x="4591" y="1837"/>
                </a:lnTo>
                <a:close/>
                <a:moveTo>
                  <a:pt x="4828" y="1998"/>
                </a:moveTo>
                <a:lnTo>
                  <a:pt x="4825" y="2000"/>
                </a:lnTo>
                <a:lnTo>
                  <a:pt x="4825" y="2002"/>
                </a:lnTo>
                <a:lnTo>
                  <a:pt x="4825" y="2002"/>
                </a:lnTo>
                <a:lnTo>
                  <a:pt x="4823" y="2004"/>
                </a:lnTo>
                <a:lnTo>
                  <a:pt x="4823" y="2006"/>
                </a:lnTo>
                <a:lnTo>
                  <a:pt x="4823" y="2009"/>
                </a:lnTo>
                <a:lnTo>
                  <a:pt x="4825" y="2009"/>
                </a:lnTo>
                <a:lnTo>
                  <a:pt x="4825" y="2009"/>
                </a:lnTo>
                <a:lnTo>
                  <a:pt x="4825" y="2009"/>
                </a:lnTo>
                <a:lnTo>
                  <a:pt x="4825" y="2004"/>
                </a:lnTo>
                <a:lnTo>
                  <a:pt x="4830" y="1998"/>
                </a:lnTo>
                <a:lnTo>
                  <a:pt x="4830" y="1998"/>
                </a:lnTo>
                <a:lnTo>
                  <a:pt x="4828" y="1996"/>
                </a:lnTo>
                <a:lnTo>
                  <a:pt x="4828" y="1994"/>
                </a:lnTo>
                <a:lnTo>
                  <a:pt x="4828" y="1994"/>
                </a:lnTo>
                <a:lnTo>
                  <a:pt x="4828" y="1994"/>
                </a:lnTo>
                <a:lnTo>
                  <a:pt x="4828" y="1994"/>
                </a:lnTo>
                <a:lnTo>
                  <a:pt x="4825" y="1994"/>
                </a:lnTo>
                <a:lnTo>
                  <a:pt x="4828" y="1994"/>
                </a:lnTo>
                <a:lnTo>
                  <a:pt x="4828" y="1996"/>
                </a:lnTo>
                <a:lnTo>
                  <a:pt x="4828" y="1998"/>
                </a:lnTo>
                <a:lnTo>
                  <a:pt x="4828" y="1998"/>
                </a:lnTo>
                <a:close/>
                <a:moveTo>
                  <a:pt x="4631" y="1868"/>
                </a:moveTo>
                <a:lnTo>
                  <a:pt x="4631" y="1868"/>
                </a:lnTo>
                <a:lnTo>
                  <a:pt x="4629" y="1870"/>
                </a:lnTo>
                <a:lnTo>
                  <a:pt x="4626" y="1870"/>
                </a:lnTo>
                <a:lnTo>
                  <a:pt x="4624" y="1870"/>
                </a:lnTo>
                <a:lnTo>
                  <a:pt x="4624" y="1872"/>
                </a:lnTo>
                <a:lnTo>
                  <a:pt x="4624" y="1872"/>
                </a:lnTo>
                <a:lnTo>
                  <a:pt x="4624" y="1874"/>
                </a:lnTo>
                <a:lnTo>
                  <a:pt x="4624" y="1872"/>
                </a:lnTo>
                <a:lnTo>
                  <a:pt x="4626" y="1872"/>
                </a:lnTo>
                <a:lnTo>
                  <a:pt x="4626" y="1872"/>
                </a:lnTo>
                <a:lnTo>
                  <a:pt x="4626" y="1872"/>
                </a:lnTo>
                <a:lnTo>
                  <a:pt x="4629" y="1872"/>
                </a:lnTo>
                <a:lnTo>
                  <a:pt x="4629" y="1870"/>
                </a:lnTo>
                <a:lnTo>
                  <a:pt x="4629" y="1870"/>
                </a:lnTo>
                <a:lnTo>
                  <a:pt x="4631" y="1870"/>
                </a:lnTo>
                <a:lnTo>
                  <a:pt x="4631" y="1868"/>
                </a:lnTo>
                <a:close/>
                <a:moveTo>
                  <a:pt x="4668" y="1778"/>
                </a:moveTo>
                <a:lnTo>
                  <a:pt x="4668" y="1776"/>
                </a:lnTo>
                <a:lnTo>
                  <a:pt x="4666" y="1776"/>
                </a:lnTo>
                <a:lnTo>
                  <a:pt x="4666" y="1776"/>
                </a:lnTo>
                <a:lnTo>
                  <a:pt x="4666" y="1778"/>
                </a:lnTo>
                <a:lnTo>
                  <a:pt x="4668" y="1778"/>
                </a:lnTo>
                <a:close/>
                <a:moveTo>
                  <a:pt x="4668" y="1786"/>
                </a:moveTo>
                <a:lnTo>
                  <a:pt x="4668" y="1786"/>
                </a:lnTo>
                <a:lnTo>
                  <a:pt x="4668" y="1784"/>
                </a:lnTo>
                <a:lnTo>
                  <a:pt x="4666" y="1784"/>
                </a:lnTo>
                <a:lnTo>
                  <a:pt x="4666" y="1784"/>
                </a:lnTo>
                <a:lnTo>
                  <a:pt x="4666" y="1786"/>
                </a:lnTo>
                <a:lnTo>
                  <a:pt x="4668" y="1786"/>
                </a:lnTo>
                <a:close/>
                <a:moveTo>
                  <a:pt x="4670" y="1778"/>
                </a:moveTo>
                <a:lnTo>
                  <a:pt x="4668" y="1778"/>
                </a:lnTo>
                <a:lnTo>
                  <a:pt x="4668" y="1778"/>
                </a:lnTo>
                <a:lnTo>
                  <a:pt x="4668" y="1778"/>
                </a:lnTo>
                <a:lnTo>
                  <a:pt x="4668" y="1778"/>
                </a:lnTo>
                <a:lnTo>
                  <a:pt x="4668" y="1778"/>
                </a:lnTo>
                <a:lnTo>
                  <a:pt x="4670" y="1778"/>
                </a:lnTo>
                <a:close/>
                <a:moveTo>
                  <a:pt x="4798" y="1975"/>
                </a:moveTo>
                <a:lnTo>
                  <a:pt x="4798" y="1975"/>
                </a:lnTo>
                <a:lnTo>
                  <a:pt x="4798" y="1975"/>
                </a:lnTo>
                <a:lnTo>
                  <a:pt x="4796" y="1975"/>
                </a:lnTo>
                <a:lnTo>
                  <a:pt x="4796" y="1975"/>
                </a:lnTo>
                <a:lnTo>
                  <a:pt x="4798" y="1979"/>
                </a:lnTo>
                <a:lnTo>
                  <a:pt x="4798" y="1979"/>
                </a:lnTo>
                <a:lnTo>
                  <a:pt x="4798" y="1979"/>
                </a:lnTo>
                <a:lnTo>
                  <a:pt x="4800" y="1977"/>
                </a:lnTo>
                <a:lnTo>
                  <a:pt x="4798" y="1977"/>
                </a:lnTo>
                <a:lnTo>
                  <a:pt x="4798" y="1977"/>
                </a:lnTo>
                <a:lnTo>
                  <a:pt x="4798" y="1975"/>
                </a:lnTo>
                <a:lnTo>
                  <a:pt x="4798" y="1975"/>
                </a:lnTo>
                <a:close/>
                <a:moveTo>
                  <a:pt x="4746" y="937"/>
                </a:moveTo>
                <a:lnTo>
                  <a:pt x="4746" y="937"/>
                </a:lnTo>
                <a:lnTo>
                  <a:pt x="4744" y="939"/>
                </a:lnTo>
                <a:lnTo>
                  <a:pt x="4742" y="941"/>
                </a:lnTo>
                <a:lnTo>
                  <a:pt x="4740" y="941"/>
                </a:lnTo>
                <a:lnTo>
                  <a:pt x="4740" y="944"/>
                </a:lnTo>
                <a:lnTo>
                  <a:pt x="4737" y="946"/>
                </a:lnTo>
                <a:lnTo>
                  <a:pt x="4735" y="946"/>
                </a:lnTo>
                <a:lnTo>
                  <a:pt x="4735" y="948"/>
                </a:lnTo>
                <a:lnTo>
                  <a:pt x="4740" y="946"/>
                </a:lnTo>
                <a:lnTo>
                  <a:pt x="4740" y="946"/>
                </a:lnTo>
                <a:lnTo>
                  <a:pt x="4742" y="944"/>
                </a:lnTo>
                <a:lnTo>
                  <a:pt x="4746" y="941"/>
                </a:lnTo>
                <a:lnTo>
                  <a:pt x="4746" y="939"/>
                </a:lnTo>
                <a:lnTo>
                  <a:pt x="4746" y="939"/>
                </a:lnTo>
                <a:lnTo>
                  <a:pt x="4746" y="939"/>
                </a:lnTo>
                <a:lnTo>
                  <a:pt x="4748" y="939"/>
                </a:lnTo>
                <a:lnTo>
                  <a:pt x="4750" y="937"/>
                </a:lnTo>
                <a:lnTo>
                  <a:pt x="4752" y="937"/>
                </a:lnTo>
                <a:lnTo>
                  <a:pt x="4756" y="933"/>
                </a:lnTo>
                <a:lnTo>
                  <a:pt x="4758" y="933"/>
                </a:lnTo>
                <a:lnTo>
                  <a:pt x="4761" y="933"/>
                </a:lnTo>
                <a:lnTo>
                  <a:pt x="4763" y="933"/>
                </a:lnTo>
                <a:lnTo>
                  <a:pt x="4765" y="931"/>
                </a:lnTo>
                <a:lnTo>
                  <a:pt x="4763" y="931"/>
                </a:lnTo>
                <a:lnTo>
                  <a:pt x="4765" y="929"/>
                </a:lnTo>
                <a:lnTo>
                  <a:pt x="4765" y="929"/>
                </a:lnTo>
                <a:lnTo>
                  <a:pt x="4763" y="929"/>
                </a:lnTo>
                <a:lnTo>
                  <a:pt x="4763" y="929"/>
                </a:lnTo>
                <a:lnTo>
                  <a:pt x="4763" y="929"/>
                </a:lnTo>
                <a:lnTo>
                  <a:pt x="4761" y="929"/>
                </a:lnTo>
                <a:lnTo>
                  <a:pt x="4756" y="933"/>
                </a:lnTo>
                <a:lnTo>
                  <a:pt x="4754" y="933"/>
                </a:lnTo>
                <a:lnTo>
                  <a:pt x="4752" y="933"/>
                </a:lnTo>
                <a:lnTo>
                  <a:pt x="4752" y="931"/>
                </a:lnTo>
                <a:lnTo>
                  <a:pt x="4750" y="931"/>
                </a:lnTo>
                <a:lnTo>
                  <a:pt x="4750" y="933"/>
                </a:lnTo>
                <a:lnTo>
                  <a:pt x="4750" y="933"/>
                </a:lnTo>
                <a:lnTo>
                  <a:pt x="4748" y="935"/>
                </a:lnTo>
                <a:lnTo>
                  <a:pt x="4746" y="937"/>
                </a:lnTo>
                <a:close/>
                <a:moveTo>
                  <a:pt x="4662" y="799"/>
                </a:moveTo>
                <a:lnTo>
                  <a:pt x="4662" y="801"/>
                </a:lnTo>
                <a:lnTo>
                  <a:pt x="4660" y="801"/>
                </a:lnTo>
                <a:lnTo>
                  <a:pt x="4660" y="803"/>
                </a:lnTo>
                <a:lnTo>
                  <a:pt x="4660" y="809"/>
                </a:lnTo>
                <a:lnTo>
                  <a:pt x="4660" y="811"/>
                </a:lnTo>
                <a:lnTo>
                  <a:pt x="4662" y="814"/>
                </a:lnTo>
                <a:lnTo>
                  <a:pt x="4662" y="814"/>
                </a:lnTo>
                <a:lnTo>
                  <a:pt x="4660" y="814"/>
                </a:lnTo>
                <a:lnTo>
                  <a:pt x="4662" y="816"/>
                </a:lnTo>
                <a:lnTo>
                  <a:pt x="4662" y="816"/>
                </a:lnTo>
                <a:lnTo>
                  <a:pt x="4664" y="818"/>
                </a:lnTo>
                <a:lnTo>
                  <a:pt x="4666" y="820"/>
                </a:lnTo>
                <a:lnTo>
                  <a:pt x="4668" y="824"/>
                </a:lnTo>
                <a:lnTo>
                  <a:pt x="4668" y="828"/>
                </a:lnTo>
                <a:lnTo>
                  <a:pt x="4666" y="830"/>
                </a:lnTo>
                <a:lnTo>
                  <a:pt x="4666" y="832"/>
                </a:lnTo>
                <a:lnTo>
                  <a:pt x="4666" y="835"/>
                </a:lnTo>
                <a:lnTo>
                  <a:pt x="4666" y="837"/>
                </a:lnTo>
                <a:lnTo>
                  <a:pt x="4666" y="841"/>
                </a:lnTo>
                <a:lnTo>
                  <a:pt x="4666" y="843"/>
                </a:lnTo>
                <a:lnTo>
                  <a:pt x="4666" y="856"/>
                </a:lnTo>
                <a:lnTo>
                  <a:pt x="4666" y="858"/>
                </a:lnTo>
                <a:lnTo>
                  <a:pt x="4666" y="860"/>
                </a:lnTo>
                <a:lnTo>
                  <a:pt x="4664" y="864"/>
                </a:lnTo>
                <a:lnTo>
                  <a:pt x="4664" y="866"/>
                </a:lnTo>
                <a:lnTo>
                  <a:pt x="4662" y="870"/>
                </a:lnTo>
                <a:lnTo>
                  <a:pt x="4662" y="870"/>
                </a:lnTo>
                <a:lnTo>
                  <a:pt x="4664" y="872"/>
                </a:lnTo>
                <a:lnTo>
                  <a:pt x="4666" y="874"/>
                </a:lnTo>
                <a:lnTo>
                  <a:pt x="4666" y="879"/>
                </a:lnTo>
                <a:lnTo>
                  <a:pt x="4668" y="883"/>
                </a:lnTo>
                <a:lnTo>
                  <a:pt x="4666" y="885"/>
                </a:lnTo>
                <a:lnTo>
                  <a:pt x="4666" y="887"/>
                </a:lnTo>
                <a:lnTo>
                  <a:pt x="4664" y="889"/>
                </a:lnTo>
                <a:lnTo>
                  <a:pt x="4664" y="891"/>
                </a:lnTo>
                <a:lnTo>
                  <a:pt x="4664" y="893"/>
                </a:lnTo>
                <a:lnTo>
                  <a:pt x="4664" y="895"/>
                </a:lnTo>
                <a:lnTo>
                  <a:pt x="4664" y="897"/>
                </a:lnTo>
                <a:lnTo>
                  <a:pt x="4666" y="900"/>
                </a:lnTo>
                <a:lnTo>
                  <a:pt x="4664" y="902"/>
                </a:lnTo>
                <a:lnTo>
                  <a:pt x="4662" y="908"/>
                </a:lnTo>
                <a:lnTo>
                  <a:pt x="4662" y="912"/>
                </a:lnTo>
                <a:lnTo>
                  <a:pt x="4664" y="916"/>
                </a:lnTo>
                <a:lnTo>
                  <a:pt x="4664" y="918"/>
                </a:lnTo>
                <a:lnTo>
                  <a:pt x="4664" y="921"/>
                </a:lnTo>
                <a:lnTo>
                  <a:pt x="4664" y="921"/>
                </a:lnTo>
                <a:lnTo>
                  <a:pt x="4666" y="923"/>
                </a:lnTo>
                <a:lnTo>
                  <a:pt x="4666" y="921"/>
                </a:lnTo>
                <a:lnTo>
                  <a:pt x="4668" y="918"/>
                </a:lnTo>
                <a:lnTo>
                  <a:pt x="4668" y="914"/>
                </a:lnTo>
                <a:lnTo>
                  <a:pt x="4670" y="912"/>
                </a:lnTo>
                <a:lnTo>
                  <a:pt x="4670" y="910"/>
                </a:lnTo>
                <a:lnTo>
                  <a:pt x="4673" y="908"/>
                </a:lnTo>
                <a:lnTo>
                  <a:pt x="4673" y="908"/>
                </a:lnTo>
                <a:lnTo>
                  <a:pt x="4675" y="908"/>
                </a:lnTo>
                <a:lnTo>
                  <a:pt x="4675" y="908"/>
                </a:lnTo>
                <a:lnTo>
                  <a:pt x="4677" y="908"/>
                </a:lnTo>
                <a:lnTo>
                  <a:pt x="4677" y="908"/>
                </a:lnTo>
                <a:lnTo>
                  <a:pt x="4677" y="910"/>
                </a:lnTo>
                <a:lnTo>
                  <a:pt x="4681" y="910"/>
                </a:lnTo>
                <a:lnTo>
                  <a:pt x="4683" y="910"/>
                </a:lnTo>
                <a:lnTo>
                  <a:pt x="4685" y="912"/>
                </a:lnTo>
                <a:lnTo>
                  <a:pt x="4685" y="914"/>
                </a:lnTo>
                <a:lnTo>
                  <a:pt x="4685" y="916"/>
                </a:lnTo>
                <a:lnTo>
                  <a:pt x="4685" y="921"/>
                </a:lnTo>
                <a:lnTo>
                  <a:pt x="4685" y="918"/>
                </a:lnTo>
                <a:lnTo>
                  <a:pt x="4687" y="918"/>
                </a:lnTo>
                <a:lnTo>
                  <a:pt x="4687" y="916"/>
                </a:lnTo>
                <a:lnTo>
                  <a:pt x="4687" y="916"/>
                </a:lnTo>
                <a:lnTo>
                  <a:pt x="4687" y="914"/>
                </a:lnTo>
                <a:lnTo>
                  <a:pt x="4687" y="912"/>
                </a:lnTo>
                <a:lnTo>
                  <a:pt x="4687" y="910"/>
                </a:lnTo>
                <a:lnTo>
                  <a:pt x="4687" y="906"/>
                </a:lnTo>
                <a:lnTo>
                  <a:pt x="4685" y="906"/>
                </a:lnTo>
                <a:lnTo>
                  <a:pt x="4685" y="906"/>
                </a:lnTo>
                <a:lnTo>
                  <a:pt x="4683" y="906"/>
                </a:lnTo>
                <a:lnTo>
                  <a:pt x="4683" y="906"/>
                </a:lnTo>
                <a:lnTo>
                  <a:pt x="4681" y="906"/>
                </a:lnTo>
                <a:lnTo>
                  <a:pt x="4681" y="902"/>
                </a:lnTo>
                <a:lnTo>
                  <a:pt x="4679" y="897"/>
                </a:lnTo>
                <a:lnTo>
                  <a:pt x="4679" y="895"/>
                </a:lnTo>
                <a:lnTo>
                  <a:pt x="4679" y="895"/>
                </a:lnTo>
                <a:lnTo>
                  <a:pt x="4677" y="895"/>
                </a:lnTo>
                <a:lnTo>
                  <a:pt x="4677" y="895"/>
                </a:lnTo>
                <a:lnTo>
                  <a:pt x="4677" y="893"/>
                </a:lnTo>
                <a:lnTo>
                  <a:pt x="4675" y="893"/>
                </a:lnTo>
                <a:lnTo>
                  <a:pt x="4673" y="889"/>
                </a:lnTo>
                <a:lnTo>
                  <a:pt x="4673" y="889"/>
                </a:lnTo>
                <a:lnTo>
                  <a:pt x="4673" y="887"/>
                </a:lnTo>
                <a:lnTo>
                  <a:pt x="4673" y="883"/>
                </a:lnTo>
                <a:lnTo>
                  <a:pt x="4675" y="879"/>
                </a:lnTo>
                <a:lnTo>
                  <a:pt x="4679" y="866"/>
                </a:lnTo>
                <a:lnTo>
                  <a:pt x="4679" y="864"/>
                </a:lnTo>
                <a:lnTo>
                  <a:pt x="4681" y="862"/>
                </a:lnTo>
                <a:lnTo>
                  <a:pt x="4683" y="860"/>
                </a:lnTo>
                <a:lnTo>
                  <a:pt x="4685" y="860"/>
                </a:lnTo>
                <a:lnTo>
                  <a:pt x="4689" y="860"/>
                </a:lnTo>
                <a:lnTo>
                  <a:pt x="4691" y="860"/>
                </a:lnTo>
                <a:lnTo>
                  <a:pt x="4693" y="860"/>
                </a:lnTo>
                <a:lnTo>
                  <a:pt x="4696" y="862"/>
                </a:lnTo>
                <a:lnTo>
                  <a:pt x="4696" y="862"/>
                </a:lnTo>
                <a:lnTo>
                  <a:pt x="4698" y="864"/>
                </a:lnTo>
                <a:lnTo>
                  <a:pt x="4700" y="866"/>
                </a:lnTo>
                <a:lnTo>
                  <a:pt x="4702" y="868"/>
                </a:lnTo>
                <a:lnTo>
                  <a:pt x="4702" y="868"/>
                </a:lnTo>
                <a:lnTo>
                  <a:pt x="4704" y="872"/>
                </a:lnTo>
                <a:lnTo>
                  <a:pt x="4704" y="872"/>
                </a:lnTo>
                <a:lnTo>
                  <a:pt x="4704" y="868"/>
                </a:lnTo>
                <a:lnTo>
                  <a:pt x="4704" y="868"/>
                </a:lnTo>
                <a:lnTo>
                  <a:pt x="4702" y="866"/>
                </a:lnTo>
                <a:lnTo>
                  <a:pt x="4700" y="864"/>
                </a:lnTo>
                <a:lnTo>
                  <a:pt x="4700" y="862"/>
                </a:lnTo>
                <a:lnTo>
                  <a:pt x="4698" y="860"/>
                </a:lnTo>
                <a:lnTo>
                  <a:pt x="4698" y="858"/>
                </a:lnTo>
                <a:lnTo>
                  <a:pt x="4698" y="856"/>
                </a:lnTo>
                <a:lnTo>
                  <a:pt x="4696" y="853"/>
                </a:lnTo>
                <a:lnTo>
                  <a:pt x="4696" y="849"/>
                </a:lnTo>
                <a:lnTo>
                  <a:pt x="4691" y="841"/>
                </a:lnTo>
                <a:lnTo>
                  <a:pt x="4689" y="837"/>
                </a:lnTo>
                <a:lnTo>
                  <a:pt x="4687" y="824"/>
                </a:lnTo>
                <a:lnTo>
                  <a:pt x="4687" y="822"/>
                </a:lnTo>
                <a:lnTo>
                  <a:pt x="4687" y="822"/>
                </a:lnTo>
                <a:lnTo>
                  <a:pt x="4685" y="820"/>
                </a:lnTo>
                <a:lnTo>
                  <a:pt x="4685" y="820"/>
                </a:lnTo>
                <a:lnTo>
                  <a:pt x="4685" y="818"/>
                </a:lnTo>
                <a:lnTo>
                  <a:pt x="4683" y="818"/>
                </a:lnTo>
                <a:lnTo>
                  <a:pt x="4683" y="816"/>
                </a:lnTo>
                <a:lnTo>
                  <a:pt x="4683" y="814"/>
                </a:lnTo>
                <a:lnTo>
                  <a:pt x="4683" y="811"/>
                </a:lnTo>
                <a:lnTo>
                  <a:pt x="4683" y="809"/>
                </a:lnTo>
                <a:lnTo>
                  <a:pt x="4681" y="807"/>
                </a:lnTo>
                <a:lnTo>
                  <a:pt x="4681" y="803"/>
                </a:lnTo>
                <a:lnTo>
                  <a:pt x="4683" y="801"/>
                </a:lnTo>
                <a:lnTo>
                  <a:pt x="4683" y="799"/>
                </a:lnTo>
                <a:lnTo>
                  <a:pt x="4683" y="799"/>
                </a:lnTo>
                <a:lnTo>
                  <a:pt x="4685" y="797"/>
                </a:lnTo>
                <a:lnTo>
                  <a:pt x="4685" y="795"/>
                </a:lnTo>
                <a:lnTo>
                  <a:pt x="4685" y="791"/>
                </a:lnTo>
                <a:lnTo>
                  <a:pt x="4683" y="786"/>
                </a:lnTo>
                <a:lnTo>
                  <a:pt x="4683" y="786"/>
                </a:lnTo>
                <a:lnTo>
                  <a:pt x="4683" y="784"/>
                </a:lnTo>
                <a:lnTo>
                  <a:pt x="4681" y="780"/>
                </a:lnTo>
                <a:lnTo>
                  <a:pt x="4679" y="774"/>
                </a:lnTo>
                <a:lnTo>
                  <a:pt x="4679" y="774"/>
                </a:lnTo>
                <a:lnTo>
                  <a:pt x="4679" y="772"/>
                </a:lnTo>
                <a:lnTo>
                  <a:pt x="4679" y="772"/>
                </a:lnTo>
                <a:lnTo>
                  <a:pt x="4679" y="770"/>
                </a:lnTo>
                <a:lnTo>
                  <a:pt x="4679" y="767"/>
                </a:lnTo>
                <a:lnTo>
                  <a:pt x="4679" y="767"/>
                </a:lnTo>
                <a:lnTo>
                  <a:pt x="4677" y="763"/>
                </a:lnTo>
                <a:lnTo>
                  <a:pt x="4675" y="761"/>
                </a:lnTo>
                <a:lnTo>
                  <a:pt x="4675" y="763"/>
                </a:lnTo>
                <a:lnTo>
                  <a:pt x="4675" y="763"/>
                </a:lnTo>
                <a:lnTo>
                  <a:pt x="4673" y="765"/>
                </a:lnTo>
                <a:lnTo>
                  <a:pt x="4670" y="765"/>
                </a:lnTo>
                <a:lnTo>
                  <a:pt x="4673" y="767"/>
                </a:lnTo>
                <a:lnTo>
                  <a:pt x="4675" y="772"/>
                </a:lnTo>
                <a:lnTo>
                  <a:pt x="4675" y="772"/>
                </a:lnTo>
                <a:lnTo>
                  <a:pt x="4675" y="774"/>
                </a:lnTo>
                <a:lnTo>
                  <a:pt x="4675" y="776"/>
                </a:lnTo>
                <a:lnTo>
                  <a:pt x="4675" y="776"/>
                </a:lnTo>
                <a:lnTo>
                  <a:pt x="4675" y="776"/>
                </a:lnTo>
                <a:lnTo>
                  <a:pt x="4673" y="776"/>
                </a:lnTo>
                <a:lnTo>
                  <a:pt x="4673" y="778"/>
                </a:lnTo>
                <a:lnTo>
                  <a:pt x="4673" y="780"/>
                </a:lnTo>
                <a:lnTo>
                  <a:pt x="4673" y="780"/>
                </a:lnTo>
                <a:lnTo>
                  <a:pt x="4670" y="782"/>
                </a:lnTo>
                <a:lnTo>
                  <a:pt x="4670" y="782"/>
                </a:lnTo>
                <a:lnTo>
                  <a:pt x="4670" y="782"/>
                </a:lnTo>
                <a:lnTo>
                  <a:pt x="4668" y="780"/>
                </a:lnTo>
                <a:lnTo>
                  <a:pt x="4666" y="780"/>
                </a:lnTo>
                <a:lnTo>
                  <a:pt x="4664" y="780"/>
                </a:lnTo>
                <a:lnTo>
                  <a:pt x="4662" y="782"/>
                </a:lnTo>
                <a:lnTo>
                  <a:pt x="4662" y="782"/>
                </a:lnTo>
                <a:lnTo>
                  <a:pt x="4662" y="786"/>
                </a:lnTo>
                <a:lnTo>
                  <a:pt x="4662" y="788"/>
                </a:lnTo>
                <a:lnTo>
                  <a:pt x="4662" y="793"/>
                </a:lnTo>
                <a:lnTo>
                  <a:pt x="4662" y="799"/>
                </a:lnTo>
                <a:close/>
                <a:moveTo>
                  <a:pt x="4731" y="1663"/>
                </a:moveTo>
                <a:lnTo>
                  <a:pt x="4731" y="1663"/>
                </a:lnTo>
                <a:lnTo>
                  <a:pt x="4731" y="1663"/>
                </a:lnTo>
                <a:lnTo>
                  <a:pt x="4731" y="1663"/>
                </a:lnTo>
                <a:lnTo>
                  <a:pt x="4733" y="1663"/>
                </a:lnTo>
                <a:lnTo>
                  <a:pt x="4733" y="1663"/>
                </a:lnTo>
                <a:lnTo>
                  <a:pt x="4735" y="1663"/>
                </a:lnTo>
                <a:lnTo>
                  <a:pt x="4737" y="1663"/>
                </a:lnTo>
                <a:lnTo>
                  <a:pt x="4740" y="1663"/>
                </a:lnTo>
                <a:lnTo>
                  <a:pt x="4740" y="1663"/>
                </a:lnTo>
                <a:lnTo>
                  <a:pt x="4742" y="1661"/>
                </a:lnTo>
                <a:lnTo>
                  <a:pt x="4742" y="1661"/>
                </a:lnTo>
                <a:lnTo>
                  <a:pt x="4744" y="1661"/>
                </a:lnTo>
                <a:lnTo>
                  <a:pt x="4744" y="1661"/>
                </a:lnTo>
                <a:lnTo>
                  <a:pt x="4744" y="1661"/>
                </a:lnTo>
                <a:lnTo>
                  <a:pt x="4744" y="1661"/>
                </a:lnTo>
                <a:lnTo>
                  <a:pt x="4744" y="1661"/>
                </a:lnTo>
                <a:lnTo>
                  <a:pt x="4744" y="1661"/>
                </a:lnTo>
                <a:lnTo>
                  <a:pt x="4744" y="1661"/>
                </a:lnTo>
                <a:lnTo>
                  <a:pt x="4737" y="1658"/>
                </a:lnTo>
                <a:lnTo>
                  <a:pt x="4735" y="1658"/>
                </a:lnTo>
                <a:lnTo>
                  <a:pt x="4733" y="1661"/>
                </a:lnTo>
                <a:lnTo>
                  <a:pt x="4733" y="1658"/>
                </a:lnTo>
                <a:lnTo>
                  <a:pt x="4731" y="1661"/>
                </a:lnTo>
                <a:lnTo>
                  <a:pt x="4731" y="1661"/>
                </a:lnTo>
                <a:lnTo>
                  <a:pt x="4731" y="1663"/>
                </a:lnTo>
                <a:lnTo>
                  <a:pt x="4731" y="1663"/>
                </a:lnTo>
                <a:close/>
                <a:moveTo>
                  <a:pt x="4790" y="667"/>
                </a:moveTo>
                <a:lnTo>
                  <a:pt x="4792" y="667"/>
                </a:lnTo>
                <a:lnTo>
                  <a:pt x="4792" y="665"/>
                </a:lnTo>
                <a:lnTo>
                  <a:pt x="4790" y="665"/>
                </a:lnTo>
                <a:lnTo>
                  <a:pt x="4790" y="667"/>
                </a:lnTo>
                <a:lnTo>
                  <a:pt x="4788" y="667"/>
                </a:lnTo>
                <a:lnTo>
                  <a:pt x="4788" y="667"/>
                </a:lnTo>
                <a:lnTo>
                  <a:pt x="4788" y="669"/>
                </a:lnTo>
                <a:lnTo>
                  <a:pt x="4790" y="667"/>
                </a:lnTo>
                <a:close/>
                <a:moveTo>
                  <a:pt x="4784" y="1665"/>
                </a:moveTo>
                <a:lnTo>
                  <a:pt x="4781" y="1665"/>
                </a:lnTo>
                <a:lnTo>
                  <a:pt x="4779" y="1667"/>
                </a:lnTo>
                <a:lnTo>
                  <a:pt x="4781" y="1667"/>
                </a:lnTo>
                <a:lnTo>
                  <a:pt x="4781" y="1667"/>
                </a:lnTo>
                <a:lnTo>
                  <a:pt x="4781" y="1669"/>
                </a:lnTo>
                <a:lnTo>
                  <a:pt x="4784" y="1669"/>
                </a:lnTo>
                <a:lnTo>
                  <a:pt x="4784" y="1669"/>
                </a:lnTo>
                <a:lnTo>
                  <a:pt x="4788" y="1669"/>
                </a:lnTo>
                <a:lnTo>
                  <a:pt x="4788" y="1669"/>
                </a:lnTo>
                <a:lnTo>
                  <a:pt x="4788" y="1667"/>
                </a:lnTo>
                <a:lnTo>
                  <a:pt x="4788" y="1667"/>
                </a:lnTo>
                <a:lnTo>
                  <a:pt x="4788" y="1667"/>
                </a:lnTo>
                <a:lnTo>
                  <a:pt x="4784" y="1665"/>
                </a:lnTo>
                <a:close/>
                <a:moveTo>
                  <a:pt x="4786" y="916"/>
                </a:moveTo>
                <a:lnTo>
                  <a:pt x="4779" y="921"/>
                </a:lnTo>
                <a:lnTo>
                  <a:pt x="4777" y="923"/>
                </a:lnTo>
                <a:lnTo>
                  <a:pt x="4775" y="923"/>
                </a:lnTo>
                <a:lnTo>
                  <a:pt x="4773" y="927"/>
                </a:lnTo>
                <a:lnTo>
                  <a:pt x="4773" y="927"/>
                </a:lnTo>
                <a:lnTo>
                  <a:pt x="4777" y="927"/>
                </a:lnTo>
                <a:lnTo>
                  <a:pt x="4779" y="925"/>
                </a:lnTo>
                <a:lnTo>
                  <a:pt x="4779" y="923"/>
                </a:lnTo>
                <a:lnTo>
                  <a:pt x="4781" y="923"/>
                </a:lnTo>
                <a:lnTo>
                  <a:pt x="4784" y="921"/>
                </a:lnTo>
                <a:lnTo>
                  <a:pt x="4784" y="921"/>
                </a:lnTo>
                <a:lnTo>
                  <a:pt x="4788" y="916"/>
                </a:lnTo>
                <a:lnTo>
                  <a:pt x="4786" y="916"/>
                </a:lnTo>
                <a:lnTo>
                  <a:pt x="4786" y="916"/>
                </a:lnTo>
                <a:close/>
                <a:moveTo>
                  <a:pt x="4641" y="975"/>
                </a:moveTo>
                <a:lnTo>
                  <a:pt x="4639" y="977"/>
                </a:lnTo>
                <a:lnTo>
                  <a:pt x="4637" y="977"/>
                </a:lnTo>
                <a:lnTo>
                  <a:pt x="4637" y="979"/>
                </a:lnTo>
                <a:lnTo>
                  <a:pt x="4635" y="979"/>
                </a:lnTo>
                <a:lnTo>
                  <a:pt x="4635" y="979"/>
                </a:lnTo>
                <a:lnTo>
                  <a:pt x="4635" y="981"/>
                </a:lnTo>
                <a:lnTo>
                  <a:pt x="4633" y="983"/>
                </a:lnTo>
                <a:lnTo>
                  <a:pt x="4633" y="983"/>
                </a:lnTo>
                <a:lnTo>
                  <a:pt x="4633" y="986"/>
                </a:lnTo>
                <a:lnTo>
                  <a:pt x="4635" y="988"/>
                </a:lnTo>
                <a:lnTo>
                  <a:pt x="4637" y="990"/>
                </a:lnTo>
                <a:lnTo>
                  <a:pt x="4637" y="990"/>
                </a:lnTo>
                <a:lnTo>
                  <a:pt x="4637" y="992"/>
                </a:lnTo>
                <a:lnTo>
                  <a:pt x="4637" y="994"/>
                </a:lnTo>
                <a:lnTo>
                  <a:pt x="4637" y="996"/>
                </a:lnTo>
                <a:lnTo>
                  <a:pt x="4635" y="998"/>
                </a:lnTo>
                <a:lnTo>
                  <a:pt x="4637" y="998"/>
                </a:lnTo>
                <a:lnTo>
                  <a:pt x="4637" y="1000"/>
                </a:lnTo>
                <a:lnTo>
                  <a:pt x="4637" y="1000"/>
                </a:lnTo>
                <a:lnTo>
                  <a:pt x="4639" y="1000"/>
                </a:lnTo>
                <a:lnTo>
                  <a:pt x="4639" y="1000"/>
                </a:lnTo>
                <a:lnTo>
                  <a:pt x="4641" y="998"/>
                </a:lnTo>
                <a:lnTo>
                  <a:pt x="4643" y="998"/>
                </a:lnTo>
                <a:lnTo>
                  <a:pt x="4643" y="996"/>
                </a:lnTo>
                <a:lnTo>
                  <a:pt x="4645" y="994"/>
                </a:lnTo>
                <a:lnTo>
                  <a:pt x="4645" y="994"/>
                </a:lnTo>
                <a:lnTo>
                  <a:pt x="4647" y="994"/>
                </a:lnTo>
                <a:lnTo>
                  <a:pt x="4649" y="994"/>
                </a:lnTo>
                <a:lnTo>
                  <a:pt x="4649" y="994"/>
                </a:lnTo>
                <a:lnTo>
                  <a:pt x="4652" y="994"/>
                </a:lnTo>
                <a:lnTo>
                  <a:pt x="4652" y="994"/>
                </a:lnTo>
                <a:lnTo>
                  <a:pt x="4652" y="994"/>
                </a:lnTo>
                <a:lnTo>
                  <a:pt x="4649" y="992"/>
                </a:lnTo>
                <a:lnTo>
                  <a:pt x="4647" y="988"/>
                </a:lnTo>
                <a:lnTo>
                  <a:pt x="4645" y="988"/>
                </a:lnTo>
                <a:lnTo>
                  <a:pt x="4645" y="988"/>
                </a:lnTo>
                <a:lnTo>
                  <a:pt x="4643" y="988"/>
                </a:lnTo>
                <a:lnTo>
                  <a:pt x="4641" y="988"/>
                </a:lnTo>
                <a:lnTo>
                  <a:pt x="4641" y="986"/>
                </a:lnTo>
                <a:lnTo>
                  <a:pt x="4641" y="986"/>
                </a:lnTo>
                <a:lnTo>
                  <a:pt x="4641" y="983"/>
                </a:lnTo>
                <a:lnTo>
                  <a:pt x="4641" y="983"/>
                </a:lnTo>
                <a:lnTo>
                  <a:pt x="4641" y="981"/>
                </a:lnTo>
                <a:lnTo>
                  <a:pt x="4643" y="981"/>
                </a:lnTo>
                <a:lnTo>
                  <a:pt x="4643" y="981"/>
                </a:lnTo>
                <a:lnTo>
                  <a:pt x="4645" y="981"/>
                </a:lnTo>
                <a:lnTo>
                  <a:pt x="4645" y="981"/>
                </a:lnTo>
                <a:lnTo>
                  <a:pt x="4647" y="981"/>
                </a:lnTo>
                <a:lnTo>
                  <a:pt x="4649" y="983"/>
                </a:lnTo>
                <a:lnTo>
                  <a:pt x="4649" y="986"/>
                </a:lnTo>
                <a:lnTo>
                  <a:pt x="4656" y="981"/>
                </a:lnTo>
                <a:lnTo>
                  <a:pt x="4662" y="981"/>
                </a:lnTo>
                <a:lnTo>
                  <a:pt x="4666" y="981"/>
                </a:lnTo>
                <a:lnTo>
                  <a:pt x="4673" y="986"/>
                </a:lnTo>
                <a:lnTo>
                  <a:pt x="4679" y="988"/>
                </a:lnTo>
                <a:lnTo>
                  <a:pt x="4681" y="990"/>
                </a:lnTo>
                <a:lnTo>
                  <a:pt x="4683" y="990"/>
                </a:lnTo>
                <a:lnTo>
                  <a:pt x="4683" y="990"/>
                </a:lnTo>
                <a:lnTo>
                  <a:pt x="4683" y="990"/>
                </a:lnTo>
                <a:lnTo>
                  <a:pt x="4685" y="988"/>
                </a:lnTo>
                <a:lnTo>
                  <a:pt x="4685" y="988"/>
                </a:lnTo>
                <a:lnTo>
                  <a:pt x="4685" y="986"/>
                </a:lnTo>
                <a:lnTo>
                  <a:pt x="4685" y="983"/>
                </a:lnTo>
                <a:lnTo>
                  <a:pt x="4687" y="979"/>
                </a:lnTo>
                <a:lnTo>
                  <a:pt x="4691" y="977"/>
                </a:lnTo>
                <a:lnTo>
                  <a:pt x="4693" y="975"/>
                </a:lnTo>
                <a:lnTo>
                  <a:pt x="4698" y="973"/>
                </a:lnTo>
                <a:lnTo>
                  <a:pt x="4698" y="973"/>
                </a:lnTo>
                <a:lnTo>
                  <a:pt x="4702" y="975"/>
                </a:lnTo>
                <a:lnTo>
                  <a:pt x="4704" y="975"/>
                </a:lnTo>
                <a:lnTo>
                  <a:pt x="4706" y="973"/>
                </a:lnTo>
                <a:lnTo>
                  <a:pt x="4708" y="973"/>
                </a:lnTo>
                <a:lnTo>
                  <a:pt x="4708" y="973"/>
                </a:lnTo>
                <a:lnTo>
                  <a:pt x="4710" y="971"/>
                </a:lnTo>
                <a:lnTo>
                  <a:pt x="4712" y="971"/>
                </a:lnTo>
                <a:lnTo>
                  <a:pt x="4712" y="971"/>
                </a:lnTo>
                <a:lnTo>
                  <a:pt x="4714" y="971"/>
                </a:lnTo>
                <a:lnTo>
                  <a:pt x="4717" y="971"/>
                </a:lnTo>
                <a:lnTo>
                  <a:pt x="4717" y="969"/>
                </a:lnTo>
                <a:lnTo>
                  <a:pt x="4717" y="969"/>
                </a:lnTo>
                <a:lnTo>
                  <a:pt x="4719" y="967"/>
                </a:lnTo>
                <a:lnTo>
                  <a:pt x="4721" y="967"/>
                </a:lnTo>
                <a:lnTo>
                  <a:pt x="4719" y="967"/>
                </a:lnTo>
                <a:lnTo>
                  <a:pt x="4719" y="967"/>
                </a:lnTo>
                <a:lnTo>
                  <a:pt x="4717" y="967"/>
                </a:lnTo>
                <a:lnTo>
                  <a:pt x="4714" y="969"/>
                </a:lnTo>
                <a:lnTo>
                  <a:pt x="4714" y="969"/>
                </a:lnTo>
                <a:lnTo>
                  <a:pt x="4712" y="969"/>
                </a:lnTo>
                <a:lnTo>
                  <a:pt x="4712" y="965"/>
                </a:lnTo>
                <a:lnTo>
                  <a:pt x="4712" y="962"/>
                </a:lnTo>
                <a:lnTo>
                  <a:pt x="4710" y="962"/>
                </a:lnTo>
                <a:lnTo>
                  <a:pt x="4710" y="960"/>
                </a:lnTo>
                <a:lnTo>
                  <a:pt x="4710" y="958"/>
                </a:lnTo>
                <a:lnTo>
                  <a:pt x="4712" y="954"/>
                </a:lnTo>
                <a:lnTo>
                  <a:pt x="4714" y="952"/>
                </a:lnTo>
                <a:lnTo>
                  <a:pt x="4714" y="950"/>
                </a:lnTo>
                <a:lnTo>
                  <a:pt x="4714" y="950"/>
                </a:lnTo>
                <a:lnTo>
                  <a:pt x="4712" y="950"/>
                </a:lnTo>
                <a:lnTo>
                  <a:pt x="4710" y="952"/>
                </a:lnTo>
                <a:lnTo>
                  <a:pt x="4706" y="956"/>
                </a:lnTo>
                <a:lnTo>
                  <a:pt x="4706" y="956"/>
                </a:lnTo>
                <a:lnTo>
                  <a:pt x="4704" y="956"/>
                </a:lnTo>
                <a:lnTo>
                  <a:pt x="4702" y="956"/>
                </a:lnTo>
                <a:lnTo>
                  <a:pt x="4702" y="956"/>
                </a:lnTo>
                <a:lnTo>
                  <a:pt x="4696" y="954"/>
                </a:lnTo>
                <a:lnTo>
                  <a:pt x="4693" y="954"/>
                </a:lnTo>
                <a:lnTo>
                  <a:pt x="4693" y="954"/>
                </a:lnTo>
                <a:lnTo>
                  <a:pt x="4691" y="954"/>
                </a:lnTo>
                <a:lnTo>
                  <a:pt x="4691" y="954"/>
                </a:lnTo>
                <a:lnTo>
                  <a:pt x="4689" y="952"/>
                </a:lnTo>
                <a:lnTo>
                  <a:pt x="4687" y="950"/>
                </a:lnTo>
                <a:lnTo>
                  <a:pt x="4683" y="948"/>
                </a:lnTo>
                <a:lnTo>
                  <a:pt x="4681" y="946"/>
                </a:lnTo>
                <a:lnTo>
                  <a:pt x="4677" y="944"/>
                </a:lnTo>
                <a:lnTo>
                  <a:pt x="4675" y="941"/>
                </a:lnTo>
                <a:lnTo>
                  <a:pt x="4670" y="935"/>
                </a:lnTo>
                <a:lnTo>
                  <a:pt x="4668" y="933"/>
                </a:lnTo>
                <a:lnTo>
                  <a:pt x="4664" y="931"/>
                </a:lnTo>
                <a:lnTo>
                  <a:pt x="4664" y="929"/>
                </a:lnTo>
                <a:lnTo>
                  <a:pt x="4664" y="929"/>
                </a:lnTo>
                <a:lnTo>
                  <a:pt x="4664" y="929"/>
                </a:lnTo>
                <a:lnTo>
                  <a:pt x="4662" y="931"/>
                </a:lnTo>
                <a:lnTo>
                  <a:pt x="4662" y="931"/>
                </a:lnTo>
                <a:lnTo>
                  <a:pt x="4660" y="931"/>
                </a:lnTo>
                <a:lnTo>
                  <a:pt x="4660" y="931"/>
                </a:lnTo>
                <a:lnTo>
                  <a:pt x="4660" y="931"/>
                </a:lnTo>
                <a:lnTo>
                  <a:pt x="4660" y="933"/>
                </a:lnTo>
                <a:lnTo>
                  <a:pt x="4658" y="935"/>
                </a:lnTo>
                <a:lnTo>
                  <a:pt x="4660" y="937"/>
                </a:lnTo>
                <a:lnTo>
                  <a:pt x="4660" y="939"/>
                </a:lnTo>
                <a:lnTo>
                  <a:pt x="4662" y="944"/>
                </a:lnTo>
                <a:lnTo>
                  <a:pt x="4662" y="948"/>
                </a:lnTo>
                <a:lnTo>
                  <a:pt x="4660" y="950"/>
                </a:lnTo>
                <a:lnTo>
                  <a:pt x="4660" y="952"/>
                </a:lnTo>
                <a:lnTo>
                  <a:pt x="4660" y="956"/>
                </a:lnTo>
                <a:lnTo>
                  <a:pt x="4660" y="956"/>
                </a:lnTo>
                <a:lnTo>
                  <a:pt x="4658" y="960"/>
                </a:lnTo>
                <a:lnTo>
                  <a:pt x="4656" y="962"/>
                </a:lnTo>
                <a:lnTo>
                  <a:pt x="4656" y="965"/>
                </a:lnTo>
                <a:lnTo>
                  <a:pt x="4656" y="967"/>
                </a:lnTo>
                <a:lnTo>
                  <a:pt x="4656" y="969"/>
                </a:lnTo>
                <a:lnTo>
                  <a:pt x="4654" y="969"/>
                </a:lnTo>
                <a:lnTo>
                  <a:pt x="4654" y="971"/>
                </a:lnTo>
                <a:lnTo>
                  <a:pt x="4652" y="971"/>
                </a:lnTo>
                <a:lnTo>
                  <a:pt x="4649" y="969"/>
                </a:lnTo>
                <a:lnTo>
                  <a:pt x="4647" y="969"/>
                </a:lnTo>
                <a:lnTo>
                  <a:pt x="4647" y="969"/>
                </a:lnTo>
                <a:lnTo>
                  <a:pt x="4645" y="967"/>
                </a:lnTo>
                <a:lnTo>
                  <a:pt x="4643" y="967"/>
                </a:lnTo>
                <a:lnTo>
                  <a:pt x="4641" y="969"/>
                </a:lnTo>
                <a:lnTo>
                  <a:pt x="4641" y="969"/>
                </a:lnTo>
                <a:lnTo>
                  <a:pt x="4641" y="971"/>
                </a:lnTo>
                <a:lnTo>
                  <a:pt x="4643" y="973"/>
                </a:lnTo>
                <a:lnTo>
                  <a:pt x="4643" y="973"/>
                </a:lnTo>
                <a:lnTo>
                  <a:pt x="4641" y="975"/>
                </a:lnTo>
                <a:close/>
                <a:moveTo>
                  <a:pt x="4629" y="990"/>
                </a:moveTo>
                <a:lnTo>
                  <a:pt x="4629" y="990"/>
                </a:lnTo>
                <a:lnTo>
                  <a:pt x="4629" y="986"/>
                </a:lnTo>
                <a:lnTo>
                  <a:pt x="4629" y="986"/>
                </a:lnTo>
                <a:lnTo>
                  <a:pt x="4629" y="988"/>
                </a:lnTo>
                <a:lnTo>
                  <a:pt x="4626" y="988"/>
                </a:lnTo>
                <a:lnTo>
                  <a:pt x="4629" y="990"/>
                </a:lnTo>
                <a:lnTo>
                  <a:pt x="4629" y="990"/>
                </a:lnTo>
                <a:lnTo>
                  <a:pt x="4629" y="990"/>
                </a:lnTo>
                <a:close/>
                <a:moveTo>
                  <a:pt x="4652" y="931"/>
                </a:moveTo>
                <a:lnTo>
                  <a:pt x="4652" y="931"/>
                </a:lnTo>
                <a:lnTo>
                  <a:pt x="4652" y="931"/>
                </a:lnTo>
                <a:lnTo>
                  <a:pt x="4649" y="929"/>
                </a:lnTo>
                <a:lnTo>
                  <a:pt x="4649" y="929"/>
                </a:lnTo>
                <a:lnTo>
                  <a:pt x="4649" y="931"/>
                </a:lnTo>
                <a:lnTo>
                  <a:pt x="4652" y="933"/>
                </a:lnTo>
                <a:lnTo>
                  <a:pt x="4652" y="931"/>
                </a:lnTo>
                <a:close/>
                <a:moveTo>
                  <a:pt x="4825" y="889"/>
                </a:moveTo>
                <a:lnTo>
                  <a:pt x="4825" y="887"/>
                </a:lnTo>
                <a:lnTo>
                  <a:pt x="4825" y="887"/>
                </a:lnTo>
                <a:lnTo>
                  <a:pt x="4823" y="889"/>
                </a:lnTo>
                <a:lnTo>
                  <a:pt x="4823" y="889"/>
                </a:lnTo>
                <a:lnTo>
                  <a:pt x="4825" y="889"/>
                </a:lnTo>
                <a:lnTo>
                  <a:pt x="4825" y="889"/>
                </a:lnTo>
                <a:close/>
                <a:moveTo>
                  <a:pt x="4654" y="935"/>
                </a:moveTo>
                <a:lnTo>
                  <a:pt x="4654" y="935"/>
                </a:lnTo>
                <a:lnTo>
                  <a:pt x="4656" y="935"/>
                </a:lnTo>
                <a:lnTo>
                  <a:pt x="4656" y="935"/>
                </a:lnTo>
                <a:lnTo>
                  <a:pt x="4654" y="933"/>
                </a:lnTo>
                <a:lnTo>
                  <a:pt x="4654" y="933"/>
                </a:lnTo>
                <a:lnTo>
                  <a:pt x="4652" y="935"/>
                </a:lnTo>
                <a:lnTo>
                  <a:pt x="4652" y="935"/>
                </a:lnTo>
                <a:lnTo>
                  <a:pt x="4654" y="935"/>
                </a:lnTo>
                <a:close/>
                <a:moveTo>
                  <a:pt x="4811" y="1671"/>
                </a:moveTo>
                <a:lnTo>
                  <a:pt x="4809" y="1671"/>
                </a:lnTo>
                <a:lnTo>
                  <a:pt x="4809" y="1671"/>
                </a:lnTo>
                <a:lnTo>
                  <a:pt x="4809" y="1671"/>
                </a:lnTo>
                <a:lnTo>
                  <a:pt x="4809" y="1671"/>
                </a:lnTo>
                <a:lnTo>
                  <a:pt x="4811" y="1671"/>
                </a:lnTo>
                <a:lnTo>
                  <a:pt x="4811" y="1671"/>
                </a:lnTo>
                <a:close/>
                <a:moveTo>
                  <a:pt x="4813" y="900"/>
                </a:moveTo>
                <a:lnTo>
                  <a:pt x="4813" y="900"/>
                </a:lnTo>
                <a:lnTo>
                  <a:pt x="4811" y="902"/>
                </a:lnTo>
                <a:lnTo>
                  <a:pt x="4809" y="904"/>
                </a:lnTo>
                <a:lnTo>
                  <a:pt x="4807" y="904"/>
                </a:lnTo>
                <a:lnTo>
                  <a:pt x="4807" y="906"/>
                </a:lnTo>
                <a:lnTo>
                  <a:pt x="4807" y="906"/>
                </a:lnTo>
                <a:lnTo>
                  <a:pt x="4807" y="906"/>
                </a:lnTo>
                <a:lnTo>
                  <a:pt x="4811" y="904"/>
                </a:lnTo>
                <a:lnTo>
                  <a:pt x="4813" y="900"/>
                </a:lnTo>
                <a:lnTo>
                  <a:pt x="4813" y="900"/>
                </a:lnTo>
                <a:close/>
                <a:moveTo>
                  <a:pt x="4809" y="1524"/>
                </a:moveTo>
                <a:lnTo>
                  <a:pt x="4809" y="1524"/>
                </a:lnTo>
                <a:lnTo>
                  <a:pt x="4809" y="1524"/>
                </a:lnTo>
                <a:lnTo>
                  <a:pt x="4809" y="1524"/>
                </a:lnTo>
                <a:lnTo>
                  <a:pt x="4809" y="1524"/>
                </a:lnTo>
                <a:lnTo>
                  <a:pt x="4809" y="1524"/>
                </a:lnTo>
                <a:lnTo>
                  <a:pt x="4809" y="1524"/>
                </a:lnTo>
                <a:lnTo>
                  <a:pt x="4809" y="1524"/>
                </a:lnTo>
                <a:lnTo>
                  <a:pt x="4809" y="1524"/>
                </a:lnTo>
                <a:close/>
                <a:moveTo>
                  <a:pt x="4819" y="1675"/>
                </a:moveTo>
                <a:lnTo>
                  <a:pt x="4819" y="1675"/>
                </a:lnTo>
                <a:lnTo>
                  <a:pt x="4817" y="1675"/>
                </a:lnTo>
                <a:lnTo>
                  <a:pt x="4817" y="1675"/>
                </a:lnTo>
                <a:lnTo>
                  <a:pt x="4819" y="1677"/>
                </a:lnTo>
                <a:lnTo>
                  <a:pt x="4819" y="1677"/>
                </a:lnTo>
                <a:lnTo>
                  <a:pt x="4819" y="1675"/>
                </a:lnTo>
                <a:close/>
                <a:moveTo>
                  <a:pt x="4775" y="1650"/>
                </a:moveTo>
                <a:lnTo>
                  <a:pt x="4775" y="1652"/>
                </a:lnTo>
                <a:lnTo>
                  <a:pt x="4775" y="1652"/>
                </a:lnTo>
                <a:lnTo>
                  <a:pt x="4775" y="1654"/>
                </a:lnTo>
                <a:lnTo>
                  <a:pt x="4777" y="1654"/>
                </a:lnTo>
                <a:lnTo>
                  <a:pt x="4777" y="1654"/>
                </a:lnTo>
                <a:lnTo>
                  <a:pt x="4777" y="1654"/>
                </a:lnTo>
                <a:lnTo>
                  <a:pt x="4777" y="1652"/>
                </a:lnTo>
                <a:lnTo>
                  <a:pt x="4775" y="1650"/>
                </a:lnTo>
                <a:lnTo>
                  <a:pt x="4775" y="1650"/>
                </a:lnTo>
                <a:close/>
                <a:moveTo>
                  <a:pt x="4792" y="1671"/>
                </a:moveTo>
                <a:lnTo>
                  <a:pt x="4794" y="1671"/>
                </a:lnTo>
                <a:lnTo>
                  <a:pt x="4794" y="1671"/>
                </a:lnTo>
                <a:lnTo>
                  <a:pt x="4796" y="1671"/>
                </a:lnTo>
                <a:lnTo>
                  <a:pt x="4800" y="1675"/>
                </a:lnTo>
                <a:lnTo>
                  <a:pt x="4802" y="1675"/>
                </a:lnTo>
                <a:lnTo>
                  <a:pt x="4805" y="1677"/>
                </a:lnTo>
                <a:lnTo>
                  <a:pt x="4807" y="1679"/>
                </a:lnTo>
                <a:lnTo>
                  <a:pt x="4809" y="1679"/>
                </a:lnTo>
                <a:lnTo>
                  <a:pt x="4809" y="1682"/>
                </a:lnTo>
                <a:lnTo>
                  <a:pt x="4811" y="1682"/>
                </a:lnTo>
                <a:lnTo>
                  <a:pt x="4811" y="1682"/>
                </a:lnTo>
                <a:lnTo>
                  <a:pt x="4813" y="1682"/>
                </a:lnTo>
                <a:lnTo>
                  <a:pt x="4813" y="1682"/>
                </a:lnTo>
                <a:lnTo>
                  <a:pt x="4815" y="1684"/>
                </a:lnTo>
                <a:lnTo>
                  <a:pt x="4819" y="1688"/>
                </a:lnTo>
                <a:lnTo>
                  <a:pt x="4819" y="1690"/>
                </a:lnTo>
                <a:lnTo>
                  <a:pt x="4819" y="1692"/>
                </a:lnTo>
                <a:lnTo>
                  <a:pt x="4819" y="1694"/>
                </a:lnTo>
                <a:lnTo>
                  <a:pt x="4819" y="1694"/>
                </a:lnTo>
                <a:lnTo>
                  <a:pt x="4819" y="1696"/>
                </a:lnTo>
                <a:lnTo>
                  <a:pt x="4821" y="1698"/>
                </a:lnTo>
                <a:lnTo>
                  <a:pt x="4821" y="1698"/>
                </a:lnTo>
                <a:lnTo>
                  <a:pt x="4821" y="1700"/>
                </a:lnTo>
                <a:lnTo>
                  <a:pt x="4823" y="1700"/>
                </a:lnTo>
                <a:lnTo>
                  <a:pt x="4823" y="1700"/>
                </a:lnTo>
                <a:lnTo>
                  <a:pt x="4825" y="1698"/>
                </a:lnTo>
                <a:lnTo>
                  <a:pt x="4825" y="1696"/>
                </a:lnTo>
                <a:lnTo>
                  <a:pt x="4825" y="1696"/>
                </a:lnTo>
                <a:lnTo>
                  <a:pt x="4825" y="1694"/>
                </a:lnTo>
                <a:lnTo>
                  <a:pt x="4825" y="1694"/>
                </a:lnTo>
                <a:lnTo>
                  <a:pt x="4825" y="1692"/>
                </a:lnTo>
                <a:lnTo>
                  <a:pt x="4825" y="1690"/>
                </a:lnTo>
                <a:lnTo>
                  <a:pt x="4815" y="1682"/>
                </a:lnTo>
                <a:lnTo>
                  <a:pt x="4815" y="1682"/>
                </a:lnTo>
                <a:lnTo>
                  <a:pt x="4813" y="1679"/>
                </a:lnTo>
                <a:lnTo>
                  <a:pt x="4811" y="1677"/>
                </a:lnTo>
                <a:lnTo>
                  <a:pt x="4811" y="1677"/>
                </a:lnTo>
                <a:lnTo>
                  <a:pt x="4807" y="1677"/>
                </a:lnTo>
                <a:lnTo>
                  <a:pt x="4805" y="1675"/>
                </a:lnTo>
                <a:lnTo>
                  <a:pt x="4805" y="1675"/>
                </a:lnTo>
                <a:lnTo>
                  <a:pt x="4802" y="1673"/>
                </a:lnTo>
                <a:lnTo>
                  <a:pt x="4800" y="1673"/>
                </a:lnTo>
                <a:lnTo>
                  <a:pt x="4798" y="1673"/>
                </a:lnTo>
                <a:lnTo>
                  <a:pt x="4798" y="1671"/>
                </a:lnTo>
                <a:lnTo>
                  <a:pt x="4796" y="1669"/>
                </a:lnTo>
                <a:lnTo>
                  <a:pt x="4792" y="1669"/>
                </a:lnTo>
                <a:lnTo>
                  <a:pt x="4792" y="1669"/>
                </a:lnTo>
                <a:lnTo>
                  <a:pt x="4792" y="1671"/>
                </a:lnTo>
                <a:lnTo>
                  <a:pt x="4792" y="1671"/>
                </a:lnTo>
                <a:close/>
                <a:moveTo>
                  <a:pt x="4769" y="1711"/>
                </a:moveTo>
                <a:lnTo>
                  <a:pt x="4769" y="1711"/>
                </a:lnTo>
                <a:lnTo>
                  <a:pt x="4767" y="1711"/>
                </a:lnTo>
                <a:lnTo>
                  <a:pt x="4763" y="1711"/>
                </a:lnTo>
                <a:lnTo>
                  <a:pt x="4763" y="1711"/>
                </a:lnTo>
                <a:lnTo>
                  <a:pt x="4761" y="1711"/>
                </a:lnTo>
                <a:lnTo>
                  <a:pt x="4761" y="1711"/>
                </a:lnTo>
                <a:lnTo>
                  <a:pt x="4761" y="1711"/>
                </a:lnTo>
                <a:lnTo>
                  <a:pt x="4758" y="1709"/>
                </a:lnTo>
                <a:lnTo>
                  <a:pt x="4756" y="1711"/>
                </a:lnTo>
                <a:lnTo>
                  <a:pt x="4756" y="1713"/>
                </a:lnTo>
                <a:lnTo>
                  <a:pt x="4758" y="1713"/>
                </a:lnTo>
                <a:lnTo>
                  <a:pt x="4758" y="1715"/>
                </a:lnTo>
                <a:lnTo>
                  <a:pt x="4761" y="1715"/>
                </a:lnTo>
                <a:lnTo>
                  <a:pt x="4763" y="1715"/>
                </a:lnTo>
                <a:lnTo>
                  <a:pt x="4763" y="1717"/>
                </a:lnTo>
                <a:lnTo>
                  <a:pt x="4767" y="1719"/>
                </a:lnTo>
                <a:lnTo>
                  <a:pt x="4769" y="1719"/>
                </a:lnTo>
                <a:lnTo>
                  <a:pt x="4771" y="1719"/>
                </a:lnTo>
                <a:lnTo>
                  <a:pt x="4771" y="1719"/>
                </a:lnTo>
                <a:lnTo>
                  <a:pt x="4773" y="1719"/>
                </a:lnTo>
                <a:lnTo>
                  <a:pt x="4775" y="1721"/>
                </a:lnTo>
                <a:lnTo>
                  <a:pt x="4775" y="1721"/>
                </a:lnTo>
                <a:lnTo>
                  <a:pt x="4777" y="1721"/>
                </a:lnTo>
                <a:lnTo>
                  <a:pt x="4779" y="1721"/>
                </a:lnTo>
                <a:lnTo>
                  <a:pt x="4784" y="1721"/>
                </a:lnTo>
                <a:lnTo>
                  <a:pt x="4788" y="1721"/>
                </a:lnTo>
                <a:lnTo>
                  <a:pt x="4788" y="1721"/>
                </a:lnTo>
                <a:lnTo>
                  <a:pt x="4790" y="1719"/>
                </a:lnTo>
                <a:lnTo>
                  <a:pt x="4792" y="1719"/>
                </a:lnTo>
                <a:lnTo>
                  <a:pt x="4792" y="1719"/>
                </a:lnTo>
                <a:lnTo>
                  <a:pt x="4792" y="1719"/>
                </a:lnTo>
                <a:lnTo>
                  <a:pt x="4794" y="1717"/>
                </a:lnTo>
                <a:lnTo>
                  <a:pt x="4796" y="1717"/>
                </a:lnTo>
                <a:lnTo>
                  <a:pt x="4796" y="1717"/>
                </a:lnTo>
                <a:lnTo>
                  <a:pt x="4798" y="1717"/>
                </a:lnTo>
                <a:lnTo>
                  <a:pt x="4800" y="1715"/>
                </a:lnTo>
                <a:lnTo>
                  <a:pt x="4802" y="1713"/>
                </a:lnTo>
                <a:lnTo>
                  <a:pt x="4802" y="1713"/>
                </a:lnTo>
                <a:lnTo>
                  <a:pt x="4802" y="1713"/>
                </a:lnTo>
                <a:lnTo>
                  <a:pt x="4802" y="1711"/>
                </a:lnTo>
                <a:lnTo>
                  <a:pt x="4802" y="1711"/>
                </a:lnTo>
                <a:lnTo>
                  <a:pt x="4805" y="1711"/>
                </a:lnTo>
                <a:lnTo>
                  <a:pt x="4809" y="1711"/>
                </a:lnTo>
                <a:lnTo>
                  <a:pt x="4809" y="1711"/>
                </a:lnTo>
                <a:lnTo>
                  <a:pt x="4811" y="1709"/>
                </a:lnTo>
                <a:lnTo>
                  <a:pt x="4811" y="1709"/>
                </a:lnTo>
                <a:lnTo>
                  <a:pt x="4811" y="1707"/>
                </a:lnTo>
                <a:lnTo>
                  <a:pt x="4809" y="1705"/>
                </a:lnTo>
                <a:lnTo>
                  <a:pt x="4809" y="1705"/>
                </a:lnTo>
                <a:lnTo>
                  <a:pt x="4811" y="1702"/>
                </a:lnTo>
                <a:lnTo>
                  <a:pt x="4813" y="1702"/>
                </a:lnTo>
                <a:lnTo>
                  <a:pt x="4813" y="1702"/>
                </a:lnTo>
                <a:lnTo>
                  <a:pt x="4813" y="1702"/>
                </a:lnTo>
                <a:lnTo>
                  <a:pt x="4815" y="1700"/>
                </a:lnTo>
                <a:lnTo>
                  <a:pt x="4815" y="1698"/>
                </a:lnTo>
                <a:lnTo>
                  <a:pt x="4815" y="1698"/>
                </a:lnTo>
                <a:lnTo>
                  <a:pt x="4815" y="1696"/>
                </a:lnTo>
                <a:lnTo>
                  <a:pt x="4815" y="1696"/>
                </a:lnTo>
                <a:lnTo>
                  <a:pt x="4815" y="1694"/>
                </a:lnTo>
                <a:lnTo>
                  <a:pt x="4815" y="1694"/>
                </a:lnTo>
                <a:lnTo>
                  <a:pt x="4813" y="1692"/>
                </a:lnTo>
                <a:lnTo>
                  <a:pt x="4811" y="1692"/>
                </a:lnTo>
                <a:lnTo>
                  <a:pt x="4809" y="1694"/>
                </a:lnTo>
                <a:lnTo>
                  <a:pt x="4809" y="1692"/>
                </a:lnTo>
                <a:lnTo>
                  <a:pt x="4809" y="1692"/>
                </a:lnTo>
                <a:lnTo>
                  <a:pt x="4807" y="1692"/>
                </a:lnTo>
                <a:lnTo>
                  <a:pt x="4805" y="1692"/>
                </a:lnTo>
                <a:lnTo>
                  <a:pt x="4805" y="1692"/>
                </a:lnTo>
                <a:lnTo>
                  <a:pt x="4802" y="1692"/>
                </a:lnTo>
                <a:lnTo>
                  <a:pt x="4802" y="1692"/>
                </a:lnTo>
                <a:lnTo>
                  <a:pt x="4802" y="1694"/>
                </a:lnTo>
                <a:lnTo>
                  <a:pt x="4805" y="1698"/>
                </a:lnTo>
                <a:lnTo>
                  <a:pt x="4805" y="1700"/>
                </a:lnTo>
                <a:lnTo>
                  <a:pt x="4805" y="1700"/>
                </a:lnTo>
                <a:lnTo>
                  <a:pt x="4805" y="1702"/>
                </a:lnTo>
                <a:lnTo>
                  <a:pt x="4802" y="1702"/>
                </a:lnTo>
                <a:lnTo>
                  <a:pt x="4800" y="1702"/>
                </a:lnTo>
                <a:lnTo>
                  <a:pt x="4800" y="1702"/>
                </a:lnTo>
                <a:lnTo>
                  <a:pt x="4798" y="1705"/>
                </a:lnTo>
                <a:lnTo>
                  <a:pt x="4796" y="1707"/>
                </a:lnTo>
                <a:lnTo>
                  <a:pt x="4796" y="1707"/>
                </a:lnTo>
                <a:lnTo>
                  <a:pt x="4794" y="1709"/>
                </a:lnTo>
                <a:lnTo>
                  <a:pt x="4794" y="1709"/>
                </a:lnTo>
                <a:lnTo>
                  <a:pt x="4792" y="1709"/>
                </a:lnTo>
                <a:lnTo>
                  <a:pt x="4792" y="1709"/>
                </a:lnTo>
                <a:lnTo>
                  <a:pt x="4792" y="1711"/>
                </a:lnTo>
                <a:lnTo>
                  <a:pt x="4790" y="1711"/>
                </a:lnTo>
                <a:lnTo>
                  <a:pt x="4788" y="1709"/>
                </a:lnTo>
                <a:lnTo>
                  <a:pt x="4786" y="1709"/>
                </a:lnTo>
                <a:lnTo>
                  <a:pt x="4786" y="1711"/>
                </a:lnTo>
                <a:lnTo>
                  <a:pt x="4784" y="1711"/>
                </a:lnTo>
                <a:lnTo>
                  <a:pt x="4781" y="1709"/>
                </a:lnTo>
                <a:lnTo>
                  <a:pt x="4781" y="1707"/>
                </a:lnTo>
                <a:lnTo>
                  <a:pt x="4781" y="1707"/>
                </a:lnTo>
                <a:lnTo>
                  <a:pt x="4781" y="1705"/>
                </a:lnTo>
                <a:lnTo>
                  <a:pt x="4784" y="1705"/>
                </a:lnTo>
                <a:lnTo>
                  <a:pt x="4784" y="1702"/>
                </a:lnTo>
                <a:lnTo>
                  <a:pt x="4781" y="1702"/>
                </a:lnTo>
                <a:lnTo>
                  <a:pt x="4781" y="1702"/>
                </a:lnTo>
                <a:lnTo>
                  <a:pt x="4781" y="1705"/>
                </a:lnTo>
                <a:lnTo>
                  <a:pt x="4779" y="1709"/>
                </a:lnTo>
                <a:lnTo>
                  <a:pt x="4779" y="1711"/>
                </a:lnTo>
                <a:lnTo>
                  <a:pt x="4775" y="1711"/>
                </a:lnTo>
                <a:lnTo>
                  <a:pt x="4775" y="1711"/>
                </a:lnTo>
                <a:lnTo>
                  <a:pt x="4773" y="1711"/>
                </a:lnTo>
                <a:lnTo>
                  <a:pt x="4771" y="1711"/>
                </a:lnTo>
                <a:lnTo>
                  <a:pt x="4769" y="1711"/>
                </a:lnTo>
                <a:close/>
                <a:moveTo>
                  <a:pt x="4805" y="1526"/>
                </a:moveTo>
                <a:lnTo>
                  <a:pt x="4805" y="1526"/>
                </a:lnTo>
                <a:lnTo>
                  <a:pt x="4805" y="1526"/>
                </a:lnTo>
                <a:lnTo>
                  <a:pt x="4805" y="1526"/>
                </a:lnTo>
                <a:lnTo>
                  <a:pt x="4805" y="1526"/>
                </a:lnTo>
                <a:lnTo>
                  <a:pt x="4805" y="1524"/>
                </a:lnTo>
                <a:lnTo>
                  <a:pt x="4805" y="1524"/>
                </a:lnTo>
                <a:lnTo>
                  <a:pt x="4805" y="1524"/>
                </a:lnTo>
                <a:lnTo>
                  <a:pt x="4805" y="1524"/>
                </a:lnTo>
                <a:lnTo>
                  <a:pt x="4805" y="1524"/>
                </a:lnTo>
                <a:lnTo>
                  <a:pt x="4805" y="1524"/>
                </a:lnTo>
                <a:lnTo>
                  <a:pt x="4805" y="1526"/>
                </a:lnTo>
                <a:lnTo>
                  <a:pt x="4805" y="1526"/>
                </a:lnTo>
                <a:close/>
                <a:moveTo>
                  <a:pt x="4811" y="1673"/>
                </a:moveTo>
                <a:lnTo>
                  <a:pt x="4811" y="1673"/>
                </a:lnTo>
                <a:lnTo>
                  <a:pt x="4811" y="1673"/>
                </a:lnTo>
                <a:lnTo>
                  <a:pt x="4811" y="1673"/>
                </a:lnTo>
                <a:lnTo>
                  <a:pt x="4809" y="1671"/>
                </a:lnTo>
                <a:lnTo>
                  <a:pt x="4809" y="1673"/>
                </a:lnTo>
                <a:lnTo>
                  <a:pt x="4809" y="1673"/>
                </a:lnTo>
                <a:lnTo>
                  <a:pt x="4811" y="1673"/>
                </a:lnTo>
                <a:close/>
                <a:moveTo>
                  <a:pt x="4559" y="1726"/>
                </a:moveTo>
                <a:lnTo>
                  <a:pt x="4559" y="1723"/>
                </a:lnTo>
                <a:lnTo>
                  <a:pt x="4557" y="1723"/>
                </a:lnTo>
                <a:lnTo>
                  <a:pt x="4559" y="1726"/>
                </a:lnTo>
                <a:lnTo>
                  <a:pt x="4559" y="1726"/>
                </a:lnTo>
                <a:lnTo>
                  <a:pt x="4559" y="1726"/>
                </a:lnTo>
                <a:close/>
                <a:moveTo>
                  <a:pt x="4377" y="1757"/>
                </a:moveTo>
                <a:lnTo>
                  <a:pt x="4379" y="1757"/>
                </a:lnTo>
                <a:lnTo>
                  <a:pt x="4381" y="1757"/>
                </a:lnTo>
                <a:lnTo>
                  <a:pt x="4381" y="1757"/>
                </a:lnTo>
                <a:lnTo>
                  <a:pt x="4383" y="1757"/>
                </a:lnTo>
                <a:lnTo>
                  <a:pt x="4385" y="1755"/>
                </a:lnTo>
                <a:lnTo>
                  <a:pt x="4385" y="1755"/>
                </a:lnTo>
                <a:lnTo>
                  <a:pt x="4388" y="1755"/>
                </a:lnTo>
                <a:lnTo>
                  <a:pt x="4388" y="1755"/>
                </a:lnTo>
                <a:lnTo>
                  <a:pt x="4388" y="1753"/>
                </a:lnTo>
                <a:lnTo>
                  <a:pt x="4388" y="1753"/>
                </a:lnTo>
                <a:lnTo>
                  <a:pt x="4388" y="1751"/>
                </a:lnTo>
                <a:lnTo>
                  <a:pt x="4390" y="1751"/>
                </a:lnTo>
                <a:lnTo>
                  <a:pt x="4390" y="1751"/>
                </a:lnTo>
                <a:lnTo>
                  <a:pt x="4390" y="1749"/>
                </a:lnTo>
                <a:lnTo>
                  <a:pt x="4388" y="1749"/>
                </a:lnTo>
                <a:lnTo>
                  <a:pt x="4388" y="1747"/>
                </a:lnTo>
                <a:lnTo>
                  <a:pt x="4388" y="1749"/>
                </a:lnTo>
                <a:lnTo>
                  <a:pt x="4385" y="1749"/>
                </a:lnTo>
                <a:lnTo>
                  <a:pt x="4388" y="1749"/>
                </a:lnTo>
                <a:lnTo>
                  <a:pt x="4388" y="1751"/>
                </a:lnTo>
                <a:lnTo>
                  <a:pt x="4385" y="1751"/>
                </a:lnTo>
                <a:lnTo>
                  <a:pt x="4383" y="1753"/>
                </a:lnTo>
                <a:lnTo>
                  <a:pt x="4383" y="1753"/>
                </a:lnTo>
                <a:lnTo>
                  <a:pt x="4383" y="1753"/>
                </a:lnTo>
                <a:lnTo>
                  <a:pt x="4381" y="1753"/>
                </a:lnTo>
                <a:lnTo>
                  <a:pt x="4381" y="1755"/>
                </a:lnTo>
                <a:lnTo>
                  <a:pt x="4381" y="1755"/>
                </a:lnTo>
                <a:lnTo>
                  <a:pt x="4379" y="1755"/>
                </a:lnTo>
                <a:lnTo>
                  <a:pt x="4379" y="1755"/>
                </a:lnTo>
                <a:lnTo>
                  <a:pt x="4377" y="1753"/>
                </a:lnTo>
                <a:lnTo>
                  <a:pt x="4375" y="1753"/>
                </a:lnTo>
                <a:lnTo>
                  <a:pt x="4375" y="1753"/>
                </a:lnTo>
                <a:lnTo>
                  <a:pt x="4373" y="1753"/>
                </a:lnTo>
                <a:lnTo>
                  <a:pt x="4373" y="1753"/>
                </a:lnTo>
                <a:lnTo>
                  <a:pt x="4371" y="1753"/>
                </a:lnTo>
                <a:lnTo>
                  <a:pt x="4371" y="1753"/>
                </a:lnTo>
                <a:lnTo>
                  <a:pt x="4369" y="1753"/>
                </a:lnTo>
                <a:lnTo>
                  <a:pt x="4369" y="1755"/>
                </a:lnTo>
                <a:lnTo>
                  <a:pt x="4369" y="1755"/>
                </a:lnTo>
                <a:lnTo>
                  <a:pt x="4367" y="1755"/>
                </a:lnTo>
                <a:lnTo>
                  <a:pt x="4367" y="1755"/>
                </a:lnTo>
                <a:lnTo>
                  <a:pt x="4365" y="1753"/>
                </a:lnTo>
                <a:lnTo>
                  <a:pt x="4362" y="1753"/>
                </a:lnTo>
                <a:lnTo>
                  <a:pt x="4360" y="1751"/>
                </a:lnTo>
                <a:lnTo>
                  <a:pt x="4358" y="1751"/>
                </a:lnTo>
                <a:lnTo>
                  <a:pt x="4356" y="1751"/>
                </a:lnTo>
                <a:lnTo>
                  <a:pt x="4356" y="1751"/>
                </a:lnTo>
                <a:lnTo>
                  <a:pt x="4354" y="1751"/>
                </a:lnTo>
                <a:lnTo>
                  <a:pt x="4354" y="1751"/>
                </a:lnTo>
                <a:lnTo>
                  <a:pt x="4354" y="1751"/>
                </a:lnTo>
                <a:lnTo>
                  <a:pt x="4352" y="1751"/>
                </a:lnTo>
                <a:lnTo>
                  <a:pt x="4352" y="1751"/>
                </a:lnTo>
                <a:lnTo>
                  <a:pt x="4350" y="1751"/>
                </a:lnTo>
                <a:lnTo>
                  <a:pt x="4348" y="1751"/>
                </a:lnTo>
                <a:lnTo>
                  <a:pt x="4346" y="1753"/>
                </a:lnTo>
                <a:lnTo>
                  <a:pt x="4346" y="1753"/>
                </a:lnTo>
                <a:lnTo>
                  <a:pt x="4344" y="1753"/>
                </a:lnTo>
                <a:lnTo>
                  <a:pt x="4344" y="1753"/>
                </a:lnTo>
                <a:lnTo>
                  <a:pt x="4344" y="1753"/>
                </a:lnTo>
                <a:lnTo>
                  <a:pt x="4344" y="1755"/>
                </a:lnTo>
                <a:lnTo>
                  <a:pt x="4344" y="1755"/>
                </a:lnTo>
                <a:lnTo>
                  <a:pt x="4344" y="1757"/>
                </a:lnTo>
                <a:lnTo>
                  <a:pt x="4344" y="1757"/>
                </a:lnTo>
                <a:lnTo>
                  <a:pt x="4344" y="1757"/>
                </a:lnTo>
                <a:lnTo>
                  <a:pt x="4346" y="1759"/>
                </a:lnTo>
                <a:lnTo>
                  <a:pt x="4346" y="1757"/>
                </a:lnTo>
                <a:lnTo>
                  <a:pt x="4348" y="1757"/>
                </a:lnTo>
                <a:lnTo>
                  <a:pt x="4350" y="1759"/>
                </a:lnTo>
                <a:lnTo>
                  <a:pt x="4354" y="1757"/>
                </a:lnTo>
                <a:lnTo>
                  <a:pt x="4358" y="1759"/>
                </a:lnTo>
                <a:lnTo>
                  <a:pt x="4360" y="1759"/>
                </a:lnTo>
                <a:lnTo>
                  <a:pt x="4360" y="1759"/>
                </a:lnTo>
                <a:lnTo>
                  <a:pt x="4362" y="1759"/>
                </a:lnTo>
                <a:lnTo>
                  <a:pt x="4362" y="1759"/>
                </a:lnTo>
                <a:lnTo>
                  <a:pt x="4362" y="1759"/>
                </a:lnTo>
                <a:lnTo>
                  <a:pt x="4365" y="1759"/>
                </a:lnTo>
                <a:lnTo>
                  <a:pt x="4367" y="1757"/>
                </a:lnTo>
                <a:lnTo>
                  <a:pt x="4369" y="1757"/>
                </a:lnTo>
                <a:lnTo>
                  <a:pt x="4369" y="1759"/>
                </a:lnTo>
                <a:lnTo>
                  <a:pt x="4369" y="1759"/>
                </a:lnTo>
                <a:lnTo>
                  <a:pt x="4371" y="1759"/>
                </a:lnTo>
                <a:lnTo>
                  <a:pt x="4371" y="1759"/>
                </a:lnTo>
                <a:lnTo>
                  <a:pt x="4373" y="1759"/>
                </a:lnTo>
                <a:lnTo>
                  <a:pt x="4377" y="1757"/>
                </a:lnTo>
                <a:lnTo>
                  <a:pt x="4377" y="1757"/>
                </a:lnTo>
                <a:close/>
                <a:moveTo>
                  <a:pt x="4413" y="1851"/>
                </a:moveTo>
                <a:lnTo>
                  <a:pt x="4411" y="1851"/>
                </a:lnTo>
                <a:lnTo>
                  <a:pt x="4411" y="1851"/>
                </a:lnTo>
                <a:lnTo>
                  <a:pt x="4411" y="1853"/>
                </a:lnTo>
                <a:lnTo>
                  <a:pt x="4413" y="1853"/>
                </a:lnTo>
                <a:lnTo>
                  <a:pt x="4413" y="1853"/>
                </a:lnTo>
                <a:lnTo>
                  <a:pt x="4413" y="1853"/>
                </a:lnTo>
                <a:lnTo>
                  <a:pt x="4413" y="1853"/>
                </a:lnTo>
                <a:lnTo>
                  <a:pt x="4413" y="1853"/>
                </a:lnTo>
                <a:lnTo>
                  <a:pt x="4413" y="1853"/>
                </a:lnTo>
                <a:lnTo>
                  <a:pt x="4413" y="1851"/>
                </a:lnTo>
                <a:close/>
                <a:moveTo>
                  <a:pt x="4398" y="1753"/>
                </a:moveTo>
                <a:lnTo>
                  <a:pt x="4400" y="1753"/>
                </a:lnTo>
                <a:lnTo>
                  <a:pt x="4400" y="1751"/>
                </a:lnTo>
                <a:lnTo>
                  <a:pt x="4402" y="1751"/>
                </a:lnTo>
                <a:lnTo>
                  <a:pt x="4402" y="1749"/>
                </a:lnTo>
                <a:lnTo>
                  <a:pt x="4402" y="1749"/>
                </a:lnTo>
                <a:lnTo>
                  <a:pt x="4400" y="1749"/>
                </a:lnTo>
                <a:lnTo>
                  <a:pt x="4398" y="1751"/>
                </a:lnTo>
                <a:lnTo>
                  <a:pt x="4398" y="1751"/>
                </a:lnTo>
                <a:lnTo>
                  <a:pt x="4398" y="1751"/>
                </a:lnTo>
                <a:lnTo>
                  <a:pt x="4396" y="1751"/>
                </a:lnTo>
                <a:lnTo>
                  <a:pt x="4396" y="1751"/>
                </a:lnTo>
                <a:lnTo>
                  <a:pt x="4396" y="1751"/>
                </a:lnTo>
                <a:lnTo>
                  <a:pt x="4396" y="1751"/>
                </a:lnTo>
                <a:lnTo>
                  <a:pt x="4396" y="1751"/>
                </a:lnTo>
                <a:lnTo>
                  <a:pt x="4396" y="1751"/>
                </a:lnTo>
                <a:lnTo>
                  <a:pt x="4394" y="1753"/>
                </a:lnTo>
                <a:lnTo>
                  <a:pt x="4394" y="1755"/>
                </a:lnTo>
                <a:lnTo>
                  <a:pt x="4394" y="1755"/>
                </a:lnTo>
                <a:lnTo>
                  <a:pt x="4394" y="1755"/>
                </a:lnTo>
                <a:lnTo>
                  <a:pt x="4396" y="1755"/>
                </a:lnTo>
                <a:lnTo>
                  <a:pt x="4396" y="1755"/>
                </a:lnTo>
                <a:lnTo>
                  <a:pt x="4396" y="1755"/>
                </a:lnTo>
                <a:lnTo>
                  <a:pt x="4398" y="1755"/>
                </a:lnTo>
                <a:lnTo>
                  <a:pt x="4398" y="1755"/>
                </a:lnTo>
                <a:lnTo>
                  <a:pt x="4398" y="1753"/>
                </a:lnTo>
                <a:lnTo>
                  <a:pt x="4398" y="1753"/>
                </a:lnTo>
                <a:lnTo>
                  <a:pt x="4398" y="1753"/>
                </a:lnTo>
                <a:lnTo>
                  <a:pt x="4398" y="1753"/>
                </a:lnTo>
                <a:close/>
                <a:moveTo>
                  <a:pt x="4310" y="1751"/>
                </a:moveTo>
                <a:lnTo>
                  <a:pt x="4310" y="1751"/>
                </a:lnTo>
                <a:lnTo>
                  <a:pt x="4312" y="1749"/>
                </a:lnTo>
                <a:lnTo>
                  <a:pt x="4312" y="1749"/>
                </a:lnTo>
                <a:lnTo>
                  <a:pt x="4310" y="1749"/>
                </a:lnTo>
                <a:lnTo>
                  <a:pt x="4310" y="1749"/>
                </a:lnTo>
                <a:lnTo>
                  <a:pt x="4310" y="1749"/>
                </a:lnTo>
                <a:lnTo>
                  <a:pt x="4310" y="1751"/>
                </a:lnTo>
                <a:lnTo>
                  <a:pt x="4310" y="1751"/>
                </a:lnTo>
                <a:lnTo>
                  <a:pt x="4310" y="1751"/>
                </a:lnTo>
                <a:close/>
                <a:moveTo>
                  <a:pt x="4331" y="1757"/>
                </a:moveTo>
                <a:lnTo>
                  <a:pt x="4331" y="1757"/>
                </a:lnTo>
                <a:lnTo>
                  <a:pt x="4331" y="1757"/>
                </a:lnTo>
                <a:lnTo>
                  <a:pt x="4331" y="1757"/>
                </a:lnTo>
                <a:lnTo>
                  <a:pt x="4333" y="1757"/>
                </a:lnTo>
                <a:lnTo>
                  <a:pt x="4333" y="1757"/>
                </a:lnTo>
                <a:lnTo>
                  <a:pt x="4333" y="1755"/>
                </a:lnTo>
                <a:lnTo>
                  <a:pt x="4333" y="1755"/>
                </a:lnTo>
                <a:lnTo>
                  <a:pt x="4333" y="1755"/>
                </a:lnTo>
                <a:lnTo>
                  <a:pt x="4333" y="1755"/>
                </a:lnTo>
                <a:lnTo>
                  <a:pt x="4333" y="1753"/>
                </a:lnTo>
                <a:lnTo>
                  <a:pt x="4331" y="1751"/>
                </a:lnTo>
                <a:lnTo>
                  <a:pt x="4331" y="1751"/>
                </a:lnTo>
                <a:lnTo>
                  <a:pt x="4329" y="1751"/>
                </a:lnTo>
                <a:lnTo>
                  <a:pt x="4329" y="1751"/>
                </a:lnTo>
                <a:lnTo>
                  <a:pt x="4329" y="1751"/>
                </a:lnTo>
                <a:lnTo>
                  <a:pt x="4327" y="1753"/>
                </a:lnTo>
                <a:lnTo>
                  <a:pt x="4327" y="1753"/>
                </a:lnTo>
                <a:lnTo>
                  <a:pt x="4327" y="1751"/>
                </a:lnTo>
                <a:lnTo>
                  <a:pt x="4327" y="1751"/>
                </a:lnTo>
                <a:lnTo>
                  <a:pt x="4325" y="1751"/>
                </a:lnTo>
                <a:lnTo>
                  <a:pt x="4325" y="1751"/>
                </a:lnTo>
                <a:lnTo>
                  <a:pt x="4323" y="1751"/>
                </a:lnTo>
                <a:lnTo>
                  <a:pt x="4323" y="1751"/>
                </a:lnTo>
                <a:lnTo>
                  <a:pt x="4321" y="1751"/>
                </a:lnTo>
                <a:lnTo>
                  <a:pt x="4321" y="1751"/>
                </a:lnTo>
                <a:lnTo>
                  <a:pt x="4321" y="1751"/>
                </a:lnTo>
                <a:lnTo>
                  <a:pt x="4318" y="1749"/>
                </a:lnTo>
                <a:lnTo>
                  <a:pt x="4318" y="1749"/>
                </a:lnTo>
                <a:lnTo>
                  <a:pt x="4316" y="1747"/>
                </a:lnTo>
                <a:lnTo>
                  <a:pt x="4316" y="1749"/>
                </a:lnTo>
                <a:lnTo>
                  <a:pt x="4314" y="1749"/>
                </a:lnTo>
                <a:lnTo>
                  <a:pt x="4314" y="1749"/>
                </a:lnTo>
                <a:lnTo>
                  <a:pt x="4314" y="1751"/>
                </a:lnTo>
                <a:lnTo>
                  <a:pt x="4314" y="1751"/>
                </a:lnTo>
                <a:lnTo>
                  <a:pt x="4316" y="1753"/>
                </a:lnTo>
                <a:lnTo>
                  <a:pt x="4318" y="1753"/>
                </a:lnTo>
                <a:lnTo>
                  <a:pt x="4318" y="1753"/>
                </a:lnTo>
                <a:lnTo>
                  <a:pt x="4318" y="1753"/>
                </a:lnTo>
                <a:lnTo>
                  <a:pt x="4321" y="1753"/>
                </a:lnTo>
                <a:lnTo>
                  <a:pt x="4321" y="1755"/>
                </a:lnTo>
                <a:lnTo>
                  <a:pt x="4321" y="1755"/>
                </a:lnTo>
                <a:lnTo>
                  <a:pt x="4318" y="1755"/>
                </a:lnTo>
                <a:lnTo>
                  <a:pt x="4316" y="1757"/>
                </a:lnTo>
                <a:lnTo>
                  <a:pt x="4316" y="1757"/>
                </a:lnTo>
                <a:lnTo>
                  <a:pt x="4314" y="1757"/>
                </a:lnTo>
                <a:lnTo>
                  <a:pt x="4312" y="1755"/>
                </a:lnTo>
                <a:lnTo>
                  <a:pt x="4312" y="1755"/>
                </a:lnTo>
                <a:lnTo>
                  <a:pt x="4312" y="1755"/>
                </a:lnTo>
                <a:lnTo>
                  <a:pt x="4312" y="1753"/>
                </a:lnTo>
                <a:lnTo>
                  <a:pt x="4310" y="1753"/>
                </a:lnTo>
                <a:lnTo>
                  <a:pt x="4310" y="1753"/>
                </a:lnTo>
                <a:lnTo>
                  <a:pt x="4308" y="1753"/>
                </a:lnTo>
                <a:lnTo>
                  <a:pt x="4306" y="1751"/>
                </a:lnTo>
                <a:lnTo>
                  <a:pt x="4306" y="1751"/>
                </a:lnTo>
                <a:lnTo>
                  <a:pt x="4304" y="1753"/>
                </a:lnTo>
                <a:lnTo>
                  <a:pt x="4302" y="1753"/>
                </a:lnTo>
                <a:lnTo>
                  <a:pt x="4302" y="1753"/>
                </a:lnTo>
                <a:lnTo>
                  <a:pt x="4300" y="1755"/>
                </a:lnTo>
                <a:lnTo>
                  <a:pt x="4300" y="1755"/>
                </a:lnTo>
                <a:lnTo>
                  <a:pt x="4300" y="1755"/>
                </a:lnTo>
                <a:lnTo>
                  <a:pt x="4300" y="1757"/>
                </a:lnTo>
                <a:lnTo>
                  <a:pt x="4300" y="1759"/>
                </a:lnTo>
                <a:lnTo>
                  <a:pt x="4300" y="1759"/>
                </a:lnTo>
                <a:lnTo>
                  <a:pt x="4300" y="1761"/>
                </a:lnTo>
                <a:lnTo>
                  <a:pt x="4302" y="1761"/>
                </a:lnTo>
                <a:lnTo>
                  <a:pt x="4302" y="1761"/>
                </a:lnTo>
                <a:lnTo>
                  <a:pt x="4304" y="1761"/>
                </a:lnTo>
                <a:lnTo>
                  <a:pt x="4306" y="1761"/>
                </a:lnTo>
                <a:lnTo>
                  <a:pt x="4306" y="1761"/>
                </a:lnTo>
                <a:lnTo>
                  <a:pt x="4306" y="1761"/>
                </a:lnTo>
                <a:lnTo>
                  <a:pt x="4308" y="1761"/>
                </a:lnTo>
                <a:lnTo>
                  <a:pt x="4308" y="1761"/>
                </a:lnTo>
                <a:lnTo>
                  <a:pt x="4310" y="1761"/>
                </a:lnTo>
                <a:lnTo>
                  <a:pt x="4314" y="1759"/>
                </a:lnTo>
                <a:lnTo>
                  <a:pt x="4314" y="1759"/>
                </a:lnTo>
                <a:lnTo>
                  <a:pt x="4314" y="1759"/>
                </a:lnTo>
                <a:lnTo>
                  <a:pt x="4318" y="1759"/>
                </a:lnTo>
                <a:lnTo>
                  <a:pt x="4318" y="1759"/>
                </a:lnTo>
                <a:lnTo>
                  <a:pt x="4321" y="1759"/>
                </a:lnTo>
                <a:lnTo>
                  <a:pt x="4321" y="1757"/>
                </a:lnTo>
                <a:lnTo>
                  <a:pt x="4323" y="1755"/>
                </a:lnTo>
                <a:lnTo>
                  <a:pt x="4323" y="1757"/>
                </a:lnTo>
                <a:lnTo>
                  <a:pt x="4323" y="1757"/>
                </a:lnTo>
                <a:lnTo>
                  <a:pt x="4323" y="1759"/>
                </a:lnTo>
                <a:lnTo>
                  <a:pt x="4325" y="1759"/>
                </a:lnTo>
                <a:lnTo>
                  <a:pt x="4327" y="1757"/>
                </a:lnTo>
                <a:lnTo>
                  <a:pt x="4327" y="1757"/>
                </a:lnTo>
                <a:lnTo>
                  <a:pt x="4329" y="1759"/>
                </a:lnTo>
                <a:lnTo>
                  <a:pt x="4329" y="1759"/>
                </a:lnTo>
                <a:lnTo>
                  <a:pt x="4329" y="1757"/>
                </a:lnTo>
                <a:lnTo>
                  <a:pt x="4329" y="1757"/>
                </a:lnTo>
                <a:lnTo>
                  <a:pt x="4329" y="1757"/>
                </a:lnTo>
                <a:lnTo>
                  <a:pt x="4329" y="1757"/>
                </a:lnTo>
                <a:lnTo>
                  <a:pt x="4329" y="1757"/>
                </a:lnTo>
                <a:lnTo>
                  <a:pt x="4331" y="1757"/>
                </a:lnTo>
                <a:close/>
                <a:moveTo>
                  <a:pt x="4585" y="1858"/>
                </a:moveTo>
                <a:lnTo>
                  <a:pt x="4585" y="1858"/>
                </a:lnTo>
                <a:lnTo>
                  <a:pt x="4587" y="1858"/>
                </a:lnTo>
                <a:lnTo>
                  <a:pt x="4587" y="1858"/>
                </a:lnTo>
                <a:lnTo>
                  <a:pt x="4587" y="1856"/>
                </a:lnTo>
                <a:lnTo>
                  <a:pt x="4587" y="1856"/>
                </a:lnTo>
                <a:lnTo>
                  <a:pt x="4585" y="1856"/>
                </a:lnTo>
                <a:lnTo>
                  <a:pt x="4585" y="1858"/>
                </a:lnTo>
                <a:close/>
                <a:moveTo>
                  <a:pt x="4455" y="1677"/>
                </a:moveTo>
                <a:lnTo>
                  <a:pt x="4455" y="1677"/>
                </a:lnTo>
                <a:lnTo>
                  <a:pt x="4455" y="1679"/>
                </a:lnTo>
                <a:lnTo>
                  <a:pt x="4457" y="1679"/>
                </a:lnTo>
                <a:lnTo>
                  <a:pt x="4457" y="1679"/>
                </a:lnTo>
                <a:lnTo>
                  <a:pt x="4455" y="1677"/>
                </a:lnTo>
                <a:lnTo>
                  <a:pt x="4455" y="1677"/>
                </a:lnTo>
                <a:close/>
                <a:moveTo>
                  <a:pt x="4461" y="1654"/>
                </a:moveTo>
                <a:lnTo>
                  <a:pt x="4463" y="1656"/>
                </a:lnTo>
                <a:lnTo>
                  <a:pt x="4463" y="1656"/>
                </a:lnTo>
                <a:lnTo>
                  <a:pt x="4465" y="1654"/>
                </a:lnTo>
                <a:lnTo>
                  <a:pt x="4465" y="1654"/>
                </a:lnTo>
                <a:lnTo>
                  <a:pt x="4463" y="1652"/>
                </a:lnTo>
                <a:lnTo>
                  <a:pt x="4461" y="1652"/>
                </a:lnTo>
                <a:lnTo>
                  <a:pt x="4459" y="1650"/>
                </a:lnTo>
                <a:lnTo>
                  <a:pt x="4457" y="1650"/>
                </a:lnTo>
                <a:lnTo>
                  <a:pt x="4457" y="1650"/>
                </a:lnTo>
                <a:lnTo>
                  <a:pt x="4455" y="1652"/>
                </a:lnTo>
                <a:lnTo>
                  <a:pt x="4453" y="1654"/>
                </a:lnTo>
                <a:lnTo>
                  <a:pt x="4453" y="1654"/>
                </a:lnTo>
                <a:lnTo>
                  <a:pt x="4455" y="1656"/>
                </a:lnTo>
                <a:lnTo>
                  <a:pt x="4457" y="1656"/>
                </a:lnTo>
                <a:lnTo>
                  <a:pt x="4459" y="1656"/>
                </a:lnTo>
                <a:lnTo>
                  <a:pt x="4461" y="1654"/>
                </a:lnTo>
                <a:close/>
                <a:moveTo>
                  <a:pt x="4425" y="1765"/>
                </a:moveTo>
                <a:lnTo>
                  <a:pt x="4429" y="1763"/>
                </a:lnTo>
                <a:lnTo>
                  <a:pt x="4432" y="1763"/>
                </a:lnTo>
                <a:lnTo>
                  <a:pt x="4432" y="1763"/>
                </a:lnTo>
                <a:lnTo>
                  <a:pt x="4432" y="1763"/>
                </a:lnTo>
                <a:lnTo>
                  <a:pt x="4434" y="1761"/>
                </a:lnTo>
                <a:lnTo>
                  <a:pt x="4436" y="1761"/>
                </a:lnTo>
                <a:lnTo>
                  <a:pt x="4438" y="1761"/>
                </a:lnTo>
                <a:lnTo>
                  <a:pt x="4438" y="1759"/>
                </a:lnTo>
                <a:lnTo>
                  <a:pt x="4440" y="1759"/>
                </a:lnTo>
                <a:lnTo>
                  <a:pt x="4442" y="1759"/>
                </a:lnTo>
                <a:lnTo>
                  <a:pt x="4442" y="1757"/>
                </a:lnTo>
                <a:lnTo>
                  <a:pt x="4444" y="1757"/>
                </a:lnTo>
                <a:lnTo>
                  <a:pt x="4446" y="1757"/>
                </a:lnTo>
                <a:lnTo>
                  <a:pt x="4448" y="1755"/>
                </a:lnTo>
                <a:lnTo>
                  <a:pt x="4453" y="1753"/>
                </a:lnTo>
                <a:lnTo>
                  <a:pt x="4450" y="1753"/>
                </a:lnTo>
                <a:lnTo>
                  <a:pt x="4450" y="1751"/>
                </a:lnTo>
                <a:lnTo>
                  <a:pt x="4448" y="1751"/>
                </a:lnTo>
                <a:lnTo>
                  <a:pt x="4446" y="1751"/>
                </a:lnTo>
                <a:lnTo>
                  <a:pt x="4446" y="1751"/>
                </a:lnTo>
                <a:lnTo>
                  <a:pt x="4446" y="1751"/>
                </a:lnTo>
                <a:lnTo>
                  <a:pt x="4444" y="1753"/>
                </a:lnTo>
                <a:lnTo>
                  <a:pt x="4442" y="1753"/>
                </a:lnTo>
                <a:lnTo>
                  <a:pt x="4440" y="1753"/>
                </a:lnTo>
                <a:lnTo>
                  <a:pt x="4436" y="1753"/>
                </a:lnTo>
                <a:lnTo>
                  <a:pt x="4432" y="1753"/>
                </a:lnTo>
                <a:lnTo>
                  <a:pt x="4429" y="1753"/>
                </a:lnTo>
                <a:lnTo>
                  <a:pt x="4423" y="1755"/>
                </a:lnTo>
                <a:lnTo>
                  <a:pt x="4423" y="1755"/>
                </a:lnTo>
                <a:lnTo>
                  <a:pt x="4421" y="1755"/>
                </a:lnTo>
                <a:lnTo>
                  <a:pt x="4421" y="1757"/>
                </a:lnTo>
                <a:lnTo>
                  <a:pt x="4419" y="1759"/>
                </a:lnTo>
                <a:lnTo>
                  <a:pt x="4417" y="1761"/>
                </a:lnTo>
                <a:lnTo>
                  <a:pt x="4415" y="1761"/>
                </a:lnTo>
                <a:lnTo>
                  <a:pt x="4413" y="1763"/>
                </a:lnTo>
                <a:lnTo>
                  <a:pt x="4413" y="1763"/>
                </a:lnTo>
                <a:lnTo>
                  <a:pt x="4406" y="1765"/>
                </a:lnTo>
                <a:lnTo>
                  <a:pt x="4404" y="1765"/>
                </a:lnTo>
                <a:lnTo>
                  <a:pt x="4402" y="1767"/>
                </a:lnTo>
                <a:lnTo>
                  <a:pt x="4400" y="1770"/>
                </a:lnTo>
                <a:lnTo>
                  <a:pt x="4400" y="1772"/>
                </a:lnTo>
                <a:lnTo>
                  <a:pt x="4398" y="1774"/>
                </a:lnTo>
                <a:lnTo>
                  <a:pt x="4398" y="1774"/>
                </a:lnTo>
                <a:lnTo>
                  <a:pt x="4398" y="1776"/>
                </a:lnTo>
                <a:lnTo>
                  <a:pt x="4400" y="1776"/>
                </a:lnTo>
                <a:lnTo>
                  <a:pt x="4400" y="1778"/>
                </a:lnTo>
                <a:lnTo>
                  <a:pt x="4398" y="1778"/>
                </a:lnTo>
                <a:lnTo>
                  <a:pt x="4398" y="1778"/>
                </a:lnTo>
                <a:lnTo>
                  <a:pt x="4398" y="1780"/>
                </a:lnTo>
                <a:lnTo>
                  <a:pt x="4398" y="1780"/>
                </a:lnTo>
                <a:lnTo>
                  <a:pt x="4400" y="1780"/>
                </a:lnTo>
                <a:lnTo>
                  <a:pt x="4402" y="1780"/>
                </a:lnTo>
                <a:lnTo>
                  <a:pt x="4404" y="1780"/>
                </a:lnTo>
                <a:lnTo>
                  <a:pt x="4406" y="1778"/>
                </a:lnTo>
                <a:lnTo>
                  <a:pt x="4409" y="1778"/>
                </a:lnTo>
                <a:lnTo>
                  <a:pt x="4411" y="1778"/>
                </a:lnTo>
                <a:lnTo>
                  <a:pt x="4411" y="1776"/>
                </a:lnTo>
                <a:lnTo>
                  <a:pt x="4413" y="1776"/>
                </a:lnTo>
                <a:lnTo>
                  <a:pt x="4415" y="1774"/>
                </a:lnTo>
                <a:lnTo>
                  <a:pt x="4417" y="1772"/>
                </a:lnTo>
                <a:lnTo>
                  <a:pt x="4419" y="1770"/>
                </a:lnTo>
                <a:lnTo>
                  <a:pt x="4419" y="1770"/>
                </a:lnTo>
                <a:lnTo>
                  <a:pt x="4421" y="1767"/>
                </a:lnTo>
                <a:lnTo>
                  <a:pt x="4425" y="1765"/>
                </a:lnTo>
                <a:close/>
                <a:moveTo>
                  <a:pt x="4421" y="1841"/>
                </a:moveTo>
                <a:lnTo>
                  <a:pt x="4421" y="1841"/>
                </a:lnTo>
                <a:lnTo>
                  <a:pt x="4419" y="1843"/>
                </a:lnTo>
                <a:lnTo>
                  <a:pt x="4421" y="1843"/>
                </a:lnTo>
                <a:lnTo>
                  <a:pt x="4421" y="1841"/>
                </a:lnTo>
                <a:lnTo>
                  <a:pt x="4421" y="1841"/>
                </a:lnTo>
                <a:lnTo>
                  <a:pt x="4421" y="1841"/>
                </a:lnTo>
                <a:lnTo>
                  <a:pt x="4421" y="1841"/>
                </a:lnTo>
                <a:close/>
                <a:moveTo>
                  <a:pt x="4333" y="1749"/>
                </a:moveTo>
                <a:lnTo>
                  <a:pt x="4333" y="1749"/>
                </a:lnTo>
                <a:lnTo>
                  <a:pt x="4333" y="1749"/>
                </a:lnTo>
                <a:lnTo>
                  <a:pt x="4333" y="1749"/>
                </a:lnTo>
                <a:lnTo>
                  <a:pt x="4333" y="1749"/>
                </a:lnTo>
                <a:lnTo>
                  <a:pt x="4333" y="1749"/>
                </a:lnTo>
                <a:lnTo>
                  <a:pt x="4331" y="1749"/>
                </a:lnTo>
                <a:lnTo>
                  <a:pt x="4333" y="1751"/>
                </a:lnTo>
                <a:lnTo>
                  <a:pt x="4333" y="1749"/>
                </a:lnTo>
                <a:lnTo>
                  <a:pt x="4333" y="1749"/>
                </a:lnTo>
                <a:close/>
                <a:moveTo>
                  <a:pt x="4379" y="1707"/>
                </a:moveTo>
                <a:lnTo>
                  <a:pt x="4379" y="1709"/>
                </a:lnTo>
                <a:lnTo>
                  <a:pt x="4381" y="1709"/>
                </a:lnTo>
                <a:lnTo>
                  <a:pt x="4381" y="1709"/>
                </a:lnTo>
                <a:lnTo>
                  <a:pt x="4381" y="1709"/>
                </a:lnTo>
                <a:lnTo>
                  <a:pt x="4383" y="1709"/>
                </a:lnTo>
                <a:lnTo>
                  <a:pt x="4383" y="1709"/>
                </a:lnTo>
                <a:lnTo>
                  <a:pt x="4383" y="1709"/>
                </a:lnTo>
                <a:lnTo>
                  <a:pt x="4385" y="1707"/>
                </a:lnTo>
                <a:lnTo>
                  <a:pt x="4383" y="1705"/>
                </a:lnTo>
                <a:lnTo>
                  <a:pt x="4385" y="1702"/>
                </a:lnTo>
                <a:lnTo>
                  <a:pt x="4385" y="1698"/>
                </a:lnTo>
                <a:lnTo>
                  <a:pt x="4385" y="1698"/>
                </a:lnTo>
                <a:lnTo>
                  <a:pt x="4385" y="1698"/>
                </a:lnTo>
                <a:lnTo>
                  <a:pt x="4383" y="1698"/>
                </a:lnTo>
                <a:lnTo>
                  <a:pt x="4381" y="1700"/>
                </a:lnTo>
                <a:lnTo>
                  <a:pt x="4379" y="1700"/>
                </a:lnTo>
                <a:lnTo>
                  <a:pt x="4381" y="1702"/>
                </a:lnTo>
                <a:lnTo>
                  <a:pt x="4381" y="1705"/>
                </a:lnTo>
                <a:lnTo>
                  <a:pt x="4379" y="1705"/>
                </a:lnTo>
                <a:lnTo>
                  <a:pt x="4379" y="1707"/>
                </a:lnTo>
                <a:close/>
                <a:moveTo>
                  <a:pt x="4612" y="1061"/>
                </a:moveTo>
                <a:lnTo>
                  <a:pt x="4610" y="1061"/>
                </a:lnTo>
                <a:lnTo>
                  <a:pt x="4610" y="1061"/>
                </a:lnTo>
                <a:lnTo>
                  <a:pt x="4612" y="1061"/>
                </a:lnTo>
                <a:lnTo>
                  <a:pt x="4614" y="1059"/>
                </a:lnTo>
                <a:lnTo>
                  <a:pt x="4616" y="1057"/>
                </a:lnTo>
                <a:lnTo>
                  <a:pt x="4614" y="1057"/>
                </a:lnTo>
                <a:lnTo>
                  <a:pt x="4614" y="1057"/>
                </a:lnTo>
                <a:lnTo>
                  <a:pt x="4614" y="1055"/>
                </a:lnTo>
                <a:lnTo>
                  <a:pt x="4614" y="1053"/>
                </a:lnTo>
                <a:lnTo>
                  <a:pt x="4614" y="1053"/>
                </a:lnTo>
                <a:lnTo>
                  <a:pt x="4612" y="1055"/>
                </a:lnTo>
                <a:lnTo>
                  <a:pt x="4610" y="1057"/>
                </a:lnTo>
                <a:lnTo>
                  <a:pt x="4610" y="1059"/>
                </a:lnTo>
                <a:lnTo>
                  <a:pt x="4612" y="1059"/>
                </a:lnTo>
                <a:lnTo>
                  <a:pt x="4612" y="1059"/>
                </a:lnTo>
                <a:lnTo>
                  <a:pt x="4612" y="1059"/>
                </a:lnTo>
                <a:lnTo>
                  <a:pt x="4612" y="1061"/>
                </a:lnTo>
                <a:close/>
                <a:moveTo>
                  <a:pt x="4373" y="1707"/>
                </a:moveTo>
                <a:lnTo>
                  <a:pt x="4373" y="1707"/>
                </a:lnTo>
                <a:lnTo>
                  <a:pt x="4373" y="1709"/>
                </a:lnTo>
                <a:lnTo>
                  <a:pt x="4375" y="1709"/>
                </a:lnTo>
                <a:lnTo>
                  <a:pt x="4375" y="1709"/>
                </a:lnTo>
                <a:lnTo>
                  <a:pt x="4375" y="1707"/>
                </a:lnTo>
                <a:lnTo>
                  <a:pt x="4375" y="1705"/>
                </a:lnTo>
                <a:lnTo>
                  <a:pt x="4375" y="1705"/>
                </a:lnTo>
                <a:lnTo>
                  <a:pt x="4375" y="1705"/>
                </a:lnTo>
                <a:lnTo>
                  <a:pt x="4373" y="1705"/>
                </a:lnTo>
                <a:lnTo>
                  <a:pt x="4373" y="1705"/>
                </a:lnTo>
                <a:lnTo>
                  <a:pt x="4373" y="1705"/>
                </a:lnTo>
                <a:lnTo>
                  <a:pt x="4373" y="1705"/>
                </a:lnTo>
                <a:lnTo>
                  <a:pt x="4373" y="1707"/>
                </a:lnTo>
                <a:close/>
                <a:moveTo>
                  <a:pt x="4398" y="1654"/>
                </a:moveTo>
                <a:lnTo>
                  <a:pt x="4398" y="1652"/>
                </a:lnTo>
                <a:lnTo>
                  <a:pt x="4398" y="1652"/>
                </a:lnTo>
                <a:lnTo>
                  <a:pt x="4396" y="1652"/>
                </a:lnTo>
                <a:lnTo>
                  <a:pt x="4396" y="1654"/>
                </a:lnTo>
                <a:lnTo>
                  <a:pt x="4398" y="1656"/>
                </a:lnTo>
                <a:lnTo>
                  <a:pt x="4398" y="1656"/>
                </a:lnTo>
                <a:lnTo>
                  <a:pt x="4398" y="1654"/>
                </a:lnTo>
                <a:lnTo>
                  <a:pt x="4398" y="1654"/>
                </a:lnTo>
                <a:lnTo>
                  <a:pt x="4398" y="1654"/>
                </a:lnTo>
                <a:close/>
                <a:moveTo>
                  <a:pt x="4331" y="1770"/>
                </a:moveTo>
                <a:lnTo>
                  <a:pt x="4333" y="1770"/>
                </a:lnTo>
                <a:lnTo>
                  <a:pt x="4333" y="1772"/>
                </a:lnTo>
                <a:lnTo>
                  <a:pt x="4337" y="1772"/>
                </a:lnTo>
                <a:lnTo>
                  <a:pt x="4337" y="1772"/>
                </a:lnTo>
                <a:lnTo>
                  <a:pt x="4339" y="1772"/>
                </a:lnTo>
                <a:lnTo>
                  <a:pt x="4339" y="1772"/>
                </a:lnTo>
                <a:lnTo>
                  <a:pt x="4344" y="1774"/>
                </a:lnTo>
                <a:lnTo>
                  <a:pt x="4346" y="1774"/>
                </a:lnTo>
                <a:lnTo>
                  <a:pt x="4346" y="1776"/>
                </a:lnTo>
                <a:lnTo>
                  <a:pt x="4348" y="1778"/>
                </a:lnTo>
                <a:lnTo>
                  <a:pt x="4348" y="1778"/>
                </a:lnTo>
                <a:lnTo>
                  <a:pt x="4350" y="1778"/>
                </a:lnTo>
                <a:lnTo>
                  <a:pt x="4352" y="1778"/>
                </a:lnTo>
                <a:lnTo>
                  <a:pt x="4352" y="1780"/>
                </a:lnTo>
                <a:lnTo>
                  <a:pt x="4354" y="1778"/>
                </a:lnTo>
                <a:lnTo>
                  <a:pt x="4356" y="1778"/>
                </a:lnTo>
                <a:lnTo>
                  <a:pt x="4356" y="1778"/>
                </a:lnTo>
                <a:lnTo>
                  <a:pt x="4358" y="1776"/>
                </a:lnTo>
                <a:lnTo>
                  <a:pt x="4358" y="1776"/>
                </a:lnTo>
                <a:lnTo>
                  <a:pt x="4358" y="1774"/>
                </a:lnTo>
                <a:lnTo>
                  <a:pt x="4356" y="1774"/>
                </a:lnTo>
                <a:lnTo>
                  <a:pt x="4356" y="1772"/>
                </a:lnTo>
                <a:lnTo>
                  <a:pt x="4354" y="1772"/>
                </a:lnTo>
                <a:lnTo>
                  <a:pt x="4354" y="1770"/>
                </a:lnTo>
                <a:lnTo>
                  <a:pt x="4352" y="1770"/>
                </a:lnTo>
                <a:lnTo>
                  <a:pt x="4352" y="1770"/>
                </a:lnTo>
                <a:lnTo>
                  <a:pt x="4350" y="1770"/>
                </a:lnTo>
                <a:lnTo>
                  <a:pt x="4350" y="1770"/>
                </a:lnTo>
                <a:lnTo>
                  <a:pt x="4350" y="1767"/>
                </a:lnTo>
                <a:lnTo>
                  <a:pt x="4350" y="1767"/>
                </a:lnTo>
                <a:lnTo>
                  <a:pt x="4348" y="1767"/>
                </a:lnTo>
                <a:lnTo>
                  <a:pt x="4346" y="1765"/>
                </a:lnTo>
                <a:lnTo>
                  <a:pt x="4346" y="1765"/>
                </a:lnTo>
                <a:lnTo>
                  <a:pt x="4346" y="1765"/>
                </a:lnTo>
                <a:lnTo>
                  <a:pt x="4344" y="1765"/>
                </a:lnTo>
                <a:lnTo>
                  <a:pt x="4344" y="1765"/>
                </a:lnTo>
                <a:lnTo>
                  <a:pt x="4341" y="1765"/>
                </a:lnTo>
                <a:lnTo>
                  <a:pt x="4337" y="1765"/>
                </a:lnTo>
                <a:lnTo>
                  <a:pt x="4335" y="1765"/>
                </a:lnTo>
                <a:lnTo>
                  <a:pt x="4335" y="1765"/>
                </a:lnTo>
                <a:lnTo>
                  <a:pt x="4333" y="1767"/>
                </a:lnTo>
                <a:lnTo>
                  <a:pt x="4331" y="1767"/>
                </a:lnTo>
                <a:lnTo>
                  <a:pt x="4331" y="1767"/>
                </a:lnTo>
                <a:lnTo>
                  <a:pt x="4331" y="1770"/>
                </a:lnTo>
                <a:lnTo>
                  <a:pt x="4331" y="1770"/>
                </a:lnTo>
                <a:close/>
                <a:moveTo>
                  <a:pt x="4339" y="1755"/>
                </a:moveTo>
                <a:lnTo>
                  <a:pt x="4339" y="1755"/>
                </a:lnTo>
                <a:lnTo>
                  <a:pt x="4339" y="1753"/>
                </a:lnTo>
                <a:lnTo>
                  <a:pt x="4339" y="1753"/>
                </a:lnTo>
                <a:lnTo>
                  <a:pt x="4339" y="1753"/>
                </a:lnTo>
                <a:lnTo>
                  <a:pt x="4339" y="1753"/>
                </a:lnTo>
                <a:lnTo>
                  <a:pt x="4339" y="1753"/>
                </a:lnTo>
                <a:lnTo>
                  <a:pt x="4337" y="1753"/>
                </a:lnTo>
                <a:lnTo>
                  <a:pt x="4337" y="1753"/>
                </a:lnTo>
                <a:lnTo>
                  <a:pt x="4337" y="1755"/>
                </a:lnTo>
                <a:lnTo>
                  <a:pt x="4337" y="1755"/>
                </a:lnTo>
                <a:lnTo>
                  <a:pt x="4337" y="1755"/>
                </a:lnTo>
                <a:lnTo>
                  <a:pt x="4337" y="1757"/>
                </a:lnTo>
                <a:lnTo>
                  <a:pt x="4337" y="1757"/>
                </a:lnTo>
                <a:lnTo>
                  <a:pt x="4339" y="1757"/>
                </a:lnTo>
                <a:lnTo>
                  <a:pt x="4337" y="1755"/>
                </a:lnTo>
                <a:lnTo>
                  <a:pt x="4339" y="1755"/>
                </a:lnTo>
                <a:lnTo>
                  <a:pt x="4339" y="1755"/>
                </a:lnTo>
                <a:close/>
                <a:moveTo>
                  <a:pt x="4358" y="1734"/>
                </a:moveTo>
                <a:lnTo>
                  <a:pt x="4358" y="1732"/>
                </a:lnTo>
                <a:lnTo>
                  <a:pt x="4356" y="1732"/>
                </a:lnTo>
                <a:lnTo>
                  <a:pt x="4356" y="1732"/>
                </a:lnTo>
                <a:lnTo>
                  <a:pt x="4356" y="1734"/>
                </a:lnTo>
                <a:lnTo>
                  <a:pt x="4356" y="1734"/>
                </a:lnTo>
                <a:lnTo>
                  <a:pt x="4358" y="1734"/>
                </a:lnTo>
                <a:close/>
                <a:moveTo>
                  <a:pt x="4465" y="1686"/>
                </a:moveTo>
                <a:lnTo>
                  <a:pt x="4465" y="1684"/>
                </a:lnTo>
                <a:lnTo>
                  <a:pt x="4465" y="1684"/>
                </a:lnTo>
                <a:lnTo>
                  <a:pt x="4465" y="1684"/>
                </a:lnTo>
                <a:lnTo>
                  <a:pt x="4467" y="1684"/>
                </a:lnTo>
                <a:lnTo>
                  <a:pt x="4467" y="1682"/>
                </a:lnTo>
                <a:lnTo>
                  <a:pt x="4467" y="1682"/>
                </a:lnTo>
                <a:lnTo>
                  <a:pt x="4465" y="1682"/>
                </a:lnTo>
                <a:lnTo>
                  <a:pt x="4463" y="1684"/>
                </a:lnTo>
                <a:lnTo>
                  <a:pt x="4463" y="1684"/>
                </a:lnTo>
                <a:lnTo>
                  <a:pt x="4461" y="1684"/>
                </a:lnTo>
                <a:lnTo>
                  <a:pt x="4461" y="1684"/>
                </a:lnTo>
                <a:lnTo>
                  <a:pt x="4461" y="1686"/>
                </a:lnTo>
                <a:lnTo>
                  <a:pt x="4461" y="1686"/>
                </a:lnTo>
                <a:lnTo>
                  <a:pt x="4463" y="1684"/>
                </a:lnTo>
                <a:lnTo>
                  <a:pt x="4463" y="1684"/>
                </a:lnTo>
                <a:lnTo>
                  <a:pt x="4465" y="1684"/>
                </a:lnTo>
                <a:lnTo>
                  <a:pt x="4465" y="1684"/>
                </a:lnTo>
                <a:lnTo>
                  <a:pt x="4465" y="1686"/>
                </a:lnTo>
                <a:lnTo>
                  <a:pt x="4465" y="1686"/>
                </a:lnTo>
                <a:close/>
                <a:moveTo>
                  <a:pt x="4352" y="1721"/>
                </a:moveTo>
                <a:lnTo>
                  <a:pt x="4352" y="1723"/>
                </a:lnTo>
                <a:lnTo>
                  <a:pt x="4354" y="1723"/>
                </a:lnTo>
                <a:lnTo>
                  <a:pt x="4354" y="1721"/>
                </a:lnTo>
                <a:lnTo>
                  <a:pt x="4354" y="1717"/>
                </a:lnTo>
                <a:lnTo>
                  <a:pt x="4354" y="1715"/>
                </a:lnTo>
                <a:lnTo>
                  <a:pt x="4354" y="1715"/>
                </a:lnTo>
                <a:lnTo>
                  <a:pt x="4352" y="1715"/>
                </a:lnTo>
                <a:lnTo>
                  <a:pt x="4352" y="1719"/>
                </a:lnTo>
                <a:lnTo>
                  <a:pt x="4352" y="1719"/>
                </a:lnTo>
                <a:lnTo>
                  <a:pt x="4352" y="1721"/>
                </a:lnTo>
                <a:close/>
                <a:moveTo>
                  <a:pt x="4373" y="1782"/>
                </a:moveTo>
                <a:lnTo>
                  <a:pt x="4371" y="1782"/>
                </a:lnTo>
                <a:lnTo>
                  <a:pt x="4371" y="1784"/>
                </a:lnTo>
                <a:lnTo>
                  <a:pt x="4373" y="1784"/>
                </a:lnTo>
                <a:lnTo>
                  <a:pt x="4373" y="1784"/>
                </a:lnTo>
                <a:lnTo>
                  <a:pt x="4375" y="1782"/>
                </a:lnTo>
                <a:lnTo>
                  <a:pt x="4375" y="1782"/>
                </a:lnTo>
                <a:lnTo>
                  <a:pt x="4375" y="1782"/>
                </a:lnTo>
                <a:lnTo>
                  <a:pt x="4373" y="1782"/>
                </a:lnTo>
                <a:lnTo>
                  <a:pt x="4373" y="1782"/>
                </a:lnTo>
                <a:close/>
                <a:moveTo>
                  <a:pt x="4559" y="1719"/>
                </a:moveTo>
                <a:lnTo>
                  <a:pt x="4559" y="1719"/>
                </a:lnTo>
                <a:lnTo>
                  <a:pt x="4559" y="1717"/>
                </a:lnTo>
                <a:lnTo>
                  <a:pt x="4559" y="1717"/>
                </a:lnTo>
                <a:lnTo>
                  <a:pt x="4559" y="1715"/>
                </a:lnTo>
                <a:lnTo>
                  <a:pt x="4559" y="1715"/>
                </a:lnTo>
                <a:lnTo>
                  <a:pt x="4559" y="1713"/>
                </a:lnTo>
                <a:lnTo>
                  <a:pt x="4559" y="1713"/>
                </a:lnTo>
                <a:lnTo>
                  <a:pt x="4559" y="1711"/>
                </a:lnTo>
                <a:lnTo>
                  <a:pt x="4559" y="1711"/>
                </a:lnTo>
                <a:lnTo>
                  <a:pt x="4559" y="1711"/>
                </a:lnTo>
                <a:lnTo>
                  <a:pt x="4559" y="1711"/>
                </a:lnTo>
                <a:lnTo>
                  <a:pt x="4557" y="1709"/>
                </a:lnTo>
                <a:lnTo>
                  <a:pt x="4557" y="1709"/>
                </a:lnTo>
                <a:lnTo>
                  <a:pt x="4557" y="1709"/>
                </a:lnTo>
                <a:lnTo>
                  <a:pt x="4555" y="1711"/>
                </a:lnTo>
                <a:lnTo>
                  <a:pt x="4555" y="1711"/>
                </a:lnTo>
                <a:lnTo>
                  <a:pt x="4553" y="1713"/>
                </a:lnTo>
                <a:lnTo>
                  <a:pt x="4553" y="1713"/>
                </a:lnTo>
                <a:lnTo>
                  <a:pt x="4551" y="1713"/>
                </a:lnTo>
                <a:lnTo>
                  <a:pt x="4553" y="1713"/>
                </a:lnTo>
                <a:lnTo>
                  <a:pt x="4553" y="1715"/>
                </a:lnTo>
                <a:lnTo>
                  <a:pt x="4553" y="1717"/>
                </a:lnTo>
                <a:lnTo>
                  <a:pt x="4553" y="1717"/>
                </a:lnTo>
                <a:lnTo>
                  <a:pt x="4553" y="1717"/>
                </a:lnTo>
                <a:lnTo>
                  <a:pt x="4551" y="1717"/>
                </a:lnTo>
                <a:lnTo>
                  <a:pt x="4551" y="1719"/>
                </a:lnTo>
                <a:lnTo>
                  <a:pt x="4551" y="1719"/>
                </a:lnTo>
                <a:lnTo>
                  <a:pt x="4553" y="1719"/>
                </a:lnTo>
                <a:lnTo>
                  <a:pt x="4553" y="1719"/>
                </a:lnTo>
                <a:lnTo>
                  <a:pt x="4553" y="1721"/>
                </a:lnTo>
                <a:lnTo>
                  <a:pt x="4555" y="1721"/>
                </a:lnTo>
                <a:lnTo>
                  <a:pt x="4557" y="1723"/>
                </a:lnTo>
                <a:lnTo>
                  <a:pt x="4559" y="1721"/>
                </a:lnTo>
                <a:lnTo>
                  <a:pt x="4559" y="1721"/>
                </a:lnTo>
                <a:lnTo>
                  <a:pt x="4559" y="1721"/>
                </a:lnTo>
                <a:lnTo>
                  <a:pt x="4559" y="1719"/>
                </a:lnTo>
                <a:lnTo>
                  <a:pt x="4559" y="1719"/>
                </a:lnTo>
                <a:close/>
                <a:moveTo>
                  <a:pt x="4557" y="1728"/>
                </a:moveTo>
                <a:lnTo>
                  <a:pt x="4559" y="1728"/>
                </a:lnTo>
                <a:lnTo>
                  <a:pt x="4559" y="1728"/>
                </a:lnTo>
                <a:lnTo>
                  <a:pt x="4559" y="1728"/>
                </a:lnTo>
                <a:lnTo>
                  <a:pt x="4559" y="1726"/>
                </a:lnTo>
                <a:lnTo>
                  <a:pt x="4559" y="1726"/>
                </a:lnTo>
                <a:lnTo>
                  <a:pt x="4559" y="1728"/>
                </a:lnTo>
                <a:lnTo>
                  <a:pt x="4557" y="1728"/>
                </a:lnTo>
                <a:lnTo>
                  <a:pt x="4557" y="1728"/>
                </a:lnTo>
                <a:close/>
                <a:moveTo>
                  <a:pt x="4534" y="1711"/>
                </a:moveTo>
                <a:lnTo>
                  <a:pt x="4534" y="1713"/>
                </a:lnTo>
                <a:lnTo>
                  <a:pt x="4534" y="1715"/>
                </a:lnTo>
                <a:lnTo>
                  <a:pt x="4532" y="1717"/>
                </a:lnTo>
                <a:lnTo>
                  <a:pt x="4534" y="1715"/>
                </a:lnTo>
                <a:lnTo>
                  <a:pt x="4534" y="1713"/>
                </a:lnTo>
                <a:lnTo>
                  <a:pt x="4536" y="1711"/>
                </a:lnTo>
                <a:lnTo>
                  <a:pt x="4536" y="1709"/>
                </a:lnTo>
                <a:lnTo>
                  <a:pt x="4536" y="1707"/>
                </a:lnTo>
                <a:lnTo>
                  <a:pt x="4536" y="1707"/>
                </a:lnTo>
                <a:lnTo>
                  <a:pt x="4534" y="1711"/>
                </a:lnTo>
                <a:close/>
                <a:moveTo>
                  <a:pt x="4473" y="1684"/>
                </a:moveTo>
                <a:lnTo>
                  <a:pt x="4473" y="1682"/>
                </a:lnTo>
                <a:lnTo>
                  <a:pt x="4471" y="1682"/>
                </a:lnTo>
                <a:lnTo>
                  <a:pt x="4471" y="1682"/>
                </a:lnTo>
                <a:lnTo>
                  <a:pt x="4471" y="1682"/>
                </a:lnTo>
                <a:lnTo>
                  <a:pt x="4471" y="1682"/>
                </a:lnTo>
                <a:lnTo>
                  <a:pt x="4471" y="1684"/>
                </a:lnTo>
                <a:lnTo>
                  <a:pt x="4471" y="1684"/>
                </a:lnTo>
                <a:lnTo>
                  <a:pt x="4471" y="1684"/>
                </a:lnTo>
                <a:lnTo>
                  <a:pt x="4473" y="1684"/>
                </a:lnTo>
                <a:close/>
                <a:moveTo>
                  <a:pt x="4541" y="1692"/>
                </a:moveTo>
                <a:lnTo>
                  <a:pt x="4538" y="1690"/>
                </a:lnTo>
                <a:lnTo>
                  <a:pt x="4538" y="1692"/>
                </a:lnTo>
                <a:lnTo>
                  <a:pt x="4543" y="1692"/>
                </a:lnTo>
                <a:lnTo>
                  <a:pt x="4543" y="1692"/>
                </a:lnTo>
                <a:lnTo>
                  <a:pt x="4543" y="1692"/>
                </a:lnTo>
                <a:lnTo>
                  <a:pt x="4541" y="1692"/>
                </a:lnTo>
                <a:close/>
                <a:moveTo>
                  <a:pt x="4398" y="1707"/>
                </a:moveTo>
                <a:lnTo>
                  <a:pt x="4398" y="1707"/>
                </a:lnTo>
                <a:lnTo>
                  <a:pt x="4398" y="1707"/>
                </a:lnTo>
                <a:lnTo>
                  <a:pt x="4398" y="1709"/>
                </a:lnTo>
                <a:lnTo>
                  <a:pt x="4398" y="1709"/>
                </a:lnTo>
                <a:lnTo>
                  <a:pt x="4398" y="1707"/>
                </a:lnTo>
                <a:lnTo>
                  <a:pt x="4398" y="1707"/>
                </a:lnTo>
                <a:lnTo>
                  <a:pt x="4398" y="1707"/>
                </a:lnTo>
                <a:close/>
                <a:moveTo>
                  <a:pt x="4561" y="1723"/>
                </a:moveTo>
                <a:lnTo>
                  <a:pt x="4561" y="1723"/>
                </a:lnTo>
                <a:lnTo>
                  <a:pt x="4561" y="1723"/>
                </a:lnTo>
                <a:lnTo>
                  <a:pt x="4561" y="1721"/>
                </a:lnTo>
                <a:lnTo>
                  <a:pt x="4561" y="1721"/>
                </a:lnTo>
                <a:lnTo>
                  <a:pt x="4561" y="1721"/>
                </a:lnTo>
                <a:lnTo>
                  <a:pt x="4561" y="1723"/>
                </a:lnTo>
                <a:close/>
                <a:moveTo>
                  <a:pt x="4589" y="1793"/>
                </a:moveTo>
                <a:lnTo>
                  <a:pt x="4589" y="1793"/>
                </a:lnTo>
                <a:lnTo>
                  <a:pt x="4587" y="1793"/>
                </a:lnTo>
                <a:lnTo>
                  <a:pt x="4587" y="1795"/>
                </a:lnTo>
                <a:lnTo>
                  <a:pt x="4585" y="1795"/>
                </a:lnTo>
                <a:lnTo>
                  <a:pt x="4587" y="1797"/>
                </a:lnTo>
                <a:lnTo>
                  <a:pt x="4587" y="1795"/>
                </a:lnTo>
                <a:lnTo>
                  <a:pt x="4589" y="1793"/>
                </a:lnTo>
                <a:lnTo>
                  <a:pt x="4589" y="1791"/>
                </a:lnTo>
                <a:lnTo>
                  <a:pt x="4589" y="1791"/>
                </a:lnTo>
                <a:lnTo>
                  <a:pt x="4589" y="1791"/>
                </a:lnTo>
                <a:lnTo>
                  <a:pt x="4589" y="1793"/>
                </a:lnTo>
                <a:close/>
                <a:moveTo>
                  <a:pt x="4593" y="1860"/>
                </a:moveTo>
                <a:lnTo>
                  <a:pt x="4593" y="1860"/>
                </a:lnTo>
                <a:lnTo>
                  <a:pt x="4593" y="1860"/>
                </a:lnTo>
                <a:lnTo>
                  <a:pt x="4593" y="1860"/>
                </a:lnTo>
                <a:lnTo>
                  <a:pt x="4593" y="1858"/>
                </a:lnTo>
                <a:lnTo>
                  <a:pt x="4593" y="1858"/>
                </a:lnTo>
                <a:lnTo>
                  <a:pt x="4593" y="1858"/>
                </a:lnTo>
                <a:lnTo>
                  <a:pt x="4593" y="1858"/>
                </a:lnTo>
                <a:lnTo>
                  <a:pt x="4591" y="1858"/>
                </a:lnTo>
                <a:lnTo>
                  <a:pt x="4593" y="1860"/>
                </a:lnTo>
                <a:lnTo>
                  <a:pt x="4593" y="1860"/>
                </a:lnTo>
                <a:close/>
                <a:moveTo>
                  <a:pt x="4580" y="1799"/>
                </a:moveTo>
                <a:lnTo>
                  <a:pt x="4582" y="1799"/>
                </a:lnTo>
                <a:lnTo>
                  <a:pt x="4582" y="1799"/>
                </a:lnTo>
                <a:lnTo>
                  <a:pt x="4585" y="1797"/>
                </a:lnTo>
                <a:lnTo>
                  <a:pt x="4585" y="1797"/>
                </a:lnTo>
                <a:lnTo>
                  <a:pt x="4585" y="1797"/>
                </a:lnTo>
                <a:lnTo>
                  <a:pt x="4582" y="1799"/>
                </a:lnTo>
                <a:lnTo>
                  <a:pt x="4580" y="1799"/>
                </a:lnTo>
                <a:close/>
                <a:moveTo>
                  <a:pt x="4551" y="1723"/>
                </a:moveTo>
                <a:lnTo>
                  <a:pt x="4551" y="1723"/>
                </a:lnTo>
                <a:lnTo>
                  <a:pt x="4549" y="1728"/>
                </a:lnTo>
                <a:lnTo>
                  <a:pt x="4551" y="1730"/>
                </a:lnTo>
                <a:lnTo>
                  <a:pt x="4551" y="1730"/>
                </a:lnTo>
                <a:lnTo>
                  <a:pt x="4553" y="1730"/>
                </a:lnTo>
                <a:lnTo>
                  <a:pt x="4553" y="1730"/>
                </a:lnTo>
                <a:lnTo>
                  <a:pt x="4555" y="1728"/>
                </a:lnTo>
                <a:lnTo>
                  <a:pt x="4557" y="1726"/>
                </a:lnTo>
                <a:lnTo>
                  <a:pt x="4557" y="1726"/>
                </a:lnTo>
                <a:lnTo>
                  <a:pt x="4557" y="1723"/>
                </a:lnTo>
                <a:lnTo>
                  <a:pt x="4555" y="1723"/>
                </a:lnTo>
                <a:lnTo>
                  <a:pt x="4553" y="1721"/>
                </a:lnTo>
                <a:lnTo>
                  <a:pt x="4553" y="1721"/>
                </a:lnTo>
                <a:lnTo>
                  <a:pt x="4551" y="1719"/>
                </a:lnTo>
                <a:lnTo>
                  <a:pt x="4551" y="1719"/>
                </a:lnTo>
                <a:lnTo>
                  <a:pt x="4551" y="1721"/>
                </a:lnTo>
                <a:lnTo>
                  <a:pt x="4551" y="1723"/>
                </a:lnTo>
                <a:lnTo>
                  <a:pt x="4551" y="1723"/>
                </a:lnTo>
                <a:lnTo>
                  <a:pt x="4551" y="1723"/>
                </a:lnTo>
                <a:lnTo>
                  <a:pt x="4551" y="1723"/>
                </a:lnTo>
                <a:close/>
                <a:moveTo>
                  <a:pt x="4490" y="1679"/>
                </a:moveTo>
                <a:lnTo>
                  <a:pt x="4490" y="1682"/>
                </a:lnTo>
                <a:lnTo>
                  <a:pt x="4492" y="1682"/>
                </a:lnTo>
                <a:lnTo>
                  <a:pt x="4494" y="1682"/>
                </a:lnTo>
                <a:lnTo>
                  <a:pt x="4497" y="1684"/>
                </a:lnTo>
                <a:lnTo>
                  <a:pt x="4499" y="1686"/>
                </a:lnTo>
                <a:lnTo>
                  <a:pt x="4503" y="1686"/>
                </a:lnTo>
                <a:lnTo>
                  <a:pt x="4503" y="1682"/>
                </a:lnTo>
                <a:lnTo>
                  <a:pt x="4503" y="1682"/>
                </a:lnTo>
                <a:lnTo>
                  <a:pt x="4503" y="1679"/>
                </a:lnTo>
                <a:lnTo>
                  <a:pt x="4501" y="1679"/>
                </a:lnTo>
                <a:lnTo>
                  <a:pt x="4501" y="1679"/>
                </a:lnTo>
                <a:lnTo>
                  <a:pt x="4501" y="1679"/>
                </a:lnTo>
                <a:lnTo>
                  <a:pt x="4501" y="1677"/>
                </a:lnTo>
                <a:lnTo>
                  <a:pt x="4499" y="1675"/>
                </a:lnTo>
                <a:lnTo>
                  <a:pt x="4497" y="1673"/>
                </a:lnTo>
                <a:lnTo>
                  <a:pt x="4494" y="1673"/>
                </a:lnTo>
                <a:lnTo>
                  <a:pt x="4492" y="1673"/>
                </a:lnTo>
                <a:lnTo>
                  <a:pt x="4490" y="1673"/>
                </a:lnTo>
                <a:lnTo>
                  <a:pt x="4488" y="1673"/>
                </a:lnTo>
                <a:lnTo>
                  <a:pt x="4486" y="1671"/>
                </a:lnTo>
                <a:lnTo>
                  <a:pt x="4484" y="1671"/>
                </a:lnTo>
                <a:lnTo>
                  <a:pt x="4484" y="1671"/>
                </a:lnTo>
                <a:lnTo>
                  <a:pt x="4482" y="1671"/>
                </a:lnTo>
                <a:lnTo>
                  <a:pt x="4482" y="1671"/>
                </a:lnTo>
                <a:lnTo>
                  <a:pt x="4480" y="1673"/>
                </a:lnTo>
                <a:lnTo>
                  <a:pt x="4480" y="1673"/>
                </a:lnTo>
                <a:lnTo>
                  <a:pt x="4478" y="1673"/>
                </a:lnTo>
                <a:lnTo>
                  <a:pt x="4478" y="1673"/>
                </a:lnTo>
                <a:lnTo>
                  <a:pt x="4478" y="1671"/>
                </a:lnTo>
                <a:lnTo>
                  <a:pt x="4476" y="1671"/>
                </a:lnTo>
                <a:lnTo>
                  <a:pt x="4476" y="1671"/>
                </a:lnTo>
                <a:lnTo>
                  <a:pt x="4473" y="1673"/>
                </a:lnTo>
                <a:lnTo>
                  <a:pt x="4469" y="1671"/>
                </a:lnTo>
                <a:lnTo>
                  <a:pt x="4465" y="1673"/>
                </a:lnTo>
                <a:lnTo>
                  <a:pt x="4463" y="1673"/>
                </a:lnTo>
                <a:lnTo>
                  <a:pt x="4461" y="1677"/>
                </a:lnTo>
                <a:lnTo>
                  <a:pt x="4461" y="1677"/>
                </a:lnTo>
                <a:lnTo>
                  <a:pt x="4461" y="1679"/>
                </a:lnTo>
                <a:lnTo>
                  <a:pt x="4461" y="1679"/>
                </a:lnTo>
                <a:lnTo>
                  <a:pt x="4461" y="1682"/>
                </a:lnTo>
                <a:lnTo>
                  <a:pt x="4461" y="1682"/>
                </a:lnTo>
                <a:lnTo>
                  <a:pt x="4461" y="1682"/>
                </a:lnTo>
                <a:lnTo>
                  <a:pt x="4463" y="1679"/>
                </a:lnTo>
                <a:lnTo>
                  <a:pt x="4463" y="1679"/>
                </a:lnTo>
                <a:lnTo>
                  <a:pt x="4463" y="1677"/>
                </a:lnTo>
                <a:lnTo>
                  <a:pt x="4463" y="1677"/>
                </a:lnTo>
                <a:lnTo>
                  <a:pt x="4463" y="1677"/>
                </a:lnTo>
                <a:lnTo>
                  <a:pt x="4465" y="1677"/>
                </a:lnTo>
                <a:lnTo>
                  <a:pt x="4465" y="1677"/>
                </a:lnTo>
                <a:lnTo>
                  <a:pt x="4465" y="1677"/>
                </a:lnTo>
                <a:lnTo>
                  <a:pt x="4467" y="1679"/>
                </a:lnTo>
                <a:lnTo>
                  <a:pt x="4469" y="1682"/>
                </a:lnTo>
                <a:lnTo>
                  <a:pt x="4469" y="1682"/>
                </a:lnTo>
                <a:lnTo>
                  <a:pt x="4471" y="1679"/>
                </a:lnTo>
                <a:lnTo>
                  <a:pt x="4471" y="1679"/>
                </a:lnTo>
                <a:lnTo>
                  <a:pt x="4473" y="1679"/>
                </a:lnTo>
                <a:lnTo>
                  <a:pt x="4473" y="1677"/>
                </a:lnTo>
                <a:lnTo>
                  <a:pt x="4476" y="1677"/>
                </a:lnTo>
                <a:lnTo>
                  <a:pt x="4476" y="1677"/>
                </a:lnTo>
                <a:lnTo>
                  <a:pt x="4476" y="1677"/>
                </a:lnTo>
                <a:lnTo>
                  <a:pt x="4476" y="1677"/>
                </a:lnTo>
                <a:lnTo>
                  <a:pt x="4476" y="1679"/>
                </a:lnTo>
                <a:lnTo>
                  <a:pt x="4476" y="1679"/>
                </a:lnTo>
                <a:lnTo>
                  <a:pt x="4478" y="1679"/>
                </a:lnTo>
                <a:lnTo>
                  <a:pt x="4480" y="1679"/>
                </a:lnTo>
                <a:lnTo>
                  <a:pt x="4482" y="1679"/>
                </a:lnTo>
                <a:lnTo>
                  <a:pt x="4484" y="1682"/>
                </a:lnTo>
                <a:lnTo>
                  <a:pt x="4484" y="1679"/>
                </a:lnTo>
                <a:lnTo>
                  <a:pt x="4484" y="1679"/>
                </a:lnTo>
                <a:lnTo>
                  <a:pt x="4484" y="1679"/>
                </a:lnTo>
                <a:lnTo>
                  <a:pt x="4484" y="1679"/>
                </a:lnTo>
                <a:lnTo>
                  <a:pt x="4486" y="1679"/>
                </a:lnTo>
                <a:lnTo>
                  <a:pt x="4488" y="1679"/>
                </a:lnTo>
                <a:lnTo>
                  <a:pt x="4490" y="1679"/>
                </a:lnTo>
                <a:close/>
                <a:moveTo>
                  <a:pt x="4530" y="1715"/>
                </a:moveTo>
                <a:lnTo>
                  <a:pt x="4530" y="1715"/>
                </a:lnTo>
                <a:lnTo>
                  <a:pt x="4530" y="1717"/>
                </a:lnTo>
                <a:lnTo>
                  <a:pt x="4532" y="1715"/>
                </a:lnTo>
                <a:lnTo>
                  <a:pt x="4532" y="1715"/>
                </a:lnTo>
                <a:lnTo>
                  <a:pt x="4530" y="1713"/>
                </a:lnTo>
                <a:lnTo>
                  <a:pt x="4530" y="1713"/>
                </a:lnTo>
                <a:lnTo>
                  <a:pt x="4530" y="1711"/>
                </a:lnTo>
                <a:lnTo>
                  <a:pt x="4530" y="1711"/>
                </a:lnTo>
                <a:lnTo>
                  <a:pt x="4530" y="1713"/>
                </a:lnTo>
                <a:lnTo>
                  <a:pt x="4530" y="1715"/>
                </a:lnTo>
                <a:lnTo>
                  <a:pt x="4530" y="1715"/>
                </a:lnTo>
                <a:close/>
                <a:moveTo>
                  <a:pt x="4471" y="1734"/>
                </a:moveTo>
                <a:lnTo>
                  <a:pt x="4471" y="1732"/>
                </a:lnTo>
                <a:lnTo>
                  <a:pt x="4471" y="1734"/>
                </a:lnTo>
                <a:lnTo>
                  <a:pt x="4469" y="1734"/>
                </a:lnTo>
                <a:lnTo>
                  <a:pt x="4469" y="1734"/>
                </a:lnTo>
                <a:lnTo>
                  <a:pt x="4471" y="1734"/>
                </a:lnTo>
                <a:lnTo>
                  <a:pt x="4471" y="1734"/>
                </a:lnTo>
                <a:lnTo>
                  <a:pt x="4471" y="1734"/>
                </a:lnTo>
                <a:lnTo>
                  <a:pt x="4471" y="1734"/>
                </a:lnTo>
                <a:lnTo>
                  <a:pt x="4471" y="1734"/>
                </a:lnTo>
                <a:close/>
                <a:moveTo>
                  <a:pt x="4469" y="1682"/>
                </a:moveTo>
                <a:lnTo>
                  <a:pt x="4469" y="1682"/>
                </a:lnTo>
                <a:lnTo>
                  <a:pt x="4467" y="1684"/>
                </a:lnTo>
                <a:lnTo>
                  <a:pt x="4469" y="1684"/>
                </a:lnTo>
                <a:lnTo>
                  <a:pt x="4469" y="1682"/>
                </a:lnTo>
                <a:lnTo>
                  <a:pt x="4469" y="1682"/>
                </a:lnTo>
                <a:close/>
                <a:moveTo>
                  <a:pt x="4486" y="1742"/>
                </a:moveTo>
                <a:lnTo>
                  <a:pt x="4486" y="1744"/>
                </a:lnTo>
                <a:lnTo>
                  <a:pt x="4486" y="1744"/>
                </a:lnTo>
                <a:lnTo>
                  <a:pt x="4486" y="1747"/>
                </a:lnTo>
                <a:lnTo>
                  <a:pt x="4488" y="1747"/>
                </a:lnTo>
                <a:lnTo>
                  <a:pt x="4488" y="1747"/>
                </a:lnTo>
                <a:lnTo>
                  <a:pt x="4488" y="1744"/>
                </a:lnTo>
                <a:lnTo>
                  <a:pt x="4488" y="1744"/>
                </a:lnTo>
                <a:lnTo>
                  <a:pt x="4486" y="1742"/>
                </a:lnTo>
                <a:lnTo>
                  <a:pt x="4486" y="1742"/>
                </a:lnTo>
                <a:close/>
                <a:moveTo>
                  <a:pt x="4515" y="1734"/>
                </a:moveTo>
                <a:lnTo>
                  <a:pt x="4517" y="1734"/>
                </a:lnTo>
                <a:lnTo>
                  <a:pt x="4517" y="1734"/>
                </a:lnTo>
                <a:lnTo>
                  <a:pt x="4517" y="1734"/>
                </a:lnTo>
                <a:lnTo>
                  <a:pt x="4520" y="1736"/>
                </a:lnTo>
                <a:lnTo>
                  <a:pt x="4520" y="1736"/>
                </a:lnTo>
                <a:lnTo>
                  <a:pt x="4520" y="1734"/>
                </a:lnTo>
                <a:lnTo>
                  <a:pt x="4520" y="1734"/>
                </a:lnTo>
                <a:lnTo>
                  <a:pt x="4515" y="1734"/>
                </a:lnTo>
                <a:close/>
                <a:moveTo>
                  <a:pt x="4515" y="1734"/>
                </a:moveTo>
                <a:lnTo>
                  <a:pt x="4515" y="1734"/>
                </a:lnTo>
                <a:lnTo>
                  <a:pt x="4513" y="1734"/>
                </a:lnTo>
                <a:lnTo>
                  <a:pt x="4513" y="1734"/>
                </a:lnTo>
                <a:lnTo>
                  <a:pt x="4513" y="1734"/>
                </a:lnTo>
                <a:lnTo>
                  <a:pt x="4513" y="1736"/>
                </a:lnTo>
                <a:lnTo>
                  <a:pt x="4511" y="1736"/>
                </a:lnTo>
                <a:lnTo>
                  <a:pt x="4511" y="1736"/>
                </a:lnTo>
                <a:lnTo>
                  <a:pt x="4511" y="1738"/>
                </a:lnTo>
                <a:lnTo>
                  <a:pt x="4509" y="1738"/>
                </a:lnTo>
                <a:lnTo>
                  <a:pt x="4509" y="1738"/>
                </a:lnTo>
                <a:lnTo>
                  <a:pt x="4509" y="1740"/>
                </a:lnTo>
                <a:lnTo>
                  <a:pt x="4509" y="1742"/>
                </a:lnTo>
                <a:lnTo>
                  <a:pt x="4507" y="1742"/>
                </a:lnTo>
                <a:lnTo>
                  <a:pt x="4507" y="1742"/>
                </a:lnTo>
                <a:lnTo>
                  <a:pt x="4507" y="1744"/>
                </a:lnTo>
                <a:lnTo>
                  <a:pt x="4507" y="1744"/>
                </a:lnTo>
                <a:lnTo>
                  <a:pt x="4507" y="1747"/>
                </a:lnTo>
                <a:lnTo>
                  <a:pt x="4509" y="1747"/>
                </a:lnTo>
                <a:lnTo>
                  <a:pt x="4509" y="1747"/>
                </a:lnTo>
                <a:lnTo>
                  <a:pt x="4511" y="1747"/>
                </a:lnTo>
                <a:lnTo>
                  <a:pt x="4511" y="1747"/>
                </a:lnTo>
                <a:lnTo>
                  <a:pt x="4511" y="1744"/>
                </a:lnTo>
                <a:lnTo>
                  <a:pt x="4511" y="1744"/>
                </a:lnTo>
                <a:lnTo>
                  <a:pt x="4513" y="1742"/>
                </a:lnTo>
                <a:lnTo>
                  <a:pt x="4513" y="1742"/>
                </a:lnTo>
                <a:lnTo>
                  <a:pt x="4513" y="1742"/>
                </a:lnTo>
                <a:lnTo>
                  <a:pt x="4515" y="1740"/>
                </a:lnTo>
                <a:lnTo>
                  <a:pt x="4515" y="1738"/>
                </a:lnTo>
                <a:lnTo>
                  <a:pt x="4515" y="1736"/>
                </a:lnTo>
                <a:lnTo>
                  <a:pt x="4515" y="1734"/>
                </a:lnTo>
                <a:lnTo>
                  <a:pt x="4515" y="1734"/>
                </a:lnTo>
                <a:close/>
                <a:moveTo>
                  <a:pt x="4528" y="1795"/>
                </a:moveTo>
                <a:lnTo>
                  <a:pt x="4528" y="1795"/>
                </a:lnTo>
                <a:lnTo>
                  <a:pt x="4530" y="1793"/>
                </a:lnTo>
                <a:lnTo>
                  <a:pt x="4528" y="1791"/>
                </a:lnTo>
                <a:lnTo>
                  <a:pt x="4528" y="1791"/>
                </a:lnTo>
                <a:lnTo>
                  <a:pt x="4528" y="1788"/>
                </a:lnTo>
                <a:lnTo>
                  <a:pt x="4528" y="1791"/>
                </a:lnTo>
                <a:lnTo>
                  <a:pt x="4528" y="1791"/>
                </a:lnTo>
                <a:lnTo>
                  <a:pt x="4528" y="1791"/>
                </a:lnTo>
                <a:lnTo>
                  <a:pt x="4528" y="1793"/>
                </a:lnTo>
                <a:lnTo>
                  <a:pt x="4528" y="1795"/>
                </a:lnTo>
                <a:close/>
                <a:moveTo>
                  <a:pt x="5364" y="508"/>
                </a:moveTo>
                <a:lnTo>
                  <a:pt x="5362" y="508"/>
                </a:lnTo>
                <a:lnTo>
                  <a:pt x="5356" y="508"/>
                </a:lnTo>
                <a:lnTo>
                  <a:pt x="5358" y="508"/>
                </a:lnTo>
                <a:lnTo>
                  <a:pt x="5358" y="505"/>
                </a:lnTo>
                <a:lnTo>
                  <a:pt x="5356" y="505"/>
                </a:lnTo>
                <a:lnTo>
                  <a:pt x="5356" y="505"/>
                </a:lnTo>
                <a:lnTo>
                  <a:pt x="5356" y="505"/>
                </a:lnTo>
                <a:lnTo>
                  <a:pt x="5353" y="505"/>
                </a:lnTo>
                <a:lnTo>
                  <a:pt x="5351" y="505"/>
                </a:lnTo>
                <a:lnTo>
                  <a:pt x="5351" y="505"/>
                </a:lnTo>
                <a:lnTo>
                  <a:pt x="5353" y="503"/>
                </a:lnTo>
                <a:lnTo>
                  <a:pt x="5353" y="503"/>
                </a:lnTo>
                <a:lnTo>
                  <a:pt x="5351" y="503"/>
                </a:lnTo>
                <a:lnTo>
                  <a:pt x="5347" y="499"/>
                </a:lnTo>
                <a:lnTo>
                  <a:pt x="5343" y="497"/>
                </a:lnTo>
                <a:lnTo>
                  <a:pt x="5341" y="495"/>
                </a:lnTo>
                <a:lnTo>
                  <a:pt x="5337" y="493"/>
                </a:lnTo>
                <a:lnTo>
                  <a:pt x="5335" y="489"/>
                </a:lnTo>
                <a:lnTo>
                  <a:pt x="5330" y="489"/>
                </a:lnTo>
                <a:lnTo>
                  <a:pt x="5326" y="489"/>
                </a:lnTo>
                <a:lnTo>
                  <a:pt x="5324" y="489"/>
                </a:lnTo>
                <a:lnTo>
                  <a:pt x="5322" y="487"/>
                </a:lnTo>
                <a:lnTo>
                  <a:pt x="5316" y="487"/>
                </a:lnTo>
                <a:lnTo>
                  <a:pt x="5316" y="487"/>
                </a:lnTo>
                <a:lnTo>
                  <a:pt x="5322" y="489"/>
                </a:lnTo>
                <a:lnTo>
                  <a:pt x="5324" y="489"/>
                </a:lnTo>
                <a:lnTo>
                  <a:pt x="5324" y="489"/>
                </a:lnTo>
                <a:lnTo>
                  <a:pt x="5322" y="489"/>
                </a:lnTo>
                <a:lnTo>
                  <a:pt x="5318" y="489"/>
                </a:lnTo>
                <a:lnTo>
                  <a:pt x="5316" y="489"/>
                </a:lnTo>
                <a:lnTo>
                  <a:pt x="5314" y="489"/>
                </a:lnTo>
                <a:lnTo>
                  <a:pt x="5314" y="489"/>
                </a:lnTo>
                <a:lnTo>
                  <a:pt x="5314" y="489"/>
                </a:lnTo>
                <a:lnTo>
                  <a:pt x="5314" y="491"/>
                </a:lnTo>
                <a:lnTo>
                  <a:pt x="5314" y="491"/>
                </a:lnTo>
                <a:lnTo>
                  <a:pt x="5314" y="491"/>
                </a:lnTo>
                <a:lnTo>
                  <a:pt x="5312" y="491"/>
                </a:lnTo>
                <a:lnTo>
                  <a:pt x="5312" y="491"/>
                </a:lnTo>
                <a:lnTo>
                  <a:pt x="5312" y="489"/>
                </a:lnTo>
                <a:lnTo>
                  <a:pt x="5314" y="487"/>
                </a:lnTo>
                <a:lnTo>
                  <a:pt x="5314" y="487"/>
                </a:lnTo>
                <a:lnTo>
                  <a:pt x="5314" y="487"/>
                </a:lnTo>
                <a:lnTo>
                  <a:pt x="5309" y="484"/>
                </a:lnTo>
                <a:lnTo>
                  <a:pt x="5307" y="484"/>
                </a:lnTo>
                <a:lnTo>
                  <a:pt x="5307" y="484"/>
                </a:lnTo>
                <a:lnTo>
                  <a:pt x="5303" y="484"/>
                </a:lnTo>
                <a:lnTo>
                  <a:pt x="5295" y="484"/>
                </a:lnTo>
                <a:lnTo>
                  <a:pt x="5295" y="487"/>
                </a:lnTo>
                <a:lnTo>
                  <a:pt x="5295" y="487"/>
                </a:lnTo>
                <a:lnTo>
                  <a:pt x="5295" y="487"/>
                </a:lnTo>
                <a:lnTo>
                  <a:pt x="5295" y="487"/>
                </a:lnTo>
                <a:lnTo>
                  <a:pt x="5297" y="487"/>
                </a:lnTo>
                <a:lnTo>
                  <a:pt x="5299" y="489"/>
                </a:lnTo>
                <a:lnTo>
                  <a:pt x="5299" y="489"/>
                </a:lnTo>
                <a:lnTo>
                  <a:pt x="5301" y="489"/>
                </a:lnTo>
                <a:lnTo>
                  <a:pt x="5301" y="491"/>
                </a:lnTo>
                <a:lnTo>
                  <a:pt x="5301" y="493"/>
                </a:lnTo>
                <a:lnTo>
                  <a:pt x="5301" y="493"/>
                </a:lnTo>
                <a:lnTo>
                  <a:pt x="5301" y="495"/>
                </a:lnTo>
                <a:lnTo>
                  <a:pt x="5301" y="497"/>
                </a:lnTo>
                <a:lnTo>
                  <a:pt x="5299" y="497"/>
                </a:lnTo>
                <a:lnTo>
                  <a:pt x="5299" y="497"/>
                </a:lnTo>
                <a:lnTo>
                  <a:pt x="5301" y="499"/>
                </a:lnTo>
                <a:lnTo>
                  <a:pt x="5303" y="499"/>
                </a:lnTo>
                <a:lnTo>
                  <a:pt x="5305" y="499"/>
                </a:lnTo>
                <a:lnTo>
                  <a:pt x="5305" y="501"/>
                </a:lnTo>
                <a:lnTo>
                  <a:pt x="5305" y="503"/>
                </a:lnTo>
                <a:lnTo>
                  <a:pt x="5303" y="505"/>
                </a:lnTo>
                <a:lnTo>
                  <a:pt x="5303" y="505"/>
                </a:lnTo>
                <a:lnTo>
                  <a:pt x="5303" y="505"/>
                </a:lnTo>
                <a:lnTo>
                  <a:pt x="5301" y="505"/>
                </a:lnTo>
                <a:lnTo>
                  <a:pt x="5301" y="505"/>
                </a:lnTo>
                <a:lnTo>
                  <a:pt x="5301" y="503"/>
                </a:lnTo>
                <a:lnTo>
                  <a:pt x="5301" y="501"/>
                </a:lnTo>
                <a:lnTo>
                  <a:pt x="5299" y="501"/>
                </a:lnTo>
                <a:lnTo>
                  <a:pt x="5299" y="501"/>
                </a:lnTo>
                <a:lnTo>
                  <a:pt x="5297" y="503"/>
                </a:lnTo>
                <a:lnTo>
                  <a:pt x="5297" y="503"/>
                </a:lnTo>
                <a:lnTo>
                  <a:pt x="5297" y="503"/>
                </a:lnTo>
                <a:lnTo>
                  <a:pt x="5295" y="501"/>
                </a:lnTo>
                <a:lnTo>
                  <a:pt x="5295" y="499"/>
                </a:lnTo>
                <a:lnTo>
                  <a:pt x="5295" y="499"/>
                </a:lnTo>
                <a:lnTo>
                  <a:pt x="5293" y="497"/>
                </a:lnTo>
                <a:lnTo>
                  <a:pt x="5293" y="497"/>
                </a:lnTo>
                <a:lnTo>
                  <a:pt x="5291" y="497"/>
                </a:lnTo>
                <a:lnTo>
                  <a:pt x="5289" y="497"/>
                </a:lnTo>
                <a:lnTo>
                  <a:pt x="5289" y="495"/>
                </a:lnTo>
                <a:lnTo>
                  <a:pt x="5291" y="493"/>
                </a:lnTo>
                <a:lnTo>
                  <a:pt x="5291" y="491"/>
                </a:lnTo>
                <a:lnTo>
                  <a:pt x="5291" y="489"/>
                </a:lnTo>
                <a:lnTo>
                  <a:pt x="5289" y="489"/>
                </a:lnTo>
                <a:lnTo>
                  <a:pt x="5289" y="487"/>
                </a:lnTo>
                <a:lnTo>
                  <a:pt x="5289" y="482"/>
                </a:lnTo>
                <a:lnTo>
                  <a:pt x="5289" y="482"/>
                </a:lnTo>
                <a:lnTo>
                  <a:pt x="5291" y="480"/>
                </a:lnTo>
                <a:lnTo>
                  <a:pt x="5289" y="478"/>
                </a:lnTo>
                <a:lnTo>
                  <a:pt x="5289" y="478"/>
                </a:lnTo>
                <a:lnTo>
                  <a:pt x="5286" y="478"/>
                </a:lnTo>
                <a:lnTo>
                  <a:pt x="5286" y="478"/>
                </a:lnTo>
                <a:lnTo>
                  <a:pt x="5284" y="478"/>
                </a:lnTo>
                <a:lnTo>
                  <a:pt x="5282" y="478"/>
                </a:lnTo>
                <a:lnTo>
                  <a:pt x="5284" y="476"/>
                </a:lnTo>
                <a:lnTo>
                  <a:pt x="5284" y="476"/>
                </a:lnTo>
                <a:lnTo>
                  <a:pt x="5284" y="474"/>
                </a:lnTo>
                <a:lnTo>
                  <a:pt x="5282" y="474"/>
                </a:lnTo>
                <a:lnTo>
                  <a:pt x="5282" y="472"/>
                </a:lnTo>
                <a:lnTo>
                  <a:pt x="5259" y="461"/>
                </a:lnTo>
                <a:lnTo>
                  <a:pt x="5257" y="459"/>
                </a:lnTo>
                <a:lnTo>
                  <a:pt x="5255" y="457"/>
                </a:lnTo>
                <a:lnTo>
                  <a:pt x="5253" y="457"/>
                </a:lnTo>
                <a:lnTo>
                  <a:pt x="5251" y="457"/>
                </a:lnTo>
                <a:lnTo>
                  <a:pt x="5251" y="457"/>
                </a:lnTo>
                <a:lnTo>
                  <a:pt x="5249" y="457"/>
                </a:lnTo>
                <a:lnTo>
                  <a:pt x="5251" y="457"/>
                </a:lnTo>
                <a:lnTo>
                  <a:pt x="5251" y="455"/>
                </a:lnTo>
                <a:lnTo>
                  <a:pt x="5249" y="455"/>
                </a:lnTo>
                <a:lnTo>
                  <a:pt x="5240" y="451"/>
                </a:lnTo>
                <a:lnTo>
                  <a:pt x="5238" y="449"/>
                </a:lnTo>
                <a:lnTo>
                  <a:pt x="5240" y="451"/>
                </a:lnTo>
                <a:lnTo>
                  <a:pt x="5247" y="455"/>
                </a:lnTo>
                <a:lnTo>
                  <a:pt x="5247" y="455"/>
                </a:lnTo>
                <a:lnTo>
                  <a:pt x="5245" y="457"/>
                </a:lnTo>
                <a:lnTo>
                  <a:pt x="5242" y="457"/>
                </a:lnTo>
                <a:lnTo>
                  <a:pt x="5245" y="455"/>
                </a:lnTo>
                <a:lnTo>
                  <a:pt x="5242" y="453"/>
                </a:lnTo>
                <a:lnTo>
                  <a:pt x="5242" y="453"/>
                </a:lnTo>
                <a:lnTo>
                  <a:pt x="5240" y="451"/>
                </a:lnTo>
                <a:lnTo>
                  <a:pt x="5238" y="451"/>
                </a:lnTo>
                <a:lnTo>
                  <a:pt x="5234" y="451"/>
                </a:lnTo>
                <a:lnTo>
                  <a:pt x="5234" y="449"/>
                </a:lnTo>
                <a:lnTo>
                  <a:pt x="5234" y="447"/>
                </a:lnTo>
                <a:lnTo>
                  <a:pt x="5236" y="449"/>
                </a:lnTo>
                <a:lnTo>
                  <a:pt x="5236" y="449"/>
                </a:lnTo>
                <a:lnTo>
                  <a:pt x="5234" y="447"/>
                </a:lnTo>
                <a:lnTo>
                  <a:pt x="5232" y="445"/>
                </a:lnTo>
                <a:lnTo>
                  <a:pt x="5226" y="443"/>
                </a:lnTo>
                <a:lnTo>
                  <a:pt x="5224" y="443"/>
                </a:lnTo>
                <a:lnTo>
                  <a:pt x="5224" y="440"/>
                </a:lnTo>
                <a:lnTo>
                  <a:pt x="5221" y="440"/>
                </a:lnTo>
                <a:lnTo>
                  <a:pt x="5221" y="440"/>
                </a:lnTo>
                <a:lnTo>
                  <a:pt x="5217" y="440"/>
                </a:lnTo>
                <a:lnTo>
                  <a:pt x="5215" y="438"/>
                </a:lnTo>
                <a:lnTo>
                  <a:pt x="5215" y="438"/>
                </a:lnTo>
                <a:lnTo>
                  <a:pt x="5213" y="438"/>
                </a:lnTo>
                <a:lnTo>
                  <a:pt x="5205" y="432"/>
                </a:lnTo>
                <a:lnTo>
                  <a:pt x="5201" y="430"/>
                </a:lnTo>
                <a:lnTo>
                  <a:pt x="5201" y="430"/>
                </a:lnTo>
                <a:lnTo>
                  <a:pt x="5201" y="430"/>
                </a:lnTo>
                <a:lnTo>
                  <a:pt x="5198" y="428"/>
                </a:lnTo>
                <a:lnTo>
                  <a:pt x="5192" y="428"/>
                </a:lnTo>
                <a:lnTo>
                  <a:pt x="5186" y="426"/>
                </a:lnTo>
                <a:lnTo>
                  <a:pt x="5177" y="424"/>
                </a:lnTo>
                <a:lnTo>
                  <a:pt x="5171" y="422"/>
                </a:lnTo>
                <a:lnTo>
                  <a:pt x="5163" y="419"/>
                </a:lnTo>
                <a:lnTo>
                  <a:pt x="5159" y="417"/>
                </a:lnTo>
                <a:lnTo>
                  <a:pt x="5157" y="415"/>
                </a:lnTo>
                <a:lnTo>
                  <a:pt x="5154" y="415"/>
                </a:lnTo>
                <a:lnTo>
                  <a:pt x="5148" y="417"/>
                </a:lnTo>
                <a:lnTo>
                  <a:pt x="5140" y="417"/>
                </a:lnTo>
                <a:lnTo>
                  <a:pt x="5133" y="415"/>
                </a:lnTo>
                <a:lnTo>
                  <a:pt x="5127" y="415"/>
                </a:lnTo>
                <a:lnTo>
                  <a:pt x="5125" y="415"/>
                </a:lnTo>
                <a:lnTo>
                  <a:pt x="5121" y="415"/>
                </a:lnTo>
                <a:lnTo>
                  <a:pt x="5119" y="415"/>
                </a:lnTo>
                <a:lnTo>
                  <a:pt x="5119" y="417"/>
                </a:lnTo>
                <a:lnTo>
                  <a:pt x="5115" y="417"/>
                </a:lnTo>
                <a:lnTo>
                  <a:pt x="5113" y="415"/>
                </a:lnTo>
                <a:lnTo>
                  <a:pt x="5108" y="413"/>
                </a:lnTo>
                <a:lnTo>
                  <a:pt x="5100" y="413"/>
                </a:lnTo>
                <a:lnTo>
                  <a:pt x="5089" y="411"/>
                </a:lnTo>
                <a:lnTo>
                  <a:pt x="5083" y="411"/>
                </a:lnTo>
                <a:lnTo>
                  <a:pt x="5077" y="411"/>
                </a:lnTo>
                <a:lnTo>
                  <a:pt x="5079" y="415"/>
                </a:lnTo>
                <a:lnTo>
                  <a:pt x="5077" y="417"/>
                </a:lnTo>
                <a:lnTo>
                  <a:pt x="5075" y="419"/>
                </a:lnTo>
                <a:lnTo>
                  <a:pt x="5073" y="422"/>
                </a:lnTo>
                <a:lnTo>
                  <a:pt x="5073" y="422"/>
                </a:lnTo>
                <a:lnTo>
                  <a:pt x="5079" y="424"/>
                </a:lnTo>
                <a:lnTo>
                  <a:pt x="5081" y="428"/>
                </a:lnTo>
                <a:lnTo>
                  <a:pt x="5083" y="432"/>
                </a:lnTo>
                <a:lnTo>
                  <a:pt x="5085" y="434"/>
                </a:lnTo>
                <a:lnTo>
                  <a:pt x="5085" y="436"/>
                </a:lnTo>
                <a:lnTo>
                  <a:pt x="5079" y="443"/>
                </a:lnTo>
                <a:lnTo>
                  <a:pt x="5071" y="443"/>
                </a:lnTo>
                <a:lnTo>
                  <a:pt x="5064" y="445"/>
                </a:lnTo>
                <a:lnTo>
                  <a:pt x="5062" y="440"/>
                </a:lnTo>
                <a:lnTo>
                  <a:pt x="5060" y="436"/>
                </a:lnTo>
                <a:lnTo>
                  <a:pt x="5056" y="434"/>
                </a:lnTo>
                <a:lnTo>
                  <a:pt x="5050" y="432"/>
                </a:lnTo>
                <a:lnTo>
                  <a:pt x="5048" y="432"/>
                </a:lnTo>
                <a:lnTo>
                  <a:pt x="5045" y="432"/>
                </a:lnTo>
                <a:lnTo>
                  <a:pt x="5045" y="428"/>
                </a:lnTo>
                <a:lnTo>
                  <a:pt x="5043" y="424"/>
                </a:lnTo>
                <a:lnTo>
                  <a:pt x="5041" y="422"/>
                </a:lnTo>
                <a:lnTo>
                  <a:pt x="5041" y="422"/>
                </a:lnTo>
                <a:lnTo>
                  <a:pt x="5039" y="419"/>
                </a:lnTo>
                <a:lnTo>
                  <a:pt x="5037" y="419"/>
                </a:lnTo>
                <a:lnTo>
                  <a:pt x="5029" y="424"/>
                </a:lnTo>
                <a:lnTo>
                  <a:pt x="5025" y="426"/>
                </a:lnTo>
                <a:lnTo>
                  <a:pt x="5025" y="426"/>
                </a:lnTo>
                <a:lnTo>
                  <a:pt x="5012" y="424"/>
                </a:lnTo>
                <a:lnTo>
                  <a:pt x="5010" y="424"/>
                </a:lnTo>
                <a:lnTo>
                  <a:pt x="4991" y="424"/>
                </a:lnTo>
                <a:lnTo>
                  <a:pt x="4987" y="419"/>
                </a:lnTo>
                <a:lnTo>
                  <a:pt x="4983" y="419"/>
                </a:lnTo>
                <a:lnTo>
                  <a:pt x="4978" y="419"/>
                </a:lnTo>
                <a:lnTo>
                  <a:pt x="4976" y="422"/>
                </a:lnTo>
                <a:lnTo>
                  <a:pt x="4972" y="419"/>
                </a:lnTo>
                <a:lnTo>
                  <a:pt x="4968" y="422"/>
                </a:lnTo>
                <a:lnTo>
                  <a:pt x="4960" y="422"/>
                </a:lnTo>
                <a:lnTo>
                  <a:pt x="4957" y="424"/>
                </a:lnTo>
                <a:lnTo>
                  <a:pt x="4953" y="424"/>
                </a:lnTo>
                <a:lnTo>
                  <a:pt x="4947" y="428"/>
                </a:lnTo>
                <a:lnTo>
                  <a:pt x="4947" y="430"/>
                </a:lnTo>
                <a:lnTo>
                  <a:pt x="4947" y="434"/>
                </a:lnTo>
                <a:lnTo>
                  <a:pt x="4949" y="436"/>
                </a:lnTo>
                <a:lnTo>
                  <a:pt x="4949" y="440"/>
                </a:lnTo>
                <a:lnTo>
                  <a:pt x="4947" y="443"/>
                </a:lnTo>
                <a:lnTo>
                  <a:pt x="4945" y="443"/>
                </a:lnTo>
                <a:lnTo>
                  <a:pt x="4943" y="447"/>
                </a:lnTo>
                <a:lnTo>
                  <a:pt x="4941" y="449"/>
                </a:lnTo>
                <a:lnTo>
                  <a:pt x="4939" y="449"/>
                </a:lnTo>
                <a:lnTo>
                  <a:pt x="4941" y="449"/>
                </a:lnTo>
                <a:lnTo>
                  <a:pt x="4943" y="447"/>
                </a:lnTo>
                <a:lnTo>
                  <a:pt x="4945" y="440"/>
                </a:lnTo>
                <a:lnTo>
                  <a:pt x="4945" y="438"/>
                </a:lnTo>
                <a:lnTo>
                  <a:pt x="4943" y="438"/>
                </a:lnTo>
                <a:lnTo>
                  <a:pt x="4941" y="436"/>
                </a:lnTo>
                <a:lnTo>
                  <a:pt x="4941" y="430"/>
                </a:lnTo>
                <a:lnTo>
                  <a:pt x="4939" y="426"/>
                </a:lnTo>
                <a:lnTo>
                  <a:pt x="4939" y="424"/>
                </a:lnTo>
                <a:lnTo>
                  <a:pt x="4937" y="422"/>
                </a:lnTo>
                <a:lnTo>
                  <a:pt x="4928" y="419"/>
                </a:lnTo>
                <a:lnTo>
                  <a:pt x="4924" y="417"/>
                </a:lnTo>
                <a:lnTo>
                  <a:pt x="4922" y="415"/>
                </a:lnTo>
                <a:lnTo>
                  <a:pt x="4924" y="413"/>
                </a:lnTo>
                <a:lnTo>
                  <a:pt x="4924" y="411"/>
                </a:lnTo>
                <a:lnTo>
                  <a:pt x="4924" y="409"/>
                </a:lnTo>
                <a:lnTo>
                  <a:pt x="4926" y="407"/>
                </a:lnTo>
                <a:lnTo>
                  <a:pt x="4926" y="405"/>
                </a:lnTo>
                <a:lnTo>
                  <a:pt x="4926" y="403"/>
                </a:lnTo>
                <a:lnTo>
                  <a:pt x="4924" y="401"/>
                </a:lnTo>
                <a:lnTo>
                  <a:pt x="4922" y="396"/>
                </a:lnTo>
                <a:lnTo>
                  <a:pt x="4922" y="396"/>
                </a:lnTo>
                <a:lnTo>
                  <a:pt x="4916" y="392"/>
                </a:lnTo>
                <a:lnTo>
                  <a:pt x="4907" y="388"/>
                </a:lnTo>
                <a:lnTo>
                  <a:pt x="4897" y="386"/>
                </a:lnTo>
                <a:lnTo>
                  <a:pt x="4888" y="386"/>
                </a:lnTo>
                <a:lnTo>
                  <a:pt x="4878" y="384"/>
                </a:lnTo>
                <a:lnTo>
                  <a:pt x="4865" y="384"/>
                </a:lnTo>
                <a:lnTo>
                  <a:pt x="4861" y="386"/>
                </a:lnTo>
                <a:lnTo>
                  <a:pt x="4853" y="386"/>
                </a:lnTo>
                <a:lnTo>
                  <a:pt x="4844" y="388"/>
                </a:lnTo>
                <a:lnTo>
                  <a:pt x="4836" y="390"/>
                </a:lnTo>
                <a:lnTo>
                  <a:pt x="4832" y="390"/>
                </a:lnTo>
                <a:lnTo>
                  <a:pt x="4821" y="392"/>
                </a:lnTo>
                <a:lnTo>
                  <a:pt x="4817" y="392"/>
                </a:lnTo>
                <a:lnTo>
                  <a:pt x="4807" y="388"/>
                </a:lnTo>
                <a:lnTo>
                  <a:pt x="4809" y="386"/>
                </a:lnTo>
                <a:lnTo>
                  <a:pt x="4811" y="386"/>
                </a:lnTo>
                <a:lnTo>
                  <a:pt x="4807" y="382"/>
                </a:lnTo>
                <a:lnTo>
                  <a:pt x="4805" y="380"/>
                </a:lnTo>
                <a:lnTo>
                  <a:pt x="4798" y="378"/>
                </a:lnTo>
                <a:lnTo>
                  <a:pt x="4794" y="378"/>
                </a:lnTo>
                <a:lnTo>
                  <a:pt x="4792" y="378"/>
                </a:lnTo>
                <a:lnTo>
                  <a:pt x="4784" y="380"/>
                </a:lnTo>
                <a:lnTo>
                  <a:pt x="4781" y="382"/>
                </a:lnTo>
                <a:lnTo>
                  <a:pt x="4786" y="378"/>
                </a:lnTo>
                <a:lnTo>
                  <a:pt x="4788" y="378"/>
                </a:lnTo>
                <a:lnTo>
                  <a:pt x="4790" y="375"/>
                </a:lnTo>
                <a:lnTo>
                  <a:pt x="4790" y="373"/>
                </a:lnTo>
                <a:lnTo>
                  <a:pt x="4790" y="373"/>
                </a:lnTo>
                <a:lnTo>
                  <a:pt x="4781" y="373"/>
                </a:lnTo>
                <a:lnTo>
                  <a:pt x="4781" y="373"/>
                </a:lnTo>
                <a:lnTo>
                  <a:pt x="4779" y="371"/>
                </a:lnTo>
                <a:lnTo>
                  <a:pt x="4779" y="371"/>
                </a:lnTo>
                <a:lnTo>
                  <a:pt x="4773" y="369"/>
                </a:lnTo>
                <a:lnTo>
                  <a:pt x="4769" y="369"/>
                </a:lnTo>
                <a:lnTo>
                  <a:pt x="4767" y="369"/>
                </a:lnTo>
                <a:lnTo>
                  <a:pt x="4765" y="367"/>
                </a:lnTo>
                <a:lnTo>
                  <a:pt x="4765" y="367"/>
                </a:lnTo>
                <a:lnTo>
                  <a:pt x="4767" y="367"/>
                </a:lnTo>
                <a:lnTo>
                  <a:pt x="4767" y="365"/>
                </a:lnTo>
                <a:lnTo>
                  <a:pt x="4771" y="365"/>
                </a:lnTo>
                <a:lnTo>
                  <a:pt x="4779" y="365"/>
                </a:lnTo>
                <a:lnTo>
                  <a:pt x="4781" y="363"/>
                </a:lnTo>
                <a:lnTo>
                  <a:pt x="4781" y="361"/>
                </a:lnTo>
                <a:lnTo>
                  <a:pt x="4779" y="361"/>
                </a:lnTo>
                <a:lnTo>
                  <a:pt x="4777" y="359"/>
                </a:lnTo>
                <a:lnTo>
                  <a:pt x="4773" y="357"/>
                </a:lnTo>
                <a:lnTo>
                  <a:pt x="4767" y="354"/>
                </a:lnTo>
                <a:lnTo>
                  <a:pt x="4758" y="352"/>
                </a:lnTo>
                <a:lnTo>
                  <a:pt x="4744" y="350"/>
                </a:lnTo>
                <a:lnTo>
                  <a:pt x="4742" y="352"/>
                </a:lnTo>
                <a:lnTo>
                  <a:pt x="4740" y="352"/>
                </a:lnTo>
                <a:lnTo>
                  <a:pt x="4735" y="354"/>
                </a:lnTo>
                <a:lnTo>
                  <a:pt x="4729" y="363"/>
                </a:lnTo>
                <a:lnTo>
                  <a:pt x="4725" y="365"/>
                </a:lnTo>
                <a:lnTo>
                  <a:pt x="4721" y="367"/>
                </a:lnTo>
                <a:lnTo>
                  <a:pt x="4710" y="369"/>
                </a:lnTo>
                <a:lnTo>
                  <a:pt x="4710" y="369"/>
                </a:lnTo>
                <a:lnTo>
                  <a:pt x="4708" y="367"/>
                </a:lnTo>
                <a:lnTo>
                  <a:pt x="4708" y="365"/>
                </a:lnTo>
                <a:lnTo>
                  <a:pt x="4710" y="365"/>
                </a:lnTo>
                <a:lnTo>
                  <a:pt x="4710" y="365"/>
                </a:lnTo>
                <a:lnTo>
                  <a:pt x="4708" y="363"/>
                </a:lnTo>
                <a:lnTo>
                  <a:pt x="4710" y="363"/>
                </a:lnTo>
                <a:lnTo>
                  <a:pt x="4710" y="363"/>
                </a:lnTo>
                <a:lnTo>
                  <a:pt x="4712" y="363"/>
                </a:lnTo>
                <a:lnTo>
                  <a:pt x="4714" y="363"/>
                </a:lnTo>
                <a:lnTo>
                  <a:pt x="4719" y="363"/>
                </a:lnTo>
                <a:lnTo>
                  <a:pt x="4719" y="361"/>
                </a:lnTo>
                <a:lnTo>
                  <a:pt x="4719" y="359"/>
                </a:lnTo>
                <a:lnTo>
                  <a:pt x="4719" y="357"/>
                </a:lnTo>
                <a:lnTo>
                  <a:pt x="4719" y="354"/>
                </a:lnTo>
                <a:lnTo>
                  <a:pt x="4719" y="354"/>
                </a:lnTo>
                <a:lnTo>
                  <a:pt x="4721" y="354"/>
                </a:lnTo>
                <a:lnTo>
                  <a:pt x="4723" y="357"/>
                </a:lnTo>
                <a:lnTo>
                  <a:pt x="4725" y="357"/>
                </a:lnTo>
                <a:lnTo>
                  <a:pt x="4727" y="357"/>
                </a:lnTo>
                <a:lnTo>
                  <a:pt x="4723" y="363"/>
                </a:lnTo>
                <a:lnTo>
                  <a:pt x="4725" y="363"/>
                </a:lnTo>
                <a:lnTo>
                  <a:pt x="4729" y="359"/>
                </a:lnTo>
                <a:lnTo>
                  <a:pt x="4731" y="357"/>
                </a:lnTo>
                <a:lnTo>
                  <a:pt x="4735" y="354"/>
                </a:lnTo>
                <a:lnTo>
                  <a:pt x="4735" y="352"/>
                </a:lnTo>
                <a:lnTo>
                  <a:pt x="4731" y="352"/>
                </a:lnTo>
                <a:lnTo>
                  <a:pt x="4708" y="354"/>
                </a:lnTo>
                <a:lnTo>
                  <a:pt x="4700" y="357"/>
                </a:lnTo>
                <a:lnTo>
                  <a:pt x="4698" y="354"/>
                </a:lnTo>
                <a:lnTo>
                  <a:pt x="4696" y="354"/>
                </a:lnTo>
                <a:lnTo>
                  <a:pt x="4700" y="352"/>
                </a:lnTo>
                <a:lnTo>
                  <a:pt x="4702" y="352"/>
                </a:lnTo>
                <a:lnTo>
                  <a:pt x="4706" y="350"/>
                </a:lnTo>
                <a:lnTo>
                  <a:pt x="4706" y="350"/>
                </a:lnTo>
                <a:lnTo>
                  <a:pt x="4712" y="350"/>
                </a:lnTo>
                <a:lnTo>
                  <a:pt x="4714" y="350"/>
                </a:lnTo>
                <a:lnTo>
                  <a:pt x="4727" y="350"/>
                </a:lnTo>
                <a:lnTo>
                  <a:pt x="4727" y="348"/>
                </a:lnTo>
                <a:lnTo>
                  <a:pt x="4725" y="348"/>
                </a:lnTo>
                <a:lnTo>
                  <a:pt x="4719" y="346"/>
                </a:lnTo>
                <a:lnTo>
                  <a:pt x="4714" y="346"/>
                </a:lnTo>
                <a:lnTo>
                  <a:pt x="4710" y="346"/>
                </a:lnTo>
                <a:lnTo>
                  <a:pt x="4702" y="344"/>
                </a:lnTo>
                <a:lnTo>
                  <a:pt x="4698" y="344"/>
                </a:lnTo>
                <a:lnTo>
                  <a:pt x="4689" y="342"/>
                </a:lnTo>
                <a:lnTo>
                  <a:pt x="4687" y="342"/>
                </a:lnTo>
                <a:lnTo>
                  <a:pt x="4666" y="342"/>
                </a:lnTo>
                <a:lnTo>
                  <a:pt x="4658" y="340"/>
                </a:lnTo>
                <a:lnTo>
                  <a:pt x="4656" y="338"/>
                </a:lnTo>
                <a:lnTo>
                  <a:pt x="4647" y="336"/>
                </a:lnTo>
                <a:lnTo>
                  <a:pt x="4645" y="336"/>
                </a:lnTo>
                <a:lnTo>
                  <a:pt x="4645" y="338"/>
                </a:lnTo>
                <a:lnTo>
                  <a:pt x="4645" y="338"/>
                </a:lnTo>
                <a:lnTo>
                  <a:pt x="4649" y="342"/>
                </a:lnTo>
                <a:lnTo>
                  <a:pt x="4649" y="344"/>
                </a:lnTo>
                <a:lnTo>
                  <a:pt x="4652" y="344"/>
                </a:lnTo>
                <a:lnTo>
                  <a:pt x="4645" y="346"/>
                </a:lnTo>
                <a:lnTo>
                  <a:pt x="4643" y="348"/>
                </a:lnTo>
                <a:lnTo>
                  <a:pt x="4631" y="346"/>
                </a:lnTo>
                <a:lnTo>
                  <a:pt x="4629" y="348"/>
                </a:lnTo>
                <a:lnTo>
                  <a:pt x="4624" y="352"/>
                </a:lnTo>
                <a:lnTo>
                  <a:pt x="4624" y="352"/>
                </a:lnTo>
                <a:lnTo>
                  <a:pt x="4624" y="357"/>
                </a:lnTo>
                <a:lnTo>
                  <a:pt x="4629" y="357"/>
                </a:lnTo>
                <a:lnTo>
                  <a:pt x="4629" y="354"/>
                </a:lnTo>
                <a:lnTo>
                  <a:pt x="4631" y="354"/>
                </a:lnTo>
                <a:lnTo>
                  <a:pt x="4637" y="354"/>
                </a:lnTo>
                <a:lnTo>
                  <a:pt x="4639" y="354"/>
                </a:lnTo>
                <a:lnTo>
                  <a:pt x="4637" y="357"/>
                </a:lnTo>
                <a:lnTo>
                  <a:pt x="4633" y="357"/>
                </a:lnTo>
                <a:lnTo>
                  <a:pt x="4631" y="361"/>
                </a:lnTo>
                <a:lnTo>
                  <a:pt x="4626" y="361"/>
                </a:lnTo>
                <a:lnTo>
                  <a:pt x="4629" y="363"/>
                </a:lnTo>
                <a:lnTo>
                  <a:pt x="4633" y="363"/>
                </a:lnTo>
                <a:lnTo>
                  <a:pt x="4631" y="369"/>
                </a:lnTo>
                <a:lnTo>
                  <a:pt x="4635" y="371"/>
                </a:lnTo>
                <a:lnTo>
                  <a:pt x="4635" y="373"/>
                </a:lnTo>
                <a:lnTo>
                  <a:pt x="4631" y="373"/>
                </a:lnTo>
                <a:lnTo>
                  <a:pt x="4626" y="375"/>
                </a:lnTo>
                <a:lnTo>
                  <a:pt x="4624" y="375"/>
                </a:lnTo>
                <a:lnTo>
                  <a:pt x="4622" y="371"/>
                </a:lnTo>
                <a:lnTo>
                  <a:pt x="4618" y="371"/>
                </a:lnTo>
                <a:lnTo>
                  <a:pt x="4616" y="369"/>
                </a:lnTo>
                <a:lnTo>
                  <a:pt x="4614" y="371"/>
                </a:lnTo>
                <a:lnTo>
                  <a:pt x="4612" y="371"/>
                </a:lnTo>
                <a:lnTo>
                  <a:pt x="4610" y="371"/>
                </a:lnTo>
                <a:lnTo>
                  <a:pt x="4610" y="371"/>
                </a:lnTo>
                <a:lnTo>
                  <a:pt x="4608" y="373"/>
                </a:lnTo>
                <a:lnTo>
                  <a:pt x="4608" y="375"/>
                </a:lnTo>
                <a:lnTo>
                  <a:pt x="4605" y="375"/>
                </a:lnTo>
                <a:lnTo>
                  <a:pt x="4605" y="378"/>
                </a:lnTo>
                <a:lnTo>
                  <a:pt x="4608" y="378"/>
                </a:lnTo>
                <a:lnTo>
                  <a:pt x="4608" y="378"/>
                </a:lnTo>
                <a:lnTo>
                  <a:pt x="4612" y="378"/>
                </a:lnTo>
                <a:lnTo>
                  <a:pt x="4608" y="380"/>
                </a:lnTo>
                <a:lnTo>
                  <a:pt x="4608" y="380"/>
                </a:lnTo>
                <a:lnTo>
                  <a:pt x="4608" y="380"/>
                </a:lnTo>
                <a:lnTo>
                  <a:pt x="4605" y="382"/>
                </a:lnTo>
                <a:lnTo>
                  <a:pt x="4605" y="382"/>
                </a:lnTo>
                <a:lnTo>
                  <a:pt x="4608" y="382"/>
                </a:lnTo>
                <a:lnTo>
                  <a:pt x="4608" y="384"/>
                </a:lnTo>
                <a:lnTo>
                  <a:pt x="4605" y="384"/>
                </a:lnTo>
                <a:lnTo>
                  <a:pt x="4603" y="382"/>
                </a:lnTo>
                <a:lnTo>
                  <a:pt x="4601" y="382"/>
                </a:lnTo>
                <a:lnTo>
                  <a:pt x="4599" y="380"/>
                </a:lnTo>
                <a:lnTo>
                  <a:pt x="4597" y="378"/>
                </a:lnTo>
                <a:lnTo>
                  <a:pt x="4595" y="375"/>
                </a:lnTo>
                <a:lnTo>
                  <a:pt x="4585" y="371"/>
                </a:lnTo>
                <a:lnTo>
                  <a:pt x="4578" y="371"/>
                </a:lnTo>
                <a:lnTo>
                  <a:pt x="4576" y="371"/>
                </a:lnTo>
                <a:lnTo>
                  <a:pt x="4572" y="371"/>
                </a:lnTo>
                <a:lnTo>
                  <a:pt x="4568" y="373"/>
                </a:lnTo>
                <a:lnTo>
                  <a:pt x="4564" y="373"/>
                </a:lnTo>
                <a:lnTo>
                  <a:pt x="4561" y="375"/>
                </a:lnTo>
                <a:lnTo>
                  <a:pt x="4559" y="378"/>
                </a:lnTo>
                <a:lnTo>
                  <a:pt x="4551" y="378"/>
                </a:lnTo>
                <a:lnTo>
                  <a:pt x="4545" y="375"/>
                </a:lnTo>
                <a:lnTo>
                  <a:pt x="4541" y="373"/>
                </a:lnTo>
                <a:lnTo>
                  <a:pt x="4536" y="371"/>
                </a:lnTo>
                <a:lnTo>
                  <a:pt x="4532" y="367"/>
                </a:lnTo>
                <a:lnTo>
                  <a:pt x="4532" y="367"/>
                </a:lnTo>
                <a:lnTo>
                  <a:pt x="4532" y="365"/>
                </a:lnTo>
                <a:lnTo>
                  <a:pt x="4530" y="363"/>
                </a:lnTo>
                <a:lnTo>
                  <a:pt x="4530" y="363"/>
                </a:lnTo>
                <a:lnTo>
                  <a:pt x="4528" y="363"/>
                </a:lnTo>
                <a:lnTo>
                  <a:pt x="4524" y="367"/>
                </a:lnTo>
                <a:lnTo>
                  <a:pt x="4524" y="369"/>
                </a:lnTo>
                <a:lnTo>
                  <a:pt x="4522" y="373"/>
                </a:lnTo>
                <a:lnTo>
                  <a:pt x="4520" y="378"/>
                </a:lnTo>
                <a:lnTo>
                  <a:pt x="4520" y="380"/>
                </a:lnTo>
                <a:lnTo>
                  <a:pt x="4520" y="380"/>
                </a:lnTo>
                <a:lnTo>
                  <a:pt x="4520" y="382"/>
                </a:lnTo>
                <a:lnTo>
                  <a:pt x="4517" y="384"/>
                </a:lnTo>
                <a:lnTo>
                  <a:pt x="4513" y="390"/>
                </a:lnTo>
                <a:lnTo>
                  <a:pt x="4511" y="392"/>
                </a:lnTo>
                <a:lnTo>
                  <a:pt x="4509" y="392"/>
                </a:lnTo>
                <a:lnTo>
                  <a:pt x="4507" y="394"/>
                </a:lnTo>
                <a:lnTo>
                  <a:pt x="4505" y="394"/>
                </a:lnTo>
                <a:lnTo>
                  <a:pt x="4505" y="392"/>
                </a:lnTo>
                <a:lnTo>
                  <a:pt x="4503" y="388"/>
                </a:lnTo>
                <a:lnTo>
                  <a:pt x="4503" y="388"/>
                </a:lnTo>
                <a:lnTo>
                  <a:pt x="4501" y="390"/>
                </a:lnTo>
                <a:lnTo>
                  <a:pt x="4499" y="390"/>
                </a:lnTo>
                <a:lnTo>
                  <a:pt x="4494" y="388"/>
                </a:lnTo>
                <a:lnTo>
                  <a:pt x="4492" y="386"/>
                </a:lnTo>
                <a:lnTo>
                  <a:pt x="4488" y="384"/>
                </a:lnTo>
                <a:lnTo>
                  <a:pt x="4482" y="375"/>
                </a:lnTo>
                <a:lnTo>
                  <a:pt x="4480" y="373"/>
                </a:lnTo>
                <a:lnTo>
                  <a:pt x="4478" y="371"/>
                </a:lnTo>
                <a:lnTo>
                  <a:pt x="4476" y="371"/>
                </a:lnTo>
                <a:lnTo>
                  <a:pt x="4473" y="369"/>
                </a:lnTo>
                <a:lnTo>
                  <a:pt x="4476" y="369"/>
                </a:lnTo>
                <a:lnTo>
                  <a:pt x="4480" y="367"/>
                </a:lnTo>
                <a:lnTo>
                  <a:pt x="4484" y="367"/>
                </a:lnTo>
                <a:lnTo>
                  <a:pt x="4480" y="365"/>
                </a:lnTo>
                <a:lnTo>
                  <a:pt x="4480" y="363"/>
                </a:lnTo>
                <a:lnTo>
                  <a:pt x="4478" y="361"/>
                </a:lnTo>
                <a:lnTo>
                  <a:pt x="4480" y="363"/>
                </a:lnTo>
                <a:lnTo>
                  <a:pt x="4478" y="365"/>
                </a:lnTo>
                <a:lnTo>
                  <a:pt x="4478" y="367"/>
                </a:lnTo>
                <a:lnTo>
                  <a:pt x="4476" y="367"/>
                </a:lnTo>
                <a:lnTo>
                  <a:pt x="4467" y="359"/>
                </a:lnTo>
                <a:lnTo>
                  <a:pt x="4463" y="354"/>
                </a:lnTo>
                <a:lnTo>
                  <a:pt x="4459" y="352"/>
                </a:lnTo>
                <a:lnTo>
                  <a:pt x="4459" y="350"/>
                </a:lnTo>
                <a:lnTo>
                  <a:pt x="4459" y="348"/>
                </a:lnTo>
                <a:lnTo>
                  <a:pt x="4465" y="352"/>
                </a:lnTo>
                <a:lnTo>
                  <a:pt x="4469" y="354"/>
                </a:lnTo>
                <a:lnTo>
                  <a:pt x="4476" y="359"/>
                </a:lnTo>
                <a:lnTo>
                  <a:pt x="4480" y="359"/>
                </a:lnTo>
                <a:lnTo>
                  <a:pt x="4482" y="357"/>
                </a:lnTo>
                <a:lnTo>
                  <a:pt x="4482" y="352"/>
                </a:lnTo>
                <a:lnTo>
                  <a:pt x="4480" y="348"/>
                </a:lnTo>
                <a:lnTo>
                  <a:pt x="4478" y="348"/>
                </a:lnTo>
                <a:lnTo>
                  <a:pt x="4469" y="346"/>
                </a:lnTo>
                <a:lnTo>
                  <a:pt x="4467" y="346"/>
                </a:lnTo>
                <a:lnTo>
                  <a:pt x="4469" y="346"/>
                </a:lnTo>
                <a:lnTo>
                  <a:pt x="4471" y="346"/>
                </a:lnTo>
                <a:lnTo>
                  <a:pt x="4473" y="344"/>
                </a:lnTo>
                <a:lnTo>
                  <a:pt x="4478" y="342"/>
                </a:lnTo>
                <a:lnTo>
                  <a:pt x="4480" y="342"/>
                </a:lnTo>
                <a:lnTo>
                  <a:pt x="4480" y="340"/>
                </a:lnTo>
                <a:lnTo>
                  <a:pt x="4478" y="338"/>
                </a:lnTo>
                <a:lnTo>
                  <a:pt x="4471" y="336"/>
                </a:lnTo>
                <a:lnTo>
                  <a:pt x="4471" y="336"/>
                </a:lnTo>
                <a:lnTo>
                  <a:pt x="4473" y="336"/>
                </a:lnTo>
                <a:lnTo>
                  <a:pt x="4473" y="333"/>
                </a:lnTo>
                <a:lnTo>
                  <a:pt x="4478" y="331"/>
                </a:lnTo>
                <a:lnTo>
                  <a:pt x="4478" y="329"/>
                </a:lnTo>
                <a:lnTo>
                  <a:pt x="4478" y="331"/>
                </a:lnTo>
                <a:lnTo>
                  <a:pt x="4476" y="329"/>
                </a:lnTo>
                <a:lnTo>
                  <a:pt x="4476" y="329"/>
                </a:lnTo>
                <a:lnTo>
                  <a:pt x="4476" y="327"/>
                </a:lnTo>
                <a:lnTo>
                  <a:pt x="4473" y="327"/>
                </a:lnTo>
                <a:lnTo>
                  <a:pt x="4471" y="325"/>
                </a:lnTo>
                <a:lnTo>
                  <a:pt x="4465" y="325"/>
                </a:lnTo>
                <a:lnTo>
                  <a:pt x="4465" y="325"/>
                </a:lnTo>
                <a:lnTo>
                  <a:pt x="4467" y="325"/>
                </a:lnTo>
                <a:lnTo>
                  <a:pt x="4465" y="323"/>
                </a:lnTo>
                <a:lnTo>
                  <a:pt x="4463" y="323"/>
                </a:lnTo>
                <a:lnTo>
                  <a:pt x="4463" y="321"/>
                </a:lnTo>
                <a:lnTo>
                  <a:pt x="4461" y="321"/>
                </a:lnTo>
                <a:lnTo>
                  <a:pt x="4459" y="321"/>
                </a:lnTo>
                <a:lnTo>
                  <a:pt x="4448" y="319"/>
                </a:lnTo>
                <a:lnTo>
                  <a:pt x="4446" y="319"/>
                </a:lnTo>
                <a:lnTo>
                  <a:pt x="4446" y="321"/>
                </a:lnTo>
                <a:lnTo>
                  <a:pt x="4442" y="325"/>
                </a:lnTo>
                <a:lnTo>
                  <a:pt x="4438" y="323"/>
                </a:lnTo>
                <a:lnTo>
                  <a:pt x="4438" y="323"/>
                </a:lnTo>
                <a:lnTo>
                  <a:pt x="4438" y="321"/>
                </a:lnTo>
                <a:lnTo>
                  <a:pt x="4438" y="321"/>
                </a:lnTo>
                <a:lnTo>
                  <a:pt x="4438" y="319"/>
                </a:lnTo>
                <a:lnTo>
                  <a:pt x="4438" y="319"/>
                </a:lnTo>
                <a:lnTo>
                  <a:pt x="4436" y="319"/>
                </a:lnTo>
                <a:lnTo>
                  <a:pt x="4434" y="319"/>
                </a:lnTo>
                <a:lnTo>
                  <a:pt x="4432" y="319"/>
                </a:lnTo>
                <a:lnTo>
                  <a:pt x="4429" y="321"/>
                </a:lnTo>
                <a:lnTo>
                  <a:pt x="4427" y="321"/>
                </a:lnTo>
                <a:lnTo>
                  <a:pt x="4427" y="319"/>
                </a:lnTo>
                <a:lnTo>
                  <a:pt x="4415" y="315"/>
                </a:lnTo>
                <a:lnTo>
                  <a:pt x="4413" y="313"/>
                </a:lnTo>
                <a:lnTo>
                  <a:pt x="4411" y="313"/>
                </a:lnTo>
                <a:lnTo>
                  <a:pt x="4404" y="315"/>
                </a:lnTo>
                <a:lnTo>
                  <a:pt x="4402" y="315"/>
                </a:lnTo>
                <a:lnTo>
                  <a:pt x="4400" y="317"/>
                </a:lnTo>
                <a:lnTo>
                  <a:pt x="4396" y="315"/>
                </a:lnTo>
                <a:lnTo>
                  <a:pt x="4396" y="317"/>
                </a:lnTo>
                <a:lnTo>
                  <a:pt x="4394" y="319"/>
                </a:lnTo>
                <a:lnTo>
                  <a:pt x="4394" y="321"/>
                </a:lnTo>
                <a:lnTo>
                  <a:pt x="4394" y="323"/>
                </a:lnTo>
                <a:lnTo>
                  <a:pt x="4396" y="323"/>
                </a:lnTo>
                <a:lnTo>
                  <a:pt x="4396" y="325"/>
                </a:lnTo>
                <a:lnTo>
                  <a:pt x="4398" y="327"/>
                </a:lnTo>
                <a:lnTo>
                  <a:pt x="4398" y="329"/>
                </a:lnTo>
                <a:lnTo>
                  <a:pt x="4398" y="329"/>
                </a:lnTo>
                <a:lnTo>
                  <a:pt x="4396" y="329"/>
                </a:lnTo>
                <a:lnTo>
                  <a:pt x="4396" y="331"/>
                </a:lnTo>
                <a:lnTo>
                  <a:pt x="4394" y="333"/>
                </a:lnTo>
                <a:lnTo>
                  <a:pt x="4392" y="336"/>
                </a:lnTo>
                <a:lnTo>
                  <a:pt x="4390" y="333"/>
                </a:lnTo>
                <a:lnTo>
                  <a:pt x="4383" y="333"/>
                </a:lnTo>
                <a:lnTo>
                  <a:pt x="4383" y="333"/>
                </a:lnTo>
                <a:lnTo>
                  <a:pt x="4383" y="333"/>
                </a:lnTo>
                <a:lnTo>
                  <a:pt x="4385" y="336"/>
                </a:lnTo>
                <a:lnTo>
                  <a:pt x="4385" y="336"/>
                </a:lnTo>
                <a:lnTo>
                  <a:pt x="4385" y="336"/>
                </a:lnTo>
                <a:lnTo>
                  <a:pt x="4383" y="338"/>
                </a:lnTo>
                <a:lnTo>
                  <a:pt x="4379" y="336"/>
                </a:lnTo>
                <a:lnTo>
                  <a:pt x="4375" y="336"/>
                </a:lnTo>
                <a:lnTo>
                  <a:pt x="4373" y="333"/>
                </a:lnTo>
                <a:lnTo>
                  <a:pt x="4371" y="333"/>
                </a:lnTo>
                <a:lnTo>
                  <a:pt x="4367" y="333"/>
                </a:lnTo>
                <a:lnTo>
                  <a:pt x="4360" y="336"/>
                </a:lnTo>
                <a:lnTo>
                  <a:pt x="4354" y="333"/>
                </a:lnTo>
                <a:lnTo>
                  <a:pt x="4346" y="333"/>
                </a:lnTo>
                <a:lnTo>
                  <a:pt x="4344" y="333"/>
                </a:lnTo>
                <a:lnTo>
                  <a:pt x="4337" y="331"/>
                </a:lnTo>
                <a:lnTo>
                  <a:pt x="4331" y="329"/>
                </a:lnTo>
                <a:lnTo>
                  <a:pt x="4323" y="327"/>
                </a:lnTo>
                <a:lnTo>
                  <a:pt x="4323" y="323"/>
                </a:lnTo>
                <a:lnTo>
                  <a:pt x="4325" y="321"/>
                </a:lnTo>
                <a:lnTo>
                  <a:pt x="4329" y="321"/>
                </a:lnTo>
                <a:lnTo>
                  <a:pt x="4331" y="321"/>
                </a:lnTo>
                <a:lnTo>
                  <a:pt x="4331" y="319"/>
                </a:lnTo>
                <a:lnTo>
                  <a:pt x="4329" y="319"/>
                </a:lnTo>
                <a:lnTo>
                  <a:pt x="4325" y="317"/>
                </a:lnTo>
                <a:lnTo>
                  <a:pt x="4308" y="317"/>
                </a:lnTo>
                <a:lnTo>
                  <a:pt x="4295" y="315"/>
                </a:lnTo>
                <a:lnTo>
                  <a:pt x="4279" y="315"/>
                </a:lnTo>
                <a:lnTo>
                  <a:pt x="4270" y="317"/>
                </a:lnTo>
                <a:lnTo>
                  <a:pt x="4260" y="317"/>
                </a:lnTo>
                <a:lnTo>
                  <a:pt x="4258" y="319"/>
                </a:lnTo>
                <a:lnTo>
                  <a:pt x="4251" y="319"/>
                </a:lnTo>
                <a:lnTo>
                  <a:pt x="4253" y="321"/>
                </a:lnTo>
                <a:lnTo>
                  <a:pt x="4256" y="323"/>
                </a:lnTo>
                <a:lnTo>
                  <a:pt x="4256" y="323"/>
                </a:lnTo>
                <a:lnTo>
                  <a:pt x="4258" y="323"/>
                </a:lnTo>
                <a:lnTo>
                  <a:pt x="4258" y="325"/>
                </a:lnTo>
                <a:lnTo>
                  <a:pt x="4256" y="325"/>
                </a:lnTo>
                <a:lnTo>
                  <a:pt x="4253" y="325"/>
                </a:lnTo>
                <a:lnTo>
                  <a:pt x="4253" y="327"/>
                </a:lnTo>
                <a:lnTo>
                  <a:pt x="4253" y="329"/>
                </a:lnTo>
                <a:lnTo>
                  <a:pt x="4253" y="331"/>
                </a:lnTo>
                <a:lnTo>
                  <a:pt x="4251" y="336"/>
                </a:lnTo>
                <a:lnTo>
                  <a:pt x="4249" y="338"/>
                </a:lnTo>
                <a:lnTo>
                  <a:pt x="4247" y="338"/>
                </a:lnTo>
                <a:lnTo>
                  <a:pt x="4249" y="340"/>
                </a:lnTo>
                <a:lnTo>
                  <a:pt x="4251" y="342"/>
                </a:lnTo>
                <a:lnTo>
                  <a:pt x="4253" y="342"/>
                </a:lnTo>
                <a:lnTo>
                  <a:pt x="4256" y="342"/>
                </a:lnTo>
                <a:lnTo>
                  <a:pt x="4253" y="344"/>
                </a:lnTo>
                <a:lnTo>
                  <a:pt x="4249" y="342"/>
                </a:lnTo>
                <a:lnTo>
                  <a:pt x="4247" y="340"/>
                </a:lnTo>
                <a:lnTo>
                  <a:pt x="4247" y="340"/>
                </a:lnTo>
                <a:lnTo>
                  <a:pt x="4247" y="338"/>
                </a:lnTo>
                <a:lnTo>
                  <a:pt x="4249" y="336"/>
                </a:lnTo>
                <a:lnTo>
                  <a:pt x="4249" y="336"/>
                </a:lnTo>
                <a:lnTo>
                  <a:pt x="4251" y="331"/>
                </a:lnTo>
                <a:lnTo>
                  <a:pt x="4251" y="329"/>
                </a:lnTo>
                <a:lnTo>
                  <a:pt x="4251" y="323"/>
                </a:lnTo>
                <a:lnTo>
                  <a:pt x="4249" y="323"/>
                </a:lnTo>
                <a:lnTo>
                  <a:pt x="4247" y="321"/>
                </a:lnTo>
                <a:lnTo>
                  <a:pt x="4249" y="317"/>
                </a:lnTo>
                <a:lnTo>
                  <a:pt x="4251" y="315"/>
                </a:lnTo>
                <a:lnTo>
                  <a:pt x="4249" y="315"/>
                </a:lnTo>
                <a:lnTo>
                  <a:pt x="4247" y="310"/>
                </a:lnTo>
                <a:lnTo>
                  <a:pt x="4245" y="308"/>
                </a:lnTo>
                <a:lnTo>
                  <a:pt x="4243" y="306"/>
                </a:lnTo>
                <a:lnTo>
                  <a:pt x="4243" y="306"/>
                </a:lnTo>
                <a:lnTo>
                  <a:pt x="4243" y="310"/>
                </a:lnTo>
                <a:lnTo>
                  <a:pt x="4243" y="313"/>
                </a:lnTo>
                <a:lnTo>
                  <a:pt x="4241" y="313"/>
                </a:lnTo>
                <a:lnTo>
                  <a:pt x="4237" y="315"/>
                </a:lnTo>
                <a:lnTo>
                  <a:pt x="4233" y="315"/>
                </a:lnTo>
                <a:lnTo>
                  <a:pt x="4228" y="313"/>
                </a:lnTo>
                <a:lnTo>
                  <a:pt x="4222" y="310"/>
                </a:lnTo>
                <a:lnTo>
                  <a:pt x="4220" y="308"/>
                </a:lnTo>
                <a:lnTo>
                  <a:pt x="4220" y="306"/>
                </a:lnTo>
                <a:lnTo>
                  <a:pt x="4222" y="306"/>
                </a:lnTo>
                <a:lnTo>
                  <a:pt x="4224" y="304"/>
                </a:lnTo>
                <a:lnTo>
                  <a:pt x="4220" y="304"/>
                </a:lnTo>
                <a:lnTo>
                  <a:pt x="4218" y="304"/>
                </a:lnTo>
                <a:lnTo>
                  <a:pt x="4216" y="308"/>
                </a:lnTo>
                <a:lnTo>
                  <a:pt x="4214" y="306"/>
                </a:lnTo>
                <a:lnTo>
                  <a:pt x="4205" y="304"/>
                </a:lnTo>
                <a:lnTo>
                  <a:pt x="4203" y="306"/>
                </a:lnTo>
                <a:lnTo>
                  <a:pt x="4199" y="308"/>
                </a:lnTo>
                <a:lnTo>
                  <a:pt x="4199" y="308"/>
                </a:lnTo>
                <a:lnTo>
                  <a:pt x="4197" y="310"/>
                </a:lnTo>
                <a:lnTo>
                  <a:pt x="4197" y="313"/>
                </a:lnTo>
                <a:lnTo>
                  <a:pt x="4197" y="313"/>
                </a:lnTo>
                <a:lnTo>
                  <a:pt x="4203" y="315"/>
                </a:lnTo>
                <a:lnTo>
                  <a:pt x="4207" y="313"/>
                </a:lnTo>
                <a:lnTo>
                  <a:pt x="4212" y="313"/>
                </a:lnTo>
                <a:lnTo>
                  <a:pt x="4214" y="313"/>
                </a:lnTo>
                <a:lnTo>
                  <a:pt x="4214" y="313"/>
                </a:lnTo>
                <a:lnTo>
                  <a:pt x="4212" y="315"/>
                </a:lnTo>
                <a:lnTo>
                  <a:pt x="4207" y="317"/>
                </a:lnTo>
                <a:lnTo>
                  <a:pt x="4199" y="321"/>
                </a:lnTo>
                <a:lnTo>
                  <a:pt x="4197" y="321"/>
                </a:lnTo>
                <a:lnTo>
                  <a:pt x="4191" y="321"/>
                </a:lnTo>
                <a:lnTo>
                  <a:pt x="4189" y="323"/>
                </a:lnTo>
                <a:lnTo>
                  <a:pt x="4189" y="323"/>
                </a:lnTo>
                <a:lnTo>
                  <a:pt x="4180" y="325"/>
                </a:lnTo>
                <a:lnTo>
                  <a:pt x="4178" y="325"/>
                </a:lnTo>
                <a:lnTo>
                  <a:pt x="4176" y="325"/>
                </a:lnTo>
                <a:lnTo>
                  <a:pt x="4174" y="327"/>
                </a:lnTo>
                <a:lnTo>
                  <a:pt x="4172" y="327"/>
                </a:lnTo>
                <a:lnTo>
                  <a:pt x="4170" y="329"/>
                </a:lnTo>
                <a:lnTo>
                  <a:pt x="4163" y="329"/>
                </a:lnTo>
                <a:lnTo>
                  <a:pt x="4159" y="329"/>
                </a:lnTo>
                <a:lnTo>
                  <a:pt x="4151" y="329"/>
                </a:lnTo>
                <a:lnTo>
                  <a:pt x="4149" y="331"/>
                </a:lnTo>
                <a:lnTo>
                  <a:pt x="4147" y="331"/>
                </a:lnTo>
                <a:lnTo>
                  <a:pt x="4147" y="333"/>
                </a:lnTo>
                <a:lnTo>
                  <a:pt x="4144" y="336"/>
                </a:lnTo>
                <a:lnTo>
                  <a:pt x="4138" y="338"/>
                </a:lnTo>
                <a:lnTo>
                  <a:pt x="4134" y="340"/>
                </a:lnTo>
                <a:lnTo>
                  <a:pt x="4132" y="340"/>
                </a:lnTo>
                <a:lnTo>
                  <a:pt x="4134" y="338"/>
                </a:lnTo>
                <a:lnTo>
                  <a:pt x="4138" y="333"/>
                </a:lnTo>
                <a:lnTo>
                  <a:pt x="4147" y="325"/>
                </a:lnTo>
                <a:lnTo>
                  <a:pt x="4153" y="325"/>
                </a:lnTo>
                <a:lnTo>
                  <a:pt x="4155" y="323"/>
                </a:lnTo>
                <a:lnTo>
                  <a:pt x="4161" y="317"/>
                </a:lnTo>
                <a:lnTo>
                  <a:pt x="4161" y="317"/>
                </a:lnTo>
                <a:lnTo>
                  <a:pt x="4170" y="317"/>
                </a:lnTo>
                <a:lnTo>
                  <a:pt x="4176" y="315"/>
                </a:lnTo>
                <a:lnTo>
                  <a:pt x="4189" y="304"/>
                </a:lnTo>
                <a:lnTo>
                  <a:pt x="4195" y="304"/>
                </a:lnTo>
                <a:lnTo>
                  <a:pt x="4199" y="300"/>
                </a:lnTo>
                <a:lnTo>
                  <a:pt x="4199" y="300"/>
                </a:lnTo>
                <a:lnTo>
                  <a:pt x="4199" y="298"/>
                </a:lnTo>
                <a:lnTo>
                  <a:pt x="4199" y="298"/>
                </a:lnTo>
                <a:lnTo>
                  <a:pt x="4199" y="296"/>
                </a:lnTo>
                <a:lnTo>
                  <a:pt x="4205" y="296"/>
                </a:lnTo>
                <a:lnTo>
                  <a:pt x="4207" y="292"/>
                </a:lnTo>
                <a:lnTo>
                  <a:pt x="4214" y="289"/>
                </a:lnTo>
                <a:lnTo>
                  <a:pt x="4220" y="287"/>
                </a:lnTo>
                <a:lnTo>
                  <a:pt x="4228" y="285"/>
                </a:lnTo>
                <a:lnTo>
                  <a:pt x="4233" y="281"/>
                </a:lnTo>
                <a:lnTo>
                  <a:pt x="4243" y="277"/>
                </a:lnTo>
                <a:lnTo>
                  <a:pt x="4253" y="269"/>
                </a:lnTo>
                <a:lnTo>
                  <a:pt x="4256" y="264"/>
                </a:lnTo>
                <a:lnTo>
                  <a:pt x="4253" y="262"/>
                </a:lnTo>
                <a:lnTo>
                  <a:pt x="4249" y="262"/>
                </a:lnTo>
                <a:lnTo>
                  <a:pt x="4249" y="260"/>
                </a:lnTo>
                <a:lnTo>
                  <a:pt x="4247" y="260"/>
                </a:lnTo>
                <a:lnTo>
                  <a:pt x="4245" y="260"/>
                </a:lnTo>
                <a:lnTo>
                  <a:pt x="4241" y="256"/>
                </a:lnTo>
                <a:lnTo>
                  <a:pt x="4237" y="254"/>
                </a:lnTo>
                <a:lnTo>
                  <a:pt x="4237" y="254"/>
                </a:lnTo>
                <a:lnTo>
                  <a:pt x="4237" y="252"/>
                </a:lnTo>
                <a:lnTo>
                  <a:pt x="4239" y="254"/>
                </a:lnTo>
                <a:lnTo>
                  <a:pt x="4247" y="258"/>
                </a:lnTo>
                <a:lnTo>
                  <a:pt x="4251" y="258"/>
                </a:lnTo>
                <a:lnTo>
                  <a:pt x="4251" y="258"/>
                </a:lnTo>
                <a:lnTo>
                  <a:pt x="4251" y="260"/>
                </a:lnTo>
                <a:lnTo>
                  <a:pt x="4251" y="260"/>
                </a:lnTo>
                <a:lnTo>
                  <a:pt x="4253" y="260"/>
                </a:lnTo>
                <a:lnTo>
                  <a:pt x="4253" y="260"/>
                </a:lnTo>
                <a:lnTo>
                  <a:pt x="4256" y="256"/>
                </a:lnTo>
                <a:lnTo>
                  <a:pt x="4258" y="252"/>
                </a:lnTo>
                <a:lnTo>
                  <a:pt x="4258" y="250"/>
                </a:lnTo>
                <a:lnTo>
                  <a:pt x="4253" y="252"/>
                </a:lnTo>
                <a:lnTo>
                  <a:pt x="4251" y="245"/>
                </a:lnTo>
                <a:lnTo>
                  <a:pt x="4249" y="243"/>
                </a:lnTo>
                <a:lnTo>
                  <a:pt x="4249" y="241"/>
                </a:lnTo>
                <a:lnTo>
                  <a:pt x="4245" y="241"/>
                </a:lnTo>
                <a:lnTo>
                  <a:pt x="4245" y="241"/>
                </a:lnTo>
                <a:lnTo>
                  <a:pt x="4245" y="241"/>
                </a:lnTo>
                <a:lnTo>
                  <a:pt x="4247" y="243"/>
                </a:lnTo>
                <a:lnTo>
                  <a:pt x="4245" y="243"/>
                </a:lnTo>
                <a:lnTo>
                  <a:pt x="4245" y="245"/>
                </a:lnTo>
                <a:lnTo>
                  <a:pt x="4243" y="245"/>
                </a:lnTo>
                <a:lnTo>
                  <a:pt x="4239" y="248"/>
                </a:lnTo>
                <a:lnTo>
                  <a:pt x="4241" y="245"/>
                </a:lnTo>
                <a:lnTo>
                  <a:pt x="4241" y="243"/>
                </a:lnTo>
                <a:lnTo>
                  <a:pt x="4241" y="243"/>
                </a:lnTo>
                <a:lnTo>
                  <a:pt x="4241" y="241"/>
                </a:lnTo>
                <a:lnTo>
                  <a:pt x="4239" y="237"/>
                </a:lnTo>
                <a:lnTo>
                  <a:pt x="4237" y="237"/>
                </a:lnTo>
                <a:lnTo>
                  <a:pt x="4235" y="235"/>
                </a:lnTo>
                <a:lnTo>
                  <a:pt x="4233" y="235"/>
                </a:lnTo>
                <a:lnTo>
                  <a:pt x="4230" y="237"/>
                </a:lnTo>
                <a:lnTo>
                  <a:pt x="4230" y="235"/>
                </a:lnTo>
                <a:lnTo>
                  <a:pt x="4233" y="235"/>
                </a:lnTo>
                <a:lnTo>
                  <a:pt x="4230" y="231"/>
                </a:lnTo>
                <a:lnTo>
                  <a:pt x="4226" y="231"/>
                </a:lnTo>
                <a:lnTo>
                  <a:pt x="4224" y="231"/>
                </a:lnTo>
                <a:lnTo>
                  <a:pt x="4222" y="229"/>
                </a:lnTo>
                <a:lnTo>
                  <a:pt x="4218" y="227"/>
                </a:lnTo>
                <a:lnTo>
                  <a:pt x="4207" y="227"/>
                </a:lnTo>
                <a:lnTo>
                  <a:pt x="4201" y="227"/>
                </a:lnTo>
                <a:lnTo>
                  <a:pt x="4193" y="227"/>
                </a:lnTo>
                <a:lnTo>
                  <a:pt x="4182" y="227"/>
                </a:lnTo>
                <a:lnTo>
                  <a:pt x="4178" y="227"/>
                </a:lnTo>
                <a:lnTo>
                  <a:pt x="4176" y="227"/>
                </a:lnTo>
                <a:lnTo>
                  <a:pt x="4172" y="227"/>
                </a:lnTo>
                <a:lnTo>
                  <a:pt x="4172" y="229"/>
                </a:lnTo>
                <a:lnTo>
                  <a:pt x="4172" y="231"/>
                </a:lnTo>
                <a:lnTo>
                  <a:pt x="4168" y="233"/>
                </a:lnTo>
                <a:lnTo>
                  <a:pt x="4168" y="233"/>
                </a:lnTo>
                <a:lnTo>
                  <a:pt x="4159" y="233"/>
                </a:lnTo>
                <a:lnTo>
                  <a:pt x="4155" y="235"/>
                </a:lnTo>
                <a:lnTo>
                  <a:pt x="4153" y="233"/>
                </a:lnTo>
                <a:lnTo>
                  <a:pt x="4149" y="233"/>
                </a:lnTo>
                <a:lnTo>
                  <a:pt x="4149" y="231"/>
                </a:lnTo>
                <a:lnTo>
                  <a:pt x="4151" y="231"/>
                </a:lnTo>
                <a:lnTo>
                  <a:pt x="4153" y="231"/>
                </a:lnTo>
                <a:lnTo>
                  <a:pt x="4157" y="227"/>
                </a:lnTo>
                <a:lnTo>
                  <a:pt x="4161" y="224"/>
                </a:lnTo>
                <a:lnTo>
                  <a:pt x="4163" y="220"/>
                </a:lnTo>
                <a:lnTo>
                  <a:pt x="4161" y="218"/>
                </a:lnTo>
                <a:lnTo>
                  <a:pt x="4157" y="218"/>
                </a:lnTo>
                <a:lnTo>
                  <a:pt x="4155" y="218"/>
                </a:lnTo>
                <a:lnTo>
                  <a:pt x="4153" y="218"/>
                </a:lnTo>
                <a:lnTo>
                  <a:pt x="4149" y="216"/>
                </a:lnTo>
                <a:lnTo>
                  <a:pt x="4144" y="216"/>
                </a:lnTo>
                <a:lnTo>
                  <a:pt x="4140" y="218"/>
                </a:lnTo>
                <a:lnTo>
                  <a:pt x="4138" y="218"/>
                </a:lnTo>
                <a:lnTo>
                  <a:pt x="4138" y="216"/>
                </a:lnTo>
                <a:lnTo>
                  <a:pt x="4134" y="216"/>
                </a:lnTo>
                <a:lnTo>
                  <a:pt x="4117" y="216"/>
                </a:lnTo>
                <a:lnTo>
                  <a:pt x="4119" y="214"/>
                </a:lnTo>
                <a:lnTo>
                  <a:pt x="4128" y="214"/>
                </a:lnTo>
                <a:lnTo>
                  <a:pt x="4134" y="212"/>
                </a:lnTo>
                <a:lnTo>
                  <a:pt x="4140" y="208"/>
                </a:lnTo>
                <a:lnTo>
                  <a:pt x="4144" y="206"/>
                </a:lnTo>
                <a:lnTo>
                  <a:pt x="4142" y="206"/>
                </a:lnTo>
                <a:lnTo>
                  <a:pt x="4142" y="204"/>
                </a:lnTo>
                <a:lnTo>
                  <a:pt x="4138" y="201"/>
                </a:lnTo>
                <a:lnTo>
                  <a:pt x="4134" y="201"/>
                </a:lnTo>
                <a:lnTo>
                  <a:pt x="4128" y="199"/>
                </a:lnTo>
                <a:lnTo>
                  <a:pt x="4126" y="199"/>
                </a:lnTo>
                <a:lnTo>
                  <a:pt x="4117" y="195"/>
                </a:lnTo>
                <a:lnTo>
                  <a:pt x="4115" y="195"/>
                </a:lnTo>
                <a:lnTo>
                  <a:pt x="4109" y="199"/>
                </a:lnTo>
                <a:lnTo>
                  <a:pt x="4105" y="199"/>
                </a:lnTo>
                <a:lnTo>
                  <a:pt x="4103" y="199"/>
                </a:lnTo>
                <a:lnTo>
                  <a:pt x="4094" y="204"/>
                </a:lnTo>
                <a:lnTo>
                  <a:pt x="4077" y="212"/>
                </a:lnTo>
                <a:lnTo>
                  <a:pt x="4075" y="216"/>
                </a:lnTo>
                <a:lnTo>
                  <a:pt x="4073" y="218"/>
                </a:lnTo>
                <a:lnTo>
                  <a:pt x="4071" y="218"/>
                </a:lnTo>
                <a:lnTo>
                  <a:pt x="4069" y="222"/>
                </a:lnTo>
                <a:lnTo>
                  <a:pt x="4069" y="224"/>
                </a:lnTo>
                <a:lnTo>
                  <a:pt x="4071" y="224"/>
                </a:lnTo>
                <a:lnTo>
                  <a:pt x="4073" y="227"/>
                </a:lnTo>
                <a:lnTo>
                  <a:pt x="4071" y="231"/>
                </a:lnTo>
                <a:lnTo>
                  <a:pt x="4069" y="231"/>
                </a:lnTo>
                <a:lnTo>
                  <a:pt x="4071" y="233"/>
                </a:lnTo>
                <a:lnTo>
                  <a:pt x="4073" y="233"/>
                </a:lnTo>
                <a:lnTo>
                  <a:pt x="4082" y="233"/>
                </a:lnTo>
                <a:lnTo>
                  <a:pt x="4080" y="235"/>
                </a:lnTo>
                <a:lnTo>
                  <a:pt x="4075" y="235"/>
                </a:lnTo>
                <a:lnTo>
                  <a:pt x="4071" y="235"/>
                </a:lnTo>
                <a:lnTo>
                  <a:pt x="4069" y="233"/>
                </a:lnTo>
                <a:lnTo>
                  <a:pt x="4061" y="235"/>
                </a:lnTo>
                <a:lnTo>
                  <a:pt x="4056" y="233"/>
                </a:lnTo>
                <a:lnTo>
                  <a:pt x="4050" y="235"/>
                </a:lnTo>
                <a:lnTo>
                  <a:pt x="4040" y="233"/>
                </a:lnTo>
                <a:lnTo>
                  <a:pt x="4040" y="235"/>
                </a:lnTo>
                <a:lnTo>
                  <a:pt x="4042" y="235"/>
                </a:lnTo>
                <a:lnTo>
                  <a:pt x="4044" y="237"/>
                </a:lnTo>
                <a:lnTo>
                  <a:pt x="4048" y="239"/>
                </a:lnTo>
                <a:lnTo>
                  <a:pt x="4050" y="241"/>
                </a:lnTo>
                <a:lnTo>
                  <a:pt x="4054" y="243"/>
                </a:lnTo>
                <a:lnTo>
                  <a:pt x="4054" y="250"/>
                </a:lnTo>
                <a:lnTo>
                  <a:pt x="4052" y="252"/>
                </a:lnTo>
                <a:lnTo>
                  <a:pt x="4050" y="254"/>
                </a:lnTo>
                <a:lnTo>
                  <a:pt x="4050" y="254"/>
                </a:lnTo>
                <a:lnTo>
                  <a:pt x="4048" y="254"/>
                </a:lnTo>
                <a:lnTo>
                  <a:pt x="4050" y="252"/>
                </a:lnTo>
                <a:lnTo>
                  <a:pt x="4052" y="250"/>
                </a:lnTo>
                <a:lnTo>
                  <a:pt x="4052" y="248"/>
                </a:lnTo>
                <a:lnTo>
                  <a:pt x="4052" y="245"/>
                </a:lnTo>
                <a:lnTo>
                  <a:pt x="4050" y="245"/>
                </a:lnTo>
                <a:lnTo>
                  <a:pt x="4050" y="245"/>
                </a:lnTo>
                <a:lnTo>
                  <a:pt x="4044" y="243"/>
                </a:lnTo>
                <a:lnTo>
                  <a:pt x="4042" y="241"/>
                </a:lnTo>
                <a:lnTo>
                  <a:pt x="4038" y="241"/>
                </a:lnTo>
                <a:lnTo>
                  <a:pt x="4038" y="241"/>
                </a:lnTo>
                <a:lnTo>
                  <a:pt x="4031" y="243"/>
                </a:lnTo>
                <a:lnTo>
                  <a:pt x="4029" y="243"/>
                </a:lnTo>
                <a:lnTo>
                  <a:pt x="4027" y="243"/>
                </a:lnTo>
                <a:lnTo>
                  <a:pt x="4027" y="245"/>
                </a:lnTo>
                <a:lnTo>
                  <a:pt x="4023" y="245"/>
                </a:lnTo>
                <a:lnTo>
                  <a:pt x="4023" y="248"/>
                </a:lnTo>
                <a:lnTo>
                  <a:pt x="4021" y="250"/>
                </a:lnTo>
                <a:lnTo>
                  <a:pt x="4019" y="248"/>
                </a:lnTo>
                <a:lnTo>
                  <a:pt x="4017" y="248"/>
                </a:lnTo>
                <a:lnTo>
                  <a:pt x="4010" y="250"/>
                </a:lnTo>
                <a:lnTo>
                  <a:pt x="4006" y="252"/>
                </a:lnTo>
                <a:lnTo>
                  <a:pt x="4006" y="250"/>
                </a:lnTo>
                <a:lnTo>
                  <a:pt x="4006" y="248"/>
                </a:lnTo>
                <a:lnTo>
                  <a:pt x="4006" y="248"/>
                </a:lnTo>
                <a:lnTo>
                  <a:pt x="3998" y="250"/>
                </a:lnTo>
                <a:lnTo>
                  <a:pt x="3996" y="252"/>
                </a:lnTo>
                <a:lnTo>
                  <a:pt x="3994" y="252"/>
                </a:lnTo>
                <a:lnTo>
                  <a:pt x="3998" y="248"/>
                </a:lnTo>
                <a:lnTo>
                  <a:pt x="4000" y="245"/>
                </a:lnTo>
                <a:lnTo>
                  <a:pt x="3998" y="245"/>
                </a:lnTo>
                <a:lnTo>
                  <a:pt x="3992" y="243"/>
                </a:lnTo>
                <a:lnTo>
                  <a:pt x="3989" y="243"/>
                </a:lnTo>
                <a:lnTo>
                  <a:pt x="3985" y="245"/>
                </a:lnTo>
                <a:lnTo>
                  <a:pt x="3977" y="243"/>
                </a:lnTo>
                <a:lnTo>
                  <a:pt x="3977" y="245"/>
                </a:lnTo>
                <a:lnTo>
                  <a:pt x="3975" y="245"/>
                </a:lnTo>
                <a:lnTo>
                  <a:pt x="3971" y="245"/>
                </a:lnTo>
                <a:lnTo>
                  <a:pt x="3966" y="245"/>
                </a:lnTo>
                <a:lnTo>
                  <a:pt x="3964" y="248"/>
                </a:lnTo>
                <a:lnTo>
                  <a:pt x="3960" y="245"/>
                </a:lnTo>
                <a:lnTo>
                  <a:pt x="3958" y="245"/>
                </a:lnTo>
                <a:lnTo>
                  <a:pt x="3956" y="248"/>
                </a:lnTo>
                <a:lnTo>
                  <a:pt x="3954" y="245"/>
                </a:lnTo>
                <a:lnTo>
                  <a:pt x="3954" y="250"/>
                </a:lnTo>
                <a:lnTo>
                  <a:pt x="3954" y="252"/>
                </a:lnTo>
                <a:lnTo>
                  <a:pt x="3954" y="252"/>
                </a:lnTo>
                <a:lnTo>
                  <a:pt x="3956" y="252"/>
                </a:lnTo>
                <a:lnTo>
                  <a:pt x="3956" y="250"/>
                </a:lnTo>
                <a:lnTo>
                  <a:pt x="3958" y="250"/>
                </a:lnTo>
                <a:lnTo>
                  <a:pt x="3960" y="252"/>
                </a:lnTo>
                <a:lnTo>
                  <a:pt x="3962" y="250"/>
                </a:lnTo>
                <a:lnTo>
                  <a:pt x="3964" y="250"/>
                </a:lnTo>
                <a:lnTo>
                  <a:pt x="3964" y="250"/>
                </a:lnTo>
                <a:lnTo>
                  <a:pt x="3973" y="250"/>
                </a:lnTo>
                <a:lnTo>
                  <a:pt x="3971" y="252"/>
                </a:lnTo>
                <a:lnTo>
                  <a:pt x="3962" y="252"/>
                </a:lnTo>
                <a:lnTo>
                  <a:pt x="3950" y="254"/>
                </a:lnTo>
                <a:lnTo>
                  <a:pt x="3945" y="256"/>
                </a:lnTo>
                <a:lnTo>
                  <a:pt x="3939" y="256"/>
                </a:lnTo>
                <a:lnTo>
                  <a:pt x="3933" y="258"/>
                </a:lnTo>
                <a:lnTo>
                  <a:pt x="3927" y="258"/>
                </a:lnTo>
                <a:lnTo>
                  <a:pt x="3914" y="260"/>
                </a:lnTo>
                <a:lnTo>
                  <a:pt x="3906" y="264"/>
                </a:lnTo>
                <a:lnTo>
                  <a:pt x="3901" y="264"/>
                </a:lnTo>
                <a:lnTo>
                  <a:pt x="3893" y="266"/>
                </a:lnTo>
                <a:lnTo>
                  <a:pt x="3889" y="269"/>
                </a:lnTo>
                <a:lnTo>
                  <a:pt x="3878" y="273"/>
                </a:lnTo>
                <a:lnTo>
                  <a:pt x="3870" y="273"/>
                </a:lnTo>
                <a:lnTo>
                  <a:pt x="3868" y="273"/>
                </a:lnTo>
                <a:lnTo>
                  <a:pt x="3868" y="275"/>
                </a:lnTo>
                <a:lnTo>
                  <a:pt x="3868" y="275"/>
                </a:lnTo>
                <a:lnTo>
                  <a:pt x="3870" y="275"/>
                </a:lnTo>
                <a:lnTo>
                  <a:pt x="3872" y="275"/>
                </a:lnTo>
                <a:lnTo>
                  <a:pt x="3874" y="277"/>
                </a:lnTo>
                <a:lnTo>
                  <a:pt x="3874" y="279"/>
                </a:lnTo>
                <a:lnTo>
                  <a:pt x="3868" y="283"/>
                </a:lnTo>
                <a:lnTo>
                  <a:pt x="3866" y="285"/>
                </a:lnTo>
                <a:lnTo>
                  <a:pt x="3864" y="287"/>
                </a:lnTo>
                <a:lnTo>
                  <a:pt x="3857" y="283"/>
                </a:lnTo>
                <a:lnTo>
                  <a:pt x="3855" y="283"/>
                </a:lnTo>
                <a:lnTo>
                  <a:pt x="3855" y="285"/>
                </a:lnTo>
                <a:lnTo>
                  <a:pt x="3851" y="285"/>
                </a:lnTo>
                <a:lnTo>
                  <a:pt x="3851" y="287"/>
                </a:lnTo>
                <a:lnTo>
                  <a:pt x="3855" y="287"/>
                </a:lnTo>
                <a:lnTo>
                  <a:pt x="3860" y="289"/>
                </a:lnTo>
                <a:lnTo>
                  <a:pt x="3864" y="292"/>
                </a:lnTo>
                <a:lnTo>
                  <a:pt x="3866" y="294"/>
                </a:lnTo>
                <a:lnTo>
                  <a:pt x="3870" y="294"/>
                </a:lnTo>
                <a:lnTo>
                  <a:pt x="3872" y="296"/>
                </a:lnTo>
                <a:lnTo>
                  <a:pt x="3866" y="296"/>
                </a:lnTo>
                <a:lnTo>
                  <a:pt x="3864" y="294"/>
                </a:lnTo>
                <a:lnTo>
                  <a:pt x="3862" y="294"/>
                </a:lnTo>
                <a:lnTo>
                  <a:pt x="3860" y="294"/>
                </a:lnTo>
                <a:lnTo>
                  <a:pt x="3855" y="294"/>
                </a:lnTo>
                <a:lnTo>
                  <a:pt x="3853" y="296"/>
                </a:lnTo>
                <a:lnTo>
                  <a:pt x="3855" y="298"/>
                </a:lnTo>
                <a:lnTo>
                  <a:pt x="3862" y="298"/>
                </a:lnTo>
                <a:lnTo>
                  <a:pt x="3864" y="300"/>
                </a:lnTo>
                <a:lnTo>
                  <a:pt x="3872" y="308"/>
                </a:lnTo>
                <a:lnTo>
                  <a:pt x="3872" y="310"/>
                </a:lnTo>
                <a:lnTo>
                  <a:pt x="3876" y="310"/>
                </a:lnTo>
                <a:lnTo>
                  <a:pt x="3876" y="310"/>
                </a:lnTo>
                <a:lnTo>
                  <a:pt x="3874" y="313"/>
                </a:lnTo>
                <a:lnTo>
                  <a:pt x="3872" y="315"/>
                </a:lnTo>
                <a:lnTo>
                  <a:pt x="3870" y="317"/>
                </a:lnTo>
                <a:lnTo>
                  <a:pt x="3860" y="317"/>
                </a:lnTo>
                <a:lnTo>
                  <a:pt x="3855" y="319"/>
                </a:lnTo>
                <a:lnTo>
                  <a:pt x="3855" y="319"/>
                </a:lnTo>
                <a:lnTo>
                  <a:pt x="3853" y="321"/>
                </a:lnTo>
                <a:lnTo>
                  <a:pt x="3853" y="321"/>
                </a:lnTo>
                <a:lnTo>
                  <a:pt x="3853" y="323"/>
                </a:lnTo>
                <a:lnTo>
                  <a:pt x="3853" y="323"/>
                </a:lnTo>
                <a:lnTo>
                  <a:pt x="3855" y="325"/>
                </a:lnTo>
                <a:lnTo>
                  <a:pt x="3864" y="329"/>
                </a:lnTo>
                <a:lnTo>
                  <a:pt x="3864" y="331"/>
                </a:lnTo>
                <a:lnTo>
                  <a:pt x="3862" y="329"/>
                </a:lnTo>
                <a:lnTo>
                  <a:pt x="3857" y="327"/>
                </a:lnTo>
                <a:lnTo>
                  <a:pt x="3855" y="325"/>
                </a:lnTo>
                <a:lnTo>
                  <a:pt x="3851" y="325"/>
                </a:lnTo>
                <a:lnTo>
                  <a:pt x="3851" y="323"/>
                </a:lnTo>
                <a:lnTo>
                  <a:pt x="3851" y="321"/>
                </a:lnTo>
                <a:lnTo>
                  <a:pt x="3851" y="321"/>
                </a:lnTo>
                <a:lnTo>
                  <a:pt x="3851" y="319"/>
                </a:lnTo>
                <a:lnTo>
                  <a:pt x="3855" y="317"/>
                </a:lnTo>
                <a:lnTo>
                  <a:pt x="3860" y="317"/>
                </a:lnTo>
                <a:lnTo>
                  <a:pt x="3864" y="313"/>
                </a:lnTo>
                <a:lnTo>
                  <a:pt x="3868" y="310"/>
                </a:lnTo>
                <a:lnTo>
                  <a:pt x="3868" y="310"/>
                </a:lnTo>
                <a:lnTo>
                  <a:pt x="3866" y="308"/>
                </a:lnTo>
                <a:lnTo>
                  <a:pt x="3862" y="308"/>
                </a:lnTo>
                <a:lnTo>
                  <a:pt x="3853" y="310"/>
                </a:lnTo>
                <a:lnTo>
                  <a:pt x="3847" y="310"/>
                </a:lnTo>
                <a:lnTo>
                  <a:pt x="3845" y="313"/>
                </a:lnTo>
                <a:lnTo>
                  <a:pt x="3843" y="313"/>
                </a:lnTo>
                <a:lnTo>
                  <a:pt x="3841" y="313"/>
                </a:lnTo>
                <a:lnTo>
                  <a:pt x="3834" y="313"/>
                </a:lnTo>
                <a:lnTo>
                  <a:pt x="3830" y="313"/>
                </a:lnTo>
                <a:lnTo>
                  <a:pt x="3820" y="315"/>
                </a:lnTo>
                <a:lnTo>
                  <a:pt x="3818" y="315"/>
                </a:lnTo>
                <a:lnTo>
                  <a:pt x="3792" y="315"/>
                </a:lnTo>
                <a:lnTo>
                  <a:pt x="3788" y="315"/>
                </a:lnTo>
                <a:lnTo>
                  <a:pt x="3776" y="317"/>
                </a:lnTo>
                <a:lnTo>
                  <a:pt x="3776" y="319"/>
                </a:lnTo>
                <a:lnTo>
                  <a:pt x="3776" y="321"/>
                </a:lnTo>
                <a:lnTo>
                  <a:pt x="3774" y="321"/>
                </a:lnTo>
                <a:lnTo>
                  <a:pt x="3772" y="323"/>
                </a:lnTo>
                <a:lnTo>
                  <a:pt x="3774" y="325"/>
                </a:lnTo>
                <a:lnTo>
                  <a:pt x="3774" y="327"/>
                </a:lnTo>
                <a:lnTo>
                  <a:pt x="3774" y="329"/>
                </a:lnTo>
                <a:lnTo>
                  <a:pt x="3774" y="331"/>
                </a:lnTo>
                <a:lnTo>
                  <a:pt x="3776" y="331"/>
                </a:lnTo>
                <a:lnTo>
                  <a:pt x="3778" y="333"/>
                </a:lnTo>
                <a:lnTo>
                  <a:pt x="3778" y="336"/>
                </a:lnTo>
                <a:lnTo>
                  <a:pt x="3778" y="338"/>
                </a:lnTo>
                <a:lnTo>
                  <a:pt x="3776" y="340"/>
                </a:lnTo>
                <a:lnTo>
                  <a:pt x="3776" y="342"/>
                </a:lnTo>
                <a:lnTo>
                  <a:pt x="3778" y="344"/>
                </a:lnTo>
                <a:lnTo>
                  <a:pt x="3778" y="346"/>
                </a:lnTo>
                <a:lnTo>
                  <a:pt x="3778" y="348"/>
                </a:lnTo>
                <a:lnTo>
                  <a:pt x="3782" y="350"/>
                </a:lnTo>
                <a:lnTo>
                  <a:pt x="3786" y="350"/>
                </a:lnTo>
                <a:lnTo>
                  <a:pt x="3790" y="350"/>
                </a:lnTo>
                <a:lnTo>
                  <a:pt x="3792" y="352"/>
                </a:lnTo>
                <a:lnTo>
                  <a:pt x="3797" y="352"/>
                </a:lnTo>
                <a:lnTo>
                  <a:pt x="3799" y="354"/>
                </a:lnTo>
                <a:lnTo>
                  <a:pt x="3799" y="354"/>
                </a:lnTo>
                <a:lnTo>
                  <a:pt x="3799" y="357"/>
                </a:lnTo>
                <a:lnTo>
                  <a:pt x="3801" y="359"/>
                </a:lnTo>
                <a:lnTo>
                  <a:pt x="3805" y="363"/>
                </a:lnTo>
                <a:lnTo>
                  <a:pt x="3807" y="363"/>
                </a:lnTo>
                <a:lnTo>
                  <a:pt x="3813" y="363"/>
                </a:lnTo>
                <a:lnTo>
                  <a:pt x="3816" y="365"/>
                </a:lnTo>
                <a:lnTo>
                  <a:pt x="3818" y="369"/>
                </a:lnTo>
                <a:lnTo>
                  <a:pt x="3818" y="369"/>
                </a:lnTo>
                <a:lnTo>
                  <a:pt x="3818" y="371"/>
                </a:lnTo>
                <a:lnTo>
                  <a:pt x="3818" y="373"/>
                </a:lnTo>
                <a:lnTo>
                  <a:pt x="3818" y="373"/>
                </a:lnTo>
                <a:lnTo>
                  <a:pt x="3818" y="375"/>
                </a:lnTo>
                <a:lnTo>
                  <a:pt x="3813" y="380"/>
                </a:lnTo>
                <a:lnTo>
                  <a:pt x="3811" y="384"/>
                </a:lnTo>
                <a:lnTo>
                  <a:pt x="3816" y="388"/>
                </a:lnTo>
                <a:lnTo>
                  <a:pt x="3818" y="392"/>
                </a:lnTo>
                <a:lnTo>
                  <a:pt x="3820" y="396"/>
                </a:lnTo>
                <a:lnTo>
                  <a:pt x="3822" y="398"/>
                </a:lnTo>
                <a:lnTo>
                  <a:pt x="3820" y="401"/>
                </a:lnTo>
                <a:lnTo>
                  <a:pt x="3820" y="403"/>
                </a:lnTo>
                <a:lnTo>
                  <a:pt x="3818" y="405"/>
                </a:lnTo>
                <a:lnTo>
                  <a:pt x="3813" y="405"/>
                </a:lnTo>
                <a:lnTo>
                  <a:pt x="3811" y="405"/>
                </a:lnTo>
                <a:lnTo>
                  <a:pt x="3811" y="407"/>
                </a:lnTo>
                <a:lnTo>
                  <a:pt x="3811" y="409"/>
                </a:lnTo>
                <a:lnTo>
                  <a:pt x="3811" y="411"/>
                </a:lnTo>
                <a:lnTo>
                  <a:pt x="3811" y="411"/>
                </a:lnTo>
                <a:lnTo>
                  <a:pt x="3809" y="411"/>
                </a:lnTo>
                <a:lnTo>
                  <a:pt x="3807" y="411"/>
                </a:lnTo>
                <a:lnTo>
                  <a:pt x="3807" y="409"/>
                </a:lnTo>
                <a:lnTo>
                  <a:pt x="3805" y="407"/>
                </a:lnTo>
                <a:lnTo>
                  <a:pt x="3807" y="405"/>
                </a:lnTo>
                <a:lnTo>
                  <a:pt x="3809" y="403"/>
                </a:lnTo>
                <a:lnTo>
                  <a:pt x="3811" y="398"/>
                </a:lnTo>
                <a:lnTo>
                  <a:pt x="3811" y="394"/>
                </a:lnTo>
                <a:lnTo>
                  <a:pt x="3811" y="392"/>
                </a:lnTo>
                <a:lnTo>
                  <a:pt x="3809" y="390"/>
                </a:lnTo>
                <a:lnTo>
                  <a:pt x="3809" y="388"/>
                </a:lnTo>
                <a:lnTo>
                  <a:pt x="3807" y="388"/>
                </a:lnTo>
                <a:lnTo>
                  <a:pt x="3805" y="390"/>
                </a:lnTo>
                <a:lnTo>
                  <a:pt x="3803" y="394"/>
                </a:lnTo>
                <a:lnTo>
                  <a:pt x="3799" y="398"/>
                </a:lnTo>
                <a:lnTo>
                  <a:pt x="3799" y="401"/>
                </a:lnTo>
                <a:lnTo>
                  <a:pt x="3799" y="403"/>
                </a:lnTo>
                <a:lnTo>
                  <a:pt x="3799" y="403"/>
                </a:lnTo>
                <a:lnTo>
                  <a:pt x="3799" y="401"/>
                </a:lnTo>
                <a:lnTo>
                  <a:pt x="3799" y="396"/>
                </a:lnTo>
                <a:lnTo>
                  <a:pt x="3799" y="394"/>
                </a:lnTo>
                <a:lnTo>
                  <a:pt x="3801" y="392"/>
                </a:lnTo>
                <a:lnTo>
                  <a:pt x="3801" y="390"/>
                </a:lnTo>
                <a:lnTo>
                  <a:pt x="3799" y="388"/>
                </a:lnTo>
                <a:lnTo>
                  <a:pt x="3799" y="386"/>
                </a:lnTo>
                <a:lnTo>
                  <a:pt x="3799" y="384"/>
                </a:lnTo>
                <a:lnTo>
                  <a:pt x="3801" y="380"/>
                </a:lnTo>
                <a:lnTo>
                  <a:pt x="3803" y="380"/>
                </a:lnTo>
                <a:lnTo>
                  <a:pt x="3809" y="375"/>
                </a:lnTo>
                <a:lnTo>
                  <a:pt x="3809" y="375"/>
                </a:lnTo>
                <a:lnTo>
                  <a:pt x="3811" y="371"/>
                </a:lnTo>
                <a:lnTo>
                  <a:pt x="3813" y="371"/>
                </a:lnTo>
                <a:lnTo>
                  <a:pt x="3813" y="369"/>
                </a:lnTo>
                <a:lnTo>
                  <a:pt x="3811" y="367"/>
                </a:lnTo>
                <a:lnTo>
                  <a:pt x="3809" y="367"/>
                </a:lnTo>
                <a:lnTo>
                  <a:pt x="3807" y="367"/>
                </a:lnTo>
                <a:lnTo>
                  <a:pt x="3803" y="367"/>
                </a:lnTo>
                <a:lnTo>
                  <a:pt x="3797" y="369"/>
                </a:lnTo>
                <a:lnTo>
                  <a:pt x="3790" y="367"/>
                </a:lnTo>
                <a:lnTo>
                  <a:pt x="3788" y="367"/>
                </a:lnTo>
                <a:lnTo>
                  <a:pt x="3780" y="361"/>
                </a:lnTo>
                <a:lnTo>
                  <a:pt x="3778" y="359"/>
                </a:lnTo>
                <a:lnTo>
                  <a:pt x="3778" y="359"/>
                </a:lnTo>
                <a:lnTo>
                  <a:pt x="3778" y="359"/>
                </a:lnTo>
                <a:lnTo>
                  <a:pt x="3774" y="357"/>
                </a:lnTo>
                <a:lnTo>
                  <a:pt x="3765" y="354"/>
                </a:lnTo>
                <a:lnTo>
                  <a:pt x="3759" y="350"/>
                </a:lnTo>
                <a:lnTo>
                  <a:pt x="3744" y="350"/>
                </a:lnTo>
                <a:lnTo>
                  <a:pt x="3740" y="350"/>
                </a:lnTo>
                <a:lnTo>
                  <a:pt x="3738" y="352"/>
                </a:lnTo>
                <a:lnTo>
                  <a:pt x="3734" y="354"/>
                </a:lnTo>
                <a:lnTo>
                  <a:pt x="3732" y="354"/>
                </a:lnTo>
                <a:lnTo>
                  <a:pt x="3730" y="354"/>
                </a:lnTo>
                <a:lnTo>
                  <a:pt x="3730" y="357"/>
                </a:lnTo>
                <a:lnTo>
                  <a:pt x="3730" y="357"/>
                </a:lnTo>
                <a:lnTo>
                  <a:pt x="3730" y="359"/>
                </a:lnTo>
                <a:lnTo>
                  <a:pt x="3734" y="357"/>
                </a:lnTo>
                <a:lnTo>
                  <a:pt x="3738" y="359"/>
                </a:lnTo>
                <a:lnTo>
                  <a:pt x="3740" y="359"/>
                </a:lnTo>
                <a:lnTo>
                  <a:pt x="3740" y="361"/>
                </a:lnTo>
                <a:lnTo>
                  <a:pt x="3740" y="363"/>
                </a:lnTo>
                <a:lnTo>
                  <a:pt x="3734" y="365"/>
                </a:lnTo>
                <a:lnTo>
                  <a:pt x="3732" y="365"/>
                </a:lnTo>
                <a:lnTo>
                  <a:pt x="3723" y="361"/>
                </a:lnTo>
                <a:lnTo>
                  <a:pt x="3721" y="359"/>
                </a:lnTo>
                <a:lnTo>
                  <a:pt x="3715" y="361"/>
                </a:lnTo>
                <a:lnTo>
                  <a:pt x="3711" y="363"/>
                </a:lnTo>
                <a:lnTo>
                  <a:pt x="3709" y="363"/>
                </a:lnTo>
                <a:lnTo>
                  <a:pt x="3711" y="365"/>
                </a:lnTo>
                <a:lnTo>
                  <a:pt x="3713" y="369"/>
                </a:lnTo>
                <a:lnTo>
                  <a:pt x="3713" y="371"/>
                </a:lnTo>
                <a:lnTo>
                  <a:pt x="3715" y="373"/>
                </a:lnTo>
                <a:lnTo>
                  <a:pt x="3721" y="375"/>
                </a:lnTo>
                <a:lnTo>
                  <a:pt x="3725" y="375"/>
                </a:lnTo>
                <a:lnTo>
                  <a:pt x="3730" y="380"/>
                </a:lnTo>
                <a:lnTo>
                  <a:pt x="3734" y="380"/>
                </a:lnTo>
                <a:lnTo>
                  <a:pt x="3736" y="378"/>
                </a:lnTo>
                <a:lnTo>
                  <a:pt x="3740" y="380"/>
                </a:lnTo>
                <a:lnTo>
                  <a:pt x="3744" y="384"/>
                </a:lnTo>
                <a:lnTo>
                  <a:pt x="3744" y="386"/>
                </a:lnTo>
                <a:lnTo>
                  <a:pt x="3746" y="388"/>
                </a:lnTo>
                <a:lnTo>
                  <a:pt x="3748" y="388"/>
                </a:lnTo>
                <a:lnTo>
                  <a:pt x="3748" y="388"/>
                </a:lnTo>
                <a:lnTo>
                  <a:pt x="3751" y="388"/>
                </a:lnTo>
                <a:lnTo>
                  <a:pt x="3753" y="386"/>
                </a:lnTo>
                <a:lnTo>
                  <a:pt x="3753" y="388"/>
                </a:lnTo>
                <a:lnTo>
                  <a:pt x="3751" y="388"/>
                </a:lnTo>
                <a:lnTo>
                  <a:pt x="3744" y="390"/>
                </a:lnTo>
                <a:lnTo>
                  <a:pt x="3742" y="388"/>
                </a:lnTo>
                <a:lnTo>
                  <a:pt x="3738" y="388"/>
                </a:lnTo>
                <a:lnTo>
                  <a:pt x="3732" y="382"/>
                </a:lnTo>
                <a:lnTo>
                  <a:pt x="3723" y="382"/>
                </a:lnTo>
                <a:lnTo>
                  <a:pt x="3721" y="384"/>
                </a:lnTo>
                <a:lnTo>
                  <a:pt x="3719" y="382"/>
                </a:lnTo>
                <a:lnTo>
                  <a:pt x="3711" y="382"/>
                </a:lnTo>
                <a:lnTo>
                  <a:pt x="3704" y="380"/>
                </a:lnTo>
                <a:lnTo>
                  <a:pt x="3698" y="378"/>
                </a:lnTo>
                <a:lnTo>
                  <a:pt x="3698" y="378"/>
                </a:lnTo>
                <a:lnTo>
                  <a:pt x="3698" y="375"/>
                </a:lnTo>
                <a:lnTo>
                  <a:pt x="3700" y="373"/>
                </a:lnTo>
                <a:lnTo>
                  <a:pt x="3700" y="373"/>
                </a:lnTo>
                <a:lnTo>
                  <a:pt x="3702" y="369"/>
                </a:lnTo>
                <a:lnTo>
                  <a:pt x="3698" y="365"/>
                </a:lnTo>
                <a:lnTo>
                  <a:pt x="3698" y="361"/>
                </a:lnTo>
                <a:lnTo>
                  <a:pt x="3700" y="361"/>
                </a:lnTo>
                <a:lnTo>
                  <a:pt x="3702" y="357"/>
                </a:lnTo>
                <a:lnTo>
                  <a:pt x="3704" y="354"/>
                </a:lnTo>
                <a:lnTo>
                  <a:pt x="3704" y="354"/>
                </a:lnTo>
                <a:lnTo>
                  <a:pt x="3704" y="352"/>
                </a:lnTo>
                <a:lnTo>
                  <a:pt x="3704" y="350"/>
                </a:lnTo>
                <a:lnTo>
                  <a:pt x="3704" y="350"/>
                </a:lnTo>
                <a:lnTo>
                  <a:pt x="3702" y="348"/>
                </a:lnTo>
                <a:lnTo>
                  <a:pt x="3702" y="346"/>
                </a:lnTo>
                <a:lnTo>
                  <a:pt x="3702" y="344"/>
                </a:lnTo>
                <a:lnTo>
                  <a:pt x="3700" y="342"/>
                </a:lnTo>
                <a:lnTo>
                  <a:pt x="3700" y="340"/>
                </a:lnTo>
                <a:lnTo>
                  <a:pt x="3696" y="338"/>
                </a:lnTo>
                <a:lnTo>
                  <a:pt x="3694" y="338"/>
                </a:lnTo>
                <a:lnTo>
                  <a:pt x="3692" y="338"/>
                </a:lnTo>
                <a:lnTo>
                  <a:pt x="3692" y="338"/>
                </a:lnTo>
                <a:lnTo>
                  <a:pt x="3692" y="342"/>
                </a:lnTo>
                <a:lnTo>
                  <a:pt x="3694" y="344"/>
                </a:lnTo>
                <a:lnTo>
                  <a:pt x="3696" y="346"/>
                </a:lnTo>
                <a:lnTo>
                  <a:pt x="3696" y="348"/>
                </a:lnTo>
                <a:lnTo>
                  <a:pt x="3696" y="352"/>
                </a:lnTo>
                <a:lnTo>
                  <a:pt x="3694" y="354"/>
                </a:lnTo>
                <a:lnTo>
                  <a:pt x="3694" y="357"/>
                </a:lnTo>
                <a:lnTo>
                  <a:pt x="3692" y="359"/>
                </a:lnTo>
                <a:lnTo>
                  <a:pt x="3688" y="361"/>
                </a:lnTo>
                <a:lnTo>
                  <a:pt x="3684" y="361"/>
                </a:lnTo>
                <a:lnTo>
                  <a:pt x="3679" y="363"/>
                </a:lnTo>
                <a:lnTo>
                  <a:pt x="3675" y="365"/>
                </a:lnTo>
                <a:lnTo>
                  <a:pt x="3667" y="375"/>
                </a:lnTo>
                <a:lnTo>
                  <a:pt x="3667" y="378"/>
                </a:lnTo>
                <a:lnTo>
                  <a:pt x="3671" y="378"/>
                </a:lnTo>
                <a:lnTo>
                  <a:pt x="3673" y="380"/>
                </a:lnTo>
                <a:lnTo>
                  <a:pt x="3673" y="382"/>
                </a:lnTo>
                <a:lnTo>
                  <a:pt x="3675" y="386"/>
                </a:lnTo>
                <a:lnTo>
                  <a:pt x="3684" y="396"/>
                </a:lnTo>
                <a:lnTo>
                  <a:pt x="3686" y="398"/>
                </a:lnTo>
                <a:lnTo>
                  <a:pt x="3684" y="401"/>
                </a:lnTo>
                <a:lnTo>
                  <a:pt x="3679" y="407"/>
                </a:lnTo>
                <a:lnTo>
                  <a:pt x="3677" y="409"/>
                </a:lnTo>
                <a:lnTo>
                  <a:pt x="3673" y="417"/>
                </a:lnTo>
                <a:lnTo>
                  <a:pt x="3673" y="419"/>
                </a:lnTo>
                <a:lnTo>
                  <a:pt x="3675" y="424"/>
                </a:lnTo>
                <a:lnTo>
                  <a:pt x="3677" y="426"/>
                </a:lnTo>
                <a:lnTo>
                  <a:pt x="3677" y="428"/>
                </a:lnTo>
                <a:lnTo>
                  <a:pt x="3677" y="434"/>
                </a:lnTo>
                <a:lnTo>
                  <a:pt x="3677" y="434"/>
                </a:lnTo>
                <a:lnTo>
                  <a:pt x="3679" y="436"/>
                </a:lnTo>
                <a:lnTo>
                  <a:pt x="3686" y="434"/>
                </a:lnTo>
                <a:lnTo>
                  <a:pt x="3692" y="436"/>
                </a:lnTo>
                <a:lnTo>
                  <a:pt x="3694" y="436"/>
                </a:lnTo>
                <a:lnTo>
                  <a:pt x="3700" y="432"/>
                </a:lnTo>
                <a:lnTo>
                  <a:pt x="3702" y="432"/>
                </a:lnTo>
                <a:lnTo>
                  <a:pt x="3709" y="432"/>
                </a:lnTo>
                <a:lnTo>
                  <a:pt x="3717" y="436"/>
                </a:lnTo>
                <a:lnTo>
                  <a:pt x="3728" y="438"/>
                </a:lnTo>
                <a:lnTo>
                  <a:pt x="3730" y="440"/>
                </a:lnTo>
                <a:lnTo>
                  <a:pt x="3732" y="440"/>
                </a:lnTo>
                <a:lnTo>
                  <a:pt x="3734" y="447"/>
                </a:lnTo>
                <a:lnTo>
                  <a:pt x="3736" y="451"/>
                </a:lnTo>
                <a:lnTo>
                  <a:pt x="3738" y="453"/>
                </a:lnTo>
                <a:lnTo>
                  <a:pt x="3738" y="457"/>
                </a:lnTo>
                <a:lnTo>
                  <a:pt x="3736" y="457"/>
                </a:lnTo>
                <a:lnTo>
                  <a:pt x="3734" y="457"/>
                </a:lnTo>
                <a:lnTo>
                  <a:pt x="3734" y="459"/>
                </a:lnTo>
                <a:lnTo>
                  <a:pt x="3732" y="463"/>
                </a:lnTo>
                <a:lnTo>
                  <a:pt x="3732" y="466"/>
                </a:lnTo>
                <a:lnTo>
                  <a:pt x="3732" y="470"/>
                </a:lnTo>
                <a:lnTo>
                  <a:pt x="3740" y="472"/>
                </a:lnTo>
                <a:lnTo>
                  <a:pt x="3746" y="472"/>
                </a:lnTo>
                <a:lnTo>
                  <a:pt x="3751" y="472"/>
                </a:lnTo>
                <a:lnTo>
                  <a:pt x="3751" y="472"/>
                </a:lnTo>
                <a:lnTo>
                  <a:pt x="3751" y="474"/>
                </a:lnTo>
                <a:lnTo>
                  <a:pt x="3746" y="474"/>
                </a:lnTo>
                <a:lnTo>
                  <a:pt x="3738" y="474"/>
                </a:lnTo>
                <a:lnTo>
                  <a:pt x="3734" y="474"/>
                </a:lnTo>
                <a:lnTo>
                  <a:pt x="3734" y="474"/>
                </a:lnTo>
                <a:lnTo>
                  <a:pt x="3732" y="472"/>
                </a:lnTo>
                <a:lnTo>
                  <a:pt x="3730" y="470"/>
                </a:lnTo>
                <a:lnTo>
                  <a:pt x="3728" y="470"/>
                </a:lnTo>
                <a:lnTo>
                  <a:pt x="3725" y="468"/>
                </a:lnTo>
                <a:lnTo>
                  <a:pt x="3728" y="466"/>
                </a:lnTo>
                <a:lnTo>
                  <a:pt x="3728" y="455"/>
                </a:lnTo>
                <a:lnTo>
                  <a:pt x="3728" y="451"/>
                </a:lnTo>
                <a:lnTo>
                  <a:pt x="3725" y="449"/>
                </a:lnTo>
                <a:lnTo>
                  <a:pt x="3719" y="445"/>
                </a:lnTo>
                <a:lnTo>
                  <a:pt x="3717" y="440"/>
                </a:lnTo>
                <a:lnTo>
                  <a:pt x="3715" y="438"/>
                </a:lnTo>
                <a:lnTo>
                  <a:pt x="3713" y="438"/>
                </a:lnTo>
                <a:lnTo>
                  <a:pt x="3711" y="438"/>
                </a:lnTo>
                <a:lnTo>
                  <a:pt x="3702" y="440"/>
                </a:lnTo>
                <a:lnTo>
                  <a:pt x="3696" y="443"/>
                </a:lnTo>
                <a:lnTo>
                  <a:pt x="3688" y="445"/>
                </a:lnTo>
                <a:lnTo>
                  <a:pt x="3688" y="447"/>
                </a:lnTo>
                <a:lnTo>
                  <a:pt x="3686" y="453"/>
                </a:lnTo>
                <a:lnTo>
                  <a:pt x="3688" y="455"/>
                </a:lnTo>
                <a:lnTo>
                  <a:pt x="3690" y="457"/>
                </a:lnTo>
                <a:lnTo>
                  <a:pt x="3690" y="461"/>
                </a:lnTo>
                <a:lnTo>
                  <a:pt x="3692" y="463"/>
                </a:lnTo>
                <a:lnTo>
                  <a:pt x="3692" y="466"/>
                </a:lnTo>
                <a:lnTo>
                  <a:pt x="3692" y="470"/>
                </a:lnTo>
                <a:lnTo>
                  <a:pt x="3690" y="470"/>
                </a:lnTo>
                <a:lnTo>
                  <a:pt x="3681" y="478"/>
                </a:lnTo>
                <a:lnTo>
                  <a:pt x="3679" y="480"/>
                </a:lnTo>
                <a:lnTo>
                  <a:pt x="3677" y="487"/>
                </a:lnTo>
                <a:lnTo>
                  <a:pt x="3677" y="489"/>
                </a:lnTo>
                <a:lnTo>
                  <a:pt x="3673" y="491"/>
                </a:lnTo>
                <a:lnTo>
                  <a:pt x="3671" y="493"/>
                </a:lnTo>
                <a:lnTo>
                  <a:pt x="3656" y="499"/>
                </a:lnTo>
                <a:lnTo>
                  <a:pt x="3656" y="499"/>
                </a:lnTo>
                <a:lnTo>
                  <a:pt x="3656" y="503"/>
                </a:lnTo>
                <a:lnTo>
                  <a:pt x="3652" y="505"/>
                </a:lnTo>
                <a:lnTo>
                  <a:pt x="3650" y="505"/>
                </a:lnTo>
                <a:lnTo>
                  <a:pt x="3644" y="503"/>
                </a:lnTo>
                <a:lnTo>
                  <a:pt x="3642" y="503"/>
                </a:lnTo>
                <a:lnTo>
                  <a:pt x="3637" y="503"/>
                </a:lnTo>
                <a:lnTo>
                  <a:pt x="3627" y="503"/>
                </a:lnTo>
                <a:lnTo>
                  <a:pt x="3621" y="501"/>
                </a:lnTo>
                <a:lnTo>
                  <a:pt x="3616" y="499"/>
                </a:lnTo>
                <a:lnTo>
                  <a:pt x="3612" y="499"/>
                </a:lnTo>
                <a:lnTo>
                  <a:pt x="3610" y="497"/>
                </a:lnTo>
                <a:lnTo>
                  <a:pt x="3610" y="497"/>
                </a:lnTo>
                <a:lnTo>
                  <a:pt x="3608" y="495"/>
                </a:lnTo>
                <a:lnTo>
                  <a:pt x="3608" y="493"/>
                </a:lnTo>
                <a:lnTo>
                  <a:pt x="3608" y="493"/>
                </a:lnTo>
                <a:lnTo>
                  <a:pt x="3608" y="493"/>
                </a:lnTo>
                <a:lnTo>
                  <a:pt x="3610" y="491"/>
                </a:lnTo>
                <a:lnTo>
                  <a:pt x="3619" y="493"/>
                </a:lnTo>
                <a:lnTo>
                  <a:pt x="3621" y="491"/>
                </a:lnTo>
                <a:lnTo>
                  <a:pt x="3621" y="491"/>
                </a:lnTo>
                <a:lnTo>
                  <a:pt x="3623" y="493"/>
                </a:lnTo>
                <a:lnTo>
                  <a:pt x="3625" y="495"/>
                </a:lnTo>
                <a:lnTo>
                  <a:pt x="3629" y="495"/>
                </a:lnTo>
                <a:lnTo>
                  <a:pt x="3631" y="493"/>
                </a:lnTo>
                <a:lnTo>
                  <a:pt x="3631" y="493"/>
                </a:lnTo>
                <a:lnTo>
                  <a:pt x="3631" y="493"/>
                </a:lnTo>
                <a:lnTo>
                  <a:pt x="3629" y="495"/>
                </a:lnTo>
                <a:lnTo>
                  <a:pt x="3629" y="495"/>
                </a:lnTo>
                <a:lnTo>
                  <a:pt x="3627" y="497"/>
                </a:lnTo>
                <a:lnTo>
                  <a:pt x="3627" y="497"/>
                </a:lnTo>
                <a:lnTo>
                  <a:pt x="3629" y="499"/>
                </a:lnTo>
                <a:lnTo>
                  <a:pt x="3633" y="499"/>
                </a:lnTo>
                <a:lnTo>
                  <a:pt x="3635" y="499"/>
                </a:lnTo>
                <a:lnTo>
                  <a:pt x="3637" y="497"/>
                </a:lnTo>
                <a:lnTo>
                  <a:pt x="3642" y="495"/>
                </a:lnTo>
                <a:lnTo>
                  <a:pt x="3644" y="495"/>
                </a:lnTo>
                <a:lnTo>
                  <a:pt x="3644" y="493"/>
                </a:lnTo>
                <a:lnTo>
                  <a:pt x="3644" y="491"/>
                </a:lnTo>
                <a:lnTo>
                  <a:pt x="3642" y="489"/>
                </a:lnTo>
                <a:lnTo>
                  <a:pt x="3646" y="489"/>
                </a:lnTo>
                <a:lnTo>
                  <a:pt x="3648" y="487"/>
                </a:lnTo>
                <a:lnTo>
                  <a:pt x="3658" y="474"/>
                </a:lnTo>
                <a:lnTo>
                  <a:pt x="3665" y="470"/>
                </a:lnTo>
                <a:lnTo>
                  <a:pt x="3667" y="470"/>
                </a:lnTo>
                <a:lnTo>
                  <a:pt x="3667" y="466"/>
                </a:lnTo>
                <a:lnTo>
                  <a:pt x="3667" y="463"/>
                </a:lnTo>
                <a:lnTo>
                  <a:pt x="3667" y="461"/>
                </a:lnTo>
                <a:lnTo>
                  <a:pt x="3667" y="459"/>
                </a:lnTo>
                <a:lnTo>
                  <a:pt x="3669" y="455"/>
                </a:lnTo>
                <a:lnTo>
                  <a:pt x="3671" y="453"/>
                </a:lnTo>
                <a:lnTo>
                  <a:pt x="3673" y="451"/>
                </a:lnTo>
                <a:lnTo>
                  <a:pt x="3673" y="451"/>
                </a:lnTo>
                <a:lnTo>
                  <a:pt x="3673" y="449"/>
                </a:lnTo>
                <a:lnTo>
                  <a:pt x="3669" y="445"/>
                </a:lnTo>
                <a:lnTo>
                  <a:pt x="3663" y="443"/>
                </a:lnTo>
                <a:lnTo>
                  <a:pt x="3660" y="440"/>
                </a:lnTo>
                <a:lnTo>
                  <a:pt x="3658" y="438"/>
                </a:lnTo>
                <a:lnTo>
                  <a:pt x="3658" y="436"/>
                </a:lnTo>
                <a:lnTo>
                  <a:pt x="3658" y="434"/>
                </a:lnTo>
                <a:lnTo>
                  <a:pt x="3658" y="428"/>
                </a:lnTo>
                <a:lnTo>
                  <a:pt x="3660" y="426"/>
                </a:lnTo>
                <a:lnTo>
                  <a:pt x="3660" y="417"/>
                </a:lnTo>
                <a:lnTo>
                  <a:pt x="3658" y="409"/>
                </a:lnTo>
                <a:lnTo>
                  <a:pt x="3658" y="405"/>
                </a:lnTo>
                <a:lnTo>
                  <a:pt x="3658" y="405"/>
                </a:lnTo>
                <a:lnTo>
                  <a:pt x="3660" y="403"/>
                </a:lnTo>
                <a:lnTo>
                  <a:pt x="3660" y="401"/>
                </a:lnTo>
                <a:lnTo>
                  <a:pt x="3660" y="392"/>
                </a:lnTo>
                <a:lnTo>
                  <a:pt x="3660" y="388"/>
                </a:lnTo>
                <a:lnTo>
                  <a:pt x="3658" y="384"/>
                </a:lnTo>
                <a:lnTo>
                  <a:pt x="3652" y="380"/>
                </a:lnTo>
                <a:lnTo>
                  <a:pt x="3648" y="375"/>
                </a:lnTo>
                <a:lnTo>
                  <a:pt x="3650" y="373"/>
                </a:lnTo>
                <a:lnTo>
                  <a:pt x="3650" y="373"/>
                </a:lnTo>
                <a:lnTo>
                  <a:pt x="3652" y="371"/>
                </a:lnTo>
                <a:lnTo>
                  <a:pt x="3654" y="369"/>
                </a:lnTo>
                <a:lnTo>
                  <a:pt x="3656" y="365"/>
                </a:lnTo>
                <a:lnTo>
                  <a:pt x="3658" y="361"/>
                </a:lnTo>
                <a:lnTo>
                  <a:pt x="3660" y="359"/>
                </a:lnTo>
                <a:lnTo>
                  <a:pt x="3663" y="350"/>
                </a:lnTo>
                <a:lnTo>
                  <a:pt x="3663" y="348"/>
                </a:lnTo>
                <a:lnTo>
                  <a:pt x="3663" y="342"/>
                </a:lnTo>
                <a:lnTo>
                  <a:pt x="3660" y="340"/>
                </a:lnTo>
                <a:lnTo>
                  <a:pt x="3656" y="340"/>
                </a:lnTo>
                <a:lnTo>
                  <a:pt x="3652" y="338"/>
                </a:lnTo>
                <a:lnTo>
                  <a:pt x="3650" y="338"/>
                </a:lnTo>
                <a:lnTo>
                  <a:pt x="3646" y="336"/>
                </a:lnTo>
                <a:lnTo>
                  <a:pt x="3644" y="336"/>
                </a:lnTo>
                <a:lnTo>
                  <a:pt x="3631" y="336"/>
                </a:lnTo>
                <a:lnTo>
                  <a:pt x="3625" y="336"/>
                </a:lnTo>
                <a:lnTo>
                  <a:pt x="3621" y="336"/>
                </a:lnTo>
                <a:lnTo>
                  <a:pt x="3619" y="336"/>
                </a:lnTo>
                <a:lnTo>
                  <a:pt x="3616" y="336"/>
                </a:lnTo>
                <a:lnTo>
                  <a:pt x="3616" y="336"/>
                </a:lnTo>
                <a:lnTo>
                  <a:pt x="3619" y="333"/>
                </a:lnTo>
                <a:lnTo>
                  <a:pt x="3616" y="333"/>
                </a:lnTo>
                <a:lnTo>
                  <a:pt x="3616" y="333"/>
                </a:lnTo>
                <a:lnTo>
                  <a:pt x="3612" y="336"/>
                </a:lnTo>
                <a:lnTo>
                  <a:pt x="3608" y="342"/>
                </a:lnTo>
                <a:lnTo>
                  <a:pt x="3604" y="350"/>
                </a:lnTo>
                <a:lnTo>
                  <a:pt x="3602" y="361"/>
                </a:lnTo>
                <a:lnTo>
                  <a:pt x="3600" y="365"/>
                </a:lnTo>
                <a:lnTo>
                  <a:pt x="3598" y="369"/>
                </a:lnTo>
                <a:lnTo>
                  <a:pt x="3591" y="373"/>
                </a:lnTo>
                <a:lnTo>
                  <a:pt x="3587" y="375"/>
                </a:lnTo>
                <a:lnTo>
                  <a:pt x="3583" y="378"/>
                </a:lnTo>
                <a:lnTo>
                  <a:pt x="3577" y="380"/>
                </a:lnTo>
                <a:lnTo>
                  <a:pt x="3575" y="384"/>
                </a:lnTo>
                <a:lnTo>
                  <a:pt x="3572" y="384"/>
                </a:lnTo>
                <a:lnTo>
                  <a:pt x="3575" y="386"/>
                </a:lnTo>
                <a:lnTo>
                  <a:pt x="3577" y="386"/>
                </a:lnTo>
                <a:lnTo>
                  <a:pt x="3575" y="388"/>
                </a:lnTo>
                <a:lnTo>
                  <a:pt x="3572" y="390"/>
                </a:lnTo>
                <a:lnTo>
                  <a:pt x="3575" y="390"/>
                </a:lnTo>
                <a:lnTo>
                  <a:pt x="3575" y="392"/>
                </a:lnTo>
                <a:lnTo>
                  <a:pt x="3577" y="392"/>
                </a:lnTo>
                <a:lnTo>
                  <a:pt x="3581" y="392"/>
                </a:lnTo>
                <a:lnTo>
                  <a:pt x="3581" y="392"/>
                </a:lnTo>
                <a:lnTo>
                  <a:pt x="3583" y="394"/>
                </a:lnTo>
                <a:lnTo>
                  <a:pt x="3581" y="401"/>
                </a:lnTo>
                <a:lnTo>
                  <a:pt x="3581" y="405"/>
                </a:lnTo>
                <a:lnTo>
                  <a:pt x="3581" y="407"/>
                </a:lnTo>
                <a:lnTo>
                  <a:pt x="3581" y="409"/>
                </a:lnTo>
                <a:lnTo>
                  <a:pt x="3581" y="411"/>
                </a:lnTo>
                <a:lnTo>
                  <a:pt x="3581" y="411"/>
                </a:lnTo>
                <a:lnTo>
                  <a:pt x="3579" y="413"/>
                </a:lnTo>
                <a:lnTo>
                  <a:pt x="3577" y="413"/>
                </a:lnTo>
                <a:lnTo>
                  <a:pt x="3577" y="417"/>
                </a:lnTo>
                <a:lnTo>
                  <a:pt x="3575" y="419"/>
                </a:lnTo>
                <a:lnTo>
                  <a:pt x="3575" y="422"/>
                </a:lnTo>
                <a:lnTo>
                  <a:pt x="3577" y="424"/>
                </a:lnTo>
                <a:lnTo>
                  <a:pt x="3577" y="424"/>
                </a:lnTo>
                <a:lnTo>
                  <a:pt x="3577" y="424"/>
                </a:lnTo>
                <a:lnTo>
                  <a:pt x="3579" y="422"/>
                </a:lnTo>
                <a:lnTo>
                  <a:pt x="3579" y="422"/>
                </a:lnTo>
                <a:lnTo>
                  <a:pt x="3587" y="424"/>
                </a:lnTo>
                <a:lnTo>
                  <a:pt x="3589" y="426"/>
                </a:lnTo>
                <a:lnTo>
                  <a:pt x="3593" y="426"/>
                </a:lnTo>
                <a:lnTo>
                  <a:pt x="3593" y="428"/>
                </a:lnTo>
                <a:lnTo>
                  <a:pt x="3596" y="432"/>
                </a:lnTo>
                <a:lnTo>
                  <a:pt x="3598" y="436"/>
                </a:lnTo>
                <a:lnTo>
                  <a:pt x="3600" y="438"/>
                </a:lnTo>
                <a:lnTo>
                  <a:pt x="3602" y="440"/>
                </a:lnTo>
                <a:lnTo>
                  <a:pt x="3604" y="440"/>
                </a:lnTo>
                <a:lnTo>
                  <a:pt x="3606" y="440"/>
                </a:lnTo>
                <a:lnTo>
                  <a:pt x="3610" y="440"/>
                </a:lnTo>
                <a:lnTo>
                  <a:pt x="3608" y="443"/>
                </a:lnTo>
                <a:lnTo>
                  <a:pt x="3604" y="449"/>
                </a:lnTo>
                <a:lnTo>
                  <a:pt x="3600" y="455"/>
                </a:lnTo>
                <a:lnTo>
                  <a:pt x="3598" y="455"/>
                </a:lnTo>
                <a:lnTo>
                  <a:pt x="3596" y="453"/>
                </a:lnTo>
                <a:lnTo>
                  <a:pt x="3589" y="451"/>
                </a:lnTo>
                <a:lnTo>
                  <a:pt x="3587" y="449"/>
                </a:lnTo>
                <a:lnTo>
                  <a:pt x="3581" y="445"/>
                </a:lnTo>
                <a:lnTo>
                  <a:pt x="3579" y="440"/>
                </a:lnTo>
                <a:lnTo>
                  <a:pt x="3575" y="440"/>
                </a:lnTo>
                <a:lnTo>
                  <a:pt x="3570" y="440"/>
                </a:lnTo>
                <a:lnTo>
                  <a:pt x="3564" y="438"/>
                </a:lnTo>
                <a:lnTo>
                  <a:pt x="3562" y="436"/>
                </a:lnTo>
                <a:lnTo>
                  <a:pt x="3560" y="434"/>
                </a:lnTo>
                <a:lnTo>
                  <a:pt x="3558" y="434"/>
                </a:lnTo>
                <a:lnTo>
                  <a:pt x="3554" y="434"/>
                </a:lnTo>
                <a:lnTo>
                  <a:pt x="3549" y="432"/>
                </a:lnTo>
                <a:lnTo>
                  <a:pt x="3547" y="432"/>
                </a:lnTo>
                <a:lnTo>
                  <a:pt x="3547" y="430"/>
                </a:lnTo>
                <a:lnTo>
                  <a:pt x="3543" y="428"/>
                </a:lnTo>
                <a:lnTo>
                  <a:pt x="3537" y="426"/>
                </a:lnTo>
                <a:lnTo>
                  <a:pt x="3526" y="422"/>
                </a:lnTo>
                <a:lnTo>
                  <a:pt x="3516" y="419"/>
                </a:lnTo>
                <a:lnTo>
                  <a:pt x="3503" y="419"/>
                </a:lnTo>
                <a:lnTo>
                  <a:pt x="3491" y="417"/>
                </a:lnTo>
                <a:lnTo>
                  <a:pt x="3491" y="417"/>
                </a:lnTo>
                <a:lnTo>
                  <a:pt x="3489" y="417"/>
                </a:lnTo>
                <a:lnTo>
                  <a:pt x="3484" y="422"/>
                </a:lnTo>
                <a:lnTo>
                  <a:pt x="3480" y="422"/>
                </a:lnTo>
                <a:lnTo>
                  <a:pt x="3480" y="424"/>
                </a:lnTo>
                <a:lnTo>
                  <a:pt x="3482" y="426"/>
                </a:lnTo>
                <a:lnTo>
                  <a:pt x="3487" y="436"/>
                </a:lnTo>
                <a:lnTo>
                  <a:pt x="3489" y="434"/>
                </a:lnTo>
                <a:lnTo>
                  <a:pt x="3491" y="438"/>
                </a:lnTo>
                <a:lnTo>
                  <a:pt x="3489" y="440"/>
                </a:lnTo>
                <a:lnTo>
                  <a:pt x="3487" y="445"/>
                </a:lnTo>
                <a:lnTo>
                  <a:pt x="3484" y="445"/>
                </a:lnTo>
                <a:lnTo>
                  <a:pt x="3480" y="447"/>
                </a:lnTo>
                <a:lnTo>
                  <a:pt x="3476" y="445"/>
                </a:lnTo>
                <a:lnTo>
                  <a:pt x="3474" y="449"/>
                </a:lnTo>
                <a:lnTo>
                  <a:pt x="3476" y="451"/>
                </a:lnTo>
                <a:lnTo>
                  <a:pt x="3476" y="451"/>
                </a:lnTo>
                <a:lnTo>
                  <a:pt x="3476" y="453"/>
                </a:lnTo>
                <a:lnTo>
                  <a:pt x="3474" y="453"/>
                </a:lnTo>
                <a:lnTo>
                  <a:pt x="3474" y="453"/>
                </a:lnTo>
                <a:lnTo>
                  <a:pt x="3472" y="455"/>
                </a:lnTo>
                <a:lnTo>
                  <a:pt x="3472" y="455"/>
                </a:lnTo>
                <a:lnTo>
                  <a:pt x="3468" y="453"/>
                </a:lnTo>
                <a:lnTo>
                  <a:pt x="3464" y="453"/>
                </a:lnTo>
                <a:lnTo>
                  <a:pt x="3464" y="449"/>
                </a:lnTo>
                <a:lnTo>
                  <a:pt x="3466" y="447"/>
                </a:lnTo>
                <a:lnTo>
                  <a:pt x="3468" y="445"/>
                </a:lnTo>
                <a:lnTo>
                  <a:pt x="3468" y="445"/>
                </a:lnTo>
                <a:lnTo>
                  <a:pt x="3466" y="443"/>
                </a:lnTo>
                <a:lnTo>
                  <a:pt x="3464" y="440"/>
                </a:lnTo>
                <a:lnTo>
                  <a:pt x="3464" y="438"/>
                </a:lnTo>
                <a:lnTo>
                  <a:pt x="3464" y="438"/>
                </a:lnTo>
                <a:lnTo>
                  <a:pt x="3461" y="438"/>
                </a:lnTo>
                <a:lnTo>
                  <a:pt x="3453" y="440"/>
                </a:lnTo>
                <a:lnTo>
                  <a:pt x="3451" y="443"/>
                </a:lnTo>
                <a:lnTo>
                  <a:pt x="3451" y="440"/>
                </a:lnTo>
                <a:lnTo>
                  <a:pt x="3440" y="447"/>
                </a:lnTo>
                <a:lnTo>
                  <a:pt x="3436" y="449"/>
                </a:lnTo>
                <a:lnTo>
                  <a:pt x="3432" y="449"/>
                </a:lnTo>
                <a:lnTo>
                  <a:pt x="3428" y="449"/>
                </a:lnTo>
                <a:lnTo>
                  <a:pt x="3424" y="447"/>
                </a:lnTo>
                <a:lnTo>
                  <a:pt x="3420" y="447"/>
                </a:lnTo>
                <a:lnTo>
                  <a:pt x="3417" y="447"/>
                </a:lnTo>
                <a:lnTo>
                  <a:pt x="3413" y="449"/>
                </a:lnTo>
                <a:lnTo>
                  <a:pt x="3411" y="449"/>
                </a:lnTo>
                <a:lnTo>
                  <a:pt x="3407" y="451"/>
                </a:lnTo>
                <a:lnTo>
                  <a:pt x="3403" y="453"/>
                </a:lnTo>
                <a:lnTo>
                  <a:pt x="3403" y="457"/>
                </a:lnTo>
                <a:lnTo>
                  <a:pt x="3401" y="459"/>
                </a:lnTo>
                <a:lnTo>
                  <a:pt x="3399" y="457"/>
                </a:lnTo>
                <a:lnTo>
                  <a:pt x="3396" y="455"/>
                </a:lnTo>
                <a:lnTo>
                  <a:pt x="3396" y="457"/>
                </a:lnTo>
                <a:lnTo>
                  <a:pt x="3394" y="457"/>
                </a:lnTo>
                <a:lnTo>
                  <a:pt x="3392" y="457"/>
                </a:lnTo>
                <a:lnTo>
                  <a:pt x="3390" y="457"/>
                </a:lnTo>
                <a:lnTo>
                  <a:pt x="3388" y="457"/>
                </a:lnTo>
                <a:lnTo>
                  <a:pt x="3384" y="457"/>
                </a:lnTo>
                <a:lnTo>
                  <a:pt x="3382" y="457"/>
                </a:lnTo>
                <a:lnTo>
                  <a:pt x="3380" y="457"/>
                </a:lnTo>
                <a:lnTo>
                  <a:pt x="3380" y="455"/>
                </a:lnTo>
                <a:lnTo>
                  <a:pt x="3380" y="455"/>
                </a:lnTo>
                <a:lnTo>
                  <a:pt x="3384" y="455"/>
                </a:lnTo>
                <a:lnTo>
                  <a:pt x="3386" y="453"/>
                </a:lnTo>
                <a:lnTo>
                  <a:pt x="3388" y="453"/>
                </a:lnTo>
                <a:lnTo>
                  <a:pt x="3388" y="453"/>
                </a:lnTo>
                <a:lnTo>
                  <a:pt x="3388" y="451"/>
                </a:lnTo>
                <a:lnTo>
                  <a:pt x="3386" y="447"/>
                </a:lnTo>
                <a:lnTo>
                  <a:pt x="3388" y="445"/>
                </a:lnTo>
                <a:lnTo>
                  <a:pt x="3388" y="443"/>
                </a:lnTo>
                <a:lnTo>
                  <a:pt x="3388" y="443"/>
                </a:lnTo>
                <a:lnTo>
                  <a:pt x="3390" y="443"/>
                </a:lnTo>
                <a:lnTo>
                  <a:pt x="3388" y="443"/>
                </a:lnTo>
                <a:lnTo>
                  <a:pt x="3388" y="440"/>
                </a:lnTo>
                <a:lnTo>
                  <a:pt x="3388" y="440"/>
                </a:lnTo>
                <a:lnTo>
                  <a:pt x="3388" y="440"/>
                </a:lnTo>
                <a:lnTo>
                  <a:pt x="3396" y="438"/>
                </a:lnTo>
                <a:lnTo>
                  <a:pt x="3396" y="438"/>
                </a:lnTo>
                <a:lnTo>
                  <a:pt x="3392" y="438"/>
                </a:lnTo>
                <a:lnTo>
                  <a:pt x="3388" y="438"/>
                </a:lnTo>
                <a:lnTo>
                  <a:pt x="3382" y="440"/>
                </a:lnTo>
                <a:lnTo>
                  <a:pt x="3371" y="445"/>
                </a:lnTo>
                <a:lnTo>
                  <a:pt x="3365" y="449"/>
                </a:lnTo>
                <a:lnTo>
                  <a:pt x="3367" y="449"/>
                </a:lnTo>
                <a:lnTo>
                  <a:pt x="3369" y="449"/>
                </a:lnTo>
                <a:lnTo>
                  <a:pt x="3371" y="451"/>
                </a:lnTo>
                <a:lnTo>
                  <a:pt x="3371" y="451"/>
                </a:lnTo>
                <a:lnTo>
                  <a:pt x="3371" y="453"/>
                </a:lnTo>
                <a:lnTo>
                  <a:pt x="3367" y="453"/>
                </a:lnTo>
                <a:lnTo>
                  <a:pt x="3367" y="455"/>
                </a:lnTo>
                <a:lnTo>
                  <a:pt x="3365" y="455"/>
                </a:lnTo>
                <a:lnTo>
                  <a:pt x="3365" y="455"/>
                </a:lnTo>
                <a:lnTo>
                  <a:pt x="3363" y="453"/>
                </a:lnTo>
                <a:lnTo>
                  <a:pt x="3365" y="453"/>
                </a:lnTo>
                <a:lnTo>
                  <a:pt x="3365" y="451"/>
                </a:lnTo>
                <a:lnTo>
                  <a:pt x="3363" y="451"/>
                </a:lnTo>
                <a:lnTo>
                  <a:pt x="3361" y="449"/>
                </a:lnTo>
                <a:lnTo>
                  <a:pt x="3361" y="449"/>
                </a:lnTo>
                <a:lnTo>
                  <a:pt x="3355" y="451"/>
                </a:lnTo>
                <a:lnTo>
                  <a:pt x="3350" y="453"/>
                </a:lnTo>
                <a:lnTo>
                  <a:pt x="3348" y="455"/>
                </a:lnTo>
                <a:lnTo>
                  <a:pt x="3344" y="455"/>
                </a:lnTo>
                <a:lnTo>
                  <a:pt x="3342" y="455"/>
                </a:lnTo>
                <a:lnTo>
                  <a:pt x="3338" y="457"/>
                </a:lnTo>
                <a:lnTo>
                  <a:pt x="3336" y="459"/>
                </a:lnTo>
                <a:lnTo>
                  <a:pt x="3332" y="461"/>
                </a:lnTo>
                <a:lnTo>
                  <a:pt x="3319" y="466"/>
                </a:lnTo>
                <a:lnTo>
                  <a:pt x="3317" y="468"/>
                </a:lnTo>
                <a:lnTo>
                  <a:pt x="3315" y="466"/>
                </a:lnTo>
                <a:lnTo>
                  <a:pt x="3315" y="466"/>
                </a:lnTo>
                <a:lnTo>
                  <a:pt x="3313" y="466"/>
                </a:lnTo>
                <a:lnTo>
                  <a:pt x="3315" y="468"/>
                </a:lnTo>
                <a:lnTo>
                  <a:pt x="3315" y="470"/>
                </a:lnTo>
                <a:lnTo>
                  <a:pt x="3315" y="472"/>
                </a:lnTo>
                <a:lnTo>
                  <a:pt x="3313" y="470"/>
                </a:lnTo>
                <a:lnTo>
                  <a:pt x="3306" y="472"/>
                </a:lnTo>
                <a:lnTo>
                  <a:pt x="3302" y="474"/>
                </a:lnTo>
                <a:lnTo>
                  <a:pt x="3302" y="476"/>
                </a:lnTo>
                <a:lnTo>
                  <a:pt x="3302" y="476"/>
                </a:lnTo>
                <a:lnTo>
                  <a:pt x="3300" y="478"/>
                </a:lnTo>
                <a:lnTo>
                  <a:pt x="3300" y="480"/>
                </a:lnTo>
                <a:lnTo>
                  <a:pt x="3298" y="487"/>
                </a:lnTo>
                <a:lnTo>
                  <a:pt x="3298" y="489"/>
                </a:lnTo>
                <a:lnTo>
                  <a:pt x="3296" y="489"/>
                </a:lnTo>
                <a:lnTo>
                  <a:pt x="3283" y="493"/>
                </a:lnTo>
                <a:lnTo>
                  <a:pt x="3281" y="493"/>
                </a:lnTo>
                <a:lnTo>
                  <a:pt x="3281" y="493"/>
                </a:lnTo>
                <a:lnTo>
                  <a:pt x="3281" y="493"/>
                </a:lnTo>
                <a:lnTo>
                  <a:pt x="3279" y="491"/>
                </a:lnTo>
                <a:lnTo>
                  <a:pt x="3275" y="491"/>
                </a:lnTo>
                <a:lnTo>
                  <a:pt x="3273" y="491"/>
                </a:lnTo>
                <a:lnTo>
                  <a:pt x="3273" y="491"/>
                </a:lnTo>
                <a:lnTo>
                  <a:pt x="3271" y="489"/>
                </a:lnTo>
                <a:lnTo>
                  <a:pt x="3269" y="482"/>
                </a:lnTo>
                <a:lnTo>
                  <a:pt x="3262" y="480"/>
                </a:lnTo>
                <a:lnTo>
                  <a:pt x="3258" y="478"/>
                </a:lnTo>
                <a:lnTo>
                  <a:pt x="3258" y="478"/>
                </a:lnTo>
                <a:lnTo>
                  <a:pt x="3258" y="476"/>
                </a:lnTo>
                <a:lnTo>
                  <a:pt x="3264" y="472"/>
                </a:lnTo>
                <a:lnTo>
                  <a:pt x="3267" y="470"/>
                </a:lnTo>
                <a:lnTo>
                  <a:pt x="3277" y="468"/>
                </a:lnTo>
                <a:lnTo>
                  <a:pt x="3281" y="468"/>
                </a:lnTo>
                <a:lnTo>
                  <a:pt x="3283" y="468"/>
                </a:lnTo>
                <a:lnTo>
                  <a:pt x="3283" y="463"/>
                </a:lnTo>
                <a:lnTo>
                  <a:pt x="3281" y="459"/>
                </a:lnTo>
                <a:lnTo>
                  <a:pt x="3277" y="455"/>
                </a:lnTo>
                <a:lnTo>
                  <a:pt x="3273" y="451"/>
                </a:lnTo>
                <a:lnTo>
                  <a:pt x="3267" y="449"/>
                </a:lnTo>
                <a:lnTo>
                  <a:pt x="3260" y="449"/>
                </a:lnTo>
                <a:lnTo>
                  <a:pt x="3248" y="449"/>
                </a:lnTo>
                <a:lnTo>
                  <a:pt x="3246" y="449"/>
                </a:lnTo>
                <a:lnTo>
                  <a:pt x="3237" y="447"/>
                </a:lnTo>
                <a:lnTo>
                  <a:pt x="3237" y="447"/>
                </a:lnTo>
                <a:lnTo>
                  <a:pt x="3235" y="447"/>
                </a:lnTo>
                <a:lnTo>
                  <a:pt x="3235" y="447"/>
                </a:lnTo>
                <a:lnTo>
                  <a:pt x="3237" y="449"/>
                </a:lnTo>
                <a:lnTo>
                  <a:pt x="3248" y="455"/>
                </a:lnTo>
                <a:lnTo>
                  <a:pt x="3248" y="457"/>
                </a:lnTo>
                <a:lnTo>
                  <a:pt x="3248" y="459"/>
                </a:lnTo>
                <a:lnTo>
                  <a:pt x="3248" y="461"/>
                </a:lnTo>
                <a:lnTo>
                  <a:pt x="3248" y="461"/>
                </a:lnTo>
                <a:lnTo>
                  <a:pt x="3248" y="463"/>
                </a:lnTo>
                <a:lnTo>
                  <a:pt x="3246" y="472"/>
                </a:lnTo>
                <a:lnTo>
                  <a:pt x="3244" y="476"/>
                </a:lnTo>
                <a:lnTo>
                  <a:pt x="3241" y="480"/>
                </a:lnTo>
                <a:lnTo>
                  <a:pt x="3241" y="482"/>
                </a:lnTo>
                <a:lnTo>
                  <a:pt x="3244" y="482"/>
                </a:lnTo>
                <a:lnTo>
                  <a:pt x="3246" y="484"/>
                </a:lnTo>
                <a:lnTo>
                  <a:pt x="3250" y="484"/>
                </a:lnTo>
                <a:lnTo>
                  <a:pt x="3252" y="487"/>
                </a:lnTo>
                <a:lnTo>
                  <a:pt x="3252" y="489"/>
                </a:lnTo>
                <a:lnTo>
                  <a:pt x="3252" y="493"/>
                </a:lnTo>
                <a:lnTo>
                  <a:pt x="3252" y="495"/>
                </a:lnTo>
                <a:lnTo>
                  <a:pt x="3250" y="499"/>
                </a:lnTo>
                <a:lnTo>
                  <a:pt x="3248" y="501"/>
                </a:lnTo>
                <a:lnTo>
                  <a:pt x="3246" y="505"/>
                </a:lnTo>
                <a:lnTo>
                  <a:pt x="3248" y="510"/>
                </a:lnTo>
                <a:lnTo>
                  <a:pt x="3248" y="510"/>
                </a:lnTo>
                <a:lnTo>
                  <a:pt x="3246" y="512"/>
                </a:lnTo>
                <a:lnTo>
                  <a:pt x="3246" y="510"/>
                </a:lnTo>
                <a:lnTo>
                  <a:pt x="3244" y="510"/>
                </a:lnTo>
                <a:lnTo>
                  <a:pt x="3244" y="508"/>
                </a:lnTo>
                <a:lnTo>
                  <a:pt x="3241" y="508"/>
                </a:lnTo>
                <a:lnTo>
                  <a:pt x="3239" y="508"/>
                </a:lnTo>
                <a:lnTo>
                  <a:pt x="3239" y="510"/>
                </a:lnTo>
                <a:lnTo>
                  <a:pt x="3239" y="508"/>
                </a:lnTo>
                <a:lnTo>
                  <a:pt x="3239" y="505"/>
                </a:lnTo>
                <a:lnTo>
                  <a:pt x="3239" y="505"/>
                </a:lnTo>
                <a:lnTo>
                  <a:pt x="3239" y="503"/>
                </a:lnTo>
                <a:lnTo>
                  <a:pt x="3233" y="501"/>
                </a:lnTo>
                <a:lnTo>
                  <a:pt x="3231" y="501"/>
                </a:lnTo>
                <a:lnTo>
                  <a:pt x="3229" y="501"/>
                </a:lnTo>
                <a:lnTo>
                  <a:pt x="3225" y="501"/>
                </a:lnTo>
                <a:lnTo>
                  <a:pt x="3223" y="499"/>
                </a:lnTo>
                <a:lnTo>
                  <a:pt x="3220" y="499"/>
                </a:lnTo>
                <a:lnTo>
                  <a:pt x="3218" y="499"/>
                </a:lnTo>
                <a:lnTo>
                  <a:pt x="3218" y="501"/>
                </a:lnTo>
                <a:lnTo>
                  <a:pt x="3212" y="505"/>
                </a:lnTo>
                <a:lnTo>
                  <a:pt x="3208" y="510"/>
                </a:lnTo>
                <a:lnTo>
                  <a:pt x="3204" y="512"/>
                </a:lnTo>
                <a:lnTo>
                  <a:pt x="3197" y="512"/>
                </a:lnTo>
                <a:lnTo>
                  <a:pt x="3197" y="512"/>
                </a:lnTo>
                <a:lnTo>
                  <a:pt x="3195" y="516"/>
                </a:lnTo>
                <a:lnTo>
                  <a:pt x="3191" y="518"/>
                </a:lnTo>
                <a:lnTo>
                  <a:pt x="3185" y="520"/>
                </a:lnTo>
                <a:lnTo>
                  <a:pt x="3185" y="522"/>
                </a:lnTo>
                <a:lnTo>
                  <a:pt x="3183" y="524"/>
                </a:lnTo>
                <a:lnTo>
                  <a:pt x="3185" y="526"/>
                </a:lnTo>
                <a:lnTo>
                  <a:pt x="3185" y="528"/>
                </a:lnTo>
                <a:lnTo>
                  <a:pt x="3189" y="533"/>
                </a:lnTo>
                <a:lnTo>
                  <a:pt x="3191" y="535"/>
                </a:lnTo>
                <a:lnTo>
                  <a:pt x="3193" y="537"/>
                </a:lnTo>
                <a:lnTo>
                  <a:pt x="3193" y="541"/>
                </a:lnTo>
                <a:lnTo>
                  <a:pt x="3193" y="541"/>
                </a:lnTo>
                <a:lnTo>
                  <a:pt x="3191" y="541"/>
                </a:lnTo>
                <a:lnTo>
                  <a:pt x="3189" y="541"/>
                </a:lnTo>
                <a:lnTo>
                  <a:pt x="3185" y="543"/>
                </a:lnTo>
                <a:lnTo>
                  <a:pt x="3185" y="543"/>
                </a:lnTo>
                <a:lnTo>
                  <a:pt x="3183" y="545"/>
                </a:lnTo>
                <a:lnTo>
                  <a:pt x="3181" y="545"/>
                </a:lnTo>
                <a:lnTo>
                  <a:pt x="3174" y="541"/>
                </a:lnTo>
                <a:lnTo>
                  <a:pt x="3168" y="541"/>
                </a:lnTo>
                <a:lnTo>
                  <a:pt x="3166" y="539"/>
                </a:lnTo>
                <a:lnTo>
                  <a:pt x="3164" y="539"/>
                </a:lnTo>
                <a:lnTo>
                  <a:pt x="3164" y="539"/>
                </a:lnTo>
                <a:lnTo>
                  <a:pt x="3162" y="539"/>
                </a:lnTo>
                <a:lnTo>
                  <a:pt x="3160" y="539"/>
                </a:lnTo>
                <a:lnTo>
                  <a:pt x="3158" y="539"/>
                </a:lnTo>
                <a:lnTo>
                  <a:pt x="3151" y="533"/>
                </a:lnTo>
                <a:lnTo>
                  <a:pt x="3145" y="531"/>
                </a:lnTo>
                <a:lnTo>
                  <a:pt x="3145" y="531"/>
                </a:lnTo>
                <a:lnTo>
                  <a:pt x="3143" y="531"/>
                </a:lnTo>
                <a:lnTo>
                  <a:pt x="3141" y="535"/>
                </a:lnTo>
                <a:lnTo>
                  <a:pt x="3139" y="537"/>
                </a:lnTo>
                <a:lnTo>
                  <a:pt x="3137" y="537"/>
                </a:lnTo>
                <a:lnTo>
                  <a:pt x="3137" y="539"/>
                </a:lnTo>
                <a:lnTo>
                  <a:pt x="3137" y="539"/>
                </a:lnTo>
                <a:lnTo>
                  <a:pt x="3139" y="541"/>
                </a:lnTo>
                <a:lnTo>
                  <a:pt x="3141" y="543"/>
                </a:lnTo>
                <a:lnTo>
                  <a:pt x="3145" y="547"/>
                </a:lnTo>
                <a:lnTo>
                  <a:pt x="3147" y="549"/>
                </a:lnTo>
                <a:lnTo>
                  <a:pt x="3147" y="549"/>
                </a:lnTo>
                <a:lnTo>
                  <a:pt x="3149" y="549"/>
                </a:lnTo>
                <a:lnTo>
                  <a:pt x="3153" y="549"/>
                </a:lnTo>
                <a:lnTo>
                  <a:pt x="3156" y="549"/>
                </a:lnTo>
                <a:lnTo>
                  <a:pt x="3158" y="552"/>
                </a:lnTo>
                <a:lnTo>
                  <a:pt x="3158" y="554"/>
                </a:lnTo>
                <a:lnTo>
                  <a:pt x="3160" y="556"/>
                </a:lnTo>
                <a:lnTo>
                  <a:pt x="3160" y="558"/>
                </a:lnTo>
                <a:lnTo>
                  <a:pt x="3158" y="560"/>
                </a:lnTo>
                <a:lnTo>
                  <a:pt x="3153" y="560"/>
                </a:lnTo>
                <a:lnTo>
                  <a:pt x="3149" y="562"/>
                </a:lnTo>
                <a:lnTo>
                  <a:pt x="3149" y="562"/>
                </a:lnTo>
                <a:lnTo>
                  <a:pt x="3143" y="560"/>
                </a:lnTo>
                <a:lnTo>
                  <a:pt x="3139" y="560"/>
                </a:lnTo>
                <a:lnTo>
                  <a:pt x="3135" y="558"/>
                </a:lnTo>
                <a:lnTo>
                  <a:pt x="3135" y="558"/>
                </a:lnTo>
                <a:lnTo>
                  <a:pt x="3130" y="554"/>
                </a:lnTo>
                <a:lnTo>
                  <a:pt x="3126" y="552"/>
                </a:lnTo>
                <a:lnTo>
                  <a:pt x="3124" y="549"/>
                </a:lnTo>
                <a:lnTo>
                  <a:pt x="3122" y="549"/>
                </a:lnTo>
                <a:lnTo>
                  <a:pt x="3120" y="549"/>
                </a:lnTo>
                <a:lnTo>
                  <a:pt x="3116" y="547"/>
                </a:lnTo>
                <a:lnTo>
                  <a:pt x="3114" y="545"/>
                </a:lnTo>
                <a:lnTo>
                  <a:pt x="3114" y="541"/>
                </a:lnTo>
                <a:lnTo>
                  <a:pt x="3114" y="541"/>
                </a:lnTo>
                <a:lnTo>
                  <a:pt x="3114" y="541"/>
                </a:lnTo>
                <a:lnTo>
                  <a:pt x="3112" y="539"/>
                </a:lnTo>
                <a:lnTo>
                  <a:pt x="3112" y="537"/>
                </a:lnTo>
                <a:lnTo>
                  <a:pt x="3112" y="535"/>
                </a:lnTo>
                <a:lnTo>
                  <a:pt x="3109" y="531"/>
                </a:lnTo>
                <a:lnTo>
                  <a:pt x="3107" y="528"/>
                </a:lnTo>
                <a:lnTo>
                  <a:pt x="3105" y="526"/>
                </a:lnTo>
                <a:lnTo>
                  <a:pt x="3107" y="524"/>
                </a:lnTo>
                <a:lnTo>
                  <a:pt x="3109" y="522"/>
                </a:lnTo>
                <a:lnTo>
                  <a:pt x="3112" y="520"/>
                </a:lnTo>
                <a:lnTo>
                  <a:pt x="3112" y="518"/>
                </a:lnTo>
                <a:lnTo>
                  <a:pt x="3112" y="518"/>
                </a:lnTo>
                <a:lnTo>
                  <a:pt x="3112" y="516"/>
                </a:lnTo>
                <a:lnTo>
                  <a:pt x="3112" y="514"/>
                </a:lnTo>
                <a:lnTo>
                  <a:pt x="3109" y="512"/>
                </a:lnTo>
                <a:lnTo>
                  <a:pt x="3105" y="508"/>
                </a:lnTo>
                <a:lnTo>
                  <a:pt x="3101" y="505"/>
                </a:lnTo>
                <a:lnTo>
                  <a:pt x="3095" y="503"/>
                </a:lnTo>
                <a:lnTo>
                  <a:pt x="3093" y="503"/>
                </a:lnTo>
                <a:lnTo>
                  <a:pt x="3091" y="503"/>
                </a:lnTo>
                <a:lnTo>
                  <a:pt x="3093" y="503"/>
                </a:lnTo>
                <a:lnTo>
                  <a:pt x="3095" y="503"/>
                </a:lnTo>
                <a:lnTo>
                  <a:pt x="3095" y="501"/>
                </a:lnTo>
                <a:lnTo>
                  <a:pt x="3093" y="501"/>
                </a:lnTo>
                <a:lnTo>
                  <a:pt x="3093" y="499"/>
                </a:lnTo>
                <a:lnTo>
                  <a:pt x="3088" y="499"/>
                </a:lnTo>
                <a:lnTo>
                  <a:pt x="3088" y="497"/>
                </a:lnTo>
                <a:lnTo>
                  <a:pt x="3088" y="497"/>
                </a:lnTo>
                <a:lnTo>
                  <a:pt x="3088" y="495"/>
                </a:lnTo>
                <a:lnTo>
                  <a:pt x="3084" y="495"/>
                </a:lnTo>
                <a:lnTo>
                  <a:pt x="3084" y="495"/>
                </a:lnTo>
                <a:lnTo>
                  <a:pt x="3084" y="493"/>
                </a:lnTo>
                <a:lnTo>
                  <a:pt x="3082" y="491"/>
                </a:lnTo>
                <a:lnTo>
                  <a:pt x="3078" y="489"/>
                </a:lnTo>
                <a:lnTo>
                  <a:pt x="3078" y="487"/>
                </a:lnTo>
                <a:lnTo>
                  <a:pt x="3076" y="487"/>
                </a:lnTo>
                <a:lnTo>
                  <a:pt x="3074" y="484"/>
                </a:lnTo>
                <a:lnTo>
                  <a:pt x="3072" y="484"/>
                </a:lnTo>
                <a:lnTo>
                  <a:pt x="3070" y="484"/>
                </a:lnTo>
                <a:lnTo>
                  <a:pt x="3078" y="484"/>
                </a:lnTo>
                <a:lnTo>
                  <a:pt x="3084" y="484"/>
                </a:lnTo>
                <a:lnTo>
                  <a:pt x="3084" y="487"/>
                </a:lnTo>
                <a:lnTo>
                  <a:pt x="3084" y="487"/>
                </a:lnTo>
                <a:lnTo>
                  <a:pt x="3086" y="491"/>
                </a:lnTo>
                <a:lnTo>
                  <a:pt x="3088" y="491"/>
                </a:lnTo>
                <a:lnTo>
                  <a:pt x="3093" y="493"/>
                </a:lnTo>
                <a:lnTo>
                  <a:pt x="3093" y="493"/>
                </a:lnTo>
                <a:lnTo>
                  <a:pt x="3095" y="493"/>
                </a:lnTo>
                <a:lnTo>
                  <a:pt x="3097" y="493"/>
                </a:lnTo>
                <a:lnTo>
                  <a:pt x="3099" y="495"/>
                </a:lnTo>
                <a:lnTo>
                  <a:pt x="3103" y="495"/>
                </a:lnTo>
                <a:lnTo>
                  <a:pt x="3107" y="497"/>
                </a:lnTo>
                <a:lnTo>
                  <a:pt x="3107" y="497"/>
                </a:lnTo>
                <a:lnTo>
                  <a:pt x="3105" y="497"/>
                </a:lnTo>
                <a:lnTo>
                  <a:pt x="3107" y="499"/>
                </a:lnTo>
                <a:lnTo>
                  <a:pt x="3109" y="499"/>
                </a:lnTo>
                <a:lnTo>
                  <a:pt x="3112" y="497"/>
                </a:lnTo>
                <a:lnTo>
                  <a:pt x="3120" y="501"/>
                </a:lnTo>
                <a:lnTo>
                  <a:pt x="3122" y="501"/>
                </a:lnTo>
                <a:lnTo>
                  <a:pt x="3135" y="505"/>
                </a:lnTo>
                <a:lnTo>
                  <a:pt x="3141" y="505"/>
                </a:lnTo>
                <a:lnTo>
                  <a:pt x="3143" y="505"/>
                </a:lnTo>
                <a:lnTo>
                  <a:pt x="3147" y="505"/>
                </a:lnTo>
                <a:lnTo>
                  <a:pt x="3153" y="508"/>
                </a:lnTo>
                <a:lnTo>
                  <a:pt x="3158" y="510"/>
                </a:lnTo>
                <a:lnTo>
                  <a:pt x="3164" y="510"/>
                </a:lnTo>
                <a:lnTo>
                  <a:pt x="3168" y="510"/>
                </a:lnTo>
                <a:lnTo>
                  <a:pt x="3176" y="508"/>
                </a:lnTo>
                <a:lnTo>
                  <a:pt x="3189" y="505"/>
                </a:lnTo>
                <a:lnTo>
                  <a:pt x="3195" y="501"/>
                </a:lnTo>
                <a:lnTo>
                  <a:pt x="3204" y="493"/>
                </a:lnTo>
                <a:lnTo>
                  <a:pt x="3206" y="489"/>
                </a:lnTo>
                <a:lnTo>
                  <a:pt x="3206" y="484"/>
                </a:lnTo>
                <a:lnTo>
                  <a:pt x="3208" y="482"/>
                </a:lnTo>
                <a:lnTo>
                  <a:pt x="3206" y="482"/>
                </a:lnTo>
                <a:lnTo>
                  <a:pt x="3204" y="480"/>
                </a:lnTo>
                <a:lnTo>
                  <a:pt x="3204" y="478"/>
                </a:lnTo>
                <a:lnTo>
                  <a:pt x="3202" y="476"/>
                </a:lnTo>
                <a:lnTo>
                  <a:pt x="3202" y="470"/>
                </a:lnTo>
                <a:lnTo>
                  <a:pt x="3197" y="470"/>
                </a:lnTo>
                <a:lnTo>
                  <a:pt x="3197" y="470"/>
                </a:lnTo>
                <a:lnTo>
                  <a:pt x="3195" y="468"/>
                </a:lnTo>
                <a:lnTo>
                  <a:pt x="3193" y="468"/>
                </a:lnTo>
                <a:lnTo>
                  <a:pt x="3191" y="466"/>
                </a:lnTo>
                <a:lnTo>
                  <a:pt x="3187" y="463"/>
                </a:lnTo>
                <a:lnTo>
                  <a:pt x="3185" y="461"/>
                </a:lnTo>
                <a:lnTo>
                  <a:pt x="3185" y="459"/>
                </a:lnTo>
                <a:lnTo>
                  <a:pt x="3183" y="459"/>
                </a:lnTo>
                <a:lnTo>
                  <a:pt x="3185" y="461"/>
                </a:lnTo>
                <a:lnTo>
                  <a:pt x="3185" y="461"/>
                </a:lnTo>
                <a:lnTo>
                  <a:pt x="3181" y="461"/>
                </a:lnTo>
                <a:lnTo>
                  <a:pt x="3170" y="455"/>
                </a:lnTo>
                <a:lnTo>
                  <a:pt x="3168" y="455"/>
                </a:lnTo>
                <a:lnTo>
                  <a:pt x="3168" y="455"/>
                </a:lnTo>
                <a:lnTo>
                  <a:pt x="3164" y="455"/>
                </a:lnTo>
                <a:lnTo>
                  <a:pt x="3164" y="453"/>
                </a:lnTo>
                <a:lnTo>
                  <a:pt x="3153" y="447"/>
                </a:lnTo>
                <a:lnTo>
                  <a:pt x="3139" y="438"/>
                </a:lnTo>
                <a:lnTo>
                  <a:pt x="3126" y="434"/>
                </a:lnTo>
                <a:lnTo>
                  <a:pt x="3120" y="432"/>
                </a:lnTo>
                <a:lnTo>
                  <a:pt x="3118" y="432"/>
                </a:lnTo>
                <a:lnTo>
                  <a:pt x="3118" y="432"/>
                </a:lnTo>
                <a:lnTo>
                  <a:pt x="3116" y="432"/>
                </a:lnTo>
                <a:lnTo>
                  <a:pt x="3114" y="432"/>
                </a:lnTo>
                <a:lnTo>
                  <a:pt x="3105" y="430"/>
                </a:lnTo>
                <a:lnTo>
                  <a:pt x="3103" y="430"/>
                </a:lnTo>
                <a:lnTo>
                  <a:pt x="3095" y="430"/>
                </a:lnTo>
                <a:lnTo>
                  <a:pt x="3095" y="430"/>
                </a:lnTo>
                <a:lnTo>
                  <a:pt x="3093" y="434"/>
                </a:lnTo>
                <a:lnTo>
                  <a:pt x="3091" y="436"/>
                </a:lnTo>
                <a:lnTo>
                  <a:pt x="3088" y="436"/>
                </a:lnTo>
                <a:lnTo>
                  <a:pt x="3088" y="436"/>
                </a:lnTo>
                <a:lnTo>
                  <a:pt x="3091" y="434"/>
                </a:lnTo>
                <a:lnTo>
                  <a:pt x="3093" y="432"/>
                </a:lnTo>
                <a:lnTo>
                  <a:pt x="3093" y="430"/>
                </a:lnTo>
                <a:lnTo>
                  <a:pt x="3093" y="428"/>
                </a:lnTo>
                <a:lnTo>
                  <a:pt x="3093" y="428"/>
                </a:lnTo>
                <a:lnTo>
                  <a:pt x="3091" y="428"/>
                </a:lnTo>
                <a:lnTo>
                  <a:pt x="3088" y="428"/>
                </a:lnTo>
                <a:lnTo>
                  <a:pt x="3086" y="430"/>
                </a:lnTo>
                <a:lnTo>
                  <a:pt x="3084" y="428"/>
                </a:lnTo>
                <a:lnTo>
                  <a:pt x="3086" y="428"/>
                </a:lnTo>
                <a:lnTo>
                  <a:pt x="3086" y="426"/>
                </a:lnTo>
                <a:lnTo>
                  <a:pt x="3084" y="426"/>
                </a:lnTo>
                <a:lnTo>
                  <a:pt x="3080" y="426"/>
                </a:lnTo>
                <a:lnTo>
                  <a:pt x="3076" y="426"/>
                </a:lnTo>
                <a:lnTo>
                  <a:pt x="3076" y="424"/>
                </a:lnTo>
                <a:lnTo>
                  <a:pt x="3074" y="424"/>
                </a:lnTo>
                <a:lnTo>
                  <a:pt x="3072" y="422"/>
                </a:lnTo>
                <a:lnTo>
                  <a:pt x="3074" y="422"/>
                </a:lnTo>
                <a:lnTo>
                  <a:pt x="3082" y="424"/>
                </a:lnTo>
                <a:lnTo>
                  <a:pt x="3084" y="424"/>
                </a:lnTo>
                <a:lnTo>
                  <a:pt x="3086" y="422"/>
                </a:lnTo>
                <a:lnTo>
                  <a:pt x="3086" y="422"/>
                </a:lnTo>
                <a:lnTo>
                  <a:pt x="3086" y="419"/>
                </a:lnTo>
                <a:lnTo>
                  <a:pt x="3084" y="419"/>
                </a:lnTo>
                <a:lnTo>
                  <a:pt x="3080" y="417"/>
                </a:lnTo>
                <a:lnTo>
                  <a:pt x="3078" y="415"/>
                </a:lnTo>
                <a:lnTo>
                  <a:pt x="3072" y="413"/>
                </a:lnTo>
                <a:lnTo>
                  <a:pt x="3072" y="415"/>
                </a:lnTo>
                <a:lnTo>
                  <a:pt x="3072" y="417"/>
                </a:lnTo>
                <a:lnTo>
                  <a:pt x="3072" y="417"/>
                </a:lnTo>
                <a:lnTo>
                  <a:pt x="3070" y="417"/>
                </a:lnTo>
                <a:lnTo>
                  <a:pt x="3068" y="417"/>
                </a:lnTo>
                <a:lnTo>
                  <a:pt x="3065" y="419"/>
                </a:lnTo>
                <a:lnTo>
                  <a:pt x="3065" y="422"/>
                </a:lnTo>
                <a:lnTo>
                  <a:pt x="3063" y="422"/>
                </a:lnTo>
                <a:lnTo>
                  <a:pt x="3057" y="419"/>
                </a:lnTo>
                <a:lnTo>
                  <a:pt x="3055" y="419"/>
                </a:lnTo>
                <a:lnTo>
                  <a:pt x="3053" y="417"/>
                </a:lnTo>
                <a:lnTo>
                  <a:pt x="3051" y="417"/>
                </a:lnTo>
                <a:lnTo>
                  <a:pt x="3049" y="417"/>
                </a:lnTo>
                <a:lnTo>
                  <a:pt x="3049" y="419"/>
                </a:lnTo>
                <a:lnTo>
                  <a:pt x="3049" y="419"/>
                </a:lnTo>
                <a:lnTo>
                  <a:pt x="3047" y="417"/>
                </a:lnTo>
                <a:lnTo>
                  <a:pt x="3047" y="417"/>
                </a:lnTo>
                <a:lnTo>
                  <a:pt x="3044" y="417"/>
                </a:lnTo>
                <a:lnTo>
                  <a:pt x="3044" y="419"/>
                </a:lnTo>
                <a:lnTo>
                  <a:pt x="3044" y="419"/>
                </a:lnTo>
                <a:lnTo>
                  <a:pt x="3042" y="419"/>
                </a:lnTo>
                <a:lnTo>
                  <a:pt x="3040" y="419"/>
                </a:lnTo>
                <a:lnTo>
                  <a:pt x="3038" y="419"/>
                </a:lnTo>
                <a:lnTo>
                  <a:pt x="3036" y="419"/>
                </a:lnTo>
                <a:lnTo>
                  <a:pt x="3036" y="417"/>
                </a:lnTo>
                <a:lnTo>
                  <a:pt x="3036" y="415"/>
                </a:lnTo>
                <a:lnTo>
                  <a:pt x="3038" y="415"/>
                </a:lnTo>
                <a:lnTo>
                  <a:pt x="3036" y="413"/>
                </a:lnTo>
                <a:lnTo>
                  <a:pt x="3026" y="411"/>
                </a:lnTo>
                <a:lnTo>
                  <a:pt x="3026" y="409"/>
                </a:lnTo>
                <a:lnTo>
                  <a:pt x="3040" y="411"/>
                </a:lnTo>
                <a:lnTo>
                  <a:pt x="3047" y="409"/>
                </a:lnTo>
                <a:lnTo>
                  <a:pt x="3049" y="407"/>
                </a:lnTo>
                <a:lnTo>
                  <a:pt x="3055" y="405"/>
                </a:lnTo>
                <a:lnTo>
                  <a:pt x="3057" y="405"/>
                </a:lnTo>
                <a:lnTo>
                  <a:pt x="3055" y="403"/>
                </a:lnTo>
                <a:lnTo>
                  <a:pt x="3051" y="398"/>
                </a:lnTo>
                <a:lnTo>
                  <a:pt x="3049" y="398"/>
                </a:lnTo>
                <a:lnTo>
                  <a:pt x="3044" y="398"/>
                </a:lnTo>
                <a:lnTo>
                  <a:pt x="3044" y="398"/>
                </a:lnTo>
                <a:lnTo>
                  <a:pt x="3047" y="396"/>
                </a:lnTo>
                <a:lnTo>
                  <a:pt x="3042" y="394"/>
                </a:lnTo>
                <a:lnTo>
                  <a:pt x="3042" y="394"/>
                </a:lnTo>
                <a:lnTo>
                  <a:pt x="3040" y="396"/>
                </a:lnTo>
                <a:lnTo>
                  <a:pt x="3038" y="396"/>
                </a:lnTo>
                <a:lnTo>
                  <a:pt x="3038" y="396"/>
                </a:lnTo>
                <a:lnTo>
                  <a:pt x="3036" y="394"/>
                </a:lnTo>
                <a:lnTo>
                  <a:pt x="3034" y="394"/>
                </a:lnTo>
                <a:lnTo>
                  <a:pt x="3032" y="392"/>
                </a:lnTo>
                <a:lnTo>
                  <a:pt x="3032" y="392"/>
                </a:lnTo>
                <a:lnTo>
                  <a:pt x="3030" y="390"/>
                </a:lnTo>
                <a:lnTo>
                  <a:pt x="3026" y="390"/>
                </a:lnTo>
                <a:lnTo>
                  <a:pt x="3024" y="390"/>
                </a:lnTo>
                <a:lnTo>
                  <a:pt x="3021" y="392"/>
                </a:lnTo>
                <a:lnTo>
                  <a:pt x="3019" y="396"/>
                </a:lnTo>
                <a:lnTo>
                  <a:pt x="3019" y="401"/>
                </a:lnTo>
                <a:lnTo>
                  <a:pt x="3017" y="401"/>
                </a:lnTo>
                <a:lnTo>
                  <a:pt x="3017" y="403"/>
                </a:lnTo>
                <a:lnTo>
                  <a:pt x="3015" y="407"/>
                </a:lnTo>
                <a:lnTo>
                  <a:pt x="3015" y="405"/>
                </a:lnTo>
                <a:lnTo>
                  <a:pt x="3015" y="403"/>
                </a:lnTo>
                <a:lnTo>
                  <a:pt x="3015" y="401"/>
                </a:lnTo>
                <a:lnTo>
                  <a:pt x="3017" y="398"/>
                </a:lnTo>
                <a:lnTo>
                  <a:pt x="3017" y="396"/>
                </a:lnTo>
                <a:lnTo>
                  <a:pt x="3017" y="394"/>
                </a:lnTo>
                <a:lnTo>
                  <a:pt x="3013" y="396"/>
                </a:lnTo>
                <a:lnTo>
                  <a:pt x="3011" y="394"/>
                </a:lnTo>
                <a:lnTo>
                  <a:pt x="3013" y="394"/>
                </a:lnTo>
                <a:lnTo>
                  <a:pt x="3017" y="392"/>
                </a:lnTo>
                <a:lnTo>
                  <a:pt x="3017" y="392"/>
                </a:lnTo>
                <a:lnTo>
                  <a:pt x="3019" y="390"/>
                </a:lnTo>
                <a:lnTo>
                  <a:pt x="3019" y="388"/>
                </a:lnTo>
                <a:lnTo>
                  <a:pt x="3015" y="386"/>
                </a:lnTo>
                <a:lnTo>
                  <a:pt x="3011" y="386"/>
                </a:lnTo>
                <a:lnTo>
                  <a:pt x="3009" y="384"/>
                </a:lnTo>
                <a:lnTo>
                  <a:pt x="3007" y="384"/>
                </a:lnTo>
                <a:lnTo>
                  <a:pt x="3005" y="388"/>
                </a:lnTo>
                <a:lnTo>
                  <a:pt x="3003" y="388"/>
                </a:lnTo>
                <a:lnTo>
                  <a:pt x="3003" y="390"/>
                </a:lnTo>
                <a:lnTo>
                  <a:pt x="3007" y="392"/>
                </a:lnTo>
                <a:lnTo>
                  <a:pt x="3007" y="392"/>
                </a:lnTo>
                <a:lnTo>
                  <a:pt x="3003" y="392"/>
                </a:lnTo>
                <a:lnTo>
                  <a:pt x="3000" y="394"/>
                </a:lnTo>
                <a:lnTo>
                  <a:pt x="3000" y="394"/>
                </a:lnTo>
                <a:lnTo>
                  <a:pt x="3000" y="396"/>
                </a:lnTo>
                <a:lnTo>
                  <a:pt x="2998" y="401"/>
                </a:lnTo>
                <a:lnTo>
                  <a:pt x="2994" y="403"/>
                </a:lnTo>
                <a:lnTo>
                  <a:pt x="2992" y="403"/>
                </a:lnTo>
                <a:lnTo>
                  <a:pt x="2992" y="401"/>
                </a:lnTo>
                <a:lnTo>
                  <a:pt x="2992" y="401"/>
                </a:lnTo>
                <a:lnTo>
                  <a:pt x="2994" y="398"/>
                </a:lnTo>
                <a:lnTo>
                  <a:pt x="2994" y="396"/>
                </a:lnTo>
                <a:lnTo>
                  <a:pt x="2992" y="396"/>
                </a:lnTo>
                <a:lnTo>
                  <a:pt x="2994" y="394"/>
                </a:lnTo>
                <a:lnTo>
                  <a:pt x="2994" y="390"/>
                </a:lnTo>
                <a:lnTo>
                  <a:pt x="2994" y="388"/>
                </a:lnTo>
                <a:lnTo>
                  <a:pt x="2992" y="390"/>
                </a:lnTo>
                <a:lnTo>
                  <a:pt x="2988" y="392"/>
                </a:lnTo>
                <a:lnTo>
                  <a:pt x="2984" y="396"/>
                </a:lnTo>
                <a:lnTo>
                  <a:pt x="2977" y="405"/>
                </a:lnTo>
                <a:lnTo>
                  <a:pt x="2975" y="407"/>
                </a:lnTo>
                <a:lnTo>
                  <a:pt x="2973" y="409"/>
                </a:lnTo>
                <a:lnTo>
                  <a:pt x="2971" y="411"/>
                </a:lnTo>
                <a:lnTo>
                  <a:pt x="2969" y="409"/>
                </a:lnTo>
                <a:lnTo>
                  <a:pt x="2969" y="407"/>
                </a:lnTo>
                <a:lnTo>
                  <a:pt x="2971" y="405"/>
                </a:lnTo>
                <a:lnTo>
                  <a:pt x="2973" y="401"/>
                </a:lnTo>
                <a:lnTo>
                  <a:pt x="2973" y="398"/>
                </a:lnTo>
                <a:lnTo>
                  <a:pt x="2977" y="396"/>
                </a:lnTo>
                <a:lnTo>
                  <a:pt x="2980" y="392"/>
                </a:lnTo>
                <a:lnTo>
                  <a:pt x="2982" y="392"/>
                </a:lnTo>
                <a:lnTo>
                  <a:pt x="2982" y="390"/>
                </a:lnTo>
                <a:lnTo>
                  <a:pt x="2980" y="390"/>
                </a:lnTo>
                <a:lnTo>
                  <a:pt x="2980" y="390"/>
                </a:lnTo>
                <a:lnTo>
                  <a:pt x="2977" y="390"/>
                </a:lnTo>
                <a:lnTo>
                  <a:pt x="2975" y="390"/>
                </a:lnTo>
                <a:lnTo>
                  <a:pt x="2975" y="390"/>
                </a:lnTo>
                <a:lnTo>
                  <a:pt x="2975" y="390"/>
                </a:lnTo>
                <a:lnTo>
                  <a:pt x="2973" y="390"/>
                </a:lnTo>
                <a:lnTo>
                  <a:pt x="2973" y="390"/>
                </a:lnTo>
                <a:lnTo>
                  <a:pt x="2971" y="388"/>
                </a:lnTo>
                <a:lnTo>
                  <a:pt x="2967" y="388"/>
                </a:lnTo>
                <a:lnTo>
                  <a:pt x="2967" y="386"/>
                </a:lnTo>
                <a:lnTo>
                  <a:pt x="2965" y="386"/>
                </a:lnTo>
                <a:lnTo>
                  <a:pt x="2963" y="390"/>
                </a:lnTo>
                <a:lnTo>
                  <a:pt x="2959" y="392"/>
                </a:lnTo>
                <a:lnTo>
                  <a:pt x="2959" y="392"/>
                </a:lnTo>
                <a:lnTo>
                  <a:pt x="2961" y="394"/>
                </a:lnTo>
                <a:lnTo>
                  <a:pt x="2961" y="394"/>
                </a:lnTo>
                <a:lnTo>
                  <a:pt x="2961" y="394"/>
                </a:lnTo>
                <a:lnTo>
                  <a:pt x="2959" y="396"/>
                </a:lnTo>
                <a:lnTo>
                  <a:pt x="2956" y="401"/>
                </a:lnTo>
                <a:lnTo>
                  <a:pt x="2954" y="401"/>
                </a:lnTo>
                <a:lnTo>
                  <a:pt x="2950" y="403"/>
                </a:lnTo>
                <a:lnTo>
                  <a:pt x="2946" y="407"/>
                </a:lnTo>
                <a:lnTo>
                  <a:pt x="2946" y="407"/>
                </a:lnTo>
                <a:lnTo>
                  <a:pt x="2946" y="411"/>
                </a:lnTo>
                <a:lnTo>
                  <a:pt x="2946" y="411"/>
                </a:lnTo>
                <a:lnTo>
                  <a:pt x="2946" y="413"/>
                </a:lnTo>
                <a:lnTo>
                  <a:pt x="2946" y="413"/>
                </a:lnTo>
                <a:lnTo>
                  <a:pt x="2944" y="413"/>
                </a:lnTo>
                <a:lnTo>
                  <a:pt x="2944" y="411"/>
                </a:lnTo>
                <a:lnTo>
                  <a:pt x="2942" y="411"/>
                </a:lnTo>
                <a:lnTo>
                  <a:pt x="2940" y="407"/>
                </a:lnTo>
                <a:lnTo>
                  <a:pt x="2940" y="405"/>
                </a:lnTo>
                <a:lnTo>
                  <a:pt x="2940" y="405"/>
                </a:lnTo>
                <a:lnTo>
                  <a:pt x="2936" y="403"/>
                </a:lnTo>
                <a:lnTo>
                  <a:pt x="2933" y="405"/>
                </a:lnTo>
                <a:lnTo>
                  <a:pt x="2931" y="405"/>
                </a:lnTo>
                <a:lnTo>
                  <a:pt x="2931" y="407"/>
                </a:lnTo>
                <a:lnTo>
                  <a:pt x="2929" y="405"/>
                </a:lnTo>
                <a:lnTo>
                  <a:pt x="2927" y="405"/>
                </a:lnTo>
                <a:lnTo>
                  <a:pt x="2927" y="405"/>
                </a:lnTo>
                <a:lnTo>
                  <a:pt x="2923" y="407"/>
                </a:lnTo>
                <a:lnTo>
                  <a:pt x="2919" y="407"/>
                </a:lnTo>
                <a:lnTo>
                  <a:pt x="2917" y="407"/>
                </a:lnTo>
                <a:lnTo>
                  <a:pt x="2917" y="407"/>
                </a:lnTo>
                <a:lnTo>
                  <a:pt x="2919" y="409"/>
                </a:lnTo>
                <a:lnTo>
                  <a:pt x="2921" y="411"/>
                </a:lnTo>
                <a:lnTo>
                  <a:pt x="2923" y="411"/>
                </a:lnTo>
                <a:lnTo>
                  <a:pt x="2925" y="413"/>
                </a:lnTo>
                <a:lnTo>
                  <a:pt x="2925" y="417"/>
                </a:lnTo>
                <a:lnTo>
                  <a:pt x="2925" y="417"/>
                </a:lnTo>
                <a:lnTo>
                  <a:pt x="2923" y="415"/>
                </a:lnTo>
                <a:lnTo>
                  <a:pt x="2921" y="415"/>
                </a:lnTo>
                <a:lnTo>
                  <a:pt x="2919" y="413"/>
                </a:lnTo>
                <a:lnTo>
                  <a:pt x="2917" y="413"/>
                </a:lnTo>
                <a:lnTo>
                  <a:pt x="2915" y="415"/>
                </a:lnTo>
                <a:lnTo>
                  <a:pt x="2912" y="415"/>
                </a:lnTo>
                <a:lnTo>
                  <a:pt x="2912" y="415"/>
                </a:lnTo>
                <a:lnTo>
                  <a:pt x="2910" y="415"/>
                </a:lnTo>
                <a:lnTo>
                  <a:pt x="2906" y="415"/>
                </a:lnTo>
                <a:lnTo>
                  <a:pt x="2906" y="417"/>
                </a:lnTo>
                <a:lnTo>
                  <a:pt x="2906" y="422"/>
                </a:lnTo>
                <a:lnTo>
                  <a:pt x="2906" y="422"/>
                </a:lnTo>
                <a:lnTo>
                  <a:pt x="2906" y="424"/>
                </a:lnTo>
                <a:lnTo>
                  <a:pt x="2908" y="426"/>
                </a:lnTo>
                <a:lnTo>
                  <a:pt x="2908" y="426"/>
                </a:lnTo>
                <a:lnTo>
                  <a:pt x="2904" y="424"/>
                </a:lnTo>
                <a:lnTo>
                  <a:pt x="2900" y="430"/>
                </a:lnTo>
                <a:lnTo>
                  <a:pt x="2900" y="430"/>
                </a:lnTo>
                <a:lnTo>
                  <a:pt x="2898" y="430"/>
                </a:lnTo>
                <a:lnTo>
                  <a:pt x="2898" y="430"/>
                </a:lnTo>
                <a:lnTo>
                  <a:pt x="2902" y="426"/>
                </a:lnTo>
                <a:lnTo>
                  <a:pt x="2902" y="424"/>
                </a:lnTo>
                <a:lnTo>
                  <a:pt x="2902" y="422"/>
                </a:lnTo>
                <a:lnTo>
                  <a:pt x="2904" y="415"/>
                </a:lnTo>
                <a:lnTo>
                  <a:pt x="2902" y="415"/>
                </a:lnTo>
                <a:lnTo>
                  <a:pt x="2902" y="415"/>
                </a:lnTo>
                <a:lnTo>
                  <a:pt x="2900" y="415"/>
                </a:lnTo>
                <a:lnTo>
                  <a:pt x="2900" y="415"/>
                </a:lnTo>
                <a:lnTo>
                  <a:pt x="2898" y="415"/>
                </a:lnTo>
                <a:lnTo>
                  <a:pt x="2898" y="417"/>
                </a:lnTo>
                <a:lnTo>
                  <a:pt x="2896" y="419"/>
                </a:lnTo>
                <a:lnTo>
                  <a:pt x="2894" y="426"/>
                </a:lnTo>
                <a:lnTo>
                  <a:pt x="2892" y="428"/>
                </a:lnTo>
                <a:lnTo>
                  <a:pt x="2892" y="426"/>
                </a:lnTo>
                <a:lnTo>
                  <a:pt x="2894" y="424"/>
                </a:lnTo>
                <a:lnTo>
                  <a:pt x="2894" y="419"/>
                </a:lnTo>
                <a:lnTo>
                  <a:pt x="2894" y="417"/>
                </a:lnTo>
                <a:lnTo>
                  <a:pt x="2885" y="419"/>
                </a:lnTo>
                <a:lnTo>
                  <a:pt x="2883" y="422"/>
                </a:lnTo>
                <a:lnTo>
                  <a:pt x="2883" y="422"/>
                </a:lnTo>
                <a:lnTo>
                  <a:pt x="2883" y="424"/>
                </a:lnTo>
                <a:lnTo>
                  <a:pt x="2883" y="424"/>
                </a:lnTo>
                <a:lnTo>
                  <a:pt x="2881" y="426"/>
                </a:lnTo>
                <a:lnTo>
                  <a:pt x="2879" y="426"/>
                </a:lnTo>
                <a:lnTo>
                  <a:pt x="2879" y="426"/>
                </a:lnTo>
                <a:lnTo>
                  <a:pt x="2877" y="426"/>
                </a:lnTo>
                <a:lnTo>
                  <a:pt x="2877" y="428"/>
                </a:lnTo>
                <a:lnTo>
                  <a:pt x="2879" y="428"/>
                </a:lnTo>
                <a:lnTo>
                  <a:pt x="2881" y="430"/>
                </a:lnTo>
                <a:lnTo>
                  <a:pt x="2881" y="430"/>
                </a:lnTo>
                <a:lnTo>
                  <a:pt x="2877" y="430"/>
                </a:lnTo>
                <a:lnTo>
                  <a:pt x="2875" y="430"/>
                </a:lnTo>
                <a:lnTo>
                  <a:pt x="2875" y="428"/>
                </a:lnTo>
                <a:lnTo>
                  <a:pt x="2873" y="426"/>
                </a:lnTo>
                <a:lnTo>
                  <a:pt x="2873" y="426"/>
                </a:lnTo>
                <a:lnTo>
                  <a:pt x="2871" y="428"/>
                </a:lnTo>
                <a:lnTo>
                  <a:pt x="2871" y="430"/>
                </a:lnTo>
                <a:lnTo>
                  <a:pt x="2871" y="432"/>
                </a:lnTo>
                <a:lnTo>
                  <a:pt x="2871" y="434"/>
                </a:lnTo>
                <a:lnTo>
                  <a:pt x="2871" y="434"/>
                </a:lnTo>
                <a:lnTo>
                  <a:pt x="2864" y="436"/>
                </a:lnTo>
                <a:lnTo>
                  <a:pt x="2862" y="438"/>
                </a:lnTo>
                <a:lnTo>
                  <a:pt x="2860" y="440"/>
                </a:lnTo>
                <a:lnTo>
                  <a:pt x="2860" y="443"/>
                </a:lnTo>
                <a:lnTo>
                  <a:pt x="2856" y="447"/>
                </a:lnTo>
                <a:lnTo>
                  <a:pt x="2852" y="447"/>
                </a:lnTo>
                <a:lnTo>
                  <a:pt x="2850" y="447"/>
                </a:lnTo>
                <a:lnTo>
                  <a:pt x="2848" y="449"/>
                </a:lnTo>
                <a:lnTo>
                  <a:pt x="2848" y="451"/>
                </a:lnTo>
                <a:lnTo>
                  <a:pt x="2848" y="451"/>
                </a:lnTo>
                <a:lnTo>
                  <a:pt x="2848" y="451"/>
                </a:lnTo>
                <a:lnTo>
                  <a:pt x="2856" y="451"/>
                </a:lnTo>
                <a:lnTo>
                  <a:pt x="2860" y="451"/>
                </a:lnTo>
                <a:lnTo>
                  <a:pt x="2860" y="451"/>
                </a:lnTo>
                <a:lnTo>
                  <a:pt x="2862" y="451"/>
                </a:lnTo>
                <a:lnTo>
                  <a:pt x="2862" y="453"/>
                </a:lnTo>
                <a:lnTo>
                  <a:pt x="2862" y="453"/>
                </a:lnTo>
                <a:lnTo>
                  <a:pt x="2860" y="453"/>
                </a:lnTo>
                <a:lnTo>
                  <a:pt x="2858" y="453"/>
                </a:lnTo>
                <a:lnTo>
                  <a:pt x="2856" y="455"/>
                </a:lnTo>
                <a:lnTo>
                  <a:pt x="2854" y="455"/>
                </a:lnTo>
                <a:lnTo>
                  <a:pt x="2852" y="455"/>
                </a:lnTo>
                <a:lnTo>
                  <a:pt x="2848" y="453"/>
                </a:lnTo>
                <a:lnTo>
                  <a:pt x="2845" y="453"/>
                </a:lnTo>
                <a:lnTo>
                  <a:pt x="2843" y="455"/>
                </a:lnTo>
                <a:lnTo>
                  <a:pt x="2841" y="457"/>
                </a:lnTo>
                <a:lnTo>
                  <a:pt x="2843" y="459"/>
                </a:lnTo>
                <a:lnTo>
                  <a:pt x="2843" y="461"/>
                </a:lnTo>
                <a:lnTo>
                  <a:pt x="2845" y="461"/>
                </a:lnTo>
                <a:lnTo>
                  <a:pt x="2845" y="461"/>
                </a:lnTo>
                <a:lnTo>
                  <a:pt x="2843" y="461"/>
                </a:lnTo>
                <a:lnTo>
                  <a:pt x="2843" y="463"/>
                </a:lnTo>
                <a:lnTo>
                  <a:pt x="2843" y="466"/>
                </a:lnTo>
                <a:lnTo>
                  <a:pt x="2843" y="466"/>
                </a:lnTo>
                <a:lnTo>
                  <a:pt x="2841" y="463"/>
                </a:lnTo>
                <a:lnTo>
                  <a:pt x="2841" y="457"/>
                </a:lnTo>
                <a:lnTo>
                  <a:pt x="2839" y="457"/>
                </a:lnTo>
                <a:lnTo>
                  <a:pt x="2839" y="457"/>
                </a:lnTo>
                <a:lnTo>
                  <a:pt x="2837" y="459"/>
                </a:lnTo>
                <a:lnTo>
                  <a:pt x="2835" y="459"/>
                </a:lnTo>
                <a:lnTo>
                  <a:pt x="2833" y="461"/>
                </a:lnTo>
                <a:lnTo>
                  <a:pt x="2829" y="461"/>
                </a:lnTo>
                <a:lnTo>
                  <a:pt x="2829" y="461"/>
                </a:lnTo>
                <a:lnTo>
                  <a:pt x="2831" y="463"/>
                </a:lnTo>
                <a:lnTo>
                  <a:pt x="2833" y="463"/>
                </a:lnTo>
                <a:lnTo>
                  <a:pt x="2835" y="463"/>
                </a:lnTo>
                <a:lnTo>
                  <a:pt x="2833" y="466"/>
                </a:lnTo>
                <a:lnTo>
                  <a:pt x="2831" y="466"/>
                </a:lnTo>
                <a:lnTo>
                  <a:pt x="2829" y="463"/>
                </a:lnTo>
                <a:lnTo>
                  <a:pt x="2827" y="463"/>
                </a:lnTo>
                <a:lnTo>
                  <a:pt x="2827" y="463"/>
                </a:lnTo>
                <a:lnTo>
                  <a:pt x="2822" y="468"/>
                </a:lnTo>
                <a:lnTo>
                  <a:pt x="2822" y="470"/>
                </a:lnTo>
                <a:lnTo>
                  <a:pt x="2822" y="472"/>
                </a:lnTo>
                <a:lnTo>
                  <a:pt x="2822" y="472"/>
                </a:lnTo>
                <a:lnTo>
                  <a:pt x="2827" y="472"/>
                </a:lnTo>
                <a:lnTo>
                  <a:pt x="2829" y="470"/>
                </a:lnTo>
                <a:lnTo>
                  <a:pt x="2831" y="470"/>
                </a:lnTo>
                <a:lnTo>
                  <a:pt x="2829" y="470"/>
                </a:lnTo>
                <a:lnTo>
                  <a:pt x="2829" y="472"/>
                </a:lnTo>
                <a:lnTo>
                  <a:pt x="2829" y="474"/>
                </a:lnTo>
                <a:lnTo>
                  <a:pt x="2831" y="474"/>
                </a:lnTo>
                <a:lnTo>
                  <a:pt x="2833" y="476"/>
                </a:lnTo>
                <a:lnTo>
                  <a:pt x="2835" y="474"/>
                </a:lnTo>
                <a:lnTo>
                  <a:pt x="2835" y="474"/>
                </a:lnTo>
                <a:lnTo>
                  <a:pt x="2833" y="476"/>
                </a:lnTo>
                <a:lnTo>
                  <a:pt x="2833" y="478"/>
                </a:lnTo>
                <a:lnTo>
                  <a:pt x="2833" y="478"/>
                </a:lnTo>
                <a:lnTo>
                  <a:pt x="2831" y="476"/>
                </a:lnTo>
                <a:lnTo>
                  <a:pt x="2831" y="476"/>
                </a:lnTo>
                <a:lnTo>
                  <a:pt x="2829" y="476"/>
                </a:lnTo>
                <a:lnTo>
                  <a:pt x="2827" y="474"/>
                </a:lnTo>
                <a:lnTo>
                  <a:pt x="2824" y="474"/>
                </a:lnTo>
                <a:lnTo>
                  <a:pt x="2822" y="476"/>
                </a:lnTo>
                <a:lnTo>
                  <a:pt x="2818" y="478"/>
                </a:lnTo>
                <a:lnTo>
                  <a:pt x="2818" y="480"/>
                </a:lnTo>
                <a:lnTo>
                  <a:pt x="2816" y="480"/>
                </a:lnTo>
                <a:lnTo>
                  <a:pt x="2816" y="480"/>
                </a:lnTo>
                <a:lnTo>
                  <a:pt x="2818" y="482"/>
                </a:lnTo>
                <a:lnTo>
                  <a:pt x="2818" y="480"/>
                </a:lnTo>
                <a:lnTo>
                  <a:pt x="2822" y="480"/>
                </a:lnTo>
                <a:lnTo>
                  <a:pt x="2829" y="482"/>
                </a:lnTo>
                <a:lnTo>
                  <a:pt x="2831" y="482"/>
                </a:lnTo>
                <a:lnTo>
                  <a:pt x="2831" y="482"/>
                </a:lnTo>
                <a:lnTo>
                  <a:pt x="2822" y="482"/>
                </a:lnTo>
                <a:lnTo>
                  <a:pt x="2818" y="482"/>
                </a:lnTo>
                <a:lnTo>
                  <a:pt x="2818" y="484"/>
                </a:lnTo>
                <a:lnTo>
                  <a:pt x="2816" y="484"/>
                </a:lnTo>
                <a:lnTo>
                  <a:pt x="2814" y="484"/>
                </a:lnTo>
                <a:lnTo>
                  <a:pt x="2812" y="484"/>
                </a:lnTo>
                <a:lnTo>
                  <a:pt x="2810" y="487"/>
                </a:lnTo>
                <a:lnTo>
                  <a:pt x="2810" y="489"/>
                </a:lnTo>
                <a:lnTo>
                  <a:pt x="2808" y="489"/>
                </a:lnTo>
                <a:lnTo>
                  <a:pt x="2806" y="489"/>
                </a:lnTo>
                <a:lnTo>
                  <a:pt x="2806" y="491"/>
                </a:lnTo>
                <a:lnTo>
                  <a:pt x="2806" y="491"/>
                </a:lnTo>
                <a:lnTo>
                  <a:pt x="2810" y="493"/>
                </a:lnTo>
                <a:lnTo>
                  <a:pt x="2810" y="493"/>
                </a:lnTo>
                <a:lnTo>
                  <a:pt x="2808" y="493"/>
                </a:lnTo>
                <a:lnTo>
                  <a:pt x="2806" y="493"/>
                </a:lnTo>
                <a:lnTo>
                  <a:pt x="2804" y="493"/>
                </a:lnTo>
                <a:lnTo>
                  <a:pt x="2804" y="495"/>
                </a:lnTo>
                <a:lnTo>
                  <a:pt x="2801" y="495"/>
                </a:lnTo>
                <a:lnTo>
                  <a:pt x="2799" y="497"/>
                </a:lnTo>
                <a:lnTo>
                  <a:pt x="2799" y="499"/>
                </a:lnTo>
                <a:lnTo>
                  <a:pt x="2797" y="499"/>
                </a:lnTo>
                <a:lnTo>
                  <a:pt x="2797" y="501"/>
                </a:lnTo>
                <a:lnTo>
                  <a:pt x="2797" y="505"/>
                </a:lnTo>
                <a:lnTo>
                  <a:pt x="2801" y="505"/>
                </a:lnTo>
                <a:lnTo>
                  <a:pt x="2801" y="505"/>
                </a:lnTo>
                <a:lnTo>
                  <a:pt x="2804" y="505"/>
                </a:lnTo>
                <a:lnTo>
                  <a:pt x="2806" y="505"/>
                </a:lnTo>
                <a:lnTo>
                  <a:pt x="2810" y="503"/>
                </a:lnTo>
                <a:lnTo>
                  <a:pt x="2812" y="505"/>
                </a:lnTo>
                <a:lnTo>
                  <a:pt x="2810" y="505"/>
                </a:lnTo>
                <a:lnTo>
                  <a:pt x="2808" y="505"/>
                </a:lnTo>
                <a:lnTo>
                  <a:pt x="2806" y="508"/>
                </a:lnTo>
                <a:lnTo>
                  <a:pt x="2801" y="508"/>
                </a:lnTo>
                <a:lnTo>
                  <a:pt x="2793" y="510"/>
                </a:lnTo>
                <a:lnTo>
                  <a:pt x="2793" y="510"/>
                </a:lnTo>
                <a:lnTo>
                  <a:pt x="2795" y="512"/>
                </a:lnTo>
                <a:lnTo>
                  <a:pt x="2797" y="512"/>
                </a:lnTo>
                <a:lnTo>
                  <a:pt x="2795" y="514"/>
                </a:lnTo>
                <a:lnTo>
                  <a:pt x="2793" y="512"/>
                </a:lnTo>
                <a:lnTo>
                  <a:pt x="2791" y="514"/>
                </a:lnTo>
                <a:lnTo>
                  <a:pt x="2791" y="516"/>
                </a:lnTo>
                <a:lnTo>
                  <a:pt x="2787" y="520"/>
                </a:lnTo>
                <a:lnTo>
                  <a:pt x="2785" y="522"/>
                </a:lnTo>
                <a:lnTo>
                  <a:pt x="2785" y="524"/>
                </a:lnTo>
                <a:lnTo>
                  <a:pt x="2783" y="526"/>
                </a:lnTo>
                <a:lnTo>
                  <a:pt x="2783" y="528"/>
                </a:lnTo>
                <a:lnTo>
                  <a:pt x="2785" y="528"/>
                </a:lnTo>
                <a:lnTo>
                  <a:pt x="2785" y="528"/>
                </a:lnTo>
                <a:lnTo>
                  <a:pt x="2787" y="528"/>
                </a:lnTo>
                <a:lnTo>
                  <a:pt x="2787" y="531"/>
                </a:lnTo>
                <a:lnTo>
                  <a:pt x="2787" y="531"/>
                </a:lnTo>
                <a:lnTo>
                  <a:pt x="2789" y="531"/>
                </a:lnTo>
                <a:lnTo>
                  <a:pt x="2791" y="528"/>
                </a:lnTo>
                <a:lnTo>
                  <a:pt x="2793" y="528"/>
                </a:lnTo>
                <a:lnTo>
                  <a:pt x="2795" y="526"/>
                </a:lnTo>
                <a:lnTo>
                  <a:pt x="2793" y="531"/>
                </a:lnTo>
                <a:lnTo>
                  <a:pt x="2789" y="533"/>
                </a:lnTo>
                <a:lnTo>
                  <a:pt x="2787" y="533"/>
                </a:lnTo>
                <a:lnTo>
                  <a:pt x="2785" y="533"/>
                </a:lnTo>
                <a:lnTo>
                  <a:pt x="2785" y="531"/>
                </a:lnTo>
                <a:lnTo>
                  <a:pt x="2774" y="535"/>
                </a:lnTo>
                <a:lnTo>
                  <a:pt x="2772" y="537"/>
                </a:lnTo>
                <a:lnTo>
                  <a:pt x="2772" y="539"/>
                </a:lnTo>
                <a:lnTo>
                  <a:pt x="2772" y="541"/>
                </a:lnTo>
                <a:lnTo>
                  <a:pt x="2772" y="541"/>
                </a:lnTo>
                <a:lnTo>
                  <a:pt x="2774" y="539"/>
                </a:lnTo>
                <a:lnTo>
                  <a:pt x="2776" y="539"/>
                </a:lnTo>
                <a:lnTo>
                  <a:pt x="2774" y="541"/>
                </a:lnTo>
                <a:lnTo>
                  <a:pt x="2772" y="543"/>
                </a:lnTo>
                <a:lnTo>
                  <a:pt x="2770" y="543"/>
                </a:lnTo>
                <a:lnTo>
                  <a:pt x="2768" y="543"/>
                </a:lnTo>
                <a:lnTo>
                  <a:pt x="2766" y="545"/>
                </a:lnTo>
                <a:lnTo>
                  <a:pt x="2764" y="547"/>
                </a:lnTo>
                <a:lnTo>
                  <a:pt x="2762" y="549"/>
                </a:lnTo>
                <a:lnTo>
                  <a:pt x="2755" y="554"/>
                </a:lnTo>
                <a:lnTo>
                  <a:pt x="2753" y="556"/>
                </a:lnTo>
                <a:lnTo>
                  <a:pt x="2751" y="558"/>
                </a:lnTo>
                <a:lnTo>
                  <a:pt x="2751" y="560"/>
                </a:lnTo>
                <a:lnTo>
                  <a:pt x="2749" y="562"/>
                </a:lnTo>
                <a:lnTo>
                  <a:pt x="2747" y="562"/>
                </a:lnTo>
                <a:lnTo>
                  <a:pt x="2747" y="564"/>
                </a:lnTo>
                <a:lnTo>
                  <a:pt x="2747" y="566"/>
                </a:lnTo>
                <a:lnTo>
                  <a:pt x="2747" y="564"/>
                </a:lnTo>
                <a:lnTo>
                  <a:pt x="2749" y="564"/>
                </a:lnTo>
                <a:lnTo>
                  <a:pt x="2751" y="566"/>
                </a:lnTo>
                <a:lnTo>
                  <a:pt x="2751" y="568"/>
                </a:lnTo>
                <a:lnTo>
                  <a:pt x="2751" y="568"/>
                </a:lnTo>
                <a:lnTo>
                  <a:pt x="2753" y="568"/>
                </a:lnTo>
                <a:lnTo>
                  <a:pt x="2757" y="568"/>
                </a:lnTo>
                <a:lnTo>
                  <a:pt x="2766" y="564"/>
                </a:lnTo>
                <a:lnTo>
                  <a:pt x="2768" y="562"/>
                </a:lnTo>
                <a:lnTo>
                  <a:pt x="2766" y="560"/>
                </a:lnTo>
                <a:lnTo>
                  <a:pt x="2766" y="560"/>
                </a:lnTo>
                <a:lnTo>
                  <a:pt x="2768" y="558"/>
                </a:lnTo>
                <a:lnTo>
                  <a:pt x="2770" y="558"/>
                </a:lnTo>
                <a:lnTo>
                  <a:pt x="2772" y="558"/>
                </a:lnTo>
                <a:lnTo>
                  <a:pt x="2774" y="558"/>
                </a:lnTo>
                <a:lnTo>
                  <a:pt x="2774" y="558"/>
                </a:lnTo>
                <a:lnTo>
                  <a:pt x="2772" y="560"/>
                </a:lnTo>
                <a:lnTo>
                  <a:pt x="2770" y="560"/>
                </a:lnTo>
                <a:lnTo>
                  <a:pt x="2770" y="562"/>
                </a:lnTo>
                <a:lnTo>
                  <a:pt x="2772" y="562"/>
                </a:lnTo>
                <a:lnTo>
                  <a:pt x="2772" y="562"/>
                </a:lnTo>
                <a:lnTo>
                  <a:pt x="2772" y="562"/>
                </a:lnTo>
                <a:lnTo>
                  <a:pt x="2770" y="564"/>
                </a:lnTo>
                <a:lnTo>
                  <a:pt x="2768" y="564"/>
                </a:lnTo>
                <a:lnTo>
                  <a:pt x="2766" y="564"/>
                </a:lnTo>
                <a:lnTo>
                  <a:pt x="2764" y="566"/>
                </a:lnTo>
                <a:lnTo>
                  <a:pt x="2764" y="566"/>
                </a:lnTo>
                <a:lnTo>
                  <a:pt x="2762" y="568"/>
                </a:lnTo>
                <a:lnTo>
                  <a:pt x="2764" y="568"/>
                </a:lnTo>
                <a:lnTo>
                  <a:pt x="2764" y="570"/>
                </a:lnTo>
                <a:lnTo>
                  <a:pt x="2764" y="570"/>
                </a:lnTo>
                <a:lnTo>
                  <a:pt x="2762" y="570"/>
                </a:lnTo>
                <a:lnTo>
                  <a:pt x="2757" y="570"/>
                </a:lnTo>
                <a:lnTo>
                  <a:pt x="2755" y="570"/>
                </a:lnTo>
                <a:lnTo>
                  <a:pt x="2753" y="570"/>
                </a:lnTo>
                <a:lnTo>
                  <a:pt x="2753" y="572"/>
                </a:lnTo>
                <a:lnTo>
                  <a:pt x="2753" y="572"/>
                </a:lnTo>
                <a:lnTo>
                  <a:pt x="2751" y="570"/>
                </a:lnTo>
                <a:lnTo>
                  <a:pt x="2751" y="570"/>
                </a:lnTo>
                <a:lnTo>
                  <a:pt x="2751" y="568"/>
                </a:lnTo>
                <a:lnTo>
                  <a:pt x="2749" y="566"/>
                </a:lnTo>
                <a:lnTo>
                  <a:pt x="2747" y="566"/>
                </a:lnTo>
                <a:lnTo>
                  <a:pt x="2745" y="568"/>
                </a:lnTo>
                <a:lnTo>
                  <a:pt x="2743" y="568"/>
                </a:lnTo>
                <a:lnTo>
                  <a:pt x="2741" y="570"/>
                </a:lnTo>
                <a:lnTo>
                  <a:pt x="2739" y="570"/>
                </a:lnTo>
                <a:lnTo>
                  <a:pt x="2739" y="570"/>
                </a:lnTo>
                <a:lnTo>
                  <a:pt x="2741" y="568"/>
                </a:lnTo>
                <a:lnTo>
                  <a:pt x="2741" y="568"/>
                </a:lnTo>
                <a:lnTo>
                  <a:pt x="2736" y="566"/>
                </a:lnTo>
                <a:lnTo>
                  <a:pt x="2734" y="566"/>
                </a:lnTo>
                <a:lnTo>
                  <a:pt x="2732" y="568"/>
                </a:lnTo>
                <a:lnTo>
                  <a:pt x="2730" y="568"/>
                </a:lnTo>
                <a:lnTo>
                  <a:pt x="2728" y="570"/>
                </a:lnTo>
                <a:lnTo>
                  <a:pt x="2730" y="570"/>
                </a:lnTo>
                <a:lnTo>
                  <a:pt x="2730" y="570"/>
                </a:lnTo>
                <a:lnTo>
                  <a:pt x="2732" y="570"/>
                </a:lnTo>
                <a:lnTo>
                  <a:pt x="2732" y="572"/>
                </a:lnTo>
                <a:lnTo>
                  <a:pt x="2732" y="572"/>
                </a:lnTo>
                <a:lnTo>
                  <a:pt x="2732" y="575"/>
                </a:lnTo>
                <a:lnTo>
                  <a:pt x="2728" y="575"/>
                </a:lnTo>
                <a:lnTo>
                  <a:pt x="2726" y="575"/>
                </a:lnTo>
                <a:lnTo>
                  <a:pt x="2726" y="577"/>
                </a:lnTo>
                <a:lnTo>
                  <a:pt x="2726" y="579"/>
                </a:lnTo>
                <a:lnTo>
                  <a:pt x="2728" y="581"/>
                </a:lnTo>
                <a:lnTo>
                  <a:pt x="2732" y="583"/>
                </a:lnTo>
                <a:lnTo>
                  <a:pt x="2732" y="585"/>
                </a:lnTo>
                <a:lnTo>
                  <a:pt x="2728" y="581"/>
                </a:lnTo>
                <a:lnTo>
                  <a:pt x="2726" y="581"/>
                </a:lnTo>
                <a:lnTo>
                  <a:pt x="2726" y="579"/>
                </a:lnTo>
                <a:lnTo>
                  <a:pt x="2722" y="579"/>
                </a:lnTo>
                <a:lnTo>
                  <a:pt x="2720" y="579"/>
                </a:lnTo>
                <a:lnTo>
                  <a:pt x="2718" y="579"/>
                </a:lnTo>
                <a:lnTo>
                  <a:pt x="2718" y="579"/>
                </a:lnTo>
                <a:lnTo>
                  <a:pt x="2716" y="581"/>
                </a:lnTo>
                <a:lnTo>
                  <a:pt x="2709" y="581"/>
                </a:lnTo>
                <a:lnTo>
                  <a:pt x="2709" y="583"/>
                </a:lnTo>
                <a:lnTo>
                  <a:pt x="2707" y="583"/>
                </a:lnTo>
                <a:lnTo>
                  <a:pt x="2705" y="585"/>
                </a:lnTo>
                <a:lnTo>
                  <a:pt x="2705" y="587"/>
                </a:lnTo>
                <a:lnTo>
                  <a:pt x="2705" y="587"/>
                </a:lnTo>
                <a:lnTo>
                  <a:pt x="2709" y="587"/>
                </a:lnTo>
                <a:lnTo>
                  <a:pt x="2711" y="587"/>
                </a:lnTo>
                <a:lnTo>
                  <a:pt x="2713" y="587"/>
                </a:lnTo>
                <a:lnTo>
                  <a:pt x="2716" y="587"/>
                </a:lnTo>
                <a:lnTo>
                  <a:pt x="2724" y="585"/>
                </a:lnTo>
                <a:lnTo>
                  <a:pt x="2726" y="587"/>
                </a:lnTo>
                <a:lnTo>
                  <a:pt x="2722" y="587"/>
                </a:lnTo>
                <a:lnTo>
                  <a:pt x="2718" y="589"/>
                </a:lnTo>
                <a:lnTo>
                  <a:pt x="2718" y="589"/>
                </a:lnTo>
                <a:lnTo>
                  <a:pt x="2718" y="589"/>
                </a:lnTo>
                <a:lnTo>
                  <a:pt x="2720" y="589"/>
                </a:lnTo>
                <a:lnTo>
                  <a:pt x="2718" y="591"/>
                </a:lnTo>
                <a:lnTo>
                  <a:pt x="2718" y="591"/>
                </a:lnTo>
                <a:lnTo>
                  <a:pt x="2716" y="591"/>
                </a:lnTo>
                <a:lnTo>
                  <a:pt x="2713" y="589"/>
                </a:lnTo>
                <a:lnTo>
                  <a:pt x="2709" y="589"/>
                </a:lnTo>
                <a:lnTo>
                  <a:pt x="2705" y="589"/>
                </a:lnTo>
                <a:lnTo>
                  <a:pt x="2703" y="589"/>
                </a:lnTo>
                <a:lnTo>
                  <a:pt x="2701" y="589"/>
                </a:lnTo>
                <a:lnTo>
                  <a:pt x="2699" y="589"/>
                </a:lnTo>
                <a:lnTo>
                  <a:pt x="2699" y="589"/>
                </a:lnTo>
                <a:lnTo>
                  <a:pt x="2699" y="591"/>
                </a:lnTo>
                <a:lnTo>
                  <a:pt x="2697" y="593"/>
                </a:lnTo>
                <a:lnTo>
                  <a:pt x="2697" y="593"/>
                </a:lnTo>
                <a:lnTo>
                  <a:pt x="2697" y="593"/>
                </a:lnTo>
                <a:lnTo>
                  <a:pt x="2699" y="593"/>
                </a:lnTo>
                <a:lnTo>
                  <a:pt x="2701" y="593"/>
                </a:lnTo>
                <a:lnTo>
                  <a:pt x="2705" y="593"/>
                </a:lnTo>
                <a:lnTo>
                  <a:pt x="2703" y="593"/>
                </a:lnTo>
                <a:lnTo>
                  <a:pt x="2703" y="593"/>
                </a:lnTo>
                <a:lnTo>
                  <a:pt x="2697" y="596"/>
                </a:lnTo>
                <a:lnTo>
                  <a:pt x="2697" y="596"/>
                </a:lnTo>
                <a:lnTo>
                  <a:pt x="2695" y="596"/>
                </a:lnTo>
                <a:lnTo>
                  <a:pt x="2695" y="593"/>
                </a:lnTo>
                <a:lnTo>
                  <a:pt x="2692" y="593"/>
                </a:lnTo>
                <a:lnTo>
                  <a:pt x="2692" y="596"/>
                </a:lnTo>
                <a:lnTo>
                  <a:pt x="2690" y="596"/>
                </a:lnTo>
                <a:lnTo>
                  <a:pt x="2688" y="596"/>
                </a:lnTo>
                <a:lnTo>
                  <a:pt x="2686" y="598"/>
                </a:lnTo>
                <a:lnTo>
                  <a:pt x="2686" y="598"/>
                </a:lnTo>
                <a:lnTo>
                  <a:pt x="2686" y="600"/>
                </a:lnTo>
                <a:lnTo>
                  <a:pt x="2684" y="600"/>
                </a:lnTo>
                <a:lnTo>
                  <a:pt x="2684" y="600"/>
                </a:lnTo>
                <a:lnTo>
                  <a:pt x="2682" y="600"/>
                </a:lnTo>
                <a:lnTo>
                  <a:pt x="2682" y="602"/>
                </a:lnTo>
                <a:lnTo>
                  <a:pt x="2682" y="604"/>
                </a:lnTo>
                <a:lnTo>
                  <a:pt x="2684" y="604"/>
                </a:lnTo>
                <a:lnTo>
                  <a:pt x="2686" y="604"/>
                </a:lnTo>
                <a:lnTo>
                  <a:pt x="2690" y="604"/>
                </a:lnTo>
                <a:lnTo>
                  <a:pt x="2697" y="606"/>
                </a:lnTo>
                <a:lnTo>
                  <a:pt x="2701" y="606"/>
                </a:lnTo>
                <a:lnTo>
                  <a:pt x="2705" y="606"/>
                </a:lnTo>
                <a:lnTo>
                  <a:pt x="2705" y="606"/>
                </a:lnTo>
                <a:lnTo>
                  <a:pt x="2701" y="608"/>
                </a:lnTo>
                <a:lnTo>
                  <a:pt x="2695" y="608"/>
                </a:lnTo>
                <a:lnTo>
                  <a:pt x="2692" y="606"/>
                </a:lnTo>
                <a:lnTo>
                  <a:pt x="2686" y="606"/>
                </a:lnTo>
                <a:lnTo>
                  <a:pt x="2682" y="606"/>
                </a:lnTo>
                <a:lnTo>
                  <a:pt x="2680" y="606"/>
                </a:lnTo>
                <a:lnTo>
                  <a:pt x="2680" y="606"/>
                </a:lnTo>
                <a:lnTo>
                  <a:pt x="2678" y="608"/>
                </a:lnTo>
                <a:lnTo>
                  <a:pt x="2680" y="610"/>
                </a:lnTo>
                <a:lnTo>
                  <a:pt x="2680" y="610"/>
                </a:lnTo>
                <a:lnTo>
                  <a:pt x="2682" y="612"/>
                </a:lnTo>
                <a:lnTo>
                  <a:pt x="2682" y="612"/>
                </a:lnTo>
                <a:lnTo>
                  <a:pt x="2684" y="614"/>
                </a:lnTo>
                <a:lnTo>
                  <a:pt x="2684" y="614"/>
                </a:lnTo>
                <a:lnTo>
                  <a:pt x="2684" y="614"/>
                </a:lnTo>
                <a:lnTo>
                  <a:pt x="2682" y="614"/>
                </a:lnTo>
                <a:lnTo>
                  <a:pt x="2680" y="617"/>
                </a:lnTo>
                <a:lnTo>
                  <a:pt x="2680" y="617"/>
                </a:lnTo>
                <a:lnTo>
                  <a:pt x="2680" y="621"/>
                </a:lnTo>
                <a:lnTo>
                  <a:pt x="2682" y="621"/>
                </a:lnTo>
                <a:lnTo>
                  <a:pt x="2684" y="623"/>
                </a:lnTo>
                <a:lnTo>
                  <a:pt x="2686" y="623"/>
                </a:lnTo>
                <a:lnTo>
                  <a:pt x="2690" y="623"/>
                </a:lnTo>
                <a:lnTo>
                  <a:pt x="2697" y="621"/>
                </a:lnTo>
                <a:lnTo>
                  <a:pt x="2701" y="623"/>
                </a:lnTo>
                <a:lnTo>
                  <a:pt x="2701" y="623"/>
                </a:lnTo>
                <a:lnTo>
                  <a:pt x="2703" y="621"/>
                </a:lnTo>
                <a:lnTo>
                  <a:pt x="2703" y="619"/>
                </a:lnTo>
                <a:lnTo>
                  <a:pt x="2703" y="619"/>
                </a:lnTo>
                <a:lnTo>
                  <a:pt x="2703" y="621"/>
                </a:lnTo>
                <a:lnTo>
                  <a:pt x="2705" y="621"/>
                </a:lnTo>
                <a:lnTo>
                  <a:pt x="2707" y="621"/>
                </a:lnTo>
                <a:lnTo>
                  <a:pt x="2709" y="621"/>
                </a:lnTo>
                <a:lnTo>
                  <a:pt x="2711" y="621"/>
                </a:lnTo>
                <a:lnTo>
                  <a:pt x="2713" y="621"/>
                </a:lnTo>
                <a:lnTo>
                  <a:pt x="2713" y="621"/>
                </a:lnTo>
                <a:lnTo>
                  <a:pt x="2713" y="619"/>
                </a:lnTo>
                <a:lnTo>
                  <a:pt x="2713" y="617"/>
                </a:lnTo>
                <a:lnTo>
                  <a:pt x="2716" y="617"/>
                </a:lnTo>
                <a:lnTo>
                  <a:pt x="2716" y="617"/>
                </a:lnTo>
                <a:lnTo>
                  <a:pt x="2713" y="619"/>
                </a:lnTo>
                <a:lnTo>
                  <a:pt x="2716" y="621"/>
                </a:lnTo>
                <a:lnTo>
                  <a:pt x="2718" y="621"/>
                </a:lnTo>
                <a:lnTo>
                  <a:pt x="2718" y="621"/>
                </a:lnTo>
                <a:lnTo>
                  <a:pt x="2709" y="623"/>
                </a:lnTo>
                <a:lnTo>
                  <a:pt x="2709" y="625"/>
                </a:lnTo>
                <a:lnTo>
                  <a:pt x="2709" y="625"/>
                </a:lnTo>
                <a:lnTo>
                  <a:pt x="2709" y="627"/>
                </a:lnTo>
                <a:lnTo>
                  <a:pt x="2709" y="625"/>
                </a:lnTo>
                <a:lnTo>
                  <a:pt x="2709" y="625"/>
                </a:lnTo>
                <a:lnTo>
                  <a:pt x="2707" y="623"/>
                </a:lnTo>
                <a:lnTo>
                  <a:pt x="2705" y="623"/>
                </a:lnTo>
                <a:lnTo>
                  <a:pt x="2703" y="623"/>
                </a:lnTo>
                <a:lnTo>
                  <a:pt x="2701" y="623"/>
                </a:lnTo>
                <a:lnTo>
                  <a:pt x="2699" y="623"/>
                </a:lnTo>
                <a:lnTo>
                  <a:pt x="2695" y="623"/>
                </a:lnTo>
                <a:lnTo>
                  <a:pt x="2688" y="625"/>
                </a:lnTo>
                <a:lnTo>
                  <a:pt x="2684" y="625"/>
                </a:lnTo>
                <a:lnTo>
                  <a:pt x="2682" y="625"/>
                </a:lnTo>
                <a:lnTo>
                  <a:pt x="2682" y="623"/>
                </a:lnTo>
                <a:lnTo>
                  <a:pt x="2680" y="625"/>
                </a:lnTo>
                <a:lnTo>
                  <a:pt x="2680" y="627"/>
                </a:lnTo>
                <a:lnTo>
                  <a:pt x="2680" y="629"/>
                </a:lnTo>
                <a:lnTo>
                  <a:pt x="2680" y="631"/>
                </a:lnTo>
                <a:lnTo>
                  <a:pt x="2682" y="633"/>
                </a:lnTo>
                <a:lnTo>
                  <a:pt x="2684" y="635"/>
                </a:lnTo>
                <a:lnTo>
                  <a:pt x="2686" y="633"/>
                </a:lnTo>
                <a:lnTo>
                  <a:pt x="2688" y="631"/>
                </a:lnTo>
                <a:lnTo>
                  <a:pt x="2690" y="631"/>
                </a:lnTo>
                <a:lnTo>
                  <a:pt x="2688" y="633"/>
                </a:lnTo>
                <a:lnTo>
                  <a:pt x="2682" y="635"/>
                </a:lnTo>
                <a:lnTo>
                  <a:pt x="2682" y="637"/>
                </a:lnTo>
                <a:lnTo>
                  <a:pt x="2682" y="640"/>
                </a:lnTo>
                <a:lnTo>
                  <a:pt x="2684" y="642"/>
                </a:lnTo>
                <a:lnTo>
                  <a:pt x="2686" y="644"/>
                </a:lnTo>
                <a:lnTo>
                  <a:pt x="2688" y="644"/>
                </a:lnTo>
                <a:lnTo>
                  <a:pt x="2690" y="644"/>
                </a:lnTo>
                <a:lnTo>
                  <a:pt x="2690" y="644"/>
                </a:lnTo>
                <a:lnTo>
                  <a:pt x="2688" y="646"/>
                </a:lnTo>
                <a:lnTo>
                  <a:pt x="2686" y="646"/>
                </a:lnTo>
                <a:lnTo>
                  <a:pt x="2684" y="646"/>
                </a:lnTo>
                <a:lnTo>
                  <a:pt x="2684" y="646"/>
                </a:lnTo>
                <a:lnTo>
                  <a:pt x="2682" y="646"/>
                </a:lnTo>
                <a:lnTo>
                  <a:pt x="2684" y="648"/>
                </a:lnTo>
                <a:lnTo>
                  <a:pt x="2682" y="648"/>
                </a:lnTo>
                <a:lnTo>
                  <a:pt x="2682" y="650"/>
                </a:lnTo>
                <a:lnTo>
                  <a:pt x="2682" y="652"/>
                </a:lnTo>
                <a:lnTo>
                  <a:pt x="2682" y="654"/>
                </a:lnTo>
                <a:lnTo>
                  <a:pt x="2682" y="654"/>
                </a:lnTo>
                <a:lnTo>
                  <a:pt x="2682" y="654"/>
                </a:lnTo>
                <a:lnTo>
                  <a:pt x="2684" y="654"/>
                </a:lnTo>
                <a:lnTo>
                  <a:pt x="2684" y="652"/>
                </a:lnTo>
                <a:lnTo>
                  <a:pt x="2686" y="652"/>
                </a:lnTo>
                <a:lnTo>
                  <a:pt x="2688" y="650"/>
                </a:lnTo>
                <a:lnTo>
                  <a:pt x="2688" y="648"/>
                </a:lnTo>
                <a:lnTo>
                  <a:pt x="2690" y="646"/>
                </a:lnTo>
                <a:lnTo>
                  <a:pt x="2692" y="646"/>
                </a:lnTo>
                <a:lnTo>
                  <a:pt x="2692" y="646"/>
                </a:lnTo>
                <a:lnTo>
                  <a:pt x="2692" y="644"/>
                </a:lnTo>
                <a:lnTo>
                  <a:pt x="2695" y="642"/>
                </a:lnTo>
                <a:lnTo>
                  <a:pt x="2697" y="640"/>
                </a:lnTo>
                <a:lnTo>
                  <a:pt x="2697" y="640"/>
                </a:lnTo>
                <a:lnTo>
                  <a:pt x="2699" y="637"/>
                </a:lnTo>
                <a:lnTo>
                  <a:pt x="2707" y="635"/>
                </a:lnTo>
                <a:lnTo>
                  <a:pt x="2709" y="635"/>
                </a:lnTo>
                <a:lnTo>
                  <a:pt x="2709" y="637"/>
                </a:lnTo>
                <a:lnTo>
                  <a:pt x="2705" y="637"/>
                </a:lnTo>
                <a:lnTo>
                  <a:pt x="2705" y="637"/>
                </a:lnTo>
                <a:lnTo>
                  <a:pt x="2705" y="640"/>
                </a:lnTo>
                <a:lnTo>
                  <a:pt x="2703" y="644"/>
                </a:lnTo>
                <a:lnTo>
                  <a:pt x="2703" y="642"/>
                </a:lnTo>
                <a:lnTo>
                  <a:pt x="2703" y="640"/>
                </a:lnTo>
                <a:lnTo>
                  <a:pt x="2703" y="637"/>
                </a:lnTo>
                <a:lnTo>
                  <a:pt x="2699" y="640"/>
                </a:lnTo>
                <a:lnTo>
                  <a:pt x="2697" y="642"/>
                </a:lnTo>
                <a:lnTo>
                  <a:pt x="2697" y="644"/>
                </a:lnTo>
                <a:lnTo>
                  <a:pt x="2697" y="644"/>
                </a:lnTo>
                <a:lnTo>
                  <a:pt x="2697" y="646"/>
                </a:lnTo>
                <a:lnTo>
                  <a:pt x="2695" y="646"/>
                </a:lnTo>
                <a:lnTo>
                  <a:pt x="2692" y="648"/>
                </a:lnTo>
                <a:lnTo>
                  <a:pt x="2690" y="650"/>
                </a:lnTo>
                <a:lnTo>
                  <a:pt x="2690" y="650"/>
                </a:lnTo>
                <a:lnTo>
                  <a:pt x="2692" y="652"/>
                </a:lnTo>
                <a:lnTo>
                  <a:pt x="2695" y="650"/>
                </a:lnTo>
                <a:lnTo>
                  <a:pt x="2695" y="650"/>
                </a:lnTo>
                <a:lnTo>
                  <a:pt x="2697" y="650"/>
                </a:lnTo>
                <a:lnTo>
                  <a:pt x="2699" y="650"/>
                </a:lnTo>
                <a:lnTo>
                  <a:pt x="2695" y="652"/>
                </a:lnTo>
                <a:lnTo>
                  <a:pt x="2692" y="652"/>
                </a:lnTo>
                <a:lnTo>
                  <a:pt x="2690" y="654"/>
                </a:lnTo>
                <a:lnTo>
                  <a:pt x="2688" y="654"/>
                </a:lnTo>
                <a:lnTo>
                  <a:pt x="2688" y="652"/>
                </a:lnTo>
                <a:lnTo>
                  <a:pt x="2686" y="652"/>
                </a:lnTo>
                <a:lnTo>
                  <a:pt x="2686" y="654"/>
                </a:lnTo>
                <a:lnTo>
                  <a:pt x="2684" y="654"/>
                </a:lnTo>
                <a:lnTo>
                  <a:pt x="2684" y="656"/>
                </a:lnTo>
                <a:lnTo>
                  <a:pt x="2682" y="658"/>
                </a:lnTo>
                <a:lnTo>
                  <a:pt x="2682" y="663"/>
                </a:lnTo>
                <a:lnTo>
                  <a:pt x="2682" y="665"/>
                </a:lnTo>
                <a:lnTo>
                  <a:pt x="2686" y="665"/>
                </a:lnTo>
                <a:lnTo>
                  <a:pt x="2686" y="665"/>
                </a:lnTo>
                <a:lnTo>
                  <a:pt x="2688" y="663"/>
                </a:lnTo>
                <a:lnTo>
                  <a:pt x="2690" y="661"/>
                </a:lnTo>
                <a:lnTo>
                  <a:pt x="2690" y="661"/>
                </a:lnTo>
                <a:lnTo>
                  <a:pt x="2692" y="661"/>
                </a:lnTo>
                <a:lnTo>
                  <a:pt x="2695" y="658"/>
                </a:lnTo>
                <a:lnTo>
                  <a:pt x="2697" y="658"/>
                </a:lnTo>
                <a:lnTo>
                  <a:pt x="2699" y="656"/>
                </a:lnTo>
                <a:lnTo>
                  <a:pt x="2701" y="656"/>
                </a:lnTo>
                <a:lnTo>
                  <a:pt x="2701" y="656"/>
                </a:lnTo>
                <a:lnTo>
                  <a:pt x="2699" y="656"/>
                </a:lnTo>
                <a:lnTo>
                  <a:pt x="2697" y="658"/>
                </a:lnTo>
                <a:lnTo>
                  <a:pt x="2695" y="661"/>
                </a:lnTo>
                <a:lnTo>
                  <a:pt x="2695" y="663"/>
                </a:lnTo>
                <a:lnTo>
                  <a:pt x="2695" y="663"/>
                </a:lnTo>
                <a:lnTo>
                  <a:pt x="2695" y="665"/>
                </a:lnTo>
                <a:lnTo>
                  <a:pt x="2695" y="665"/>
                </a:lnTo>
                <a:lnTo>
                  <a:pt x="2692" y="667"/>
                </a:lnTo>
                <a:lnTo>
                  <a:pt x="2692" y="667"/>
                </a:lnTo>
                <a:lnTo>
                  <a:pt x="2695" y="669"/>
                </a:lnTo>
                <a:lnTo>
                  <a:pt x="2697" y="669"/>
                </a:lnTo>
                <a:lnTo>
                  <a:pt x="2699" y="667"/>
                </a:lnTo>
                <a:lnTo>
                  <a:pt x="2701" y="669"/>
                </a:lnTo>
                <a:lnTo>
                  <a:pt x="2699" y="669"/>
                </a:lnTo>
                <a:lnTo>
                  <a:pt x="2697" y="671"/>
                </a:lnTo>
                <a:lnTo>
                  <a:pt x="2697" y="671"/>
                </a:lnTo>
                <a:lnTo>
                  <a:pt x="2692" y="669"/>
                </a:lnTo>
                <a:lnTo>
                  <a:pt x="2688" y="667"/>
                </a:lnTo>
                <a:lnTo>
                  <a:pt x="2688" y="669"/>
                </a:lnTo>
                <a:lnTo>
                  <a:pt x="2688" y="671"/>
                </a:lnTo>
                <a:lnTo>
                  <a:pt x="2688" y="673"/>
                </a:lnTo>
                <a:lnTo>
                  <a:pt x="2688" y="675"/>
                </a:lnTo>
                <a:lnTo>
                  <a:pt x="2690" y="677"/>
                </a:lnTo>
                <a:lnTo>
                  <a:pt x="2695" y="679"/>
                </a:lnTo>
                <a:lnTo>
                  <a:pt x="2695" y="682"/>
                </a:lnTo>
                <a:lnTo>
                  <a:pt x="2701" y="684"/>
                </a:lnTo>
                <a:lnTo>
                  <a:pt x="2701" y="684"/>
                </a:lnTo>
                <a:lnTo>
                  <a:pt x="2703" y="684"/>
                </a:lnTo>
                <a:lnTo>
                  <a:pt x="2705" y="684"/>
                </a:lnTo>
                <a:lnTo>
                  <a:pt x="2705" y="684"/>
                </a:lnTo>
                <a:lnTo>
                  <a:pt x="2705" y="684"/>
                </a:lnTo>
                <a:lnTo>
                  <a:pt x="2703" y="686"/>
                </a:lnTo>
                <a:lnTo>
                  <a:pt x="2703" y="686"/>
                </a:lnTo>
                <a:lnTo>
                  <a:pt x="2703" y="688"/>
                </a:lnTo>
                <a:lnTo>
                  <a:pt x="2705" y="688"/>
                </a:lnTo>
                <a:lnTo>
                  <a:pt x="2705" y="688"/>
                </a:lnTo>
                <a:lnTo>
                  <a:pt x="2705" y="686"/>
                </a:lnTo>
                <a:lnTo>
                  <a:pt x="2707" y="686"/>
                </a:lnTo>
                <a:lnTo>
                  <a:pt x="2707" y="686"/>
                </a:lnTo>
                <a:lnTo>
                  <a:pt x="2707" y="686"/>
                </a:lnTo>
                <a:lnTo>
                  <a:pt x="2707" y="686"/>
                </a:lnTo>
                <a:lnTo>
                  <a:pt x="2707" y="688"/>
                </a:lnTo>
                <a:lnTo>
                  <a:pt x="2707" y="688"/>
                </a:lnTo>
                <a:lnTo>
                  <a:pt x="2709" y="688"/>
                </a:lnTo>
                <a:lnTo>
                  <a:pt x="2711" y="688"/>
                </a:lnTo>
                <a:lnTo>
                  <a:pt x="2716" y="688"/>
                </a:lnTo>
                <a:lnTo>
                  <a:pt x="2722" y="688"/>
                </a:lnTo>
                <a:lnTo>
                  <a:pt x="2724" y="686"/>
                </a:lnTo>
                <a:lnTo>
                  <a:pt x="2726" y="686"/>
                </a:lnTo>
                <a:lnTo>
                  <a:pt x="2728" y="684"/>
                </a:lnTo>
                <a:lnTo>
                  <a:pt x="2730" y="684"/>
                </a:lnTo>
                <a:lnTo>
                  <a:pt x="2736" y="677"/>
                </a:lnTo>
                <a:lnTo>
                  <a:pt x="2741" y="675"/>
                </a:lnTo>
                <a:lnTo>
                  <a:pt x="2741" y="675"/>
                </a:lnTo>
                <a:lnTo>
                  <a:pt x="2741" y="673"/>
                </a:lnTo>
                <a:lnTo>
                  <a:pt x="2743" y="673"/>
                </a:lnTo>
                <a:lnTo>
                  <a:pt x="2745" y="673"/>
                </a:lnTo>
                <a:lnTo>
                  <a:pt x="2743" y="671"/>
                </a:lnTo>
                <a:lnTo>
                  <a:pt x="2747" y="669"/>
                </a:lnTo>
                <a:lnTo>
                  <a:pt x="2747" y="669"/>
                </a:lnTo>
                <a:lnTo>
                  <a:pt x="2747" y="669"/>
                </a:lnTo>
                <a:lnTo>
                  <a:pt x="2749" y="669"/>
                </a:lnTo>
                <a:lnTo>
                  <a:pt x="2747" y="667"/>
                </a:lnTo>
                <a:lnTo>
                  <a:pt x="2747" y="665"/>
                </a:lnTo>
                <a:lnTo>
                  <a:pt x="2747" y="665"/>
                </a:lnTo>
                <a:lnTo>
                  <a:pt x="2749" y="667"/>
                </a:lnTo>
                <a:lnTo>
                  <a:pt x="2751" y="669"/>
                </a:lnTo>
                <a:lnTo>
                  <a:pt x="2751" y="669"/>
                </a:lnTo>
                <a:lnTo>
                  <a:pt x="2753" y="667"/>
                </a:lnTo>
                <a:lnTo>
                  <a:pt x="2755" y="669"/>
                </a:lnTo>
                <a:lnTo>
                  <a:pt x="2755" y="667"/>
                </a:lnTo>
                <a:lnTo>
                  <a:pt x="2755" y="667"/>
                </a:lnTo>
                <a:lnTo>
                  <a:pt x="2760" y="663"/>
                </a:lnTo>
                <a:lnTo>
                  <a:pt x="2760" y="661"/>
                </a:lnTo>
                <a:lnTo>
                  <a:pt x="2760" y="658"/>
                </a:lnTo>
                <a:lnTo>
                  <a:pt x="2760" y="658"/>
                </a:lnTo>
                <a:lnTo>
                  <a:pt x="2757" y="656"/>
                </a:lnTo>
                <a:lnTo>
                  <a:pt x="2760" y="656"/>
                </a:lnTo>
                <a:lnTo>
                  <a:pt x="2762" y="656"/>
                </a:lnTo>
                <a:lnTo>
                  <a:pt x="2760" y="654"/>
                </a:lnTo>
                <a:lnTo>
                  <a:pt x="2762" y="652"/>
                </a:lnTo>
                <a:lnTo>
                  <a:pt x="2762" y="654"/>
                </a:lnTo>
                <a:lnTo>
                  <a:pt x="2762" y="656"/>
                </a:lnTo>
                <a:lnTo>
                  <a:pt x="2762" y="658"/>
                </a:lnTo>
                <a:lnTo>
                  <a:pt x="2762" y="661"/>
                </a:lnTo>
                <a:lnTo>
                  <a:pt x="2764" y="663"/>
                </a:lnTo>
                <a:lnTo>
                  <a:pt x="2764" y="665"/>
                </a:lnTo>
                <a:lnTo>
                  <a:pt x="2766" y="665"/>
                </a:lnTo>
                <a:lnTo>
                  <a:pt x="2768" y="665"/>
                </a:lnTo>
                <a:lnTo>
                  <a:pt x="2768" y="665"/>
                </a:lnTo>
                <a:lnTo>
                  <a:pt x="2770" y="665"/>
                </a:lnTo>
                <a:lnTo>
                  <a:pt x="2772" y="667"/>
                </a:lnTo>
                <a:lnTo>
                  <a:pt x="2772" y="667"/>
                </a:lnTo>
                <a:lnTo>
                  <a:pt x="2772" y="667"/>
                </a:lnTo>
                <a:lnTo>
                  <a:pt x="2772" y="667"/>
                </a:lnTo>
                <a:lnTo>
                  <a:pt x="2770" y="667"/>
                </a:lnTo>
                <a:lnTo>
                  <a:pt x="2770" y="667"/>
                </a:lnTo>
                <a:lnTo>
                  <a:pt x="2770" y="669"/>
                </a:lnTo>
                <a:lnTo>
                  <a:pt x="2770" y="669"/>
                </a:lnTo>
                <a:lnTo>
                  <a:pt x="2770" y="671"/>
                </a:lnTo>
                <a:lnTo>
                  <a:pt x="2770" y="675"/>
                </a:lnTo>
                <a:lnTo>
                  <a:pt x="2770" y="679"/>
                </a:lnTo>
                <a:lnTo>
                  <a:pt x="2770" y="679"/>
                </a:lnTo>
                <a:lnTo>
                  <a:pt x="2770" y="682"/>
                </a:lnTo>
                <a:lnTo>
                  <a:pt x="2772" y="682"/>
                </a:lnTo>
                <a:lnTo>
                  <a:pt x="2774" y="682"/>
                </a:lnTo>
                <a:lnTo>
                  <a:pt x="2774" y="686"/>
                </a:lnTo>
                <a:lnTo>
                  <a:pt x="2774" y="690"/>
                </a:lnTo>
                <a:lnTo>
                  <a:pt x="2776" y="690"/>
                </a:lnTo>
                <a:lnTo>
                  <a:pt x="2778" y="694"/>
                </a:lnTo>
                <a:lnTo>
                  <a:pt x="2778" y="694"/>
                </a:lnTo>
                <a:lnTo>
                  <a:pt x="2780" y="696"/>
                </a:lnTo>
                <a:lnTo>
                  <a:pt x="2780" y="696"/>
                </a:lnTo>
                <a:lnTo>
                  <a:pt x="2780" y="698"/>
                </a:lnTo>
                <a:lnTo>
                  <a:pt x="2780" y="700"/>
                </a:lnTo>
                <a:lnTo>
                  <a:pt x="2783" y="700"/>
                </a:lnTo>
                <a:lnTo>
                  <a:pt x="2785" y="705"/>
                </a:lnTo>
                <a:lnTo>
                  <a:pt x="2787" y="711"/>
                </a:lnTo>
                <a:lnTo>
                  <a:pt x="2789" y="713"/>
                </a:lnTo>
                <a:lnTo>
                  <a:pt x="2791" y="717"/>
                </a:lnTo>
                <a:lnTo>
                  <a:pt x="2793" y="717"/>
                </a:lnTo>
                <a:lnTo>
                  <a:pt x="2795" y="717"/>
                </a:lnTo>
                <a:lnTo>
                  <a:pt x="2795" y="719"/>
                </a:lnTo>
                <a:lnTo>
                  <a:pt x="2793" y="721"/>
                </a:lnTo>
                <a:lnTo>
                  <a:pt x="2793" y="721"/>
                </a:lnTo>
                <a:lnTo>
                  <a:pt x="2791" y="721"/>
                </a:lnTo>
                <a:lnTo>
                  <a:pt x="2791" y="721"/>
                </a:lnTo>
                <a:lnTo>
                  <a:pt x="2793" y="723"/>
                </a:lnTo>
                <a:lnTo>
                  <a:pt x="2793" y="726"/>
                </a:lnTo>
                <a:lnTo>
                  <a:pt x="2793" y="726"/>
                </a:lnTo>
                <a:lnTo>
                  <a:pt x="2791" y="726"/>
                </a:lnTo>
                <a:lnTo>
                  <a:pt x="2789" y="723"/>
                </a:lnTo>
                <a:lnTo>
                  <a:pt x="2789" y="723"/>
                </a:lnTo>
                <a:lnTo>
                  <a:pt x="2789" y="726"/>
                </a:lnTo>
                <a:lnTo>
                  <a:pt x="2791" y="728"/>
                </a:lnTo>
                <a:lnTo>
                  <a:pt x="2793" y="732"/>
                </a:lnTo>
                <a:lnTo>
                  <a:pt x="2795" y="734"/>
                </a:lnTo>
                <a:lnTo>
                  <a:pt x="2795" y="736"/>
                </a:lnTo>
                <a:lnTo>
                  <a:pt x="2795" y="736"/>
                </a:lnTo>
                <a:lnTo>
                  <a:pt x="2795" y="738"/>
                </a:lnTo>
                <a:lnTo>
                  <a:pt x="2795" y="740"/>
                </a:lnTo>
                <a:lnTo>
                  <a:pt x="2795" y="740"/>
                </a:lnTo>
                <a:lnTo>
                  <a:pt x="2795" y="742"/>
                </a:lnTo>
                <a:lnTo>
                  <a:pt x="2801" y="742"/>
                </a:lnTo>
                <a:lnTo>
                  <a:pt x="2808" y="742"/>
                </a:lnTo>
                <a:lnTo>
                  <a:pt x="2812" y="742"/>
                </a:lnTo>
                <a:lnTo>
                  <a:pt x="2814" y="742"/>
                </a:lnTo>
                <a:lnTo>
                  <a:pt x="2816" y="740"/>
                </a:lnTo>
                <a:lnTo>
                  <a:pt x="2814" y="738"/>
                </a:lnTo>
                <a:lnTo>
                  <a:pt x="2814" y="736"/>
                </a:lnTo>
                <a:lnTo>
                  <a:pt x="2814" y="734"/>
                </a:lnTo>
                <a:lnTo>
                  <a:pt x="2814" y="732"/>
                </a:lnTo>
                <a:lnTo>
                  <a:pt x="2816" y="730"/>
                </a:lnTo>
                <a:lnTo>
                  <a:pt x="2818" y="730"/>
                </a:lnTo>
                <a:lnTo>
                  <a:pt x="2818" y="730"/>
                </a:lnTo>
                <a:lnTo>
                  <a:pt x="2820" y="730"/>
                </a:lnTo>
                <a:lnTo>
                  <a:pt x="2822" y="730"/>
                </a:lnTo>
                <a:lnTo>
                  <a:pt x="2820" y="728"/>
                </a:lnTo>
                <a:lnTo>
                  <a:pt x="2822" y="728"/>
                </a:lnTo>
                <a:lnTo>
                  <a:pt x="2827" y="728"/>
                </a:lnTo>
                <a:lnTo>
                  <a:pt x="2831" y="728"/>
                </a:lnTo>
                <a:lnTo>
                  <a:pt x="2833" y="726"/>
                </a:lnTo>
                <a:lnTo>
                  <a:pt x="2835" y="726"/>
                </a:lnTo>
                <a:lnTo>
                  <a:pt x="2835" y="728"/>
                </a:lnTo>
                <a:lnTo>
                  <a:pt x="2837" y="728"/>
                </a:lnTo>
                <a:lnTo>
                  <a:pt x="2839" y="728"/>
                </a:lnTo>
                <a:lnTo>
                  <a:pt x="2839" y="726"/>
                </a:lnTo>
                <a:lnTo>
                  <a:pt x="2841" y="719"/>
                </a:lnTo>
                <a:lnTo>
                  <a:pt x="2843" y="717"/>
                </a:lnTo>
                <a:lnTo>
                  <a:pt x="2845" y="715"/>
                </a:lnTo>
                <a:lnTo>
                  <a:pt x="2845" y="713"/>
                </a:lnTo>
                <a:lnTo>
                  <a:pt x="2845" y="711"/>
                </a:lnTo>
                <a:lnTo>
                  <a:pt x="2848" y="709"/>
                </a:lnTo>
                <a:lnTo>
                  <a:pt x="2848" y="707"/>
                </a:lnTo>
                <a:lnTo>
                  <a:pt x="2845" y="707"/>
                </a:lnTo>
                <a:lnTo>
                  <a:pt x="2845" y="705"/>
                </a:lnTo>
                <a:lnTo>
                  <a:pt x="2850" y="700"/>
                </a:lnTo>
                <a:lnTo>
                  <a:pt x="2850" y="700"/>
                </a:lnTo>
                <a:lnTo>
                  <a:pt x="2848" y="698"/>
                </a:lnTo>
                <a:lnTo>
                  <a:pt x="2848" y="696"/>
                </a:lnTo>
                <a:lnTo>
                  <a:pt x="2848" y="694"/>
                </a:lnTo>
                <a:lnTo>
                  <a:pt x="2848" y="692"/>
                </a:lnTo>
                <a:lnTo>
                  <a:pt x="2848" y="690"/>
                </a:lnTo>
                <a:lnTo>
                  <a:pt x="2850" y="690"/>
                </a:lnTo>
                <a:lnTo>
                  <a:pt x="2850" y="686"/>
                </a:lnTo>
                <a:lnTo>
                  <a:pt x="2850" y="684"/>
                </a:lnTo>
                <a:lnTo>
                  <a:pt x="2850" y="684"/>
                </a:lnTo>
                <a:lnTo>
                  <a:pt x="2850" y="679"/>
                </a:lnTo>
                <a:lnTo>
                  <a:pt x="2852" y="679"/>
                </a:lnTo>
                <a:lnTo>
                  <a:pt x="2854" y="679"/>
                </a:lnTo>
                <a:lnTo>
                  <a:pt x="2852" y="677"/>
                </a:lnTo>
                <a:lnTo>
                  <a:pt x="2850" y="677"/>
                </a:lnTo>
                <a:lnTo>
                  <a:pt x="2845" y="675"/>
                </a:lnTo>
                <a:lnTo>
                  <a:pt x="2845" y="677"/>
                </a:lnTo>
                <a:lnTo>
                  <a:pt x="2843" y="675"/>
                </a:lnTo>
                <a:lnTo>
                  <a:pt x="2843" y="675"/>
                </a:lnTo>
                <a:lnTo>
                  <a:pt x="2843" y="675"/>
                </a:lnTo>
                <a:lnTo>
                  <a:pt x="2850" y="675"/>
                </a:lnTo>
                <a:lnTo>
                  <a:pt x="2854" y="675"/>
                </a:lnTo>
                <a:lnTo>
                  <a:pt x="2856" y="675"/>
                </a:lnTo>
                <a:lnTo>
                  <a:pt x="2858" y="673"/>
                </a:lnTo>
                <a:lnTo>
                  <a:pt x="2860" y="671"/>
                </a:lnTo>
                <a:lnTo>
                  <a:pt x="2864" y="669"/>
                </a:lnTo>
                <a:lnTo>
                  <a:pt x="2864" y="669"/>
                </a:lnTo>
                <a:lnTo>
                  <a:pt x="2866" y="669"/>
                </a:lnTo>
                <a:lnTo>
                  <a:pt x="2868" y="669"/>
                </a:lnTo>
                <a:lnTo>
                  <a:pt x="2871" y="667"/>
                </a:lnTo>
                <a:lnTo>
                  <a:pt x="2873" y="667"/>
                </a:lnTo>
                <a:lnTo>
                  <a:pt x="2873" y="665"/>
                </a:lnTo>
                <a:lnTo>
                  <a:pt x="2875" y="665"/>
                </a:lnTo>
                <a:lnTo>
                  <a:pt x="2875" y="663"/>
                </a:lnTo>
                <a:lnTo>
                  <a:pt x="2875" y="663"/>
                </a:lnTo>
                <a:lnTo>
                  <a:pt x="2877" y="661"/>
                </a:lnTo>
                <a:lnTo>
                  <a:pt x="2877" y="661"/>
                </a:lnTo>
                <a:lnTo>
                  <a:pt x="2877" y="658"/>
                </a:lnTo>
                <a:lnTo>
                  <a:pt x="2875" y="661"/>
                </a:lnTo>
                <a:lnTo>
                  <a:pt x="2875" y="661"/>
                </a:lnTo>
                <a:lnTo>
                  <a:pt x="2873" y="661"/>
                </a:lnTo>
                <a:lnTo>
                  <a:pt x="2873" y="661"/>
                </a:lnTo>
                <a:lnTo>
                  <a:pt x="2871" y="661"/>
                </a:lnTo>
                <a:lnTo>
                  <a:pt x="2871" y="661"/>
                </a:lnTo>
                <a:lnTo>
                  <a:pt x="2868" y="661"/>
                </a:lnTo>
                <a:lnTo>
                  <a:pt x="2868" y="661"/>
                </a:lnTo>
                <a:lnTo>
                  <a:pt x="2871" y="658"/>
                </a:lnTo>
                <a:lnTo>
                  <a:pt x="2871" y="658"/>
                </a:lnTo>
                <a:lnTo>
                  <a:pt x="2873" y="658"/>
                </a:lnTo>
                <a:lnTo>
                  <a:pt x="2873" y="658"/>
                </a:lnTo>
                <a:lnTo>
                  <a:pt x="2875" y="658"/>
                </a:lnTo>
                <a:lnTo>
                  <a:pt x="2877" y="656"/>
                </a:lnTo>
                <a:lnTo>
                  <a:pt x="2877" y="656"/>
                </a:lnTo>
                <a:lnTo>
                  <a:pt x="2879" y="654"/>
                </a:lnTo>
                <a:lnTo>
                  <a:pt x="2881" y="652"/>
                </a:lnTo>
                <a:lnTo>
                  <a:pt x="2883" y="652"/>
                </a:lnTo>
                <a:lnTo>
                  <a:pt x="2883" y="650"/>
                </a:lnTo>
                <a:lnTo>
                  <a:pt x="2881" y="648"/>
                </a:lnTo>
                <a:lnTo>
                  <a:pt x="2881" y="648"/>
                </a:lnTo>
                <a:lnTo>
                  <a:pt x="2881" y="646"/>
                </a:lnTo>
                <a:lnTo>
                  <a:pt x="2879" y="646"/>
                </a:lnTo>
                <a:lnTo>
                  <a:pt x="2877" y="644"/>
                </a:lnTo>
                <a:lnTo>
                  <a:pt x="2877" y="644"/>
                </a:lnTo>
                <a:lnTo>
                  <a:pt x="2877" y="642"/>
                </a:lnTo>
                <a:lnTo>
                  <a:pt x="2875" y="640"/>
                </a:lnTo>
                <a:lnTo>
                  <a:pt x="2873" y="640"/>
                </a:lnTo>
                <a:lnTo>
                  <a:pt x="2871" y="637"/>
                </a:lnTo>
                <a:lnTo>
                  <a:pt x="2868" y="635"/>
                </a:lnTo>
                <a:lnTo>
                  <a:pt x="2868" y="633"/>
                </a:lnTo>
                <a:lnTo>
                  <a:pt x="2866" y="633"/>
                </a:lnTo>
                <a:lnTo>
                  <a:pt x="2864" y="635"/>
                </a:lnTo>
                <a:lnTo>
                  <a:pt x="2864" y="635"/>
                </a:lnTo>
                <a:lnTo>
                  <a:pt x="2862" y="633"/>
                </a:lnTo>
                <a:lnTo>
                  <a:pt x="2862" y="633"/>
                </a:lnTo>
                <a:lnTo>
                  <a:pt x="2862" y="633"/>
                </a:lnTo>
                <a:lnTo>
                  <a:pt x="2860" y="633"/>
                </a:lnTo>
                <a:lnTo>
                  <a:pt x="2860" y="633"/>
                </a:lnTo>
                <a:lnTo>
                  <a:pt x="2858" y="631"/>
                </a:lnTo>
                <a:lnTo>
                  <a:pt x="2858" y="631"/>
                </a:lnTo>
                <a:lnTo>
                  <a:pt x="2858" y="629"/>
                </a:lnTo>
                <a:lnTo>
                  <a:pt x="2856" y="627"/>
                </a:lnTo>
                <a:lnTo>
                  <a:pt x="2858" y="625"/>
                </a:lnTo>
                <a:lnTo>
                  <a:pt x="2856" y="623"/>
                </a:lnTo>
                <a:lnTo>
                  <a:pt x="2856" y="621"/>
                </a:lnTo>
                <a:lnTo>
                  <a:pt x="2856" y="619"/>
                </a:lnTo>
                <a:lnTo>
                  <a:pt x="2856" y="619"/>
                </a:lnTo>
                <a:lnTo>
                  <a:pt x="2856" y="617"/>
                </a:lnTo>
                <a:lnTo>
                  <a:pt x="2856" y="617"/>
                </a:lnTo>
                <a:lnTo>
                  <a:pt x="2856" y="614"/>
                </a:lnTo>
                <a:lnTo>
                  <a:pt x="2856" y="614"/>
                </a:lnTo>
                <a:lnTo>
                  <a:pt x="2856" y="612"/>
                </a:lnTo>
                <a:lnTo>
                  <a:pt x="2858" y="610"/>
                </a:lnTo>
                <a:lnTo>
                  <a:pt x="2856" y="610"/>
                </a:lnTo>
                <a:lnTo>
                  <a:pt x="2858" y="610"/>
                </a:lnTo>
                <a:lnTo>
                  <a:pt x="2860" y="610"/>
                </a:lnTo>
                <a:lnTo>
                  <a:pt x="2860" y="608"/>
                </a:lnTo>
                <a:lnTo>
                  <a:pt x="2860" y="608"/>
                </a:lnTo>
                <a:lnTo>
                  <a:pt x="2860" y="606"/>
                </a:lnTo>
                <a:lnTo>
                  <a:pt x="2860" y="604"/>
                </a:lnTo>
                <a:lnTo>
                  <a:pt x="2860" y="602"/>
                </a:lnTo>
                <a:lnTo>
                  <a:pt x="2862" y="600"/>
                </a:lnTo>
                <a:lnTo>
                  <a:pt x="2862" y="598"/>
                </a:lnTo>
                <a:lnTo>
                  <a:pt x="2862" y="598"/>
                </a:lnTo>
                <a:lnTo>
                  <a:pt x="2862" y="598"/>
                </a:lnTo>
                <a:lnTo>
                  <a:pt x="2860" y="596"/>
                </a:lnTo>
                <a:lnTo>
                  <a:pt x="2860" y="593"/>
                </a:lnTo>
                <a:lnTo>
                  <a:pt x="2860" y="593"/>
                </a:lnTo>
                <a:lnTo>
                  <a:pt x="2860" y="591"/>
                </a:lnTo>
                <a:lnTo>
                  <a:pt x="2862" y="593"/>
                </a:lnTo>
                <a:lnTo>
                  <a:pt x="2862" y="593"/>
                </a:lnTo>
                <a:lnTo>
                  <a:pt x="2864" y="593"/>
                </a:lnTo>
                <a:lnTo>
                  <a:pt x="2864" y="591"/>
                </a:lnTo>
                <a:lnTo>
                  <a:pt x="2866" y="591"/>
                </a:lnTo>
                <a:lnTo>
                  <a:pt x="2868" y="591"/>
                </a:lnTo>
                <a:lnTo>
                  <a:pt x="2868" y="589"/>
                </a:lnTo>
                <a:lnTo>
                  <a:pt x="2868" y="589"/>
                </a:lnTo>
                <a:lnTo>
                  <a:pt x="2868" y="589"/>
                </a:lnTo>
                <a:lnTo>
                  <a:pt x="2866" y="589"/>
                </a:lnTo>
                <a:lnTo>
                  <a:pt x="2868" y="587"/>
                </a:lnTo>
                <a:lnTo>
                  <a:pt x="2868" y="587"/>
                </a:lnTo>
                <a:lnTo>
                  <a:pt x="2868" y="585"/>
                </a:lnTo>
                <a:lnTo>
                  <a:pt x="2866" y="585"/>
                </a:lnTo>
                <a:lnTo>
                  <a:pt x="2866" y="583"/>
                </a:lnTo>
                <a:lnTo>
                  <a:pt x="2866" y="583"/>
                </a:lnTo>
                <a:lnTo>
                  <a:pt x="2868" y="585"/>
                </a:lnTo>
                <a:lnTo>
                  <a:pt x="2871" y="585"/>
                </a:lnTo>
                <a:lnTo>
                  <a:pt x="2871" y="585"/>
                </a:lnTo>
                <a:lnTo>
                  <a:pt x="2871" y="585"/>
                </a:lnTo>
                <a:lnTo>
                  <a:pt x="2871" y="585"/>
                </a:lnTo>
                <a:lnTo>
                  <a:pt x="2871" y="585"/>
                </a:lnTo>
                <a:lnTo>
                  <a:pt x="2873" y="585"/>
                </a:lnTo>
                <a:lnTo>
                  <a:pt x="2875" y="583"/>
                </a:lnTo>
                <a:lnTo>
                  <a:pt x="2875" y="583"/>
                </a:lnTo>
                <a:lnTo>
                  <a:pt x="2875" y="581"/>
                </a:lnTo>
                <a:lnTo>
                  <a:pt x="2875" y="581"/>
                </a:lnTo>
                <a:lnTo>
                  <a:pt x="2873" y="581"/>
                </a:lnTo>
                <a:lnTo>
                  <a:pt x="2873" y="581"/>
                </a:lnTo>
                <a:lnTo>
                  <a:pt x="2875" y="581"/>
                </a:lnTo>
                <a:lnTo>
                  <a:pt x="2877" y="579"/>
                </a:lnTo>
                <a:lnTo>
                  <a:pt x="2877" y="579"/>
                </a:lnTo>
                <a:lnTo>
                  <a:pt x="2877" y="577"/>
                </a:lnTo>
                <a:lnTo>
                  <a:pt x="2879" y="577"/>
                </a:lnTo>
                <a:lnTo>
                  <a:pt x="2879" y="577"/>
                </a:lnTo>
                <a:lnTo>
                  <a:pt x="2881" y="577"/>
                </a:lnTo>
                <a:lnTo>
                  <a:pt x="2881" y="577"/>
                </a:lnTo>
                <a:lnTo>
                  <a:pt x="2881" y="577"/>
                </a:lnTo>
                <a:lnTo>
                  <a:pt x="2879" y="575"/>
                </a:lnTo>
                <a:lnTo>
                  <a:pt x="2881" y="575"/>
                </a:lnTo>
                <a:lnTo>
                  <a:pt x="2883" y="575"/>
                </a:lnTo>
                <a:lnTo>
                  <a:pt x="2887" y="572"/>
                </a:lnTo>
                <a:lnTo>
                  <a:pt x="2887" y="570"/>
                </a:lnTo>
                <a:lnTo>
                  <a:pt x="2887" y="570"/>
                </a:lnTo>
                <a:lnTo>
                  <a:pt x="2889" y="570"/>
                </a:lnTo>
                <a:lnTo>
                  <a:pt x="2889" y="570"/>
                </a:lnTo>
                <a:lnTo>
                  <a:pt x="2889" y="570"/>
                </a:lnTo>
                <a:lnTo>
                  <a:pt x="2892" y="570"/>
                </a:lnTo>
                <a:lnTo>
                  <a:pt x="2892" y="570"/>
                </a:lnTo>
                <a:lnTo>
                  <a:pt x="2894" y="570"/>
                </a:lnTo>
                <a:lnTo>
                  <a:pt x="2894" y="568"/>
                </a:lnTo>
                <a:lnTo>
                  <a:pt x="2896" y="566"/>
                </a:lnTo>
                <a:lnTo>
                  <a:pt x="2900" y="566"/>
                </a:lnTo>
                <a:lnTo>
                  <a:pt x="2902" y="564"/>
                </a:lnTo>
                <a:lnTo>
                  <a:pt x="2904" y="564"/>
                </a:lnTo>
                <a:lnTo>
                  <a:pt x="2908" y="562"/>
                </a:lnTo>
                <a:lnTo>
                  <a:pt x="2908" y="562"/>
                </a:lnTo>
                <a:lnTo>
                  <a:pt x="2912" y="554"/>
                </a:lnTo>
                <a:lnTo>
                  <a:pt x="2917" y="552"/>
                </a:lnTo>
                <a:lnTo>
                  <a:pt x="2919" y="549"/>
                </a:lnTo>
                <a:lnTo>
                  <a:pt x="2919" y="549"/>
                </a:lnTo>
                <a:lnTo>
                  <a:pt x="2919" y="547"/>
                </a:lnTo>
                <a:lnTo>
                  <a:pt x="2917" y="545"/>
                </a:lnTo>
                <a:lnTo>
                  <a:pt x="2917" y="543"/>
                </a:lnTo>
                <a:lnTo>
                  <a:pt x="2917" y="541"/>
                </a:lnTo>
                <a:lnTo>
                  <a:pt x="2915" y="541"/>
                </a:lnTo>
                <a:lnTo>
                  <a:pt x="2915" y="539"/>
                </a:lnTo>
                <a:lnTo>
                  <a:pt x="2915" y="539"/>
                </a:lnTo>
                <a:lnTo>
                  <a:pt x="2917" y="537"/>
                </a:lnTo>
                <a:lnTo>
                  <a:pt x="2919" y="535"/>
                </a:lnTo>
                <a:lnTo>
                  <a:pt x="2921" y="533"/>
                </a:lnTo>
                <a:lnTo>
                  <a:pt x="2921" y="531"/>
                </a:lnTo>
                <a:lnTo>
                  <a:pt x="2921" y="531"/>
                </a:lnTo>
                <a:lnTo>
                  <a:pt x="2919" y="528"/>
                </a:lnTo>
                <a:lnTo>
                  <a:pt x="2919" y="528"/>
                </a:lnTo>
                <a:lnTo>
                  <a:pt x="2919" y="528"/>
                </a:lnTo>
                <a:lnTo>
                  <a:pt x="2919" y="528"/>
                </a:lnTo>
                <a:lnTo>
                  <a:pt x="2921" y="528"/>
                </a:lnTo>
                <a:lnTo>
                  <a:pt x="2921" y="528"/>
                </a:lnTo>
                <a:lnTo>
                  <a:pt x="2921" y="528"/>
                </a:lnTo>
                <a:lnTo>
                  <a:pt x="2921" y="528"/>
                </a:lnTo>
                <a:lnTo>
                  <a:pt x="2921" y="526"/>
                </a:lnTo>
                <a:lnTo>
                  <a:pt x="2919" y="526"/>
                </a:lnTo>
                <a:lnTo>
                  <a:pt x="2919" y="526"/>
                </a:lnTo>
                <a:lnTo>
                  <a:pt x="2921" y="526"/>
                </a:lnTo>
                <a:lnTo>
                  <a:pt x="2921" y="526"/>
                </a:lnTo>
                <a:lnTo>
                  <a:pt x="2925" y="524"/>
                </a:lnTo>
                <a:lnTo>
                  <a:pt x="2925" y="524"/>
                </a:lnTo>
                <a:lnTo>
                  <a:pt x="2925" y="524"/>
                </a:lnTo>
                <a:lnTo>
                  <a:pt x="2925" y="522"/>
                </a:lnTo>
                <a:lnTo>
                  <a:pt x="2925" y="522"/>
                </a:lnTo>
                <a:lnTo>
                  <a:pt x="2927" y="522"/>
                </a:lnTo>
                <a:lnTo>
                  <a:pt x="2929" y="522"/>
                </a:lnTo>
                <a:lnTo>
                  <a:pt x="2929" y="522"/>
                </a:lnTo>
                <a:lnTo>
                  <a:pt x="2927" y="522"/>
                </a:lnTo>
                <a:lnTo>
                  <a:pt x="2927" y="520"/>
                </a:lnTo>
                <a:lnTo>
                  <a:pt x="2929" y="520"/>
                </a:lnTo>
                <a:lnTo>
                  <a:pt x="2931" y="520"/>
                </a:lnTo>
                <a:lnTo>
                  <a:pt x="2931" y="518"/>
                </a:lnTo>
                <a:lnTo>
                  <a:pt x="2931" y="518"/>
                </a:lnTo>
                <a:lnTo>
                  <a:pt x="2931" y="516"/>
                </a:lnTo>
                <a:lnTo>
                  <a:pt x="2931" y="516"/>
                </a:lnTo>
                <a:lnTo>
                  <a:pt x="2931" y="514"/>
                </a:lnTo>
                <a:lnTo>
                  <a:pt x="2933" y="516"/>
                </a:lnTo>
                <a:lnTo>
                  <a:pt x="2933" y="516"/>
                </a:lnTo>
                <a:lnTo>
                  <a:pt x="2936" y="516"/>
                </a:lnTo>
                <a:lnTo>
                  <a:pt x="2938" y="514"/>
                </a:lnTo>
                <a:lnTo>
                  <a:pt x="2940" y="516"/>
                </a:lnTo>
                <a:lnTo>
                  <a:pt x="2942" y="518"/>
                </a:lnTo>
                <a:lnTo>
                  <a:pt x="2944" y="518"/>
                </a:lnTo>
                <a:lnTo>
                  <a:pt x="2944" y="516"/>
                </a:lnTo>
                <a:lnTo>
                  <a:pt x="2946" y="516"/>
                </a:lnTo>
                <a:lnTo>
                  <a:pt x="2950" y="516"/>
                </a:lnTo>
                <a:lnTo>
                  <a:pt x="2950" y="516"/>
                </a:lnTo>
                <a:lnTo>
                  <a:pt x="2954" y="516"/>
                </a:lnTo>
                <a:lnTo>
                  <a:pt x="2959" y="516"/>
                </a:lnTo>
                <a:lnTo>
                  <a:pt x="2959" y="516"/>
                </a:lnTo>
                <a:lnTo>
                  <a:pt x="2961" y="516"/>
                </a:lnTo>
                <a:lnTo>
                  <a:pt x="2963" y="516"/>
                </a:lnTo>
                <a:lnTo>
                  <a:pt x="2965" y="516"/>
                </a:lnTo>
                <a:lnTo>
                  <a:pt x="2965" y="516"/>
                </a:lnTo>
                <a:lnTo>
                  <a:pt x="2965" y="516"/>
                </a:lnTo>
                <a:lnTo>
                  <a:pt x="2965" y="518"/>
                </a:lnTo>
                <a:lnTo>
                  <a:pt x="2965" y="520"/>
                </a:lnTo>
                <a:lnTo>
                  <a:pt x="2967" y="520"/>
                </a:lnTo>
                <a:lnTo>
                  <a:pt x="2967" y="520"/>
                </a:lnTo>
                <a:lnTo>
                  <a:pt x="2973" y="522"/>
                </a:lnTo>
                <a:lnTo>
                  <a:pt x="2975" y="524"/>
                </a:lnTo>
                <a:lnTo>
                  <a:pt x="2975" y="526"/>
                </a:lnTo>
                <a:lnTo>
                  <a:pt x="2973" y="528"/>
                </a:lnTo>
                <a:lnTo>
                  <a:pt x="2973" y="533"/>
                </a:lnTo>
                <a:lnTo>
                  <a:pt x="2975" y="533"/>
                </a:lnTo>
                <a:lnTo>
                  <a:pt x="2975" y="533"/>
                </a:lnTo>
                <a:lnTo>
                  <a:pt x="2975" y="535"/>
                </a:lnTo>
                <a:lnTo>
                  <a:pt x="2973" y="535"/>
                </a:lnTo>
                <a:lnTo>
                  <a:pt x="2973" y="537"/>
                </a:lnTo>
                <a:lnTo>
                  <a:pt x="2973" y="537"/>
                </a:lnTo>
                <a:lnTo>
                  <a:pt x="2973" y="539"/>
                </a:lnTo>
                <a:lnTo>
                  <a:pt x="2973" y="539"/>
                </a:lnTo>
                <a:lnTo>
                  <a:pt x="2971" y="539"/>
                </a:lnTo>
                <a:lnTo>
                  <a:pt x="2969" y="537"/>
                </a:lnTo>
                <a:lnTo>
                  <a:pt x="2967" y="539"/>
                </a:lnTo>
                <a:lnTo>
                  <a:pt x="2965" y="539"/>
                </a:lnTo>
                <a:lnTo>
                  <a:pt x="2963" y="539"/>
                </a:lnTo>
                <a:lnTo>
                  <a:pt x="2963" y="541"/>
                </a:lnTo>
                <a:lnTo>
                  <a:pt x="2963" y="543"/>
                </a:lnTo>
                <a:lnTo>
                  <a:pt x="2959" y="547"/>
                </a:lnTo>
                <a:lnTo>
                  <a:pt x="2956" y="549"/>
                </a:lnTo>
                <a:lnTo>
                  <a:pt x="2954" y="552"/>
                </a:lnTo>
                <a:lnTo>
                  <a:pt x="2954" y="552"/>
                </a:lnTo>
                <a:lnTo>
                  <a:pt x="2950" y="556"/>
                </a:lnTo>
                <a:lnTo>
                  <a:pt x="2950" y="558"/>
                </a:lnTo>
                <a:lnTo>
                  <a:pt x="2948" y="558"/>
                </a:lnTo>
                <a:lnTo>
                  <a:pt x="2944" y="560"/>
                </a:lnTo>
                <a:lnTo>
                  <a:pt x="2942" y="562"/>
                </a:lnTo>
                <a:lnTo>
                  <a:pt x="2942" y="562"/>
                </a:lnTo>
                <a:lnTo>
                  <a:pt x="2938" y="566"/>
                </a:lnTo>
                <a:lnTo>
                  <a:pt x="2933" y="566"/>
                </a:lnTo>
                <a:lnTo>
                  <a:pt x="2933" y="568"/>
                </a:lnTo>
                <a:lnTo>
                  <a:pt x="2931" y="570"/>
                </a:lnTo>
                <a:lnTo>
                  <a:pt x="2931" y="570"/>
                </a:lnTo>
                <a:lnTo>
                  <a:pt x="2931" y="570"/>
                </a:lnTo>
                <a:lnTo>
                  <a:pt x="2931" y="570"/>
                </a:lnTo>
                <a:lnTo>
                  <a:pt x="2931" y="570"/>
                </a:lnTo>
                <a:lnTo>
                  <a:pt x="2929" y="570"/>
                </a:lnTo>
                <a:lnTo>
                  <a:pt x="2931" y="572"/>
                </a:lnTo>
                <a:lnTo>
                  <a:pt x="2931" y="572"/>
                </a:lnTo>
                <a:lnTo>
                  <a:pt x="2931" y="575"/>
                </a:lnTo>
                <a:lnTo>
                  <a:pt x="2927" y="575"/>
                </a:lnTo>
                <a:lnTo>
                  <a:pt x="2925" y="577"/>
                </a:lnTo>
                <a:lnTo>
                  <a:pt x="2923" y="575"/>
                </a:lnTo>
                <a:lnTo>
                  <a:pt x="2921" y="577"/>
                </a:lnTo>
                <a:lnTo>
                  <a:pt x="2921" y="577"/>
                </a:lnTo>
                <a:lnTo>
                  <a:pt x="2921" y="579"/>
                </a:lnTo>
                <a:lnTo>
                  <a:pt x="2921" y="581"/>
                </a:lnTo>
                <a:lnTo>
                  <a:pt x="2919" y="581"/>
                </a:lnTo>
                <a:lnTo>
                  <a:pt x="2919" y="583"/>
                </a:lnTo>
                <a:lnTo>
                  <a:pt x="2915" y="585"/>
                </a:lnTo>
                <a:lnTo>
                  <a:pt x="2915" y="587"/>
                </a:lnTo>
                <a:lnTo>
                  <a:pt x="2915" y="587"/>
                </a:lnTo>
                <a:lnTo>
                  <a:pt x="2912" y="589"/>
                </a:lnTo>
                <a:lnTo>
                  <a:pt x="2915" y="591"/>
                </a:lnTo>
                <a:lnTo>
                  <a:pt x="2915" y="593"/>
                </a:lnTo>
                <a:lnTo>
                  <a:pt x="2917" y="596"/>
                </a:lnTo>
                <a:lnTo>
                  <a:pt x="2917" y="598"/>
                </a:lnTo>
                <a:lnTo>
                  <a:pt x="2917" y="598"/>
                </a:lnTo>
                <a:lnTo>
                  <a:pt x="2917" y="600"/>
                </a:lnTo>
                <a:lnTo>
                  <a:pt x="2917" y="604"/>
                </a:lnTo>
                <a:lnTo>
                  <a:pt x="2917" y="606"/>
                </a:lnTo>
                <a:lnTo>
                  <a:pt x="2919" y="608"/>
                </a:lnTo>
                <a:lnTo>
                  <a:pt x="2921" y="610"/>
                </a:lnTo>
                <a:lnTo>
                  <a:pt x="2921" y="610"/>
                </a:lnTo>
                <a:lnTo>
                  <a:pt x="2921" y="612"/>
                </a:lnTo>
                <a:lnTo>
                  <a:pt x="2921" y="612"/>
                </a:lnTo>
                <a:lnTo>
                  <a:pt x="2921" y="612"/>
                </a:lnTo>
                <a:lnTo>
                  <a:pt x="2919" y="612"/>
                </a:lnTo>
                <a:lnTo>
                  <a:pt x="2919" y="612"/>
                </a:lnTo>
                <a:lnTo>
                  <a:pt x="2919" y="614"/>
                </a:lnTo>
                <a:lnTo>
                  <a:pt x="2921" y="614"/>
                </a:lnTo>
                <a:lnTo>
                  <a:pt x="2921" y="614"/>
                </a:lnTo>
                <a:lnTo>
                  <a:pt x="2919" y="614"/>
                </a:lnTo>
                <a:lnTo>
                  <a:pt x="2919" y="614"/>
                </a:lnTo>
                <a:lnTo>
                  <a:pt x="2919" y="617"/>
                </a:lnTo>
                <a:lnTo>
                  <a:pt x="2919" y="619"/>
                </a:lnTo>
                <a:lnTo>
                  <a:pt x="2919" y="621"/>
                </a:lnTo>
                <a:lnTo>
                  <a:pt x="2919" y="623"/>
                </a:lnTo>
                <a:lnTo>
                  <a:pt x="2917" y="625"/>
                </a:lnTo>
                <a:lnTo>
                  <a:pt x="2917" y="625"/>
                </a:lnTo>
                <a:lnTo>
                  <a:pt x="2917" y="629"/>
                </a:lnTo>
                <a:lnTo>
                  <a:pt x="2919" y="631"/>
                </a:lnTo>
                <a:lnTo>
                  <a:pt x="2919" y="631"/>
                </a:lnTo>
                <a:lnTo>
                  <a:pt x="2919" y="633"/>
                </a:lnTo>
                <a:lnTo>
                  <a:pt x="2919" y="633"/>
                </a:lnTo>
                <a:lnTo>
                  <a:pt x="2919" y="635"/>
                </a:lnTo>
                <a:lnTo>
                  <a:pt x="2921" y="635"/>
                </a:lnTo>
                <a:lnTo>
                  <a:pt x="2923" y="633"/>
                </a:lnTo>
                <a:lnTo>
                  <a:pt x="2923" y="633"/>
                </a:lnTo>
                <a:lnTo>
                  <a:pt x="2925" y="635"/>
                </a:lnTo>
                <a:lnTo>
                  <a:pt x="2925" y="635"/>
                </a:lnTo>
                <a:lnTo>
                  <a:pt x="2929" y="637"/>
                </a:lnTo>
                <a:lnTo>
                  <a:pt x="2933" y="640"/>
                </a:lnTo>
                <a:lnTo>
                  <a:pt x="2936" y="640"/>
                </a:lnTo>
                <a:lnTo>
                  <a:pt x="2936" y="640"/>
                </a:lnTo>
                <a:lnTo>
                  <a:pt x="2936" y="640"/>
                </a:lnTo>
                <a:lnTo>
                  <a:pt x="2933" y="642"/>
                </a:lnTo>
                <a:lnTo>
                  <a:pt x="2933" y="642"/>
                </a:lnTo>
                <a:lnTo>
                  <a:pt x="2936" y="642"/>
                </a:lnTo>
                <a:lnTo>
                  <a:pt x="2936" y="642"/>
                </a:lnTo>
                <a:lnTo>
                  <a:pt x="2936" y="642"/>
                </a:lnTo>
                <a:lnTo>
                  <a:pt x="2933" y="642"/>
                </a:lnTo>
                <a:lnTo>
                  <a:pt x="2933" y="642"/>
                </a:lnTo>
                <a:lnTo>
                  <a:pt x="2933" y="644"/>
                </a:lnTo>
                <a:lnTo>
                  <a:pt x="2933" y="644"/>
                </a:lnTo>
                <a:lnTo>
                  <a:pt x="2933" y="646"/>
                </a:lnTo>
                <a:lnTo>
                  <a:pt x="2933" y="646"/>
                </a:lnTo>
                <a:lnTo>
                  <a:pt x="2933" y="646"/>
                </a:lnTo>
                <a:lnTo>
                  <a:pt x="2936" y="646"/>
                </a:lnTo>
                <a:lnTo>
                  <a:pt x="2936" y="646"/>
                </a:lnTo>
                <a:lnTo>
                  <a:pt x="2938" y="646"/>
                </a:lnTo>
                <a:lnTo>
                  <a:pt x="2938" y="646"/>
                </a:lnTo>
                <a:lnTo>
                  <a:pt x="2938" y="644"/>
                </a:lnTo>
                <a:lnTo>
                  <a:pt x="2940" y="644"/>
                </a:lnTo>
                <a:lnTo>
                  <a:pt x="2940" y="642"/>
                </a:lnTo>
                <a:lnTo>
                  <a:pt x="2940" y="642"/>
                </a:lnTo>
                <a:lnTo>
                  <a:pt x="2942" y="644"/>
                </a:lnTo>
                <a:lnTo>
                  <a:pt x="2942" y="646"/>
                </a:lnTo>
                <a:lnTo>
                  <a:pt x="2944" y="646"/>
                </a:lnTo>
                <a:lnTo>
                  <a:pt x="2944" y="646"/>
                </a:lnTo>
                <a:lnTo>
                  <a:pt x="2944" y="648"/>
                </a:lnTo>
                <a:lnTo>
                  <a:pt x="2942" y="648"/>
                </a:lnTo>
                <a:lnTo>
                  <a:pt x="2942" y="650"/>
                </a:lnTo>
                <a:lnTo>
                  <a:pt x="2940" y="650"/>
                </a:lnTo>
                <a:lnTo>
                  <a:pt x="2942" y="650"/>
                </a:lnTo>
                <a:lnTo>
                  <a:pt x="2944" y="650"/>
                </a:lnTo>
                <a:lnTo>
                  <a:pt x="2946" y="648"/>
                </a:lnTo>
                <a:lnTo>
                  <a:pt x="2948" y="648"/>
                </a:lnTo>
                <a:lnTo>
                  <a:pt x="2950" y="648"/>
                </a:lnTo>
                <a:lnTo>
                  <a:pt x="2952" y="648"/>
                </a:lnTo>
                <a:lnTo>
                  <a:pt x="2956" y="646"/>
                </a:lnTo>
                <a:lnTo>
                  <a:pt x="2961" y="646"/>
                </a:lnTo>
                <a:lnTo>
                  <a:pt x="2963" y="646"/>
                </a:lnTo>
                <a:lnTo>
                  <a:pt x="2963" y="646"/>
                </a:lnTo>
                <a:lnTo>
                  <a:pt x="2965" y="644"/>
                </a:lnTo>
                <a:lnTo>
                  <a:pt x="2967" y="644"/>
                </a:lnTo>
                <a:lnTo>
                  <a:pt x="2969" y="644"/>
                </a:lnTo>
                <a:lnTo>
                  <a:pt x="2971" y="642"/>
                </a:lnTo>
                <a:lnTo>
                  <a:pt x="2973" y="642"/>
                </a:lnTo>
                <a:lnTo>
                  <a:pt x="2977" y="642"/>
                </a:lnTo>
                <a:lnTo>
                  <a:pt x="2977" y="640"/>
                </a:lnTo>
                <a:lnTo>
                  <a:pt x="2980" y="640"/>
                </a:lnTo>
                <a:lnTo>
                  <a:pt x="2980" y="642"/>
                </a:lnTo>
                <a:lnTo>
                  <a:pt x="2982" y="642"/>
                </a:lnTo>
                <a:lnTo>
                  <a:pt x="2982" y="640"/>
                </a:lnTo>
                <a:lnTo>
                  <a:pt x="2984" y="640"/>
                </a:lnTo>
                <a:lnTo>
                  <a:pt x="2986" y="640"/>
                </a:lnTo>
                <a:lnTo>
                  <a:pt x="2986" y="640"/>
                </a:lnTo>
                <a:lnTo>
                  <a:pt x="2984" y="637"/>
                </a:lnTo>
                <a:lnTo>
                  <a:pt x="2984" y="637"/>
                </a:lnTo>
                <a:lnTo>
                  <a:pt x="2986" y="637"/>
                </a:lnTo>
                <a:lnTo>
                  <a:pt x="2988" y="637"/>
                </a:lnTo>
                <a:lnTo>
                  <a:pt x="2990" y="637"/>
                </a:lnTo>
                <a:lnTo>
                  <a:pt x="2990" y="637"/>
                </a:lnTo>
                <a:lnTo>
                  <a:pt x="2992" y="635"/>
                </a:lnTo>
                <a:lnTo>
                  <a:pt x="2992" y="633"/>
                </a:lnTo>
                <a:lnTo>
                  <a:pt x="2994" y="633"/>
                </a:lnTo>
                <a:lnTo>
                  <a:pt x="2992" y="633"/>
                </a:lnTo>
                <a:lnTo>
                  <a:pt x="2992" y="635"/>
                </a:lnTo>
                <a:lnTo>
                  <a:pt x="2992" y="637"/>
                </a:lnTo>
                <a:lnTo>
                  <a:pt x="2992" y="637"/>
                </a:lnTo>
                <a:lnTo>
                  <a:pt x="2994" y="637"/>
                </a:lnTo>
                <a:lnTo>
                  <a:pt x="2994" y="637"/>
                </a:lnTo>
                <a:lnTo>
                  <a:pt x="2998" y="637"/>
                </a:lnTo>
                <a:lnTo>
                  <a:pt x="3000" y="635"/>
                </a:lnTo>
                <a:lnTo>
                  <a:pt x="3003" y="635"/>
                </a:lnTo>
                <a:lnTo>
                  <a:pt x="3003" y="635"/>
                </a:lnTo>
                <a:lnTo>
                  <a:pt x="3005" y="637"/>
                </a:lnTo>
                <a:lnTo>
                  <a:pt x="3007" y="635"/>
                </a:lnTo>
                <a:lnTo>
                  <a:pt x="3009" y="635"/>
                </a:lnTo>
                <a:lnTo>
                  <a:pt x="3009" y="635"/>
                </a:lnTo>
                <a:lnTo>
                  <a:pt x="3011" y="635"/>
                </a:lnTo>
                <a:lnTo>
                  <a:pt x="3015" y="635"/>
                </a:lnTo>
                <a:lnTo>
                  <a:pt x="3021" y="631"/>
                </a:lnTo>
                <a:lnTo>
                  <a:pt x="3021" y="633"/>
                </a:lnTo>
                <a:lnTo>
                  <a:pt x="3024" y="633"/>
                </a:lnTo>
                <a:lnTo>
                  <a:pt x="3024" y="635"/>
                </a:lnTo>
                <a:lnTo>
                  <a:pt x="3021" y="635"/>
                </a:lnTo>
                <a:lnTo>
                  <a:pt x="3021" y="635"/>
                </a:lnTo>
                <a:lnTo>
                  <a:pt x="3021" y="635"/>
                </a:lnTo>
                <a:lnTo>
                  <a:pt x="3024" y="640"/>
                </a:lnTo>
                <a:lnTo>
                  <a:pt x="3026" y="640"/>
                </a:lnTo>
                <a:lnTo>
                  <a:pt x="3030" y="642"/>
                </a:lnTo>
                <a:lnTo>
                  <a:pt x="3034" y="644"/>
                </a:lnTo>
                <a:lnTo>
                  <a:pt x="3036" y="642"/>
                </a:lnTo>
                <a:lnTo>
                  <a:pt x="3038" y="642"/>
                </a:lnTo>
                <a:lnTo>
                  <a:pt x="3040" y="644"/>
                </a:lnTo>
                <a:lnTo>
                  <a:pt x="3042" y="646"/>
                </a:lnTo>
                <a:lnTo>
                  <a:pt x="3042" y="646"/>
                </a:lnTo>
                <a:lnTo>
                  <a:pt x="3044" y="648"/>
                </a:lnTo>
                <a:lnTo>
                  <a:pt x="3044" y="648"/>
                </a:lnTo>
                <a:lnTo>
                  <a:pt x="3044" y="650"/>
                </a:lnTo>
                <a:lnTo>
                  <a:pt x="3038" y="648"/>
                </a:lnTo>
                <a:lnTo>
                  <a:pt x="3030" y="646"/>
                </a:lnTo>
                <a:lnTo>
                  <a:pt x="3030" y="648"/>
                </a:lnTo>
                <a:lnTo>
                  <a:pt x="3028" y="648"/>
                </a:lnTo>
                <a:lnTo>
                  <a:pt x="3028" y="650"/>
                </a:lnTo>
                <a:lnTo>
                  <a:pt x="3028" y="650"/>
                </a:lnTo>
                <a:lnTo>
                  <a:pt x="3026" y="650"/>
                </a:lnTo>
                <a:lnTo>
                  <a:pt x="3024" y="650"/>
                </a:lnTo>
                <a:lnTo>
                  <a:pt x="3021" y="650"/>
                </a:lnTo>
                <a:lnTo>
                  <a:pt x="3021" y="650"/>
                </a:lnTo>
                <a:lnTo>
                  <a:pt x="3019" y="650"/>
                </a:lnTo>
                <a:lnTo>
                  <a:pt x="3019" y="652"/>
                </a:lnTo>
                <a:lnTo>
                  <a:pt x="3017" y="654"/>
                </a:lnTo>
                <a:lnTo>
                  <a:pt x="3017" y="652"/>
                </a:lnTo>
                <a:lnTo>
                  <a:pt x="3015" y="652"/>
                </a:lnTo>
                <a:lnTo>
                  <a:pt x="3015" y="652"/>
                </a:lnTo>
                <a:lnTo>
                  <a:pt x="3013" y="652"/>
                </a:lnTo>
                <a:lnTo>
                  <a:pt x="3013" y="654"/>
                </a:lnTo>
                <a:lnTo>
                  <a:pt x="3015" y="656"/>
                </a:lnTo>
                <a:lnTo>
                  <a:pt x="3013" y="658"/>
                </a:lnTo>
                <a:lnTo>
                  <a:pt x="3013" y="658"/>
                </a:lnTo>
                <a:lnTo>
                  <a:pt x="3011" y="658"/>
                </a:lnTo>
                <a:lnTo>
                  <a:pt x="3005" y="658"/>
                </a:lnTo>
                <a:lnTo>
                  <a:pt x="2998" y="658"/>
                </a:lnTo>
                <a:lnTo>
                  <a:pt x="2996" y="658"/>
                </a:lnTo>
                <a:lnTo>
                  <a:pt x="2994" y="656"/>
                </a:lnTo>
                <a:lnTo>
                  <a:pt x="2992" y="656"/>
                </a:lnTo>
                <a:lnTo>
                  <a:pt x="2982" y="654"/>
                </a:lnTo>
                <a:lnTo>
                  <a:pt x="2980" y="654"/>
                </a:lnTo>
                <a:lnTo>
                  <a:pt x="2977" y="654"/>
                </a:lnTo>
                <a:lnTo>
                  <a:pt x="2977" y="656"/>
                </a:lnTo>
                <a:lnTo>
                  <a:pt x="2977" y="656"/>
                </a:lnTo>
                <a:lnTo>
                  <a:pt x="2975" y="656"/>
                </a:lnTo>
                <a:lnTo>
                  <a:pt x="2969" y="656"/>
                </a:lnTo>
                <a:lnTo>
                  <a:pt x="2965" y="658"/>
                </a:lnTo>
                <a:lnTo>
                  <a:pt x="2961" y="658"/>
                </a:lnTo>
                <a:lnTo>
                  <a:pt x="2959" y="661"/>
                </a:lnTo>
                <a:lnTo>
                  <a:pt x="2956" y="661"/>
                </a:lnTo>
                <a:lnTo>
                  <a:pt x="2956" y="663"/>
                </a:lnTo>
                <a:lnTo>
                  <a:pt x="2952" y="663"/>
                </a:lnTo>
                <a:lnTo>
                  <a:pt x="2950" y="663"/>
                </a:lnTo>
                <a:lnTo>
                  <a:pt x="2948" y="665"/>
                </a:lnTo>
                <a:lnTo>
                  <a:pt x="2948" y="667"/>
                </a:lnTo>
                <a:lnTo>
                  <a:pt x="2948" y="667"/>
                </a:lnTo>
                <a:lnTo>
                  <a:pt x="2948" y="667"/>
                </a:lnTo>
                <a:lnTo>
                  <a:pt x="2948" y="669"/>
                </a:lnTo>
                <a:lnTo>
                  <a:pt x="2948" y="669"/>
                </a:lnTo>
                <a:lnTo>
                  <a:pt x="2948" y="669"/>
                </a:lnTo>
                <a:lnTo>
                  <a:pt x="2948" y="671"/>
                </a:lnTo>
                <a:lnTo>
                  <a:pt x="2948" y="673"/>
                </a:lnTo>
                <a:lnTo>
                  <a:pt x="2948" y="673"/>
                </a:lnTo>
                <a:lnTo>
                  <a:pt x="2950" y="673"/>
                </a:lnTo>
                <a:lnTo>
                  <a:pt x="2950" y="673"/>
                </a:lnTo>
                <a:lnTo>
                  <a:pt x="2948" y="673"/>
                </a:lnTo>
                <a:lnTo>
                  <a:pt x="2948" y="675"/>
                </a:lnTo>
                <a:lnTo>
                  <a:pt x="2948" y="677"/>
                </a:lnTo>
                <a:lnTo>
                  <a:pt x="2950" y="679"/>
                </a:lnTo>
                <a:lnTo>
                  <a:pt x="2950" y="679"/>
                </a:lnTo>
                <a:lnTo>
                  <a:pt x="2952" y="682"/>
                </a:lnTo>
                <a:lnTo>
                  <a:pt x="2956" y="684"/>
                </a:lnTo>
                <a:lnTo>
                  <a:pt x="2956" y="684"/>
                </a:lnTo>
                <a:lnTo>
                  <a:pt x="2959" y="684"/>
                </a:lnTo>
                <a:lnTo>
                  <a:pt x="2959" y="682"/>
                </a:lnTo>
                <a:lnTo>
                  <a:pt x="2961" y="682"/>
                </a:lnTo>
                <a:lnTo>
                  <a:pt x="2961" y="682"/>
                </a:lnTo>
                <a:lnTo>
                  <a:pt x="2963" y="682"/>
                </a:lnTo>
                <a:lnTo>
                  <a:pt x="2963" y="684"/>
                </a:lnTo>
                <a:lnTo>
                  <a:pt x="2963" y="684"/>
                </a:lnTo>
                <a:lnTo>
                  <a:pt x="2963" y="684"/>
                </a:lnTo>
                <a:lnTo>
                  <a:pt x="2963" y="688"/>
                </a:lnTo>
                <a:lnTo>
                  <a:pt x="2961" y="692"/>
                </a:lnTo>
                <a:lnTo>
                  <a:pt x="2961" y="692"/>
                </a:lnTo>
                <a:lnTo>
                  <a:pt x="2961" y="694"/>
                </a:lnTo>
                <a:lnTo>
                  <a:pt x="2961" y="696"/>
                </a:lnTo>
                <a:lnTo>
                  <a:pt x="2961" y="702"/>
                </a:lnTo>
                <a:lnTo>
                  <a:pt x="2961" y="705"/>
                </a:lnTo>
                <a:lnTo>
                  <a:pt x="2959" y="707"/>
                </a:lnTo>
                <a:lnTo>
                  <a:pt x="2956" y="709"/>
                </a:lnTo>
                <a:lnTo>
                  <a:pt x="2954" y="709"/>
                </a:lnTo>
                <a:lnTo>
                  <a:pt x="2950" y="711"/>
                </a:lnTo>
                <a:lnTo>
                  <a:pt x="2946" y="709"/>
                </a:lnTo>
                <a:lnTo>
                  <a:pt x="2944" y="702"/>
                </a:lnTo>
                <a:lnTo>
                  <a:pt x="2942" y="702"/>
                </a:lnTo>
                <a:lnTo>
                  <a:pt x="2936" y="698"/>
                </a:lnTo>
                <a:lnTo>
                  <a:pt x="2936" y="696"/>
                </a:lnTo>
                <a:lnTo>
                  <a:pt x="2933" y="694"/>
                </a:lnTo>
                <a:lnTo>
                  <a:pt x="2929" y="696"/>
                </a:lnTo>
                <a:lnTo>
                  <a:pt x="2925" y="698"/>
                </a:lnTo>
                <a:lnTo>
                  <a:pt x="2923" y="698"/>
                </a:lnTo>
                <a:lnTo>
                  <a:pt x="2919" y="702"/>
                </a:lnTo>
                <a:lnTo>
                  <a:pt x="2919" y="705"/>
                </a:lnTo>
                <a:lnTo>
                  <a:pt x="2919" y="707"/>
                </a:lnTo>
                <a:lnTo>
                  <a:pt x="2917" y="709"/>
                </a:lnTo>
                <a:lnTo>
                  <a:pt x="2917" y="711"/>
                </a:lnTo>
                <a:lnTo>
                  <a:pt x="2912" y="713"/>
                </a:lnTo>
                <a:lnTo>
                  <a:pt x="2912" y="717"/>
                </a:lnTo>
                <a:lnTo>
                  <a:pt x="2912" y="726"/>
                </a:lnTo>
                <a:lnTo>
                  <a:pt x="2912" y="730"/>
                </a:lnTo>
                <a:lnTo>
                  <a:pt x="2912" y="730"/>
                </a:lnTo>
                <a:lnTo>
                  <a:pt x="2912" y="734"/>
                </a:lnTo>
                <a:lnTo>
                  <a:pt x="2915" y="738"/>
                </a:lnTo>
                <a:lnTo>
                  <a:pt x="2915" y="740"/>
                </a:lnTo>
                <a:lnTo>
                  <a:pt x="2915" y="742"/>
                </a:lnTo>
                <a:lnTo>
                  <a:pt x="2915" y="744"/>
                </a:lnTo>
                <a:lnTo>
                  <a:pt x="2915" y="749"/>
                </a:lnTo>
                <a:lnTo>
                  <a:pt x="2915" y="751"/>
                </a:lnTo>
                <a:lnTo>
                  <a:pt x="2912" y="753"/>
                </a:lnTo>
                <a:lnTo>
                  <a:pt x="2910" y="753"/>
                </a:lnTo>
                <a:lnTo>
                  <a:pt x="2908" y="751"/>
                </a:lnTo>
                <a:lnTo>
                  <a:pt x="2908" y="751"/>
                </a:lnTo>
                <a:lnTo>
                  <a:pt x="2906" y="751"/>
                </a:lnTo>
                <a:lnTo>
                  <a:pt x="2910" y="747"/>
                </a:lnTo>
                <a:lnTo>
                  <a:pt x="2912" y="742"/>
                </a:lnTo>
                <a:lnTo>
                  <a:pt x="2912" y="740"/>
                </a:lnTo>
                <a:lnTo>
                  <a:pt x="2915" y="738"/>
                </a:lnTo>
                <a:lnTo>
                  <a:pt x="2915" y="738"/>
                </a:lnTo>
                <a:lnTo>
                  <a:pt x="2912" y="738"/>
                </a:lnTo>
                <a:lnTo>
                  <a:pt x="2912" y="740"/>
                </a:lnTo>
                <a:lnTo>
                  <a:pt x="2912" y="742"/>
                </a:lnTo>
                <a:lnTo>
                  <a:pt x="2910" y="744"/>
                </a:lnTo>
                <a:lnTo>
                  <a:pt x="2910" y="747"/>
                </a:lnTo>
                <a:lnTo>
                  <a:pt x="2908" y="749"/>
                </a:lnTo>
                <a:lnTo>
                  <a:pt x="2904" y="751"/>
                </a:lnTo>
                <a:lnTo>
                  <a:pt x="2904" y="751"/>
                </a:lnTo>
                <a:lnTo>
                  <a:pt x="2900" y="751"/>
                </a:lnTo>
                <a:lnTo>
                  <a:pt x="2898" y="753"/>
                </a:lnTo>
                <a:lnTo>
                  <a:pt x="2898" y="753"/>
                </a:lnTo>
                <a:lnTo>
                  <a:pt x="2896" y="755"/>
                </a:lnTo>
                <a:lnTo>
                  <a:pt x="2896" y="757"/>
                </a:lnTo>
                <a:lnTo>
                  <a:pt x="2894" y="759"/>
                </a:lnTo>
                <a:lnTo>
                  <a:pt x="2892" y="761"/>
                </a:lnTo>
                <a:lnTo>
                  <a:pt x="2892" y="761"/>
                </a:lnTo>
                <a:lnTo>
                  <a:pt x="2889" y="763"/>
                </a:lnTo>
                <a:lnTo>
                  <a:pt x="2883" y="763"/>
                </a:lnTo>
                <a:lnTo>
                  <a:pt x="2881" y="763"/>
                </a:lnTo>
                <a:lnTo>
                  <a:pt x="2879" y="761"/>
                </a:lnTo>
                <a:lnTo>
                  <a:pt x="2877" y="759"/>
                </a:lnTo>
                <a:lnTo>
                  <a:pt x="2875" y="755"/>
                </a:lnTo>
                <a:lnTo>
                  <a:pt x="2875" y="755"/>
                </a:lnTo>
                <a:lnTo>
                  <a:pt x="2879" y="757"/>
                </a:lnTo>
                <a:lnTo>
                  <a:pt x="2881" y="757"/>
                </a:lnTo>
                <a:lnTo>
                  <a:pt x="2879" y="757"/>
                </a:lnTo>
                <a:lnTo>
                  <a:pt x="2877" y="755"/>
                </a:lnTo>
                <a:lnTo>
                  <a:pt x="2873" y="753"/>
                </a:lnTo>
                <a:lnTo>
                  <a:pt x="2871" y="753"/>
                </a:lnTo>
                <a:lnTo>
                  <a:pt x="2866" y="755"/>
                </a:lnTo>
                <a:lnTo>
                  <a:pt x="2858" y="755"/>
                </a:lnTo>
                <a:lnTo>
                  <a:pt x="2854" y="757"/>
                </a:lnTo>
                <a:lnTo>
                  <a:pt x="2852" y="759"/>
                </a:lnTo>
                <a:lnTo>
                  <a:pt x="2848" y="759"/>
                </a:lnTo>
                <a:lnTo>
                  <a:pt x="2845" y="761"/>
                </a:lnTo>
                <a:lnTo>
                  <a:pt x="2843" y="763"/>
                </a:lnTo>
                <a:lnTo>
                  <a:pt x="2843" y="763"/>
                </a:lnTo>
                <a:lnTo>
                  <a:pt x="2841" y="763"/>
                </a:lnTo>
                <a:lnTo>
                  <a:pt x="2839" y="765"/>
                </a:lnTo>
                <a:lnTo>
                  <a:pt x="2837" y="765"/>
                </a:lnTo>
                <a:lnTo>
                  <a:pt x="2829" y="767"/>
                </a:lnTo>
                <a:lnTo>
                  <a:pt x="2820" y="770"/>
                </a:lnTo>
                <a:lnTo>
                  <a:pt x="2816" y="772"/>
                </a:lnTo>
                <a:lnTo>
                  <a:pt x="2814" y="772"/>
                </a:lnTo>
                <a:lnTo>
                  <a:pt x="2814" y="772"/>
                </a:lnTo>
                <a:lnTo>
                  <a:pt x="2812" y="770"/>
                </a:lnTo>
                <a:lnTo>
                  <a:pt x="2808" y="767"/>
                </a:lnTo>
                <a:lnTo>
                  <a:pt x="2808" y="767"/>
                </a:lnTo>
                <a:lnTo>
                  <a:pt x="2808" y="770"/>
                </a:lnTo>
                <a:lnTo>
                  <a:pt x="2808" y="770"/>
                </a:lnTo>
                <a:lnTo>
                  <a:pt x="2810" y="770"/>
                </a:lnTo>
                <a:lnTo>
                  <a:pt x="2810" y="772"/>
                </a:lnTo>
                <a:lnTo>
                  <a:pt x="2810" y="772"/>
                </a:lnTo>
                <a:lnTo>
                  <a:pt x="2812" y="774"/>
                </a:lnTo>
                <a:lnTo>
                  <a:pt x="2814" y="772"/>
                </a:lnTo>
                <a:lnTo>
                  <a:pt x="2816" y="774"/>
                </a:lnTo>
                <a:lnTo>
                  <a:pt x="2818" y="774"/>
                </a:lnTo>
                <a:lnTo>
                  <a:pt x="2818" y="776"/>
                </a:lnTo>
                <a:lnTo>
                  <a:pt x="2818" y="776"/>
                </a:lnTo>
                <a:lnTo>
                  <a:pt x="2818" y="776"/>
                </a:lnTo>
                <a:lnTo>
                  <a:pt x="2818" y="778"/>
                </a:lnTo>
                <a:lnTo>
                  <a:pt x="2818" y="776"/>
                </a:lnTo>
                <a:lnTo>
                  <a:pt x="2814" y="776"/>
                </a:lnTo>
                <a:lnTo>
                  <a:pt x="2812" y="774"/>
                </a:lnTo>
                <a:lnTo>
                  <a:pt x="2810" y="774"/>
                </a:lnTo>
                <a:lnTo>
                  <a:pt x="2808" y="774"/>
                </a:lnTo>
                <a:lnTo>
                  <a:pt x="2808" y="770"/>
                </a:lnTo>
                <a:lnTo>
                  <a:pt x="2806" y="767"/>
                </a:lnTo>
                <a:lnTo>
                  <a:pt x="2804" y="767"/>
                </a:lnTo>
                <a:lnTo>
                  <a:pt x="2797" y="765"/>
                </a:lnTo>
                <a:lnTo>
                  <a:pt x="2797" y="761"/>
                </a:lnTo>
                <a:lnTo>
                  <a:pt x="2795" y="761"/>
                </a:lnTo>
                <a:lnTo>
                  <a:pt x="2793" y="761"/>
                </a:lnTo>
                <a:lnTo>
                  <a:pt x="2789" y="761"/>
                </a:lnTo>
                <a:lnTo>
                  <a:pt x="2787" y="763"/>
                </a:lnTo>
                <a:lnTo>
                  <a:pt x="2787" y="765"/>
                </a:lnTo>
                <a:lnTo>
                  <a:pt x="2785" y="765"/>
                </a:lnTo>
                <a:lnTo>
                  <a:pt x="2783" y="767"/>
                </a:lnTo>
                <a:lnTo>
                  <a:pt x="2778" y="767"/>
                </a:lnTo>
                <a:lnTo>
                  <a:pt x="2776" y="767"/>
                </a:lnTo>
                <a:lnTo>
                  <a:pt x="2774" y="772"/>
                </a:lnTo>
                <a:lnTo>
                  <a:pt x="2772" y="772"/>
                </a:lnTo>
                <a:lnTo>
                  <a:pt x="2768" y="770"/>
                </a:lnTo>
                <a:lnTo>
                  <a:pt x="2766" y="770"/>
                </a:lnTo>
                <a:lnTo>
                  <a:pt x="2766" y="770"/>
                </a:lnTo>
                <a:lnTo>
                  <a:pt x="2764" y="770"/>
                </a:lnTo>
                <a:lnTo>
                  <a:pt x="2768" y="767"/>
                </a:lnTo>
                <a:lnTo>
                  <a:pt x="2768" y="765"/>
                </a:lnTo>
                <a:lnTo>
                  <a:pt x="2768" y="763"/>
                </a:lnTo>
                <a:lnTo>
                  <a:pt x="2766" y="763"/>
                </a:lnTo>
                <a:lnTo>
                  <a:pt x="2764" y="763"/>
                </a:lnTo>
                <a:lnTo>
                  <a:pt x="2757" y="761"/>
                </a:lnTo>
                <a:lnTo>
                  <a:pt x="2755" y="761"/>
                </a:lnTo>
                <a:lnTo>
                  <a:pt x="2755" y="761"/>
                </a:lnTo>
                <a:lnTo>
                  <a:pt x="2755" y="761"/>
                </a:lnTo>
                <a:lnTo>
                  <a:pt x="2751" y="761"/>
                </a:lnTo>
                <a:lnTo>
                  <a:pt x="2751" y="759"/>
                </a:lnTo>
                <a:lnTo>
                  <a:pt x="2753" y="759"/>
                </a:lnTo>
                <a:lnTo>
                  <a:pt x="2753" y="757"/>
                </a:lnTo>
                <a:lnTo>
                  <a:pt x="2751" y="755"/>
                </a:lnTo>
                <a:lnTo>
                  <a:pt x="2751" y="755"/>
                </a:lnTo>
                <a:lnTo>
                  <a:pt x="2749" y="755"/>
                </a:lnTo>
                <a:lnTo>
                  <a:pt x="2749" y="751"/>
                </a:lnTo>
                <a:lnTo>
                  <a:pt x="2749" y="751"/>
                </a:lnTo>
                <a:lnTo>
                  <a:pt x="2749" y="751"/>
                </a:lnTo>
                <a:lnTo>
                  <a:pt x="2747" y="751"/>
                </a:lnTo>
                <a:lnTo>
                  <a:pt x="2747" y="749"/>
                </a:lnTo>
                <a:lnTo>
                  <a:pt x="2745" y="749"/>
                </a:lnTo>
                <a:lnTo>
                  <a:pt x="2745" y="749"/>
                </a:lnTo>
                <a:lnTo>
                  <a:pt x="2747" y="747"/>
                </a:lnTo>
                <a:lnTo>
                  <a:pt x="2747" y="744"/>
                </a:lnTo>
                <a:lnTo>
                  <a:pt x="2747" y="742"/>
                </a:lnTo>
                <a:lnTo>
                  <a:pt x="2747" y="742"/>
                </a:lnTo>
                <a:lnTo>
                  <a:pt x="2747" y="740"/>
                </a:lnTo>
                <a:lnTo>
                  <a:pt x="2747" y="738"/>
                </a:lnTo>
                <a:lnTo>
                  <a:pt x="2749" y="738"/>
                </a:lnTo>
                <a:lnTo>
                  <a:pt x="2749" y="738"/>
                </a:lnTo>
                <a:lnTo>
                  <a:pt x="2751" y="736"/>
                </a:lnTo>
                <a:lnTo>
                  <a:pt x="2753" y="736"/>
                </a:lnTo>
                <a:lnTo>
                  <a:pt x="2753" y="734"/>
                </a:lnTo>
                <a:lnTo>
                  <a:pt x="2751" y="734"/>
                </a:lnTo>
                <a:lnTo>
                  <a:pt x="2751" y="734"/>
                </a:lnTo>
                <a:lnTo>
                  <a:pt x="2753" y="732"/>
                </a:lnTo>
                <a:lnTo>
                  <a:pt x="2753" y="732"/>
                </a:lnTo>
                <a:lnTo>
                  <a:pt x="2755" y="734"/>
                </a:lnTo>
                <a:lnTo>
                  <a:pt x="2755" y="732"/>
                </a:lnTo>
                <a:lnTo>
                  <a:pt x="2755" y="730"/>
                </a:lnTo>
                <a:lnTo>
                  <a:pt x="2757" y="726"/>
                </a:lnTo>
                <a:lnTo>
                  <a:pt x="2757" y="726"/>
                </a:lnTo>
                <a:lnTo>
                  <a:pt x="2760" y="726"/>
                </a:lnTo>
                <a:lnTo>
                  <a:pt x="2760" y="726"/>
                </a:lnTo>
                <a:lnTo>
                  <a:pt x="2762" y="726"/>
                </a:lnTo>
                <a:lnTo>
                  <a:pt x="2764" y="726"/>
                </a:lnTo>
                <a:lnTo>
                  <a:pt x="2766" y="723"/>
                </a:lnTo>
                <a:lnTo>
                  <a:pt x="2766" y="723"/>
                </a:lnTo>
                <a:lnTo>
                  <a:pt x="2766" y="721"/>
                </a:lnTo>
                <a:lnTo>
                  <a:pt x="2766" y="719"/>
                </a:lnTo>
                <a:lnTo>
                  <a:pt x="2766" y="719"/>
                </a:lnTo>
                <a:lnTo>
                  <a:pt x="2760" y="719"/>
                </a:lnTo>
                <a:lnTo>
                  <a:pt x="2757" y="719"/>
                </a:lnTo>
                <a:lnTo>
                  <a:pt x="2757" y="717"/>
                </a:lnTo>
                <a:lnTo>
                  <a:pt x="2757" y="715"/>
                </a:lnTo>
                <a:lnTo>
                  <a:pt x="2757" y="713"/>
                </a:lnTo>
                <a:lnTo>
                  <a:pt x="2757" y="709"/>
                </a:lnTo>
                <a:lnTo>
                  <a:pt x="2757" y="709"/>
                </a:lnTo>
                <a:lnTo>
                  <a:pt x="2760" y="707"/>
                </a:lnTo>
                <a:lnTo>
                  <a:pt x="2760" y="705"/>
                </a:lnTo>
                <a:lnTo>
                  <a:pt x="2760" y="702"/>
                </a:lnTo>
                <a:lnTo>
                  <a:pt x="2760" y="700"/>
                </a:lnTo>
                <a:lnTo>
                  <a:pt x="2760" y="698"/>
                </a:lnTo>
                <a:lnTo>
                  <a:pt x="2760" y="696"/>
                </a:lnTo>
                <a:lnTo>
                  <a:pt x="2760" y="696"/>
                </a:lnTo>
                <a:lnTo>
                  <a:pt x="2762" y="694"/>
                </a:lnTo>
                <a:lnTo>
                  <a:pt x="2760" y="694"/>
                </a:lnTo>
                <a:lnTo>
                  <a:pt x="2755" y="696"/>
                </a:lnTo>
                <a:lnTo>
                  <a:pt x="2751" y="698"/>
                </a:lnTo>
                <a:lnTo>
                  <a:pt x="2749" y="700"/>
                </a:lnTo>
                <a:lnTo>
                  <a:pt x="2747" y="705"/>
                </a:lnTo>
                <a:lnTo>
                  <a:pt x="2745" y="707"/>
                </a:lnTo>
                <a:lnTo>
                  <a:pt x="2743" y="707"/>
                </a:lnTo>
                <a:lnTo>
                  <a:pt x="2739" y="707"/>
                </a:lnTo>
                <a:lnTo>
                  <a:pt x="2736" y="707"/>
                </a:lnTo>
                <a:lnTo>
                  <a:pt x="2734" y="707"/>
                </a:lnTo>
                <a:lnTo>
                  <a:pt x="2732" y="707"/>
                </a:lnTo>
                <a:lnTo>
                  <a:pt x="2730" y="711"/>
                </a:lnTo>
                <a:lnTo>
                  <a:pt x="2728" y="713"/>
                </a:lnTo>
                <a:lnTo>
                  <a:pt x="2728" y="713"/>
                </a:lnTo>
                <a:lnTo>
                  <a:pt x="2728" y="715"/>
                </a:lnTo>
                <a:lnTo>
                  <a:pt x="2728" y="715"/>
                </a:lnTo>
                <a:lnTo>
                  <a:pt x="2730" y="717"/>
                </a:lnTo>
                <a:lnTo>
                  <a:pt x="2732" y="715"/>
                </a:lnTo>
                <a:lnTo>
                  <a:pt x="2734" y="715"/>
                </a:lnTo>
                <a:lnTo>
                  <a:pt x="2736" y="713"/>
                </a:lnTo>
                <a:lnTo>
                  <a:pt x="2739" y="709"/>
                </a:lnTo>
                <a:lnTo>
                  <a:pt x="2741" y="709"/>
                </a:lnTo>
                <a:lnTo>
                  <a:pt x="2743" y="709"/>
                </a:lnTo>
                <a:lnTo>
                  <a:pt x="2741" y="713"/>
                </a:lnTo>
                <a:lnTo>
                  <a:pt x="2741" y="715"/>
                </a:lnTo>
                <a:lnTo>
                  <a:pt x="2741" y="715"/>
                </a:lnTo>
                <a:lnTo>
                  <a:pt x="2739" y="713"/>
                </a:lnTo>
                <a:lnTo>
                  <a:pt x="2739" y="715"/>
                </a:lnTo>
                <a:lnTo>
                  <a:pt x="2736" y="715"/>
                </a:lnTo>
                <a:lnTo>
                  <a:pt x="2734" y="717"/>
                </a:lnTo>
                <a:lnTo>
                  <a:pt x="2734" y="719"/>
                </a:lnTo>
                <a:lnTo>
                  <a:pt x="2734" y="719"/>
                </a:lnTo>
                <a:lnTo>
                  <a:pt x="2732" y="719"/>
                </a:lnTo>
                <a:lnTo>
                  <a:pt x="2732" y="719"/>
                </a:lnTo>
                <a:lnTo>
                  <a:pt x="2730" y="719"/>
                </a:lnTo>
                <a:lnTo>
                  <a:pt x="2728" y="717"/>
                </a:lnTo>
                <a:lnTo>
                  <a:pt x="2726" y="717"/>
                </a:lnTo>
                <a:lnTo>
                  <a:pt x="2726" y="717"/>
                </a:lnTo>
                <a:lnTo>
                  <a:pt x="2726" y="723"/>
                </a:lnTo>
                <a:lnTo>
                  <a:pt x="2726" y="728"/>
                </a:lnTo>
                <a:lnTo>
                  <a:pt x="2726" y="730"/>
                </a:lnTo>
                <a:lnTo>
                  <a:pt x="2726" y="732"/>
                </a:lnTo>
                <a:lnTo>
                  <a:pt x="2726" y="738"/>
                </a:lnTo>
                <a:lnTo>
                  <a:pt x="2728" y="740"/>
                </a:lnTo>
                <a:lnTo>
                  <a:pt x="2732" y="742"/>
                </a:lnTo>
                <a:lnTo>
                  <a:pt x="2732" y="744"/>
                </a:lnTo>
                <a:lnTo>
                  <a:pt x="2732" y="747"/>
                </a:lnTo>
                <a:lnTo>
                  <a:pt x="2732" y="747"/>
                </a:lnTo>
                <a:lnTo>
                  <a:pt x="2732" y="749"/>
                </a:lnTo>
                <a:lnTo>
                  <a:pt x="2732" y="751"/>
                </a:lnTo>
                <a:lnTo>
                  <a:pt x="2734" y="755"/>
                </a:lnTo>
                <a:lnTo>
                  <a:pt x="2734" y="757"/>
                </a:lnTo>
                <a:lnTo>
                  <a:pt x="2736" y="759"/>
                </a:lnTo>
                <a:lnTo>
                  <a:pt x="2736" y="759"/>
                </a:lnTo>
                <a:lnTo>
                  <a:pt x="2736" y="761"/>
                </a:lnTo>
                <a:lnTo>
                  <a:pt x="2736" y="761"/>
                </a:lnTo>
                <a:lnTo>
                  <a:pt x="2732" y="761"/>
                </a:lnTo>
                <a:lnTo>
                  <a:pt x="2732" y="763"/>
                </a:lnTo>
                <a:lnTo>
                  <a:pt x="2732" y="763"/>
                </a:lnTo>
                <a:lnTo>
                  <a:pt x="2734" y="763"/>
                </a:lnTo>
                <a:lnTo>
                  <a:pt x="2734" y="763"/>
                </a:lnTo>
                <a:lnTo>
                  <a:pt x="2736" y="763"/>
                </a:lnTo>
                <a:lnTo>
                  <a:pt x="2736" y="765"/>
                </a:lnTo>
                <a:lnTo>
                  <a:pt x="2736" y="770"/>
                </a:lnTo>
                <a:lnTo>
                  <a:pt x="2736" y="772"/>
                </a:lnTo>
                <a:lnTo>
                  <a:pt x="2739" y="772"/>
                </a:lnTo>
                <a:lnTo>
                  <a:pt x="2739" y="772"/>
                </a:lnTo>
                <a:lnTo>
                  <a:pt x="2741" y="772"/>
                </a:lnTo>
                <a:lnTo>
                  <a:pt x="2743" y="774"/>
                </a:lnTo>
                <a:lnTo>
                  <a:pt x="2747" y="778"/>
                </a:lnTo>
                <a:lnTo>
                  <a:pt x="2749" y="778"/>
                </a:lnTo>
                <a:lnTo>
                  <a:pt x="2747" y="778"/>
                </a:lnTo>
                <a:lnTo>
                  <a:pt x="2747" y="778"/>
                </a:lnTo>
                <a:lnTo>
                  <a:pt x="2743" y="774"/>
                </a:lnTo>
                <a:lnTo>
                  <a:pt x="2741" y="774"/>
                </a:lnTo>
                <a:lnTo>
                  <a:pt x="2736" y="774"/>
                </a:lnTo>
                <a:lnTo>
                  <a:pt x="2732" y="772"/>
                </a:lnTo>
                <a:lnTo>
                  <a:pt x="2732" y="774"/>
                </a:lnTo>
                <a:lnTo>
                  <a:pt x="2732" y="774"/>
                </a:lnTo>
                <a:lnTo>
                  <a:pt x="2730" y="776"/>
                </a:lnTo>
                <a:lnTo>
                  <a:pt x="2732" y="778"/>
                </a:lnTo>
                <a:lnTo>
                  <a:pt x="2730" y="782"/>
                </a:lnTo>
                <a:lnTo>
                  <a:pt x="2730" y="780"/>
                </a:lnTo>
                <a:lnTo>
                  <a:pt x="2730" y="778"/>
                </a:lnTo>
                <a:lnTo>
                  <a:pt x="2728" y="778"/>
                </a:lnTo>
                <a:lnTo>
                  <a:pt x="2728" y="778"/>
                </a:lnTo>
                <a:lnTo>
                  <a:pt x="2728" y="780"/>
                </a:lnTo>
                <a:lnTo>
                  <a:pt x="2728" y="780"/>
                </a:lnTo>
                <a:lnTo>
                  <a:pt x="2726" y="782"/>
                </a:lnTo>
                <a:lnTo>
                  <a:pt x="2726" y="780"/>
                </a:lnTo>
                <a:lnTo>
                  <a:pt x="2726" y="778"/>
                </a:lnTo>
                <a:lnTo>
                  <a:pt x="2724" y="776"/>
                </a:lnTo>
                <a:lnTo>
                  <a:pt x="2718" y="776"/>
                </a:lnTo>
                <a:lnTo>
                  <a:pt x="2713" y="776"/>
                </a:lnTo>
                <a:lnTo>
                  <a:pt x="2711" y="776"/>
                </a:lnTo>
                <a:lnTo>
                  <a:pt x="2711" y="778"/>
                </a:lnTo>
                <a:lnTo>
                  <a:pt x="2709" y="780"/>
                </a:lnTo>
                <a:lnTo>
                  <a:pt x="2709" y="782"/>
                </a:lnTo>
                <a:lnTo>
                  <a:pt x="2711" y="784"/>
                </a:lnTo>
                <a:lnTo>
                  <a:pt x="2711" y="784"/>
                </a:lnTo>
                <a:lnTo>
                  <a:pt x="2709" y="784"/>
                </a:lnTo>
                <a:lnTo>
                  <a:pt x="2709" y="784"/>
                </a:lnTo>
                <a:lnTo>
                  <a:pt x="2707" y="782"/>
                </a:lnTo>
                <a:lnTo>
                  <a:pt x="2707" y="780"/>
                </a:lnTo>
                <a:lnTo>
                  <a:pt x="2703" y="782"/>
                </a:lnTo>
                <a:lnTo>
                  <a:pt x="2699" y="782"/>
                </a:lnTo>
                <a:lnTo>
                  <a:pt x="2695" y="782"/>
                </a:lnTo>
                <a:lnTo>
                  <a:pt x="2692" y="782"/>
                </a:lnTo>
                <a:lnTo>
                  <a:pt x="2688" y="784"/>
                </a:lnTo>
                <a:lnTo>
                  <a:pt x="2686" y="786"/>
                </a:lnTo>
                <a:lnTo>
                  <a:pt x="2686" y="788"/>
                </a:lnTo>
                <a:lnTo>
                  <a:pt x="2682" y="791"/>
                </a:lnTo>
                <a:lnTo>
                  <a:pt x="2678" y="791"/>
                </a:lnTo>
                <a:lnTo>
                  <a:pt x="2678" y="791"/>
                </a:lnTo>
                <a:lnTo>
                  <a:pt x="2678" y="791"/>
                </a:lnTo>
                <a:lnTo>
                  <a:pt x="2676" y="793"/>
                </a:lnTo>
                <a:lnTo>
                  <a:pt x="2676" y="793"/>
                </a:lnTo>
                <a:lnTo>
                  <a:pt x="2674" y="801"/>
                </a:lnTo>
                <a:lnTo>
                  <a:pt x="2674" y="803"/>
                </a:lnTo>
                <a:lnTo>
                  <a:pt x="2672" y="805"/>
                </a:lnTo>
                <a:lnTo>
                  <a:pt x="2669" y="807"/>
                </a:lnTo>
                <a:lnTo>
                  <a:pt x="2667" y="809"/>
                </a:lnTo>
                <a:lnTo>
                  <a:pt x="2667" y="809"/>
                </a:lnTo>
                <a:lnTo>
                  <a:pt x="2665" y="809"/>
                </a:lnTo>
                <a:lnTo>
                  <a:pt x="2665" y="811"/>
                </a:lnTo>
                <a:lnTo>
                  <a:pt x="2665" y="814"/>
                </a:lnTo>
                <a:lnTo>
                  <a:pt x="2667" y="816"/>
                </a:lnTo>
                <a:lnTo>
                  <a:pt x="2667" y="816"/>
                </a:lnTo>
                <a:lnTo>
                  <a:pt x="2667" y="816"/>
                </a:lnTo>
                <a:lnTo>
                  <a:pt x="2665" y="816"/>
                </a:lnTo>
                <a:lnTo>
                  <a:pt x="2667" y="818"/>
                </a:lnTo>
                <a:lnTo>
                  <a:pt x="2667" y="818"/>
                </a:lnTo>
                <a:lnTo>
                  <a:pt x="2669" y="818"/>
                </a:lnTo>
                <a:lnTo>
                  <a:pt x="2669" y="820"/>
                </a:lnTo>
                <a:lnTo>
                  <a:pt x="2669" y="820"/>
                </a:lnTo>
                <a:lnTo>
                  <a:pt x="2667" y="820"/>
                </a:lnTo>
                <a:lnTo>
                  <a:pt x="2663" y="818"/>
                </a:lnTo>
                <a:lnTo>
                  <a:pt x="2661" y="816"/>
                </a:lnTo>
                <a:lnTo>
                  <a:pt x="2659" y="818"/>
                </a:lnTo>
                <a:lnTo>
                  <a:pt x="2659" y="818"/>
                </a:lnTo>
                <a:lnTo>
                  <a:pt x="2657" y="818"/>
                </a:lnTo>
                <a:lnTo>
                  <a:pt x="2659" y="818"/>
                </a:lnTo>
                <a:lnTo>
                  <a:pt x="2659" y="820"/>
                </a:lnTo>
                <a:lnTo>
                  <a:pt x="2661" y="820"/>
                </a:lnTo>
                <a:lnTo>
                  <a:pt x="2663" y="820"/>
                </a:lnTo>
                <a:lnTo>
                  <a:pt x="2665" y="820"/>
                </a:lnTo>
                <a:lnTo>
                  <a:pt x="2667" y="820"/>
                </a:lnTo>
                <a:lnTo>
                  <a:pt x="2669" y="820"/>
                </a:lnTo>
                <a:lnTo>
                  <a:pt x="2667" y="822"/>
                </a:lnTo>
                <a:lnTo>
                  <a:pt x="2665" y="820"/>
                </a:lnTo>
                <a:lnTo>
                  <a:pt x="2663" y="822"/>
                </a:lnTo>
                <a:lnTo>
                  <a:pt x="2661" y="822"/>
                </a:lnTo>
                <a:lnTo>
                  <a:pt x="2659" y="820"/>
                </a:lnTo>
                <a:lnTo>
                  <a:pt x="2657" y="820"/>
                </a:lnTo>
                <a:lnTo>
                  <a:pt x="2657" y="820"/>
                </a:lnTo>
                <a:lnTo>
                  <a:pt x="2655" y="822"/>
                </a:lnTo>
                <a:lnTo>
                  <a:pt x="2651" y="822"/>
                </a:lnTo>
                <a:lnTo>
                  <a:pt x="2642" y="826"/>
                </a:lnTo>
                <a:lnTo>
                  <a:pt x="2636" y="828"/>
                </a:lnTo>
                <a:lnTo>
                  <a:pt x="2634" y="828"/>
                </a:lnTo>
                <a:lnTo>
                  <a:pt x="2632" y="830"/>
                </a:lnTo>
                <a:lnTo>
                  <a:pt x="2632" y="830"/>
                </a:lnTo>
                <a:lnTo>
                  <a:pt x="2630" y="832"/>
                </a:lnTo>
                <a:lnTo>
                  <a:pt x="2630" y="841"/>
                </a:lnTo>
                <a:lnTo>
                  <a:pt x="2632" y="843"/>
                </a:lnTo>
                <a:lnTo>
                  <a:pt x="2630" y="843"/>
                </a:lnTo>
                <a:lnTo>
                  <a:pt x="2630" y="843"/>
                </a:lnTo>
                <a:lnTo>
                  <a:pt x="2628" y="845"/>
                </a:lnTo>
                <a:lnTo>
                  <a:pt x="2625" y="847"/>
                </a:lnTo>
                <a:lnTo>
                  <a:pt x="2621" y="849"/>
                </a:lnTo>
                <a:lnTo>
                  <a:pt x="2617" y="849"/>
                </a:lnTo>
                <a:lnTo>
                  <a:pt x="2611" y="853"/>
                </a:lnTo>
                <a:lnTo>
                  <a:pt x="2609" y="853"/>
                </a:lnTo>
                <a:lnTo>
                  <a:pt x="2609" y="856"/>
                </a:lnTo>
                <a:lnTo>
                  <a:pt x="2609" y="856"/>
                </a:lnTo>
                <a:lnTo>
                  <a:pt x="2611" y="858"/>
                </a:lnTo>
                <a:lnTo>
                  <a:pt x="2615" y="858"/>
                </a:lnTo>
                <a:lnTo>
                  <a:pt x="2613" y="858"/>
                </a:lnTo>
                <a:lnTo>
                  <a:pt x="2609" y="858"/>
                </a:lnTo>
                <a:lnTo>
                  <a:pt x="2607" y="860"/>
                </a:lnTo>
                <a:lnTo>
                  <a:pt x="2604" y="860"/>
                </a:lnTo>
                <a:lnTo>
                  <a:pt x="2600" y="860"/>
                </a:lnTo>
                <a:lnTo>
                  <a:pt x="2596" y="860"/>
                </a:lnTo>
                <a:lnTo>
                  <a:pt x="2594" y="858"/>
                </a:lnTo>
                <a:lnTo>
                  <a:pt x="2592" y="858"/>
                </a:lnTo>
                <a:lnTo>
                  <a:pt x="2590" y="858"/>
                </a:lnTo>
                <a:lnTo>
                  <a:pt x="2590" y="856"/>
                </a:lnTo>
                <a:lnTo>
                  <a:pt x="2590" y="853"/>
                </a:lnTo>
                <a:lnTo>
                  <a:pt x="2590" y="853"/>
                </a:lnTo>
                <a:lnTo>
                  <a:pt x="2588" y="851"/>
                </a:lnTo>
                <a:lnTo>
                  <a:pt x="2586" y="853"/>
                </a:lnTo>
                <a:lnTo>
                  <a:pt x="2584" y="853"/>
                </a:lnTo>
                <a:lnTo>
                  <a:pt x="2581" y="853"/>
                </a:lnTo>
                <a:lnTo>
                  <a:pt x="2581" y="853"/>
                </a:lnTo>
                <a:lnTo>
                  <a:pt x="2581" y="853"/>
                </a:lnTo>
                <a:lnTo>
                  <a:pt x="2581" y="856"/>
                </a:lnTo>
                <a:lnTo>
                  <a:pt x="2584" y="860"/>
                </a:lnTo>
                <a:lnTo>
                  <a:pt x="2586" y="862"/>
                </a:lnTo>
                <a:lnTo>
                  <a:pt x="2586" y="868"/>
                </a:lnTo>
                <a:lnTo>
                  <a:pt x="2586" y="870"/>
                </a:lnTo>
                <a:lnTo>
                  <a:pt x="2588" y="872"/>
                </a:lnTo>
                <a:lnTo>
                  <a:pt x="2588" y="872"/>
                </a:lnTo>
                <a:lnTo>
                  <a:pt x="2581" y="872"/>
                </a:lnTo>
                <a:lnTo>
                  <a:pt x="2581" y="872"/>
                </a:lnTo>
                <a:lnTo>
                  <a:pt x="2579" y="870"/>
                </a:lnTo>
                <a:lnTo>
                  <a:pt x="2579" y="872"/>
                </a:lnTo>
                <a:lnTo>
                  <a:pt x="2579" y="872"/>
                </a:lnTo>
                <a:lnTo>
                  <a:pt x="2577" y="872"/>
                </a:lnTo>
                <a:lnTo>
                  <a:pt x="2573" y="872"/>
                </a:lnTo>
                <a:lnTo>
                  <a:pt x="2569" y="874"/>
                </a:lnTo>
                <a:lnTo>
                  <a:pt x="2567" y="872"/>
                </a:lnTo>
                <a:lnTo>
                  <a:pt x="2565" y="870"/>
                </a:lnTo>
                <a:lnTo>
                  <a:pt x="2560" y="868"/>
                </a:lnTo>
                <a:lnTo>
                  <a:pt x="2558" y="868"/>
                </a:lnTo>
                <a:lnTo>
                  <a:pt x="2556" y="870"/>
                </a:lnTo>
                <a:lnTo>
                  <a:pt x="2554" y="870"/>
                </a:lnTo>
                <a:lnTo>
                  <a:pt x="2552" y="870"/>
                </a:lnTo>
                <a:lnTo>
                  <a:pt x="2548" y="870"/>
                </a:lnTo>
                <a:lnTo>
                  <a:pt x="2542" y="872"/>
                </a:lnTo>
                <a:lnTo>
                  <a:pt x="2540" y="874"/>
                </a:lnTo>
                <a:lnTo>
                  <a:pt x="2540" y="876"/>
                </a:lnTo>
                <a:lnTo>
                  <a:pt x="2540" y="876"/>
                </a:lnTo>
                <a:lnTo>
                  <a:pt x="2540" y="876"/>
                </a:lnTo>
                <a:lnTo>
                  <a:pt x="2542" y="876"/>
                </a:lnTo>
                <a:lnTo>
                  <a:pt x="2542" y="876"/>
                </a:lnTo>
                <a:lnTo>
                  <a:pt x="2544" y="876"/>
                </a:lnTo>
                <a:lnTo>
                  <a:pt x="2544" y="876"/>
                </a:lnTo>
                <a:lnTo>
                  <a:pt x="2546" y="876"/>
                </a:lnTo>
                <a:lnTo>
                  <a:pt x="2546" y="879"/>
                </a:lnTo>
                <a:lnTo>
                  <a:pt x="2544" y="879"/>
                </a:lnTo>
                <a:lnTo>
                  <a:pt x="2542" y="879"/>
                </a:lnTo>
                <a:lnTo>
                  <a:pt x="2542" y="879"/>
                </a:lnTo>
                <a:lnTo>
                  <a:pt x="2542" y="879"/>
                </a:lnTo>
                <a:lnTo>
                  <a:pt x="2542" y="879"/>
                </a:lnTo>
                <a:lnTo>
                  <a:pt x="2542" y="881"/>
                </a:lnTo>
                <a:lnTo>
                  <a:pt x="2544" y="881"/>
                </a:lnTo>
                <a:lnTo>
                  <a:pt x="2546" y="881"/>
                </a:lnTo>
                <a:lnTo>
                  <a:pt x="2544" y="881"/>
                </a:lnTo>
                <a:lnTo>
                  <a:pt x="2542" y="883"/>
                </a:lnTo>
                <a:lnTo>
                  <a:pt x="2542" y="883"/>
                </a:lnTo>
                <a:lnTo>
                  <a:pt x="2540" y="883"/>
                </a:lnTo>
                <a:lnTo>
                  <a:pt x="2544" y="885"/>
                </a:lnTo>
                <a:lnTo>
                  <a:pt x="2544" y="887"/>
                </a:lnTo>
                <a:lnTo>
                  <a:pt x="2546" y="887"/>
                </a:lnTo>
                <a:lnTo>
                  <a:pt x="2546" y="887"/>
                </a:lnTo>
                <a:lnTo>
                  <a:pt x="2548" y="887"/>
                </a:lnTo>
                <a:lnTo>
                  <a:pt x="2552" y="887"/>
                </a:lnTo>
                <a:lnTo>
                  <a:pt x="2556" y="889"/>
                </a:lnTo>
                <a:lnTo>
                  <a:pt x="2558" y="889"/>
                </a:lnTo>
                <a:lnTo>
                  <a:pt x="2558" y="889"/>
                </a:lnTo>
                <a:lnTo>
                  <a:pt x="2560" y="889"/>
                </a:lnTo>
                <a:lnTo>
                  <a:pt x="2560" y="889"/>
                </a:lnTo>
                <a:lnTo>
                  <a:pt x="2560" y="889"/>
                </a:lnTo>
                <a:lnTo>
                  <a:pt x="2563" y="889"/>
                </a:lnTo>
                <a:lnTo>
                  <a:pt x="2563" y="891"/>
                </a:lnTo>
                <a:lnTo>
                  <a:pt x="2565" y="891"/>
                </a:lnTo>
                <a:lnTo>
                  <a:pt x="2567" y="891"/>
                </a:lnTo>
                <a:lnTo>
                  <a:pt x="2567" y="891"/>
                </a:lnTo>
                <a:lnTo>
                  <a:pt x="2569" y="891"/>
                </a:lnTo>
                <a:lnTo>
                  <a:pt x="2567" y="893"/>
                </a:lnTo>
                <a:lnTo>
                  <a:pt x="2567" y="893"/>
                </a:lnTo>
                <a:lnTo>
                  <a:pt x="2569" y="893"/>
                </a:lnTo>
                <a:lnTo>
                  <a:pt x="2571" y="893"/>
                </a:lnTo>
                <a:lnTo>
                  <a:pt x="2571" y="893"/>
                </a:lnTo>
                <a:lnTo>
                  <a:pt x="2573" y="893"/>
                </a:lnTo>
                <a:lnTo>
                  <a:pt x="2571" y="895"/>
                </a:lnTo>
                <a:lnTo>
                  <a:pt x="2571" y="895"/>
                </a:lnTo>
                <a:lnTo>
                  <a:pt x="2571" y="897"/>
                </a:lnTo>
                <a:lnTo>
                  <a:pt x="2573" y="897"/>
                </a:lnTo>
                <a:lnTo>
                  <a:pt x="2573" y="897"/>
                </a:lnTo>
                <a:lnTo>
                  <a:pt x="2579" y="897"/>
                </a:lnTo>
                <a:lnTo>
                  <a:pt x="2581" y="897"/>
                </a:lnTo>
                <a:lnTo>
                  <a:pt x="2581" y="897"/>
                </a:lnTo>
                <a:lnTo>
                  <a:pt x="2579" y="897"/>
                </a:lnTo>
                <a:lnTo>
                  <a:pt x="2579" y="897"/>
                </a:lnTo>
                <a:lnTo>
                  <a:pt x="2577" y="897"/>
                </a:lnTo>
                <a:lnTo>
                  <a:pt x="2577" y="897"/>
                </a:lnTo>
                <a:lnTo>
                  <a:pt x="2575" y="900"/>
                </a:lnTo>
                <a:lnTo>
                  <a:pt x="2577" y="900"/>
                </a:lnTo>
                <a:lnTo>
                  <a:pt x="2577" y="900"/>
                </a:lnTo>
                <a:lnTo>
                  <a:pt x="2579" y="902"/>
                </a:lnTo>
                <a:lnTo>
                  <a:pt x="2577" y="904"/>
                </a:lnTo>
                <a:lnTo>
                  <a:pt x="2577" y="904"/>
                </a:lnTo>
                <a:lnTo>
                  <a:pt x="2577" y="906"/>
                </a:lnTo>
                <a:lnTo>
                  <a:pt x="2579" y="908"/>
                </a:lnTo>
                <a:lnTo>
                  <a:pt x="2581" y="910"/>
                </a:lnTo>
                <a:lnTo>
                  <a:pt x="2588" y="914"/>
                </a:lnTo>
                <a:lnTo>
                  <a:pt x="2588" y="914"/>
                </a:lnTo>
                <a:lnTo>
                  <a:pt x="2590" y="914"/>
                </a:lnTo>
                <a:lnTo>
                  <a:pt x="2592" y="914"/>
                </a:lnTo>
                <a:lnTo>
                  <a:pt x="2592" y="916"/>
                </a:lnTo>
                <a:lnTo>
                  <a:pt x="2592" y="916"/>
                </a:lnTo>
                <a:lnTo>
                  <a:pt x="2592" y="921"/>
                </a:lnTo>
                <a:lnTo>
                  <a:pt x="2592" y="923"/>
                </a:lnTo>
                <a:lnTo>
                  <a:pt x="2592" y="925"/>
                </a:lnTo>
                <a:lnTo>
                  <a:pt x="2592" y="925"/>
                </a:lnTo>
                <a:lnTo>
                  <a:pt x="2592" y="925"/>
                </a:lnTo>
                <a:lnTo>
                  <a:pt x="2590" y="925"/>
                </a:lnTo>
                <a:lnTo>
                  <a:pt x="2590" y="925"/>
                </a:lnTo>
                <a:lnTo>
                  <a:pt x="2590" y="925"/>
                </a:lnTo>
                <a:lnTo>
                  <a:pt x="2594" y="929"/>
                </a:lnTo>
                <a:lnTo>
                  <a:pt x="2596" y="929"/>
                </a:lnTo>
                <a:lnTo>
                  <a:pt x="2596" y="931"/>
                </a:lnTo>
                <a:lnTo>
                  <a:pt x="2598" y="937"/>
                </a:lnTo>
                <a:lnTo>
                  <a:pt x="2600" y="937"/>
                </a:lnTo>
                <a:lnTo>
                  <a:pt x="2600" y="937"/>
                </a:lnTo>
                <a:lnTo>
                  <a:pt x="2598" y="937"/>
                </a:lnTo>
                <a:lnTo>
                  <a:pt x="2598" y="937"/>
                </a:lnTo>
                <a:lnTo>
                  <a:pt x="2596" y="933"/>
                </a:lnTo>
                <a:lnTo>
                  <a:pt x="2596" y="931"/>
                </a:lnTo>
                <a:lnTo>
                  <a:pt x="2594" y="929"/>
                </a:lnTo>
                <a:lnTo>
                  <a:pt x="2592" y="929"/>
                </a:lnTo>
                <a:lnTo>
                  <a:pt x="2592" y="931"/>
                </a:lnTo>
                <a:lnTo>
                  <a:pt x="2590" y="935"/>
                </a:lnTo>
                <a:lnTo>
                  <a:pt x="2590" y="944"/>
                </a:lnTo>
                <a:lnTo>
                  <a:pt x="2590" y="944"/>
                </a:lnTo>
                <a:lnTo>
                  <a:pt x="2590" y="944"/>
                </a:lnTo>
                <a:lnTo>
                  <a:pt x="2592" y="941"/>
                </a:lnTo>
                <a:lnTo>
                  <a:pt x="2592" y="944"/>
                </a:lnTo>
                <a:lnTo>
                  <a:pt x="2590" y="944"/>
                </a:lnTo>
                <a:lnTo>
                  <a:pt x="2590" y="946"/>
                </a:lnTo>
                <a:lnTo>
                  <a:pt x="2588" y="956"/>
                </a:lnTo>
                <a:lnTo>
                  <a:pt x="2586" y="962"/>
                </a:lnTo>
                <a:lnTo>
                  <a:pt x="2584" y="965"/>
                </a:lnTo>
                <a:lnTo>
                  <a:pt x="2581" y="967"/>
                </a:lnTo>
                <a:lnTo>
                  <a:pt x="2581" y="967"/>
                </a:lnTo>
                <a:lnTo>
                  <a:pt x="2579" y="967"/>
                </a:lnTo>
                <a:lnTo>
                  <a:pt x="2575" y="967"/>
                </a:lnTo>
                <a:lnTo>
                  <a:pt x="2573" y="967"/>
                </a:lnTo>
                <a:lnTo>
                  <a:pt x="2571" y="967"/>
                </a:lnTo>
                <a:lnTo>
                  <a:pt x="2567" y="965"/>
                </a:lnTo>
                <a:lnTo>
                  <a:pt x="2565" y="965"/>
                </a:lnTo>
                <a:lnTo>
                  <a:pt x="2563" y="967"/>
                </a:lnTo>
                <a:lnTo>
                  <a:pt x="2558" y="965"/>
                </a:lnTo>
                <a:lnTo>
                  <a:pt x="2556" y="965"/>
                </a:lnTo>
                <a:lnTo>
                  <a:pt x="2556" y="965"/>
                </a:lnTo>
                <a:lnTo>
                  <a:pt x="2552" y="965"/>
                </a:lnTo>
                <a:lnTo>
                  <a:pt x="2552" y="965"/>
                </a:lnTo>
                <a:lnTo>
                  <a:pt x="2550" y="965"/>
                </a:lnTo>
                <a:lnTo>
                  <a:pt x="2546" y="967"/>
                </a:lnTo>
                <a:lnTo>
                  <a:pt x="2542" y="967"/>
                </a:lnTo>
                <a:lnTo>
                  <a:pt x="2533" y="965"/>
                </a:lnTo>
                <a:lnTo>
                  <a:pt x="2531" y="962"/>
                </a:lnTo>
                <a:lnTo>
                  <a:pt x="2525" y="962"/>
                </a:lnTo>
                <a:lnTo>
                  <a:pt x="2523" y="962"/>
                </a:lnTo>
                <a:lnTo>
                  <a:pt x="2521" y="962"/>
                </a:lnTo>
                <a:lnTo>
                  <a:pt x="2519" y="962"/>
                </a:lnTo>
                <a:lnTo>
                  <a:pt x="2514" y="962"/>
                </a:lnTo>
                <a:lnTo>
                  <a:pt x="2512" y="962"/>
                </a:lnTo>
                <a:lnTo>
                  <a:pt x="2508" y="962"/>
                </a:lnTo>
                <a:lnTo>
                  <a:pt x="2506" y="962"/>
                </a:lnTo>
                <a:lnTo>
                  <a:pt x="2502" y="962"/>
                </a:lnTo>
                <a:lnTo>
                  <a:pt x="2500" y="960"/>
                </a:lnTo>
                <a:lnTo>
                  <a:pt x="2500" y="960"/>
                </a:lnTo>
                <a:lnTo>
                  <a:pt x="2498" y="960"/>
                </a:lnTo>
                <a:lnTo>
                  <a:pt x="2496" y="960"/>
                </a:lnTo>
                <a:lnTo>
                  <a:pt x="2493" y="960"/>
                </a:lnTo>
                <a:lnTo>
                  <a:pt x="2491" y="960"/>
                </a:lnTo>
                <a:lnTo>
                  <a:pt x="2489" y="962"/>
                </a:lnTo>
                <a:lnTo>
                  <a:pt x="2487" y="962"/>
                </a:lnTo>
                <a:lnTo>
                  <a:pt x="2487" y="965"/>
                </a:lnTo>
                <a:lnTo>
                  <a:pt x="2487" y="965"/>
                </a:lnTo>
                <a:lnTo>
                  <a:pt x="2489" y="965"/>
                </a:lnTo>
                <a:lnTo>
                  <a:pt x="2487" y="967"/>
                </a:lnTo>
                <a:lnTo>
                  <a:pt x="2485" y="967"/>
                </a:lnTo>
                <a:lnTo>
                  <a:pt x="2485" y="967"/>
                </a:lnTo>
                <a:lnTo>
                  <a:pt x="2483" y="967"/>
                </a:lnTo>
                <a:lnTo>
                  <a:pt x="2479" y="967"/>
                </a:lnTo>
                <a:lnTo>
                  <a:pt x="2477" y="969"/>
                </a:lnTo>
                <a:lnTo>
                  <a:pt x="2477" y="969"/>
                </a:lnTo>
                <a:lnTo>
                  <a:pt x="2475" y="971"/>
                </a:lnTo>
                <a:lnTo>
                  <a:pt x="2475" y="973"/>
                </a:lnTo>
                <a:lnTo>
                  <a:pt x="2475" y="973"/>
                </a:lnTo>
                <a:lnTo>
                  <a:pt x="2475" y="975"/>
                </a:lnTo>
                <a:lnTo>
                  <a:pt x="2475" y="975"/>
                </a:lnTo>
                <a:lnTo>
                  <a:pt x="2477" y="977"/>
                </a:lnTo>
                <a:lnTo>
                  <a:pt x="2479" y="977"/>
                </a:lnTo>
                <a:lnTo>
                  <a:pt x="2479" y="977"/>
                </a:lnTo>
                <a:lnTo>
                  <a:pt x="2477" y="979"/>
                </a:lnTo>
                <a:lnTo>
                  <a:pt x="2477" y="979"/>
                </a:lnTo>
                <a:lnTo>
                  <a:pt x="2477" y="981"/>
                </a:lnTo>
                <a:lnTo>
                  <a:pt x="2481" y="979"/>
                </a:lnTo>
                <a:lnTo>
                  <a:pt x="2481" y="979"/>
                </a:lnTo>
                <a:lnTo>
                  <a:pt x="2481" y="981"/>
                </a:lnTo>
                <a:lnTo>
                  <a:pt x="2481" y="981"/>
                </a:lnTo>
                <a:lnTo>
                  <a:pt x="2481" y="983"/>
                </a:lnTo>
                <a:lnTo>
                  <a:pt x="2481" y="983"/>
                </a:lnTo>
                <a:lnTo>
                  <a:pt x="2481" y="983"/>
                </a:lnTo>
                <a:lnTo>
                  <a:pt x="2481" y="986"/>
                </a:lnTo>
                <a:lnTo>
                  <a:pt x="2481" y="986"/>
                </a:lnTo>
                <a:lnTo>
                  <a:pt x="2481" y="986"/>
                </a:lnTo>
                <a:lnTo>
                  <a:pt x="2481" y="986"/>
                </a:lnTo>
                <a:lnTo>
                  <a:pt x="2481" y="988"/>
                </a:lnTo>
                <a:lnTo>
                  <a:pt x="2479" y="988"/>
                </a:lnTo>
                <a:lnTo>
                  <a:pt x="2479" y="992"/>
                </a:lnTo>
                <a:lnTo>
                  <a:pt x="2479" y="992"/>
                </a:lnTo>
                <a:lnTo>
                  <a:pt x="2481" y="992"/>
                </a:lnTo>
                <a:lnTo>
                  <a:pt x="2479" y="994"/>
                </a:lnTo>
                <a:lnTo>
                  <a:pt x="2479" y="994"/>
                </a:lnTo>
                <a:lnTo>
                  <a:pt x="2479" y="996"/>
                </a:lnTo>
                <a:lnTo>
                  <a:pt x="2481" y="996"/>
                </a:lnTo>
                <a:lnTo>
                  <a:pt x="2481" y="996"/>
                </a:lnTo>
                <a:lnTo>
                  <a:pt x="2481" y="998"/>
                </a:lnTo>
                <a:lnTo>
                  <a:pt x="2481" y="1002"/>
                </a:lnTo>
                <a:lnTo>
                  <a:pt x="2483" y="1004"/>
                </a:lnTo>
                <a:lnTo>
                  <a:pt x="2483" y="1006"/>
                </a:lnTo>
                <a:lnTo>
                  <a:pt x="2483" y="1006"/>
                </a:lnTo>
                <a:lnTo>
                  <a:pt x="2483" y="1009"/>
                </a:lnTo>
                <a:lnTo>
                  <a:pt x="2481" y="1013"/>
                </a:lnTo>
                <a:lnTo>
                  <a:pt x="2481" y="1013"/>
                </a:lnTo>
                <a:lnTo>
                  <a:pt x="2481" y="1015"/>
                </a:lnTo>
                <a:lnTo>
                  <a:pt x="2479" y="1021"/>
                </a:lnTo>
                <a:lnTo>
                  <a:pt x="2479" y="1021"/>
                </a:lnTo>
                <a:lnTo>
                  <a:pt x="2479" y="1021"/>
                </a:lnTo>
                <a:lnTo>
                  <a:pt x="2479" y="1023"/>
                </a:lnTo>
                <a:lnTo>
                  <a:pt x="2477" y="1027"/>
                </a:lnTo>
                <a:lnTo>
                  <a:pt x="2475" y="1032"/>
                </a:lnTo>
                <a:lnTo>
                  <a:pt x="2475" y="1034"/>
                </a:lnTo>
                <a:lnTo>
                  <a:pt x="2472" y="1036"/>
                </a:lnTo>
                <a:lnTo>
                  <a:pt x="2472" y="1036"/>
                </a:lnTo>
                <a:lnTo>
                  <a:pt x="2472" y="1036"/>
                </a:lnTo>
                <a:lnTo>
                  <a:pt x="2472" y="1038"/>
                </a:lnTo>
                <a:lnTo>
                  <a:pt x="2470" y="1040"/>
                </a:lnTo>
                <a:lnTo>
                  <a:pt x="2470" y="1042"/>
                </a:lnTo>
                <a:lnTo>
                  <a:pt x="2470" y="1044"/>
                </a:lnTo>
                <a:lnTo>
                  <a:pt x="2470" y="1044"/>
                </a:lnTo>
                <a:lnTo>
                  <a:pt x="2470" y="1046"/>
                </a:lnTo>
                <a:lnTo>
                  <a:pt x="2470" y="1046"/>
                </a:lnTo>
                <a:lnTo>
                  <a:pt x="2472" y="1046"/>
                </a:lnTo>
                <a:lnTo>
                  <a:pt x="2475" y="1046"/>
                </a:lnTo>
                <a:lnTo>
                  <a:pt x="2475" y="1046"/>
                </a:lnTo>
                <a:lnTo>
                  <a:pt x="2477" y="1044"/>
                </a:lnTo>
                <a:lnTo>
                  <a:pt x="2479" y="1042"/>
                </a:lnTo>
                <a:lnTo>
                  <a:pt x="2479" y="1040"/>
                </a:lnTo>
                <a:lnTo>
                  <a:pt x="2481" y="1040"/>
                </a:lnTo>
                <a:lnTo>
                  <a:pt x="2479" y="1042"/>
                </a:lnTo>
                <a:lnTo>
                  <a:pt x="2477" y="1042"/>
                </a:lnTo>
                <a:lnTo>
                  <a:pt x="2477" y="1044"/>
                </a:lnTo>
                <a:lnTo>
                  <a:pt x="2477" y="1046"/>
                </a:lnTo>
                <a:lnTo>
                  <a:pt x="2477" y="1046"/>
                </a:lnTo>
                <a:lnTo>
                  <a:pt x="2475" y="1046"/>
                </a:lnTo>
                <a:lnTo>
                  <a:pt x="2475" y="1046"/>
                </a:lnTo>
                <a:lnTo>
                  <a:pt x="2475" y="1048"/>
                </a:lnTo>
                <a:lnTo>
                  <a:pt x="2475" y="1050"/>
                </a:lnTo>
                <a:lnTo>
                  <a:pt x="2475" y="1050"/>
                </a:lnTo>
                <a:lnTo>
                  <a:pt x="2477" y="1050"/>
                </a:lnTo>
                <a:lnTo>
                  <a:pt x="2479" y="1050"/>
                </a:lnTo>
                <a:lnTo>
                  <a:pt x="2479" y="1050"/>
                </a:lnTo>
                <a:lnTo>
                  <a:pt x="2481" y="1050"/>
                </a:lnTo>
                <a:lnTo>
                  <a:pt x="2481" y="1050"/>
                </a:lnTo>
                <a:lnTo>
                  <a:pt x="2483" y="1050"/>
                </a:lnTo>
                <a:lnTo>
                  <a:pt x="2479" y="1050"/>
                </a:lnTo>
                <a:lnTo>
                  <a:pt x="2481" y="1053"/>
                </a:lnTo>
                <a:lnTo>
                  <a:pt x="2481" y="1055"/>
                </a:lnTo>
                <a:lnTo>
                  <a:pt x="2479" y="1059"/>
                </a:lnTo>
                <a:lnTo>
                  <a:pt x="2481" y="1061"/>
                </a:lnTo>
                <a:lnTo>
                  <a:pt x="2481" y="1063"/>
                </a:lnTo>
                <a:lnTo>
                  <a:pt x="2481" y="1065"/>
                </a:lnTo>
                <a:lnTo>
                  <a:pt x="2481" y="1067"/>
                </a:lnTo>
                <a:lnTo>
                  <a:pt x="2479" y="1071"/>
                </a:lnTo>
                <a:lnTo>
                  <a:pt x="2477" y="1074"/>
                </a:lnTo>
                <a:lnTo>
                  <a:pt x="2479" y="1074"/>
                </a:lnTo>
                <a:lnTo>
                  <a:pt x="2479" y="1074"/>
                </a:lnTo>
                <a:lnTo>
                  <a:pt x="2481" y="1074"/>
                </a:lnTo>
                <a:lnTo>
                  <a:pt x="2483" y="1074"/>
                </a:lnTo>
                <a:lnTo>
                  <a:pt x="2485" y="1074"/>
                </a:lnTo>
                <a:lnTo>
                  <a:pt x="2489" y="1074"/>
                </a:lnTo>
                <a:lnTo>
                  <a:pt x="2493" y="1076"/>
                </a:lnTo>
                <a:lnTo>
                  <a:pt x="2493" y="1076"/>
                </a:lnTo>
                <a:lnTo>
                  <a:pt x="2500" y="1071"/>
                </a:lnTo>
                <a:lnTo>
                  <a:pt x="2500" y="1071"/>
                </a:lnTo>
                <a:lnTo>
                  <a:pt x="2504" y="1071"/>
                </a:lnTo>
                <a:lnTo>
                  <a:pt x="2506" y="1071"/>
                </a:lnTo>
                <a:lnTo>
                  <a:pt x="2508" y="1071"/>
                </a:lnTo>
                <a:lnTo>
                  <a:pt x="2508" y="1069"/>
                </a:lnTo>
                <a:lnTo>
                  <a:pt x="2508" y="1071"/>
                </a:lnTo>
                <a:lnTo>
                  <a:pt x="2508" y="1071"/>
                </a:lnTo>
                <a:lnTo>
                  <a:pt x="2514" y="1076"/>
                </a:lnTo>
                <a:lnTo>
                  <a:pt x="2514" y="1078"/>
                </a:lnTo>
                <a:lnTo>
                  <a:pt x="2516" y="1076"/>
                </a:lnTo>
                <a:lnTo>
                  <a:pt x="2519" y="1076"/>
                </a:lnTo>
                <a:lnTo>
                  <a:pt x="2516" y="1076"/>
                </a:lnTo>
                <a:lnTo>
                  <a:pt x="2516" y="1078"/>
                </a:lnTo>
                <a:lnTo>
                  <a:pt x="2514" y="1080"/>
                </a:lnTo>
                <a:lnTo>
                  <a:pt x="2514" y="1080"/>
                </a:lnTo>
                <a:lnTo>
                  <a:pt x="2516" y="1082"/>
                </a:lnTo>
                <a:lnTo>
                  <a:pt x="2516" y="1082"/>
                </a:lnTo>
                <a:lnTo>
                  <a:pt x="2516" y="1082"/>
                </a:lnTo>
                <a:lnTo>
                  <a:pt x="2516" y="1084"/>
                </a:lnTo>
                <a:lnTo>
                  <a:pt x="2519" y="1086"/>
                </a:lnTo>
                <a:lnTo>
                  <a:pt x="2521" y="1088"/>
                </a:lnTo>
                <a:lnTo>
                  <a:pt x="2521" y="1088"/>
                </a:lnTo>
                <a:lnTo>
                  <a:pt x="2523" y="1090"/>
                </a:lnTo>
                <a:lnTo>
                  <a:pt x="2527" y="1090"/>
                </a:lnTo>
                <a:lnTo>
                  <a:pt x="2527" y="1090"/>
                </a:lnTo>
                <a:lnTo>
                  <a:pt x="2529" y="1090"/>
                </a:lnTo>
                <a:lnTo>
                  <a:pt x="2529" y="1088"/>
                </a:lnTo>
                <a:lnTo>
                  <a:pt x="2529" y="1088"/>
                </a:lnTo>
                <a:lnTo>
                  <a:pt x="2529" y="1088"/>
                </a:lnTo>
                <a:lnTo>
                  <a:pt x="2529" y="1088"/>
                </a:lnTo>
                <a:lnTo>
                  <a:pt x="2531" y="1088"/>
                </a:lnTo>
                <a:lnTo>
                  <a:pt x="2531" y="1084"/>
                </a:lnTo>
                <a:lnTo>
                  <a:pt x="2533" y="1084"/>
                </a:lnTo>
                <a:lnTo>
                  <a:pt x="2535" y="1082"/>
                </a:lnTo>
                <a:lnTo>
                  <a:pt x="2540" y="1082"/>
                </a:lnTo>
                <a:lnTo>
                  <a:pt x="2542" y="1080"/>
                </a:lnTo>
                <a:lnTo>
                  <a:pt x="2544" y="1080"/>
                </a:lnTo>
                <a:lnTo>
                  <a:pt x="2544" y="1080"/>
                </a:lnTo>
                <a:lnTo>
                  <a:pt x="2552" y="1078"/>
                </a:lnTo>
                <a:lnTo>
                  <a:pt x="2556" y="1080"/>
                </a:lnTo>
                <a:lnTo>
                  <a:pt x="2558" y="1080"/>
                </a:lnTo>
                <a:lnTo>
                  <a:pt x="2560" y="1078"/>
                </a:lnTo>
                <a:lnTo>
                  <a:pt x="2563" y="1078"/>
                </a:lnTo>
                <a:lnTo>
                  <a:pt x="2565" y="1080"/>
                </a:lnTo>
                <a:lnTo>
                  <a:pt x="2567" y="1080"/>
                </a:lnTo>
                <a:lnTo>
                  <a:pt x="2569" y="1080"/>
                </a:lnTo>
                <a:lnTo>
                  <a:pt x="2571" y="1078"/>
                </a:lnTo>
                <a:lnTo>
                  <a:pt x="2573" y="1078"/>
                </a:lnTo>
                <a:lnTo>
                  <a:pt x="2575" y="1078"/>
                </a:lnTo>
                <a:lnTo>
                  <a:pt x="2575" y="1080"/>
                </a:lnTo>
                <a:lnTo>
                  <a:pt x="2577" y="1078"/>
                </a:lnTo>
                <a:lnTo>
                  <a:pt x="2579" y="1076"/>
                </a:lnTo>
                <a:lnTo>
                  <a:pt x="2581" y="1071"/>
                </a:lnTo>
                <a:lnTo>
                  <a:pt x="2584" y="1067"/>
                </a:lnTo>
                <a:lnTo>
                  <a:pt x="2588" y="1065"/>
                </a:lnTo>
                <a:lnTo>
                  <a:pt x="2594" y="1065"/>
                </a:lnTo>
                <a:lnTo>
                  <a:pt x="2596" y="1065"/>
                </a:lnTo>
                <a:lnTo>
                  <a:pt x="2596" y="1065"/>
                </a:lnTo>
                <a:lnTo>
                  <a:pt x="2598" y="1065"/>
                </a:lnTo>
                <a:lnTo>
                  <a:pt x="2596" y="1063"/>
                </a:lnTo>
                <a:lnTo>
                  <a:pt x="2596" y="1061"/>
                </a:lnTo>
                <a:lnTo>
                  <a:pt x="2596" y="1061"/>
                </a:lnTo>
                <a:lnTo>
                  <a:pt x="2596" y="1061"/>
                </a:lnTo>
                <a:lnTo>
                  <a:pt x="2598" y="1059"/>
                </a:lnTo>
                <a:lnTo>
                  <a:pt x="2598" y="1055"/>
                </a:lnTo>
                <a:lnTo>
                  <a:pt x="2600" y="1055"/>
                </a:lnTo>
                <a:lnTo>
                  <a:pt x="2600" y="1053"/>
                </a:lnTo>
                <a:lnTo>
                  <a:pt x="2602" y="1050"/>
                </a:lnTo>
                <a:lnTo>
                  <a:pt x="2607" y="1048"/>
                </a:lnTo>
                <a:lnTo>
                  <a:pt x="2609" y="1046"/>
                </a:lnTo>
                <a:lnTo>
                  <a:pt x="2611" y="1046"/>
                </a:lnTo>
                <a:lnTo>
                  <a:pt x="2611" y="1044"/>
                </a:lnTo>
                <a:lnTo>
                  <a:pt x="2607" y="1044"/>
                </a:lnTo>
                <a:lnTo>
                  <a:pt x="2607" y="1042"/>
                </a:lnTo>
                <a:lnTo>
                  <a:pt x="2604" y="1040"/>
                </a:lnTo>
                <a:lnTo>
                  <a:pt x="2602" y="1034"/>
                </a:lnTo>
                <a:lnTo>
                  <a:pt x="2602" y="1034"/>
                </a:lnTo>
                <a:lnTo>
                  <a:pt x="2607" y="1027"/>
                </a:lnTo>
                <a:lnTo>
                  <a:pt x="2609" y="1025"/>
                </a:lnTo>
                <a:lnTo>
                  <a:pt x="2611" y="1023"/>
                </a:lnTo>
                <a:lnTo>
                  <a:pt x="2613" y="1019"/>
                </a:lnTo>
                <a:lnTo>
                  <a:pt x="2617" y="1015"/>
                </a:lnTo>
                <a:lnTo>
                  <a:pt x="2617" y="1015"/>
                </a:lnTo>
                <a:lnTo>
                  <a:pt x="2617" y="1015"/>
                </a:lnTo>
                <a:lnTo>
                  <a:pt x="2619" y="1015"/>
                </a:lnTo>
                <a:lnTo>
                  <a:pt x="2619" y="1013"/>
                </a:lnTo>
                <a:lnTo>
                  <a:pt x="2621" y="1013"/>
                </a:lnTo>
                <a:lnTo>
                  <a:pt x="2619" y="1011"/>
                </a:lnTo>
                <a:lnTo>
                  <a:pt x="2617" y="1011"/>
                </a:lnTo>
                <a:lnTo>
                  <a:pt x="2619" y="1009"/>
                </a:lnTo>
                <a:lnTo>
                  <a:pt x="2623" y="1006"/>
                </a:lnTo>
                <a:lnTo>
                  <a:pt x="2625" y="1006"/>
                </a:lnTo>
                <a:lnTo>
                  <a:pt x="2630" y="1004"/>
                </a:lnTo>
                <a:lnTo>
                  <a:pt x="2638" y="1002"/>
                </a:lnTo>
                <a:lnTo>
                  <a:pt x="2638" y="1002"/>
                </a:lnTo>
                <a:lnTo>
                  <a:pt x="2642" y="1000"/>
                </a:lnTo>
                <a:lnTo>
                  <a:pt x="2651" y="994"/>
                </a:lnTo>
                <a:lnTo>
                  <a:pt x="2653" y="992"/>
                </a:lnTo>
                <a:lnTo>
                  <a:pt x="2655" y="992"/>
                </a:lnTo>
                <a:lnTo>
                  <a:pt x="2655" y="990"/>
                </a:lnTo>
                <a:lnTo>
                  <a:pt x="2655" y="988"/>
                </a:lnTo>
                <a:lnTo>
                  <a:pt x="2655" y="988"/>
                </a:lnTo>
                <a:lnTo>
                  <a:pt x="2653" y="988"/>
                </a:lnTo>
                <a:lnTo>
                  <a:pt x="2653" y="986"/>
                </a:lnTo>
                <a:lnTo>
                  <a:pt x="2655" y="986"/>
                </a:lnTo>
                <a:lnTo>
                  <a:pt x="2655" y="986"/>
                </a:lnTo>
                <a:lnTo>
                  <a:pt x="2655" y="986"/>
                </a:lnTo>
                <a:lnTo>
                  <a:pt x="2655" y="983"/>
                </a:lnTo>
                <a:lnTo>
                  <a:pt x="2655" y="983"/>
                </a:lnTo>
                <a:lnTo>
                  <a:pt x="2655" y="983"/>
                </a:lnTo>
                <a:lnTo>
                  <a:pt x="2653" y="979"/>
                </a:lnTo>
                <a:lnTo>
                  <a:pt x="2653" y="975"/>
                </a:lnTo>
                <a:lnTo>
                  <a:pt x="2653" y="975"/>
                </a:lnTo>
                <a:lnTo>
                  <a:pt x="2653" y="971"/>
                </a:lnTo>
                <a:lnTo>
                  <a:pt x="2655" y="969"/>
                </a:lnTo>
                <a:lnTo>
                  <a:pt x="2663" y="965"/>
                </a:lnTo>
                <a:lnTo>
                  <a:pt x="2663" y="965"/>
                </a:lnTo>
                <a:lnTo>
                  <a:pt x="2665" y="962"/>
                </a:lnTo>
                <a:lnTo>
                  <a:pt x="2667" y="962"/>
                </a:lnTo>
                <a:lnTo>
                  <a:pt x="2667" y="962"/>
                </a:lnTo>
                <a:lnTo>
                  <a:pt x="2667" y="962"/>
                </a:lnTo>
                <a:lnTo>
                  <a:pt x="2667" y="965"/>
                </a:lnTo>
                <a:lnTo>
                  <a:pt x="2669" y="965"/>
                </a:lnTo>
                <a:lnTo>
                  <a:pt x="2672" y="965"/>
                </a:lnTo>
                <a:lnTo>
                  <a:pt x="2672" y="965"/>
                </a:lnTo>
                <a:lnTo>
                  <a:pt x="2676" y="967"/>
                </a:lnTo>
                <a:lnTo>
                  <a:pt x="2676" y="967"/>
                </a:lnTo>
                <a:lnTo>
                  <a:pt x="2678" y="967"/>
                </a:lnTo>
                <a:lnTo>
                  <a:pt x="2678" y="967"/>
                </a:lnTo>
                <a:lnTo>
                  <a:pt x="2678" y="967"/>
                </a:lnTo>
                <a:lnTo>
                  <a:pt x="2678" y="967"/>
                </a:lnTo>
                <a:lnTo>
                  <a:pt x="2678" y="967"/>
                </a:lnTo>
                <a:lnTo>
                  <a:pt x="2680" y="967"/>
                </a:lnTo>
                <a:lnTo>
                  <a:pt x="2680" y="967"/>
                </a:lnTo>
                <a:lnTo>
                  <a:pt x="2682" y="965"/>
                </a:lnTo>
                <a:lnTo>
                  <a:pt x="2682" y="967"/>
                </a:lnTo>
                <a:lnTo>
                  <a:pt x="2682" y="967"/>
                </a:lnTo>
                <a:lnTo>
                  <a:pt x="2682" y="967"/>
                </a:lnTo>
                <a:lnTo>
                  <a:pt x="2682" y="967"/>
                </a:lnTo>
                <a:lnTo>
                  <a:pt x="2684" y="967"/>
                </a:lnTo>
                <a:lnTo>
                  <a:pt x="2686" y="969"/>
                </a:lnTo>
                <a:lnTo>
                  <a:pt x="2690" y="971"/>
                </a:lnTo>
                <a:lnTo>
                  <a:pt x="2692" y="971"/>
                </a:lnTo>
                <a:lnTo>
                  <a:pt x="2695" y="971"/>
                </a:lnTo>
                <a:lnTo>
                  <a:pt x="2697" y="971"/>
                </a:lnTo>
                <a:lnTo>
                  <a:pt x="2699" y="971"/>
                </a:lnTo>
                <a:lnTo>
                  <a:pt x="2701" y="971"/>
                </a:lnTo>
                <a:lnTo>
                  <a:pt x="2703" y="969"/>
                </a:lnTo>
                <a:lnTo>
                  <a:pt x="2705" y="969"/>
                </a:lnTo>
                <a:lnTo>
                  <a:pt x="2705" y="967"/>
                </a:lnTo>
                <a:lnTo>
                  <a:pt x="2705" y="967"/>
                </a:lnTo>
                <a:lnTo>
                  <a:pt x="2707" y="965"/>
                </a:lnTo>
                <a:lnTo>
                  <a:pt x="2711" y="962"/>
                </a:lnTo>
                <a:lnTo>
                  <a:pt x="2713" y="960"/>
                </a:lnTo>
                <a:lnTo>
                  <a:pt x="2716" y="960"/>
                </a:lnTo>
                <a:lnTo>
                  <a:pt x="2720" y="958"/>
                </a:lnTo>
                <a:lnTo>
                  <a:pt x="2724" y="958"/>
                </a:lnTo>
                <a:lnTo>
                  <a:pt x="2724" y="956"/>
                </a:lnTo>
                <a:lnTo>
                  <a:pt x="2728" y="954"/>
                </a:lnTo>
                <a:lnTo>
                  <a:pt x="2732" y="950"/>
                </a:lnTo>
                <a:lnTo>
                  <a:pt x="2734" y="948"/>
                </a:lnTo>
                <a:lnTo>
                  <a:pt x="2736" y="948"/>
                </a:lnTo>
                <a:lnTo>
                  <a:pt x="2741" y="950"/>
                </a:lnTo>
                <a:lnTo>
                  <a:pt x="2743" y="950"/>
                </a:lnTo>
                <a:lnTo>
                  <a:pt x="2749" y="954"/>
                </a:lnTo>
                <a:lnTo>
                  <a:pt x="2753" y="956"/>
                </a:lnTo>
                <a:lnTo>
                  <a:pt x="2755" y="956"/>
                </a:lnTo>
                <a:lnTo>
                  <a:pt x="2755" y="958"/>
                </a:lnTo>
                <a:lnTo>
                  <a:pt x="2757" y="965"/>
                </a:lnTo>
                <a:lnTo>
                  <a:pt x="2760" y="967"/>
                </a:lnTo>
                <a:lnTo>
                  <a:pt x="2760" y="969"/>
                </a:lnTo>
                <a:lnTo>
                  <a:pt x="2760" y="971"/>
                </a:lnTo>
                <a:lnTo>
                  <a:pt x="2760" y="973"/>
                </a:lnTo>
                <a:lnTo>
                  <a:pt x="2760" y="973"/>
                </a:lnTo>
                <a:lnTo>
                  <a:pt x="2762" y="973"/>
                </a:lnTo>
                <a:lnTo>
                  <a:pt x="2762" y="973"/>
                </a:lnTo>
                <a:lnTo>
                  <a:pt x="2764" y="975"/>
                </a:lnTo>
                <a:lnTo>
                  <a:pt x="2764" y="975"/>
                </a:lnTo>
                <a:lnTo>
                  <a:pt x="2764" y="975"/>
                </a:lnTo>
                <a:lnTo>
                  <a:pt x="2764" y="977"/>
                </a:lnTo>
                <a:lnTo>
                  <a:pt x="2766" y="977"/>
                </a:lnTo>
                <a:lnTo>
                  <a:pt x="2770" y="981"/>
                </a:lnTo>
                <a:lnTo>
                  <a:pt x="2770" y="983"/>
                </a:lnTo>
                <a:lnTo>
                  <a:pt x="2770" y="983"/>
                </a:lnTo>
                <a:lnTo>
                  <a:pt x="2768" y="983"/>
                </a:lnTo>
                <a:lnTo>
                  <a:pt x="2770" y="983"/>
                </a:lnTo>
                <a:lnTo>
                  <a:pt x="2770" y="983"/>
                </a:lnTo>
                <a:lnTo>
                  <a:pt x="2770" y="983"/>
                </a:lnTo>
                <a:lnTo>
                  <a:pt x="2772" y="983"/>
                </a:lnTo>
                <a:lnTo>
                  <a:pt x="2774" y="983"/>
                </a:lnTo>
                <a:lnTo>
                  <a:pt x="2776" y="986"/>
                </a:lnTo>
                <a:lnTo>
                  <a:pt x="2778" y="990"/>
                </a:lnTo>
                <a:lnTo>
                  <a:pt x="2783" y="992"/>
                </a:lnTo>
                <a:lnTo>
                  <a:pt x="2785" y="994"/>
                </a:lnTo>
                <a:lnTo>
                  <a:pt x="2791" y="1000"/>
                </a:lnTo>
                <a:lnTo>
                  <a:pt x="2793" y="1000"/>
                </a:lnTo>
                <a:lnTo>
                  <a:pt x="2797" y="1002"/>
                </a:lnTo>
                <a:lnTo>
                  <a:pt x="2797" y="1002"/>
                </a:lnTo>
                <a:lnTo>
                  <a:pt x="2797" y="1004"/>
                </a:lnTo>
                <a:lnTo>
                  <a:pt x="2799" y="1002"/>
                </a:lnTo>
                <a:lnTo>
                  <a:pt x="2799" y="1002"/>
                </a:lnTo>
                <a:lnTo>
                  <a:pt x="2801" y="1002"/>
                </a:lnTo>
                <a:lnTo>
                  <a:pt x="2804" y="1004"/>
                </a:lnTo>
                <a:lnTo>
                  <a:pt x="2806" y="1002"/>
                </a:lnTo>
                <a:lnTo>
                  <a:pt x="2808" y="1004"/>
                </a:lnTo>
                <a:lnTo>
                  <a:pt x="2808" y="1004"/>
                </a:lnTo>
                <a:lnTo>
                  <a:pt x="2812" y="1011"/>
                </a:lnTo>
                <a:lnTo>
                  <a:pt x="2812" y="1011"/>
                </a:lnTo>
                <a:lnTo>
                  <a:pt x="2812" y="1011"/>
                </a:lnTo>
                <a:lnTo>
                  <a:pt x="2812" y="1011"/>
                </a:lnTo>
                <a:lnTo>
                  <a:pt x="2812" y="1011"/>
                </a:lnTo>
                <a:lnTo>
                  <a:pt x="2814" y="1011"/>
                </a:lnTo>
                <a:lnTo>
                  <a:pt x="2816" y="1011"/>
                </a:lnTo>
                <a:lnTo>
                  <a:pt x="2818" y="1013"/>
                </a:lnTo>
                <a:lnTo>
                  <a:pt x="2816" y="1015"/>
                </a:lnTo>
                <a:lnTo>
                  <a:pt x="2816" y="1015"/>
                </a:lnTo>
                <a:lnTo>
                  <a:pt x="2818" y="1015"/>
                </a:lnTo>
                <a:lnTo>
                  <a:pt x="2818" y="1015"/>
                </a:lnTo>
                <a:lnTo>
                  <a:pt x="2820" y="1013"/>
                </a:lnTo>
                <a:lnTo>
                  <a:pt x="2822" y="1013"/>
                </a:lnTo>
                <a:lnTo>
                  <a:pt x="2822" y="1015"/>
                </a:lnTo>
                <a:lnTo>
                  <a:pt x="2824" y="1015"/>
                </a:lnTo>
                <a:lnTo>
                  <a:pt x="2824" y="1017"/>
                </a:lnTo>
                <a:lnTo>
                  <a:pt x="2824" y="1019"/>
                </a:lnTo>
                <a:lnTo>
                  <a:pt x="2824" y="1019"/>
                </a:lnTo>
                <a:lnTo>
                  <a:pt x="2824" y="1019"/>
                </a:lnTo>
                <a:lnTo>
                  <a:pt x="2824" y="1021"/>
                </a:lnTo>
                <a:lnTo>
                  <a:pt x="2829" y="1023"/>
                </a:lnTo>
                <a:lnTo>
                  <a:pt x="2831" y="1023"/>
                </a:lnTo>
                <a:lnTo>
                  <a:pt x="2833" y="1023"/>
                </a:lnTo>
                <a:lnTo>
                  <a:pt x="2835" y="1025"/>
                </a:lnTo>
                <a:lnTo>
                  <a:pt x="2837" y="1027"/>
                </a:lnTo>
                <a:lnTo>
                  <a:pt x="2837" y="1032"/>
                </a:lnTo>
                <a:lnTo>
                  <a:pt x="2839" y="1036"/>
                </a:lnTo>
                <a:lnTo>
                  <a:pt x="2841" y="1040"/>
                </a:lnTo>
                <a:lnTo>
                  <a:pt x="2841" y="1040"/>
                </a:lnTo>
                <a:lnTo>
                  <a:pt x="2843" y="1042"/>
                </a:lnTo>
                <a:lnTo>
                  <a:pt x="2843" y="1046"/>
                </a:lnTo>
                <a:lnTo>
                  <a:pt x="2841" y="1046"/>
                </a:lnTo>
                <a:lnTo>
                  <a:pt x="2839" y="1046"/>
                </a:lnTo>
                <a:lnTo>
                  <a:pt x="2839" y="1046"/>
                </a:lnTo>
                <a:lnTo>
                  <a:pt x="2837" y="1048"/>
                </a:lnTo>
                <a:lnTo>
                  <a:pt x="2839" y="1050"/>
                </a:lnTo>
                <a:lnTo>
                  <a:pt x="2837" y="1053"/>
                </a:lnTo>
                <a:lnTo>
                  <a:pt x="2835" y="1055"/>
                </a:lnTo>
                <a:lnTo>
                  <a:pt x="2835" y="1055"/>
                </a:lnTo>
                <a:lnTo>
                  <a:pt x="2835" y="1057"/>
                </a:lnTo>
                <a:lnTo>
                  <a:pt x="2835" y="1059"/>
                </a:lnTo>
                <a:lnTo>
                  <a:pt x="2841" y="1059"/>
                </a:lnTo>
                <a:lnTo>
                  <a:pt x="2841" y="1057"/>
                </a:lnTo>
                <a:lnTo>
                  <a:pt x="2841" y="1057"/>
                </a:lnTo>
                <a:lnTo>
                  <a:pt x="2843" y="1055"/>
                </a:lnTo>
                <a:lnTo>
                  <a:pt x="2848" y="1050"/>
                </a:lnTo>
                <a:lnTo>
                  <a:pt x="2848" y="1050"/>
                </a:lnTo>
                <a:lnTo>
                  <a:pt x="2848" y="1046"/>
                </a:lnTo>
                <a:lnTo>
                  <a:pt x="2848" y="1044"/>
                </a:lnTo>
                <a:lnTo>
                  <a:pt x="2850" y="1044"/>
                </a:lnTo>
                <a:lnTo>
                  <a:pt x="2854" y="1042"/>
                </a:lnTo>
                <a:lnTo>
                  <a:pt x="2856" y="1042"/>
                </a:lnTo>
                <a:lnTo>
                  <a:pt x="2856" y="1042"/>
                </a:lnTo>
                <a:lnTo>
                  <a:pt x="2856" y="1040"/>
                </a:lnTo>
                <a:lnTo>
                  <a:pt x="2856" y="1036"/>
                </a:lnTo>
                <a:lnTo>
                  <a:pt x="2854" y="1034"/>
                </a:lnTo>
                <a:lnTo>
                  <a:pt x="2852" y="1032"/>
                </a:lnTo>
                <a:lnTo>
                  <a:pt x="2848" y="1032"/>
                </a:lnTo>
                <a:lnTo>
                  <a:pt x="2848" y="1030"/>
                </a:lnTo>
                <a:lnTo>
                  <a:pt x="2848" y="1027"/>
                </a:lnTo>
                <a:lnTo>
                  <a:pt x="2850" y="1023"/>
                </a:lnTo>
                <a:lnTo>
                  <a:pt x="2852" y="1019"/>
                </a:lnTo>
                <a:lnTo>
                  <a:pt x="2854" y="1017"/>
                </a:lnTo>
                <a:lnTo>
                  <a:pt x="2854" y="1015"/>
                </a:lnTo>
                <a:lnTo>
                  <a:pt x="2856" y="1017"/>
                </a:lnTo>
                <a:lnTo>
                  <a:pt x="2858" y="1017"/>
                </a:lnTo>
                <a:lnTo>
                  <a:pt x="2858" y="1017"/>
                </a:lnTo>
                <a:lnTo>
                  <a:pt x="2858" y="1017"/>
                </a:lnTo>
                <a:lnTo>
                  <a:pt x="2860" y="1019"/>
                </a:lnTo>
                <a:lnTo>
                  <a:pt x="2860" y="1019"/>
                </a:lnTo>
                <a:lnTo>
                  <a:pt x="2866" y="1019"/>
                </a:lnTo>
                <a:lnTo>
                  <a:pt x="2871" y="1025"/>
                </a:lnTo>
                <a:lnTo>
                  <a:pt x="2873" y="1027"/>
                </a:lnTo>
                <a:lnTo>
                  <a:pt x="2873" y="1027"/>
                </a:lnTo>
                <a:lnTo>
                  <a:pt x="2875" y="1025"/>
                </a:lnTo>
                <a:lnTo>
                  <a:pt x="2875" y="1025"/>
                </a:lnTo>
                <a:lnTo>
                  <a:pt x="2875" y="1023"/>
                </a:lnTo>
                <a:lnTo>
                  <a:pt x="2875" y="1021"/>
                </a:lnTo>
                <a:lnTo>
                  <a:pt x="2873" y="1019"/>
                </a:lnTo>
                <a:lnTo>
                  <a:pt x="2868" y="1015"/>
                </a:lnTo>
                <a:lnTo>
                  <a:pt x="2868" y="1013"/>
                </a:lnTo>
                <a:lnTo>
                  <a:pt x="2860" y="1011"/>
                </a:lnTo>
                <a:lnTo>
                  <a:pt x="2858" y="1009"/>
                </a:lnTo>
                <a:lnTo>
                  <a:pt x="2856" y="1006"/>
                </a:lnTo>
                <a:lnTo>
                  <a:pt x="2848" y="1004"/>
                </a:lnTo>
                <a:lnTo>
                  <a:pt x="2839" y="1000"/>
                </a:lnTo>
                <a:lnTo>
                  <a:pt x="2837" y="998"/>
                </a:lnTo>
                <a:lnTo>
                  <a:pt x="2839" y="996"/>
                </a:lnTo>
                <a:lnTo>
                  <a:pt x="2839" y="996"/>
                </a:lnTo>
                <a:lnTo>
                  <a:pt x="2841" y="994"/>
                </a:lnTo>
                <a:lnTo>
                  <a:pt x="2841" y="994"/>
                </a:lnTo>
                <a:lnTo>
                  <a:pt x="2841" y="992"/>
                </a:lnTo>
                <a:lnTo>
                  <a:pt x="2841" y="992"/>
                </a:lnTo>
                <a:lnTo>
                  <a:pt x="2839" y="992"/>
                </a:lnTo>
                <a:lnTo>
                  <a:pt x="2831" y="992"/>
                </a:lnTo>
                <a:lnTo>
                  <a:pt x="2827" y="992"/>
                </a:lnTo>
                <a:lnTo>
                  <a:pt x="2822" y="990"/>
                </a:lnTo>
                <a:lnTo>
                  <a:pt x="2818" y="986"/>
                </a:lnTo>
                <a:lnTo>
                  <a:pt x="2814" y="981"/>
                </a:lnTo>
                <a:lnTo>
                  <a:pt x="2810" y="979"/>
                </a:lnTo>
                <a:lnTo>
                  <a:pt x="2810" y="975"/>
                </a:lnTo>
                <a:lnTo>
                  <a:pt x="2808" y="971"/>
                </a:lnTo>
                <a:lnTo>
                  <a:pt x="2806" y="967"/>
                </a:lnTo>
                <a:lnTo>
                  <a:pt x="2804" y="962"/>
                </a:lnTo>
                <a:lnTo>
                  <a:pt x="2804" y="962"/>
                </a:lnTo>
                <a:lnTo>
                  <a:pt x="2799" y="960"/>
                </a:lnTo>
                <a:lnTo>
                  <a:pt x="2795" y="956"/>
                </a:lnTo>
                <a:lnTo>
                  <a:pt x="2791" y="956"/>
                </a:lnTo>
                <a:lnTo>
                  <a:pt x="2789" y="954"/>
                </a:lnTo>
                <a:lnTo>
                  <a:pt x="2787" y="952"/>
                </a:lnTo>
                <a:lnTo>
                  <a:pt x="2787" y="948"/>
                </a:lnTo>
                <a:lnTo>
                  <a:pt x="2785" y="944"/>
                </a:lnTo>
                <a:lnTo>
                  <a:pt x="2785" y="941"/>
                </a:lnTo>
                <a:lnTo>
                  <a:pt x="2787" y="941"/>
                </a:lnTo>
                <a:lnTo>
                  <a:pt x="2787" y="941"/>
                </a:lnTo>
                <a:lnTo>
                  <a:pt x="2789" y="941"/>
                </a:lnTo>
                <a:lnTo>
                  <a:pt x="2789" y="939"/>
                </a:lnTo>
                <a:lnTo>
                  <a:pt x="2789" y="939"/>
                </a:lnTo>
                <a:lnTo>
                  <a:pt x="2787" y="937"/>
                </a:lnTo>
                <a:lnTo>
                  <a:pt x="2785" y="935"/>
                </a:lnTo>
                <a:lnTo>
                  <a:pt x="2785" y="933"/>
                </a:lnTo>
                <a:lnTo>
                  <a:pt x="2785" y="931"/>
                </a:lnTo>
                <a:lnTo>
                  <a:pt x="2785" y="931"/>
                </a:lnTo>
                <a:lnTo>
                  <a:pt x="2787" y="929"/>
                </a:lnTo>
                <a:lnTo>
                  <a:pt x="2789" y="929"/>
                </a:lnTo>
                <a:lnTo>
                  <a:pt x="2789" y="929"/>
                </a:lnTo>
                <a:lnTo>
                  <a:pt x="2789" y="929"/>
                </a:lnTo>
                <a:lnTo>
                  <a:pt x="2789" y="929"/>
                </a:lnTo>
                <a:lnTo>
                  <a:pt x="2791" y="929"/>
                </a:lnTo>
                <a:lnTo>
                  <a:pt x="2793" y="929"/>
                </a:lnTo>
                <a:lnTo>
                  <a:pt x="2795" y="927"/>
                </a:lnTo>
                <a:lnTo>
                  <a:pt x="2797" y="927"/>
                </a:lnTo>
                <a:lnTo>
                  <a:pt x="2797" y="925"/>
                </a:lnTo>
                <a:lnTo>
                  <a:pt x="2799" y="925"/>
                </a:lnTo>
                <a:lnTo>
                  <a:pt x="2799" y="925"/>
                </a:lnTo>
                <a:lnTo>
                  <a:pt x="2804" y="925"/>
                </a:lnTo>
                <a:lnTo>
                  <a:pt x="2804" y="925"/>
                </a:lnTo>
                <a:lnTo>
                  <a:pt x="2806" y="925"/>
                </a:lnTo>
                <a:lnTo>
                  <a:pt x="2808" y="927"/>
                </a:lnTo>
                <a:lnTo>
                  <a:pt x="2806" y="927"/>
                </a:lnTo>
                <a:lnTo>
                  <a:pt x="2806" y="929"/>
                </a:lnTo>
                <a:lnTo>
                  <a:pt x="2804" y="929"/>
                </a:lnTo>
                <a:lnTo>
                  <a:pt x="2804" y="929"/>
                </a:lnTo>
                <a:lnTo>
                  <a:pt x="2806" y="933"/>
                </a:lnTo>
                <a:lnTo>
                  <a:pt x="2806" y="935"/>
                </a:lnTo>
                <a:lnTo>
                  <a:pt x="2806" y="935"/>
                </a:lnTo>
                <a:lnTo>
                  <a:pt x="2808" y="937"/>
                </a:lnTo>
                <a:lnTo>
                  <a:pt x="2808" y="941"/>
                </a:lnTo>
                <a:lnTo>
                  <a:pt x="2810" y="941"/>
                </a:lnTo>
                <a:lnTo>
                  <a:pt x="2810" y="941"/>
                </a:lnTo>
                <a:lnTo>
                  <a:pt x="2812" y="939"/>
                </a:lnTo>
                <a:lnTo>
                  <a:pt x="2812" y="937"/>
                </a:lnTo>
                <a:lnTo>
                  <a:pt x="2814" y="935"/>
                </a:lnTo>
                <a:lnTo>
                  <a:pt x="2814" y="933"/>
                </a:lnTo>
                <a:lnTo>
                  <a:pt x="2816" y="931"/>
                </a:lnTo>
                <a:lnTo>
                  <a:pt x="2816" y="931"/>
                </a:lnTo>
                <a:lnTo>
                  <a:pt x="2818" y="933"/>
                </a:lnTo>
                <a:lnTo>
                  <a:pt x="2820" y="933"/>
                </a:lnTo>
                <a:lnTo>
                  <a:pt x="2822" y="937"/>
                </a:lnTo>
                <a:lnTo>
                  <a:pt x="2824" y="939"/>
                </a:lnTo>
                <a:lnTo>
                  <a:pt x="2822" y="941"/>
                </a:lnTo>
                <a:lnTo>
                  <a:pt x="2824" y="944"/>
                </a:lnTo>
                <a:lnTo>
                  <a:pt x="2824" y="946"/>
                </a:lnTo>
                <a:lnTo>
                  <a:pt x="2829" y="950"/>
                </a:lnTo>
                <a:lnTo>
                  <a:pt x="2831" y="950"/>
                </a:lnTo>
                <a:lnTo>
                  <a:pt x="2833" y="950"/>
                </a:lnTo>
                <a:lnTo>
                  <a:pt x="2831" y="950"/>
                </a:lnTo>
                <a:lnTo>
                  <a:pt x="2829" y="950"/>
                </a:lnTo>
                <a:lnTo>
                  <a:pt x="2829" y="950"/>
                </a:lnTo>
                <a:lnTo>
                  <a:pt x="2829" y="950"/>
                </a:lnTo>
                <a:lnTo>
                  <a:pt x="2827" y="952"/>
                </a:lnTo>
                <a:lnTo>
                  <a:pt x="2829" y="952"/>
                </a:lnTo>
                <a:lnTo>
                  <a:pt x="2833" y="958"/>
                </a:lnTo>
                <a:lnTo>
                  <a:pt x="2835" y="958"/>
                </a:lnTo>
                <a:lnTo>
                  <a:pt x="2837" y="960"/>
                </a:lnTo>
                <a:lnTo>
                  <a:pt x="2839" y="962"/>
                </a:lnTo>
                <a:lnTo>
                  <a:pt x="2839" y="962"/>
                </a:lnTo>
                <a:lnTo>
                  <a:pt x="2839" y="962"/>
                </a:lnTo>
                <a:lnTo>
                  <a:pt x="2839" y="965"/>
                </a:lnTo>
                <a:lnTo>
                  <a:pt x="2839" y="965"/>
                </a:lnTo>
                <a:lnTo>
                  <a:pt x="2841" y="965"/>
                </a:lnTo>
                <a:lnTo>
                  <a:pt x="2843" y="965"/>
                </a:lnTo>
                <a:lnTo>
                  <a:pt x="2845" y="965"/>
                </a:lnTo>
                <a:lnTo>
                  <a:pt x="2848" y="965"/>
                </a:lnTo>
                <a:lnTo>
                  <a:pt x="2852" y="967"/>
                </a:lnTo>
                <a:lnTo>
                  <a:pt x="2856" y="969"/>
                </a:lnTo>
                <a:lnTo>
                  <a:pt x="2858" y="971"/>
                </a:lnTo>
                <a:lnTo>
                  <a:pt x="2862" y="973"/>
                </a:lnTo>
                <a:lnTo>
                  <a:pt x="2862" y="975"/>
                </a:lnTo>
                <a:lnTo>
                  <a:pt x="2864" y="975"/>
                </a:lnTo>
                <a:lnTo>
                  <a:pt x="2864" y="975"/>
                </a:lnTo>
                <a:lnTo>
                  <a:pt x="2858" y="973"/>
                </a:lnTo>
                <a:lnTo>
                  <a:pt x="2856" y="973"/>
                </a:lnTo>
                <a:lnTo>
                  <a:pt x="2854" y="973"/>
                </a:lnTo>
                <a:lnTo>
                  <a:pt x="2858" y="973"/>
                </a:lnTo>
                <a:lnTo>
                  <a:pt x="2862" y="975"/>
                </a:lnTo>
                <a:lnTo>
                  <a:pt x="2866" y="977"/>
                </a:lnTo>
                <a:lnTo>
                  <a:pt x="2871" y="979"/>
                </a:lnTo>
                <a:lnTo>
                  <a:pt x="2873" y="981"/>
                </a:lnTo>
                <a:lnTo>
                  <a:pt x="2877" y="983"/>
                </a:lnTo>
                <a:lnTo>
                  <a:pt x="2877" y="983"/>
                </a:lnTo>
                <a:lnTo>
                  <a:pt x="2877" y="983"/>
                </a:lnTo>
                <a:lnTo>
                  <a:pt x="2877" y="983"/>
                </a:lnTo>
                <a:lnTo>
                  <a:pt x="2877" y="983"/>
                </a:lnTo>
                <a:lnTo>
                  <a:pt x="2877" y="983"/>
                </a:lnTo>
                <a:lnTo>
                  <a:pt x="2877" y="983"/>
                </a:lnTo>
                <a:lnTo>
                  <a:pt x="2881" y="986"/>
                </a:lnTo>
                <a:lnTo>
                  <a:pt x="2885" y="990"/>
                </a:lnTo>
                <a:lnTo>
                  <a:pt x="2885" y="992"/>
                </a:lnTo>
                <a:lnTo>
                  <a:pt x="2887" y="992"/>
                </a:lnTo>
                <a:lnTo>
                  <a:pt x="2889" y="994"/>
                </a:lnTo>
                <a:lnTo>
                  <a:pt x="2892" y="994"/>
                </a:lnTo>
                <a:lnTo>
                  <a:pt x="2892" y="996"/>
                </a:lnTo>
                <a:lnTo>
                  <a:pt x="2892" y="998"/>
                </a:lnTo>
                <a:lnTo>
                  <a:pt x="2889" y="998"/>
                </a:lnTo>
                <a:lnTo>
                  <a:pt x="2889" y="1000"/>
                </a:lnTo>
                <a:lnTo>
                  <a:pt x="2889" y="1002"/>
                </a:lnTo>
                <a:lnTo>
                  <a:pt x="2889" y="1004"/>
                </a:lnTo>
                <a:lnTo>
                  <a:pt x="2889" y="1006"/>
                </a:lnTo>
                <a:lnTo>
                  <a:pt x="2889" y="1009"/>
                </a:lnTo>
                <a:lnTo>
                  <a:pt x="2889" y="1011"/>
                </a:lnTo>
                <a:lnTo>
                  <a:pt x="2887" y="1013"/>
                </a:lnTo>
                <a:lnTo>
                  <a:pt x="2887" y="1015"/>
                </a:lnTo>
                <a:lnTo>
                  <a:pt x="2889" y="1017"/>
                </a:lnTo>
                <a:lnTo>
                  <a:pt x="2889" y="1017"/>
                </a:lnTo>
                <a:lnTo>
                  <a:pt x="2889" y="1019"/>
                </a:lnTo>
                <a:lnTo>
                  <a:pt x="2889" y="1017"/>
                </a:lnTo>
                <a:lnTo>
                  <a:pt x="2887" y="1017"/>
                </a:lnTo>
                <a:lnTo>
                  <a:pt x="2887" y="1017"/>
                </a:lnTo>
                <a:lnTo>
                  <a:pt x="2887" y="1019"/>
                </a:lnTo>
                <a:lnTo>
                  <a:pt x="2889" y="1019"/>
                </a:lnTo>
                <a:lnTo>
                  <a:pt x="2889" y="1021"/>
                </a:lnTo>
                <a:lnTo>
                  <a:pt x="2896" y="1023"/>
                </a:lnTo>
                <a:lnTo>
                  <a:pt x="2898" y="1027"/>
                </a:lnTo>
                <a:lnTo>
                  <a:pt x="2898" y="1027"/>
                </a:lnTo>
                <a:lnTo>
                  <a:pt x="2898" y="1030"/>
                </a:lnTo>
                <a:lnTo>
                  <a:pt x="2900" y="1032"/>
                </a:lnTo>
                <a:lnTo>
                  <a:pt x="2900" y="1032"/>
                </a:lnTo>
                <a:lnTo>
                  <a:pt x="2902" y="1036"/>
                </a:lnTo>
                <a:lnTo>
                  <a:pt x="2904" y="1038"/>
                </a:lnTo>
                <a:lnTo>
                  <a:pt x="2906" y="1038"/>
                </a:lnTo>
                <a:lnTo>
                  <a:pt x="2908" y="1040"/>
                </a:lnTo>
                <a:lnTo>
                  <a:pt x="2908" y="1040"/>
                </a:lnTo>
                <a:lnTo>
                  <a:pt x="2908" y="1042"/>
                </a:lnTo>
                <a:lnTo>
                  <a:pt x="2910" y="1040"/>
                </a:lnTo>
                <a:lnTo>
                  <a:pt x="2912" y="1040"/>
                </a:lnTo>
                <a:lnTo>
                  <a:pt x="2912" y="1040"/>
                </a:lnTo>
                <a:lnTo>
                  <a:pt x="2915" y="1040"/>
                </a:lnTo>
                <a:lnTo>
                  <a:pt x="2915" y="1042"/>
                </a:lnTo>
                <a:lnTo>
                  <a:pt x="2915" y="1042"/>
                </a:lnTo>
                <a:lnTo>
                  <a:pt x="2915" y="1042"/>
                </a:lnTo>
                <a:lnTo>
                  <a:pt x="2912" y="1044"/>
                </a:lnTo>
                <a:lnTo>
                  <a:pt x="2910" y="1042"/>
                </a:lnTo>
                <a:lnTo>
                  <a:pt x="2908" y="1042"/>
                </a:lnTo>
                <a:lnTo>
                  <a:pt x="2908" y="1044"/>
                </a:lnTo>
                <a:lnTo>
                  <a:pt x="2908" y="1044"/>
                </a:lnTo>
                <a:lnTo>
                  <a:pt x="2910" y="1044"/>
                </a:lnTo>
                <a:lnTo>
                  <a:pt x="2912" y="1046"/>
                </a:lnTo>
                <a:lnTo>
                  <a:pt x="2912" y="1050"/>
                </a:lnTo>
                <a:lnTo>
                  <a:pt x="2915" y="1053"/>
                </a:lnTo>
                <a:lnTo>
                  <a:pt x="2915" y="1053"/>
                </a:lnTo>
                <a:lnTo>
                  <a:pt x="2917" y="1053"/>
                </a:lnTo>
                <a:lnTo>
                  <a:pt x="2917" y="1050"/>
                </a:lnTo>
                <a:lnTo>
                  <a:pt x="2917" y="1050"/>
                </a:lnTo>
                <a:lnTo>
                  <a:pt x="2917" y="1050"/>
                </a:lnTo>
                <a:lnTo>
                  <a:pt x="2917" y="1050"/>
                </a:lnTo>
                <a:lnTo>
                  <a:pt x="2919" y="1053"/>
                </a:lnTo>
                <a:lnTo>
                  <a:pt x="2921" y="1053"/>
                </a:lnTo>
                <a:lnTo>
                  <a:pt x="2921" y="1053"/>
                </a:lnTo>
                <a:lnTo>
                  <a:pt x="2923" y="1053"/>
                </a:lnTo>
                <a:lnTo>
                  <a:pt x="2923" y="1053"/>
                </a:lnTo>
                <a:lnTo>
                  <a:pt x="2925" y="1050"/>
                </a:lnTo>
                <a:lnTo>
                  <a:pt x="2929" y="1053"/>
                </a:lnTo>
                <a:lnTo>
                  <a:pt x="2931" y="1053"/>
                </a:lnTo>
                <a:lnTo>
                  <a:pt x="2931" y="1053"/>
                </a:lnTo>
                <a:lnTo>
                  <a:pt x="2933" y="1050"/>
                </a:lnTo>
                <a:lnTo>
                  <a:pt x="2936" y="1053"/>
                </a:lnTo>
                <a:lnTo>
                  <a:pt x="2938" y="1053"/>
                </a:lnTo>
                <a:lnTo>
                  <a:pt x="2938" y="1055"/>
                </a:lnTo>
                <a:lnTo>
                  <a:pt x="2938" y="1055"/>
                </a:lnTo>
                <a:lnTo>
                  <a:pt x="2940" y="1055"/>
                </a:lnTo>
                <a:lnTo>
                  <a:pt x="2942" y="1055"/>
                </a:lnTo>
                <a:lnTo>
                  <a:pt x="2942" y="1055"/>
                </a:lnTo>
                <a:lnTo>
                  <a:pt x="2942" y="1055"/>
                </a:lnTo>
                <a:lnTo>
                  <a:pt x="2944" y="1055"/>
                </a:lnTo>
                <a:lnTo>
                  <a:pt x="2944" y="1057"/>
                </a:lnTo>
                <a:lnTo>
                  <a:pt x="2944" y="1057"/>
                </a:lnTo>
                <a:lnTo>
                  <a:pt x="2942" y="1057"/>
                </a:lnTo>
                <a:lnTo>
                  <a:pt x="2940" y="1057"/>
                </a:lnTo>
                <a:lnTo>
                  <a:pt x="2940" y="1057"/>
                </a:lnTo>
                <a:lnTo>
                  <a:pt x="2940" y="1059"/>
                </a:lnTo>
                <a:lnTo>
                  <a:pt x="2940" y="1059"/>
                </a:lnTo>
                <a:lnTo>
                  <a:pt x="2940" y="1059"/>
                </a:lnTo>
                <a:lnTo>
                  <a:pt x="2938" y="1059"/>
                </a:lnTo>
                <a:lnTo>
                  <a:pt x="2938" y="1057"/>
                </a:lnTo>
                <a:lnTo>
                  <a:pt x="2933" y="1057"/>
                </a:lnTo>
                <a:lnTo>
                  <a:pt x="2929" y="1055"/>
                </a:lnTo>
                <a:lnTo>
                  <a:pt x="2925" y="1053"/>
                </a:lnTo>
                <a:lnTo>
                  <a:pt x="2923" y="1053"/>
                </a:lnTo>
                <a:lnTo>
                  <a:pt x="2923" y="1053"/>
                </a:lnTo>
                <a:lnTo>
                  <a:pt x="2921" y="1055"/>
                </a:lnTo>
                <a:lnTo>
                  <a:pt x="2921" y="1055"/>
                </a:lnTo>
                <a:lnTo>
                  <a:pt x="2919" y="1055"/>
                </a:lnTo>
                <a:lnTo>
                  <a:pt x="2919" y="1055"/>
                </a:lnTo>
                <a:lnTo>
                  <a:pt x="2917" y="1057"/>
                </a:lnTo>
                <a:lnTo>
                  <a:pt x="2915" y="1059"/>
                </a:lnTo>
                <a:lnTo>
                  <a:pt x="2915" y="1061"/>
                </a:lnTo>
                <a:lnTo>
                  <a:pt x="2915" y="1061"/>
                </a:lnTo>
                <a:lnTo>
                  <a:pt x="2915" y="1061"/>
                </a:lnTo>
                <a:lnTo>
                  <a:pt x="2917" y="1061"/>
                </a:lnTo>
                <a:lnTo>
                  <a:pt x="2917" y="1063"/>
                </a:lnTo>
                <a:lnTo>
                  <a:pt x="2919" y="1063"/>
                </a:lnTo>
                <a:lnTo>
                  <a:pt x="2921" y="1065"/>
                </a:lnTo>
                <a:lnTo>
                  <a:pt x="2921" y="1067"/>
                </a:lnTo>
                <a:lnTo>
                  <a:pt x="2923" y="1069"/>
                </a:lnTo>
                <a:lnTo>
                  <a:pt x="2921" y="1071"/>
                </a:lnTo>
                <a:lnTo>
                  <a:pt x="2921" y="1074"/>
                </a:lnTo>
                <a:lnTo>
                  <a:pt x="2923" y="1078"/>
                </a:lnTo>
                <a:lnTo>
                  <a:pt x="2925" y="1080"/>
                </a:lnTo>
                <a:lnTo>
                  <a:pt x="2925" y="1078"/>
                </a:lnTo>
                <a:lnTo>
                  <a:pt x="2925" y="1076"/>
                </a:lnTo>
                <a:lnTo>
                  <a:pt x="2925" y="1076"/>
                </a:lnTo>
                <a:lnTo>
                  <a:pt x="2927" y="1074"/>
                </a:lnTo>
                <a:lnTo>
                  <a:pt x="2927" y="1074"/>
                </a:lnTo>
                <a:lnTo>
                  <a:pt x="2929" y="1076"/>
                </a:lnTo>
                <a:lnTo>
                  <a:pt x="2929" y="1076"/>
                </a:lnTo>
                <a:lnTo>
                  <a:pt x="2929" y="1076"/>
                </a:lnTo>
                <a:lnTo>
                  <a:pt x="2931" y="1080"/>
                </a:lnTo>
                <a:lnTo>
                  <a:pt x="2931" y="1080"/>
                </a:lnTo>
                <a:lnTo>
                  <a:pt x="2931" y="1082"/>
                </a:lnTo>
                <a:lnTo>
                  <a:pt x="2933" y="1084"/>
                </a:lnTo>
                <a:lnTo>
                  <a:pt x="2933" y="1084"/>
                </a:lnTo>
                <a:lnTo>
                  <a:pt x="2933" y="1082"/>
                </a:lnTo>
                <a:lnTo>
                  <a:pt x="2936" y="1078"/>
                </a:lnTo>
                <a:lnTo>
                  <a:pt x="2938" y="1078"/>
                </a:lnTo>
                <a:lnTo>
                  <a:pt x="2938" y="1078"/>
                </a:lnTo>
                <a:lnTo>
                  <a:pt x="2938" y="1080"/>
                </a:lnTo>
                <a:lnTo>
                  <a:pt x="2940" y="1082"/>
                </a:lnTo>
                <a:lnTo>
                  <a:pt x="2942" y="1084"/>
                </a:lnTo>
                <a:lnTo>
                  <a:pt x="2942" y="1084"/>
                </a:lnTo>
                <a:lnTo>
                  <a:pt x="2944" y="1084"/>
                </a:lnTo>
                <a:lnTo>
                  <a:pt x="2942" y="1082"/>
                </a:lnTo>
                <a:lnTo>
                  <a:pt x="2942" y="1080"/>
                </a:lnTo>
                <a:lnTo>
                  <a:pt x="2942" y="1078"/>
                </a:lnTo>
                <a:lnTo>
                  <a:pt x="2942" y="1078"/>
                </a:lnTo>
                <a:lnTo>
                  <a:pt x="2942" y="1074"/>
                </a:lnTo>
                <a:lnTo>
                  <a:pt x="2940" y="1069"/>
                </a:lnTo>
                <a:lnTo>
                  <a:pt x="2938" y="1067"/>
                </a:lnTo>
                <a:lnTo>
                  <a:pt x="2938" y="1065"/>
                </a:lnTo>
                <a:lnTo>
                  <a:pt x="2938" y="1065"/>
                </a:lnTo>
                <a:lnTo>
                  <a:pt x="2940" y="1065"/>
                </a:lnTo>
                <a:lnTo>
                  <a:pt x="2940" y="1065"/>
                </a:lnTo>
                <a:lnTo>
                  <a:pt x="2942" y="1067"/>
                </a:lnTo>
                <a:lnTo>
                  <a:pt x="2942" y="1067"/>
                </a:lnTo>
                <a:lnTo>
                  <a:pt x="2942" y="1069"/>
                </a:lnTo>
                <a:lnTo>
                  <a:pt x="2944" y="1069"/>
                </a:lnTo>
                <a:lnTo>
                  <a:pt x="2944" y="1069"/>
                </a:lnTo>
                <a:lnTo>
                  <a:pt x="2944" y="1069"/>
                </a:lnTo>
                <a:lnTo>
                  <a:pt x="2948" y="1067"/>
                </a:lnTo>
                <a:lnTo>
                  <a:pt x="2948" y="1067"/>
                </a:lnTo>
                <a:lnTo>
                  <a:pt x="2948" y="1067"/>
                </a:lnTo>
                <a:lnTo>
                  <a:pt x="2946" y="1065"/>
                </a:lnTo>
                <a:lnTo>
                  <a:pt x="2946" y="1065"/>
                </a:lnTo>
                <a:lnTo>
                  <a:pt x="2946" y="1065"/>
                </a:lnTo>
                <a:lnTo>
                  <a:pt x="2944" y="1065"/>
                </a:lnTo>
                <a:lnTo>
                  <a:pt x="2944" y="1065"/>
                </a:lnTo>
                <a:lnTo>
                  <a:pt x="2944" y="1063"/>
                </a:lnTo>
                <a:lnTo>
                  <a:pt x="2944" y="1061"/>
                </a:lnTo>
                <a:lnTo>
                  <a:pt x="2942" y="1061"/>
                </a:lnTo>
                <a:lnTo>
                  <a:pt x="2942" y="1061"/>
                </a:lnTo>
                <a:lnTo>
                  <a:pt x="2942" y="1059"/>
                </a:lnTo>
                <a:lnTo>
                  <a:pt x="2942" y="1059"/>
                </a:lnTo>
                <a:lnTo>
                  <a:pt x="2944" y="1059"/>
                </a:lnTo>
                <a:lnTo>
                  <a:pt x="2946" y="1059"/>
                </a:lnTo>
                <a:lnTo>
                  <a:pt x="2948" y="1057"/>
                </a:lnTo>
                <a:lnTo>
                  <a:pt x="2948" y="1057"/>
                </a:lnTo>
                <a:lnTo>
                  <a:pt x="2950" y="1059"/>
                </a:lnTo>
                <a:lnTo>
                  <a:pt x="2952" y="1061"/>
                </a:lnTo>
                <a:lnTo>
                  <a:pt x="2954" y="1061"/>
                </a:lnTo>
                <a:lnTo>
                  <a:pt x="2954" y="1063"/>
                </a:lnTo>
                <a:lnTo>
                  <a:pt x="2956" y="1063"/>
                </a:lnTo>
                <a:lnTo>
                  <a:pt x="2956" y="1063"/>
                </a:lnTo>
                <a:lnTo>
                  <a:pt x="2956" y="1061"/>
                </a:lnTo>
                <a:lnTo>
                  <a:pt x="2956" y="1061"/>
                </a:lnTo>
                <a:lnTo>
                  <a:pt x="2956" y="1059"/>
                </a:lnTo>
                <a:lnTo>
                  <a:pt x="2956" y="1057"/>
                </a:lnTo>
                <a:lnTo>
                  <a:pt x="2956" y="1055"/>
                </a:lnTo>
                <a:lnTo>
                  <a:pt x="2954" y="1053"/>
                </a:lnTo>
                <a:lnTo>
                  <a:pt x="2952" y="1053"/>
                </a:lnTo>
                <a:lnTo>
                  <a:pt x="2950" y="1053"/>
                </a:lnTo>
                <a:lnTo>
                  <a:pt x="2950" y="1050"/>
                </a:lnTo>
                <a:lnTo>
                  <a:pt x="2946" y="1048"/>
                </a:lnTo>
                <a:lnTo>
                  <a:pt x="2944" y="1046"/>
                </a:lnTo>
                <a:lnTo>
                  <a:pt x="2944" y="1046"/>
                </a:lnTo>
                <a:lnTo>
                  <a:pt x="2942" y="1046"/>
                </a:lnTo>
                <a:lnTo>
                  <a:pt x="2938" y="1044"/>
                </a:lnTo>
                <a:lnTo>
                  <a:pt x="2936" y="1044"/>
                </a:lnTo>
                <a:lnTo>
                  <a:pt x="2936" y="1044"/>
                </a:lnTo>
                <a:lnTo>
                  <a:pt x="2936" y="1044"/>
                </a:lnTo>
                <a:lnTo>
                  <a:pt x="2936" y="1044"/>
                </a:lnTo>
                <a:lnTo>
                  <a:pt x="2936" y="1042"/>
                </a:lnTo>
                <a:lnTo>
                  <a:pt x="2938" y="1042"/>
                </a:lnTo>
                <a:lnTo>
                  <a:pt x="2940" y="1042"/>
                </a:lnTo>
                <a:lnTo>
                  <a:pt x="2942" y="1040"/>
                </a:lnTo>
                <a:lnTo>
                  <a:pt x="2940" y="1040"/>
                </a:lnTo>
                <a:lnTo>
                  <a:pt x="2940" y="1040"/>
                </a:lnTo>
                <a:lnTo>
                  <a:pt x="2940" y="1038"/>
                </a:lnTo>
                <a:lnTo>
                  <a:pt x="2938" y="1038"/>
                </a:lnTo>
                <a:lnTo>
                  <a:pt x="2940" y="1036"/>
                </a:lnTo>
                <a:lnTo>
                  <a:pt x="2942" y="1036"/>
                </a:lnTo>
                <a:lnTo>
                  <a:pt x="2944" y="1038"/>
                </a:lnTo>
                <a:lnTo>
                  <a:pt x="2944" y="1038"/>
                </a:lnTo>
                <a:lnTo>
                  <a:pt x="2942" y="1040"/>
                </a:lnTo>
                <a:lnTo>
                  <a:pt x="2944" y="1040"/>
                </a:lnTo>
                <a:lnTo>
                  <a:pt x="2944" y="1040"/>
                </a:lnTo>
                <a:lnTo>
                  <a:pt x="2946" y="1038"/>
                </a:lnTo>
                <a:lnTo>
                  <a:pt x="2946" y="1036"/>
                </a:lnTo>
                <a:lnTo>
                  <a:pt x="2944" y="1036"/>
                </a:lnTo>
                <a:lnTo>
                  <a:pt x="2942" y="1034"/>
                </a:lnTo>
                <a:lnTo>
                  <a:pt x="2940" y="1032"/>
                </a:lnTo>
                <a:lnTo>
                  <a:pt x="2940" y="1032"/>
                </a:lnTo>
                <a:lnTo>
                  <a:pt x="2938" y="1027"/>
                </a:lnTo>
                <a:lnTo>
                  <a:pt x="2936" y="1023"/>
                </a:lnTo>
                <a:lnTo>
                  <a:pt x="2936" y="1023"/>
                </a:lnTo>
                <a:lnTo>
                  <a:pt x="2936" y="1019"/>
                </a:lnTo>
                <a:lnTo>
                  <a:pt x="2936" y="1019"/>
                </a:lnTo>
                <a:lnTo>
                  <a:pt x="2936" y="1017"/>
                </a:lnTo>
                <a:lnTo>
                  <a:pt x="2936" y="1017"/>
                </a:lnTo>
                <a:lnTo>
                  <a:pt x="2938" y="1015"/>
                </a:lnTo>
                <a:lnTo>
                  <a:pt x="2938" y="1015"/>
                </a:lnTo>
                <a:lnTo>
                  <a:pt x="2940" y="1015"/>
                </a:lnTo>
                <a:lnTo>
                  <a:pt x="2940" y="1015"/>
                </a:lnTo>
                <a:lnTo>
                  <a:pt x="2940" y="1017"/>
                </a:lnTo>
                <a:lnTo>
                  <a:pt x="2940" y="1017"/>
                </a:lnTo>
                <a:lnTo>
                  <a:pt x="2942" y="1019"/>
                </a:lnTo>
                <a:lnTo>
                  <a:pt x="2946" y="1021"/>
                </a:lnTo>
                <a:lnTo>
                  <a:pt x="2946" y="1023"/>
                </a:lnTo>
                <a:lnTo>
                  <a:pt x="2946" y="1025"/>
                </a:lnTo>
                <a:lnTo>
                  <a:pt x="2950" y="1025"/>
                </a:lnTo>
                <a:lnTo>
                  <a:pt x="2950" y="1025"/>
                </a:lnTo>
                <a:lnTo>
                  <a:pt x="2950" y="1025"/>
                </a:lnTo>
                <a:lnTo>
                  <a:pt x="2948" y="1023"/>
                </a:lnTo>
                <a:lnTo>
                  <a:pt x="2948" y="1023"/>
                </a:lnTo>
                <a:lnTo>
                  <a:pt x="2946" y="1021"/>
                </a:lnTo>
                <a:lnTo>
                  <a:pt x="2948" y="1019"/>
                </a:lnTo>
                <a:lnTo>
                  <a:pt x="2950" y="1021"/>
                </a:lnTo>
                <a:lnTo>
                  <a:pt x="2952" y="1023"/>
                </a:lnTo>
                <a:lnTo>
                  <a:pt x="2954" y="1025"/>
                </a:lnTo>
                <a:lnTo>
                  <a:pt x="2954" y="1025"/>
                </a:lnTo>
                <a:lnTo>
                  <a:pt x="2954" y="1023"/>
                </a:lnTo>
                <a:lnTo>
                  <a:pt x="2954" y="1023"/>
                </a:lnTo>
                <a:lnTo>
                  <a:pt x="2954" y="1021"/>
                </a:lnTo>
                <a:lnTo>
                  <a:pt x="2952" y="1021"/>
                </a:lnTo>
                <a:lnTo>
                  <a:pt x="2952" y="1019"/>
                </a:lnTo>
                <a:lnTo>
                  <a:pt x="2952" y="1019"/>
                </a:lnTo>
                <a:lnTo>
                  <a:pt x="2952" y="1019"/>
                </a:lnTo>
                <a:lnTo>
                  <a:pt x="2954" y="1019"/>
                </a:lnTo>
                <a:lnTo>
                  <a:pt x="2956" y="1019"/>
                </a:lnTo>
                <a:lnTo>
                  <a:pt x="2959" y="1019"/>
                </a:lnTo>
                <a:lnTo>
                  <a:pt x="2959" y="1021"/>
                </a:lnTo>
                <a:lnTo>
                  <a:pt x="2961" y="1021"/>
                </a:lnTo>
                <a:lnTo>
                  <a:pt x="2961" y="1021"/>
                </a:lnTo>
                <a:lnTo>
                  <a:pt x="2959" y="1019"/>
                </a:lnTo>
                <a:lnTo>
                  <a:pt x="2956" y="1017"/>
                </a:lnTo>
                <a:lnTo>
                  <a:pt x="2954" y="1017"/>
                </a:lnTo>
                <a:lnTo>
                  <a:pt x="2954" y="1017"/>
                </a:lnTo>
                <a:lnTo>
                  <a:pt x="2952" y="1017"/>
                </a:lnTo>
                <a:lnTo>
                  <a:pt x="2954" y="1015"/>
                </a:lnTo>
                <a:lnTo>
                  <a:pt x="2952" y="1015"/>
                </a:lnTo>
                <a:lnTo>
                  <a:pt x="2952" y="1013"/>
                </a:lnTo>
                <a:lnTo>
                  <a:pt x="2952" y="1013"/>
                </a:lnTo>
                <a:lnTo>
                  <a:pt x="2954" y="1013"/>
                </a:lnTo>
                <a:lnTo>
                  <a:pt x="2956" y="1013"/>
                </a:lnTo>
                <a:lnTo>
                  <a:pt x="2959" y="1011"/>
                </a:lnTo>
                <a:lnTo>
                  <a:pt x="2961" y="1009"/>
                </a:lnTo>
                <a:lnTo>
                  <a:pt x="2963" y="1009"/>
                </a:lnTo>
                <a:lnTo>
                  <a:pt x="2963" y="1009"/>
                </a:lnTo>
                <a:lnTo>
                  <a:pt x="2965" y="1011"/>
                </a:lnTo>
                <a:lnTo>
                  <a:pt x="2967" y="1011"/>
                </a:lnTo>
                <a:lnTo>
                  <a:pt x="2969" y="1009"/>
                </a:lnTo>
                <a:lnTo>
                  <a:pt x="2971" y="1009"/>
                </a:lnTo>
                <a:lnTo>
                  <a:pt x="2973" y="1009"/>
                </a:lnTo>
                <a:lnTo>
                  <a:pt x="2975" y="1009"/>
                </a:lnTo>
                <a:lnTo>
                  <a:pt x="2977" y="1009"/>
                </a:lnTo>
                <a:lnTo>
                  <a:pt x="2982" y="1011"/>
                </a:lnTo>
                <a:lnTo>
                  <a:pt x="2984" y="1011"/>
                </a:lnTo>
                <a:lnTo>
                  <a:pt x="2986" y="1013"/>
                </a:lnTo>
                <a:lnTo>
                  <a:pt x="2986" y="1013"/>
                </a:lnTo>
                <a:lnTo>
                  <a:pt x="2986" y="1015"/>
                </a:lnTo>
                <a:lnTo>
                  <a:pt x="2988" y="1015"/>
                </a:lnTo>
                <a:lnTo>
                  <a:pt x="2990" y="1015"/>
                </a:lnTo>
                <a:lnTo>
                  <a:pt x="2992" y="1015"/>
                </a:lnTo>
                <a:lnTo>
                  <a:pt x="2996" y="1015"/>
                </a:lnTo>
                <a:lnTo>
                  <a:pt x="2994" y="1015"/>
                </a:lnTo>
                <a:lnTo>
                  <a:pt x="2990" y="1017"/>
                </a:lnTo>
                <a:lnTo>
                  <a:pt x="2990" y="1017"/>
                </a:lnTo>
                <a:lnTo>
                  <a:pt x="2988" y="1019"/>
                </a:lnTo>
                <a:lnTo>
                  <a:pt x="2988" y="1021"/>
                </a:lnTo>
                <a:lnTo>
                  <a:pt x="2988" y="1021"/>
                </a:lnTo>
                <a:lnTo>
                  <a:pt x="2988" y="1021"/>
                </a:lnTo>
                <a:lnTo>
                  <a:pt x="2988" y="1023"/>
                </a:lnTo>
                <a:lnTo>
                  <a:pt x="2988" y="1023"/>
                </a:lnTo>
                <a:lnTo>
                  <a:pt x="2990" y="1023"/>
                </a:lnTo>
                <a:lnTo>
                  <a:pt x="2992" y="1021"/>
                </a:lnTo>
                <a:lnTo>
                  <a:pt x="2996" y="1017"/>
                </a:lnTo>
                <a:lnTo>
                  <a:pt x="2998" y="1015"/>
                </a:lnTo>
                <a:lnTo>
                  <a:pt x="3003" y="1013"/>
                </a:lnTo>
                <a:lnTo>
                  <a:pt x="3005" y="1011"/>
                </a:lnTo>
                <a:lnTo>
                  <a:pt x="3007" y="1009"/>
                </a:lnTo>
                <a:lnTo>
                  <a:pt x="3009" y="1006"/>
                </a:lnTo>
                <a:lnTo>
                  <a:pt x="3013" y="1009"/>
                </a:lnTo>
                <a:lnTo>
                  <a:pt x="3015" y="1006"/>
                </a:lnTo>
                <a:lnTo>
                  <a:pt x="3015" y="1006"/>
                </a:lnTo>
                <a:lnTo>
                  <a:pt x="3017" y="1006"/>
                </a:lnTo>
                <a:lnTo>
                  <a:pt x="3026" y="1009"/>
                </a:lnTo>
                <a:lnTo>
                  <a:pt x="3028" y="1006"/>
                </a:lnTo>
                <a:lnTo>
                  <a:pt x="3028" y="1006"/>
                </a:lnTo>
                <a:lnTo>
                  <a:pt x="3028" y="1004"/>
                </a:lnTo>
                <a:lnTo>
                  <a:pt x="3028" y="1004"/>
                </a:lnTo>
                <a:lnTo>
                  <a:pt x="3028" y="1002"/>
                </a:lnTo>
                <a:lnTo>
                  <a:pt x="3019" y="1000"/>
                </a:lnTo>
                <a:lnTo>
                  <a:pt x="3017" y="998"/>
                </a:lnTo>
                <a:lnTo>
                  <a:pt x="3013" y="996"/>
                </a:lnTo>
                <a:lnTo>
                  <a:pt x="3013" y="994"/>
                </a:lnTo>
                <a:lnTo>
                  <a:pt x="3013" y="992"/>
                </a:lnTo>
                <a:lnTo>
                  <a:pt x="3013" y="990"/>
                </a:lnTo>
                <a:lnTo>
                  <a:pt x="3011" y="988"/>
                </a:lnTo>
                <a:lnTo>
                  <a:pt x="3009" y="983"/>
                </a:lnTo>
                <a:lnTo>
                  <a:pt x="3009" y="983"/>
                </a:lnTo>
                <a:lnTo>
                  <a:pt x="3007" y="981"/>
                </a:lnTo>
                <a:lnTo>
                  <a:pt x="3009" y="979"/>
                </a:lnTo>
                <a:lnTo>
                  <a:pt x="3011" y="977"/>
                </a:lnTo>
                <a:lnTo>
                  <a:pt x="3011" y="977"/>
                </a:lnTo>
                <a:lnTo>
                  <a:pt x="3011" y="973"/>
                </a:lnTo>
                <a:lnTo>
                  <a:pt x="3013" y="971"/>
                </a:lnTo>
                <a:lnTo>
                  <a:pt x="3013" y="969"/>
                </a:lnTo>
                <a:lnTo>
                  <a:pt x="3013" y="969"/>
                </a:lnTo>
                <a:lnTo>
                  <a:pt x="3015" y="967"/>
                </a:lnTo>
                <a:lnTo>
                  <a:pt x="3017" y="967"/>
                </a:lnTo>
                <a:lnTo>
                  <a:pt x="3019" y="967"/>
                </a:lnTo>
                <a:lnTo>
                  <a:pt x="3021" y="965"/>
                </a:lnTo>
                <a:lnTo>
                  <a:pt x="3021" y="960"/>
                </a:lnTo>
                <a:lnTo>
                  <a:pt x="3021" y="958"/>
                </a:lnTo>
                <a:lnTo>
                  <a:pt x="3024" y="956"/>
                </a:lnTo>
                <a:lnTo>
                  <a:pt x="3024" y="950"/>
                </a:lnTo>
                <a:lnTo>
                  <a:pt x="3024" y="950"/>
                </a:lnTo>
                <a:lnTo>
                  <a:pt x="3026" y="946"/>
                </a:lnTo>
                <a:lnTo>
                  <a:pt x="3026" y="946"/>
                </a:lnTo>
                <a:lnTo>
                  <a:pt x="3026" y="946"/>
                </a:lnTo>
                <a:lnTo>
                  <a:pt x="3026" y="946"/>
                </a:lnTo>
                <a:lnTo>
                  <a:pt x="3026" y="944"/>
                </a:lnTo>
                <a:lnTo>
                  <a:pt x="3026" y="944"/>
                </a:lnTo>
                <a:lnTo>
                  <a:pt x="3026" y="941"/>
                </a:lnTo>
                <a:lnTo>
                  <a:pt x="3028" y="941"/>
                </a:lnTo>
                <a:lnTo>
                  <a:pt x="3026" y="939"/>
                </a:lnTo>
                <a:lnTo>
                  <a:pt x="3028" y="939"/>
                </a:lnTo>
                <a:lnTo>
                  <a:pt x="3028" y="937"/>
                </a:lnTo>
                <a:lnTo>
                  <a:pt x="3030" y="939"/>
                </a:lnTo>
                <a:lnTo>
                  <a:pt x="3028" y="939"/>
                </a:lnTo>
                <a:lnTo>
                  <a:pt x="3030" y="939"/>
                </a:lnTo>
                <a:lnTo>
                  <a:pt x="3030" y="941"/>
                </a:lnTo>
                <a:lnTo>
                  <a:pt x="3028" y="941"/>
                </a:lnTo>
                <a:lnTo>
                  <a:pt x="3036" y="941"/>
                </a:lnTo>
                <a:lnTo>
                  <a:pt x="3036" y="939"/>
                </a:lnTo>
                <a:lnTo>
                  <a:pt x="3036" y="937"/>
                </a:lnTo>
                <a:lnTo>
                  <a:pt x="3038" y="935"/>
                </a:lnTo>
                <a:lnTo>
                  <a:pt x="3038" y="935"/>
                </a:lnTo>
                <a:lnTo>
                  <a:pt x="3038" y="933"/>
                </a:lnTo>
                <a:lnTo>
                  <a:pt x="3038" y="931"/>
                </a:lnTo>
                <a:lnTo>
                  <a:pt x="3038" y="929"/>
                </a:lnTo>
                <a:lnTo>
                  <a:pt x="3036" y="927"/>
                </a:lnTo>
                <a:lnTo>
                  <a:pt x="3036" y="927"/>
                </a:lnTo>
                <a:lnTo>
                  <a:pt x="3036" y="925"/>
                </a:lnTo>
                <a:lnTo>
                  <a:pt x="3038" y="925"/>
                </a:lnTo>
                <a:lnTo>
                  <a:pt x="3040" y="925"/>
                </a:lnTo>
                <a:lnTo>
                  <a:pt x="3040" y="925"/>
                </a:lnTo>
                <a:lnTo>
                  <a:pt x="3042" y="925"/>
                </a:lnTo>
                <a:lnTo>
                  <a:pt x="3044" y="923"/>
                </a:lnTo>
                <a:lnTo>
                  <a:pt x="3044" y="923"/>
                </a:lnTo>
                <a:lnTo>
                  <a:pt x="3049" y="918"/>
                </a:lnTo>
                <a:lnTo>
                  <a:pt x="3051" y="918"/>
                </a:lnTo>
                <a:lnTo>
                  <a:pt x="3053" y="916"/>
                </a:lnTo>
                <a:lnTo>
                  <a:pt x="3053" y="914"/>
                </a:lnTo>
                <a:lnTo>
                  <a:pt x="3053" y="914"/>
                </a:lnTo>
                <a:lnTo>
                  <a:pt x="3053" y="912"/>
                </a:lnTo>
                <a:lnTo>
                  <a:pt x="3053" y="910"/>
                </a:lnTo>
                <a:lnTo>
                  <a:pt x="3059" y="908"/>
                </a:lnTo>
                <a:lnTo>
                  <a:pt x="3061" y="910"/>
                </a:lnTo>
                <a:lnTo>
                  <a:pt x="3063" y="908"/>
                </a:lnTo>
                <a:lnTo>
                  <a:pt x="3063" y="906"/>
                </a:lnTo>
                <a:lnTo>
                  <a:pt x="3065" y="906"/>
                </a:lnTo>
                <a:lnTo>
                  <a:pt x="3065" y="908"/>
                </a:lnTo>
                <a:lnTo>
                  <a:pt x="3065" y="908"/>
                </a:lnTo>
                <a:lnTo>
                  <a:pt x="3068" y="908"/>
                </a:lnTo>
                <a:lnTo>
                  <a:pt x="3070" y="908"/>
                </a:lnTo>
                <a:lnTo>
                  <a:pt x="3070" y="908"/>
                </a:lnTo>
                <a:lnTo>
                  <a:pt x="3070" y="904"/>
                </a:lnTo>
                <a:lnTo>
                  <a:pt x="3070" y="902"/>
                </a:lnTo>
                <a:lnTo>
                  <a:pt x="3070" y="900"/>
                </a:lnTo>
                <a:lnTo>
                  <a:pt x="3068" y="897"/>
                </a:lnTo>
                <a:lnTo>
                  <a:pt x="3070" y="900"/>
                </a:lnTo>
                <a:lnTo>
                  <a:pt x="3070" y="900"/>
                </a:lnTo>
                <a:lnTo>
                  <a:pt x="3070" y="902"/>
                </a:lnTo>
                <a:lnTo>
                  <a:pt x="3072" y="904"/>
                </a:lnTo>
                <a:lnTo>
                  <a:pt x="3070" y="906"/>
                </a:lnTo>
                <a:lnTo>
                  <a:pt x="3072" y="908"/>
                </a:lnTo>
                <a:lnTo>
                  <a:pt x="3072" y="908"/>
                </a:lnTo>
                <a:lnTo>
                  <a:pt x="3074" y="910"/>
                </a:lnTo>
                <a:lnTo>
                  <a:pt x="3076" y="910"/>
                </a:lnTo>
                <a:lnTo>
                  <a:pt x="3080" y="910"/>
                </a:lnTo>
                <a:lnTo>
                  <a:pt x="3080" y="910"/>
                </a:lnTo>
                <a:lnTo>
                  <a:pt x="3078" y="910"/>
                </a:lnTo>
                <a:lnTo>
                  <a:pt x="3076" y="912"/>
                </a:lnTo>
                <a:lnTo>
                  <a:pt x="3074" y="910"/>
                </a:lnTo>
                <a:lnTo>
                  <a:pt x="3070" y="910"/>
                </a:lnTo>
                <a:lnTo>
                  <a:pt x="3068" y="910"/>
                </a:lnTo>
                <a:lnTo>
                  <a:pt x="3065" y="910"/>
                </a:lnTo>
                <a:lnTo>
                  <a:pt x="3065" y="910"/>
                </a:lnTo>
                <a:lnTo>
                  <a:pt x="3068" y="912"/>
                </a:lnTo>
                <a:lnTo>
                  <a:pt x="3070" y="912"/>
                </a:lnTo>
                <a:lnTo>
                  <a:pt x="3072" y="912"/>
                </a:lnTo>
                <a:lnTo>
                  <a:pt x="3072" y="912"/>
                </a:lnTo>
                <a:lnTo>
                  <a:pt x="3072" y="914"/>
                </a:lnTo>
                <a:lnTo>
                  <a:pt x="3070" y="914"/>
                </a:lnTo>
                <a:lnTo>
                  <a:pt x="3070" y="914"/>
                </a:lnTo>
                <a:lnTo>
                  <a:pt x="3068" y="914"/>
                </a:lnTo>
                <a:lnTo>
                  <a:pt x="3070" y="914"/>
                </a:lnTo>
                <a:lnTo>
                  <a:pt x="3070" y="914"/>
                </a:lnTo>
                <a:lnTo>
                  <a:pt x="3072" y="916"/>
                </a:lnTo>
                <a:lnTo>
                  <a:pt x="3076" y="918"/>
                </a:lnTo>
                <a:lnTo>
                  <a:pt x="3078" y="918"/>
                </a:lnTo>
                <a:lnTo>
                  <a:pt x="3082" y="918"/>
                </a:lnTo>
                <a:lnTo>
                  <a:pt x="3084" y="918"/>
                </a:lnTo>
                <a:lnTo>
                  <a:pt x="3088" y="916"/>
                </a:lnTo>
                <a:lnTo>
                  <a:pt x="3091" y="918"/>
                </a:lnTo>
                <a:lnTo>
                  <a:pt x="3093" y="918"/>
                </a:lnTo>
                <a:lnTo>
                  <a:pt x="3093" y="918"/>
                </a:lnTo>
                <a:lnTo>
                  <a:pt x="3095" y="918"/>
                </a:lnTo>
                <a:lnTo>
                  <a:pt x="3095" y="921"/>
                </a:lnTo>
                <a:lnTo>
                  <a:pt x="3095" y="921"/>
                </a:lnTo>
                <a:lnTo>
                  <a:pt x="3093" y="923"/>
                </a:lnTo>
                <a:lnTo>
                  <a:pt x="3091" y="925"/>
                </a:lnTo>
                <a:lnTo>
                  <a:pt x="3088" y="925"/>
                </a:lnTo>
                <a:lnTo>
                  <a:pt x="3084" y="927"/>
                </a:lnTo>
                <a:lnTo>
                  <a:pt x="3078" y="931"/>
                </a:lnTo>
                <a:lnTo>
                  <a:pt x="3080" y="931"/>
                </a:lnTo>
                <a:lnTo>
                  <a:pt x="3080" y="933"/>
                </a:lnTo>
                <a:lnTo>
                  <a:pt x="3082" y="931"/>
                </a:lnTo>
                <a:lnTo>
                  <a:pt x="3084" y="931"/>
                </a:lnTo>
                <a:lnTo>
                  <a:pt x="3088" y="935"/>
                </a:lnTo>
                <a:lnTo>
                  <a:pt x="3091" y="935"/>
                </a:lnTo>
                <a:lnTo>
                  <a:pt x="3091" y="935"/>
                </a:lnTo>
                <a:lnTo>
                  <a:pt x="3095" y="935"/>
                </a:lnTo>
                <a:lnTo>
                  <a:pt x="3095" y="937"/>
                </a:lnTo>
                <a:lnTo>
                  <a:pt x="3095" y="939"/>
                </a:lnTo>
                <a:lnTo>
                  <a:pt x="3093" y="944"/>
                </a:lnTo>
                <a:lnTo>
                  <a:pt x="3093" y="946"/>
                </a:lnTo>
                <a:lnTo>
                  <a:pt x="3093" y="946"/>
                </a:lnTo>
                <a:lnTo>
                  <a:pt x="3093" y="946"/>
                </a:lnTo>
                <a:lnTo>
                  <a:pt x="3095" y="948"/>
                </a:lnTo>
                <a:lnTo>
                  <a:pt x="3097" y="948"/>
                </a:lnTo>
                <a:lnTo>
                  <a:pt x="3099" y="948"/>
                </a:lnTo>
                <a:lnTo>
                  <a:pt x="3101" y="948"/>
                </a:lnTo>
                <a:lnTo>
                  <a:pt x="3105" y="946"/>
                </a:lnTo>
                <a:lnTo>
                  <a:pt x="3107" y="944"/>
                </a:lnTo>
                <a:lnTo>
                  <a:pt x="3112" y="941"/>
                </a:lnTo>
                <a:lnTo>
                  <a:pt x="3114" y="941"/>
                </a:lnTo>
                <a:lnTo>
                  <a:pt x="3116" y="941"/>
                </a:lnTo>
                <a:lnTo>
                  <a:pt x="3118" y="939"/>
                </a:lnTo>
                <a:lnTo>
                  <a:pt x="3120" y="939"/>
                </a:lnTo>
                <a:lnTo>
                  <a:pt x="3122" y="935"/>
                </a:lnTo>
                <a:lnTo>
                  <a:pt x="3122" y="935"/>
                </a:lnTo>
                <a:lnTo>
                  <a:pt x="3124" y="935"/>
                </a:lnTo>
                <a:lnTo>
                  <a:pt x="3126" y="937"/>
                </a:lnTo>
                <a:lnTo>
                  <a:pt x="3126" y="937"/>
                </a:lnTo>
                <a:lnTo>
                  <a:pt x="3128" y="937"/>
                </a:lnTo>
                <a:lnTo>
                  <a:pt x="3130" y="937"/>
                </a:lnTo>
                <a:lnTo>
                  <a:pt x="3132" y="937"/>
                </a:lnTo>
                <a:lnTo>
                  <a:pt x="3135" y="937"/>
                </a:lnTo>
                <a:lnTo>
                  <a:pt x="3135" y="935"/>
                </a:lnTo>
                <a:lnTo>
                  <a:pt x="3137" y="933"/>
                </a:lnTo>
                <a:lnTo>
                  <a:pt x="3137" y="933"/>
                </a:lnTo>
                <a:lnTo>
                  <a:pt x="3137" y="931"/>
                </a:lnTo>
                <a:lnTo>
                  <a:pt x="3135" y="931"/>
                </a:lnTo>
                <a:lnTo>
                  <a:pt x="3132" y="929"/>
                </a:lnTo>
                <a:lnTo>
                  <a:pt x="3132" y="929"/>
                </a:lnTo>
                <a:lnTo>
                  <a:pt x="3130" y="931"/>
                </a:lnTo>
                <a:lnTo>
                  <a:pt x="3130" y="931"/>
                </a:lnTo>
                <a:lnTo>
                  <a:pt x="3126" y="931"/>
                </a:lnTo>
                <a:lnTo>
                  <a:pt x="3126" y="931"/>
                </a:lnTo>
                <a:lnTo>
                  <a:pt x="3122" y="933"/>
                </a:lnTo>
                <a:lnTo>
                  <a:pt x="3122" y="933"/>
                </a:lnTo>
                <a:lnTo>
                  <a:pt x="3120" y="931"/>
                </a:lnTo>
                <a:lnTo>
                  <a:pt x="3118" y="931"/>
                </a:lnTo>
                <a:lnTo>
                  <a:pt x="3116" y="925"/>
                </a:lnTo>
                <a:lnTo>
                  <a:pt x="3114" y="923"/>
                </a:lnTo>
                <a:lnTo>
                  <a:pt x="3114" y="921"/>
                </a:lnTo>
                <a:lnTo>
                  <a:pt x="3112" y="918"/>
                </a:lnTo>
                <a:lnTo>
                  <a:pt x="3112" y="916"/>
                </a:lnTo>
                <a:lnTo>
                  <a:pt x="3114" y="916"/>
                </a:lnTo>
                <a:lnTo>
                  <a:pt x="3116" y="916"/>
                </a:lnTo>
                <a:lnTo>
                  <a:pt x="3118" y="912"/>
                </a:lnTo>
                <a:lnTo>
                  <a:pt x="3120" y="914"/>
                </a:lnTo>
                <a:lnTo>
                  <a:pt x="3120" y="914"/>
                </a:lnTo>
                <a:lnTo>
                  <a:pt x="3118" y="914"/>
                </a:lnTo>
                <a:lnTo>
                  <a:pt x="3118" y="916"/>
                </a:lnTo>
                <a:lnTo>
                  <a:pt x="3116" y="918"/>
                </a:lnTo>
                <a:lnTo>
                  <a:pt x="3116" y="918"/>
                </a:lnTo>
                <a:lnTo>
                  <a:pt x="3116" y="918"/>
                </a:lnTo>
                <a:lnTo>
                  <a:pt x="3118" y="916"/>
                </a:lnTo>
                <a:lnTo>
                  <a:pt x="3118" y="916"/>
                </a:lnTo>
                <a:lnTo>
                  <a:pt x="3120" y="914"/>
                </a:lnTo>
                <a:lnTo>
                  <a:pt x="3126" y="908"/>
                </a:lnTo>
                <a:lnTo>
                  <a:pt x="3130" y="908"/>
                </a:lnTo>
                <a:lnTo>
                  <a:pt x="3132" y="908"/>
                </a:lnTo>
                <a:lnTo>
                  <a:pt x="3132" y="908"/>
                </a:lnTo>
                <a:lnTo>
                  <a:pt x="3135" y="908"/>
                </a:lnTo>
                <a:lnTo>
                  <a:pt x="3137" y="906"/>
                </a:lnTo>
                <a:lnTo>
                  <a:pt x="3139" y="906"/>
                </a:lnTo>
                <a:lnTo>
                  <a:pt x="3141" y="908"/>
                </a:lnTo>
                <a:lnTo>
                  <a:pt x="3143" y="906"/>
                </a:lnTo>
                <a:lnTo>
                  <a:pt x="3145" y="904"/>
                </a:lnTo>
                <a:lnTo>
                  <a:pt x="3147" y="904"/>
                </a:lnTo>
                <a:lnTo>
                  <a:pt x="3149" y="904"/>
                </a:lnTo>
                <a:lnTo>
                  <a:pt x="3151" y="902"/>
                </a:lnTo>
                <a:lnTo>
                  <a:pt x="3156" y="900"/>
                </a:lnTo>
                <a:lnTo>
                  <a:pt x="3162" y="902"/>
                </a:lnTo>
                <a:lnTo>
                  <a:pt x="3162" y="900"/>
                </a:lnTo>
                <a:lnTo>
                  <a:pt x="3166" y="900"/>
                </a:lnTo>
                <a:lnTo>
                  <a:pt x="3166" y="897"/>
                </a:lnTo>
                <a:lnTo>
                  <a:pt x="3170" y="897"/>
                </a:lnTo>
                <a:lnTo>
                  <a:pt x="3168" y="897"/>
                </a:lnTo>
                <a:lnTo>
                  <a:pt x="3168" y="897"/>
                </a:lnTo>
                <a:lnTo>
                  <a:pt x="3166" y="900"/>
                </a:lnTo>
                <a:lnTo>
                  <a:pt x="3168" y="900"/>
                </a:lnTo>
                <a:lnTo>
                  <a:pt x="3172" y="900"/>
                </a:lnTo>
                <a:lnTo>
                  <a:pt x="3172" y="897"/>
                </a:lnTo>
                <a:lnTo>
                  <a:pt x="3176" y="897"/>
                </a:lnTo>
                <a:lnTo>
                  <a:pt x="3176" y="897"/>
                </a:lnTo>
                <a:lnTo>
                  <a:pt x="3176" y="900"/>
                </a:lnTo>
                <a:lnTo>
                  <a:pt x="3176" y="902"/>
                </a:lnTo>
                <a:lnTo>
                  <a:pt x="3176" y="902"/>
                </a:lnTo>
                <a:lnTo>
                  <a:pt x="3174" y="902"/>
                </a:lnTo>
                <a:lnTo>
                  <a:pt x="3170" y="904"/>
                </a:lnTo>
                <a:lnTo>
                  <a:pt x="3168" y="904"/>
                </a:lnTo>
                <a:lnTo>
                  <a:pt x="3164" y="906"/>
                </a:lnTo>
                <a:lnTo>
                  <a:pt x="3166" y="908"/>
                </a:lnTo>
                <a:lnTo>
                  <a:pt x="3166" y="908"/>
                </a:lnTo>
                <a:lnTo>
                  <a:pt x="3164" y="908"/>
                </a:lnTo>
                <a:lnTo>
                  <a:pt x="3162" y="908"/>
                </a:lnTo>
                <a:lnTo>
                  <a:pt x="3160" y="908"/>
                </a:lnTo>
                <a:lnTo>
                  <a:pt x="3158" y="910"/>
                </a:lnTo>
                <a:lnTo>
                  <a:pt x="3156" y="908"/>
                </a:lnTo>
                <a:lnTo>
                  <a:pt x="3156" y="908"/>
                </a:lnTo>
                <a:lnTo>
                  <a:pt x="3156" y="910"/>
                </a:lnTo>
                <a:lnTo>
                  <a:pt x="3158" y="912"/>
                </a:lnTo>
                <a:lnTo>
                  <a:pt x="3158" y="914"/>
                </a:lnTo>
                <a:lnTo>
                  <a:pt x="3160" y="912"/>
                </a:lnTo>
                <a:lnTo>
                  <a:pt x="3162" y="916"/>
                </a:lnTo>
                <a:lnTo>
                  <a:pt x="3166" y="918"/>
                </a:lnTo>
                <a:lnTo>
                  <a:pt x="3164" y="918"/>
                </a:lnTo>
                <a:lnTo>
                  <a:pt x="3162" y="918"/>
                </a:lnTo>
                <a:lnTo>
                  <a:pt x="3162" y="918"/>
                </a:lnTo>
                <a:lnTo>
                  <a:pt x="3160" y="921"/>
                </a:lnTo>
                <a:lnTo>
                  <a:pt x="3160" y="921"/>
                </a:lnTo>
                <a:lnTo>
                  <a:pt x="3160" y="921"/>
                </a:lnTo>
                <a:lnTo>
                  <a:pt x="3160" y="921"/>
                </a:lnTo>
                <a:lnTo>
                  <a:pt x="3158" y="918"/>
                </a:lnTo>
                <a:lnTo>
                  <a:pt x="3158" y="921"/>
                </a:lnTo>
                <a:lnTo>
                  <a:pt x="3156" y="925"/>
                </a:lnTo>
                <a:lnTo>
                  <a:pt x="3153" y="927"/>
                </a:lnTo>
                <a:lnTo>
                  <a:pt x="3153" y="929"/>
                </a:lnTo>
                <a:lnTo>
                  <a:pt x="3153" y="929"/>
                </a:lnTo>
                <a:lnTo>
                  <a:pt x="3153" y="929"/>
                </a:lnTo>
                <a:lnTo>
                  <a:pt x="3153" y="929"/>
                </a:lnTo>
                <a:lnTo>
                  <a:pt x="3153" y="931"/>
                </a:lnTo>
                <a:lnTo>
                  <a:pt x="3153" y="931"/>
                </a:lnTo>
                <a:lnTo>
                  <a:pt x="3147" y="933"/>
                </a:lnTo>
                <a:lnTo>
                  <a:pt x="3147" y="933"/>
                </a:lnTo>
                <a:lnTo>
                  <a:pt x="3145" y="933"/>
                </a:lnTo>
                <a:lnTo>
                  <a:pt x="3143" y="931"/>
                </a:lnTo>
                <a:lnTo>
                  <a:pt x="3141" y="931"/>
                </a:lnTo>
                <a:lnTo>
                  <a:pt x="3141" y="931"/>
                </a:lnTo>
                <a:lnTo>
                  <a:pt x="3139" y="931"/>
                </a:lnTo>
                <a:lnTo>
                  <a:pt x="3141" y="931"/>
                </a:lnTo>
                <a:lnTo>
                  <a:pt x="3141" y="931"/>
                </a:lnTo>
                <a:lnTo>
                  <a:pt x="3143" y="933"/>
                </a:lnTo>
                <a:lnTo>
                  <a:pt x="3141" y="933"/>
                </a:lnTo>
                <a:lnTo>
                  <a:pt x="3139" y="935"/>
                </a:lnTo>
                <a:lnTo>
                  <a:pt x="3139" y="935"/>
                </a:lnTo>
                <a:lnTo>
                  <a:pt x="3139" y="935"/>
                </a:lnTo>
                <a:lnTo>
                  <a:pt x="3143" y="937"/>
                </a:lnTo>
                <a:lnTo>
                  <a:pt x="3147" y="939"/>
                </a:lnTo>
                <a:lnTo>
                  <a:pt x="3147" y="939"/>
                </a:lnTo>
                <a:lnTo>
                  <a:pt x="3149" y="941"/>
                </a:lnTo>
                <a:lnTo>
                  <a:pt x="3149" y="944"/>
                </a:lnTo>
                <a:lnTo>
                  <a:pt x="3151" y="944"/>
                </a:lnTo>
                <a:lnTo>
                  <a:pt x="3151" y="944"/>
                </a:lnTo>
                <a:lnTo>
                  <a:pt x="3153" y="944"/>
                </a:lnTo>
                <a:lnTo>
                  <a:pt x="3156" y="944"/>
                </a:lnTo>
                <a:lnTo>
                  <a:pt x="3162" y="948"/>
                </a:lnTo>
                <a:lnTo>
                  <a:pt x="3162" y="950"/>
                </a:lnTo>
                <a:lnTo>
                  <a:pt x="3168" y="950"/>
                </a:lnTo>
                <a:lnTo>
                  <a:pt x="3168" y="950"/>
                </a:lnTo>
                <a:lnTo>
                  <a:pt x="3176" y="958"/>
                </a:lnTo>
                <a:lnTo>
                  <a:pt x="3181" y="960"/>
                </a:lnTo>
                <a:lnTo>
                  <a:pt x="3185" y="965"/>
                </a:lnTo>
                <a:lnTo>
                  <a:pt x="3187" y="967"/>
                </a:lnTo>
                <a:lnTo>
                  <a:pt x="3189" y="967"/>
                </a:lnTo>
                <a:lnTo>
                  <a:pt x="3193" y="971"/>
                </a:lnTo>
                <a:lnTo>
                  <a:pt x="3195" y="971"/>
                </a:lnTo>
                <a:lnTo>
                  <a:pt x="3200" y="973"/>
                </a:lnTo>
                <a:lnTo>
                  <a:pt x="3202" y="975"/>
                </a:lnTo>
                <a:lnTo>
                  <a:pt x="3204" y="977"/>
                </a:lnTo>
                <a:lnTo>
                  <a:pt x="3208" y="977"/>
                </a:lnTo>
                <a:lnTo>
                  <a:pt x="3208" y="979"/>
                </a:lnTo>
                <a:lnTo>
                  <a:pt x="3210" y="983"/>
                </a:lnTo>
                <a:lnTo>
                  <a:pt x="3212" y="988"/>
                </a:lnTo>
                <a:lnTo>
                  <a:pt x="3212" y="992"/>
                </a:lnTo>
                <a:lnTo>
                  <a:pt x="3212" y="992"/>
                </a:lnTo>
                <a:lnTo>
                  <a:pt x="3212" y="994"/>
                </a:lnTo>
                <a:lnTo>
                  <a:pt x="3212" y="996"/>
                </a:lnTo>
                <a:lnTo>
                  <a:pt x="3210" y="998"/>
                </a:lnTo>
                <a:lnTo>
                  <a:pt x="3208" y="1000"/>
                </a:lnTo>
                <a:lnTo>
                  <a:pt x="3204" y="1002"/>
                </a:lnTo>
                <a:lnTo>
                  <a:pt x="3202" y="1004"/>
                </a:lnTo>
                <a:lnTo>
                  <a:pt x="3200" y="1004"/>
                </a:lnTo>
                <a:lnTo>
                  <a:pt x="3197" y="1006"/>
                </a:lnTo>
                <a:lnTo>
                  <a:pt x="3191" y="1009"/>
                </a:lnTo>
                <a:lnTo>
                  <a:pt x="3189" y="1009"/>
                </a:lnTo>
                <a:lnTo>
                  <a:pt x="3187" y="1009"/>
                </a:lnTo>
                <a:lnTo>
                  <a:pt x="3185" y="1009"/>
                </a:lnTo>
                <a:lnTo>
                  <a:pt x="3185" y="1009"/>
                </a:lnTo>
                <a:lnTo>
                  <a:pt x="3179" y="1006"/>
                </a:lnTo>
                <a:lnTo>
                  <a:pt x="3170" y="1006"/>
                </a:lnTo>
                <a:lnTo>
                  <a:pt x="3166" y="1009"/>
                </a:lnTo>
                <a:lnTo>
                  <a:pt x="3164" y="1009"/>
                </a:lnTo>
                <a:lnTo>
                  <a:pt x="3158" y="1009"/>
                </a:lnTo>
                <a:lnTo>
                  <a:pt x="3156" y="1006"/>
                </a:lnTo>
                <a:lnTo>
                  <a:pt x="3149" y="1006"/>
                </a:lnTo>
                <a:lnTo>
                  <a:pt x="3145" y="1004"/>
                </a:lnTo>
                <a:lnTo>
                  <a:pt x="3143" y="1002"/>
                </a:lnTo>
                <a:lnTo>
                  <a:pt x="3141" y="1002"/>
                </a:lnTo>
                <a:lnTo>
                  <a:pt x="3139" y="1002"/>
                </a:lnTo>
                <a:lnTo>
                  <a:pt x="3139" y="1002"/>
                </a:lnTo>
                <a:lnTo>
                  <a:pt x="3137" y="1002"/>
                </a:lnTo>
                <a:lnTo>
                  <a:pt x="3135" y="1002"/>
                </a:lnTo>
                <a:lnTo>
                  <a:pt x="3132" y="1002"/>
                </a:lnTo>
                <a:lnTo>
                  <a:pt x="3132" y="1000"/>
                </a:lnTo>
                <a:lnTo>
                  <a:pt x="3130" y="996"/>
                </a:lnTo>
                <a:lnTo>
                  <a:pt x="3128" y="996"/>
                </a:lnTo>
                <a:lnTo>
                  <a:pt x="3128" y="996"/>
                </a:lnTo>
                <a:lnTo>
                  <a:pt x="3122" y="996"/>
                </a:lnTo>
                <a:lnTo>
                  <a:pt x="3120" y="996"/>
                </a:lnTo>
                <a:lnTo>
                  <a:pt x="3118" y="994"/>
                </a:lnTo>
                <a:lnTo>
                  <a:pt x="3116" y="992"/>
                </a:lnTo>
                <a:lnTo>
                  <a:pt x="3116" y="992"/>
                </a:lnTo>
                <a:lnTo>
                  <a:pt x="3118" y="990"/>
                </a:lnTo>
                <a:lnTo>
                  <a:pt x="3118" y="990"/>
                </a:lnTo>
                <a:lnTo>
                  <a:pt x="3116" y="990"/>
                </a:lnTo>
                <a:lnTo>
                  <a:pt x="3112" y="992"/>
                </a:lnTo>
                <a:lnTo>
                  <a:pt x="3103" y="992"/>
                </a:lnTo>
                <a:lnTo>
                  <a:pt x="3091" y="990"/>
                </a:lnTo>
                <a:lnTo>
                  <a:pt x="3091" y="990"/>
                </a:lnTo>
                <a:lnTo>
                  <a:pt x="3084" y="992"/>
                </a:lnTo>
                <a:lnTo>
                  <a:pt x="3080" y="994"/>
                </a:lnTo>
                <a:lnTo>
                  <a:pt x="3076" y="996"/>
                </a:lnTo>
                <a:lnTo>
                  <a:pt x="3072" y="998"/>
                </a:lnTo>
                <a:lnTo>
                  <a:pt x="3063" y="1002"/>
                </a:lnTo>
                <a:lnTo>
                  <a:pt x="3061" y="1004"/>
                </a:lnTo>
                <a:lnTo>
                  <a:pt x="3061" y="1006"/>
                </a:lnTo>
                <a:lnTo>
                  <a:pt x="3055" y="1006"/>
                </a:lnTo>
                <a:lnTo>
                  <a:pt x="3047" y="1004"/>
                </a:lnTo>
                <a:lnTo>
                  <a:pt x="3040" y="1004"/>
                </a:lnTo>
                <a:lnTo>
                  <a:pt x="3032" y="1004"/>
                </a:lnTo>
                <a:lnTo>
                  <a:pt x="3030" y="1004"/>
                </a:lnTo>
                <a:lnTo>
                  <a:pt x="3030" y="1004"/>
                </a:lnTo>
                <a:lnTo>
                  <a:pt x="3030" y="1006"/>
                </a:lnTo>
                <a:lnTo>
                  <a:pt x="3028" y="1006"/>
                </a:lnTo>
                <a:lnTo>
                  <a:pt x="3030" y="1009"/>
                </a:lnTo>
                <a:lnTo>
                  <a:pt x="3030" y="1009"/>
                </a:lnTo>
                <a:lnTo>
                  <a:pt x="3032" y="1011"/>
                </a:lnTo>
                <a:lnTo>
                  <a:pt x="3034" y="1011"/>
                </a:lnTo>
                <a:lnTo>
                  <a:pt x="3040" y="1011"/>
                </a:lnTo>
                <a:lnTo>
                  <a:pt x="3040" y="1011"/>
                </a:lnTo>
                <a:lnTo>
                  <a:pt x="3040" y="1013"/>
                </a:lnTo>
                <a:lnTo>
                  <a:pt x="3036" y="1013"/>
                </a:lnTo>
                <a:lnTo>
                  <a:pt x="3028" y="1013"/>
                </a:lnTo>
                <a:lnTo>
                  <a:pt x="3028" y="1015"/>
                </a:lnTo>
                <a:lnTo>
                  <a:pt x="3026" y="1015"/>
                </a:lnTo>
                <a:lnTo>
                  <a:pt x="3026" y="1017"/>
                </a:lnTo>
                <a:lnTo>
                  <a:pt x="3026" y="1017"/>
                </a:lnTo>
                <a:lnTo>
                  <a:pt x="3028" y="1017"/>
                </a:lnTo>
                <a:lnTo>
                  <a:pt x="3028" y="1017"/>
                </a:lnTo>
                <a:lnTo>
                  <a:pt x="3028" y="1017"/>
                </a:lnTo>
                <a:lnTo>
                  <a:pt x="3024" y="1017"/>
                </a:lnTo>
                <a:lnTo>
                  <a:pt x="3021" y="1019"/>
                </a:lnTo>
                <a:lnTo>
                  <a:pt x="3017" y="1017"/>
                </a:lnTo>
                <a:lnTo>
                  <a:pt x="3013" y="1019"/>
                </a:lnTo>
                <a:lnTo>
                  <a:pt x="3013" y="1019"/>
                </a:lnTo>
                <a:lnTo>
                  <a:pt x="3013" y="1017"/>
                </a:lnTo>
                <a:lnTo>
                  <a:pt x="3013" y="1017"/>
                </a:lnTo>
                <a:lnTo>
                  <a:pt x="3013" y="1017"/>
                </a:lnTo>
                <a:lnTo>
                  <a:pt x="3011" y="1015"/>
                </a:lnTo>
                <a:lnTo>
                  <a:pt x="3011" y="1017"/>
                </a:lnTo>
                <a:lnTo>
                  <a:pt x="3009" y="1017"/>
                </a:lnTo>
                <a:lnTo>
                  <a:pt x="3011" y="1019"/>
                </a:lnTo>
                <a:lnTo>
                  <a:pt x="3011" y="1019"/>
                </a:lnTo>
                <a:lnTo>
                  <a:pt x="3009" y="1019"/>
                </a:lnTo>
                <a:lnTo>
                  <a:pt x="3007" y="1019"/>
                </a:lnTo>
                <a:lnTo>
                  <a:pt x="3005" y="1019"/>
                </a:lnTo>
                <a:lnTo>
                  <a:pt x="3003" y="1017"/>
                </a:lnTo>
                <a:lnTo>
                  <a:pt x="3003" y="1017"/>
                </a:lnTo>
                <a:lnTo>
                  <a:pt x="3000" y="1017"/>
                </a:lnTo>
                <a:lnTo>
                  <a:pt x="2998" y="1017"/>
                </a:lnTo>
                <a:lnTo>
                  <a:pt x="2994" y="1017"/>
                </a:lnTo>
                <a:lnTo>
                  <a:pt x="2992" y="1021"/>
                </a:lnTo>
                <a:lnTo>
                  <a:pt x="2988" y="1023"/>
                </a:lnTo>
                <a:lnTo>
                  <a:pt x="2988" y="1025"/>
                </a:lnTo>
                <a:lnTo>
                  <a:pt x="2986" y="1027"/>
                </a:lnTo>
                <a:lnTo>
                  <a:pt x="2986" y="1030"/>
                </a:lnTo>
                <a:lnTo>
                  <a:pt x="2986" y="1032"/>
                </a:lnTo>
                <a:lnTo>
                  <a:pt x="2986" y="1032"/>
                </a:lnTo>
                <a:lnTo>
                  <a:pt x="2986" y="1034"/>
                </a:lnTo>
                <a:lnTo>
                  <a:pt x="2990" y="1034"/>
                </a:lnTo>
                <a:lnTo>
                  <a:pt x="2992" y="1032"/>
                </a:lnTo>
                <a:lnTo>
                  <a:pt x="2996" y="1032"/>
                </a:lnTo>
                <a:lnTo>
                  <a:pt x="2998" y="1032"/>
                </a:lnTo>
                <a:lnTo>
                  <a:pt x="2998" y="1034"/>
                </a:lnTo>
                <a:lnTo>
                  <a:pt x="2996" y="1034"/>
                </a:lnTo>
                <a:lnTo>
                  <a:pt x="2994" y="1036"/>
                </a:lnTo>
                <a:lnTo>
                  <a:pt x="2994" y="1036"/>
                </a:lnTo>
                <a:lnTo>
                  <a:pt x="2994" y="1038"/>
                </a:lnTo>
                <a:lnTo>
                  <a:pt x="2996" y="1040"/>
                </a:lnTo>
                <a:lnTo>
                  <a:pt x="2996" y="1040"/>
                </a:lnTo>
                <a:lnTo>
                  <a:pt x="2996" y="1042"/>
                </a:lnTo>
                <a:lnTo>
                  <a:pt x="2996" y="1042"/>
                </a:lnTo>
                <a:lnTo>
                  <a:pt x="2996" y="1042"/>
                </a:lnTo>
                <a:lnTo>
                  <a:pt x="2998" y="1042"/>
                </a:lnTo>
                <a:lnTo>
                  <a:pt x="2998" y="1042"/>
                </a:lnTo>
                <a:lnTo>
                  <a:pt x="2998" y="1044"/>
                </a:lnTo>
                <a:lnTo>
                  <a:pt x="2998" y="1044"/>
                </a:lnTo>
                <a:lnTo>
                  <a:pt x="2996" y="1046"/>
                </a:lnTo>
                <a:lnTo>
                  <a:pt x="2996" y="1046"/>
                </a:lnTo>
                <a:lnTo>
                  <a:pt x="2996" y="1046"/>
                </a:lnTo>
                <a:lnTo>
                  <a:pt x="2996" y="1048"/>
                </a:lnTo>
                <a:lnTo>
                  <a:pt x="2996" y="1048"/>
                </a:lnTo>
                <a:lnTo>
                  <a:pt x="2998" y="1050"/>
                </a:lnTo>
                <a:lnTo>
                  <a:pt x="2998" y="1050"/>
                </a:lnTo>
                <a:lnTo>
                  <a:pt x="3000" y="1050"/>
                </a:lnTo>
                <a:lnTo>
                  <a:pt x="3000" y="1050"/>
                </a:lnTo>
                <a:lnTo>
                  <a:pt x="2996" y="1053"/>
                </a:lnTo>
                <a:lnTo>
                  <a:pt x="2996" y="1053"/>
                </a:lnTo>
                <a:lnTo>
                  <a:pt x="2994" y="1050"/>
                </a:lnTo>
                <a:lnTo>
                  <a:pt x="2994" y="1050"/>
                </a:lnTo>
                <a:lnTo>
                  <a:pt x="2994" y="1053"/>
                </a:lnTo>
                <a:lnTo>
                  <a:pt x="2994" y="1053"/>
                </a:lnTo>
                <a:lnTo>
                  <a:pt x="2992" y="1050"/>
                </a:lnTo>
                <a:lnTo>
                  <a:pt x="2994" y="1050"/>
                </a:lnTo>
                <a:lnTo>
                  <a:pt x="2992" y="1048"/>
                </a:lnTo>
                <a:lnTo>
                  <a:pt x="2992" y="1048"/>
                </a:lnTo>
                <a:lnTo>
                  <a:pt x="2990" y="1048"/>
                </a:lnTo>
                <a:lnTo>
                  <a:pt x="2990" y="1048"/>
                </a:lnTo>
                <a:lnTo>
                  <a:pt x="2990" y="1048"/>
                </a:lnTo>
                <a:lnTo>
                  <a:pt x="2990" y="1050"/>
                </a:lnTo>
                <a:lnTo>
                  <a:pt x="2990" y="1053"/>
                </a:lnTo>
                <a:lnTo>
                  <a:pt x="2990" y="1053"/>
                </a:lnTo>
                <a:lnTo>
                  <a:pt x="2988" y="1053"/>
                </a:lnTo>
                <a:lnTo>
                  <a:pt x="2990" y="1055"/>
                </a:lnTo>
                <a:lnTo>
                  <a:pt x="2990" y="1055"/>
                </a:lnTo>
                <a:lnTo>
                  <a:pt x="2992" y="1055"/>
                </a:lnTo>
                <a:lnTo>
                  <a:pt x="2992" y="1055"/>
                </a:lnTo>
                <a:lnTo>
                  <a:pt x="2994" y="1055"/>
                </a:lnTo>
                <a:lnTo>
                  <a:pt x="2994" y="1055"/>
                </a:lnTo>
                <a:lnTo>
                  <a:pt x="2996" y="1057"/>
                </a:lnTo>
                <a:lnTo>
                  <a:pt x="2996" y="1057"/>
                </a:lnTo>
                <a:lnTo>
                  <a:pt x="2998" y="1057"/>
                </a:lnTo>
                <a:lnTo>
                  <a:pt x="3000" y="1059"/>
                </a:lnTo>
                <a:lnTo>
                  <a:pt x="3003" y="1059"/>
                </a:lnTo>
                <a:lnTo>
                  <a:pt x="3003" y="1061"/>
                </a:lnTo>
                <a:lnTo>
                  <a:pt x="3003" y="1063"/>
                </a:lnTo>
                <a:lnTo>
                  <a:pt x="3000" y="1063"/>
                </a:lnTo>
                <a:lnTo>
                  <a:pt x="3000" y="1063"/>
                </a:lnTo>
                <a:lnTo>
                  <a:pt x="3000" y="1065"/>
                </a:lnTo>
                <a:lnTo>
                  <a:pt x="3003" y="1067"/>
                </a:lnTo>
                <a:lnTo>
                  <a:pt x="3003" y="1067"/>
                </a:lnTo>
                <a:lnTo>
                  <a:pt x="3003" y="1069"/>
                </a:lnTo>
                <a:lnTo>
                  <a:pt x="3005" y="1069"/>
                </a:lnTo>
                <a:lnTo>
                  <a:pt x="3005" y="1069"/>
                </a:lnTo>
                <a:lnTo>
                  <a:pt x="3007" y="1071"/>
                </a:lnTo>
                <a:lnTo>
                  <a:pt x="3007" y="1071"/>
                </a:lnTo>
                <a:lnTo>
                  <a:pt x="3005" y="1074"/>
                </a:lnTo>
                <a:lnTo>
                  <a:pt x="3003" y="1074"/>
                </a:lnTo>
                <a:lnTo>
                  <a:pt x="3003" y="1074"/>
                </a:lnTo>
                <a:lnTo>
                  <a:pt x="3003" y="1076"/>
                </a:lnTo>
                <a:lnTo>
                  <a:pt x="3003" y="1076"/>
                </a:lnTo>
                <a:lnTo>
                  <a:pt x="3005" y="1074"/>
                </a:lnTo>
                <a:lnTo>
                  <a:pt x="3009" y="1074"/>
                </a:lnTo>
                <a:lnTo>
                  <a:pt x="3015" y="1074"/>
                </a:lnTo>
                <a:lnTo>
                  <a:pt x="3017" y="1074"/>
                </a:lnTo>
                <a:lnTo>
                  <a:pt x="3017" y="1076"/>
                </a:lnTo>
                <a:lnTo>
                  <a:pt x="3015" y="1076"/>
                </a:lnTo>
                <a:lnTo>
                  <a:pt x="3013" y="1078"/>
                </a:lnTo>
                <a:lnTo>
                  <a:pt x="3013" y="1078"/>
                </a:lnTo>
                <a:lnTo>
                  <a:pt x="3009" y="1078"/>
                </a:lnTo>
                <a:lnTo>
                  <a:pt x="3007" y="1078"/>
                </a:lnTo>
                <a:lnTo>
                  <a:pt x="3005" y="1080"/>
                </a:lnTo>
                <a:lnTo>
                  <a:pt x="3005" y="1080"/>
                </a:lnTo>
                <a:lnTo>
                  <a:pt x="3007" y="1080"/>
                </a:lnTo>
                <a:lnTo>
                  <a:pt x="3009" y="1080"/>
                </a:lnTo>
                <a:lnTo>
                  <a:pt x="3011" y="1080"/>
                </a:lnTo>
                <a:lnTo>
                  <a:pt x="3015" y="1080"/>
                </a:lnTo>
                <a:lnTo>
                  <a:pt x="3013" y="1080"/>
                </a:lnTo>
                <a:lnTo>
                  <a:pt x="3013" y="1080"/>
                </a:lnTo>
                <a:lnTo>
                  <a:pt x="3015" y="1080"/>
                </a:lnTo>
                <a:lnTo>
                  <a:pt x="3015" y="1080"/>
                </a:lnTo>
                <a:lnTo>
                  <a:pt x="3017" y="1078"/>
                </a:lnTo>
                <a:lnTo>
                  <a:pt x="3019" y="1078"/>
                </a:lnTo>
                <a:lnTo>
                  <a:pt x="3024" y="1080"/>
                </a:lnTo>
                <a:lnTo>
                  <a:pt x="3026" y="1080"/>
                </a:lnTo>
                <a:lnTo>
                  <a:pt x="3026" y="1080"/>
                </a:lnTo>
                <a:lnTo>
                  <a:pt x="3028" y="1080"/>
                </a:lnTo>
                <a:lnTo>
                  <a:pt x="3028" y="1080"/>
                </a:lnTo>
                <a:lnTo>
                  <a:pt x="3028" y="1080"/>
                </a:lnTo>
                <a:lnTo>
                  <a:pt x="3030" y="1082"/>
                </a:lnTo>
                <a:lnTo>
                  <a:pt x="3030" y="1082"/>
                </a:lnTo>
                <a:lnTo>
                  <a:pt x="3030" y="1084"/>
                </a:lnTo>
                <a:lnTo>
                  <a:pt x="3032" y="1086"/>
                </a:lnTo>
                <a:lnTo>
                  <a:pt x="3032" y="1086"/>
                </a:lnTo>
                <a:lnTo>
                  <a:pt x="3038" y="1088"/>
                </a:lnTo>
                <a:lnTo>
                  <a:pt x="3040" y="1088"/>
                </a:lnTo>
                <a:lnTo>
                  <a:pt x="3044" y="1086"/>
                </a:lnTo>
                <a:lnTo>
                  <a:pt x="3047" y="1086"/>
                </a:lnTo>
                <a:lnTo>
                  <a:pt x="3047" y="1086"/>
                </a:lnTo>
                <a:lnTo>
                  <a:pt x="3049" y="1086"/>
                </a:lnTo>
                <a:lnTo>
                  <a:pt x="3049" y="1086"/>
                </a:lnTo>
                <a:lnTo>
                  <a:pt x="3049" y="1086"/>
                </a:lnTo>
                <a:lnTo>
                  <a:pt x="3049" y="1084"/>
                </a:lnTo>
                <a:lnTo>
                  <a:pt x="3051" y="1082"/>
                </a:lnTo>
                <a:lnTo>
                  <a:pt x="3051" y="1078"/>
                </a:lnTo>
                <a:lnTo>
                  <a:pt x="3051" y="1078"/>
                </a:lnTo>
                <a:lnTo>
                  <a:pt x="3057" y="1078"/>
                </a:lnTo>
                <a:lnTo>
                  <a:pt x="3061" y="1078"/>
                </a:lnTo>
                <a:lnTo>
                  <a:pt x="3061" y="1078"/>
                </a:lnTo>
                <a:lnTo>
                  <a:pt x="3068" y="1082"/>
                </a:lnTo>
                <a:lnTo>
                  <a:pt x="3072" y="1082"/>
                </a:lnTo>
                <a:lnTo>
                  <a:pt x="3074" y="1084"/>
                </a:lnTo>
                <a:lnTo>
                  <a:pt x="3076" y="1086"/>
                </a:lnTo>
                <a:lnTo>
                  <a:pt x="3076" y="1088"/>
                </a:lnTo>
                <a:lnTo>
                  <a:pt x="3078" y="1090"/>
                </a:lnTo>
                <a:lnTo>
                  <a:pt x="3082" y="1090"/>
                </a:lnTo>
                <a:lnTo>
                  <a:pt x="3084" y="1090"/>
                </a:lnTo>
                <a:lnTo>
                  <a:pt x="3086" y="1090"/>
                </a:lnTo>
                <a:lnTo>
                  <a:pt x="3093" y="1088"/>
                </a:lnTo>
                <a:lnTo>
                  <a:pt x="3093" y="1088"/>
                </a:lnTo>
                <a:lnTo>
                  <a:pt x="3097" y="1088"/>
                </a:lnTo>
                <a:lnTo>
                  <a:pt x="3099" y="1086"/>
                </a:lnTo>
                <a:lnTo>
                  <a:pt x="3101" y="1086"/>
                </a:lnTo>
                <a:lnTo>
                  <a:pt x="3105" y="1082"/>
                </a:lnTo>
                <a:lnTo>
                  <a:pt x="3109" y="1078"/>
                </a:lnTo>
                <a:lnTo>
                  <a:pt x="3109" y="1078"/>
                </a:lnTo>
                <a:lnTo>
                  <a:pt x="3112" y="1078"/>
                </a:lnTo>
                <a:lnTo>
                  <a:pt x="3114" y="1080"/>
                </a:lnTo>
                <a:lnTo>
                  <a:pt x="3118" y="1080"/>
                </a:lnTo>
                <a:lnTo>
                  <a:pt x="3120" y="1082"/>
                </a:lnTo>
                <a:lnTo>
                  <a:pt x="3122" y="1082"/>
                </a:lnTo>
                <a:lnTo>
                  <a:pt x="3124" y="1080"/>
                </a:lnTo>
                <a:lnTo>
                  <a:pt x="3124" y="1080"/>
                </a:lnTo>
                <a:lnTo>
                  <a:pt x="3126" y="1078"/>
                </a:lnTo>
                <a:lnTo>
                  <a:pt x="3126" y="1078"/>
                </a:lnTo>
                <a:lnTo>
                  <a:pt x="3128" y="1078"/>
                </a:lnTo>
                <a:lnTo>
                  <a:pt x="3130" y="1076"/>
                </a:lnTo>
                <a:lnTo>
                  <a:pt x="3130" y="1078"/>
                </a:lnTo>
                <a:lnTo>
                  <a:pt x="3132" y="1078"/>
                </a:lnTo>
                <a:lnTo>
                  <a:pt x="3132" y="1080"/>
                </a:lnTo>
                <a:lnTo>
                  <a:pt x="3132" y="1080"/>
                </a:lnTo>
                <a:lnTo>
                  <a:pt x="3130" y="1082"/>
                </a:lnTo>
                <a:lnTo>
                  <a:pt x="3128" y="1084"/>
                </a:lnTo>
                <a:lnTo>
                  <a:pt x="3126" y="1086"/>
                </a:lnTo>
                <a:lnTo>
                  <a:pt x="3128" y="1088"/>
                </a:lnTo>
                <a:lnTo>
                  <a:pt x="3128" y="1090"/>
                </a:lnTo>
                <a:lnTo>
                  <a:pt x="3128" y="1092"/>
                </a:lnTo>
                <a:lnTo>
                  <a:pt x="3126" y="1095"/>
                </a:lnTo>
                <a:lnTo>
                  <a:pt x="3126" y="1099"/>
                </a:lnTo>
                <a:lnTo>
                  <a:pt x="3128" y="1101"/>
                </a:lnTo>
                <a:lnTo>
                  <a:pt x="3128" y="1101"/>
                </a:lnTo>
                <a:lnTo>
                  <a:pt x="3128" y="1103"/>
                </a:lnTo>
                <a:lnTo>
                  <a:pt x="3128" y="1103"/>
                </a:lnTo>
                <a:lnTo>
                  <a:pt x="3128" y="1107"/>
                </a:lnTo>
                <a:lnTo>
                  <a:pt x="3128" y="1109"/>
                </a:lnTo>
                <a:lnTo>
                  <a:pt x="3128" y="1109"/>
                </a:lnTo>
                <a:lnTo>
                  <a:pt x="3128" y="1113"/>
                </a:lnTo>
                <a:lnTo>
                  <a:pt x="3128" y="1115"/>
                </a:lnTo>
                <a:lnTo>
                  <a:pt x="3128" y="1115"/>
                </a:lnTo>
                <a:lnTo>
                  <a:pt x="3126" y="1118"/>
                </a:lnTo>
                <a:lnTo>
                  <a:pt x="3124" y="1120"/>
                </a:lnTo>
                <a:lnTo>
                  <a:pt x="3124" y="1124"/>
                </a:lnTo>
                <a:lnTo>
                  <a:pt x="3122" y="1126"/>
                </a:lnTo>
                <a:lnTo>
                  <a:pt x="3120" y="1132"/>
                </a:lnTo>
                <a:lnTo>
                  <a:pt x="3118" y="1134"/>
                </a:lnTo>
                <a:lnTo>
                  <a:pt x="3118" y="1136"/>
                </a:lnTo>
                <a:lnTo>
                  <a:pt x="3118" y="1136"/>
                </a:lnTo>
                <a:lnTo>
                  <a:pt x="3116" y="1139"/>
                </a:lnTo>
                <a:lnTo>
                  <a:pt x="3116" y="1141"/>
                </a:lnTo>
                <a:lnTo>
                  <a:pt x="3116" y="1143"/>
                </a:lnTo>
                <a:lnTo>
                  <a:pt x="3114" y="1147"/>
                </a:lnTo>
                <a:lnTo>
                  <a:pt x="3112" y="1153"/>
                </a:lnTo>
                <a:lnTo>
                  <a:pt x="3109" y="1157"/>
                </a:lnTo>
                <a:lnTo>
                  <a:pt x="3107" y="1162"/>
                </a:lnTo>
                <a:lnTo>
                  <a:pt x="3107" y="1162"/>
                </a:lnTo>
                <a:lnTo>
                  <a:pt x="3105" y="1164"/>
                </a:lnTo>
                <a:lnTo>
                  <a:pt x="3103" y="1166"/>
                </a:lnTo>
                <a:lnTo>
                  <a:pt x="3103" y="1166"/>
                </a:lnTo>
                <a:lnTo>
                  <a:pt x="3099" y="1168"/>
                </a:lnTo>
                <a:lnTo>
                  <a:pt x="3095" y="1170"/>
                </a:lnTo>
                <a:lnTo>
                  <a:pt x="3091" y="1170"/>
                </a:lnTo>
                <a:lnTo>
                  <a:pt x="3088" y="1170"/>
                </a:lnTo>
                <a:lnTo>
                  <a:pt x="3088" y="1170"/>
                </a:lnTo>
                <a:lnTo>
                  <a:pt x="3088" y="1168"/>
                </a:lnTo>
                <a:lnTo>
                  <a:pt x="3084" y="1170"/>
                </a:lnTo>
                <a:lnTo>
                  <a:pt x="3084" y="1170"/>
                </a:lnTo>
                <a:lnTo>
                  <a:pt x="3082" y="1170"/>
                </a:lnTo>
                <a:lnTo>
                  <a:pt x="3080" y="1170"/>
                </a:lnTo>
                <a:lnTo>
                  <a:pt x="3078" y="1170"/>
                </a:lnTo>
                <a:lnTo>
                  <a:pt x="3076" y="1168"/>
                </a:lnTo>
                <a:lnTo>
                  <a:pt x="3076" y="1168"/>
                </a:lnTo>
                <a:lnTo>
                  <a:pt x="3074" y="1168"/>
                </a:lnTo>
                <a:lnTo>
                  <a:pt x="3074" y="1168"/>
                </a:lnTo>
                <a:lnTo>
                  <a:pt x="3076" y="1168"/>
                </a:lnTo>
                <a:lnTo>
                  <a:pt x="3074" y="1170"/>
                </a:lnTo>
                <a:lnTo>
                  <a:pt x="3072" y="1170"/>
                </a:lnTo>
                <a:lnTo>
                  <a:pt x="3072" y="1170"/>
                </a:lnTo>
                <a:lnTo>
                  <a:pt x="3072" y="1168"/>
                </a:lnTo>
                <a:lnTo>
                  <a:pt x="3070" y="1168"/>
                </a:lnTo>
                <a:lnTo>
                  <a:pt x="3068" y="1168"/>
                </a:lnTo>
                <a:lnTo>
                  <a:pt x="3070" y="1166"/>
                </a:lnTo>
                <a:lnTo>
                  <a:pt x="3070" y="1164"/>
                </a:lnTo>
                <a:lnTo>
                  <a:pt x="3072" y="1166"/>
                </a:lnTo>
                <a:lnTo>
                  <a:pt x="3074" y="1166"/>
                </a:lnTo>
                <a:lnTo>
                  <a:pt x="3072" y="1164"/>
                </a:lnTo>
                <a:lnTo>
                  <a:pt x="3070" y="1164"/>
                </a:lnTo>
                <a:lnTo>
                  <a:pt x="3070" y="1164"/>
                </a:lnTo>
                <a:lnTo>
                  <a:pt x="3065" y="1164"/>
                </a:lnTo>
                <a:lnTo>
                  <a:pt x="3065" y="1164"/>
                </a:lnTo>
                <a:lnTo>
                  <a:pt x="3059" y="1162"/>
                </a:lnTo>
                <a:lnTo>
                  <a:pt x="3057" y="1162"/>
                </a:lnTo>
                <a:lnTo>
                  <a:pt x="3057" y="1162"/>
                </a:lnTo>
                <a:lnTo>
                  <a:pt x="3057" y="1164"/>
                </a:lnTo>
                <a:lnTo>
                  <a:pt x="3057" y="1164"/>
                </a:lnTo>
                <a:lnTo>
                  <a:pt x="3055" y="1164"/>
                </a:lnTo>
                <a:lnTo>
                  <a:pt x="3053" y="1166"/>
                </a:lnTo>
                <a:lnTo>
                  <a:pt x="3051" y="1166"/>
                </a:lnTo>
                <a:lnTo>
                  <a:pt x="3055" y="1164"/>
                </a:lnTo>
                <a:lnTo>
                  <a:pt x="3055" y="1162"/>
                </a:lnTo>
                <a:lnTo>
                  <a:pt x="3051" y="1164"/>
                </a:lnTo>
                <a:lnTo>
                  <a:pt x="3049" y="1164"/>
                </a:lnTo>
                <a:lnTo>
                  <a:pt x="3047" y="1166"/>
                </a:lnTo>
                <a:lnTo>
                  <a:pt x="3047" y="1166"/>
                </a:lnTo>
                <a:lnTo>
                  <a:pt x="3047" y="1166"/>
                </a:lnTo>
                <a:lnTo>
                  <a:pt x="3047" y="1168"/>
                </a:lnTo>
                <a:lnTo>
                  <a:pt x="3044" y="1168"/>
                </a:lnTo>
                <a:lnTo>
                  <a:pt x="3042" y="1168"/>
                </a:lnTo>
                <a:lnTo>
                  <a:pt x="3040" y="1168"/>
                </a:lnTo>
                <a:lnTo>
                  <a:pt x="3036" y="1172"/>
                </a:lnTo>
                <a:lnTo>
                  <a:pt x="3034" y="1172"/>
                </a:lnTo>
                <a:lnTo>
                  <a:pt x="3032" y="1174"/>
                </a:lnTo>
                <a:lnTo>
                  <a:pt x="3030" y="1174"/>
                </a:lnTo>
                <a:lnTo>
                  <a:pt x="3030" y="1174"/>
                </a:lnTo>
                <a:lnTo>
                  <a:pt x="3028" y="1174"/>
                </a:lnTo>
                <a:lnTo>
                  <a:pt x="3026" y="1172"/>
                </a:lnTo>
                <a:lnTo>
                  <a:pt x="3021" y="1170"/>
                </a:lnTo>
                <a:lnTo>
                  <a:pt x="3013" y="1170"/>
                </a:lnTo>
                <a:lnTo>
                  <a:pt x="3011" y="1168"/>
                </a:lnTo>
                <a:lnTo>
                  <a:pt x="3009" y="1168"/>
                </a:lnTo>
                <a:lnTo>
                  <a:pt x="3007" y="1168"/>
                </a:lnTo>
                <a:lnTo>
                  <a:pt x="3003" y="1166"/>
                </a:lnTo>
                <a:lnTo>
                  <a:pt x="2996" y="1164"/>
                </a:lnTo>
                <a:lnTo>
                  <a:pt x="2990" y="1164"/>
                </a:lnTo>
                <a:lnTo>
                  <a:pt x="2984" y="1162"/>
                </a:lnTo>
                <a:lnTo>
                  <a:pt x="2975" y="1164"/>
                </a:lnTo>
                <a:lnTo>
                  <a:pt x="2973" y="1164"/>
                </a:lnTo>
                <a:lnTo>
                  <a:pt x="2971" y="1162"/>
                </a:lnTo>
                <a:lnTo>
                  <a:pt x="2971" y="1160"/>
                </a:lnTo>
                <a:lnTo>
                  <a:pt x="2971" y="1157"/>
                </a:lnTo>
                <a:lnTo>
                  <a:pt x="2969" y="1157"/>
                </a:lnTo>
                <a:lnTo>
                  <a:pt x="2969" y="1155"/>
                </a:lnTo>
                <a:lnTo>
                  <a:pt x="2965" y="1155"/>
                </a:lnTo>
                <a:lnTo>
                  <a:pt x="2963" y="1155"/>
                </a:lnTo>
                <a:lnTo>
                  <a:pt x="2956" y="1155"/>
                </a:lnTo>
                <a:lnTo>
                  <a:pt x="2956" y="1155"/>
                </a:lnTo>
                <a:lnTo>
                  <a:pt x="2954" y="1153"/>
                </a:lnTo>
                <a:lnTo>
                  <a:pt x="2952" y="1153"/>
                </a:lnTo>
                <a:lnTo>
                  <a:pt x="2946" y="1153"/>
                </a:lnTo>
                <a:lnTo>
                  <a:pt x="2942" y="1151"/>
                </a:lnTo>
                <a:lnTo>
                  <a:pt x="2942" y="1149"/>
                </a:lnTo>
                <a:lnTo>
                  <a:pt x="2942" y="1149"/>
                </a:lnTo>
                <a:lnTo>
                  <a:pt x="2942" y="1145"/>
                </a:lnTo>
                <a:lnTo>
                  <a:pt x="2940" y="1145"/>
                </a:lnTo>
                <a:lnTo>
                  <a:pt x="2938" y="1145"/>
                </a:lnTo>
                <a:lnTo>
                  <a:pt x="2933" y="1143"/>
                </a:lnTo>
                <a:lnTo>
                  <a:pt x="2931" y="1141"/>
                </a:lnTo>
                <a:lnTo>
                  <a:pt x="2929" y="1141"/>
                </a:lnTo>
                <a:lnTo>
                  <a:pt x="2925" y="1141"/>
                </a:lnTo>
                <a:lnTo>
                  <a:pt x="2923" y="1141"/>
                </a:lnTo>
                <a:lnTo>
                  <a:pt x="2921" y="1141"/>
                </a:lnTo>
                <a:lnTo>
                  <a:pt x="2919" y="1143"/>
                </a:lnTo>
                <a:lnTo>
                  <a:pt x="2917" y="1143"/>
                </a:lnTo>
                <a:lnTo>
                  <a:pt x="2912" y="1143"/>
                </a:lnTo>
                <a:lnTo>
                  <a:pt x="2906" y="1147"/>
                </a:lnTo>
                <a:lnTo>
                  <a:pt x="2902" y="1149"/>
                </a:lnTo>
                <a:lnTo>
                  <a:pt x="2900" y="1153"/>
                </a:lnTo>
                <a:lnTo>
                  <a:pt x="2898" y="1153"/>
                </a:lnTo>
                <a:lnTo>
                  <a:pt x="2898" y="1155"/>
                </a:lnTo>
                <a:lnTo>
                  <a:pt x="2896" y="1160"/>
                </a:lnTo>
                <a:lnTo>
                  <a:pt x="2898" y="1164"/>
                </a:lnTo>
                <a:lnTo>
                  <a:pt x="2898" y="1166"/>
                </a:lnTo>
                <a:lnTo>
                  <a:pt x="2900" y="1166"/>
                </a:lnTo>
                <a:lnTo>
                  <a:pt x="2900" y="1168"/>
                </a:lnTo>
                <a:lnTo>
                  <a:pt x="2900" y="1170"/>
                </a:lnTo>
                <a:lnTo>
                  <a:pt x="2900" y="1172"/>
                </a:lnTo>
                <a:lnTo>
                  <a:pt x="2898" y="1174"/>
                </a:lnTo>
                <a:lnTo>
                  <a:pt x="2894" y="1180"/>
                </a:lnTo>
                <a:lnTo>
                  <a:pt x="2892" y="1180"/>
                </a:lnTo>
                <a:lnTo>
                  <a:pt x="2887" y="1183"/>
                </a:lnTo>
                <a:lnTo>
                  <a:pt x="2885" y="1183"/>
                </a:lnTo>
                <a:lnTo>
                  <a:pt x="2881" y="1183"/>
                </a:lnTo>
                <a:lnTo>
                  <a:pt x="2879" y="1180"/>
                </a:lnTo>
                <a:lnTo>
                  <a:pt x="2871" y="1174"/>
                </a:lnTo>
                <a:lnTo>
                  <a:pt x="2868" y="1174"/>
                </a:lnTo>
                <a:lnTo>
                  <a:pt x="2866" y="1172"/>
                </a:lnTo>
                <a:lnTo>
                  <a:pt x="2860" y="1170"/>
                </a:lnTo>
                <a:lnTo>
                  <a:pt x="2852" y="1168"/>
                </a:lnTo>
                <a:lnTo>
                  <a:pt x="2845" y="1168"/>
                </a:lnTo>
                <a:lnTo>
                  <a:pt x="2841" y="1168"/>
                </a:lnTo>
                <a:lnTo>
                  <a:pt x="2837" y="1166"/>
                </a:lnTo>
                <a:lnTo>
                  <a:pt x="2835" y="1166"/>
                </a:lnTo>
                <a:lnTo>
                  <a:pt x="2833" y="1164"/>
                </a:lnTo>
                <a:lnTo>
                  <a:pt x="2833" y="1162"/>
                </a:lnTo>
                <a:lnTo>
                  <a:pt x="2831" y="1157"/>
                </a:lnTo>
                <a:lnTo>
                  <a:pt x="2831" y="1155"/>
                </a:lnTo>
                <a:lnTo>
                  <a:pt x="2831" y="1153"/>
                </a:lnTo>
                <a:lnTo>
                  <a:pt x="2829" y="1151"/>
                </a:lnTo>
                <a:lnTo>
                  <a:pt x="2827" y="1149"/>
                </a:lnTo>
                <a:lnTo>
                  <a:pt x="2818" y="1147"/>
                </a:lnTo>
                <a:lnTo>
                  <a:pt x="2816" y="1147"/>
                </a:lnTo>
                <a:lnTo>
                  <a:pt x="2814" y="1145"/>
                </a:lnTo>
                <a:lnTo>
                  <a:pt x="2812" y="1145"/>
                </a:lnTo>
                <a:lnTo>
                  <a:pt x="2808" y="1143"/>
                </a:lnTo>
                <a:lnTo>
                  <a:pt x="2806" y="1143"/>
                </a:lnTo>
                <a:lnTo>
                  <a:pt x="2804" y="1143"/>
                </a:lnTo>
                <a:lnTo>
                  <a:pt x="2799" y="1141"/>
                </a:lnTo>
                <a:lnTo>
                  <a:pt x="2797" y="1141"/>
                </a:lnTo>
                <a:lnTo>
                  <a:pt x="2793" y="1143"/>
                </a:lnTo>
                <a:lnTo>
                  <a:pt x="2787" y="1143"/>
                </a:lnTo>
                <a:lnTo>
                  <a:pt x="2785" y="1143"/>
                </a:lnTo>
                <a:lnTo>
                  <a:pt x="2778" y="1139"/>
                </a:lnTo>
                <a:lnTo>
                  <a:pt x="2776" y="1139"/>
                </a:lnTo>
                <a:lnTo>
                  <a:pt x="2774" y="1136"/>
                </a:lnTo>
                <a:lnTo>
                  <a:pt x="2772" y="1136"/>
                </a:lnTo>
                <a:lnTo>
                  <a:pt x="2772" y="1136"/>
                </a:lnTo>
                <a:lnTo>
                  <a:pt x="2770" y="1136"/>
                </a:lnTo>
                <a:lnTo>
                  <a:pt x="2770" y="1136"/>
                </a:lnTo>
                <a:lnTo>
                  <a:pt x="2770" y="1134"/>
                </a:lnTo>
                <a:lnTo>
                  <a:pt x="2770" y="1134"/>
                </a:lnTo>
                <a:lnTo>
                  <a:pt x="2770" y="1134"/>
                </a:lnTo>
                <a:lnTo>
                  <a:pt x="2770" y="1134"/>
                </a:lnTo>
                <a:lnTo>
                  <a:pt x="2768" y="1130"/>
                </a:lnTo>
                <a:lnTo>
                  <a:pt x="2766" y="1130"/>
                </a:lnTo>
                <a:lnTo>
                  <a:pt x="2766" y="1130"/>
                </a:lnTo>
                <a:lnTo>
                  <a:pt x="2764" y="1132"/>
                </a:lnTo>
                <a:lnTo>
                  <a:pt x="2764" y="1132"/>
                </a:lnTo>
                <a:lnTo>
                  <a:pt x="2764" y="1130"/>
                </a:lnTo>
                <a:lnTo>
                  <a:pt x="2764" y="1128"/>
                </a:lnTo>
                <a:lnTo>
                  <a:pt x="2760" y="1128"/>
                </a:lnTo>
                <a:lnTo>
                  <a:pt x="2757" y="1128"/>
                </a:lnTo>
                <a:lnTo>
                  <a:pt x="2755" y="1126"/>
                </a:lnTo>
                <a:lnTo>
                  <a:pt x="2753" y="1122"/>
                </a:lnTo>
                <a:lnTo>
                  <a:pt x="2753" y="1122"/>
                </a:lnTo>
                <a:lnTo>
                  <a:pt x="2753" y="1120"/>
                </a:lnTo>
                <a:lnTo>
                  <a:pt x="2755" y="1120"/>
                </a:lnTo>
                <a:lnTo>
                  <a:pt x="2755" y="1118"/>
                </a:lnTo>
                <a:lnTo>
                  <a:pt x="2760" y="1115"/>
                </a:lnTo>
                <a:lnTo>
                  <a:pt x="2762" y="1113"/>
                </a:lnTo>
                <a:lnTo>
                  <a:pt x="2766" y="1109"/>
                </a:lnTo>
                <a:lnTo>
                  <a:pt x="2766" y="1107"/>
                </a:lnTo>
                <a:lnTo>
                  <a:pt x="2768" y="1103"/>
                </a:lnTo>
                <a:lnTo>
                  <a:pt x="2768" y="1103"/>
                </a:lnTo>
                <a:lnTo>
                  <a:pt x="2768" y="1101"/>
                </a:lnTo>
                <a:lnTo>
                  <a:pt x="2768" y="1099"/>
                </a:lnTo>
                <a:lnTo>
                  <a:pt x="2768" y="1097"/>
                </a:lnTo>
                <a:lnTo>
                  <a:pt x="2764" y="1095"/>
                </a:lnTo>
                <a:lnTo>
                  <a:pt x="2762" y="1095"/>
                </a:lnTo>
                <a:lnTo>
                  <a:pt x="2762" y="1092"/>
                </a:lnTo>
                <a:lnTo>
                  <a:pt x="2760" y="1090"/>
                </a:lnTo>
                <a:lnTo>
                  <a:pt x="2760" y="1088"/>
                </a:lnTo>
                <a:lnTo>
                  <a:pt x="2760" y="1086"/>
                </a:lnTo>
                <a:lnTo>
                  <a:pt x="2760" y="1086"/>
                </a:lnTo>
                <a:lnTo>
                  <a:pt x="2762" y="1084"/>
                </a:lnTo>
                <a:lnTo>
                  <a:pt x="2764" y="1084"/>
                </a:lnTo>
                <a:lnTo>
                  <a:pt x="2766" y="1080"/>
                </a:lnTo>
                <a:lnTo>
                  <a:pt x="2768" y="1078"/>
                </a:lnTo>
                <a:lnTo>
                  <a:pt x="2768" y="1078"/>
                </a:lnTo>
                <a:lnTo>
                  <a:pt x="2768" y="1076"/>
                </a:lnTo>
                <a:lnTo>
                  <a:pt x="2768" y="1074"/>
                </a:lnTo>
                <a:lnTo>
                  <a:pt x="2766" y="1074"/>
                </a:lnTo>
                <a:lnTo>
                  <a:pt x="2764" y="1076"/>
                </a:lnTo>
                <a:lnTo>
                  <a:pt x="2762" y="1076"/>
                </a:lnTo>
                <a:lnTo>
                  <a:pt x="2760" y="1078"/>
                </a:lnTo>
                <a:lnTo>
                  <a:pt x="2760" y="1080"/>
                </a:lnTo>
                <a:lnTo>
                  <a:pt x="2757" y="1078"/>
                </a:lnTo>
                <a:lnTo>
                  <a:pt x="2757" y="1078"/>
                </a:lnTo>
                <a:lnTo>
                  <a:pt x="2755" y="1074"/>
                </a:lnTo>
                <a:lnTo>
                  <a:pt x="2755" y="1071"/>
                </a:lnTo>
                <a:lnTo>
                  <a:pt x="2753" y="1071"/>
                </a:lnTo>
                <a:lnTo>
                  <a:pt x="2753" y="1071"/>
                </a:lnTo>
                <a:lnTo>
                  <a:pt x="2751" y="1071"/>
                </a:lnTo>
                <a:lnTo>
                  <a:pt x="2751" y="1071"/>
                </a:lnTo>
                <a:lnTo>
                  <a:pt x="2751" y="1071"/>
                </a:lnTo>
                <a:lnTo>
                  <a:pt x="2751" y="1071"/>
                </a:lnTo>
                <a:lnTo>
                  <a:pt x="2749" y="1071"/>
                </a:lnTo>
                <a:lnTo>
                  <a:pt x="2749" y="1071"/>
                </a:lnTo>
                <a:lnTo>
                  <a:pt x="2751" y="1069"/>
                </a:lnTo>
                <a:lnTo>
                  <a:pt x="2749" y="1069"/>
                </a:lnTo>
                <a:lnTo>
                  <a:pt x="2749" y="1069"/>
                </a:lnTo>
                <a:lnTo>
                  <a:pt x="2741" y="1071"/>
                </a:lnTo>
                <a:lnTo>
                  <a:pt x="2739" y="1071"/>
                </a:lnTo>
                <a:lnTo>
                  <a:pt x="2736" y="1076"/>
                </a:lnTo>
                <a:lnTo>
                  <a:pt x="2732" y="1076"/>
                </a:lnTo>
                <a:lnTo>
                  <a:pt x="2726" y="1076"/>
                </a:lnTo>
                <a:lnTo>
                  <a:pt x="2722" y="1078"/>
                </a:lnTo>
                <a:lnTo>
                  <a:pt x="2720" y="1076"/>
                </a:lnTo>
                <a:lnTo>
                  <a:pt x="2718" y="1076"/>
                </a:lnTo>
                <a:lnTo>
                  <a:pt x="2716" y="1074"/>
                </a:lnTo>
                <a:lnTo>
                  <a:pt x="2711" y="1074"/>
                </a:lnTo>
                <a:lnTo>
                  <a:pt x="2713" y="1076"/>
                </a:lnTo>
                <a:lnTo>
                  <a:pt x="2711" y="1076"/>
                </a:lnTo>
                <a:lnTo>
                  <a:pt x="2707" y="1076"/>
                </a:lnTo>
                <a:lnTo>
                  <a:pt x="2703" y="1076"/>
                </a:lnTo>
                <a:lnTo>
                  <a:pt x="2701" y="1074"/>
                </a:lnTo>
                <a:lnTo>
                  <a:pt x="2699" y="1074"/>
                </a:lnTo>
                <a:lnTo>
                  <a:pt x="2699" y="1076"/>
                </a:lnTo>
                <a:lnTo>
                  <a:pt x="2695" y="1078"/>
                </a:lnTo>
                <a:lnTo>
                  <a:pt x="2690" y="1078"/>
                </a:lnTo>
                <a:lnTo>
                  <a:pt x="2686" y="1080"/>
                </a:lnTo>
                <a:lnTo>
                  <a:pt x="2684" y="1080"/>
                </a:lnTo>
                <a:lnTo>
                  <a:pt x="2682" y="1080"/>
                </a:lnTo>
                <a:lnTo>
                  <a:pt x="2680" y="1078"/>
                </a:lnTo>
                <a:lnTo>
                  <a:pt x="2678" y="1078"/>
                </a:lnTo>
                <a:lnTo>
                  <a:pt x="2676" y="1076"/>
                </a:lnTo>
                <a:lnTo>
                  <a:pt x="2663" y="1076"/>
                </a:lnTo>
                <a:lnTo>
                  <a:pt x="2659" y="1078"/>
                </a:lnTo>
                <a:lnTo>
                  <a:pt x="2651" y="1078"/>
                </a:lnTo>
                <a:lnTo>
                  <a:pt x="2648" y="1080"/>
                </a:lnTo>
                <a:lnTo>
                  <a:pt x="2644" y="1082"/>
                </a:lnTo>
                <a:lnTo>
                  <a:pt x="2642" y="1082"/>
                </a:lnTo>
                <a:lnTo>
                  <a:pt x="2636" y="1082"/>
                </a:lnTo>
                <a:lnTo>
                  <a:pt x="2625" y="1082"/>
                </a:lnTo>
                <a:lnTo>
                  <a:pt x="2621" y="1084"/>
                </a:lnTo>
                <a:lnTo>
                  <a:pt x="2619" y="1086"/>
                </a:lnTo>
                <a:lnTo>
                  <a:pt x="2615" y="1086"/>
                </a:lnTo>
                <a:lnTo>
                  <a:pt x="2613" y="1088"/>
                </a:lnTo>
                <a:lnTo>
                  <a:pt x="2611" y="1090"/>
                </a:lnTo>
                <a:lnTo>
                  <a:pt x="2609" y="1092"/>
                </a:lnTo>
                <a:lnTo>
                  <a:pt x="2607" y="1095"/>
                </a:lnTo>
                <a:lnTo>
                  <a:pt x="2604" y="1095"/>
                </a:lnTo>
                <a:lnTo>
                  <a:pt x="2602" y="1092"/>
                </a:lnTo>
                <a:lnTo>
                  <a:pt x="2602" y="1092"/>
                </a:lnTo>
                <a:lnTo>
                  <a:pt x="2594" y="1097"/>
                </a:lnTo>
                <a:lnTo>
                  <a:pt x="2592" y="1099"/>
                </a:lnTo>
                <a:lnTo>
                  <a:pt x="2590" y="1099"/>
                </a:lnTo>
                <a:lnTo>
                  <a:pt x="2588" y="1101"/>
                </a:lnTo>
                <a:lnTo>
                  <a:pt x="2586" y="1103"/>
                </a:lnTo>
                <a:lnTo>
                  <a:pt x="2584" y="1105"/>
                </a:lnTo>
                <a:lnTo>
                  <a:pt x="2579" y="1105"/>
                </a:lnTo>
                <a:lnTo>
                  <a:pt x="2579" y="1107"/>
                </a:lnTo>
                <a:lnTo>
                  <a:pt x="2575" y="1105"/>
                </a:lnTo>
                <a:lnTo>
                  <a:pt x="2573" y="1105"/>
                </a:lnTo>
                <a:lnTo>
                  <a:pt x="2569" y="1105"/>
                </a:lnTo>
                <a:lnTo>
                  <a:pt x="2569" y="1105"/>
                </a:lnTo>
                <a:lnTo>
                  <a:pt x="2567" y="1105"/>
                </a:lnTo>
                <a:lnTo>
                  <a:pt x="2567" y="1105"/>
                </a:lnTo>
                <a:lnTo>
                  <a:pt x="2565" y="1103"/>
                </a:lnTo>
                <a:lnTo>
                  <a:pt x="2565" y="1103"/>
                </a:lnTo>
                <a:lnTo>
                  <a:pt x="2565" y="1101"/>
                </a:lnTo>
                <a:lnTo>
                  <a:pt x="2565" y="1101"/>
                </a:lnTo>
                <a:lnTo>
                  <a:pt x="2563" y="1103"/>
                </a:lnTo>
                <a:lnTo>
                  <a:pt x="2560" y="1103"/>
                </a:lnTo>
                <a:lnTo>
                  <a:pt x="2558" y="1105"/>
                </a:lnTo>
                <a:lnTo>
                  <a:pt x="2556" y="1103"/>
                </a:lnTo>
                <a:lnTo>
                  <a:pt x="2554" y="1103"/>
                </a:lnTo>
                <a:lnTo>
                  <a:pt x="2552" y="1103"/>
                </a:lnTo>
                <a:lnTo>
                  <a:pt x="2550" y="1103"/>
                </a:lnTo>
                <a:lnTo>
                  <a:pt x="2546" y="1105"/>
                </a:lnTo>
                <a:lnTo>
                  <a:pt x="2542" y="1105"/>
                </a:lnTo>
                <a:lnTo>
                  <a:pt x="2537" y="1103"/>
                </a:lnTo>
                <a:lnTo>
                  <a:pt x="2533" y="1101"/>
                </a:lnTo>
                <a:lnTo>
                  <a:pt x="2531" y="1097"/>
                </a:lnTo>
                <a:lnTo>
                  <a:pt x="2531" y="1095"/>
                </a:lnTo>
                <a:lnTo>
                  <a:pt x="2531" y="1095"/>
                </a:lnTo>
                <a:lnTo>
                  <a:pt x="2531" y="1092"/>
                </a:lnTo>
                <a:lnTo>
                  <a:pt x="2529" y="1092"/>
                </a:lnTo>
                <a:lnTo>
                  <a:pt x="2527" y="1092"/>
                </a:lnTo>
                <a:lnTo>
                  <a:pt x="2527" y="1095"/>
                </a:lnTo>
                <a:lnTo>
                  <a:pt x="2525" y="1095"/>
                </a:lnTo>
                <a:lnTo>
                  <a:pt x="2523" y="1095"/>
                </a:lnTo>
                <a:lnTo>
                  <a:pt x="2521" y="1097"/>
                </a:lnTo>
                <a:lnTo>
                  <a:pt x="2516" y="1111"/>
                </a:lnTo>
                <a:lnTo>
                  <a:pt x="2510" y="1122"/>
                </a:lnTo>
                <a:lnTo>
                  <a:pt x="2508" y="1124"/>
                </a:lnTo>
                <a:lnTo>
                  <a:pt x="2504" y="1126"/>
                </a:lnTo>
                <a:lnTo>
                  <a:pt x="2498" y="1130"/>
                </a:lnTo>
                <a:lnTo>
                  <a:pt x="2487" y="1134"/>
                </a:lnTo>
                <a:lnTo>
                  <a:pt x="2485" y="1136"/>
                </a:lnTo>
                <a:lnTo>
                  <a:pt x="2483" y="1136"/>
                </a:lnTo>
                <a:lnTo>
                  <a:pt x="2479" y="1141"/>
                </a:lnTo>
                <a:lnTo>
                  <a:pt x="2475" y="1147"/>
                </a:lnTo>
                <a:lnTo>
                  <a:pt x="2475" y="1147"/>
                </a:lnTo>
                <a:lnTo>
                  <a:pt x="2472" y="1151"/>
                </a:lnTo>
                <a:lnTo>
                  <a:pt x="2472" y="1155"/>
                </a:lnTo>
                <a:lnTo>
                  <a:pt x="2468" y="1160"/>
                </a:lnTo>
                <a:lnTo>
                  <a:pt x="2466" y="1166"/>
                </a:lnTo>
                <a:lnTo>
                  <a:pt x="2466" y="1170"/>
                </a:lnTo>
                <a:lnTo>
                  <a:pt x="2466" y="1174"/>
                </a:lnTo>
                <a:lnTo>
                  <a:pt x="2464" y="1176"/>
                </a:lnTo>
                <a:lnTo>
                  <a:pt x="2464" y="1176"/>
                </a:lnTo>
                <a:lnTo>
                  <a:pt x="2466" y="1178"/>
                </a:lnTo>
                <a:lnTo>
                  <a:pt x="2468" y="1180"/>
                </a:lnTo>
                <a:lnTo>
                  <a:pt x="2468" y="1183"/>
                </a:lnTo>
                <a:lnTo>
                  <a:pt x="2468" y="1185"/>
                </a:lnTo>
                <a:lnTo>
                  <a:pt x="2466" y="1189"/>
                </a:lnTo>
                <a:lnTo>
                  <a:pt x="2464" y="1191"/>
                </a:lnTo>
                <a:lnTo>
                  <a:pt x="2462" y="1193"/>
                </a:lnTo>
                <a:lnTo>
                  <a:pt x="2460" y="1197"/>
                </a:lnTo>
                <a:lnTo>
                  <a:pt x="2456" y="1201"/>
                </a:lnTo>
                <a:lnTo>
                  <a:pt x="2454" y="1204"/>
                </a:lnTo>
                <a:lnTo>
                  <a:pt x="2447" y="1208"/>
                </a:lnTo>
                <a:lnTo>
                  <a:pt x="2443" y="1210"/>
                </a:lnTo>
                <a:lnTo>
                  <a:pt x="2443" y="1212"/>
                </a:lnTo>
                <a:lnTo>
                  <a:pt x="2441" y="1214"/>
                </a:lnTo>
                <a:lnTo>
                  <a:pt x="2435" y="1216"/>
                </a:lnTo>
                <a:lnTo>
                  <a:pt x="2426" y="1218"/>
                </a:lnTo>
                <a:lnTo>
                  <a:pt x="2422" y="1218"/>
                </a:lnTo>
                <a:lnTo>
                  <a:pt x="2420" y="1220"/>
                </a:lnTo>
                <a:lnTo>
                  <a:pt x="2418" y="1222"/>
                </a:lnTo>
                <a:lnTo>
                  <a:pt x="2416" y="1224"/>
                </a:lnTo>
                <a:lnTo>
                  <a:pt x="2416" y="1227"/>
                </a:lnTo>
                <a:lnTo>
                  <a:pt x="2414" y="1231"/>
                </a:lnTo>
                <a:lnTo>
                  <a:pt x="2412" y="1235"/>
                </a:lnTo>
                <a:lnTo>
                  <a:pt x="2412" y="1239"/>
                </a:lnTo>
                <a:lnTo>
                  <a:pt x="2410" y="1239"/>
                </a:lnTo>
                <a:lnTo>
                  <a:pt x="2405" y="1241"/>
                </a:lnTo>
                <a:lnTo>
                  <a:pt x="2403" y="1243"/>
                </a:lnTo>
                <a:lnTo>
                  <a:pt x="2401" y="1245"/>
                </a:lnTo>
                <a:lnTo>
                  <a:pt x="2399" y="1245"/>
                </a:lnTo>
                <a:lnTo>
                  <a:pt x="2397" y="1248"/>
                </a:lnTo>
                <a:lnTo>
                  <a:pt x="2397" y="1250"/>
                </a:lnTo>
                <a:lnTo>
                  <a:pt x="2397" y="1252"/>
                </a:lnTo>
                <a:lnTo>
                  <a:pt x="2395" y="1256"/>
                </a:lnTo>
                <a:lnTo>
                  <a:pt x="2393" y="1258"/>
                </a:lnTo>
                <a:lnTo>
                  <a:pt x="2393" y="1262"/>
                </a:lnTo>
                <a:lnTo>
                  <a:pt x="2393" y="1266"/>
                </a:lnTo>
                <a:lnTo>
                  <a:pt x="2391" y="1269"/>
                </a:lnTo>
                <a:lnTo>
                  <a:pt x="2391" y="1271"/>
                </a:lnTo>
                <a:lnTo>
                  <a:pt x="2389" y="1273"/>
                </a:lnTo>
                <a:lnTo>
                  <a:pt x="2382" y="1279"/>
                </a:lnTo>
                <a:lnTo>
                  <a:pt x="2378" y="1281"/>
                </a:lnTo>
                <a:lnTo>
                  <a:pt x="2378" y="1283"/>
                </a:lnTo>
                <a:lnTo>
                  <a:pt x="2376" y="1283"/>
                </a:lnTo>
                <a:lnTo>
                  <a:pt x="2376" y="1285"/>
                </a:lnTo>
                <a:lnTo>
                  <a:pt x="2378" y="1283"/>
                </a:lnTo>
                <a:lnTo>
                  <a:pt x="2378" y="1283"/>
                </a:lnTo>
                <a:lnTo>
                  <a:pt x="2378" y="1283"/>
                </a:lnTo>
                <a:lnTo>
                  <a:pt x="2378" y="1283"/>
                </a:lnTo>
                <a:lnTo>
                  <a:pt x="2378" y="1283"/>
                </a:lnTo>
                <a:lnTo>
                  <a:pt x="2376" y="1287"/>
                </a:lnTo>
                <a:lnTo>
                  <a:pt x="2376" y="1289"/>
                </a:lnTo>
                <a:lnTo>
                  <a:pt x="2374" y="1292"/>
                </a:lnTo>
                <a:lnTo>
                  <a:pt x="2372" y="1294"/>
                </a:lnTo>
                <a:lnTo>
                  <a:pt x="2374" y="1294"/>
                </a:lnTo>
                <a:lnTo>
                  <a:pt x="2374" y="1296"/>
                </a:lnTo>
                <a:lnTo>
                  <a:pt x="2372" y="1298"/>
                </a:lnTo>
                <a:lnTo>
                  <a:pt x="2370" y="1302"/>
                </a:lnTo>
                <a:lnTo>
                  <a:pt x="2368" y="1306"/>
                </a:lnTo>
                <a:lnTo>
                  <a:pt x="2366" y="1306"/>
                </a:lnTo>
                <a:lnTo>
                  <a:pt x="2364" y="1308"/>
                </a:lnTo>
                <a:lnTo>
                  <a:pt x="2361" y="1313"/>
                </a:lnTo>
                <a:lnTo>
                  <a:pt x="2361" y="1319"/>
                </a:lnTo>
                <a:lnTo>
                  <a:pt x="2359" y="1327"/>
                </a:lnTo>
                <a:lnTo>
                  <a:pt x="2361" y="1327"/>
                </a:lnTo>
                <a:lnTo>
                  <a:pt x="2361" y="1325"/>
                </a:lnTo>
                <a:lnTo>
                  <a:pt x="2361" y="1325"/>
                </a:lnTo>
                <a:lnTo>
                  <a:pt x="2364" y="1323"/>
                </a:lnTo>
                <a:lnTo>
                  <a:pt x="2364" y="1323"/>
                </a:lnTo>
                <a:lnTo>
                  <a:pt x="2366" y="1327"/>
                </a:lnTo>
                <a:lnTo>
                  <a:pt x="2368" y="1331"/>
                </a:lnTo>
                <a:lnTo>
                  <a:pt x="2368" y="1331"/>
                </a:lnTo>
                <a:lnTo>
                  <a:pt x="2368" y="1331"/>
                </a:lnTo>
                <a:lnTo>
                  <a:pt x="2368" y="1329"/>
                </a:lnTo>
                <a:lnTo>
                  <a:pt x="2370" y="1329"/>
                </a:lnTo>
                <a:lnTo>
                  <a:pt x="2370" y="1331"/>
                </a:lnTo>
                <a:lnTo>
                  <a:pt x="2372" y="1334"/>
                </a:lnTo>
                <a:lnTo>
                  <a:pt x="2372" y="1338"/>
                </a:lnTo>
                <a:lnTo>
                  <a:pt x="2372" y="1338"/>
                </a:lnTo>
                <a:lnTo>
                  <a:pt x="2372" y="1340"/>
                </a:lnTo>
                <a:lnTo>
                  <a:pt x="2372" y="1344"/>
                </a:lnTo>
                <a:lnTo>
                  <a:pt x="2370" y="1348"/>
                </a:lnTo>
                <a:lnTo>
                  <a:pt x="2372" y="1348"/>
                </a:lnTo>
                <a:lnTo>
                  <a:pt x="2370" y="1348"/>
                </a:lnTo>
                <a:lnTo>
                  <a:pt x="2370" y="1350"/>
                </a:lnTo>
                <a:lnTo>
                  <a:pt x="2368" y="1350"/>
                </a:lnTo>
                <a:lnTo>
                  <a:pt x="2370" y="1350"/>
                </a:lnTo>
                <a:lnTo>
                  <a:pt x="2372" y="1352"/>
                </a:lnTo>
                <a:lnTo>
                  <a:pt x="2372" y="1354"/>
                </a:lnTo>
                <a:lnTo>
                  <a:pt x="2374" y="1359"/>
                </a:lnTo>
                <a:lnTo>
                  <a:pt x="2374" y="1363"/>
                </a:lnTo>
                <a:lnTo>
                  <a:pt x="2376" y="1367"/>
                </a:lnTo>
                <a:lnTo>
                  <a:pt x="2376" y="1371"/>
                </a:lnTo>
                <a:lnTo>
                  <a:pt x="2374" y="1378"/>
                </a:lnTo>
                <a:lnTo>
                  <a:pt x="2372" y="1382"/>
                </a:lnTo>
                <a:lnTo>
                  <a:pt x="2372" y="1386"/>
                </a:lnTo>
                <a:lnTo>
                  <a:pt x="2370" y="1390"/>
                </a:lnTo>
                <a:lnTo>
                  <a:pt x="2370" y="1392"/>
                </a:lnTo>
                <a:lnTo>
                  <a:pt x="2368" y="1394"/>
                </a:lnTo>
                <a:lnTo>
                  <a:pt x="2368" y="1403"/>
                </a:lnTo>
                <a:lnTo>
                  <a:pt x="2368" y="1403"/>
                </a:lnTo>
                <a:lnTo>
                  <a:pt x="2364" y="1409"/>
                </a:lnTo>
                <a:lnTo>
                  <a:pt x="2359" y="1415"/>
                </a:lnTo>
                <a:lnTo>
                  <a:pt x="2355" y="1417"/>
                </a:lnTo>
                <a:lnTo>
                  <a:pt x="2353" y="1417"/>
                </a:lnTo>
                <a:lnTo>
                  <a:pt x="2355" y="1419"/>
                </a:lnTo>
                <a:lnTo>
                  <a:pt x="2355" y="1417"/>
                </a:lnTo>
                <a:lnTo>
                  <a:pt x="2357" y="1417"/>
                </a:lnTo>
                <a:lnTo>
                  <a:pt x="2357" y="1419"/>
                </a:lnTo>
                <a:lnTo>
                  <a:pt x="2359" y="1419"/>
                </a:lnTo>
                <a:lnTo>
                  <a:pt x="2359" y="1422"/>
                </a:lnTo>
                <a:lnTo>
                  <a:pt x="2361" y="1424"/>
                </a:lnTo>
                <a:lnTo>
                  <a:pt x="2364" y="1426"/>
                </a:lnTo>
                <a:lnTo>
                  <a:pt x="2364" y="1428"/>
                </a:lnTo>
                <a:lnTo>
                  <a:pt x="2364" y="1428"/>
                </a:lnTo>
                <a:lnTo>
                  <a:pt x="2366" y="1428"/>
                </a:lnTo>
                <a:lnTo>
                  <a:pt x="2366" y="1428"/>
                </a:lnTo>
                <a:lnTo>
                  <a:pt x="2368" y="1428"/>
                </a:lnTo>
                <a:lnTo>
                  <a:pt x="2366" y="1428"/>
                </a:lnTo>
                <a:lnTo>
                  <a:pt x="2366" y="1430"/>
                </a:lnTo>
                <a:lnTo>
                  <a:pt x="2366" y="1430"/>
                </a:lnTo>
                <a:lnTo>
                  <a:pt x="2366" y="1432"/>
                </a:lnTo>
                <a:lnTo>
                  <a:pt x="2366" y="1432"/>
                </a:lnTo>
                <a:lnTo>
                  <a:pt x="2368" y="1434"/>
                </a:lnTo>
                <a:lnTo>
                  <a:pt x="2368" y="1434"/>
                </a:lnTo>
                <a:lnTo>
                  <a:pt x="2368" y="1436"/>
                </a:lnTo>
                <a:lnTo>
                  <a:pt x="2370" y="1438"/>
                </a:lnTo>
                <a:lnTo>
                  <a:pt x="2370" y="1438"/>
                </a:lnTo>
                <a:lnTo>
                  <a:pt x="2374" y="1436"/>
                </a:lnTo>
                <a:lnTo>
                  <a:pt x="2378" y="1436"/>
                </a:lnTo>
                <a:lnTo>
                  <a:pt x="2382" y="1436"/>
                </a:lnTo>
                <a:lnTo>
                  <a:pt x="2384" y="1436"/>
                </a:lnTo>
                <a:lnTo>
                  <a:pt x="2384" y="1436"/>
                </a:lnTo>
                <a:lnTo>
                  <a:pt x="2384" y="1436"/>
                </a:lnTo>
                <a:lnTo>
                  <a:pt x="2382" y="1436"/>
                </a:lnTo>
                <a:lnTo>
                  <a:pt x="2378" y="1436"/>
                </a:lnTo>
                <a:lnTo>
                  <a:pt x="2376" y="1438"/>
                </a:lnTo>
                <a:lnTo>
                  <a:pt x="2374" y="1438"/>
                </a:lnTo>
                <a:lnTo>
                  <a:pt x="2374" y="1438"/>
                </a:lnTo>
                <a:lnTo>
                  <a:pt x="2374" y="1438"/>
                </a:lnTo>
                <a:lnTo>
                  <a:pt x="2372" y="1438"/>
                </a:lnTo>
                <a:lnTo>
                  <a:pt x="2370" y="1440"/>
                </a:lnTo>
                <a:lnTo>
                  <a:pt x="2368" y="1438"/>
                </a:lnTo>
                <a:lnTo>
                  <a:pt x="2368" y="1438"/>
                </a:lnTo>
                <a:lnTo>
                  <a:pt x="2368" y="1436"/>
                </a:lnTo>
                <a:lnTo>
                  <a:pt x="2366" y="1436"/>
                </a:lnTo>
                <a:lnTo>
                  <a:pt x="2366" y="1436"/>
                </a:lnTo>
                <a:lnTo>
                  <a:pt x="2364" y="1438"/>
                </a:lnTo>
                <a:lnTo>
                  <a:pt x="2366" y="1440"/>
                </a:lnTo>
                <a:lnTo>
                  <a:pt x="2366" y="1443"/>
                </a:lnTo>
                <a:lnTo>
                  <a:pt x="2366" y="1445"/>
                </a:lnTo>
                <a:lnTo>
                  <a:pt x="2366" y="1445"/>
                </a:lnTo>
                <a:lnTo>
                  <a:pt x="2366" y="1449"/>
                </a:lnTo>
                <a:lnTo>
                  <a:pt x="2366" y="1449"/>
                </a:lnTo>
                <a:lnTo>
                  <a:pt x="2366" y="1449"/>
                </a:lnTo>
                <a:lnTo>
                  <a:pt x="2366" y="1449"/>
                </a:lnTo>
                <a:lnTo>
                  <a:pt x="2366" y="1449"/>
                </a:lnTo>
                <a:lnTo>
                  <a:pt x="2366" y="1449"/>
                </a:lnTo>
                <a:lnTo>
                  <a:pt x="2368" y="1449"/>
                </a:lnTo>
                <a:lnTo>
                  <a:pt x="2368" y="1447"/>
                </a:lnTo>
                <a:lnTo>
                  <a:pt x="2368" y="1449"/>
                </a:lnTo>
                <a:lnTo>
                  <a:pt x="2370" y="1449"/>
                </a:lnTo>
                <a:lnTo>
                  <a:pt x="2370" y="1449"/>
                </a:lnTo>
                <a:lnTo>
                  <a:pt x="2370" y="1449"/>
                </a:lnTo>
                <a:lnTo>
                  <a:pt x="2370" y="1449"/>
                </a:lnTo>
                <a:lnTo>
                  <a:pt x="2368" y="1449"/>
                </a:lnTo>
                <a:lnTo>
                  <a:pt x="2366" y="1451"/>
                </a:lnTo>
                <a:lnTo>
                  <a:pt x="2366" y="1451"/>
                </a:lnTo>
                <a:lnTo>
                  <a:pt x="2364" y="1451"/>
                </a:lnTo>
                <a:lnTo>
                  <a:pt x="2366" y="1453"/>
                </a:lnTo>
                <a:lnTo>
                  <a:pt x="2366" y="1453"/>
                </a:lnTo>
                <a:lnTo>
                  <a:pt x="2370" y="1455"/>
                </a:lnTo>
                <a:lnTo>
                  <a:pt x="2372" y="1455"/>
                </a:lnTo>
                <a:lnTo>
                  <a:pt x="2372" y="1455"/>
                </a:lnTo>
                <a:lnTo>
                  <a:pt x="2372" y="1455"/>
                </a:lnTo>
                <a:lnTo>
                  <a:pt x="2372" y="1455"/>
                </a:lnTo>
                <a:lnTo>
                  <a:pt x="2372" y="1457"/>
                </a:lnTo>
                <a:lnTo>
                  <a:pt x="2372" y="1459"/>
                </a:lnTo>
                <a:lnTo>
                  <a:pt x="2374" y="1459"/>
                </a:lnTo>
                <a:lnTo>
                  <a:pt x="2376" y="1459"/>
                </a:lnTo>
                <a:lnTo>
                  <a:pt x="2376" y="1459"/>
                </a:lnTo>
                <a:lnTo>
                  <a:pt x="2378" y="1459"/>
                </a:lnTo>
                <a:lnTo>
                  <a:pt x="2376" y="1461"/>
                </a:lnTo>
                <a:lnTo>
                  <a:pt x="2378" y="1461"/>
                </a:lnTo>
                <a:lnTo>
                  <a:pt x="2380" y="1461"/>
                </a:lnTo>
                <a:lnTo>
                  <a:pt x="2382" y="1459"/>
                </a:lnTo>
                <a:lnTo>
                  <a:pt x="2384" y="1459"/>
                </a:lnTo>
                <a:lnTo>
                  <a:pt x="2389" y="1459"/>
                </a:lnTo>
                <a:lnTo>
                  <a:pt x="2389" y="1459"/>
                </a:lnTo>
                <a:lnTo>
                  <a:pt x="2389" y="1459"/>
                </a:lnTo>
                <a:lnTo>
                  <a:pt x="2389" y="1459"/>
                </a:lnTo>
                <a:lnTo>
                  <a:pt x="2389" y="1459"/>
                </a:lnTo>
                <a:lnTo>
                  <a:pt x="2389" y="1459"/>
                </a:lnTo>
                <a:lnTo>
                  <a:pt x="2387" y="1459"/>
                </a:lnTo>
                <a:lnTo>
                  <a:pt x="2384" y="1459"/>
                </a:lnTo>
                <a:lnTo>
                  <a:pt x="2384" y="1461"/>
                </a:lnTo>
                <a:lnTo>
                  <a:pt x="2382" y="1461"/>
                </a:lnTo>
                <a:lnTo>
                  <a:pt x="2382" y="1461"/>
                </a:lnTo>
                <a:lnTo>
                  <a:pt x="2384" y="1463"/>
                </a:lnTo>
                <a:lnTo>
                  <a:pt x="2384" y="1463"/>
                </a:lnTo>
                <a:lnTo>
                  <a:pt x="2387" y="1463"/>
                </a:lnTo>
                <a:lnTo>
                  <a:pt x="2387" y="1463"/>
                </a:lnTo>
                <a:lnTo>
                  <a:pt x="2389" y="1463"/>
                </a:lnTo>
                <a:lnTo>
                  <a:pt x="2389" y="1463"/>
                </a:lnTo>
                <a:lnTo>
                  <a:pt x="2389" y="1463"/>
                </a:lnTo>
                <a:lnTo>
                  <a:pt x="2387" y="1463"/>
                </a:lnTo>
                <a:lnTo>
                  <a:pt x="2384" y="1466"/>
                </a:lnTo>
                <a:lnTo>
                  <a:pt x="2384" y="1468"/>
                </a:lnTo>
                <a:lnTo>
                  <a:pt x="2384" y="1468"/>
                </a:lnTo>
                <a:lnTo>
                  <a:pt x="2384" y="1468"/>
                </a:lnTo>
                <a:lnTo>
                  <a:pt x="2384" y="1468"/>
                </a:lnTo>
                <a:lnTo>
                  <a:pt x="2384" y="1468"/>
                </a:lnTo>
                <a:lnTo>
                  <a:pt x="2384" y="1468"/>
                </a:lnTo>
                <a:lnTo>
                  <a:pt x="2384" y="1470"/>
                </a:lnTo>
                <a:lnTo>
                  <a:pt x="2384" y="1470"/>
                </a:lnTo>
                <a:lnTo>
                  <a:pt x="2387" y="1470"/>
                </a:lnTo>
                <a:lnTo>
                  <a:pt x="2387" y="1470"/>
                </a:lnTo>
                <a:lnTo>
                  <a:pt x="2387" y="1470"/>
                </a:lnTo>
                <a:lnTo>
                  <a:pt x="2387" y="1472"/>
                </a:lnTo>
                <a:lnTo>
                  <a:pt x="2389" y="1472"/>
                </a:lnTo>
                <a:lnTo>
                  <a:pt x="2389" y="1470"/>
                </a:lnTo>
                <a:lnTo>
                  <a:pt x="2389" y="1470"/>
                </a:lnTo>
                <a:lnTo>
                  <a:pt x="2389" y="1472"/>
                </a:lnTo>
                <a:lnTo>
                  <a:pt x="2391" y="1474"/>
                </a:lnTo>
                <a:lnTo>
                  <a:pt x="2389" y="1474"/>
                </a:lnTo>
                <a:lnTo>
                  <a:pt x="2391" y="1476"/>
                </a:lnTo>
                <a:lnTo>
                  <a:pt x="2391" y="1476"/>
                </a:lnTo>
                <a:lnTo>
                  <a:pt x="2391" y="1474"/>
                </a:lnTo>
                <a:lnTo>
                  <a:pt x="2393" y="1474"/>
                </a:lnTo>
                <a:lnTo>
                  <a:pt x="2393" y="1474"/>
                </a:lnTo>
                <a:lnTo>
                  <a:pt x="2393" y="1474"/>
                </a:lnTo>
                <a:lnTo>
                  <a:pt x="2395" y="1474"/>
                </a:lnTo>
                <a:lnTo>
                  <a:pt x="2395" y="1476"/>
                </a:lnTo>
                <a:lnTo>
                  <a:pt x="2395" y="1478"/>
                </a:lnTo>
                <a:lnTo>
                  <a:pt x="2397" y="1476"/>
                </a:lnTo>
                <a:lnTo>
                  <a:pt x="2397" y="1476"/>
                </a:lnTo>
                <a:lnTo>
                  <a:pt x="2397" y="1478"/>
                </a:lnTo>
                <a:lnTo>
                  <a:pt x="2397" y="1478"/>
                </a:lnTo>
                <a:lnTo>
                  <a:pt x="2399" y="1484"/>
                </a:lnTo>
                <a:lnTo>
                  <a:pt x="2403" y="1484"/>
                </a:lnTo>
                <a:lnTo>
                  <a:pt x="2403" y="1484"/>
                </a:lnTo>
                <a:lnTo>
                  <a:pt x="2403" y="1484"/>
                </a:lnTo>
                <a:lnTo>
                  <a:pt x="2405" y="1484"/>
                </a:lnTo>
                <a:lnTo>
                  <a:pt x="2405" y="1487"/>
                </a:lnTo>
                <a:lnTo>
                  <a:pt x="2405" y="1487"/>
                </a:lnTo>
                <a:lnTo>
                  <a:pt x="2408" y="1489"/>
                </a:lnTo>
                <a:lnTo>
                  <a:pt x="2408" y="1489"/>
                </a:lnTo>
                <a:lnTo>
                  <a:pt x="2410" y="1489"/>
                </a:lnTo>
                <a:lnTo>
                  <a:pt x="2410" y="1489"/>
                </a:lnTo>
                <a:lnTo>
                  <a:pt x="2410" y="1489"/>
                </a:lnTo>
                <a:lnTo>
                  <a:pt x="2410" y="1491"/>
                </a:lnTo>
                <a:lnTo>
                  <a:pt x="2410" y="1493"/>
                </a:lnTo>
                <a:lnTo>
                  <a:pt x="2410" y="1493"/>
                </a:lnTo>
                <a:lnTo>
                  <a:pt x="2412" y="1493"/>
                </a:lnTo>
                <a:lnTo>
                  <a:pt x="2414" y="1495"/>
                </a:lnTo>
                <a:lnTo>
                  <a:pt x="2414" y="1497"/>
                </a:lnTo>
                <a:lnTo>
                  <a:pt x="2414" y="1497"/>
                </a:lnTo>
                <a:lnTo>
                  <a:pt x="2416" y="1499"/>
                </a:lnTo>
                <a:lnTo>
                  <a:pt x="2416" y="1499"/>
                </a:lnTo>
                <a:lnTo>
                  <a:pt x="2416" y="1501"/>
                </a:lnTo>
                <a:lnTo>
                  <a:pt x="2416" y="1501"/>
                </a:lnTo>
                <a:lnTo>
                  <a:pt x="2416" y="1501"/>
                </a:lnTo>
                <a:lnTo>
                  <a:pt x="2418" y="1503"/>
                </a:lnTo>
                <a:lnTo>
                  <a:pt x="2418" y="1503"/>
                </a:lnTo>
                <a:lnTo>
                  <a:pt x="2418" y="1503"/>
                </a:lnTo>
                <a:lnTo>
                  <a:pt x="2416" y="1503"/>
                </a:lnTo>
                <a:lnTo>
                  <a:pt x="2416" y="1505"/>
                </a:lnTo>
                <a:lnTo>
                  <a:pt x="2416" y="1505"/>
                </a:lnTo>
                <a:lnTo>
                  <a:pt x="2416" y="1508"/>
                </a:lnTo>
                <a:lnTo>
                  <a:pt x="2418" y="1508"/>
                </a:lnTo>
                <a:lnTo>
                  <a:pt x="2418" y="1508"/>
                </a:lnTo>
                <a:lnTo>
                  <a:pt x="2420" y="1508"/>
                </a:lnTo>
                <a:lnTo>
                  <a:pt x="2420" y="1508"/>
                </a:lnTo>
                <a:lnTo>
                  <a:pt x="2420" y="1508"/>
                </a:lnTo>
                <a:lnTo>
                  <a:pt x="2420" y="1508"/>
                </a:lnTo>
                <a:lnTo>
                  <a:pt x="2420" y="1508"/>
                </a:lnTo>
                <a:lnTo>
                  <a:pt x="2418" y="1510"/>
                </a:lnTo>
                <a:lnTo>
                  <a:pt x="2418" y="1510"/>
                </a:lnTo>
                <a:lnTo>
                  <a:pt x="2416" y="1510"/>
                </a:lnTo>
                <a:lnTo>
                  <a:pt x="2416" y="1510"/>
                </a:lnTo>
                <a:lnTo>
                  <a:pt x="2416" y="1510"/>
                </a:lnTo>
                <a:lnTo>
                  <a:pt x="2416" y="1512"/>
                </a:lnTo>
                <a:lnTo>
                  <a:pt x="2418" y="1514"/>
                </a:lnTo>
                <a:lnTo>
                  <a:pt x="2420" y="1514"/>
                </a:lnTo>
                <a:lnTo>
                  <a:pt x="2420" y="1514"/>
                </a:lnTo>
                <a:lnTo>
                  <a:pt x="2420" y="1516"/>
                </a:lnTo>
                <a:lnTo>
                  <a:pt x="2420" y="1518"/>
                </a:lnTo>
                <a:lnTo>
                  <a:pt x="2422" y="1518"/>
                </a:lnTo>
                <a:lnTo>
                  <a:pt x="2422" y="1520"/>
                </a:lnTo>
                <a:lnTo>
                  <a:pt x="2424" y="1520"/>
                </a:lnTo>
                <a:lnTo>
                  <a:pt x="2426" y="1520"/>
                </a:lnTo>
                <a:lnTo>
                  <a:pt x="2426" y="1520"/>
                </a:lnTo>
                <a:lnTo>
                  <a:pt x="2426" y="1520"/>
                </a:lnTo>
                <a:lnTo>
                  <a:pt x="2426" y="1520"/>
                </a:lnTo>
                <a:lnTo>
                  <a:pt x="2428" y="1522"/>
                </a:lnTo>
                <a:lnTo>
                  <a:pt x="2426" y="1524"/>
                </a:lnTo>
                <a:lnTo>
                  <a:pt x="2426" y="1524"/>
                </a:lnTo>
                <a:lnTo>
                  <a:pt x="2428" y="1526"/>
                </a:lnTo>
                <a:lnTo>
                  <a:pt x="2435" y="1528"/>
                </a:lnTo>
                <a:lnTo>
                  <a:pt x="2437" y="1528"/>
                </a:lnTo>
                <a:lnTo>
                  <a:pt x="2441" y="1531"/>
                </a:lnTo>
                <a:lnTo>
                  <a:pt x="2441" y="1533"/>
                </a:lnTo>
                <a:lnTo>
                  <a:pt x="2443" y="1535"/>
                </a:lnTo>
                <a:lnTo>
                  <a:pt x="2447" y="1537"/>
                </a:lnTo>
                <a:lnTo>
                  <a:pt x="2452" y="1539"/>
                </a:lnTo>
                <a:lnTo>
                  <a:pt x="2452" y="1541"/>
                </a:lnTo>
                <a:lnTo>
                  <a:pt x="2454" y="1541"/>
                </a:lnTo>
                <a:lnTo>
                  <a:pt x="2454" y="1541"/>
                </a:lnTo>
                <a:lnTo>
                  <a:pt x="2458" y="1543"/>
                </a:lnTo>
                <a:lnTo>
                  <a:pt x="2458" y="1543"/>
                </a:lnTo>
                <a:lnTo>
                  <a:pt x="2468" y="1552"/>
                </a:lnTo>
                <a:lnTo>
                  <a:pt x="2472" y="1556"/>
                </a:lnTo>
                <a:lnTo>
                  <a:pt x="2475" y="1558"/>
                </a:lnTo>
                <a:lnTo>
                  <a:pt x="2487" y="1566"/>
                </a:lnTo>
                <a:lnTo>
                  <a:pt x="2491" y="1566"/>
                </a:lnTo>
                <a:lnTo>
                  <a:pt x="2498" y="1568"/>
                </a:lnTo>
                <a:lnTo>
                  <a:pt x="2498" y="1568"/>
                </a:lnTo>
                <a:lnTo>
                  <a:pt x="2500" y="1568"/>
                </a:lnTo>
                <a:lnTo>
                  <a:pt x="2504" y="1566"/>
                </a:lnTo>
                <a:lnTo>
                  <a:pt x="2506" y="1566"/>
                </a:lnTo>
                <a:lnTo>
                  <a:pt x="2508" y="1564"/>
                </a:lnTo>
                <a:lnTo>
                  <a:pt x="2508" y="1564"/>
                </a:lnTo>
                <a:lnTo>
                  <a:pt x="2512" y="1562"/>
                </a:lnTo>
                <a:lnTo>
                  <a:pt x="2521" y="1560"/>
                </a:lnTo>
                <a:lnTo>
                  <a:pt x="2523" y="1560"/>
                </a:lnTo>
                <a:lnTo>
                  <a:pt x="2527" y="1558"/>
                </a:lnTo>
                <a:lnTo>
                  <a:pt x="2535" y="1558"/>
                </a:lnTo>
                <a:lnTo>
                  <a:pt x="2533" y="1558"/>
                </a:lnTo>
                <a:lnTo>
                  <a:pt x="2531" y="1558"/>
                </a:lnTo>
                <a:lnTo>
                  <a:pt x="2529" y="1558"/>
                </a:lnTo>
                <a:lnTo>
                  <a:pt x="2531" y="1556"/>
                </a:lnTo>
                <a:lnTo>
                  <a:pt x="2531" y="1556"/>
                </a:lnTo>
                <a:lnTo>
                  <a:pt x="2535" y="1556"/>
                </a:lnTo>
                <a:lnTo>
                  <a:pt x="2535" y="1558"/>
                </a:lnTo>
                <a:lnTo>
                  <a:pt x="2537" y="1558"/>
                </a:lnTo>
                <a:lnTo>
                  <a:pt x="2540" y="1558"/>
                </a:lnTo>
                <a:lnTo>
                  <a:pt x="2550" y="1556"/>
                </a:lnTo>
                <a:lnTo>
                  <a:pt x="2548" y="1556"/>
                </a:lnTo>
                <a:lnTo>
                  <a:pt x="2548" y="1556"/>
                </a:lnTo>
                <a:lnTo>
                  <a:pt x="2542" y="1556"/>
                </a:lnTo>
                <a:lnTo>
                  <a:pt x="2542" y="1556"/>
                </a:lnTo>
                <a:lnTo>
                  <a:pt x="2544" y="1556"/>
                </a:lnTo>
                <a:lnTo>
                  <a:pt x="2548" y="1556"/>
                </a:lnTo>
                <a:lnTo>
                  <a:pt x="2550" y="1556"/>
                </a:lnTo>
                <a:lnTo>
                  <a:pt x="2552" y="1556"/>
                </a:lnTo>
                <a:lnTo>
                  <a:pt x="2558" y="1558"/>
                </a:lnTo>
                <a:lnTo>
                  <a:pt x="2560" y="1558"/>
                </a:lnTo>
                <a:lnTo>
                  <a:pt x="2560" y="1554"/>
                </a:lnTo>
                <a:lnTo>
                  <a:pt x="2560" y="1554"/>
                </a:lnTo>
                <a:lnTo>
                  <a:pt x="2563" y="1554"/>
                </a:lnTo>
                <a:lnTo>
                  <a:pt x="2563" y="1556"/>
                </a:lnTo>
                <a:lnTo>
                  <a:pt x="2563" y="1558"/>
                </a:lnTo>
                <a:lnTo>
                  <a:pt x="2565" y="1558"/>
                </a:lnTo>
                <a:lnTo>
                  <a:pt x="2565" y="1558"/>
                </a:lnTo>
                <a:lnTo>
                  <a:pt x="2563" y="1558"/>
                </a:lnTo>
                <a:lnTo>
                  <a:pt x="2560" y="1558"/>
                </a:lnTo>
                <a:lnTo>
                  <a:pt x="2560" y="1558"/>
                </a:lnTo>
                <a:lnTo>
                  <a:pt x="2563" y="1558"/>
                </a:lnTo>
                <a:lnTo>
                  <a:pt x="2563" y="1558"/>
                </a:lnTo>
                <a:lnTo>
                  <a:pt x="2565" y="1558"/>
                </a:lnTo>
                <a:lnTo>
                  <a:pt x="2569" y="1560"/>
                </a:lnTo>
                <a:lnTo>
                  <a:pt x="2573" y="1560"/>
                </a:lnTo>
                <a:lnTo>
                  <a:pt x="2575" y="1562"/>
                </a:lnTo>
                <a:lnTo>
                  <a:pt x="2577" y="1562"/>
                </a:lnTo>
                <a:lnTo>
                  <a:pt x="2579" y="1562"/>
                </a:lnTo>
                <a:lnTo>
                  <a:pt x="2581" y="1562"/>
                </a:lnTo>
                <a:lnTo>
                  <a:pt x="2584" y="1560"/>
                </a:lnTo>
                <a:lnTo>
                  <a:pt x="2586" y="1558"/>
                </a:lnTo>
                <a:lnTo>
                  <a:pt x="2592" y="1556"/>
                </a:lnTo>
                <a:lnTo>
                  <a:pt x="2596" y="1556"/>
                </a:lnTo>
                <a:lnTo>
                  <a:pt x="2598" y="1556"/>
                </a:lnTo>
                <a:lnTo>
                  <a:pt x="2600" y="1554"/>
                </a:lnTo>
                <a:lnTo>
                  <a:pt x="2602" y="1552"/>
                </a:lnTo>
                <a:lnTo>
                  <a:pt x="2607" y="1552"/>
                </a:lnTo>
                <a:lnTo>
                  <a:pt x="2611" y="1549"/>
                </a:lnTo>
                <a:lnTo>
                  <a:pt x="2617" y="1547"/>
                </a:lnTo>
                <a:lnTo>
                  <a:pt x="2619" y="1547"/>
                </a:lnTo>
                <a:lnTo>
                  <a:pt x="2621" y="1547"/>
                </a:lnTo>
                <a:lnTo>
                  <a:pt x="2623" y="1545"/>
                </a:lnTo>
                <a:lnTo>
                  <a:pt x="2623" y="1545"/>
                </a:lnTo>
                <a:lnTo>
                  <a:pt x="2623" y="1543"/>
                </a:lnTo>
                <a:lnTo>
                  <a:pt x="2625" y="1543"/>
                </a:lnTo>
                <a:lnTo>
                  <a:pt x="2628" y="1543"/>
                </a:lnTo>
                <a:lnTo>
                  <a:pt x="2632" y="1541"/>
                </a:lnTo>
                <a:lnTo>
                  <a:pt x="2634" y="1541"/>
                </a:lnTo>
                <a:lnTo>
                  <a:pt x="2640" y="1541"/>
                </a:lnTo>
                <a:lnTo>
                  <a:pt x="2646" y="1539"/>
                </a:lnTo>
                <a:lnTo>
                  <a:pt x="2648" y="1539"/>
                </a:lnTo>
                <a:lnTo>
                  <a:pt x="2657" y="1539"/>
                </a:lnTo>
                <a:lnTo>
                  <a:pt x="2657" y="1537"/>
                </a:lnTo>
                <a:lnTo>
                  <a:pt x="2659" y="1537"/>
                </a:lnTo>
                <a:lnTo>
                  <a:pt x="2661" y="1537"/>
                </a:lnTo>
                <a:lnTo>
                  <a:pt x="2661" y="1537"/>
                </a:lnTo>
                <a:lnTo>
                  <a:pt x="2659" y="1539"/>
                </a:lnTo>
                <a:lnTo>
                  <a:pt x="2659" y="1539"/>
                </a:lnTo>
                <a:lnTo>
                  <a:pt x="2657" y="1539"/>
                </a:lnTo>
                <a:lnTo>
                  <a:pt x="2659" y="1539"/>
                </a:lnTo>
                <a:lnTo>
                  <a:pt x="2667" y="1539"/>
                </a:lnTo>
                <a:lnTo>
                  <a:pt x="2672" y="1539"/>
                </a:lnTo>
                <a:lnTo>
                  <a:pt x="2676" y="1541"/>
                </a:lnTo>
                <a:lnTo>
                  <a:pt x="2678" y="1545"/>
                </a:lnTo>
                <a:lnTo>
                  <a:pt x="2680" y="1547"/>
                </a:lnTo>
                <a:lnTo>
                  <a:pt x="2682" y="1547"/>
                </a:lnTo>
                <a:lnTo>
                  <a:pt x="2682" y="1549"/>
                </a:lnTo>
                <a:lnTo>
                  <a:pt x="2682" y="1549"/>
                </a:lnTo>
                <a:lnTo>
                  <a:pt x="2682" y="1552"/>
                </a:lnTo>
                <a:lnTo>
                  <a:pt x="2684" y="1549"/>
                </a:lnTo>
                <a:lnTo>
                  <a:pt x="2684" y="1549"/>
                </a:lnTo>
                <a:lnTo>
                  <a:pt x="2684" y="1549"/>
                </a:lnTo>
                <a:lnTo>
                  <a:pt x="2684" y="1549"/>
                </a:lnTo>
                <a:lnTo>
                  <a:pt x="2686" y="1549"/>
                </a:lnTo>
                <a:lnTo>
                  <a:pt x="2686" y="1549"/>
                </a:lnTo>
                <a:lnTo>
                  <a:pt x="2686" y="1552"/>
                </a:lnTo>
                <a:lnTo>
                  <a:pt x="2686" y="1552"/>
                </a:lnTo>
                <a:lnTo>
                  <a:pt x="2684" y="1552"/>
                </a:lnTo>
                <a:lnTo>
                  <a:pt x="2684" y="1552"/>
                </a:lnTo>
                <a:lnTo>
                  <a:pt x="2682" y="1552"/>
                </a:lnTo>
                <a:lnTo>
                  <a:pt x="2684" y="1552"/>
                </a:lnTo>
                <a:lnTo>
                  <a:pt x="2686" y="1554"/>
                </a:lnTo>
                <a:lnTo>
                  <a:pt x="2688" y="1552"/>
                </a:lnTo>
                <a:lnTo>
                  <a:pt x="2688" y="1554"/>
                </a:lnTo>
                <a:lnTo>
                  <a:pt x="2688" y="1554"/>
                </a:lnTo>
                <a:lnTo>
                  <a:pt x="2686" y="1554"/>
                </a:lnTo>
                <a:lnTo>
                  <a:pt x="2686" y="1554"/>
                </a:lnTo>
                <a:lnTo>
                  <a:pt x="2686" y="1556"/>
                </a:lnTo>
                <a:lnTo>
                  <a:pt x="2686" y="1556"/>
                </a:lnTo>
                <a:lnTo>
                  <a:pt x="2686" y="1558"/>
                </a:lnTo>
                <a:lnTo>
                  <a:pt x="2686" y="1558"/>
                </a:lnTo>
                <a:lnTo>
                  <a:pt x="2686" y="1558"/>
                </a:lnTo>
                <a:lnTo>
                  <a:pt x="2686" y="1558"/>
                </a:lnTo>
                <a:lnTo>
                  <a:pt x="2686" y="1558"/>
                </a:lnTo>
                <a:lnTo>
                  <a:pt x="2686" y="1560"/>
                </a:lnTo>
                <a:lnTo>
                  <a:pt x="2688" y="1562"/>
                </a:lnTo>
                <a:lnTo>
                  <a:pt x="2688" y="1564"/>
                </a:lnTo>
                <a:lnTo>
                  <a:pt x="2688" y="1564"/>
                </a:lnTo>
                <a:lnTo>
                  <a:pt x="2692" y="1566"/>
                </a:lnTo>
                <a:lnTo>
                  <a:pt x="2692" y="1568"/>
                </a:lnTo>
                <a:lnTo>
                  <a:pt x="2695" y="1568"/>
                </a:lnTo>
                <a:lnTo>
                  <a:pt x="2697" y="1570"/>
                </a:lnTo>
                <a:lnTo>
                  <a:pt x="2697" y="1570"/>
                </a:lnTo>
                <a:lnTo>
                  <a:pt x="2697" y="1570"/>
                </a:lnTo>
                <a:lnTo>
                  <a:pt x="2699" y="1568"/>
                </a:lnTo>
                <a:lnTo>
                  <a:pt x="2699" y="1568"/>
                </a:lnTo>
                <a:lnTo>
                  <a:pt x="2699" y="1568"/>
                </a:lnTo>
                <a:lnTo>
                  <a:pt x="2699" y="1568"/>
                </a:lnTo>
                <a:lnTo>
                  <a:pt x="2699" y="1568"/>
                </a:lnTo>
                <a:lnTo>
                  <a:pt x="2699" y="1568"/>
                </a:lnTo>
                <a:lnTo>
                  <a:pt x="2701" y="1568"/>
                </a:lnTo>
                <a:lnTo>
                  <a:pt x="2701" y="1568"/>
                </a:lnTo>
                <a:lnTo>
                  <a:pt x="2703" y="1568"/>
                </a:lnTo>
                <a:lnTo>
                  <a:pt x="2703" y="1566"/>
                </a:lnTo>
                <a:lnTo>
                  <a:pt x="2703" y="1566"/>
                </a:lnTo>
                <a:lnTo>
                  <a:pt x="2703" y="1568"/>
                </a:lnTo>
                <a:lnTo>
                  <a:pt x="2703" y="1568"/>
                </a:lnTo>
                <a:lnTo>
                  <a:pt x="2705" y="1568"/>
                </a:lnTo>
                <a:lnTo>
                  <a:pt x="2705" y="1568"/>
                </a:lnTo>
                <a:lnTo>
                  <a:pt x="2707" y="1568"/>
                </a:lnTo>
                <a:lnTo>
                  <a:pt x="2707" y="1566"/>
                </a:lnTo>
                <a:lnTo>
                  <a:pt x="2707" y="1564"/>
                </a:lnTo>
                <a:lnTo>
                  <a:pt x="2705" y="1564"/>
                </a:lnTo>
                <a:lnTo>
                  <a:pt x="2705" y="1564"/>
                </a:lnTo>
                <a:lnTo>
                  <a:pt x="2705" y="1564"/>
                </a:lnTo>
                <a:lnTo>
                  <a:pt x="2707" y="1564"/>
                </a:lnTo>
                <a:lnTo>
                  <a:pt x="2707" y="1566"/>
                </a:lnTo>
                <a:lnTo>
                  <a:pt x="2707" y="1568"/>
                </a:lnTo>
                <a:lnTo>
                  <a:pt x="2707" y="1568"/>
                </a:lnTo>
                <a:lnTo>
                  <a:pt x="2709" y="1568"/>
                </a:lnTo>
                <a:lnTo>
                  <a:pt x="2711" y="1566"/>
                </a:lnTo>
                <a:lnTo>
                  <a:pt x="2711" y="1564"/>
                </a:lnTo>
                <a:lnTo>
                  <a:pt x="2711" y="1564"/>
                </a:lnTo>
                <a:lnTo>
                  <a:pt x="2709" y="1564"/>
                </a:lnTo>
                <a:lnTo>
                  <a:pt x="2711" y="1564"/>
                </a:lnTo>
                <a:lnTo>
                  <a:pt x="2711" y="1564"/>
                </a:lnTo>
                <a:lnTo>
                  <a:pt x="2713" y="1566"/>
                </a:lnTo>
                <a:lnTo>
                  <a:pt x="2716" y="1566"/>
                </a:lnTo>
                <a:lnTo>
                  <a:pt x="2716" y="1564"/>
                </a:lnTo>
                <a:lnTo>
                  <a:pt x="2718" y="1564"/>
                </a:lnTo>
                <a:lnTo>
                  <a:pt x="2718" y="1564"/>
                </a:lnTo>
                <a:lnTo>
                  <a:pt x="2718" y="1566"/>
                </a:lnTo>
                <a:lnTo>
                  <a:pt x="2718" y="1566"/>
                </a:lnTo>
                <a:lnTo>
                  <a:pt x="2720" y="1566"/>
                </a:lnTo>
                <a:lnTo>
                  <a:pt x="2724" y="1566"/>
                </a:lnTo>
                <a:lnTo>
                  <a:pt x="2728" y="1566"/>
                </a:lnTo>
                <a:lnTo>
                  <a:pt x="2728" y="1564"/>
                </a:lnTo>
                <a:lnTo>
                  <a:pt x="2726" y="1560"/>
                </a:lnTo>
                <a:lnTo>
                  <a:pt x="2728" y="1560"/>
                </a:lnTo>
                <a:lnTo>
                  <a:pt x="2728" y="1562"/>
                </a:lnTo>
                <a:lnTo>
                  <a:pt x="2730" y="1562"/>
                </a:lnTo>
                <a:lnTo>
                  <a:pt x="2730" y="1562"/>
                </a:lnTo>
                <a:lnTo>
                  <a:pt x="2730" y="1564"/>
                </a:lnTo>
                <a:lnTo>
                  <a:pt x="2732" y="1562"/>
                </a:lnTo>
                <a:lnTo>
                  <a:pt x="2732" y="1562"/>
                </a:lnTo>
                <a:lnTo>
                  <a:pt x="2732" y="1562"/>
                </a:lnTo>
                <a:lnTo>
                  <a:pt x="2732" y="1564"/>
                </a:lnTo>
                <a:lnTo>
                  <a:pt x="2732" y="1566"/>
                </a:lnTo>
                <a:lnTo>
                  <a:pt x="2732" y="1566"/>
                </a:lnTo>
                <a:lnTo>
                  <a:pt x="2732" y="1566"/>
                </a:lnTo>
                <a:lnTo>
                  <a:pt x="2734" y="1566"/>
                </a:lnTo>
                <a:lnTo>
                  <a:pt x="2732" y="1564"/>
                </a:lnTo>
                <a:lnTo>
                  <a:pt x="2734" y="1564"/>
                </a:lnTo>
                <a:lnTo>
                  <a:pt x="2734" y="1566"/>
                </a:lnTo>
                <a:lnTo>
                  <a:pt x="2734" y="1566"/>
                </a:lnTo>
                <a:lnTo>
                  <a:pt x="2736" y="1566"/>
                </a:lnTo>
                <a:lnTo>
                  <a:pt x="2736" y="1566"/>
                </a:lnTo>
                <a:lnTo>
                  <a:pt x="2736" y="1566"/>
                </a:lnTo>
                <a:lnTo>
                  <a:pt x="2736" y="1568"/>
                </a:lnTo>
                <a:lnTo>
                  <a:pt x="2736" y="1568"/>
                </a:lnTo>
                <a:lnTo>
                  <a:pt x="2736" y="1570"/>
                </a:lnTo>
                <a:lnTo>
                  <a:pt x="2739" y="1570"/>
                </a:lnTo>
                <a:lnTo>
                  <a:pt x="2739" y="1573"/>
                </a:lnTo>
                <a:lnTo>
                  <a:pt x="2741" y="1573"/>
                </a:lnTo>
                <a:lnTo>
                  <a:pt x="2743" y="1575"/>
                </a:lnTo>
                <a:lnTo>
                  <a:pt x="2743" y="1575"/>
                </a:lnTo>
                <a:lnTo>
                  <a:pt x="2743" y="1575"/>
                </a:lnTo>
                <a:lnTo>
                  <a:pt x="2743" y="1575"/>
                </a:lnTo>
                <a:lnTo>
                  <a:pt x="2745" y="1575"/>
                </a:lnTo>
                <a:lnTo>
                  <a:pt x="2745" y="1575"/>
                </a:lnTo>
                <a:lnTo>
                  <a:pt x="2745" y="1575"/>
                </a:lnTo>
                <a:lnTo>
                  <a:pt x="2745" y="1573"/>
                </a:lnTo>
                <a:lnTo>
                  <a:pt x="2745" y="1573"/>
                </a:lnTo>
                <a:lnTo>
                  <a:pt x="2747" y="1573"/>
                </a:lnTo>
                <a:lnTo>
                  <a:pt x="2747" y="1573"/>
                </a:lnTo>
                <a:lnTo>
                  <a:pt x="2747" y="1573"/>
                </a:lnTo>
                <a:lnTo>
                  <a:pt x="2749" y="1573"/>
                </a:lnTo>
                <a:lnTo>
                  <a:pt x="2747" y="1575"/>
                </a:lnTo>
                <a:lnTo>
                  <a:pt x="2747" y="1575"/>
                </a:lnTo>
                <a:lnTo>
                  <a:pt x="2749" y="1575"/>
                </a:lnTo>
                <a:lnTo>
                  <a:pt x="2749" y="1577"/>
                </a:lnTo>
                <a:lnTo>
                  <a:pt x="2747" y="1575"/>
                </a:lnTo>
                <a:lnTo>
                  <a:pt x="2747" y="1577"/>
                </a:lnTo>
                <a:lnTo>
                  <a:pt x="2747" y="1577"/>
                </a:lnTo>
                <a:lnTo>
                  <a:pt x="2747" y="1579"/>
                </a:lnTo>
                <a:lnTo>
                  <a:pt x="2747" y="1579"/>
                </a:lnTo>
                <a:lnTo>
                  <a:pt x="2749" y="1579"/>
                </a:lnTo>
                <a:lnTo>
                  <a:pt x="2747" y="1581"/>
                </a:lnTo>
                <a:lnTo>
                  <a:pt x="2751" y="1583"/>
                </a:lnTo>
                <a:lnTo>
                  <a:pt x="2751" y="1585"/>
                </a:lnTo>
                <a:lnTo>
                  <a:pt x="2751" y="1587"/>
                </a:lnTo>
                <a:lnTo>
                  <a:pt x="2751" y="1589"/>
                </a:lnTo>
                <a:lnTo>
                  <a:pt x="2751" y="1591"/>
                </a:lnTo>
                <a:lnTo>
                  <a:pt x="2749" y="1596"/>
                </a:lnTo>
                <a:lnTo>
                  <a:pt x="2749" y="1598"/>
                </a:lnTo>
                <a:lnTo>
                  <a:pt x="2749" y="1602"/>
                </a:lnTo>
                <a:lnTo>
                  <a:pt x="2749" y="1604"/>
                </a:lnTo>
                <a:lnTo>
                  <a:pt x="2749" y="1606"/>
                </a:lnTo>
                <a:lnTo>
                  <a:pt x="2747" y="1608"/>
                </a:lnTo>
                <a:lnTo>
                  <a:pt x="2747" y="1608"/>
                </a:lnTo>
                <a:lnTo>
                  <a:pt x="2747" y="1608"/>
                </a:lnTo>
                <a:lnTo>
                  <a:pt x="2745" y="1610"/>
                </a:lnTo>
                <a:lnTo>
                  <a:pt x="2745" y="1612"/>
                </a:lnTo>
                <a:lnTo>
                  <a:pt x="2743" y="1614"/>
                </a:lnTo>
                <a:lnTo>
                  <a:pt x="2745" y="1614"/>
                </a:lnTo>
                <a:lnTo>
                  <a:pt x="2745" y="1614"/>
                </a:lnTo>
                <a:lnTo>
                  <a:pt x="2747" y="1617"/>
                </a:lnTo>
                <a:lnTo>
                  <a:pt x="2747" y="1617"/>
                </a:lnTo>
                <a:lnTo>
                  <a:pt x="2747" y="1617"/>
                </a:lnTo>
                <a:lnTo>
                  <a:pt x="2747" y="1621"/>
                </a:lnTo>
                <a:lnTo>
                  <a:pt x="2747" y="1623"/>
                </a:lnTo>
                <a:lnTo>
                  <a:pt x="2747" y="1623"/>
                </a:lnTo>
                <a:lnTo>
                  <a:pt x="2747" y="1623"/>
                </a:lnTo>
                <a:lnTo>
                  <a:pt x="2747" y="1623"/>
                </a:lnTo>
                <a:lnTo>
                  <a:pt x="2745" y="1621"/>
                </a:lnTo>
                <a:lnTo>
                  <a:pt x="2745" y="1621"/>
                </a:lnTo>
                <a:lnTo>
                  <a:pt x="2743" y="1623"/>
                </a:lnTo>
                <a:lnTo>
                  <a:pt x="2743" y="1623"/>
                </a:lnTo>
                <a:lnTo>
                  <a:pt x="2745" y="1625"/>
                </a:lnTo>
                <a:lnTo>
                  <a:pt x="2745" y="1625"/>
                </a:lnTo>
                <a:lnTo>
                  <a:pt x="2747" y="1627"/>
                </a:lnTo>
                <a:lnTo>
                  <a:pt x="2749" y="1629"/>
                </a:lnTo>
                <a:lnTo>
                  <a:pt x="2751" y="1627"/>
                </a:lnTo>
                <a:lnTo>
                  <a:pt x="2753" y="1629"/>
                </a:lnTo>
                <a:lnTo>
                  <a:pt x="2749" y="1629"/>
                </a:lnTo>
                <a:lnTo>
                  <a:pt x="2749" y="1631"/>
                </a:lnTo>
                <a:lnTo>
                  <a:pt x="2749" y="1629"/>
                </a:lnTo>
                <a:lnTo>
                  <a:pt x="2747" y="1629"/>
                </a:lnTo>
                <a:lnTo>
                  <a:pt x="2745" y="1629"/>
                </a:lnTo>
                <a:lnTo>
                  <a:pt x="2745" y="1629"/>
                </a:lnTo>
                <a:lnTo>
                  <a:pt x="2743" y="1627"/>
                </a:lnTo>
                <a:lnTo>
                  <a:pt x="2743" y="1627"/>
                </a:lnTo>
                <a:lnTo>
                  <a:pt x="2743" y="1627"/>
                </a:lnTo>
                <a:lnTo>
                  <a:pt x="2743" y="1627"/>
                </a:lnTo>
                <a:lnTo>
                  <a:pt x="2743" y="1629"/>
                </a:lnTo>
                <a:lnTo>
                  <a:pt x="2743" y="1631"/>
                </a:lnTo>
                <a:lnTo>
                  <a:pt x="2743" y="1635"/>
                </a:lnTo>
                <a:lnTo>
                  <a:pt x="2741" y="1640"/>
                </a:lnTo>
                <a:lnTo>
                  <a:pt x="2739" y="1640"/>
                </a:lnTo>
                <a:lnTo>
                  <a:pt x="2739" y="1640"/>
                </a:lnTo>
                <a:lnTo>
                  <a:pt x="2739" y="1640"/>
                </a:lnTo>
                <a:lnTo>
                  <a:pt x="2736" y="1642"/>
                </a:lnTo>
                <a:lnTo>
                  <a:pt x="2736" y="1642"/>
                </a:lnTo>
                <a:lnTo>
                  <a:pt x="2734" y="1640"/>
                </a:lnTo>
                <a:lnTo>
                  <a:pt x="2734" y="1640"/>
                </a:lnTo>
                <a:lnTo>
                  <a:pt x="2736" y="1644"/>
                </a:lnTo>
                <a:lnTo>
                  <a:pt x="2736" y="1644"/>
                </a:lnTo>
                <a:lnTo>
                  <a:pt x="2736" y="1646"/>
                </a:lnTo>
                <a:lnTo>
                  <a:pt x="2736" y="1646"/>
                </a:lnTo>
                <a:lnTo>
                  <a:pt x="2739" y="1650"/>
                </a:lnTo>
                <a:lnTo>
                  <a:pt x="2741" y="1650"/>
                </a:lnTo>
                <a:lnTo>
                  <a:pt x="2743" y="1650"/>
                </a:lnTo>
                <a:lnTo>
                  <a:pt x="2743" y="1650"/>
                </a:lnTo>
                <a:lnTo>
                  <a:pt x="2743" y="1650"/>
                </a:lnTo>
                <a:lnTo>
                  <a:pt x="2743" y="1650"/>
                </a:lnTo>
                <a:lnTo>
                  <a:pt x="2743" y="1652"/>
                </a:lnTo>
                <a:lnTo>
                  <a:pt x="2743" y="1652"/>
                </a:lnTo>
                <a:lnTo>
                  <a:pt x="2743" y="1652"/>
                </a:lnTo>
                <a:lnTo>
                  <a:pt x="2745" y="1652"/>
                </a:lnTo>
                <a:lnTo>
                  <a:pt x="2745" y="1652"/>
                </a:lnTo>
                <a:lnTo>
                  <a:pt x="2745" y="1654"/>
                </a:lnTo>
                <a:lnTo>
                  <a:pt x="2745" y="1654"/>
                </a:lnTo>
                <a:lnTo>
                  <a:pt x="2745" y="1654"/>
                </a:lnTo>
                <a:lnTo>
                  <a:pt x="2743" y="1654"/>
                </a:lnTo>
                <a:lnTo>
                  <a:pt x="2743" y="1654"/>
                </a:lnTo>
                <a:lnTo>
                  <a:pt x="2739" y="1650"/>
                </a:lnTo>
                <a:lnTo>
                  <a:pt x="2739" y="1650"/>
                </a:lnTo>
                <a:lnTo>
                  <a:pt x="2741" y="1652"/>
                </a:lnTo>
                <a:lnTo>
                  <a:pt x="2743" y="1656"/>
                </a:lnTo>
                <a:lnTo>
                  <a:pt x="2741" y="1656"/>
                </a:lnTo>
                <a:lnTo>
                  <a:pt x="2743" y="1656"/>
                </a:lnTo>
                <a:lnTo>
                  <a:pt x="2743" y="1656"/>
                </a:lnTo>
                <a:lnTo>
                  <a:pt x="2745" y="1658"/>
                </a:lnTo>
                <a:lnTo>
                  <a:pt x="2745" y="1658"/>
                </a:lnTo>
                <a:lnTo>
                  <a:pt x="2745" y="1658"/>
                </a:lnTo>
                <a:lnTo>
                  <a:pt x="2743" y="1658"/>
                </a:lnTo>
                <a:lnTo>
                  <a:pt x="2743" y="1658"/>
                </a:lnTo>
                <a:lnTo>
                  <a:pt x="2743" y="1658"/>
                </a:lnTo>
                <a:lnTo>
                  <a:pt x="2745" y="1661"/>
                </a:lnTo>
                <a:lnTo>
                  <a:pt x="2745" y="1663"/>
                </a:lnTo>
                <a:lnTo>
                  <a:pt x="2747" y="1663"/>
                </a:lnTo>
                <a:lnTo>
                  <a:pt x="2747" y="1665"/>
                </a:lnTo>
                <a:lnTo>
                  <a:pt x="2747" y="1665"/>
                </a:lnTo>
                <a:lnTo>
                  <a:pt x="2747" y="1667"/>
                </a:lnTo>
                <a:lnTo>
                  <a:pt x="2749" y="1665"/>
                </a:lnTo>
                <a:lnTo>
                  <a:pt x="2751" y="1667"/>
                </a:lnTo>
                <a:lnTo>
                  <a:pt x="2751" y="1667"/>
                </a:lnTo>
                <a:lnTo>
                  <a:pt x="2753" y="1667"/>
                </a:lnTo>
                <a:lnTo>
                  <a:pt x="2753" y="1669"/>
                </a:lnTo>
                <a:lnTo>
                  <a:pt x="2753" y="1669"/>
                </a:lnTo>
                <a:lnTo>
                  <a:pt x="2749" y="1667"/>
                </a:lnTo>
                <a:lnTo>
                  <a:pt x="2749" y="1667"/>
                </a:lnTo>
                <a:lnTo>
                  <a:pt x="2749" y="1667"/>
                </a:lnTo>
                <a:lnTo>
                  <a:pt x="2753" y="1671"/>
                </a:lnTo>
                <a:lnTo>
                  <a:pt x="2757" y="1675"/>
                </a:lnTo>
                <a:lnTo>
                  <a:pt x="2762" y="1677"/>
                </a:lnTo>
                <a:lnTo>
                  <a:pt x="2762" y="1679"/>
                </a:lnTo>
                <a:lnTo>
                  <a:pt x="2766" y="1682"/>
                </a:lnTo>
                <a:lnTo>
                  <a:pt x="2766" y="1684"/>
                </a:lnTo>
                <a:lnTo>
                  <a:pt x="2768" y="1686"/>
                </a:lnTo>
                <a:lnTo>
                  <a:pt x="2770" y="1688"/>
                </a:lnTo>
                <a:lnTo>
                  <a:pt x="2772" y="1690"/>
                </a:lnTo>
                <a:lnTo>
                  <a:pt x="2772" y="1692"/>
                </a:lnTo>
                <a:lnTo>
                  <a:pt x="2776" y="1694"/>
                </a:lnTo>
                <a:lnTo>
                  <a:pt x="2778" y="1696"/>
                </a:lnTo>
                <a:lnTo>
                  <a:pt x="2778" y="1698"/>
                </a:lnTo>
                <a:lnTo>
                  <a:pt x="2778" y="1698"/>
                </a:lnTo>
                <a:lnTo>
                  <a:pt x="2778" y="1700"/>
                </a:lnTo>
                <a:lnTo>
                  <a:pt x="2780" y="1700"/>
                </a:lnTo>
                <a:lnTo>
                  <a:pt x="2780" y="1702"/>
                </a:lnTo>
                <a:lnTo>
                  <a:pt x="2783" y="1702"/>
                </a:lnTo>
                <a:lnTo>
                  <a:pt x="2783" y="1702"/>
                </a:lnTo>
                <a:lnTo>
                  <a:pt x="2783" y="1702"/>
                </a:lnTo>
                <a:lnTo>
                  <a:pt x="2783" y="1707"/>
                </a:lnTo>
                <a:lnTo>
                  <a:pt x="2785" y="1707"/>
                </a:lnTo>
                <a:lnTo>
                  <a:pt x="2785" y="1709"/>
                </a:lnTo>
                <a:lnTo>
                  <a:pt x="2785" y="1711"/>
                </a:lnTo>
                <a:lnTo>
                  <a:pt x="2785" y="1713"/>
                </a:lnTo>
                <a:lnTo>
                  <a:pt x="2785" y="1713"/>
                </a:lnTo>
                <a:lnTo>
                  <a:pt x="2785" y="1715"/>
                </a:lnTo>
                <a:lnTo>
                  <a:pt x="2787" y="1715"/>
                </a:lnTo>
                <a:lnTo>
                  <a:pt x="2787" y="1717"/>
                </a:lnTo>
                <a:lnTo>
                  <a:pt x="2789" y="1717"/>
                </a:lnTo>
                <a:lnTo>
                  <a:pt x="2789" y="1717"/>
                </a:lnTo>
                <a:lnTo>
                  <a:pt x="2791" y="1717"/>
                </a:lnTo>
                <a:lnTo>
                  <a:pt x="2793" y="1715"/>
                </a:lnTo>
                <a:lnTo>
                  <a:pt x="2793" y="1715"/>
                </a:lnTo>
                <a:lnTo>
                  <a:pt x="2795" y="1715"/>
                </a:lnTo>
                <a:lnTo>
                  <a:pt x="2797" y="1715"/>
                </a:lnTo>
                <a:lnTo>
                  <a:pt x="2795" y="1715"/>
                </a:lnTo>
                <a:lnTo>
                  <a:pt x="2793" y="1717"/>
                </a:lnTo>
                <a:lnTo>
                  <a:pt x="2789" y="1717"/>
                </a:lnTo>
                <a:lnTo>
                  <a:pt x="2787" y="1719"/>
                </a:lnTo>
                <a:lnTo>
                  <a:pt x="2787" y="1719"/>
                </a:lnTo>
                <a:lnTo>
                  <a:pt x="2785" y="1719"/>
                </a:lnTo>
                <a:lnTo>
                  <a:pt x="2787" y="1719"/>
                </a:lnTo>
                <a:lnTo>
                  <a:pt x="2787" y="1723"/>
                </a:lnTo>
                <a:lnTo>
                  <a:pt x="2789" y="1726"/>
                </a:lnTo>
                <a:lnTo>
                  <a:pt x="2793" y="1732"/>
                </a:lnTo>
                <a:lnTo>
                  <a:pt x="2793" y="1736"/>
                </a:lnTo>
                <a:lnTo>
                  <a:pt x="2797" y="1742"/>
                </a:lnTo>
                <a:lnTo>
                  <a:pt x="2801" y="1751"/>
                </a:lnTo>
                <a:lnTo>
                  <a:pt x="2801" y="1753"/>
                </a:lnTo>
                <a:lnTo>
                  <a:pt x="2801" y="1755"/>
                </a:lnTo>
                <a:lnTo>
                  <a:pt x="2801" y="1755"/>
                </a:lnTo>
                <a:lnTo>
                  <a:pt x="2801" y="1757"/>
                </a:lnTo>
                <a:lnTo>
                  <a:pt x="2797" y="1761"/>
                </a:lnTo>
                <a:lnTo>
                  <a:pt x="2797" y="1761"/>
                </a:lnTo>
                <a:lnTo>
                  <a:pt x="2797" y="1759"/>
                </a:lnTo>
                <a:lnTo>
                  <a:pt x="2797" y="1759"/>
                </a:lnTo>
                <a:lnTo>
                  <a:pt x="2797" y="1759"/>
                </a:lnTo>
                <a:lnTo>
                  <a:pt x="2795" y="1761"/>
                </a:lnTo>
                <a:lnTo>
                  <a:pt x="2795" y="1761"/>
                </a:lnTo>
                <a:lnTo>
                  <a:pt x="2797" y="1763"/>
                </a:lnTo>
                <a:lnTo>
                  <a:pt x="2799" y="1765"/>
                </a:lnTo>
                <a:lnTo>
                  <a:pt x="2799" y="1770"/>
                </a:lnTo>
                <a:lnTo>
                  <a:pt x="2799" y="1772"/>
                </a:lnTo>
                <a:lnTo>
                  <a:pt x="2799" y="1772"/>
                </a:lnTo>
                <a:lnTo>
                  <a:pt x="2801" y="1776"/>
                </a:lnTo>
                <a:lnTo>
                  <a:pt x="2804" y="1778"/>
                </a:lnTo>
                <a:lnTo>
                  <a:pt x="2804" y="1782"/>
                </a:lnTo>
                <a:lnTo>
                  <a:pt x="2806" y="1782"/>
                </a:lnTo>
                <a:lnTo>
                  <a:pt x="2806" y="1784"/>
                </a:lnTo>
                <a:lnTo>
                  <a:pt x="2808" y="1786"/>
                </a:lnTo>
                <a:lnTo>
                  <a:pt x="2808" y="1788"/>
                </a:lnTo>
                <a:lnTo>
                  <a:pt x="2808" y="1791"/>
                </a:lnTo>
                <a:lnTo>
                  <a:pt x="2808" y="1797"/>
                </a:lnTo>
                <a:lnTo>
                  <a:pt x="2808" y="1801"/>
                </a:lnTo>
                <a:lnTo>
                  <a:pt x="2806" y="1805"/>
                </a:lnTo>
                <a:lnTo>
                  <a:pt x="2806" y="1807"/>
                </a:lnTo>
                <a:lnTo>
                  <a:pt x="2801" y="1812"/>
                </a:lnTo>
                <a:lnTo>
                  <a:pt x="2799" y="1814"/>
                </a:lnTo>
                <a:lnTo>
                  <a:pt x="2795" y="1816"/>
                </a:lnTo>
                <a:lnTo>
                  <a:pt x="2795" y="1820"/>
                </a:lnTo>
                <a:lnTo>
                  <a:pt x="2789" y="1826"/>
                </a:lnTo>
                <a:lnTo>
                  <a:pt x="2789" y="1830"/>
                </a:lnTo>
                <a:lnTo>
                  <a:pt x="2787" y="1835"/>
                </a:lnTo>
                <a:lnTo>
                  <a:pt x="2785" y="1843"/>
                </a:lnTo>
                <a:lnTo>
                  <a:pt x="2783" y="1851"/>
                </a:lnTo>
                <a:lnTo>
                  <a:pt x="2783" y="1856"/>
                </a:lnTo>
                <a:lnTo>
                  <a:pt x="2780" y="1858"/>
                </a:lnTo>
                <a:lnTo>
                  <a:pt x="2780" y="1858"/>
                </a:lnTo>
                <a:lnTo>
                  <a:pt x="2778" y="1860"/>
                </a:lnTo>
                <a:lnTo>
                  <a:pt x="2778" y="1860"/>
                </a:lnTo>
                <a:lnTo>
                  <a:pt x="2778" y="1862"/>
                </a:lnTo>
                <a:lnTo>
                  <a:pt x="2778" y="1862"/>
                </a:lnTo>
                <a:lnTo>
                  <a:pt x="2778" y="1870"/>
                </a:lnTo>
                <a:lnTo>
                  <a:pt x="2778" y="1872"/>
                </a:lnTo>
                <a:lnTo>
                  <a:pt x="2778" y="1877"/>
                </a:lnTo>
                <a:lnTo>
                  <a:pt x="2778" y="1881"/>
                </a:lnTo>
                <a:lnTo>
                  <a:pt x="2778" y="1885"/>
                </a:lnTo>
                <a:lnTo>
                  <a:pt x="2778" y="1889"/>
                </a:lnTo>
                <a:lnTo>
                  <a:pt x="2778" y="1893"/>
                </a:lnTo>
                <a:lnTo>
                  <a:pt x="2780" y="1895"/>
                </a:lnTo>
                <a:lnTo>
                  <a:pt x="2783" y="1900"/>
                </a:lnTo>
                <a:lnTo>
                  <a:pt x="2783" y="1900"/>
                </a:lnTo>
                <a:lnTo>
                  <a:pt x="2787" y="1904"/>
                </a:lnTo>
                <a:lnTo>
                  <a:pt x="2789" y="1906"/>
                </a:lnTo>
                <a:lnTo>
                  <a:pt x="2797" y="1923"/>
                </a:lnTo>
                <a:lnTo>
                  <a:pt x="2799" y="1925"/>
                </a:lnTo>
                <a:lnTo>
                  <a:pt x="2799" y="1929"/>
                </a:lnTo>
                <a:lnTo>
                  <a:pt x="2804" y="1935"/>
                </a:lnTo>
                <a:lnTo>
                  <a:pt x="2808" y="1944"/>
                </a:lnTo>
                <a:lnTo>
                  <a:pt x="2810" y="1946"/>
                </a:lnTo>
                <a:lnTo>
                  <a:pt x="2810" y="1948"/>
                </a:lnTo>
                <a:lnTo>
                  <a:pt x="2816" y="1954"/>
                </a:lnTo>
                <a:lnTo>
                  <a:pt x="2818" y="1958"/>
                </a:lnTo>
                <a:lnTo>
                  <a:pt x="2818" y="1962"/>
                </a:lnTo>
                <a:lnTo>
                  <a:pt x="2818" y="1965"/>
                </a:lnTo>
                <a:lnTo>
                  <a:pt x="2818" y="1967"/>
                </a:lnTo>
                <a:lnTo>
                  <a:pt x="2818" y="1967"/>
                </a:lnTo>
                <a:lnTo>
                  <a:pt x="2816" y="1965"/>
                </a:lnTo>
                <a:lnTo>
                  <a:pt x="2816" y="1967"/>
                </a:lnTo>
                <a:lnTo>
                  <a:pt x="2816" y="1969"/>
                </a:lnTo>
                <a:lnTo>
                  <a:pt x="2818" y="1971"/>
                </a:lnTo>
                <a:lnTo>
                  <a:pt x="2818" y="1975"/>
                </a:lnTo>
                <a:lnTo>
                  <a:pt x="2818" y="1977"/>
                </a:lnTo>
                <a:lnTo>
                  <a:pt x="2818" y="1983"/>
                </a:lnTo>
                <a:lnTo>
                  <a:pt x="2818" y="1986"/>
                </a:lnTo>
                <a:lnTo>
                  <a:pt x="2820" y="1990"/>
                </a:lnTo>
                <a:lnTo>
                  <a:pt x="2822" y="1994"/>
                </a:lnTo>
                <a:lnTo>
                  <a:pt x="2822" y="1998"/>
                </a:lnTo>
                <a:lnTo>
                  <a:pt x="2822" y="2002"/>
                </a:lnTo>
                <a:lnTo>
                  <a:pt x="2822" y="2002"/>
                </a:lnTo>
                <a:lnTo>
                  <a:pt x="2822" y="2006"/>
                </a:lnTo>
                <a:lnTo>
                  <a:pt x="2822" y="2009"/>
                </a:lnTo>
                <a:lnTo>
                  <a:pt x="2824" y="2013"/>
                </a:lnTo>
                <a:lnTo>
                  <a:pt x="2824" y="2017"/>
                </a:lnTo>
                <a:lnTo>
                  <a:pt x="2827" y="2019"/>
                </a:lnTo>
                <a:lnTo>
                  <a:pt x="2827" y="2021"/>
                </a:lnTo>
                <a:lnTo>
                  <a:pt x="2827" y="2021"/>
                </a:lnTo>
                <a:lnTo>
                  <a:pt x="2827" y="2023"/>
                </a:lnTo>
                <a:lnTo>
                  <a:pt x="2827" y="2025"/>
                </a:lnTo>
                <a:lnTo>
                  <a:pt x="2829" y="2027"/>
                </a:lnTo>
                <a:lnTo>
                  <a:pt x="2829" y="2032"/>
                </a:lnTo>
                <a:lnTo>
                  <a:pt x="2831" y="2034"/>
                </a:lnTo>
                <a:lnTo>
                  <a:pt x="2835" y="2042"/>
                </a:lnTo>
                <a:lnTo>
                  <a:pt x="2837" y="2046"/>
                </a:lnTo>
                <a:lnTo>
                  <a:pt x="2839" y="2046"/>
                </a:lnTo>
                <a:lnTo>
                  <a:pt x="2843" y="2053"/>
                </a:lnTo>
                <a:lnTo>
                  <a:pt x="2845" y="2053"/>
                </a:lnTo>
                <a:lnTo>
                  <a:pt x="2845" y="2055"/>
                </a:lnTo>
                <a:lnTo>
                  <a:pt x="2850" y="2059"/>
                </a:lnTo>
                <a:lnTo>
                  <a:pt x="2854" y="2065"/>
                </a:lnTo>
                <a:lnTo>
                  <a:pt x="2856" y="2076"/>
                </a:lnTo>
                <a:lnTo>
                  <a:pt x="2858" y="2082"/>
                </a:lnTo>
                <a:lnTo>
                  <a:pt x="2864" y="2090"/>
                </a:lnTo>
                <a:lnTo>
                  <a:pt x="2868" y="2097"/>
                </a:lnTo>
                <a:lnTo>
                  <a:pt x="2871" y="2101"/>
                </a:lnTo>
                <a:lnTo>
                  <a:pt x="2871" y="2103"/>
                </a:lnTo>
                <a:lnTo>
                  <a:pt x="2873" y="2109"/>
                </a:lnTo>
                <a:lnTo>
                  <a:pt x="2873" y="2111"/>
                </a:lnTo>
                <a:lnTo>
                  <a:pt x="2873" y="2115"/>
                </a:lnTo>
                <a:lnTo>
                  <a:pt x="2873" y="2118"/>
                </a:lnTo>
                <a:lnTo>
                  <a:pt x="2871" y="2118"/>
                </a:lnTo>
                <a:lnTo>
                  <a:pt x="2868" y="2120"/>
                </a:lnTo>
                <a:lnTo>
                  <a:pt x="2868" y="2118"/>
                </a:lnTo>
                <a:lnTo>
                  <a:pt x="2866" y="2118"/>
                </a:lnTo>
                <a:lnTo>
                  <a:pt x="2866" y="2120"/>
                </a:lnTo>
                <a:lnTo>
                  <a:pt x="2866" y="2122"/>
                </a:lnTo>
                <a:lnTo>
                  <a:pt x="2868" y="2124"/>
                </a:lnTo>
                <a:lnTo>
                  <a:pt x="2868" y="2126"/>
                </a:lnTo>
                <a:lnTo>
                  <a:pt x="2871" y="2126"/>
                </a:lnTo>
                <a:lnTo>
                  <a:pt x="2871" y="2128"/>
                </a:lnTo>
                <a:lnTo>
                  <a:pt x="2873" y="2130"/>
                </a:lnTo>
                <a:lnTo>
                  <a:pt x="2873" y="2130"/>
                </a:lnTo>
                <a:lnTo>
                  <a:pt x="2875" y="2134"/>
                </a:lnTo>
                <a:lnTo>
                  <a:pt x="2875" y="2134"/>
                </a:lnTo>
                <a:lnTo>
                  <a:pt x="2875" y="2136"/>
                </a:lnTo>
                <a:lnTo>
                  <a:pt x="2873" y="2139"/>
                </a:lnTo>
                <a:lnTo>
                  <a:pt x="2873" y="2141"/>
                </a:lnTo>
                <a:lnTo>
                  <a:pt x="2873" y="2141"/>
                </a:lnTo>
                <a:lnTo>
                  <a:pt x="2875" y="2143"/>
                </a:lnTo>
                <a:lnTo>
                  <a:pt x="2875" y="2145"/>
                </a:lnTo>
                <a:lnTo>
                  <a:pt x="2875" y="2141"/>
                </a:lnTo>
                <a:lnTo>
                  <a:pt x="2875" y="2141"/>
                </a:lnTo>
                <a:lnTo>
                  <a:pt x="2877" y="2141"/>
                </a:lnTo>
                <a:lnTo>
                  <a:pt x="2877" y="2141"/>
                </a:lnTo>
                <a:lnTo>
                  <a:pt x="2879" y="2141"/>
                </a:lnTo>
                <a:lnTo>
                  <a:pt x="2879" y="2141"/>
                </a:lnTo>
                <a:lnTo>
                  <a:pt x="2881" y="2141"/>
                </a:lnTo>
                <a:lnTo>
                  <a:pt x="2881" y="2141"/>
                </a:lnTo>
                <a:lnTo>
                  <a:pt x="2881" y="2143"/>
                </a:lnTo>
                <a:lnTo>
                  <a:pt x="2881" y="2143"/>
                </a:lnTo>
                <a:lnTo>
                  <a:pt x="2881" y="2145"/>
                </a:lnTo>
                <a:lnTo>
                  <a:pt x="2881" y="2145"/>
                </a:lnTo>
                <a:lnTo>
                  <a:pt x="2883" y="2145"/>
                </a:lnTo>
                <a:lnTo>
                  <a:pt x="2885" y="2145"/>
                </a:lnTo>
                <a:lnTo>
                  <a:pt x="2885" y="2145"/>
                </a:lnTo>
                <a:lnTo>
                  <a:pt x="2887" y="2145"/>
                </a:lnTo>
                <a:lnTo>
                  <a:pt x="2887" y="2145"/>
                </a:lnTo>
                <a:lnTo>
                  <a:pt x="2887" y="2147"/>
                </a:lnTo>
                <a:lnTo>
                  <a:pt x="2887" y="2147"/>
                </a:lnTo>
                <a:lnTo>
                  <a:pt x="2887" y="2149"/>
                </a:lnTo>
                <a:lnTo>
                  <a:pt x="2889" y="2149"/>
                </a:lnTo>
                <a:lnTo>
                  <a:pt x="2892" y="2151"/>
                </a:lnTo>
                <a:lnTo>
                  <a:pt x="2896" y="2151"/>
                </a:lnTo>
                <a:lnTo>
                  <a:pt x="2896" y="2151"/>
                </a:lnTo>
                <a:lnTo>
                  <a:pt x="2898" y="2151"/>
                </a:lnTo>
                <a:lnTo>
                  <a:pt x="2904" y="2147"/>
                </a:lnTo>
                <a:lnTo>
                  <a:pt x="2904" y="2147"/>
                </a:lnTo>
                <a:lnTo>
                  <a:pt x="2908" y="2145"/>
                </a:lnTo>
                <a:lnTo>
                  <a:pt x="2910" y="2145"/>
                </a:lnTo>
                <a:lnTo>
                  <a:pt x="2912" y="2145"/>
                </a:lnTo>
                <a:lnTo>
                  <a:pt x="2912" y="2145"/>
                </a:lnTo>
                <a:lnTo>
                  <a:pt x="2915" y="2145"/>
                </a:lnTo>
                <a:lnTo>
                  <a:pt x="2917" y="2145"/>
                </a:lnTo>
                <a:lnTo>
                  <a:pt x="2921" y="2145"/>
                </a:lnTo>
                <a:lnTo>
                  <a:pt x="2923" y="2145"/>
                </a:lnTo>
                <a:lnTo>
                  <a:pt x="2929" y="2141"/>
                </a:lnTo>
                <a:lnTo>
                  <a:pt x="2933" y="2139"/>
                </a:lnTo>
                <a:lnTo>
                  <a:pt x="2933" y="2139"/>
                </a:lnTo>
                <a:lnTo>
                  <a:pt x="2938" y="2139"/>
                </a:lnTo>
                <a:lnTo>
                  <a:pt x="2940" y="2141"/>
                </a:lnTo>
                <a:lnTo>
                  <a:pt x="2944" y="2141"/>
                </a:lnTo>
                <a:lnTo>
                  <a:pt x="2946" y="2141"/>
                </a:lnTo>
                <a:lnTo>
                  <a:pt x="2950" y="2139"/>
                </a:lnTo>
                <a:lnTo>
                  <a:pt x="2950" y="2139"/>
                </a:lnTo>
                <a:lnTo>
                  <a:pt x="2959" y="2139"/>
                </a:lnTo>
                <a:lnTo>
                  <a:pt x="2965" y="2141"/>
                </a:lnTo>
                <a:lnTo>
                  <a:pt x="2967" y="2141"/>
                </a:lnTo>
                <a:lnTo>
                  <a:pt x="2969" y="2139"/>
                </a:lnTo>
                <a:lnTo>
                  <a:pt x="2969" y="2139"/>
                </a:lnTo>
                <a:lnTo>
                  <a:pt x="2973" y="2139"/>
                </a:lnTo>
                <a:lnTo>
                  <a:pt x="2977" y="2139"/>
                </a:lnTo>
                <a:lnTo>
                  <a:pt x="2977" y="2139"/>
                </a:lnTo>
                <a:lnTo>
                  <a:pt x="2980" y="2139"/>
                </a:lnTo>
                <a:lnTo>
                  <a:pt x="2980" y="2136"/>
                </a:lnTo>
                <a:lnTo>
                  <a:pt x="2982" y="2134"/>
                </a:lnTo>
                <a:lnTo>
                  <a:pt x="2984" y="2134"/>
                </a:lnTo>
                <a:lnTo>
                  <a:pt x="2990" y="2134"/>
                </a:lnTo>
                <a:lnTo>
                  <a:pt x="2994" y="2134"/>
                </a:lnTo>
                <a:lnTo>
                  <a:pt x="3000" y="2130"/>
                </a:lnTo>
                <a:lnTo>
                  <a:pt x="3005" y="2128"/>
                </a:lnTo>
                <a:lnTo>
                  <a:pt x="3009" y="2124"/>
                </a:lnTo>
                <a:lnTo>
                  <a:pt x="3011" y="2124"/>
                </a:lnTo>
                <a:lnTo>
                  <a:pt x="3017" y="2120"/>
                </a:lnTo>
                <a:lnTo>
                  <a:pt x="3019" y="2115"/>
                </a:lnTo>
                <a:lnTo>
                  <a:pt x="3026" y="2111"/>
                </a:lnTo>
                <a:lnTo>
                  <a:pt x="3030" y="2107"/>
                </a:lnTo>
                <a:lnTo>
                  <a:pt x="3034" y="2101"/>
                </a:lnTo>
                <a:lnTo>
                  <a:pt x="3038" y="2099"/>
                </a:lnTo>
                <a:lnTo>
                  <a:pt x="3040" y="2097"/>
                </a:lnTo>
                <a:lnTo>
                  <a:pt x="3042" y="2097"/>
                </a:lnTo>
                <a:lnTo>
                  <a:pt x="3047" y="2090"/>
                </a:lnTo>
                <a:lnTo>
                  <a:pt x="3049" y="2086"/>
                </a:lnTo>
                <a:lnTo>
                  <a:pt x="3053" y="2082"/>
                </a:lnTo>
                <a:lnTo>
                  <a:pt x="3055" y="2076"/>
                </a:lnTo>
                <a:lnTo>
                  <a:pt x="3057" y="2074"/>
                </a:lnTo>
                <a:lnTo>
                  <a:pt x="3059" y="2069"/>
                </a:lnTo>
                <a:lnTo>
                  <a:pt x="3061" y="2065"/>
                </a:lnTo>
                <a:lnTo>
                  <a:pt x="3068" y="2059"/>
                </a:lnTo>
                <a:lnTo>
                  <a:pt x="3070" y="2059"/>
                </a:lnTo>
                <a:lnTo>
                  <a:pt x="3070" y="2057"/>
                </a:lnTo>
                <a:lnTo>
                  <a:pt x="3072" y="2057"/>
                </a:lnTo>
                <a:lnTo>
                  <a:pt x="3076" y="2053"/>
                </a:lnTo>
                <a:lnTo>
                  <a:pt x="3076" y="2051"/>
                </a:lnTo>
                <a:lnTo>
                  <a:pt x="3078" y="2046"/>
                </a:lnTo>
                <a:lnTo>
                  <a:pt x="3080" y="2038"/>
                </a:lnTo>
                <a:lnTo>
                  <a:pt x="3082" y="2036"/>
                </a:lnTo>
                <a:lnTo>
                  <a:pt x="3084" y="2030"/>
                </a:lnTo>
                <a:lnTo>
                  <a:pt x="3084" y="2025"/>
                </a:lnTo>
                <a:lnTo>
                  <a:pt x="3084" y="2025"/>
                </a:lnTo>
                <a:lnTo>
                  <a:pt x="3084" y="2017"/>
                </a:lnTo>
                <a:lnTo>
                  <a:pt x="3084" y="2015"/>
                </a:lnTo>
                <a:lnTo>
                  <a:pt x="3084" y="2015"/>
                </a:lnTo>
                <a:lnTo>
                  <a:pt x="3084" y="2015"/>
                </a:lnTo>
                <a:lnTo>
                  <a:pt x="3084" y="2017"/>
                </a:lnTo>
                <a:lnTo>
                  <a:pt x="3082" y="2017"/>
                </a:lnTo>
                <a:lnTo>
                  <a:pt x="3082" y="2017"/>
                </a:lnTo>
                <a:lnTo>
                  <a:pt x="3082" y="2015"/>
                </a:lnTo>
                <a:lnTo>
                  <a:pt x="3080" y="2015"/>
                </a:lnTo>
                <a:lnTo>
                  <a:pt x="3080" y="2013"/>
                </a:lnTo>
                <a:lnTo>
                  <a:pt x="3080" y="2011"/>
                </a:lnTo>
                <a:lnTo>
                  <a:pt x="3082" y="2011"/>
                </a:lnTo>
                <a:lnTo>
                  <a:pt x="3082" y="2006"/>
                </a:lnTo>
                <a:lnTo>
                  <a:pt x="3084" y="2004"/>
                </a:lnTo>
                <a:lnTo>
                  <a:pt x="3091" y="2002"/>
                </a:lnTo>
                <a:lnTo>
                  <a:pt x="3093" y="2000"/>
                </a:lnTo>
                <a:lnTo>
                  <a:pt x="3097" y="1998"/>
                </a:lnTo>
                <a:lnTo>
                  <a:pt x="3109" y="1994"/>
                </a:lnTo>
                <a:lnTo>
                  <a:pt x="3114" y="1992"/>
                </a:lnTo>
                <a:lnTo>
                  <a:pt x="3118" y="1990"/>
                </a:lnTo>
                <a:lnTo>
                  <a:pt x="3118" y="1990"/>
                </a:lnTo>
                <a:lnTo>
                  <a:pt x="3122" y="1986"/>
                </a:lnTo>
                <a:lnTo>
                  <a:pt x="3122" y="1983"/>
                </a:lnTo>
                <a:lnTo>
                  <a:pt x="3122" y="1979"/>
                </a:lnTo>
                <a:lnTo>
                  <a:pt x="3122" y="1979"/>
                </a:lnTo>
                <a:lnTo>
                  <a:pt x="3122" y="1979"/>
                </a:lnTo>
                <a:lnTo>
                  <a:pt x="3122" y="1979"/>
                </a:lnTo>
                <a:lnTo>
                  <a:pt x="3120" y="1979"/>
                </a:lnTo>
                <a:lnTo>
                  <a:pt x="3120" y="1979"/>
                </a:lnTo>
                <a:lnTo>
                  <a:pt x="3120" y="1977"/>
                </a:lnTo>
                <a:lnTo>
                  <a:pt x="3122" y="1971"/>
                </a:lnTo>
                <a:lnTo>
                  <a:pt x="3124" y="1967"/>
                </a:lnTo>
                <a:lnTo>
                  <a:pt x="3122" y="1965"/>
                </a:lnTo>
                <a:lnTo>
                  <a:pt x="3122" y="1962"/>
                </a:lnTo>
                <a:lnTo>
                  <a:pt x="3122" y="1958"/>
                </a:lnTo>
                <a:lnTo>
                  <a:pt x="3122" y="1956"/>
                </a:lnTo>
                <a:lnTo>
                  <a:pt x="3122" y="1956"/>
                </a:lnTo>
                <a:lnTo>
                  <a:pt x="3122" y="1954"/>
                </a:lnTo>
                <a:lnTo>
                  <a:pt x="3122" y="1954"/>
                </a:lnTo>
                <a:lnTo>
                  <a:pt x="3122" y="1954"/>
                </a:lnTo>
                <a:lnTo>
                  <a:pt x="3120" y="1954"/>
                </a:lnTo>
                <a:lnTo>
                  <a:pt x="3120" y="1956"/>
                </a:lnTo>
                <a:lnTo>
                  <a:pt x="3120" y="1958"/>
                </a:lnTo>
                <a:lnTo>
                  <a:pt x="3120" y="1958"/>
                </a:lnTo>
                <a:lnTo>
                  <a:pt x="3120" y="1958"/>
                </a:lnTo>
                <a:lnTo>
                  <a:pt x="3120" y="1956"/>
                </a:lnTo>
                <a:lnTo>
                  <a:pt x="3120" y="1952"/>
                </a:lnTo>
                <a:lnTo>
                  <a:pt x="3118" y="1948"/>
                </a:lnTo>
                <a:lnTo>
                  <a:pt x="3118" y="1948"/>
                </a:lnTo>
                <a:lnTo>
                  <a:pt x="3116" y="1944"/>
                </a:lnTo>
                <a:lnTo>
                  <a:pt x="3116" y="1939"/>
                </a:lnTo>
                <a:lnTo>
                  <a:pt x="3114" y="1933"/>
                </a:lnTo>
                <a:lnTo>
                  <a:pt x="3114" y="1931"/>
                </a:lnTo>
                <a:lnTo>
                  <a:pt x="3112" y="1931"/>
                </a:lnTo>
                <a:lnTo>
                  <a:pt x="3109" y="1929"/>
                </a:lnTo>
                <a:lnTo>
                  <a:pt x="3109" y="1929"/>
                </a:lnTo>
                <a:lnTo>
                  <a:pt x="3112" y="1923"/>
                </a:lnTo>
                <a:lnTo>
                  <a:pt x="3112" y="1921"/>
                </a:lnTo>
                <a:lnTo>
                  <a:pt x="3112" y="1918"/>
                </a:lnTo>
                <a:lnTo>
                  <a:pt x="3112" y="1918"/>
                </a:lnTo>
                <a:lnTo>
                  <a:pt x="3109" y="1918"/>
                </a:lnTo>
                <a:lnTo>
                  <a:pt x="3112" y="1918"/>
                </a:lnTo>
                <a:lnTo>
                  <a:pt x="3114" y="1918"/>
                </a:lnTo>
                <a:lnTo>
                  <a:pt x="3114" y="1918"/>
                </a:lnTo>
                <a:lnTo>
                  <a:pt x="3114" y="1918"/>
                </a:lnTo>
                <a:lnTo>
                  <a:pt x="3120" y="1914"/>
                </a:lnTo>
                <a:lnTo>
                  <a:pt x="3124" y="1910"/>
                </a:lnTo>
                <a:lnTo>
                  <a:pt x="3126" y="1908"/>
                </a:lnTo>
                <a:lnTo>
                  <a:pt x="3128" y="1906"/>
                </a:lnTo>
                <a:lnTo>
                  <a:pt x="3130" y="1904"/>
                </a:lnTo>
                <a:lnTo>
                  <a:pt x="3132" y="1906"/>
                </a:lnTo>
                <a:lnTo>
                  <a:pt x="3132" y="1906"/>
                </a:lnTo>
                <a:lnTo>
                  <a:pt x="3132" y="1904"/>
                </a:lnTo>
                <a:lnTo>
                  <a:pt x="3135" y="1904"/>
                </a:lnTo>
                <a:lnTo>
                  <a:pt x="3135" y="1904"/>
                </a:lnTo>
                <a:lnTo>
                  <a:pt x="3135" y="1902"/>
                </a:lnTo>
                <a:lnTo>
                  <a:pt x="3137" y="1902"/>
                </a:lnTo>
                <a:lnTo>
                  <a:pt x="3137" y="1900"/>
                </a:lnTo>
                <a:lnTo>
                  <a:pt x="3141" y="1897"/>
                </a:lnTo>
                <a:lnTo>
                  <a:pt x="3143" y="1893"/>
                </a:lnTo>
                <a:lnTo>
                  <a:pt x="3143" y="1893"/>
                </a:lnTo>
                <a:lnTo>
                  <a:pt x="3143" y="1891"/>
                </a:lnTo>
                <a:lnTo>
                  <a:pt x="3143" y="1891"/>
                </a:lnTo>
                <a:lnTo>
                  <a:pt x="3145" y="1891"/>
                </a:lnTo>
                <a:lnTo>
                  <a:pt x="3147" y="1889"/>
                </a:lnTo>
                <a:lnTo>
                  <a:pt x="3151" y="1885"/>
                </a:lnTo>
                <a:lnTo>
                  <a:pt x="3156" y="1883"/>
                </a:lnTo>
                <a:lnTo>
                  <a:pt x="3160" y="1883"/>
                </a:lnTo>
                <a:lnTo>
                  <a:pt x="3160" y="1881"/>
                </a:lnTo>
                <a:lnTo>
                  <a:pt x="3160" y="1881"/>
                </a:lnTo>
                <a:lnTo>
                  <a:pt x="3164" y="1881"/>
                </a:lnTo>
                <a:lnTo>
                  <a:pt x="3168" y="1879"/>
                </a:lnTo>
                <a:lnTo>
                  <a:pt x="3168" y="1879"/>
                </a:lnTo>
                <a:lnTo>
                  <a:pt x="3168" y="1879"/>
                </a:lnTo>
                <a:lnTo>
                  <a:pt x="3170" y="1879"/>
                </a:lnTo>
                <a:lnTo>
                  <a:pt x="3170" y="1879"/>
                </a:lnTo>
                <a:lnTo>
                  <a:pt x="3172" y="1879"/>
                </a:lnTo>
                <a:lnTo>
                  <a:pt x="3174" y="1877"/>
                </a:lnTo>
                <a:lnTo>
                  <a:pt x="3174" y="1874"/>
                </a:lnTo>
                <a:lnTo>
                  <a:pt x="3176" y="1874"/>
                </a:lnTo>
                <a:lnTo>
                  <a:pt x="3183" y="1872"/>
                </a:lnTo>
                <a:lnTo>
                  <a:pt x="3183" y="1870"/>
                </a:lnTo>
                <a:lnTo>
                  <a:pt x="3185" y="1868"/>
                </a:lnTo>
                <a:lnTo>
                  <a:pt x="3185" y="1868"/>
                </a:lnTo>
                <a:lnTo>
                  <a:pt x="3185" y="1866"/>
                </a:lnTo>
                <a:lnTo>
                  <a:pt x="3187" y="1866"/>
                </a:lnTo>
                <a:lnTo>
                  <a:pt x="3189" y="1864"/>
                </a:lnTo>
                <a:lnTo>
                  <a:pt x="3189" y="1864"/>
                </a:lnTo>
                <a:lnTo>
                  <a:pt x="3189" y="1862"/>
                </a:lnTo>
                <a:lnTo>
                  <a:pt x="3191" y="1862"/>
                </a:lnTo>
                <a:lnTo>
                  <a:pt x="3191" y="1860"/>
                </a:lnTo>
                <a:lnTo>
                  <a:pt x="3195" y="1856"/>
                </a:lnTo>
                <a:lnTo>
                  <a:pt x="3197" y="1851"/>
                </a:lnTo>
                <a:lnTo>
                  <a:pt x="3197" y="1851"/>
                </a:lnTo>
                <a:lnTo>
                  <a:pt x="3195" y="1849"/>
                </a:lnTo>
                <a:lnTo>
                  <a:pt x="3197" y="1849"/>
                </a:lnTo>
                <a:lnTo>
                  <a:pt x="3197" y="1849"/>
                </a:lnTo>
                <a:lnTo>
                  <a:pt x="3197" y="1849"/>
                </a:lnTo>
                <a:lnTo>
                  <a:pt x="3197" y="1847"/>
                </a:lnTo>
                <a:lnTo>
                  <a:pt x="3197" y="1845"/>
                </a:lnTo>
                <a:lnTo>
                  <a:pt x="3200" y="1845"/>
                </a:lnTo>
                <a:lnTo>
                  <a:pt x="3200" y="1843"/>
                </a:lnTo>
                <a:lnTo>
                  <a:pt x="3200" y="1843"/>
                </a:lnTo>
                <a:lnTo>
                  <a:pt x="3200" y="1841"/>
                </a:lnTo>
                <a:lnTo>
                  <a:pt x="3200" y="1841"/>
                </a:lnTo>
                <a:lnTo>
                  <a:pt x="3200" y="1841"/>
                </a:lnTo>
                <a:lnTo>
                  <a:pt x="3197" y="1839"/>
                </a:lnTo>
                <a:lnTo>
                  <a:pt x="3197" y="1839"/>
                </a:lnTo>
                <a:lnTo>
                  <a:pt x="3197" y="1841"/>
                </a:lnTo>
                <a:lnTo>
                  <a:pt x="3197" y="1841"/>
                </a:lnTo>
                <a:lnTo>
                  <a:pt x="3197" y="1839"/>
                </a:lnTo>
                <a:lnTo>
                  <a:pt x="3197" y="1837"/>
                </a:lnTo>
                <a:lnTo>
                  <a:pt x="3197" y="1837"/>
                </a:lnTo>
                <a:lnTo>
                  <a:pt x="3197" y="1837"/>
                </a:lnTo>
                <a:lnTo>
                  <a:pt x="3195" y="1837"/>
                </a:lnTo>
                <a:lnTo>
                  <a:pt x="3195" y="1835"/>
                </a:lnTo>
                <a:lnTo>
                  <a:pt x="3195" y="1830"/>
                </a:lnTo>
                <a:lnTo>
                  <a:pt x="3195" y="1828"/>
                </a:lnTo>
                <a:lnTo>
                  <a:pt x="3195" y="1826"/>
                </a:lnTo>
                <a:lnTo>
                  <a:pt x="3195" y="1826"/>
                </a:lnTo>
                <a:lnTo>
                  <a:pt x="3195" y="1824"/>
                </a:lnTo>
                <a:lnTo>
                  <a:pt x="3195" y="1824"/>
                </a:lnTo>
                <a:lnTo>
                  <a:pt x="3195" y="1822"/>
                </a:lnTo>
                <a:lnTo>
                  <a:pt x="3195" y="1820"/>
                </a:lnTo>
                <a:lnTo>
                  <a:pt x="3195" y="1820"/>
                </a:lnTo>
                <a:lnTo>
                  <a:pt x="3195" y="1818"/>
                </a:lnTo>
                <a:lnTo>
                  <a:pt x="3193" y="1818"/>
                </a:lnTo>
                <a:lnTo>
                  <a:pt x="3193" y="1818"/>
                </a:lnTo>
                <a:lnTo>
                  <a:pt x="3193" y="1818"/>
                </a:lnTo>
                <a:lnTo>
                  <a:pt x="3195" y="1816"/>
                </a:lnTo>
                <a:lnTo>
                  <a:pt x="3195" y="1816"/>
                </a:lnTo>
                <a:lnTo>
                  <a:pt x="3195" y="1814"/>
                </a:lnTo>
                <a:lnTo>
                  <a:pt x="3195" y="1812"/>
                </a:lnTo>
                <a:lnTo>
                  <a:pt x="3193" y="1812"/>
                </a:lnTo>
                <a:lnTo>
                  <a:pt x="3195" y="1809"/>
                </a:lnTo>
                <a:lnTo>
                  <a:pt x="3195" y="1809"/>
                </a:lnTo>
                <a:lnTo>
                  <a:pt x="3195" y="1805"/>
                </a:lnTo>
                <a:lnTo>
                  <a:pt x="3195" y="1805"/>
                </a:lnTo>
                <a:lnTo>
                  <a:pt x="3195" y="1803"/>
                </a:lnTo>
                <a:lnTo>
                  <a:pt x="3195" y="1801"/>
                </a:lnTo>
                <a:lnTo>
                  <a:pt x="3193" y="1799"/>
                </a:lnTo>
                <a:lnTo>
                  <a:pt x="3193" y="1797"/>
                </a:lnTo>
                <a:lnTo>
                  <a:pt x="3193" y="1795"/>
                </a:lnTo>
                <a:lnTo>
                  <a:pt x="3193" y="1793"/>
                </a:lnTo>
                <a:lnTo>
                  <a:pt x="3195" y="1793"/>
                </a:lnTo>
                <a:lnTo>
                  <a:pt x="3195" y="1791"/>
                </a:lnTo>
                <a:lnTo>
                  <a:pt x="3195" y="1791"/>
                </a:lnTo>
                <a:lnTo>
                  <a:pt x="3195" y="1791"/>
                </a:lnTo>
                <a:lnTo>
                  <a:pt x="3195" y="1788"/>
                </a:lnTo>
                <a:lnTo>
                  <a:pt x="3195" y="1786"/>
                </a:lnTo>
                <a:lnTo>
                  <a:pt x="3193" y="1786"/>
                </a:lnTo>
                <a:lnTo>
                  <a:pt x="3195" y="1786"/>
                </a:lnTo>
                <a:lnTo>
                  <a:pt x="3195" y="1784"/>
                </a:lnTo>
                <a:lnTo>
                  <a:pt x="3195" y="1784"/>
                </a:lnTo>
                <a:lnTo>
                  <a:pt x="3193" y="1782"/>
                </a:lnTo>
                <a:lnTo>
                  <a:pt x="3193" y="1782"/>
                </a:lnTo>
                <a:lnTo>
                  <a:pt x="3193" y="1780"/>
                </a:lnTo>
                <a:lnTo>
                  <a:pt x="3193" y="1780"/>
                </a:lnTo>
                <a:lnTo>
                  <a:pt x="3191" y="1778"/>
                </a:lnTo>
                <a:lnTo>
                  <a:pt x="3189" y="1778"/>
                </a:lnTo>
                <a:lnTo>
                  <a:pt x="3189" y="1778"/>
                </a:lnTo>
                <a:lnTo>
                  <a:pt x="3187" y="1778"/>
                </a:lnTo>
                <a:lnTo>
                  <a:pt x="3187" y="1776"/>
                </a:lnTo>
                <a:lnTo>
                  <a:pt x="3185" y="1776"/>
                </a:lnTo>
                <a:lnTo>
                  <a:pt x="3183" y="1776"/>
                </a:lnTo>
                <a:lnTo>
                  <a:pt x="3185" y="1774"/>
                </a:lnTo>
                <a:lnTo>
                  <a:pt x="3185" y="1774"/>
                </a:lnTo>
                <a:lnTo>
                  <a:pt x="3183" y="1772"/>
                </a:lnTo>
                <a:lnTo>
                  <a:pt x="3183" y="1770"/>
                </a:lnTo>
                <a:lnTo>
                  <a:pt x="3183" y="1767"/>
                </a:lnTo>
                <a:lnTo>
                  <a:pt x="3183" y="1763"/>
                </a:lnTo>
                <a:lnTo>
                  <a:pt x="3179" y="1759"/>
                </a:lnTo>
                <a:lnTo>
                  <a:pt x="3181" y="1759"/>
                </a:lnTo>
                <a:lnTo>
                  <a:pt x="3181" y="1759"/>
                </a:lnTo>
                <a:lnTo>
                  <a:pt x="3179" y="1757"/>
                </a:lnTo>
                <a:lnTo>
                  <a:pt x="3176" y="1753"/>
                </a:lnTo>
                <a:lnTo>
                  <a:pt x="3176" y="1751"/>
                </a:lnTo>
                <a:lnTo>
                  <a:pt x="3179" y="1751"/>
                </a:lnTo>
                <a:lnTo>
                  <a:pt x="3179" y="1747"/>
                </a:lnTo>
                <a:lnTo>
                  <a:pt x="3179" y="1744"/>
                </a:lnTo>
                <a:lnTo>
                  <a:pt x="3176" y="1742"/>
                </a:lnTo>
                <a:lnTo>
                  <a:pt x="3176" y="1742"/>
                </a:lnTo>
                <a:lnTo>
                  <a:pt x="3176" y="1740"/>
                </a:lnTo>
                <a:lnTo>
                  <a:pt x="3179" y="1736"/>
                </a:lnTo>
                <a:lnTo>
                  <a:pt x="3179" y="1734"/>
                </a:lnTo>
                <a:lnTo>
                  <a:pt x="3181" y="1734"/>
                </a:lnTo>
                <a:lnTo>
                  <a:pt x="3181" y="1732"/>
                </a:lnTo>
                <a:lnTo>
                  <a:pt x="3179" y="1730"/>
                </a:lnTo>
                <a:lnTo>
                  <a:pt x="3176" y="1730"/>
                </a:lnTo>
                <a:lnTo>
                  <a:pt x="3176" y="1728"/>
                </a:lnTo>
                <a:lnTo>
                  <a:pt x="3174" y="1726"/>
                </a:lnTo>
                <a:lnTo>
                  <a:pt x="3174" y="1726"/>
                </a:lnTo>
                <a:lnTo>
                  <a:pt x="3172" y="1723"/>
                </a:lnTo>
                <a:lnTo>
                  <a:pt x="3170" y="1721"/>
                </a:lnTo>
                <a:lnTo>
                  <a:pt x="3170" y="1719"/>
                </a:lnTo>
                <a:lnTo>
                  <a:pt x="3170" y="1719"/>
                </a:lnTo>
                <a:lnTo>
                  <a:pt x="3170" y="1715"/>
                </a:lnTo>
                <a:lnTo>
                  <a:pt x="3172" y="1713"/>
                </a:lnTo>
                <a:lnTo>
                  <a:pt x="3172" y="1711"/>
                </a:lnTo>
                <a:lnTo>
                  <a:pt x="3174" y="1707"/>
                </a:lnTo>
                <a:lnTo>
                  <a:pt x="3174" y="1705"/>
                </a:lnTo>
                <a:lnTo>
                  <a:pt x="3174" y="1705"/>
                </a:lnTo>
                <a:lnTo>
                  <a:pt x="3174" y="1702"/>
                </a:lnTo>
                <a:lnTo>
                  <a:pt x="3176" y="1700"/>
                </a:lnTo>
                <a:lnTo>
                  <a:pt x="3176" y="1698"/>
                </a:lnTo>
                <a:lnTo>
                  <a:pt x="3176" y="1698"/>
                </a:lnTo>
                <a:lnTo>
                  <a:pt x="3176" y="1698"/>
                </a:lnTo>
                <a:lnTo>
                  <a:pt x="3179" y="1698"/>
                </a:lnTo>
                <a:lnTo>
                  <a:pt x="3181" y="1696"/>
                </a:lnTo>
                <a:lnTo>
                  <a:pt x="3183" y="1690"/>
                </a:lnTo>
                <a:lnTo>
                  <a:pt x="3183" y="1690"/>
                </a:lnTo>
                <a:lnTo>
                  <a:pt x="3183" y="1690"/>
                </a:lnTo>
                <a:lnTo>
                  <a:pt x="3183" y="1688"/>
                </a:lnTo>
                <a:lnTo>
                  <a:pt x="3183" y="1688"/>
                </a:lnTo>
                <a:lnTo>
                  <a:pt x="3183" y="1688"/>
                </a:lnTo>
                <a:lnTo>
                  <a:pt x="3185" y="1686"/>
                </a:lnTo>
                <a:lnTo>
                  <a:pt x="3185" y="1682"/>
                </a:lnTo>
                <a:lnTo>
                  <a:pt x="3185" y="1682"/>
                </a:lnTo>
                <a:lnTo>
                  <a:pt x="3187" y="1682"/>
                </a:lnTo>
                <a:lnTo>
                  <a:pt x="3187" y="1679"/>
                </a:lnTo>
                <a:lnTo>
                  <a:pt x="3189" y="1677"/>
                </a:lnTo>
                <a:lnTo>
                  <a:pt x="3189" y="1677"/>
                </a:lnTo>
                <a:lnTo>
                  <a:pt x="3189" y="1675"/>
                </a:lnTo>
                <a:lnTo>
                  <a:pt x="3189" y="1671"/>
                </a:lnTo>
                <a:lnTo>
                  <a:pt x="3191" y="1669"/>
                </a:lnTo>
                <a:lnTo>
                  <a:pt x="3191" y="1669"/>
                </a:lnTo>
                <a:lnTo>
                  <a:pt x="3193" y="1667"/>
                </a:lnTo>
                <a:lnTo>
                  <a:pt x="3197" y="1667"/>
                </a:lnTo>
                <a:lnTo>
                  <a:pt x="3200" y="1665"/>
                </a:lnTo>
                <a:lnTo>
                  <a:pt x="3200" y="1665"/>
                </a:lnTo>
                <a:lnTo>
                  <a:pt x="3200" y="1665"/>
                </a:lnTo>
                <a:lnTo>
                  <a:pt x="3200" y="1663"/>
                </a:lnTo>
                <a:lnTo>
                  <a:pt x="3200" y="1663"/>
                </a:lnTo>
                <a:lnTo>
                  <a:pt x="3200" y="1661"/>
                </a:lnTo>
                <a:lnTo>
                  <a:pt x="3200" y="1661"/>
                </a:lnTo>
                <a:lnTo>
                  <a:pt x="3202" y="1661"/>
                </a:lnTo>
                <a:lnTo>
                  <a:pt x="3202" y="1661"/>
                </a:lnTo>
                <a:lnTo>
                  <a:pt x="3202" y="1658"/>
                </a:lnTo>
                <a:lnTo>
                  <a:pt x="3202" y="1658"/>
                </a:lnTo>
                <a:lnTo>
                  <a:pt x="3204" y="1661"/>
                </a:lnTo>
                <a:lnTo>
                  <a:pt x="3206" y="1658"/>
                </a:lnTo>
                <a:lnTo>
                  <a:pt x="3208" y="1658"/>
                </a:lnTo>
                <a:lnTo>
                  <a:pt x="3210" y="1656"/>
                </a:lnTo>
                <a:lnTo>
                  <a:pt x="3210" y="1654"/>
                </a:lnTo>
                <a:lnTo>
                  <a:pt x="3212" y="1652"/>
                </a:lnTo>
                <a:lnTo>
                  <a:pt x="3214" y="1648"/>
                </a:lnTo>
                <a:lnTo>
                  <a:pt x="3214" y="1648"/>
                </a:lnTo>
                <a:lnTo>
                  <a:pt x="3214" y="1646"/>
                </a:lnTo>
                <a:lnTo>
                  <a:pt x="3216" y="1646"/>
                </a:lnTo>
                <a:lnTo>
                  <a:pt x="3218" y="1644"/>
                </a:lnTo>
                <a:lnTo>
                  <a:pt x="3218" y="1642"/>
                </a:lnTo>
                <a:lnTo>
                  <a:pt x="3223" y="1638"/>
                </a:lnTo>
                <a:lnTo>
                  <a:pt x="3223" y="1638"/>
                </a:lnTo>
                <a:lnTo>
                  <a:pt x="3225" y="1635"/>
                </a:lnTo>
                <a:lnTo>
                  <a:pt x="3225" y="1635"/>
                </a:lnTo>
                <a:lnTo>
                  <a:pt x="3227" y="1633"/>
                </a:lnTo>
                <a:lnTo>
                  <a:pt x="3237" y="1623"/>
                </a:lnTo>
                <a:lnTo>
                  <a:pt x="3241" y="1619"/>
                </a:lnTo>
                <a:lnTo>
                  <a:pt x="3246" y="1614"/>
                </a:lnTo>
                <a:lnTo>
                  <a:pt x="3250" y="1610"/>
                </a:lnTo>
                <a:lnTo>
                  <a:pt x="3258" y="1606"/>
                </a:lnTo>
                <a:lnTo>
                  <a:pt x="3271" y="1598"/>
                </a:lnTo>
                <a:lnTo>
                  <a:pt x="3275" y="1596"/>
                </a:lnTo>
                <a:lnTo>
                  <a:pt x="3288" y="1583"/>
                </a:lnTo>
                <a:lnTo>
                  <a:pt x="3296" y="1575"/>
                </a:lnTo>
                <a:lnTo>
                  <a:pt x="3302" y="1566"/>
                </a:lnTo>
                <a:lnTo>
                  <a:pt x="3306" y="1560"/>
                </a:lnTo>
                <a:lnTo>
                  <a:pt x="3313" y="1552"/>
                </a:lnTo>
                <a:lnTo>
                  <a:pt x="3319" y="1543"/>
                </a:lnTo>
                <a:lnTo>
                  <a:pt x="3319" y="1539"/>
                </a:lnTo>
                <a:lnTo>
                  <a:pt x="3321" y="1533"/>
                </a:lnTo>
                <a:lnTo>
                  <a:pt x="3323" y="1531"/>
                </a:lnTo>
                <a:lnTo>
                  <a:pt x="3325" y="1526"/>
                </a:lnTo>
                <a:lnTo>
                  <a:pt x="3327" y="1524"/>
                </a:lnTo>
                <a:lnTo>
                  <a:pt x="3329" y="1520"/>
                </a:lnTo>
                <a:lnTo>
                  <a:pt x="3329" y="1516"/>
                </a:lnTo>
                <a:lnTo>
                  <a:pt x="3334" y="1514"/>
                </a:lnTo>
                <a:lnTo>
                  <a:pt x="3336" y="1510"/>
                </a:lnTo>
                <a:lnTo>
                  <a:pt x="3336" y="1508"/>
                </a:lnTo>
                <a:lnTo>
                  <a:pt x="3338" y="1503"/>
                </a:lnTo>
                <a:lnTo>
                  <a:pt x="3342" y="1499"/>
                </a:lnTo>
                <a:lnTo>
                  <a:pt x="3342" y="1499"/>
                </a:lnTo>
                <a:lnTo>
                  <a:pt x="3344" y="1495"/>
                </a:lnTo>
                <a:lnTo>
                  <a:pt x="3344" y="1491"/>
                </a:lnTo>
                <a:lnTo>
                  <a:pt x="3344" y="1489"/>
                </a:lnTo>
                <a:lnTo>
                  <a:pt x="3344" y="1484"/>
                </a:lnTo>
                <a:lnTo>
                  <a:pt x="3346" y="1482"/>
                </a:lnTo>
                <a:lnTo>
                  <a:pt x="3346" y="1482"/>
                </a:lnTo>
                <a:lnTo>
                  <a:pt x="3350" y="1480"/>
                </a:lnTo>
                <a:lnTo>
                  <a:pt x="3350" y="1480"/>
                </a:lnTo>
                <a:lnTo>
                  <a:pt x="3352" y="1482"/>
                </a:lnTo>
                <a:lnTo>
                  <a:pt x="3352" y="1480"/>
                </a:lnTo>
                <a:lnTo>
                  <a:pt x="3352" y="1480"/>
                </a:lnTo>
                <a:lnTo>
                  <a:pt x="3350" y="1480"/>
                </a:lnTo>
                <a:lnTo>
                  <a:pt x="3348" y="1478"/>
                </a:lnTo>
                <a:lnTo>
                  <a:pt x="3348" y="1480"/>
                </a:lnTo>
                <a:lnTo>
                  <a:pt x="3348" y="1480"/>
                </a:lnTo>
                <a:lnTo>
                  <a:pt x="3348" y="1480"/>
                </a:lnTo>
                <a:lnTo>
                  <a:pt x="3346" y="1480"/>
                </a:lnTo>
                <a:lnTo>
                  <a:pt x="3348" y="1480"/>
                </a:lnTo>
                <a:lnTo>
                  <a:pt x="3348" y="1480"/>
                </a:lnTo>
                <a:lnTo>
                  <a:pt x="3348" y="1480"/>
                </a:lnTo>
                <a:lnTo>
                  <a:pt x="3348" y="1478"/>
                </a:lnTo>
                <a:lnTo>
                  <a:pt x="3348" y="1478"/>
                </a:lnTo>
                <a:lnTo>
                  <a:pt x="3348" y="1472"/>
                </a:lnTo>
                <a:lnTo>
                  <a:pt x="3348" y="1468"/>
                </a:lnTo>
                <a:lnTo>
                  <a:pt x="3348" y="1466"/>
                </a:lnTo>
                <a:lnTo>
                  <a:pt x="3350" y="1463"/>
                </a:lnTo>
                <a:lnTo>
                  <a:pt x="3350" y="1461"/>
                </a:lnTo>
                <a:lnTo>
                  <a:pt x="3350" y="1461"/>
                </a:lnTo>
                <a:lnTo>
                  <a:pt x="3348" y="1461"/>
                </a:lnTo>
                <a:lnTo>
                  <a:pt x="3344" y="1459"/>
                </a:lnTo>
                <a:lnTo>
                  <a:pt x="3342" y="1459"/>
                </a:lnTo>
                <a:lnTo>
                  <a:pt x="3340" y="1461"/>
                </a:lnTo>
                <a:lnTo>
                  <a:pt x="3338" y="1461"/>
                </a:lnTo>
                <a:lnTo>
                  <a:pt x="3334" y="1466"/>
                </a:lnTo>
                <a:lnTo>
                  <a:pt x="3327" y="1466"/>
                </a:lnTo>
                <a:lnTo>
                  <a:pt x="3323" y="1468"/>
                </a:lnTo>
                <a:lnTo>
                  <a:pt x="3319" y="1468"/>
                </a:lnTo>
                <a:lnTo>
                  <a:pt x="3317" y="1470"/>
                </a:lnTo>
                <a:lnTo>
                  <a:pt x="3317" y="1470"/>
                </a:lnTo>
                <a:lnTo>
                  <a:pt x="3313" y="1468"/>
                </a:lnTo>
                <a:lnTo>
                  <a:pt x="3311" y="1468"/>
                </a:lnTo>
                <a:lnTo>
                  <a:pt x="3308" y="1468"/>
                </a:lnTo>
                <a:lnTo>
                  <a:pt x="3304" y="1470"/>
                </a:lnTo>
                <a:lnTo>
                  <a:pt x="3298" y="1472"/>
                </a:lnTo>
                <a:lnTo>
                  <a:pt x="3296" y="1470"/>
                </a:lnTo>
                <a:lnTo>
                  <a:pt x="3294" y="1470"/>
                </a:lnTo>
                <a:lnTo>
                  <a:pt x="3292" y="1472"/>
                </a:lnTo>
                <a:lnTo>
                  <a:pt x="3288" y="1474"/>
                </a:lnTo>
                <a:lnTo>
                  <a:pt x="3281" y="1476"/>
                </a:lnTo>
                <a:lnTo>
                  <a:pt x="3281" y="1476"/>
                </a:lnTo>
                <a:lnTo>
                  <a:pt x="3277" y="1476"/>
                </a:lnTo>
                <a:lnTo>
                  <a:pt x="3275" y="1476"/>
                </a:lnTo>
                <a:lnTo>
                  <a:pt x="3271" y="1474"/>
                </a:lnTo>
                <a:lnTo>
                  <a:pt x="3269" y="1476"/>
                </a:lnTo>
                <a:lnTo>
                  <a:pt x="3264" y="1478"/>
                </a:lnTo>
                <a:lnTo>
                  <a:pt x="3258" y="1480"/>
                </a:lnTo>
                <a:lnTo>
                  <a:pt x="3250" y="1480"/>
                </a:lnTo>
                <a:lnTo>
                  <a:pt x="3250" y="1480"/>
                </a:lnTo>
                <a:lnTo>
                  <a:pt x="3248" y="1478"/>
                </a:lnTo>
                <a:lnTo>
                  <a:pt x="3244" y="1476"/>
                </a:lnTo>
                <a:lnTo>
                  <a:pt x="3239" y="1472"/>
                </a:lnTo>
                <a:lnTo>
                  <a:pt x="3237" y="1468"/>
                </a:lnTo>
                <a:lnTo>
                  <a:pt x="3235" y="1466"/>
                </a:lnTo>
                <a:lnTo>
                  <a:pt x="3233" y="1463"/>
                </a:lnTo>
                <a:lnTo>
                  <a:pt x="3231" y="1463"/>
                </a:lnTo>
                <a:lnTo>
                  <a:pt x="3229" y="1463"/>
                </a:lnTo>
                <a:lnTo>
                  <a:pt x="3227" y="1463"/>
                </a:lnTo>
                <a:lnTo>
                  <a:pt x="3225" y="1466"/>
                </a:lnTo>
                <a:lnTo>
                  <a:pt x="3225" y="1466"/>
                </a:lnTo>
                <a:lnTo>
                  <a:pt x="3225" y="1466"/>
                </a:lnTo>
                <a:lnTo>
                  <a:pt x="3225" y="1463"/>
                </a:lnTo>
                <a:lnTo>
                  <a:pt x="3225" y="1463"/>
                </a:lnTo>
                <a:lnTo>
                  <a:pt x="3227" y="1461"/>
                </a:lnTo>
                <a:lnTo>
                  <a:pt x="3231" y="1461"/>
                </a:lnTo>
                <a:lnTo>
                  <a:pt x="3235" y="1459"/>
                </a:lnTo>
                <a:lnTo>
                  <a:pt x="3235" y="1457"/>
                </a:lnTo>
                <a:lnTo>
                  <a:pt x="3235" y="1457"/>
                </a:lnTo>
                <a:lnTo>
                  <a:pt x="3237" y="1455"/>
                </a:lnTo>
                <a:lnTo>
                  <a:pt x="3235" y="1453"/>
                </a:lnTo>
                <a:lnTo>
                  <a:pt x="3235" y="1451"/>
                </a:lnTo>
                <a:lnTo>
                  <a:pt x="3233" y="1449"/>
                </a:lnTo>
                <a:lnTo>
                  <a:pt x="3233" y="1447"/>
                </a:lnTo>
                <a:lnTo>
                  <a:pt x="3231" y="1447"/>
                </a:lnTo>
                <a:lnTo>
                  <a:pt x="3231" y="1445"/>
                </a:lnTo>
                <a:lnTo>
                  <a:pt x="3231" y="1447"/>
                </a:lnTo>
                <a:lnTo>
                  <a:pt x="3227" y="1445"/>
                </a:lnTo>
                <a:lnTo>
                  <a:pt x="3227" y="1443"/>
                </a:lnTo>
                <a:lnTo>
                  <a:pt x="3225" y="1440"/>
                </a:lnTo>
                <a:lnTo>
                  <a:pt x="3223" y="1440"/>
                </a:lnTo>
                <a:lnTo>
                  <a:pt x="3220" y="1438"/>
                </a:lnTo>
                <a:lnTo>
                  <a:pt x="3220" y="1434"/>
                </a:lnTo>
                <a:lnTo>
                  <a:pt x="3212" y="1430"/>
                </a:lnTo>
                <a:lnTo>
                  <a:pt x="3208" y="1426"/>
                </a:lnTo>
                <a:lnTo>
                  <a:pt x="3204" y="1419"/>
                </a:lnTo>
                <a:lnTo>
                  <a:pt x="3200" y="1417"/>
                </a:lnTo>
                <a:lnTo>
                  <a:pt x="3197" y="1415"/>
                </a:lnTo>
                <a:lnTo>
                  <a:pt x="3195" y="1415"/>
                </a:lnTo>
                <a:lnTo>
                  <a:pt x="3193" y="1415"/>
                </a:lnTo>
                <a:lnTo>
                  <a:pt x="3191" y="1415"/>
                </a:lnTo>
                <a:lnTo>
                  <a:pt x="3191" y="1413"/>
                </a:lnTo>
                <a:lnTo>
                  <a:pt x="3189" y="1411"/>
                </a:lnTo>
                <a:lnTo>
                  <a:pt x="3189" y="1411"/>
                </a:lnTo>
                <a:lnTo>
                  <a:pt x="3187" y="1409"/>
                </a:lnTo>
                <a:lnTo>
                  <a:pt x="3187" y="1409"/>
                </a:lnTo>
                <a:lnTo>
                  <a:pt x="3185" y="1407"/>
                </a:lnTo>
                <a:lnTo>
                  <a:pt x="3185" y="1409"/>
                </a:lnTo>
                <a:lnTo>
                  <a:pt x="3185" y="1409"/>
                </a:lnTo>
                <a:lnTo>
                  <a:pt x="3185" y="1411"/>
                </a:lnTo>
                <a:lnTo>
                  <a:pt x="3185" y="1411"/>
                </a:lnTo>
                <a:lnTo>
                  <a:pt x="3185" y="1413"/>
                </a:lnTo>
                <a:lnTo>
                  <a:pt x="3183" y="1411"/>
                </a:lnTo>
                <a:lnTo>
                  <a:pt x="3183" y="1407"/>
                </a:lnTo>
                <a:lnTo>
                  <a:pt x="3181" y="1407"/>
                </a:lnTo>
                <a:lnTo>
                  <a:pt x="3181" y="1407"/>
                </a:lnTo>
                <a:lnTo>
                  <a:pt x="3179" y="1403"/>
                </a:lnTo>
                <a:lnTo>
                  <a:pt x="3176" y="1401"/>
                </a:lnTo>
                <a:lnTo>
                  <a:pt x="3176" y="1396"/>
                </a:lnTo>
                <a:lnTo>
                  <a:pt x="3174" y="1388"/>
                </a:lnTo>
                <a:lnTo>
                  <a:pt x="3172" y="1384"/>
                </a:lnTo>
                <a:lnTo>
                  <a:pt x="3172" y="1378"/>
                </a:lnTo>
                <a:lnTo>
                  <a:pt x="3166" y="1369"/>
                </a:lnTo>
                <a:lnTo>
                  <a:pt x="3166" y="1369"/>
                </a:lnTo>
                <a:lnTo>
                  <a:pt x="3164" y="1367"/>
                </a:lnTo>
                <a:lnTo>
                  <a:pt x="3162" y="1365"/>
                </a:lnTo>
                <a:lnTo>
                  <a:pt x="3162" y="1367"/>
                </a:lnTo>
                <a:lnTo>
                  <a:pt x="3162" y="1367"/>
                </a:lnTo>
                <a:lnTo>
                  <a:pt x="3160" y="1365"/>
                </a:lnTo>
                <a:lnTo>
                  <a:pt x="3160" y="1365"/>
                </a:lnTo>
                <a:lnTo>
                  <a:pt x="3158" y="1361"/>
                </a:lnTo>
                <a:lnTo>
                  <a:pt x="3153" y="1359"/>
                </a:lnTo>
                <a:lnTo>
                  <a:pt x="3153" y="1359"/>
                </a:lnTo>
                <a:lnTo>
                  <a:pt x="3151" y="1359"/>
                </a:lnTo>
                <a:lnTo>
                  <a:pt x="3151" y="1359"/>
                </a:lnTo>
                <a:lnTo>
                  <a:pt x="3149" y="1354"/>
                </a:lnTo>
                <a:lnTo>
                  <a:pt x="3147" y="1346"/>
                </a:lnTo>
                <a:lnTo>
                  <a:pt x="3147" y="1344"/>
                </a:lnTo>
                <a:lnTo>
                  <a:pt x="3147" y="1338"/>
                </a:lnTo>
                <a:lnTo>
                  <a:pt x="3147" y="1334"/>
                </a:lnTo>
                <a:lnTo>
                  <a:pt x="3147" y="1331"/>
                </a:lnTo>
                <a:lnTo>
                  <a:pt x="3147" y="1329"/>
                </a:lnTo>
                <a:lnTo>
                  <a:pt x="3145" y="1327"/>
                </a:lnTo>
                <a:lnTo>
                  <a:pt x="3145" y="1325"/>
                </a:lnTo>
                <a:lnTo>
                  <a:pt x="3145" y="1323"/>
                </a:lnTo>
                <a:lnTo>
                  <a:pt x="3147" y="1325"/>
                </a:lnTo>
                <a:lnTo>
                  <a:pt x="3147" y="1325"/>
                </a:lnTo>
                <a:lnTo>
                  <a:pt x="3147" y="1325"/>
                </a:lnTo>
                <a:lnTo>
                  <a:pt x="3147" y="1323"/>
                </a:lnTo>
                <a:lnTo>
                  <a:pt x="3147" y="1323"/>
                </a:lnTo>
                <a:lnTo>
                  <a:pt x="3145" y="1321"/>
                </a:lnTo>
                <a:lnTo>
                  <a:pt x="3143" y="1317"/>
                </a:lnTo>
                <a:lnTo>
                  <a:pt x="3143" y="1315"/>
                </a:lnTo>
                <a:lnTo>
                  <a:pt x="3141" y="1310"/>
                </a:lnTo>
                <a:lnTo>
                  <a:pt x="3141" y="1310"/>
                </a:lnTo>
                <a:lnTo>
                  <a:pt x="3141" y="1308"/>
                </a:lnTo>
                <a:lnTo>
                  <a:pt x="3135" y="1304"/>
                </a:lnTo>
                <a:lnTo>
                  <a:pt x="3132" y="1300"/>
                </a:lnTo>
                <a:lnTo>
                  <a:pt x="3128" y="1300"/>
                </a:lnTo>
                <a:lnTo>
                  <a:pt x="3126" y="1298"/>
                </a:lnTo>
                <a:lnTo>
                  <a:pt x="3126" y="1298"/>
                </a:lnTo>
                <a:lnTo>
                  <a:pt x="3124" y="1296"/>
                </a:lnTo>
                <a:lnTo>
                  <a:pt x="3122" y="1292"/>
                </a:lnTo>
                <a:lnTo>
                  <a:pt x="3122" y="1289"/>
                </a:lnTo>
                <a:lnTo>
                  <a:pt x="3122" y="1283"/>
                </a:lnTo>
                <a:lnTo>
                  <a:pt x="3122" y="1283"/>
                </a:lnTo>
                <a:lnTo>
                  <a:pt x="3122" y="1281"/>
                </a:lnTo>
                <a:lnTo>
                  <a:pt x="3124" y="1281"/>
                </a:lnTo>
                <a:lnTo>
                  <a:pt x="3124" y="1281"/>
                </a:lnTo>
                <a:lnTo>
                  <a:pt x="3126" y="1281"/>
                </a:lnTo>
                <a:lnTo>
                  <a:pt x="3124" y="1279"/>
                </a:lnTo>
                <a:lnTo>
                  <a:pt x="3122" y="1277"/>
                </a:lnTo>
                <a:lnTo>
                  <a:pt x="3120" y="1277"/>
                </a:lnTo>
                <a:lnTo>
                  <a:pt x="3118" y="1273"/>
                </a:lnTo>
                <a:lnTo>
                  <a:pt x="3114" y="1262"/>
                </a:lnTo>
                <a:lnTo>
                  <a:pt x="3109" y="1258"/>
                </a:lnTo>
                <a:lnTo>
                  <a:pt x="3109" y="1254"/>
                </a:lnTo>
                <a:lnTo>
                  <a:pt x="3105" y="1250"/>
                </a:lnTo>
                <a:lnTo>
                  <a:pt x="3101" y="1241"/>
                </a:lnTo>
                <a:lnTo>
                  <a:pt x="3099" y="1239"/>
                </a:lnTo>
                <a:lnTo>
                  <a:pt x="3099" y="1233"/>
                </a:lnTo>
                <a:lnTo>
                  <a:pt x="3099" y="1231"/>
                </a:lnTo>
                <a:lnTo>
                  <a:pt x="3097" y="1231"/>
                </a:lnTo>
                <a:lnTo>
                  <a:pt x="3097" y="1229"/>
                </a:lnTo>
                <a:lnTo>
                  <a:pt x="3095" y="1227"/>
                </a:lnTo>
                <a:lnTo>
                  <a:pt x="3095" y="1224"/>
                </a:lnTo>
                <a:lnTo>
                  <a:pt x="3095" y="1222"/>
                </a:lnTo>
                <a:lnTo>
                  <a:pt x="3093" y="1220"/>
                </a:lnTo>
                <a:lnTo>
                  <a:pt x="3093" y="1218"/>
                </a:lnTo>
                <a:lnTo>
                  <a:pt x="3091" y="1218"/>
                </a:lnTo>
                <a:lnTo>
                  <a:pt x="3088" y="1216"/>
                </a:lnTo>
                <a:lnTo>
                  <a:pt x="3086" y="1212"/>
                </a:lnTo>
                <a:lnTo>
                  <a:pt x="3084" y="1210"/>
                </a:lnTo>
                <a:lnTo>
                  <a:pt x="3084" y="1208"/>
                </a:lnTo>
                <a:lnTo>
                  <a:pt x="3084" y="1208"/>
                </a:lnTo>
                <a:lnTo>
                  <a:pt x="3082" y="1206"/>
                </a:lnTo>
                <a:lnTo>
                  <a:pt x="3080" y="1204"/>
                </a:lnTo>
                <a:lnTo>
                  <a:pt x="3080" y="1204"/>
                </a:lnTo>
                <a:lnTo>
                  <a:pt x="3080" y="1199"/>
                </a:lnTo>
                <a:lnTo>
                  <a:pt x="3080" y="1197"/>
                </a:lnTo>
                <a:lnTo>
                  <a:pt x="3080" y="1197"/>
                </a:lnTo>
                <a:lnTo>
                  <a:pt x="3078" y="1195"/>
                </a:lnTo>
                <a:lnTo>
                  <a:pt x="3076" y="1193"/>
                </a:lnTo>
                <a:lnTo>
                  <a:pt x="3078" y="1191"/>
                </a:lnTo>
                <a:lnTo>
                  <a:pt x="3078" y="1189"/>
                </a:lnTo>
                <a:lnTo>
                  <a:pt x="3078" y="1189"/>
                </a:lnTo>
                <a:lnTo>
                  <a:pt x="3080" y="1187"/>
                </a:lnTo>
                <a:lnTo>
                  <a:pt x="3080" y="1191"/>
                </a:lnTo>
                <a:lnTo>
                  <a:pt x="3082" y="1195"/>
                </a:lnTo>
                <a:lnTo>
                  <a:pt x="3082" y="1195"/>
                </a:lnTo>
                <a:lnTo>
                  <a:pt x="3082" y="1197"/>
                </a:lnTo>
                <a:lnTo>
                  <a:pt x="3084" y="1199"/>
                </a:lnTo>
                <a:lnTo>
                  <a:pt x="3086" y="1201"/>
                </a:lnTo>
                <a:lnTo>
                  <a:pt x="3088" y="1204"/>
                </a:lnTo>
                <a:lnTo>
                  <a:pt x="3088" y="1206"/>
                </a:lnTo>
                <a:lnTo>
                  <a:pt x="3088" y="1208"/>
                </a:lnTo>
                <a:lnTo>
                  <a:pt x="3088" y="1210"/>
                </a:lnTo>
                <a:lnTo>
                  <a:pt x="3093" y="1212"/>
                </a:lnTo>
                <a:lnTo>
                  <a:pt x="3095" y="1214"/>
                </a:lnTo>
                <a:lnTo>
                  <a:pt x="3097" y="1218"/>
                </a:lnTo>
                <a:lnTo>
                  <a:pt x="3101" y="1220"/>
                </a:lnTo>
                <a:lnTo>
                  <a:pt x="3103" y="1222"/>
                </a:lnTo>
                <a:lnTo>
                  <a:pt x="3105" y="1220"/>
                </a:lnTo>
                <a:lnTo>
                  <a:pt x="3105" y="1218"/>
                </a:lnTo>
                <a:lnTo>
                  <a:pt x="3107" y="1216"/>
                </a:lnTo>
                <a:lnTo>
                  <a:pt x="3107" y="1214"/>
                </a:lnTo>
                <a:lnTo>
                  <a:pt x="3109" y="1208"/>
                </a:lnTo>
                <a:lnTo>
                  <a:pt x="3112" y="1199"/>
                </a:lnTo>
                <a:lnTo>
                  <a:pt x="3112" y="1197"/>
                </a:lnTo>
                <a:lnTo>
                  <a:pt x="3114" y="1195"/>
                </a:lnTo>
                <a:lnTo>
                  <a:pt x="3114" y="1195"/>
                </a:lnTo>
                <a:lnTo>
                  <a:pt x="3114" y="1195"/>
                </a:lnTo>
                <a:lnTo>
                  <a:pt x="3114" y="1197"/>
                </a:lnTo>
                <a:lnTo>
                  <a:pt x="3112" y="1208"/>
                </a:lnTo>
                <a:lnTo>
                  <a:pt x="3112" y="1210"/>
                </a:lnTo>
                <a:lnTo>
                  <a:pt x="3109" y="1214"/>
                </a:lnTo>
                <a:lnTo>
                  <a:pt x="3109" y="1216"/>
                </a:lnTo>
                <a:lnTo>
                  <a:pt x="3109" y="1218"/>
                </a:lnTo>
                <a:lnTo>
                  <a:pt x="3112" y="1216"/>
                </a:lnTo>
                <a:lnTo>
                  <a:pt x="3112" y="1216"/>
                </a:lnTo>
                <a:lnTo>
                  <a:pt x="3116" y="1218"/>
                </a:lnTo>
                <a:lnTo>
                  <a:pt x="3118" y="1218"/>
                </a:lnTo>
                <a:lnTo>
                  <a:pt x="3120" y="1222"/>
                </a:lnTo>
                <a:lnTo>
                  <a:pt x="3124" y="1227"/>
                </a:lnTo>
                <a:lnTo>
                  <a:pt x="3126" y="1231"/>
                </a:lnTo>
                <a:lnTo>
                  <a:pt x="3126" y="1233"/>
                </a:lnTo>
                <a:lnTo>
                  <a:pt x="3130" y="1235"/>
                </a:lnTo>
                <a:lnTo>
                  <a:pt x="3130" y="1237"/>
                </a:lnTo>
                <a:lnTo>
                  <a:pt x="3132" y="1241"/>
                </a:lnTo>
                <a:lnTo>
                  <a:pt x="3137" y="1248"/>
                </a:lnTo>
                <a:lnTo>
                  <a:pt x="3139" y="1250"/>
                </a:lnTo>
                <a:lnTo>
                  <a:pt x="3139" y="1252"/>
                </a:lnTo>
                <a:lnTo>
                  <a:pt x="3141" y="1254"/>
                </a:lnTo>
                <a:lnTo>
                  <a:pt x="3141" y="1254"/>
                </a:lnTo>
                <a:lnTo>
                  <a:pt x="3143" y="1256"/>
                </a:lnTo>
                <a:lnTo>
                  <a:pt x="3145" y="1260"/>
                </a:lnTo>
                <a:lnTo>
                  <a:pt x="3147" y="1262"/>
                </a:lnTo>
                <a:lnTo>
                  <a:pt x="3147" y="1264"/>
                </a:lnTo>
                <a:lnTo>
                  <a:pt x="3147" y="1264"/>
                </a:lnTo>
                <a:lnTo>
                  <a:pt x="3147" y="1266"/>
                </a:lnTo>
                <a:lnTo>
                  <a:pt x="3147" y="1269"/>
                </a:lnTo>
                <a:lnTo>
                  <a:pt x="3149" y="1271"/>
                </a:lnTo>
                <a:lnTo>
                  <a:pt x="3149" y="1273"/>
                </a:lnTo>
                <a:lnTo>
                  <a:pt x="3151" y="1275"/>
                </a:lnTo>
                <a:lnTo>
                  <a:pt x="3153" y="1275"/>
                </a:lnTo>
                <a:lnTo>
                  <a:pt x="3153" y="1275"/>
                </a:lnTo>
                <a:lnTo>
                  <a:pt x="3156" y="1277"/>
                </a:lnTo>
                <a:lnTo>
                  <a:pt x="3158" y="1277"/>
                </a:lnTo>
                <a:lnTo>
                  <a:pt x="3158" y="1279"/>
                </a:lnTo>
                <a:lnTo>
                  <a:pt x="3160" y="1279"/>
                </a:lnTo>
                <a:lnTo>
                  <a:pt x="3162" y="1281"/>
                </a:lnTo>
                <a:lnTo>
                  <a:pt x="3164" y="1285"/>
                </a:lnTo>
                <a:lnTo>
                  <a:pt x="3166" y="1287"/>
                </a:lnTo>
                <a:lnTo>
                  <a:pt x="3168" y="1292"/>
                </a:lnTo>
                <a:lnTo>
                  <a:pt x="3170" y="1292"/>
                </a:lnTo>
                <a:lnTo>
                  <a:pt x="3170" y="1294"/>
                </a:lnTo>
                <a:lnTo>
                  <a:pt x="3170" y="1296"/>
                </a:lnTo>
                <a:lnTo>
                  <a:pt x="3172" y="1298"/>
                </a:lnTo>
                <a:lnTo>
                  <a:pt x="3170" y="1298"/>
                </a:lnTo>
                <a:lnTo>
                  <a:pt x="3172" y="1298"/>
                </a:lnTo>
                <a:lnTo>
                  <a:pt x="3172" y="1298"/>
                </a:lnTo>
                <a:lnTo>
                  <a:pt x="3172" y="1300"/>
                </a:lnTo>
                <a:lnTo>
                  <a:pt x="3174" y="1302"/>
                </a:lnTo>
                <a:lnTo>
                  <a:pt x="3174" y="1304"/>
                </a:lnTo>
                <a:lnTo>
                  <a:pt x="3174" y="1306"/>
                </a:lnTo>
                <a:lnTo>
                  <a:pt x="3172" y="1306"/>
                </a:lnTo>
                <a:lnTo>
                  <a:pt x="3172" y="1310"/>
                </a:lnTo>
                <a:lnTo>
                  <a:pt x="3172" y="1313"/>
                </a:lnTo>
                <a:lnTo>
                  <a:pt x="3172" y="1315"/>
                </a:lnTo>
                <a:lnTo>
                  <a:pt x="3174" y="1315"/>
                </a:lnTo>
                <a:lnTo>
                  <a:pt x="3174" y="1317"/>
                </a:lnTo>
                <a:lnTo>
                  <a:pt x="3174" y="1319"/>
                </a:lnTo>
                <a:lnTo>
                  <a:pt x="3174" y="1321"/>
                </a:lnTo>
                <a:lnTo>
                  <a:pt x="3176" y="1325"/>
                </a:lnTo>
                <a:lnTo>
                  <a:pt x="3181" y="1329"/>
                </a:lnTo>
                <a:lnTo>
                  <a:pt x="3181" y="1334"/>
                </a:lnTo>
                <a:lnTo>
                  <a:pt x="3183" y="1334"/>
                </a:lnTo>
                <a:lnTo>
                  <a:pt x="3185" y="1336"/>
                </a:lnTo>
                <a:lnTo>
                  <a:pt x="3189" y="1336"/>
                </a:lnTo>
                <a:lnTo>
                  <a:pt x="3193" y="1340"/>
                </a:lnTo>
                <a:lnTo>
                  <a:pt x="3195" y="1342"/>
                </a:lnTo>
                <a:lnTo>
                  <a:pt x="3197" y="1344"/>
                </a:lnTo>
                <a:lnTo>
                  <a:pt x="3197" y="1344"/>
                </a:lnTo>
                <a:lnTo>
                  <a:pt x="3200" y="1346"/>
                </a:lnTo>
                <a:lnTo>
                  <a:pt x="3200" y="1346"/>
                </a:lnTo>
                <a:lnTo>
                  <a:pt x="3200" y="1348"/>
                </a:lnTo>
                <a:lnTo>
                  <a:pt x="3204" y="1354"/>
                </a:lnTo>
                <a:lnTo>
                  <a:pt x="3204" y="1354"/>
                </a:lnTo>
                <a:lnTo>
                  <a:pt x="3204" y="1357"/>
                </a:lnTo>
                <a:lnTo>
                  <a:pt x="3206" y="1359"/>
                </a:lnTo>
                <a:lnTo>
                  <a:pt x="3206" y="1361"/>
                </a:lnTo>
                <a:lnTo>
                  <a:pt x="3208" y="1363"/>
                </a:lnTo>
                <a:lnTo>
                  <a:pt x="3210" y="1367"/>
                </a:lnTo>
                <a:lnTo>
                  <a:pt x="3212" y="1369"/>
                </a:lnTo>
                <a:lnTo>
                  <a:pt x="3212" y="1371"/>
                </a:lnTo>
                <a:lnTo>
                  <a:pt x="3216" y="1375"/>
                </a:lnTo>
                <a:lnTo>
                  <a:pt x="3220" y="1378"/>
                </a:lnTo>
                <a:lnTo>
                  <a:pt x="3220" y="1382"/>
                </a:lnTo>
                <a:lnTo>
                  <a:pt x="3223" y="1384"/>
                </a:lnTo>
                <a:lnTo>
                  <a:pt x="3223" y="1384"/>
                </a:lnTo>
                <a:lnTo>
                  <a:pt x="3225" y="1386"/>
                </a:lnTo>
                <a:lnTo>
                  <a:pt x="3225" y="1386"/>
                </a:lnTo>
                <a:lnTo>
                  <a:pt x="3225" y="1388"/>
                </a:lnTo>
                <a:lnTo>
                  <a:pt x="3227" y="1388"/>
                </a:lnTo>
                <a:lnTo>
                  <a:pt x="3227" y="1390"/>
                </a:lnTo>
                <a:lnTo>
                  <a:pt x="3227" y="1390"/>
                </a:lnTo>
                <a:lnTo>
                  <a:pt x="3227" y="1392"/>
                </a:lnTo>
                <a:lnTo>
                  <a:pt x="3227" y="1394"/>
                </a:lnTo>
                <a:lnTo>
                  <a:pt x="3229" y="1399"/>
                </a:lnTo>
                <a:lnTo>
                  <a:pt x="3227" y="1405"/>
                </a:lnTo>
                <a:lnTo>
                  <a:pt x="3227" y="1409"/>
                </a:lnTo>
                <a:lnTo>
                  <a:pt x="3227" y="1409"/>
                </a:lnTo>
                <a:lnTo>
                  <a:pt x="3227" y="1411"/>
                </a:lnTo>
                <a:lnTo>
                  <a:pt x="3227" y="1409"/>
                </a:lnTo>
                <a:lnTo>
                  <a:pt x="3227" y="1409"/>
                </a:lnTo>
                <a:lnTo>
                  <a:pt x="3225" y="1411"/>
                </a:lnTo>
                <a:lnTo>
                  <a:pt x="3229" y="1413"/>
                </a:lnTo>
                <a:lnTo>
                  <a:pt x="3229" y="1413"/>
                </a:lnTo>
                <a:lnTo>
                  <a:pt x="3229" y="1415"/>
                </a:lnTo>
                <a:lnTo>
                  <a:pt x="3229" y="1415"/>
                </a:lnTo>
                <a:lnTo>
                  <a:pt x="3229" y="1415"/>
                </a:lnTo>
                <a:lnTo>
                  <a:pt x="3229" y="1417"/>
                </a:lnTo>
                <a:lnTo>
                  <a:pt x="3229" y="1417"/>
                </a:lnTo>
                <a:lnTo>
                  <a:pt x="3231" y="1422"/>
                </a:lnTo>
                <a:lnTo>
                  <a:pt x="3231" y="1422"/>
                </a:lnTo>
                <a:lnTo>
                  <a:pt x="3231" y="1422"/>
                </a:lnTo>
                <a:lnTo>
                  <a:pt x="3231" y="1424"/>
                </a:lnTo>
                <a:lnTo>
                  <a:pt x="3231" y="1426"/>
                </a:lnTo>
                <a:lnTo>
                  <a:pt x="3231" y="1428"/>
                </a:lnTo>
                <a:lnTo>
                  <a:pt x="3233" y="1430"/>
                </a:lnTo>
                <a:lnTo>
                  <a:pt x="3235" y="1434"/>
                </a:lnTo>
                <a:lnTo>
                  <a:pt x="3235" y="1434"/>
                </a:lnTo>
                <a:lnTo>
                  <a:pt x="3233" y="1440"/>
                </a:lnTo>
                <a:lnTo>
                  <a:pt x="3237" y="1447"/>
                </a:lnTo>
                <a:lnTo>
                  <a:pt x="3237" y="1449"/>
                </a:lnTo>
                <a:lnTo>
                  <a:pt x="3239" y="1447"/>
                </a:lnTo>
                <a:lnTo>
                  <a:pt x="3244" y="1449"/>
                </a:lnTo>
                <a:lnTo>
                  <a:pt x="3244" y="1449"/>
                </a:lnTo>
                <a:lnTo>
                  <a:pt x="3246" y="1449"/>
                </a:lnTo>
                <a:lnTo>
                  <a:pt x="3248" y="1449"/>
                </a:lnTo>
                <a:lnTo>
                  <a:pt x="3250" y="1449"/>
                </a:lnTo>
                <a:lnTo>
                  <a:pt x="3250" y="1449"/>
                </a:lnTo>
                <a:lnTo>
                  <a:pt x="3254" y="1447"/>
                </a:lnTo>
                <a:lnTo>
                  <a:pt x="3256" y="1447"/>
                </a:lnTo>
                <a:lnTo>
                  <a:pt x="3258" y="1447"/>
                </a:lnTo>
                <a:lnTo>
                  <a:pt x="3260" y="1447"/>
                </a:lnTo>
                <a:lnTo>
                  <a:pt x="3260" y="1445"/>
                </a:lnTo>
                <a:lnTo>
                  <a:pt x="3262" y="1443"/>
                </a:lnTo>
                <a:lnTo>
                  <a:pt x="3264" y="1443"/>
                </a:lnTo>
                <a:lnTo>
                  <a:pt x="3267" y="1440"/>
                </a:lnTo>
                <a:lnTo>
                  <a:pt x="3269" y="1438"/>
                </a:lnTo>
                <a:lnTo>
                  <a:pt x="3273" y="1438"/>
                </a:lnTo>
                <a:lnTo>
                  <a:pt x="3277" y="1438"/>
                </a:lnTo>
                <a:lnTo>
                  <a:pt x="3281" y="1438"/>
                </a:lnTo>
                <a:lnTo>
                  <a:pt x="3283" y="1436"/>
                </a:lnTo>
                <a:lnTo>
                  <a:pt x="3285" y="1436"/>
                </a:lnTo>
                <a:lnTo>
                  <a:pt x="3288" y="1436"/>
                </a:lnTo>
                <a:lnTo>
                  <a:pt x="3292" y="1434"/>
                </a:lnTo>
                <a:lnTo>
                  <a:pt x="3294" y="1434"/>
                </a:lnTo>
                <a:lnTo>
                  <a:pt x="3298" y="1430"/>
                </a:lnTo>
                <a:lnTo>
                  <a:pt x="3300" y="1430"/>
                </a:lnTo>
                <a:lnTo>
                  <a:pt x="3302" y="1428"/>
                </a:lnTo>
                <a:lnTo>
                  <a:pt x="3302" y="1428"/>
                </a:lnTo>
                <a:lnTo>
                  <a:pt x="3306" y="1430"/>
                </a:lnTo>
                <a:lnTo>
                  <a:pt x="3311" y="1428"/>
                </a:lnTo>
                <a:lnTo>
                  <a:pt x="3313" y="1428"/>
                </a:lnTo>
                <a:lnTo>
                  <a:pt x="3313" y="1428"/>
                </a:lnTo>
                <a:lnTo>
                  <a:pt x="3315" y="1428"/>
                </a:lnTo>
                <a:lnTo>
                  <a:pt x="3317" y="1426"/>
                </a:lnTo>
                <a:lnTo>
                  <a:pt x="3317" y="1424"/>
                </a:lnTo>
                <a:lnTo>
                  <a:pt x="3319" y="1422"/>
                </a:lnTo>
                <a:lnTo>
                  <a:pt x="3319" y="1422"/>
                </a:lnTo>
                <a:lnTo>
                  <a:pt x="3323" y="1419"/>
                </a:lnTo>
                <a:lnTo>
                  <a:pt x="3325" y="1417"/>
                </a:lnTo>
                <a:lnTo>
                  <a:pt x="3332" y="1417"/>
                </a:lnTo>
                <a:lnTo>
                  <a:pt x="3334" y="1417"/>
                </a:lnTo>
                <a:lnTo>
                  <a:pt x="3338" y="1415"/>
                </a:lnTo>
                <a:lnTo>
                  <a:pt x="3340" y="1413"/>
                </a:lnTo>
                <a:lnTo>
                  <a:pt x="3346" y="1413"/>
                </a:lnTo>
                <a:lnTo>
                  <a:pt x="3350" y="1411"/>
                </a:lnTo>
                <a:lnTo>
                  <a:pt x="3355" y="1409"/>
                </a:lnTo>
                <a:lnTo>
                  <a:pt x="3357" y="1409"/>
                </a:lnTo>
                <a:lnTo>
                  <a:pt x="3357" y="1407"/>
                </a:lnTo>
                <a:lnTo>
                  <a:pt x="3359" y="1407"/>
                </a:lnTo>
                <a:lnTo>
                  <a:pt x="3361" y="1407"/>
                </a:lnTo>
                <a:lnTo>
                  <a:pt x="3363" y="1405"/>
                </a:lnTo>
                <a:lnTo>
                  <a:pt x="3365" y="1405"/>
                </a:lnTo>
                <a:lnTo>
                  <a:pt x="3365" y="1403"/>
                </a:lnTo>
                <a:lnTo>
                  <a:pt x="3363" y="1401"/>
                </a:lnTo>
                <a:lnTo>
                  <a:pt x="3365" y="1396"/>
                </a:lnTo>
                <a:lnTo>
                  <a:pt x="3365" y="1394"/>
                </a:lnTo>
                <a:lnTo>
                  <a:pt x="3367" y="1394"/>
                </a:lnTo>
                <a:lnTo>
                  <a:pt x="3369" y="1392"/>
                </a:lnTo>
                <a:lnTo>
                  <a:pt x="3378" y="1390"/>
                </a:lnTo>
                <a:lnTo>
                  <a:pt x="3380" y="1388"/>
                </a:lnTo>
                <a:lnTo>
                  <a:pt x="3384" y="1388"/>
                </a:lnTo>
                <a:lnTo>
                  <a:pt x="3386" y="1386"/>
                </a:lnTo>
                <a:lnTo>
                  <a:pt x="3390" y="1386"/>
                </a:lnTo>
                <a:lnTo>
                  <a:pt x="3390" y="1384"/>
                </a:lnTo>
                <a:lnTo>
                  <a:pt x="3396" y="1384"/>
                </a:lnTo>
                <a:lnTo>
                  <a:pt x="3399" y="1384"/>
                </a:lnTo>
                <a:lnTo>
                  <a:pt x="3401" y="1384"/>
                </a:lnTo>
                <a:lnTo>
                  <a:pt x="3401" y="1386"/>
                </a:lnTo>
                <a:lnTo>
                  <a:pt x="3405" y="1384"/>
                </a:lnTo>
                <a:lnTo>
                  <a:pt x="3407" y="1382"/>
                </a:lnTo>
                <a:lnTo>
                  <a:pt x="3409" y="1380"/>
                </a:lnTo>
                <a:lnTo>
                  <a:pt x="3409" y="1380"/>
                </a:lnTo>
                <a:lnTo>
                  <a:pt x="3409" y="1378"/>
                </a:lnTo>
                <a:lnTo>
                  <a:pt x="3407" y="1378"/>
                </a:lnTo>
                <a:lnTo>
                  <a:pt x="3409" y="1375"/>
                </a:lnTo>
                <a:lnTo>
                  <a:pt x="3411" y="1373"/>
                </a:lnTo>
                <a:lnTo>
                  <a:pt x="3413" y="1371"/>
                </a:lnTo>
                <a:lnTo>
                  <a:pt x="3420" y="1371"/>
                </a:lnTo>
                <a:lnTo>
                  <a:pt x="3424" y="1371"/>
                </a:lnTo>
                <a:lnTo>
                  <a:pt x="3424" y="1369"/>
                </a:lnTo>
                <a:lnTo>
                  <a:pt x="3428" y="1367"/>
                </a:lnTo>
                <a:lnTo>
                  <a:pt x="3428" y="1361"/>
                </a:lnTo>
                <a:lnTo>
                  <a:pt x="3430" y="1359"/>
                </a:lnTo>
                <a:lnTo>
                  <a:pt x="3432" y="1359"/>
                </a:lnTo>
                <a:lnTo>
                  <a:pt x="3436" y="1357"/>
                </a:lnTo>
                <a:lnTo>
                  <a:pt x="3440" y="1357"/>
                </a:lnTo>
                <a:lnTo>
                  <a:pt x="3443" y="1357"/>
                </a:lnTo>
                <a:lnTo>
                  <a:pt x="3445" y="1354"/>
                </a:lnTo>
                <a:lnTo>
                  <a:pt x="3445" y="1354"/>
                </a:lnTo>
                <a:lnTo>
                  <a:pt x="3445" y="1352"/>
                </a:lnTo>
                <a:lnTo>
                  <a:pt x="3445" y="1352"/>
                </a:lnTo>
                <a:lnTo>
                  <a:pt x="3445" y="1348"/>
                </a:lnTo>
                <a:lnTo>
                  <a:pt x="3445" y="1346"/>
                </a:lnTo>
                <a:lnTo>
                  <a:pt x="3445" y="1346"/>
                </a:lnTo>
                <a:lnTo>
                  <a:pt x="3445" y="1344"/>
                </a:lnTo>
                <a:lnTo>
                  <a:pt x="3445" y="1342"/>
                </a:lnTo>
                <a:lnTo>
                  <a:pt x="3445" y="1338"/>
                </a:lnTo>
                <a:lnTo>
                  <a:pt x="3447" y="1336"/>
                </a:lnTo>
                <a:lnTo>
                  <a:pt x="3447" y="1336"/>
                </a:lnTo>
                <a:lnTo>
                  <a:pt x="3449" y="1331"/>
                </a:lnTo>
                <a:lnTo>
                  <a:pt x="3451" y="1331"/>
                </a:lnTo>
                <a:lnTo>
                  <a:pt x="3451" y="1331"/>
                </a:lnTo>
                <a:lnTo>
                  <a:pt x="3451" y="1334"/>
                </a:lnTo>
                <a:lnTo>
                  <a:pt x="3451" y="1334"/>
                </a:lnTo>
                <a:lnTo>
                  <a:pt x="3451" y="1334"/>
                </a:lnTo>
                <a:lnTo>
                  <a:pt x="3453" y="1334"/>
                </a:lnTo>
                <a:lnTo>
                  <a:pt x="3455" y="1334"/>
                </a:lnTo>
                <a:lnTo>
                  <a:pt x="3455" y="1334"/>
                </a:lnTo>
                <a:lnTo>
                  <a:pt x="3457" y="1327"/>
                </a:lnTo>
                <a:lnTo>
                  <a:pt x="3461" y="1323"/>
                </a:lnTo>
                <a:lnTo>
                  <a:pt x="3464" y="1321"/>
                </a:lnTo>
                <a:lnTo>
                  <a:pt x="3468" y="1319"/>
                </a:lnTo>
                <a:lnTo>
                  <a:pt x="3468" y="1319"/>
                </a:lnTo>
                <a:lnTo>
                  <a:pt x="3470" y="1313"/>
                </a:lnTo>
                <a:lnTo>
                  <a:pt x="3472" y="1310"/>
                </a:lnTo>
                <a:lnTo>
                  <a:pt x="3472" y="1310"/>
                </a:lnTo>
                <a:lnTo>
                  <a:pt x="3474" y="1306"/>
                </a:lnTo>
                <a:lnTo>
                  <a:pt x="3474" y="1306"/>
                </a:lnTo>
                <a:lnTo>
                  <a:pt x="3474" y="1304"/>
                </a:lnTo>
                <a:lnTo>
                  <a:pt x="3474" y="1302"/>
                </a:lnTo>
                <a:lnTo>
                  <a:pt x="3472" y="1302"/>
                </a:lnTo>
                <a:lnTo>
                  <a:pt x="3470" y="1302"/>
                </a:lnTo>
                <a:lnTo>
                  <a:pt x="3468" y="1300"/>
                </a:lnTo>
                <a:lnTo>
                  <a:pt x="3468" y="1298"/>
                </a:lnTo>
                <a:lnTo>
                  <a:pt x="3466" y="1296"/>
                </a:lnTo>
                <a:lnTo>
                  <a:pt x="3464" y="1294"/>
                </a:lnTo>
                <a:lnTo>
                  <a:pt x="3461" y="1292"/>
                </a:lnTo>
                <a:lnTo>
                  <a:pt x="3461" y="1289"/>
                </a:lnTo>
                <a:lnTo>
                  <a:pt x="3459" y="1289"/>
                </a:lnTo>
                <a:lnTo>
                  <a:pt x="3459" y="1287"/>
                </a:lnTo>
                <a:lnTo>
                  <a:pt x="3457" y="1285"/>
                </a:lnTo>
                <a:lnTo>
                  <a:pt x="3455" y="1285"/>
                </a:lnTo>
                <a:lnTo>
                  <a:pt x="3453" y="1285"/>
                </a:lnTo>
                <a:lnTo>
                  <a:pt x="3453" y="1285"/>
                </a:lnTo>
                <a:lnTo>
                  <a:pt x="3449" y="1285"/>
                </a:lnTo>
                <a:lnTo>
                  <a:pt x="3445" y="1283"/>
                </a:lnTo>
                <a:lnTo>
                  <a:pt x="3443" y="1283"/>
                </a:lnTo>
                <a:lnTo>
                  <a:pt x="3436" y="1281"/>
                </a:lnTo>
                <a:lnTo>
                  <a:pt x="3436" y="1281"/>
                </a:lnTo>
                <a:lnTo>
                  <a:pt x="3432" y="1277"/>
                </a:lnTo>
                <a:lnTo>
                  <a:pt x="3430" y="1275"/>
                </a:lnTo>
                <a:lnTo>
                  <a:pt x="3428" y="1273"/>
                </a:lnTo>
                <a:lnTo>
                  <a:pt x="3426" y="1269"/>
                </a:lnTo>
                <a:lnTo>
                  <a:pt x="3424" y="1264"/>
                </a:lnTo>
                <a:lnTo>
                  <a:pt x="3424" y="1264"/>
                </a:lnTo>
                <a:lnTo>
                  <a:pt x="3424" y="1256"/>
                </a:lnTo>
                <a:lnTo>
                  <a:pt x="3424" y="1254"/>
                </a:lnTo>
                <a:lnTo>
                  <a:pt x="3424" y="1254"/>
                </a:lnTo>
                <a:lnTo>
                  <a:pt x="3424" y="1254"/>
                </a:lnTo>
                <a:lnTo>
                  <a:pt x="3424" y="1252"/>
                </a:lnTo>
                <a:lnTo>
                  <a:pt x="3426" y="1248"/>
                </a:lnTo>
                <a:lnTo>
                  <a:pt x="3426" y="1245"/>
                </a:lnTo>
                <a:lnTo>
                  <a:pt x="3426" y="1245"/>
                </a:lnTo>
                <a:lnTo>
                  <a:pt x="3426" y="1243"/>
                </a:lnTo>
                <a:lnTo>
                  <a:pt x="3424" y="1243"/>
                </a:lnTo>
                <a:lnTo>
                  <a:pt x="3424" y="1245"/>
                </a:lnTo>
                <a:lnTo>
                  <a:pt x="3424" y="1245"/>
                </a:lnTo>
                <a:lnTo>
                  <a:pt x="3422" y="1245"/>
                </a:lnTo>
                <a:lnTo>
                  <a:pt x="3422" y="1245"/>
                </a:lnTo>
                <a:lnTo>
                  <a:pt x="3422" y="1245"/>
                </a:lnTo>
                <a:lnTo>
                  <a:pt x="3420" y="1248"/>
                </a:lnTo>
                <a:lnTo>
                  <a:pt x="3420" y="1250"/>
                </a:lnTo>
                <a:lnTo>
                  <a:pt x="3420" y="1252"/>
                </a:lnTo>
                <a:lnTo>
                  <a:pt x="3417" y="1252"/>
                </a:lnTo>
                <a:lnTo>
                  <a:pt x="3411" y="1258"/>
                </a:lnTo>
                <a:lnTo>
                  <a:pt x="3411" y="1258"/>
                </a:lnTo>
                <a:lnTo>
                  <a:pt x="3409" y="1260"/>
                </a:lnTo>
                <a:lnTo>
                  <a:pt x="3409" y="1260"/>
                </a:lnTo>
                <a:lnTo>
                  <a:pt x="3405" y="1264"/>
                </a:lnTo>
                <a:lnTo>
                  <a:pt x="3401" y="1269"/>
                </a:lnTo>
                <a:lnTo>
                  <a:pt x="3399" y="1269"/>
                </a:lnTo>
                <a:lnTo>
                  <a:pt x="3399" y="1271"/>
                </a:lnTo>
                <a:lnTo>
                  <a:pt x="3399" y="1271"/>
                </a:lnTo>
                <a:lnTo>
                  <a:pt x="3399" y="1273"/>
                </a:lnTo>
                <a:lnTo>
                  <a:pt x="3396" y="1273"/>
                </a:lnTo>
                <a:lnTo>
                  <a:pt x="3396" y="1275"/>
                </a:lnTo>
                <a:lnTo>
                  <a:pt x="3396" y="1275"/>
                </a:lnTo>
                <a:lnTo>
                  <a:pt x="3394" y="1277"/>
                </a:lnTo>
                <a:lnTo>
                  <a:pt x="3392" y="1277"/>
                </a:lnTo>
                <a:lnTo>
                  <a:pt x="3388" y="1279"/>
                </a:lnTo>
                <a:lnTo>
                  <a:pt x="3388" y="1279"/>
                </a:lnTo>
                <a:lnTo>
                  <a:pt x="3380" y="1279"/>
                </a:lnTo>
                <a:lnTo>
                  <a:pt x="3376" y="1277"/>
                </a:lnTo>
                <a:lnTo>
                  <a:pt x="3371" y="1277"/>
                </a:lnTo>
                <a:lnTo>
                  <a:pt x="3369" y="1279"/>
                </a:lnTo>
                <a:lnTo>
                  <a:pt x="3365" y="1281"/>
                </a:lnTo>
                <a:lnTo>
                  <a:pt x="3363" y="1281"/>
                </a:lnTo>
                <a:lnTo>
                  <a:pt x="3359" y="1281"/>
                </a:lnTo>
                <a:lnTo>
                  <a:pt x="3359" y="1279"/>
                </a:lnTo>
                <a:lnTo>
                  <a:pt x="3359" y="1279"/>
                </a:lnTo>
                <a:lnTo>
                  <a:pt x="3357" y="1277"/>
                </a:lnTo>
                <a:lnTo>
                  <a:pt x="3357" y="1277"/>
                </a:lnTo>
                <a:lnTo>
                  <a:pt x="3357" y="1277"/>
                </a:lnTo>
                <a:lnTo>
                  <a:pt x="3355" y="1275"/>
                </a:lnTo>
                <a:lnTo>
                  <a:pt x="3355" y="1275"/>
                </a:lnTo>
                <a:lnTo>
                  <a:pt x="3355" y="1275"/>
                </a:lnTo>
                <a:lnTo>
                  <a:pt x="3355" y="1275"/>
                </a:lnTo>
                <a:lnTo>
                  <a:pt x="3352" y="1275"/>
                </a:lnTo>
                <a:lnTo>
                  <a:pt x="3352" y="1275"/>
                </a:lnTo>
                <a:lnTo>
                  <a:pt x="3350" y="1275"/>
                </a:lnTo>
                <a:lnTo>
                  <a:pt x="3352" y="1273"/>
                </a:lnTo>
                <a:lnTo>
                  <a:pt x="3352" y="1273"/>
                </a:lnTo>
                <a:lnTo>
                  <a:pt x="3352" y="1271"/>
                </a:lnTo>
                <a:lnTo>
                  <a:pt x="3352" y="1271"/>
                </a:lnTo>
                <a:lnTo>
                  <a:pt x="3350" y="1271"/>
                </a:lnTo>
                <a:lnTo>
                  <a:pt x="3352" y="1271"/>
                </a:lnTo>
                <a:lnTo>
                  <a:pt x="3352" y="1271"/>
                </a:lnTo>
                <a:lnTo>
                  <a:pt x="3355" y="1266"/>
                </a:lnTo>
                <a:lnTo>
                  <a:pt x="3355" y="1264"/>
                </a:lnTo>
                <a:lnTo>
                  <a:pt x="3355" y="1264"/>
                </a:lnTo>
                <a:lnTo>
                  <a:pt x="3355" y="1262"/>
                </a:lnTo>
                <a:lnTo>
                  <a:pt x="3355" y="1260"/>
                </a:lnTo>
                <a:lnTo>
                  <a:pt x="3355" y="1258"/>
                </a:lnTo>
                <a:lnTo>
                  <a:pt x="3355" y="1258"/>
                </a:lnTo>
                <a:lnTo>
                  <a:pt x="3355" y="1256"/>
                </a:lnTo>
                <a:lnTo>
                  <a:pt x="3355" y="1254"/>
                </a:lnTo>
                <a:lnTo>
                  <a:pt x="3355" y="1254"/>
                </a:lnTo>
                <a:lnTo>
                  <a:pt x="3355" y="1252"/>
                </a:lnTo>
                <a:lnTo>
                  <a:pt x="3352" y="1250"/>
                </a:lnTo>
                <a:lnTo>
                  <a:pt x="3350" y="1248"/>
                </a:lnTo>
                <a:lnTo>
                  <a:pt x="3348" y="1248"/>
                </a:lnTo>
                <a:lnTo>
                  <a:pt x="3346" y="1250"/>
                </a:lnTo>
                <a:lnTo>
                  <a:pt x="3344" y="1254"/>
                </a:lnTo>
                <a:lnTo>
                  <a:pt x="3344" y="1256"/>
                </a:lnTo>
                <a:lnTo>
                  <a:pt x="3344" y="1258"/>
                </a:lnTo>
                <a:lnTo>
                  <a:pt x="3344" y="1258"/>
                </a:lnTo>
                <a:lnTo>
                  <a:pt x="3342" y="1258"/>
                </a:lnTo>
                <a:lnTo>
                  <a:pt x="3344" y="1262"/>
                </a:lnTo>
                <a:lnTo>
                  <a:pt x="3344" y="1266"/>
                </a:lnTo>
                <a:lnTo>
                  <a:pt x="3344" y="1266"/>
                </a:lnTo>
                <a:lnTo>
                  <a:pt x="3344" y="1269"/>
                </a:lnTo>
                <a:lnTo>
                  <a:pt x="3342" y="1266"/>
                </a:lnTo>
                <a:lnTo>
                  <a:pt x="3342" y="1264"/>
                </a:lnTo>
                <a:lnTo>
                  <a:pt x="3340" y="1264"/>
                </a:lnTo>
                <a:lnTo>
                  <a:pt x="3340" y="1260"/>
                </a:lnTo>
                <a:lnTo>
                  <a:pt x="3338" y="1258"/>
                </a:lnTo>
                <a:lnTo>
                  <a:pt x="3336" y="1256"/>
                </a:lnTo>
                <a:lnTo>
                  <a:pt x="3336" y="1256"/>
                </a:lnTo>
                <a:lnTo>
                  <a:pt x="3336" y="1254"/>
                </a:lnTo>
                <a:lnTo>
                  <a:pt x="3334" y="1252"/>
                </a:lnTo>
                <a:lnTo>
                  <a:pt x="3334" y="1250"/>
                </a:lnTo>
                <a:lnTo>
                  <a:pt x="3332" y="1248"/>
                </a:lnTo>
                <a:lnTo>
                  <a:pt x="3334" y="1248"/>
                </a:lnTo>
                <a:lnTo>
                  <a:pt x="3334" y="1248"/>
                </a:lnTo>
                <a:lnTo>
                  <a:pt x="3334" y="1248"/>
                </a:lnTo>
                <a:lnTo>
                  <a:pt x="3334" y="1248"/>
                </a:lnTo>
                <a:lnTo>
                  <a:pt x="3336" y="1245"/>
                </a:lnTo>
                <a:lnTo>
                  <a:pt x="3336" y="1243"/>
                </a:lnTo>
                <a:lnTo>
                  <a:pt x="3334" y="1243"/>
                </a:lnTo>
                <a:lnTo>
                  <a:pt x="3332" y="1241"/>
                </a:lnTo>
                <a:lnTo>
                  <a:pt x="3332" y="1239"/>
                </a:lnTo>
                <a:lnTo>
                  <a:pt x="3332" y="1239"/>
                </a:lnTo>
                <a:lnTo>
                  <a:pt x="3332" y="1239"/>
                </a:lnTo>
                <a:lnTo>
                  <a:pt x="3334" y="1239"/>
                </a:lnTo>
                <a:lnTo>
                  <a:pt x="3334" y="1239"/>
                </a:lnTo>
                <a:lnTo>
                  <a:pt x="3334" y="1239"/>
                </a:lnTo>
                <a:lnTo>
                  <a:pt x="3332" y="1237"/>
                </a:lnTo>
                <a:lnTo>
                  <a:pt x="3327" y="1235"/>
                </a:lnTo>
                <a:lnTo>
                  <a:pt x="3325" y="1231"/>
                </a:lnTo>
                <a:lnTo>
                  <a:pt x="3323" y="1231"/>
                </a:lnTo>
                <a:lnTo>
                  <a:pt x="3321" y="1229"/>
                </a:lnTo>
                <a:lnTo>
                  <a:pt x="3321" y="1227"/>
                </a:lnTo>
                <a:lnTo>
                  <a:pt x="3321" y="1227"/>
                </a:lnTo>
                <a:lnTo>
                  <a:pt x="3319" y="1227"/>
                </a:lnTo>
                <a:lnTo>
                  <a:pt x="3319" y="1227"/>
                </a:lnTo>
                <a:lnTo>
                  <a:pt x="3317" y="1224"/>
                </a:lnTo>
                <a:lnTo>
                  <a:pt x="3315" y="1222"/>
                </a:lnTo>
                <a:lnTo>
                  <a:pt x="3315" y="1222"/>
                </a:lnTo>
                <a:lnTo>
                  <a:pt x="3315" y="1222"/>
                </a:lnTo>
                <a:lnTo>
                  <a:pt x="3315" y="1220"/>
                </a:lnTo>
                <a:lnTo>
                  <a:pt x="3315" y="1218"/>
                </a:lnTo>
                <a:lnTo>
                  <a:pt x="3313" y="1216"/>
                </a:lnTo>
                <a:lnTo>
                  <a:pt x="3311" y="1214"/>
                </a:lnTo>
                <a:lnTo>
                  <a:pt x="3311" y="1212"/>
                </a:lnTo>
                <a:lnTo>
                  <a:pt x="3308" y="1210"/>
                </a:lnTo>
                <a:lnTo>
                  <a:pt x="3308" y="1208"/>
                </a:lnTo>
                <a:lnTo>
                  <a:pt x="3308" y="1208"/>
                </a:lnTo>
                <a:lnTo>
                  <a:pt x="3308" y="1208"/>
                </a:lnTo>
                <a:lnTo>
                  <a:pt x="3306" y="1204"/>
                </a:lnTo>
                <a:lnTo>
                  <a:pt x="3306" y="1204"/>
                </a:lnTo>
                <a:lnTo>
                  <a:pt x="3304" y="1199"/>
                </a:lnTo>
                <a:lnTo>
                  <a:pt x="3304" y="1199"/>
                </a:lnTo>
                <a:lnTo>
                  <a:pt x="3304" y="1197"/>
                </a:lnTo>
                <a:lnTo>
                  <a:pt x="3302" y="1197"/>
                </a:lnTo>
                <a:lnTo>
                  <a:pt x="3302" y="1197"/>
                </a:lnTo>
                <a:lnTo>
                  <a:pt x="3300" y="1197"/>
                </a:lnTo>
                <a:lnTo>
                  <a:pt x="3300" y="1197"/>
                </a:lnTo>
                <a:lnTo>
                  <a:pt x="3300" y="1197"/>
                </a:lnTo>
                <a:lnTo>
                  <a:pt x="3300" y="1195"/>
                </a:lnTo>
                <a:lnTo>
                  <a:pt x="3302" y="1193"/>
                </a:lnTo>
                <a:lnTo>
                  <a:pt x="3304" y="1193"/>
                </a:lnTo>
                <a:lnTo>
                  <a:pt x="3304" y="1193"/>
                </a:lnTo>
                <a:lnTo>
                  <a:pt x="3304" y="1193"/>
                </a:lnTo>
                <a:lnTo>
                  <a:pt x="3304" y="1193"/>
                </a:lnTo>
                <a:lnTo>
                  <a:pt x="3304" y="1191"/>
                </a:lnTo>
                <a:lnTo>
                  <a:pt x="3302" y="1191"/>
                </a:lnTo>
                <a:lnTo>
                  <a:pt x="3302" y="1189"/>
                </a:lnTo>
                <a:lnTo>
                  <a:pt x="3302" y="1187"/>
                </a:lnTo>
                <a:lnTo>
                  <a:pt x="3302" y="1187"/>
                </a:lnTo>
                <a:lnTo>
                  <a:pt x="3304" y="1187"/>
                </a:lnTo>
                <a:lnTo>
                  <a:pt x="3304" y="1187"/>
                </a:lnTo>
                <a:lnTo>
                  <a:pt x="3308" y="1189"/>
                </a:lnTo>
                <a:lnTo>
                  <a:pt x="3311" y="1189"/>
                </a:lnTo>
                <a:lnTo>
                  <a:pt x="3311" y="1189"/>
                </a:lnTo>
                <a:lnTo>
                  <a:pt x="3313" y="1187"/>
                </a:lnTo>
                <a:lnTo>
                  <a:pt x="3313" y="1187"/>
                </a:lnTo>
                <a:lnTo>
                  <a:pt x="3315" y="1187"/>
                </a:lnTo>
                <a:lnTo>
                  <a:pt x="3315" y="1187"/>
                </a:lnTo>
                <a:lnTo>
                  <a:pt x="3317" y="1185"/>
                </a:lnTo>
                <a:lnTo>
                  <a:pt x="3317" y="1183"/>
                </a:lnTo>
                <a:lnTo>
                  <a:pt x="3317" y="1183"/>
                </a:lnTo>
                <a:lnTo>
                  <a:pt x="3317" y="1180"/>
                </a:lnTo>
                <a:lnTo>
                  <a:pt x="3319" y="1180"/>
                </a:lnTo>
                <a:lnTo>
                  <a:pt x="3317" y="1178"/>
                </a:lnTo>
                <a:lnTo>
                  <a:pt x="3319" y="1178"/>
                </a:lnTo>
                <a:lnTo>
                  <a:pt x="3321" y="1180"/>
                </a:lnTo>
                <a:lnTo>
                  <a:pt x="3321" y="1180"/>
                </a:lnTo>
                <a:lnTo>
                  <a:pt x="3321" y="1180"/>
                </a:lnTo>
                <a:lnTo>
                  <a:pt x="3319" y="1180"/>
                </a:lnTo>
                <a:lnTo>
                  <a:pt x="3319" y="1180"/>
                </a:lnTo>
                <a:lnTo>
                  <a:pt x="3317" y="1180"/>
                </a:lnTo>
                <a:lnTo>
                  <a:pt x="3319" y="1183"/>
                </a:lnTo>
                <a:lnTo>
                  <a:pt x="3319" y="1183"/>
                </a:lnTo>
                <a:lnTo>
                  <a:pt x="3323" y="1185"/>
                </a:lnTo>
                <a:lnTo>
                  <a:pt x="3325" y="1187"/>
                </a:lnTo>
                <a:lnTo>
                  <a:pt x="3332" y="1185"/>
                </a:lnTo>
                <a:lnTo>
                  <a:pt x="3334" y="1185"/>
                </a:lnTo>
                <a:lnTo>
                  <a:pt x="3334" y="1187"/>
                </a:lnTo>
                <a:lnTo>
                  <a:pt x="3334" y="1189"/>
                </a:lnTo>
                <a:lnTo>
                  <a:pt x="3336" y="1189"/>
                </a:lnTo>
                <a:lnTo>
                  <a:pt x="3338" y="1193"/>
                </a:lnTo>
                <a:lnTo>
                  <a:pt x="3340" y="1195"/>
                </a:lnTo>
                <a:lnTo>
                  <a:pt x="3342" y="1197"/>
                </a:lnTo>
                <a:lnTo>
                  <a:pt x="3342" y="1197"/>
                </a:lnTo>
                <a:lnTo>
                  <a:pt x="3342" y="1199"/>
                </a:lnTo>
                <a:lnTo>
                  <a:pt x="3342" y="1201"/>
                </a:lnTo>
                <a:lnTo>
                  <a:pt x="3344" y="1201"/>
                </a:lnTo>
                <a:lnTo>
                  <a:pt x="3344" y="1201"/>
                </a:lnTo>
                <a:lnTo>
                  <a:pt x="3344" y="1204"/>
                </a:lnTo>
                <a:lnTo>
                  <a:pt x="3344" y="1204"/>
                </a:lnTo>
                <a:lnTo>
                  <a:pt x="3344" y="1206"/>
                </a:lnTo>
                <a:lnTo>
                  <a:pt x="3346" y="1206"/>
                </a:lnTo>
                <a:lnTo>
                  <a:pt x="3348" y="1208"/>
                </a:lnTo>
                <a:lnTo>
                  <a:pt x="3348" y="1210"/>
                </a:lnTo>
                <a:lnTo>
                  <a:pt x="3348" y="1212"/>
                </a:lnTo>
                <a:lnTo>
                  <a:pt x="3350" y="1216"/>
                </a:lnTo>
                <a:lnTo>
                  <a:pt x="3350" y="1216"/>
                </a:lnTo>
                <a:lnTo>
                  <a:pt x="3355" y="1220"/>
                </a:lnTo>
                <a:lnTo>
                  <a:pt x="3355" y="1220"/>
                </a:lnTo>
                <a:lnTo>
                  <a:pt x="3357" y="1220"/>
                </a:lnTo>
                <a:lnTo>
                  <a:pt x="3359" y="1220"/>
                </a:lnTo>
                <a:lnTo>
                  <a:pt x="3361" y="1220"/>
                </a:lnTo>
                <a:lnTo>
                  <a:pt x="3363" y="1222"/>
                </a:lnTo>
                <a:lnTo>
                  <a:pt x="3367" y="1224"/>
                </a:lnTo>
                <a:lnTo>
                  <a:pt x="3369" y="1227"/>
                </a:lnTo>
                <a:lnTo>
                  <a:pt x="3369" y="1229"/>
                </a:lnTo>
                <a:lnTo>
                  <a:pt x="3371" y="1229"/>
                </a:lnTo>
                <a:lnTo>
                  <a:pt x="3376" y="1233"/>
                </a:lnTo>
                <a:lnTo>
                  <a:pt x="3380" y="1235"/>
                </a:lnTo>
                <a:lnTo>
                  <a:pt x="3382" y="1235"/>
                </a:lnTo>
                <a:lnTo>
                  <a:pt x="3382" y="1237"/>
                </a:lnTo>
                <a:lnTo>
                  <a:pt x="3386" y="1239"/>
                </a:lnTo>
                <a:lnTo>
                  <a:pt x="3388" y="1239"/>
                </a:lnTo>
                <a:lnTo>
                  <a:pt x="3390" y="1239"/>
                </a:lnTo>
                <a:lnTo>
                  <a:pt x="3394" y="1239"/>
                </a:lnTo>
                <a:lnTo>
                  <a:pt x="3399" y="1241"/>
                </a:lnTo>
                <a:lnTo>
                  <a:pt x="3399" y="1241"/>
                </a:lnTo>
                <a:lnTo>
                  <a:pt x="3401" y="1241"/>
                </a:lnTo>
                <a:lnTo>
                  <a:pt x="3403" y="1241"/>
                </a:lnTo>
                <a:lnTo>
                  <a:pt x="3407" y="1239"/>
                </a:lnTo>
                <a:lnTo>
                  <a:pt x="3409" y="1237"/>
                </a:lnTo>
                <a:lnTo>
                  <a:pt x="3411" y="1237"/>
                </a:lnTo>
                <a:lnTo>
                  <a:pt x="3411" y="1237"/>
                </a:lnTo>
                <a:lnTo>
                  <a:pt x="3413" y="1235"/>
                </a:lnTo>
                <a:lnTo>
                  <a:pt x="3413" y="1235"/>
                </a:lnTo>
                <a:lnTo>
                  <a:pt x="3417" y="1233"/>
                </a:lnTo>
                <a:lnTo>
                  <a:pt x="3422" y="1233"/>
                </a:lnTo>
                <a:lnTo>
                  <a:pt x="3424" y="1231"/>
                </a:lnTo>
                <a:lnTo>
                  <a:pt x="3424" y="1231"/>
                </a:lnTo>
                <a:lnTo>
                  <a:pt x="3430" y="1233"/>
                </a:lnTo>
                <a:lnTo>
                  <a:pt x="3430" y="1233"/>
                </a:lnTo>
                <a:lnTo>
                  <a:pt x="3432" y="1235"/>
                </a:lnTo>
                <a:lnTo>
                  <a:pt x="3434" y="1235"/>
                </a:lnTo>
                <a:lnTo>
                  <a:pt x="3434" y="1237"/>
                </a:lnTo>
                <a:lnTo>
                  <a:pt x="3434" y="1239"/>
                </a:lnTo>
                <a:lnTo>
                  <a:pt x="3434" y="1243"/>
                </a:lnTo>
                <a:lnTo>
                  <a:pt x="3436" y="1248"/>
                </a:lnTo>
                <a:lnTo>
                  <a:pt x="3436" y="1250"/>
                </a:lnTo>
                <a:lnTo>
                  <a:pt x="3436" y="1250"/>
                </a:lnTo>
                <a:lnTo>
                  <a:pt x="3438" y="1252"/>
                </a:lnTo>
                <a:lnTo>
                  <a:pt x="3445" y="1254"/>
                </a:lnTo>
                <a:lnTo>
                  <a:pt x="3445" y="1254"/>
                </a:lnTo>
                <a:lnTo>
                  <a:pt x="3447" y="1254"/>
                </a:lnTo>
                <a:lnTo>
                  <a:pt x="3449" y="1256"/>
                </a:lnTo>
                <a:lnTo>
                  <a:pt x="3451" y="1256"/>
                </a:lnTo>
                <a:lnTo>
                  <a:pt x="3453" y="1256"/>
                </a:lnTo>
                <a:lnTo>
                  <a:pt x="3455" y="1256"/>
                </a:lnTo>
                <a:lnTo>
                  <a:pt x="3459" y="1256"/>
                </a:lnTo>
                <a:lnTo>
                  <a:pt x="3464" y="1258"/>
                </a:lnTo>
                <a:lnTo>
                  <a:pt x="3466" y="1258"/>
                </a:lnTo>
                <a:lnTo>
                  <a:pt x="3470" y="1258"/>
                </a:lnTo>
                <a:lnTo>
                  <a:pt x="3472" y="1258"/>
                </a:lnTo>
                <a:lnTo>
                  <a:pt x="3474" y="1258"/>
                </a:lnTo>
                <a:lnTo>
                  <a:pt x="3476" y="1260"/>
                </a:lnTo>
                <a:lnTo>
                  <a:pt x="3478" y="1258"/>
                </a:lnTo>
                <a:lnTo>
                  <a:pt x="3482" y="1260"/>
                </a:lnTo>
                <a:lnTo>
                  <a:pt x="3484" y="1258"/>
                </a:lnTo>
                <a:lnTo>
                  <a:pt x="3484" y="1258"/>
                </a:lnTo>
                <a:lnTo>
                  <a:pt x="3487" y="1260"/>
                </a:lnTo>
                <a:lnTo>
                  <a:pt x="3487" y="1260"/>
                </a:lnTo>
                <a:lnTo>
                  <a:pt x="3493" y="1262"/>
                </a:lnTo>
                <a:lnTo>
                  <a:pt x="3495" y="1262"/>
                </a:lnTo>
                <a:lnTo>
                  <a:pt x="3497" y="1262"/>
                </a:lnTo>
                <a:lnTo>
                  <a:pt x="3499" y="1262"/>
                </a:lnTo>
                <a:lnTo>
                  <a:pt x="3499" y="1262"/>
                </a:lnTo>
                <a:lnTo>
                  <a:pt x="3501" y="1262"/>
                </a:lnTo>
                <a:lnTo>
                  <a:pt x="3505" y="1262"/>
                </a:lnTo>
                <a:lnTo>
                  <a:pt x="3508" y="1262"/>
                </a:lnTo>
                <a:lnTo>
                  <a:pt x="3508" y="1262"/>
                </a:lnTo>
                <a:lnTo>
                  <a:pt x="3510" y="1262"/>
                </a:lnTo>
                <a:lnTo>
                  <a:pt x="3510" y="1262"/>
                </a:lnTo>
                <a:lnTo>
                  <a:pt x="3510" y="1262"/>
                </a:lnTo>
                <a:lnTo>
                  <a:pt x="3512" y="1262"/>
                </a:lnTo>
                <a:lnTo>
                  <a:pt x="3512" y="1262"/>
                </a:lnTo>
                <a:lnTo>
                  <a:pt x="3514" y="1260"/>
                </a:lnTo>
                <a:lnTo>
                  <a:pt x="3516" y="1260"/>
                </a:lnTo>
                <a:lnTo>
                  <a:pt x="3520" y="1262"/>
                </a:lnTo>
                <a:lnTo>
                  <a:pt x="3522" y="1260"/>
                </a:lnTo>
                <a:lnTo>
                  <a:pt x="3524" y="1262"/>
                </a:lnTo>
                <a:lnTo>
                  <a:pt x="3528" y="1262"/>
                </a:lnTo>
                <a:lnTo>
                  <a:pt x="3528" y="1260"/>
                </a:lnTo>
                <a:lnTo>
                  <a:pt x="3528" y="1260"/>
                </a:lnTo>
                <a:lnTo>
                  <a:pt x="3531" y="1258"/>
                </a:lnTo>
                <a:lnTo>
                  <a:pt x="3535" y="1260"/>
                </a:lnTo>
                <a:lnTo>
                  <a:pt x="3535" y="1260"/>
                </a:lnTo>
                <a:lnTo>
                  <a:pt x="3535" y="1258"/>
                </a:lnTo>
                <a:lnTo>
                  <a:pt x="3537" y="1258"/>
                </a:lnTo>
                <a:lnTo>
                  <a:pt x="3537" y="1260"/>
                </a:lnTo>
                <a:lnTo>
                  <a:pt x="3543" y="1260"/>
                </a:lnTo>
                <a:lnTo>
                  <a:pt x="3543" y="1262"/>
                </a:lnTo>
                <a:lnTo>
                  <a:pt x="3545" y="1262"/>
                </a:lnTo>
                <a:lnTo>
                  <a:pt x="3545" y="1260"/>
                </a:lnTo>
                <a:lnTo>
                  <a:pt x="3549" y="1260"/>
                </a:lnTo>
                <a:lnTo>
                  <a:pt x="3556" y="1258"/>
                </a:lnTo>
                <a:lnTo>
                  <a:pt x="3560" y="1260"/>
                </a:lnTo>
                <a:lnTo>
                  <a:pt x="3562" y="1258"/>
                </a:lnTo>
                <a:lnTo>
                  <a:pt x="3568" y="1258"/>
                </a:lnTo>
                <a:lnTo>
                  <a:pt x="3568" y="1258"/>
                </a:lnTo>
                <a:lnTo>
                  <a:pt x="3570" y="1258"/>
                </a:lnTo>
                <a:lnTo>
                  <a:pt x="3570" y="1258"/>
                </a:lnTo>
                <a:lnTo>
                  <a:pt x="3570" y="1258"/>
                </a:lnTo>
                <a:lnTo>
                  <a:pt x="3568" y="1258"/>
                </a:lnTo>
                <a:lnTo>
                  <a:pt x="3566" y="1258"/>
                </a:lnTo>
                <a:lnTo>
                  <a:pt x="3566" y="1256"/>
                </a:lnTo>
                <a:lnTo>
                  <a:pt x="3566" y="1256"/>
                </a:lnTo>
                <a:lnTo>
                  <a:pt x="3568" y="1256"/>
                </a:lnTo>
                <a:lnTo>
                  <a:pt x="3570" y="1256"/>
                </a:lnTo>
                <a:lnTo>
                  <a:pt x="3572" y="1258"/>
                </a:lnTo>
                <a:lnTo>
                  <a:pt x="3572" y="1258"/>
                </a:lnTo>
                <a:lnTo>
                  <a:pt x="3575" y="1262"/>
                </a:lnTo>
                <a:lnTo>
                  <a:pt x="3575" y="1262"/>
                </a:lnTo>
                <a:lnTo>
                  <a:pt x="3575" y="1266"/>
                </a:lnTo>
                <a:lnTo>
                  <a:pt x="3575" y="1266"/>
                </a:lnTo>
                <a:lnTo>
                  <a:pt x="3579" y="1269"/>
                </a:lnTo>
                <a:lnTo>
                  <a:pt x="3581" y="1269"/>
                </a:lnTo>
                <a:lnTo>
                  <a:pt x="3583" y="1275"/>
                </a:lnTo>
                <a:lnTo>
                  <a:pt x="3583" y="1277"/>
                </a:lnTo>
                <a:lnTo>
                  <a:pt x="3583" y="1277"/>
                </a:lnTo>
                <a:lnTo>
                  <a:pt x="3583" y="1279"/>
                </a:lnTo>
                <a:lnTo>
                  <a:pt x="3585" y="1279"/>
                </a:lnTo>
                <a:lnTo>
                  <a:pt x="3585" y="1279"/>
                </a:lnTo>
                <a:lnTo>
                  <a:pt x="3585" y="1279"/>
                </a:lnTo>
                <a:lnTo>
                  <a:pt x="3585" y="1281"/>
                </a:lnTo>
                <a:lnTo>
                  <a:pt x="3587" y="1281"/>
                </a:lnTo>
                <a:lnTo>
                  <a:pt x="3587" y="1281"/>
                </a:lnTo>
                <a:lnTo>
                  <a:pt x="3587" y="1281"/>
                </a:lnTo>
                <a:lnTo>
                  <a:pt x="3587" y="1283"/>
                </a:lnTo>
                <a:lnTo>
                  <a:pt x="3589" y="1283"/>
                </a:lnTo>
                <a:lnTo>
                  <a:pt x="3591" y="1281"/>
                </a:lnTo>
                <a:lnTo>
                  <a:pt x="3591" y="1283"/>
                </a:lnTo>
                <a:lnTo>
                  <a:pt x="3593" y="1283"/>
                </a:lnTo>
                <a:lnTo>
                  <a:pt x="3593" y="1283"/>
                </a:lnTo>
                <a:lnTo>
                  <a:pt x="3593" y="1283"/>
                </a:lnTo>
                <a:lnTo>
                  <a:pt x="3596" y="1283"/>
                </a:lnTo>
                <a:lnTo>
                  <a:pt x="3596" y="1283"/>
                </a:lnTo>
                <a:lnTo>
                  <a:pt x="3596" y="1283"/>
                </a:lnTo>
                <a:lnTo>
                  <a:pt x="3596" y="1283"/>
                </a:lnTo>
                <a:lnTo>
                  <a:pt x="3596" y="1285"/>
                </a:lnTo>
                <a:lnTo>
                  <a:pt x="3598" y="1285"/>
                </a:lnTo>
                <a:lnTo>
                  <a:pt x="3600" y="1285"/>
                </a:lnTo>
                <a:lnTo>
                  <a:pt x="3600" y="1283"/>
                </a:lnTo>
                <a:lnTo>
                  <a:pt x="3602" y="1283"/>
                </a:lnTo>
                <a:lnTo>
                  <a:pt x="3604" y="1283"/>
                </a:lnTo>
                <a:lnTo>
                  <a:pt x="3602" y="1283"/>
                </a:lnTo>
                <a:lnTo>
                  <a:pt x="3600" y="1285"/>
                </a:lnTo>
                <a:lnTo>
                  <a:pt x="3600" y="1287"/>
                </a:lnTo>
                <a:lnTo>
                  <a:pt x="3600" y="1289"/>
                </a:lnTo>
                <a:lnTo>
                  <a:pt x="3602" y="1292"/>
                </a:lnTo>
                <a:lnTo>
                  <a:pt x="3604" y="1294"/>
                </a:lnTo>
                <a:lnTo>
                  <a:pt x="3610" y="1298"/>
                </a:lnTo>
                <a:lnTo>
                  <a:pt x="3616" y="1298"/>
                </a:lnTo>
                <a:lnTo>
                  <a:pt x="3619" y="1298"/>
                </a:lnTo>
                <a:lnTo>
                  <a:pt x="3619" y="1298"/>
                </a:lnTo>
                <a:lnTo>
                  <a:pt x="3623" y="1296"/>
                </a:lnTo>
                <a:lnTo>
                  <a:pt x="3625" y="1296"/>
                </a:lnTo>
                <a:lnTo>
                  <a:pt x="3625" y="1296"/>
                </a:lnTo>
                <a:lnTo>
                  <a:pt x="3627" y="1296"/>
                </a:lnTo>
                <a:lnTo>
                  <a:pt x="3627" y="1296"/>
                </a:lnTo>
                <a:lnTo>
                  <a:pt x="3627" y="1294"/>
                </a:lnTo>
                <a:lnTo>
                  <a:pt x="3629" y="1294"/>
                </a:lnTo>
                <a:lnTo>
                  <a:pt x="3629" y="1294"/>
                </a:lnTo>
                <a:lnTo>
                  <a:pt x="3629" y="1294"/>
                </a:lnTo>
                <a:lnTo>
                  <a:pt x="3629" y="1296"/>
                </a:lnTo>
                <a:lnTo>
                  <a:pt x="3629" y="1296"/>
                </a:lnTo>
                <a:lnTo>
                  <a:pt x="3627" y="1298"/>
                </a:lnTo>
                <a:lnTo>
                  <a:pt x="3625" y="1302"/>
                </a:lnTo>
                <a:lnTo>
                  <a:pt x="3623" y="1302"/>
                </a:lnTo>
                <a:lnTo>
                  <a:pt x="3623" y="1302"/>
                </a:lnTo>
                <a:lnTo>
                  <a:pt x="3619" y="1304"/>
                </a:lnTo>
                <a:lnTo>
                  <a:pt x="3619" y="1304"/>
                </a:lnTo>
                <a:lnTo>
                  <a:pt x="3616" y="1304"/>
                </a:lnTo>
                <a:lnTo>
                  <a:pt x="3614" y="1304"/>
                </a:lnTo>
                <a:lnTo>
                  <a:pt x="3612" y="1306"/>
                </a:lnTo>
                <a:lnTo>
                  <a:pt x="3610" y="1306"/>
                </a:lnTo>
                <a:lnTo>
                  <a:pt x="3610" y="1304"/>
                </a:lnTo>
                <a:lnTo>
                  <a:pt x="3610" y="1304"/>
                </a:lnTo>
                <a:lnTo>
                  <a:pt x="3608" y="1304"/>
                </a:lnTo>
                <a:lnTo>
                  <a:pt x="3608" y="1304"/>
                </a:lnTo>
                <a:lnTo>
                  <a:pt x="3606" y="1306"/>
                </a:lnTo>
                <a:lnTo>
                  <a:pt x="3608" y="1306"/>
                </a:lnTo>
                <a:lnTo>
                  <a:pt x="3610" y="1310"/>
                </a:lnTo>
                <a:lnTo>
                  <a:pt x="3612" y="1313"/>
                </a:lnTo>
                <a:lnTo>
                  <a:pt x="3614" y="1315"/>
                </a:lnTo>
                <a:lnTo>
                  <a:pt x="3619" y="1317"/>
                </a:lnTo>
                <a:lnTo>
                  <a:pt x="3623" y="1323"/>
                </a:lnTo>
                <a:lnTo>
                  <a:pt x="3623" y="1323"/>
                </a:lnTo>
                <a:lnTo>
                  <a:pt x="3629" y="1327"/>
                </a:lnTo>
                <a:lnTo>
                  <a:pt x="3633" y="1329"/>
                </a:lnTo>
                <a:lnTo>
                  <a:pt x="3635" y="1329"/>
                </a:lnTo>
                <a:lnTo>
                  <a:pt x="3637" y="1329"/>
                </a:lnTo>
                <a:lnTo>
                  <a:pt x="3642" y="1327"/>
                </a:lnTo>
                <a:lnTo>
                  <a:pt x="3644" y="1325"/>
                </a:lnTo>
                <a:lnTo>
                  <a:pt x="3650" y="1323"/>
                </a:lnTo>
                <a:lnTo>
                  <a:pt x="3652" y="1321"/>
                </a:lnTo>
                <a:lnTo>
                  <a:pt x="3654" y="1317"/>
                </a:lnTo>
                <a:lnTo>
                  <a:pt x="3654" y="1315"/>
                </a:lnTo>
                <a:lnTo>
                  <a:pt x="3654" y="1315"/>
                </a:lnTo>
                <a:lnTo>
                  <a:pt x="3654" y="1315"/>
                </a:lnTo>
                <a:lnTo>
                  <a:pt x="3652" y="1313"/>
                </a:lnTo>
                <a:lnTo>
                  <a:pt x="3652" y="1313"/>
                </a:lnTo>
                <a:lnTo>
                  <a:pt x="3652" y="1313"/>
                </a:lnTo>
                <a:lnTo>
                  <a:pt x="3652" y="1310"/>
                </a:lnTo>
                <a:lnTo>
                  <a:pt x="3652" y="1310"/>
                </a:lnTo>
                <a:lnTo>
                  <a:pt x="3654" y="1310"/>
                </a:lnTo>
                <a:lnTo>
                  <a:pt x="3654" y="1308"/>
                </a:lnTo>
                <a:lnTo>
                  <a:pt x="3654" y="1308"/>
                </a:lnTo>
                <a:lnTo>
                  <a:pt x="3654" y="1306"/>
                </a:lnTo>
                <a:lnTo>
                  <a:pt x="3654" y="1306"/>
                </a:lnTo>
                <a:lnTo>
                  <a:pt x="3656" y="1306"/>
                </a:lnTo>
                <a:lnTo>
                  <a:pt x="3658" y="1306"/>
                </a:lnTo>
                <a:lnTo>
                  <a:pt x="3658" y="1306"/>
                </a:lnTo>
                <a:lnTo>
                  <a:pt x="3660" y="1306"/>
                </a:lnTo>
                <a:lnTo>
                  <a:pt x="3663" y="1306"/>
                </a:lnTo>
                <a:lnTo>
                  <a:pt x="3660" y="1306"/>
                </a:lnTo>
                <a:lnTo>
                  <a:pt x="3660" y="1306"/>
                </a:lnTo>
                <a:lnTo>
                  <a:pt x="3658" y="1308"/>
                </a:lnTo>
                <a:lnTo>
                  <a:pt x="3658" y="1310"/>
                </a:lnTo>
                <a:lnTo>
                  <a:pt x="3660" y="1310"/>
                </a:lnTo>
                <a:lnTo>
                  <a:pt x="3660" y="1310"/>
                </a:lnTo>
                <a:lnTo>
                  <a:pt x="3660" y="1310"/>
                </a:lnTo>
                <a:lnTo>
                  <a:pt x="3658" y="1313"/>
                </a:lnTo>
                <a:lnTo>
                  <a:pt x="3658" y="1315"/>
                </a:lnTo>
                <a:lnTo>
                  <a:pt x="3663" y="1315"/>
                </a:lnTo>
                <a:lnTo>
                  <a:pt x="3665" y="1315"/>
                </a:lnTo>
                <a:lnTo>
                  <a:pt x="3667" y="1315"/>
                </a:lnTo>
                <a:lnTo>
                  <a:pt x="3665" y="1315"/>
                </a:lnTo>
                <a:lnTo>
                  <a:pt x="3663" y="1317"/>
                </a:lnTo>
                <a:lnTo>
                  <a:pt x="3660" y="1317"/>
                </a:lnTo>
                <a:lnTo>
                  <a:pt x="3660" y="1319"/>
                </a:lnTo>
                <a:lnTo>
                  <a:pt x="3660" y="1319"/>
                </a:lnTo>
                <a:lnTo>
                  <a:pt x="3660" y="1319"/>
                </a:lnTo>
                <a:lnTo>
                  <a:pt x="3660" y="1319"/>
                </a:lnTo>
                <a:lnTo>
                  <a:pt x="3660" y="1319"/>
                </a:lnTo>
                <a:lnTo>
                  <a:pt x="3660" y="1323"/>
                </a:lnTo>
                <a:lnTo>
                  <a:pt x="3663" y="1323"/>
                </a:lnTo>
                <a:lnTo>
                  <a:pt x="3663" y="1323"/>
                </a:lnTo>
                <a:lnTo>
                  <a:pt x="3663" y="1323"/>
                </a:lnTo>
                <a:lnTo>
                  <a:pt x="3663" y="1325"/>
                </a:lnTo>
                <a:lnTo>
                  <a:pt x="3663" y="1327"/>
                </a:lnTo>
                <a:lnTo>
                  <a:pt x="3665" y="1329"/>
                </a:lnTo>
                <a:lnTo>
                  <a:pt x="3663" y="1331"/>
                </a:lnTo>
                <a:lnTo>
                  <a:pt x="3660" y="1340"/>
                </a:lnTo>
                <a:lnTo>
                  <a:pt x="3660" y="1342"/>
                </a:lnTo>
                <a:lnTo>
                  <a:pt x="3660" y="1344"/>
                </a:lnTo>
                <a:lnTo>
                  <a:pt x="3660" y="1344"/>
                </a:lnTo>
                <a:lnTo>
                  <a:pt x="3660" y="1346"/>
                </a:lnTo>
                <a:lnTo>
                  <a:pt x="3663" y="1348"/>
                </a:lnTo>
                <a:lnTo>
                  <a:pt x="3663" y="1348"/>
                </a:lnTo>
                <a:lnTo>
                  <a:pt x="3663" y="1348"/>
                </a:lnTo>
                <a:lnTo>
                  <a:pt x="3663" y="1350"/>
                </a:lnTo>
                <a:lnTo>
                  <a:pt x="3665" y="1350"/>
                </a:lnTo>
                <a:lnTo>
                  <a:pt x="3663" y="1350"/>
                </a:lnTo>
                <a:lnTo>
                  <a:pt x="3663" y="1352"/>
                </a:lnTo>
                <a:lnTo>
                  <a:pt x="3663" y="1352"/>
                </a:lnTo>
                <a:lnTo>
                  <a:pt x="3663" y="1354"/>
                </a:lnTo>
                <a:lnTo>
                  <a:pt x="3663" y="1354"/>
                </a:lnTo>
                <a:lnTo>
                  <a:pt x="3665" y="1354"/>
                </a:lnTo>
                <a:lnTo>
                  <a:pt x="3665" y="1352"/>
                </a:lnTo>
                <a:lnTo>
                  <a:pt x="3665" y="1354"/>
                </a:lnTo>
                <a:lnTo>
                  <a:pt x="3665" y="1357"/>
                </a:lnTo>
                <a:lnTo>
                  <a:pt x="3665" y="1359"/>
                </a:lnTo>
                <a:lnTo>
                  <a:pt x="3663" y="1361"/>
                </a:lnTo>
                <a:lnTo>
                  <a:pt x="3663" y="1361"/>
                </a:lnTo>
                <a:lnTo>
                  <a:pt x="3665" y="1361"/>
                </a:lnTo>
                <a:lnTo>
                  <a:pt x="3665" y="1365"/>
                </a:lnTo>
                <a:lnTo>
                  <a:pt x="3665" y="1367"/>
                </a:lnTo>
                <a:lnTo>
                  <a:pt x="3665" y="1369"/>
                </a:lnTo>
                <a:lnTo>
                  <a:pt x="3667" y="1371"/>
                </a:lnTo>
                <a:lnTo>
                  <a:pt x="3667" y="1375"/>
                </a:lnTo>
                <a:lnTo>
                  <a:pt x="3667" y="1378"/>
                </a:lnTo>
                <a:lnTo>
                  <a:pt x="3669" y="1382"/>
                </a:lnTo>
                <a:lnTo>
                  <a:pt x="3671" y="1392"/>
                </a:lnTo>
                <a:lnTo>
                  <a:pt x="3671" y="1396"/>
                </a:lnTo>
                <a:lnTo>
                  <a:pt x="3673" y="1399"/>
                </a:lnTo>
                <a:lnTo>
                  <a:pt x="3673" y="1401"/>
                </a:lnTo>
                <a:lnTo>
                  <a:pt x="3675" y="1405"/>
                </a:lnTo>
                <a:lnTo>
                  <a:pt x="3675" y="1405"/>
                </a:lnTo>
                <a:lnTo>
                  <a:pt x="3677" y="1405"/>
                </a:lnTo>
                <a:lnTo>
                  <a:pt x="3677" y="1405"/>
                </a:lnTo>
                <a:lnTo>
                  <a:pt x="3677" y="1407"/>
                </a:lnTo>
                <a:lnTo>
                  <a:pt x="3677" y="1407"/>
                </a:lnTo>
                <a:lnTo>
                  <a:pt x="3679" y="1409"/>
                </a:lnTo>
                <a:lnTo>
                  <a:pt x="3677" y="1409"/>
                </a:lnTo>
                <a:lnTo>
                  <a:pt x="3677" y="1409"/>
                </a:lnTo>
                <a:lnTo>
                  <a:pt x="3679" y="1413"/>
                </a:lnTo>
                <a:lnTo>
                  <a:pt x="3679" y="1415"/>
                </a:lnTo>
                <a:lnTo>
                  <a:pt x="3681" y="1415"/>
                </a:lnTo>
                <a:lnTo>
                  <a:pt x="3684" y="1419"/>
                </a:lnTo>
                <a:lnTo>
                  <a:pt x="3684" y="1419"/>
                </a:lnTo>
                <a:lnTo>
                  <a:pt x="3686" y="1419"/>
                </a:lnTo>
                <a:lnTo>
                  <a:pt x="3686" y="1422"/>
                </a:lnTo>
                <a:lnTo>
                  <a:pt x="3686" y="1424"/>
                </a:lnTo>
                <a:lnTo>
                  <a:pt x="3686" y="1426"/>
                </a:lnTo>
                <a:lnTo>
                  <a:pt x="3686" y="1426"/>
                </a:lnTo>
                <a:lnTo>
                  <a:pt x="3688" y="1428"/>
                </a:lnTo>
                <a:lnTo>
                  <a:pt x="3688" y="1432"/>
                </a:lnTo>
                <a:lnTo>
                  <a:pt x="3690" y="1434"/>
                </a:lnTo>
                <a:lnTo>
                  <a:pt x="3690" y="1434"/>
                </a:lnTo>
                <a:lnTo>
                  <a:pt x="3690" y="1436"/>
                </a:lnTo>
                <a:lnTo>
                  <a:pt x="3692" y="1443"/>
                </a:lnTo>
                <a:lnTo>
                  <a:pt x="3692" y="1445"/>
                </a:lnTo>
                <a:lnTo>
                  <a:pt x="3692" y="1447"/>
                </a:lnTo>
                <a:lnTo>
                  <a:pt x="3694" y="1449"/>
                </a:lnTo>
                <a:lnTo>
                  <a:pt x="3696" y="1457"/>
                </a:lnTo>
                <a:lnTo>
                  <a:pt x="3698" y="1457"/>
                </a:lnTo>
                <a:lnTo>
                  <a:pt x="3698" y="1459"/>
                </a:lnTo>
                <a:lnTo>
                  <a:pt x="3700" y="1461"/>
                </a:lnTo>
                <a:lnTo>
                  <a:pt x="3702" y="1461"/>
                </a:lnTo>
                <a:lnTo>
                  <a:pt x="3704" y="1466"/>
                </a:lnTo>
                <a:lnTo>
                  <a:pt x="3704" y="1468"/>
                </a:lnTo>
                <a:lnTo>
                  <a:pt x="3707" y="1472"/>
                </a:lnTo>
                <a:lnTo>
                  <a:pt x="3707" y="1476"/>
                </a:lnTo>
                <a:lnTo>
                  <a:pt x="3711" y="1480"/>
                </a:lnTo>
                <a:lnTo>
                  <a:pt x="3711" y="1482"/>
                </a:lnTo>
                <a:lnTo>
                  <a:pt x="3711" y="1484"/>
                </a:lnTo>
                <a:lnTo>
                  <a:pt x="3711" y="1484"/>
                </a:lnTo>
                <a:lnTo>
                  <a:pt x="3711" y="1487"/>
                </a:lnTo>
                <a:lnTo>
                  <a:pt x="3713" y="1487"/>
                </a:lnTo>
                <a:lnTo>
                  <a:pt x="3713" y="1487"/>
                </a:lnTo>
                <a:lnTo>
                  <a:pt x="3713" y="1489"/>
                </a:lnTo>
                <a:lnTo>
                  <a:pt x="3715" y="1493"/>
                </a:lnTo>
                <a:lnTo>
                  <a:pt x="3715" y="1495"/>
                </a:lnTo>
                <a:lnTo>
                  <a:pt x="3715" y="1493"/>
                </a:lnTo>
                <a:lnTo>
                  <a:pt x="3715" y="1491"/>
                </a:lnTo>
                <a:lnTo>
                  <a:pt x="3713" y="1489"/>
                </a:lnTo>
                <a:lnTo>
                  <a:pt x="3713" y="1489"/>
                </a:lnTo>
                <a:lnTo>
                  <a:pt x="3713" y="1489"/>
                </a:lnTo>
                <a:lnTo>
                  <a:pt x="3713" y="1493"/>
                </a:lnTo>
                <a:lnTo>
                  <a:pt x="3713" y="1495"/>
                </a:lnTo>
                <a:lnTo>
                  <a:pt x="3715" y="1499"/>
                </a:lnTo>
                <a:lnTo>
                  <a:pt x="3715" y="1499"/>
                </a:lnTo>
                <a:lnTo>
                  <a:pt x="3715" y="1499"/>
                </a:lnTo>
                <a:lnTo>
                  <a:pt x="3715" y="1499"/>
                </a:lnTo>
                <a:lnTo>
                  <a:pt x="3715" y="1501"/>
                </a:lnTo>
                <a:lnTo>
                  <a:pt x="3717" y="1503"/>
                </a:lnTo>
                <a:lnTo>
                  <a:pt x="3717" y="1503"/>
                </a:lnTo>
                <a:lnTo>
                  <a:pt x="3723" y="1510"/>
                </a:lnTo>
                <a:lnTo>
                  <a:pt x="3723" y="1512"/>
                </a:lnTo>
                <a:lnTo>
                  <a:pt x="3728" y="1514"/>
                </a:lnTo>
                <a:lnTo>
                  <a:pt x="3732" y="1516"/>
                </a:lnTo>
                <a:lnTo>
                  <a:pt x="3732" y="1514"/>
                </a:lnTo>
                <a:lnTo>
                  <a:pt x="3734" y="1514"/>
                </a:lnTo>
                <a:lnTo>
                  <a:pt x="3738" y="1510"/>
                </a:lnTo>
                <a:lnTo>
                  <a:pt x="3740" y="1510"/>
                </a:lnTo>
                <a:lnTo>
                  <a:pt x="3740" y="1505"/>
                </a:lnTo>
                <a:lnTo>
                  <a:pt x="3740" y="1503"/>
                </a:lnTo>
                <a:lnTo>
                  <a:pt x="3742" y="1501"/>
                </a:lnTo>
                <a:lnTo>
                  <a:pt x="3744" y="1499"/>
                </a:lnTo>
                <a:lnTo>
                  <a:pt x="3753" y="1497"/>
                </a:lnTo>
                <a:lnTo>
                  <a:pt x="3755" y="1497"/>
                </a:lnTo>
                <a:lnTo>
                  <a:pt x="3759" y="1499"/>
                </a:lnTo>
                <a:lnTo>
                  <a:pt x="3757" y="1497"/>
                </a:lnTo>
                <a:lnTo>
                  <a:pt x="3757" y="1497"/>
                </a:lnTo>
                <a:lnTo>
                  <a:pt x="3755" y="1497"/>
                </a:lnTo>
                <a:lnTo>
                  <a:pt x="3753" y="1497"/>
                </a:lnTo>
                <a:lnTo>
                  <a:pt x="3751" y="1495"/>
                </a:lnTo>
                <a:lnTo>
                  <a:pt x="3751" y="1495"/>
                </a:lnTo>
                <a:lnTo>
                  <a:pt x="3751" y="1493"/>
                </a:lnTo>
                <a:lnTo>
                  <a:pt x="3753" y="1491"/>
                </a:lnTo>
                <a:lnTo>
                  <a:pt x="3757" y="1487"/>
                </a:lnTo>
                <a:lnTo>
                  <a:pt x="3757" y="1484"/>
                </a:lnTo>
                <a:lnTo>
                  <a:pt x="3757" y="1482"/>
                </a:lnTo>
                <a:lnTo>
                  <a:pt x="3757" y="1482"/>
                </a:lnTo>
                <a:lnTo>
                  <a:pt x="3759" y="1482"/>
                </a:lnTo>
                <a:lnTo>
                  <a:pt x="3761" y="1482"/>
                </a:lnTo>
                <a:lnTo>
                  <a:pt x="3761" y="1482"/>
                </a:lnTo>
                <a:lnTo>
                  <a:pt x="3763" y="1482"/>
                </a:lnTo>
                <a:lnTo>
                  <a:pt x="3765" y="1482"/>
                </a:lnTo>
                <a:lnTo>
                  <a:pt x="3765" y="1476"/>
                </a:lnTo>
                <a:lnTo>
                  <a:pt x="3765" y="1470"/>
                </a:lnTo>
                <a:lnTo>
                  <a:pt x="3765" y="1468"/>
                </a:lnTo>
                <a:lnTo>
                  <a:pt x="3763" y="1468"/>
                </a:lnTo>
                <a:lnTo>
                  <a:pt x="3763" y="1468"/>
                </a:lnTo>
                <a:lnTo>
                  <a:pt x="3763" y="1468"/>
                </a:lnTo>
                <a:lnTo>
                  <a:pt x="3763" y="1466"/>
                </a:lnTo>
                <a:lnTo>
                  <a:pt x="3763" y="1463"/>
                </a:lnTo>
                <a:lnTo>
                  <a:pt x="3763" y="1463"/>
                </a:lnTo>
                <a:lnTo>
                  <a:pt x="3765" y="1457"/>
                </a:lnTo>
                <a:lnTo>
                  <a:pt x="3767" y="1455"/>
                </a:lnTo>
                <a:lnTo>
                  <a:pt x="3767" y="1453"/>
                </a:lnTo>
                <a:lnTo>
                  <a:pt x="3769" y="1451"/>
                </a:lnTo>
                <a:lnTo>
                  <a:pt x="3769" y="1449"/>
                </a:lnTo>
                <a:lnTo>
                  <a:pt x="3772" y="1438"/>
                </a:lnTo>
                <a:lnTo>
                  <a:pt x="3772" y="1436"/>
                </a:lnTo>
                <a:lnTo>
                  <a:pt x="3767" y="1436"/>
                </a:lnTo>
                <a:lnTo>
                  <a:pt x="3767" y="1434"/>
                </a:lnTo>
                <a:lnTo>
                  <a:pt x="3769" y="1432"/>
                </a:lnTo>
                <a:lnTo>
                  <a:pt x="3769" y="1434"/>
                </a:lnTo>
                <a:lnTo>
                  <a:pt x="3772" y="1436"/>
                </a:lnTo>
                <a:lnTo>
                  <a:pt x="3772" y="1436"/>
                </a:lnTo>
                <a:lnTo>
                  <a:pt x="3769" y="1434"/>
                </a:lnTo>
                <a:lnTo>
                  <a:pt x="3769" y="1432"/>
                </a:lnTo>
                <a:lnTo>
                  <a:pt x="3769" y="1430"/>
                </a:lnTo>
                <a:lnTo>
                  <a:pt x="3769" y="1428"/>
                </a:lnTo>
                <a:lnTo>
                  <a:pt x="3767" y="1426"/>
                </a:lnTo>
                <a:lnTo>
                  <a:pt x="3769" y="1424"/>
                </a:lnTo>
                <a:lnTo>
                  <a:pt x="3769" y="1424"/>
                </a:lnTo>
                <a:lnTo>
                  <a:pt x="3769" y="1422"/>
                </a:lnTo>
                <a:lnTo>
                  <a:pt x="3769" y="1419"/>
                </a:lnTo>
                <a:lnTo>
                  <a:pt x="3767" y="1417"/>
                </a:lnTo>
                <a:lnTo>
                  <a:pt x="3767" y="1413"/>
                </a:lnTo>
                <a:lnTo>
                  <a:pt x="3767" y="1409"/>
                </a:lnTo>
                <a:lnTo>
                  <a:pt x="3772" y="1405"/>
                </a:lnTo>
                <a:lnTo>
                  <a:pt x="3772" y="1403"/>
                </a:lnTo>
                <a:lnTo>
                  <a:pt x="3776" y="1401"/>
                </a:lnTo>
                <a:lnTo>
                  <a:pt x="3778" y="1401"/>
                </a:lnTo>
                <a:lnTo>
                  <a:pt x="3778" y="1401"/>
                </a:lnTo>
                <a:lnTo>
                  <a:pt x="3778" y="1403"/>
                </a:lnTo>
                <a:lnTo>
                  <a:pt x="3780" y="1403"/>
                </a:lnTo>
                <a:lnTo>
                  <a:pt x="3780" y="1403"/>
                </a:lnTo>
                <a:lnTo>
                  <a:pt x="3780" y="1403"/>
                </a:lnTo>
                <a:lnTo>
                  <a:pt x="3782" y="1403"/>
                </a:lnTo>
                <a:lnTo>
                  <a:pt x="3782" y="1401"/>
                </a:lnTo>
                <a:lnTo>
                  <a:pt x="3784" y="1401"/>
                </a:lnTo>
                <a:lnTo>
                  <a:pt x="3784" y="1396"/>
                </a:lnTo>
                <a:lnTo>
                  <a:pt x="3786" y="1394"/>
                </a:lnTo>
                <a:lnTo>
                  <a:pt x="3786" y="1394"/>
                </a:lnTo>
                <a:lnTo>
                  <a:pt x="3792" y="1394"/>
                </a:lnTo>
                <a:lnTo>
                  <a:pt x="3792" y="1394"/>
                </a:lnTo>
                <a:lnTo>
                  <a:pt x="3797" y="1392"/>
                </a:lnTo>
                <a:lnTo>
                  <a:pt x="3799" y="1392"/>
                </a:lnTo>
                <a:lnTo>
                  <a:pt x="3801" y="1390"/>
                </a:lnTo>
                <a:lnTo>
                  <a:pt x="3801" y="1390"/>
                </a:lnTo>
                <a:lnTo>
                  <a:pt x="3801" y="1388"/>
                </a:lnTo>
                <a:lnTo>
                  <a:pt x="3801" y="1388"/>
                </a:lnTo>
                <a:lnTo>
                  <a:pt x="3801" y="1386"/>
                </a:lnTo>
                <a:lnTo>
                  <a:pt x="3799" y="1386"/>
                </a:lnTo>
                <a:lnTo>
                  <a:pt x="3799" y="1386"/>
                </a:lnTo>
                <a:lnTo>
                  <a:pt x="3801" y="1384"/>
                </a:lnTo>
                <a:lnTo>
                  <a:pt x="3805" y="1382"/>
                </a:lnTo>
                <a:lnTo>
                  <a:pt x="3809" y="1378"/>
                </a:lnTo>
                <a:lnTo>
                  <a:pt x="3813" y="1375"/>
                </a:lnTo>
                <a:lnTo>
                  <a:pt x="3816" y="1373"/>
                </a:lnTo>
                <a:lnTo>
                  <a:pt x="3818" y="1369"/>
                </a:lnTo>
                <a:lnTo>
                  <a:pt x="3820" y="1369"/>
                </a:lnTo>
                <a:lnTo>
                  <a:pt x="3826" y="1365"/>
                </a:lnTo>
                <a:lnTo>
                  <a:pt x="3828" y="1365"/>
                </a:lnTo>
                <a:lnTo>
                  <a:pt x="3832" y="1361"/>
                </a:lnTo>
                <a:lnTo>
                  <a:pt x="3834" y="1357"/>
                </a:lnTo>
                <a:lnTo>
                  <a:pt x="3834" y="1357"/>
                </a:lnTo>
                <a:lnTo>
                  <a:pt x="3836" y="1354"/>
                </a:lnTo>
                <a:lnTo>
                  <a:pt x="3836" y="1352"/>
                </a:lnTo>
                <a:lnTo>
                  <a:pt x="3843" y="1348"/>
                </a:lnTo>
                <a:lnTo>
                  <a:pt x="3845" y="1346"/>
                </a:lnTo>
                <a:lnTo>
                  <a:pt x="3845" y="1346"/>
                </a:lnTo>
                <a:lnTo>
                  <a:pt x="3845" y="1344"/>
                </a:lnTo>
                <a:lnTo>
                  <a:pt x="3843" y="1346"/>
                </a:lnTo>
                <a:lnTo>
                  <a:pt x="3841" y="1346"/>
                </a:lnTo>
                <a:lnTo>
                  <a:pt x="3841" y="1346"/>
                </a:lnTo>
                <a:lnTo>
                  <a:pt x="3843" y="1344"/>
                </a:lnTo>
                <a:lnTo>
                  <a:pt x="3845" y="1342"/>
                </a:lnTo>
                <a:lnTo>
                  <a:pt x="3847" y="1342"/>
                </a:lnTo>
                <a:lnTo>
                  <a:pt x="3847" y="1342"/>
                </a:lnTo>
                <a:lnTo>
                  <a:pt x="3847" y="1344"/>
                </a:lnTo>
                <a:lnTo>
                  <a:pt x="3847" y="1344"/>
                </a:lnTo>
                <a:lnTo>
                  <a:pt x="3847" y="1344"/>
                </a:lnTo>
                <a:lnTo>
                  <a:pt x="3847" y="1344"/>
                </a:lnTo>
                <a:lnTo>
                  <a:pt x="3851" y="1344"/>
                </a:lnTo>
                <a:lnTo>
                  <a:pt x="3857" y="1342"/>
                </a:lnTo>
                <a:lnTo>
                  <a:pt x="3857" y="1342"/>
                </a:lnTo>
                <a:lnTo>
                  <a:pt x="3857" y="1342"/>
                </a:lnTo>
                <a:lnTo>
                  <a:pt x="3857" y="1340"/>
                </a:lnTo>
                <a:lnTo>
                  <a:pt x="3857" y="1340"/>
                </a:lnTo>
                <a:lnTo>
                  <a:pt x="3857" y="1340"/>
                </a:lnTo>
                <a:lnTo>
                  <a:pt x="3860" y="1340"/>
                </a:lnTo>
                <a:lnTo>
                  <a:pt x="3860" y="1340"/>
                </a:lnTo>
                <a:lnTo>
                  <a:pt x="3862" y="1338"/>
                </a:lnTo>
                <a:lnTo>
                  <a:pt x="3864" y="1336"/>
                </a:lnTo>
                <a:lnTo>
                  <a:pt x="3864" y="1336"/>
                </a:lnTo>
                <a:lnTo>
                  <a:pt x="3864" y="1334"/>
                </a:lnTo>
                <a:lnTo>
                  <a:pt x="3866" y="1331"/>
                </a:lnTo>
                <a:lnTo>
                  <a:pt x="3868" y="1331"/>
                </a:lnTo>
                <a:lnTo>
                  <a:pt x="3868" y="1329"/>
                </a:lnTo>
                <a:lnTo>
                  <a:pt x="3868" y="1329"/>
                </a:lnTo>
                <a:lnTo>
                  <a:pt x="3866" y="1325"/>
                </a:lnTo>
                <a:lnTo>
                  <a:pt x="3866" y="1323"/>
                </a:lnTo>
                <a:lnTo>
                  <a:pt x="3866" y="1321"/>
                </a:lnTo>
                <a:lnTo>
                  <a:pt x="3868" y="1319"/>
                </a:lnTo>
                <a:lnTo>
                  <a:pt x="3870" y="1317"/>
                </a:lnTo>
                <a:lnTo>
                  <a:pt x="3870" y="1317"/>
                </a:lnTo>
                <a:lnTo>
                  <a:pt x="3878" y="1315"/>
                </a:lnTo>
                <a:lnTo>
                  <a:pt x="3880" y="1315"/>
                </a:lnTo>
                <a:lnTo>
                  <a:pt x="3883" y="1313"/>
                </a:lnTo>
                <a:lnTo>
                  <a:pt x="3883" y="1310"/>
                </a:lnTo>
                <a:lnTo>
                  <a:pt x="3885" y="1310"/>
                </a:lnTo>
                <a:lnTo>
                  <a:pt x="3885" y="1308"/>
                </a:lnTo>
                <a:lnTo>
                  <a:pt x="3885" y="1308"/>
                </a:lnTo>
                <a:lnTo>
                  <a:pt x="3883" y="1306"/>
                </a:lnTo>
                <a:lnTo>
                  <a:pt x="3883" y="1306"/>
                </a:lnTo>
                <a:lnTo>
                  <a:pt x="3883" y="1304"/>
                </a:lnTo>
                <a:lnTo>
                  <a:pt x="3883" y="1306"/>
                </a:lnTo>
                <a:lnTo>
                  <a:pt x="3885" y="1306"/>
                </a:lnTo>
                <a:lnTo>
                  <a:pt x="3885" y="1308"/>
                </a:lnTo>
                <a:lnTo>
                  <a:pt x="3885" y="1310"/>
                </a:lnTo>
                <a:lnTo>
                  <a:pt x="3885" y="1313"/>
                </a:lnTo>
                <a:lnTo>
                  <a:pt x="3883" y="1315"/>
                </a:lnTo>
                <a:lnTo>
                  <a:pt x="3885" y="1317"/>
                </a:lnTo>
                <a:lnTo>
                  <a:pt x="3887" y="1317"/>
                </a:lnTo>
                <a:lnTo>
                  <a:pt x="3887" y="1315"/>
                </a:lnTo>
                <a:lnTo>
                  <a:pt x="3887" y="1315"/>
                </a:lnTo>
                <a:lnTo>
                  <a:pt x="3887" y="1315"/>
                </a:lnTo>
                <a:lnTo>
                  <a:pt x="3889" y="1317"/>
                </a:lnTo>
                <a:lnTo>
                  <a:pt x="3891" y="1315"/>
                </a:lnTo>
                <a:lnTo>
                  <a:pt x="3891" y="1315"/>
                </a:lnTo>
                <a:lnTo>
                  <a:pt x="3891" y="1313"/>
                </a:lnTo>
                <a:lnTo>
                  <a:pt x="3891" y="1308"/>
                </a:lnTo>
                <a:lnTo>
                  <a:pt x="3893" y="1308"/>
                </a:lnTo>
                <a:lnTo>
                  <a:pt x="3893" y="1310"/>
                </a:lnTo>
                <a:lnTo>
                  <a:pt x="3893" y="1310"/>
                </a:lnTo>
                <a:lnTo>
                  <a:pt x="3893" y="1310"/>
                </a:lnTo>
                <a:lnTo>
                  <a:pt x="3893" y="1315"/>
                </a:lnTo>
                <a:lnTo>
                  <a:pt x="3893" y="1315"/>
                </a:lnTo>
                <a:lnTo>
                  <a:pt x="3893" y="1317"/>
                </a:lnTo>
                <a:lnTo>
                  <a:pt x="3893" y="1317"/>
                </a:lnTo>
                <a:lnTo>
                  <a:pt x="3895" y="1315"/>
                </a:lnTo>
                <a:lnTo>
                  <a:pt x="3895" y="1315"/>
                </a:lnTo>
                <a:lnTo>
                  <a:pt x="3895" y="1315"/>
                </a:lnTo>
                <a:lnTo>
                  <a:pt x="3897" y="1315"/>
                </a:lnTo>
                <a:lnTo>
                  <a:pt x="3897" y="1315"/>
                </a:lnTo>
                <a:lnTo>
                  <a:pt x="3897" y="1315"/>
                </a:lnTo>
                <a:lnTo>
                  <a:pt x="3897" y="1313"/>
                </a:lnTo>
                <a:lnTo>
                  <a:pt x="3897" y="1310"/>
                </a:lnTo>
                <a:lnTo>
                  <a:pt x="3897" y="1310"/>
                </a:lnTo>
                <a:lnTo>
                  <a:pt x="3897" y="1308"/>
                </a:lnTo>
                <a:lnTo>
                  <a:pt x="3897" y="1310"/>
                </a:lnTo>
                <a:lnTo>
                  <a:pt x="3899" y="1313"/>
                </a:lnTo>
                <a:lnTo>
                  <a:pt x="3899" y="1313"/>
                </a:lnTo>
                <a:lnTo>
                  <a:pt x="3901" y="1315"/>
                </a:lnTo>
                <a:lnTo>
                  <a:pt x="3901" y="1315"/>
                </a:lnTo>
                <a:lnTo>
                  <a:pt x="3901" y="1315"/>
                </a:lnTo>
                <a:lnTo>
                  <a:pt x="3904" y="1313"/>
                </a:lnTo>
                <a:lnTo>
                  <a:pt x="3904" y="1313"/>
                </a:lnTo>
                <a:lnTo>
                  <a:pt x="3904" y="1310"/>
                </a:lnTo>
                <a:lnTo>
                  <a:pt x="3904" y="1306"/>
                </a:lnTo>
                <a:lnTo>
                  <a:pt x="3904" y="1306"/>
                </a:lnTo>
                <a:lnTo>
                  <a:pt x="3906" y="1310"/>
                </a:lnTo>
                <a:lnTo>
                  <a:pt x="3906" y="1313"/>
                </a:lnTo>
                <a:lnTo>
                  <a:pt x="3906" y="1315"/>
                </a:lnTo>
                <a:lnTo>
                  <a:pt x="3906" y="1313"/>
                </a:lnTo>
                <a:lnTo>
                  <a:pt x="3908" y="1313"/>
                </a:lnTo>
                <a:lnTo>
                  <a:pt x="3908" y="1310"/>
                </a:lnTo>
                <a:lnTo>
                  <a:pt x="3910" y="1310"/>
                </a:lnTo>
                <a:lnTo>
                  <a:pt x="3910" y="1308"/>
                </a:lnTo>
                <a:lnTo>
                  <a:pt x="3910" y="1308"/>
                </a:lnTo>
                <a:lnTo>
                  <a:pt x="3910" y="1306"/>
                </a:lnTo>
                <a:lnTo>
                  <a:pt x="3910" y="1304"/>
                </a:lnTo>
                <a:lnTo>
                  <a:pt x="3912" y="1304"/>
                </a:lnTo>
                <a:lnTo>
                  <a:pt x="3910" y="1306"/>
                </a:lnTo>
                <a:lnTo>
                  <a:pt x="3910" y="1306"/>
                </a:lnTo>
                <a:lnTo>
                  <a:pt x="3910" y="1308"/>
                </a:lnTo>
                <a:lnTo>
                  <a:pt x="3912" y="1310"/>
                </a:lnTo>
                <a:lnTo>
                  <a:pt x="3912" y="1308"/>
                </a:lnTo>
                <a:lnTo>
                  <a:pt x="3914" y="1308"/>
                </a:lnTo>
                <a:lnTo>
                  <a:pt x="3914" y="1308"/>
                </a:lnTo>
                <a:lnTo>
                  <a:pt x="3912" y="1310"/>
                </a:lnTo>
                <a:lnTo>
                  <a:pt x="3912" y="1310"/>
                </a:lnTo>
                <a:lnTo>
                  <a:pt x="3912" y="1313"/>
                </a:lnTo>
                <a:lnTo>
                  <a:pt x="3914" y="1313"/>
                </a:lnTo>
                <a:lnTo>
                  <a:pt x="3914" y="1313"/>
                </a:lnTo>
                <a:lnTo>
                  <a:pt x="3914" y="1313"/>
                </a:lnTo>
                <a:lnTo>
                  <a:pt x="3916" y="1313"/>
                </a:lnTo>
                <a:lnTo>
                  <a:pt x="3916" y="1310"/>
                </a:lnTo>
                <a:lnTo>
                  <a:pt x="3918" y="1308"/>
                </a:lnTo>
                <a:lnTo>
                  <a:pt x="3920" y="1306"/>
                </a:lnTo>
                <a:lnTo>
                  <a:pt x="3920" y="1306"/>
                </a:lnTo>
                <a:lnTo>
                  <a:pt x="3920" y="1304"/>
                </a:lnTo>
                <a:lnTo>
                  <a:pt x="3920" y="1304"/>
                </a:lnTo>
                <a:lnTo>
                  <a:pt x="3918" y="1302"/>
                </a:lnTo>
                <a:lnTo>
                  <a:pt x="3918" y="1302"/>
                </a:lnTo>
                <a:lnTo>
                  <a:pt x="3918" y="1300"/>
                </a:lnTo>
                <a:lnTo>
                  <a:pt x="3918" y="1300"/>
                </a:lnTo>
                <a:lnTo>
                  <a:pt x="3918" y="1298"/>
                </a:lnTo>
                <a:lnTo>
                  <a:pt x="3918" y="1298"/>
                </a:lnTo>
                <a:lnTo>
                  <a:pt x="3918" y="1298"/>
                </a:lnTo>
                <a:lnTo>
                  <a:pt x="3920" y="1296"/>
                </a:lnTo>
                <a:lnTo>
                  <a:pt x="3918" y="1296"/>
                </a:lnTo>
                <a:lnTo>
                  <a:pt x="3918" y="1294"/>
                </a:lnTo>
                <a:lnTo>
                  <a:pt x="3918" y="1294"/>
                </a:lnTo>
                <a:lnTo>
                  <a:pt x="3920" y="1294"/>
                </a:lnTo>
                <a:lnTo>
                  <a:pt x="3920" y="1292"/>
                </a:lnTo>
                <a:lnTo>
                  <a:pt x="3920" y="1292"/>
                </a:lnTo>
                <a:lnTo>
                  <a:pt x="3918" y="1289"/>
                </a:lnTo>
                <a:lnTo>
                  <a:pt x="3918" y="1289"/>
                </a:lnTo>
                <a:lnTo>
                  <a:pt x="3916" y="1287"/>
                </a:lnTo>
                <a:lnTo>
                  <a:pt x="3918" y="1289"/>
                </a:lnTo>
                <a:lnTo>
                  <a:pt x="3920" y="1289"/>
                </a:lnTo>
                <a:lnTo>
                  <a:pt x="3920" y="1287"/>
                </a:lnTo>
                <a:lnTo>
                  <a:pt x="3920" y="1287"/>
                </a:lnTo>
                <a:lnTo>
                  <a:pt x="3920" y="1287"/>
                </a:lnTo>
                <a:lnTo>
                  <a:pt x="3920" y="1285"/>
                </a:lnTo>
                <a:lnTo>
                  <a:pt x="3920" y="1287"/>
                </a:lnTo>
                <a:lnTo>
                  <a:pt x="3920" y="1289"/>
                </a:lnTo>
                <a:lnTo>
                  <a:pt x="3920" y="1292"/>
                </a:lnTo>
                <a:lnTo>
                  <a:pt x="3920" y="1294"/>
                </a:lnTo>
                <a:lnTo>
                  <a:pt x="3920" y="1296"/>
                </a:lnTo>
                <a:lnTo>
                  <a:pt x="3924" y="1300"/>
                </a:lnTo>
                <a:lnTo>
                  <a:pt x="3924" y="1302"/>
                </a:lnTo>
                <a:lnTo>
                  <a:pt x="3929" y="1300"/>
                </a:lnTo>
                <a:lnTo>
                  <a:pt x="3929" y="1300"/>
                </a:lnTo>
                <a:lnTo>
                  <a:pt x="3931" y="1300"/>
                </a:lnTo>
                <a:lnTo>
                  <a:pt x="3933" y="1298"/>
                </a:lnTo>
                <a:lnTo>
                  <a:pt x="3933" y="1298"/>
                </a:lnTo>
                <a:lnTo>
                  <a:pt x="3933" y="1298"/>
                </a:lnTo>
                <a:lnTo>
                  <a:pt x="3933" y="1300"/>
                </a:lnTo>
                <a:lnTo>
                  <a:pt x="3937" y="1302"/>
                </a:lnTo>
                <a:lnTo>
                  <a:pt x="3937" y="1304"/>
                </a:lnTo>
                <a:lnTo>
                  <a:pt x="3937" y="1306"/>
                </a:lnTo>
                <a:lnTo>
                  <a:pt x="3939" y="1304"/>
                </a:lnTo>
                <a:lnTo>
                  <a:pt x="3939" y="1304"/>
                </a:lnTo>
                <a:lnTo>
                  <a:pt x="3939" y="1306"/>
                </a:lnTo>
                <a:lnTo>
                  <a:pt x="3937" y="1306"/>
                </a:lnTo>
                <a:lnTo>
                  <a:pt x="3939" y="1308"/>
                </a:lnTo>
                <a:lnTo>
                  <a:pt x="3939" y="1313"/>
                </a:lnTo>
                <a:lnTo>
                  <a:pt x="3941" y="1315"/>
                </a:lnTo>
                <a:lnTo>
                  <a:pt x="3941" y="1317"/>
                </a:lnTo>
                <a:lnTo>
                  <a:pt x="3941" y="1323"/>
                </a:lnTo>
                <a:lnTo>
                  <a:pt x="3943" y="1325"/>
                </a:lnTo>
                <a:lnTo>
                  <a:pt x="3943" y="1327"/>
                </a:lnTo>
                <a:lnTo>
                  <a:pt x="3945" y="1329"/>
                </a:lnTo>
                <a:lnTo>
                  <a:pt x="3945" y="1329"/>
                </a:lnTo>
                <a:lnTo>
                  <a:pt x="3945" y="1329"/>
                </a:lnTo>
                <a:lnTo>
                  <a:pt x="3950" y="1334"/>
                </a:lnTo>
                <a:lnTo>
                  <a:pt x="3952" y="1336"/>
                </a:lnTo>
                <a:lnTo>
                  <a:pt x="3952" y="1334"/>
                </a:lnTo>
                <a:lnTo>
                  <a:pt x="3952" y="1331"/>
                </a:lnTo>
                <a:lnTo>
                  <a:pt x="3952" y="1331"/>
                </a:lnTo>
                <a:lnTo>
                  <a:pt x="3952" y="1334"/>
                </a:lnTo>
                <a:lnTo>
                  <a:pt x="3954" y="1334"/>
                </a:lnTo>
                <a:lnTo>
                  <a:pt x="3954" y="1336"/>
                </a:lnTo>
                <a:lnTo>
                  <a:pt x="3954" y="1336"/>
                </a:lnTo>
                <a:lnTo>
                  <a:pt x="3952" y="1336"/>
                </a:lnTo>
                <a:lnTo>
                  <a:pt x="3952" y="1338"/>
                </a:lnTo>
                <a:lnTo>
                  <a:pt x="3952" y="1338"/>
                </a:lnTo>
                <a:lnTo>
                  <a:pt x="3954" y="1338"/>
                </a:lnTo>
                <a:lnTo>
                  <a:pt x="3954" y="1336"/>
                </a:lnTo>
                <a:lnTo>
                  <a:pt x="3956" y="1336"/>
                </a:lnTo>
                <a:lnTo>
                  <a:pt x="3956" y="1334"/>
                </a:lnTo>
                <a:lnTo>
                  <a:pt x="3956" y="1336"/>
                </a:lnTo>
                <a:lnTo>
                  <a:pt x="3956" y="1338"/>
                </a:lnTo>
                <a:lnTo>
                  <a:pt x="3956" y="1338"/>
                </a:lnTo>
                <a:lnTo>
                  <a:pt x="3956" y="1338"/>
                </a:lnTo>
                <a:lnTo>
                  <a:pt x="3956" y="1338"/>
                </a:lnTo>
                <a:lnTo>
                  <a:pt x="3956" y="1340"/>
                </a:lnTo>
                <a:lnTo>
                  <a:pt x="3956" y="1342"/>
                </a:lnTo>
                <a:lnTo>
                  <a:pt x="3958" y="1342"/>
                </a:lnTo>
                <a:lnTo>
                  <a:pt x="3958" y="1342"/>
                </a:lnTo>
                <a:lnTo>
                  <a:pt x="3958" y="1340"/>
                </a:lnTo>
                <a:lnTo>
                  <a:pt x="3958" y="1340"/>
                </a:lnTo>
                <a:lnTo>
                  <a:pt x="3960" y="1340"/>
                </a:lnTo>
                <a:lnTo>
                  <a:pt x="3960" y="1340"/>
                </a:lnTo>
                <a:lnTo>
                  <a:pt x="3962" y="1340"/>
                </a:lnTo>
                <a:lnTo>
                  <a:pt x="3964" y="1342"/>
                </a:lnTo>
                <a:lnTo>
                  <a:pt x="3964" y="1342"/>
                </a:lnTo>
                <a:lnTo>
                  <a:pt x="3964" y="1342"/>
                </a:lnTo>
                <a:lnTo>
                  <a:pt x="3964" y="1344"/>
                </a:lnTo>
                <a:lnTo>
                  <a:pt x="3964" y="1344"/>
                </a:lnTo>
                <a:lnTo>
                  <a:pt x="3966" y="1344"/>
                </a:lnTo>
                <a:lnTo>
                  <a:pt x="3966" y="1346"/>
                </a:lnTo>
                <a:lnTo>
                  <a:pt x="3966" y="1346"/>
                </a:lnTo>
                <a:lnTo>
                  <a:pt x="3966" y="1348"/>
                </a:lnTo>
                <a:lnTo>
                  <a:pt x="3968" y="1348"/>
                </a:lnTo>
                <a:lnTo>
                  <a:pt x="3968" y="1348"/>
                </a:lnTo>
                <a:lnTo>
                  <a:pt x="3968" y="1348"/>
                </a:lnTo>
                <a:lnTo>
                  <a:pt x="3968" y="1350"/>
                </a:lnTo>
                <a:lnTo>
                  <a:pt x="3968" y="1350"/>
                </a:lnTo>
                <a:lnTo>
                  <a:pt x="3966" y="1352"/>
                </a:lnTo>
                <a:lnTo>
                  <a:pt x="3966" y="1350"/>
                </a:lnTo>
                <a:lnTo>
                  <a:pt x="3964" y="1348"/>
                </a:lnTo>
                <a:lnTo>
                  <a:pt x="3962" y="1348"/>
                </a:lnTo>
                <a:lnTo>
                  <a:pt x="3962" y="1350"/>
                </a:lnTo>
                <a:lnTo>
                  <a:pt x="3964" y="1352"/>
                </a:lnTo>
                <a:lnTo>
                  <a:pt x="3964" y="1354"/>
                </a:lnTo>
                <a:lnTo>
                  <a:pt x="3966" y="1357"/>
                </a:lnTo>
                <a:lnTo>
                  <a:pt x="3968" y="1357"/>
                </a:lnTo>
                <a:lnTo>
                  <a:pt x="3968" y="1357"/>
                </a:lnTo>
                <a:lnTo>
                  <a:pt x="3968" y="1354"/>
                </a:lnTo>
                <a:lnTo>
                  <a:pt x="3968" y="1352"/>
                </a:lnTo>
                <a:lnTo>
                  <a:pt x="3968" y="1352"/>
                </a:lnTo>
                <a:lnTo>
                  <a:pt x="3971" y="1350"/>
                </a:lnTo>
                <a:lnTo>
                  <a:pt x="3971" y="1350"/>
                </a:lnTo>
                <a:lnTo>
                  <a:pt x="3971" y="1352"/>
                </a:lnTo>
                <a:lnTo>
                  <a:pt x="3971" y="1357"/>
                </a:lnTo>
                <a:lnTo>
                  <a:pt x="3971" y="1357"/>
                </a:lnTo>
                <a:lnTo>
                  <a:pt x="3973" y="1359"/>
                </a:lnTo>
                <a:lnTo>
                  <a:pt x="3973" y="1359"/>
                </a:lnTo>
                <a:lnTo>
                  <a:pt x="3973" y="1361"/>
                </a:lnTo>
                <a:lnTo>
                  <a:pt x="3973" y="1363"/>
                </a:lnTo>
                <a:lnTo>
                  <a:pt x="3975" y="1367"/>
                </a:lnTo>
                <a:lnTo>
                  <a:pt x="3977" y="1373"/>
                </a:lnTo>
                <a:lnTo>
                  <a:pt x="3977" y="1375"/>
                </a:lnTo>
                <a:lnTo>
                  <a:pt x="3979" y="1375"/>
                </a:lnTo>
                <a:lnTo>
                  <a:pt x="3977" y="1380"/>
                </a:lnTo>
                <a:lnTo>
                  <a:pt x="3977" y="1382"/>
                </a:lnTo>
                <a:lnTo>
                  <a:pt x="3977" y="1384"/>
                </a:lnTo>
                <a:lnTo>
                  <a:pt x="3977" y="1386"/>
                </a:lnTo>
                <a:lnTo>
                  <a:pt x="3975" y="1386"/>
                </a:lnTo>
                <a:lnTo>
                  <a:pt x="3975" y="1390"/>
                </a:lnTo>
                <a:lnTo>
                  <a:pt x="3975" y="1390"/>
                </a:lnTo>
                <a:lnTo>
                  <a:pt x="3973" y="1392"/>
                </a:lnTo>
                <a:lnTo>
                  <a:pt x="3973" y="1399"/>
                </a:lnTo>
                <a:lnTo>
                  <a:pt x="3973" y="1399"/>
                </a:lnTo>
                <a:lnTo>
                  <a:pt x="3975" y="1399"/>
                </a:lnTo>
                <a:lnTo>
                  <a:pt x="3977" y="1399"/>
                </a:lnTo>
                <a:lnTo>
                  <a:pt x="3977" y="1396"/>
                </a:lnTo>
                <a:lnTo>
                  <a:pt x="3979" y="1394"/>
                </a:lnTo>
                <a:lnTo>
                  <a:pt x="3979" y="1394"/>
                </a:lnTo>
                <a:lnTo>
                  <a:pt x="3979" y="1394"/>
                </a:lnTo>
                <a:lnTo>
                  <a:pt x="3979" y="1394"/>
                </a:lnTo>
                <a:lnTo>
                  <a:pt x="3979" y="1392"/>
                </a:lnTo>
                <a:lnTo>
                  <a:pt x="3979" y="1392"/>
                </a:lnTo>
                <a:lnTo>
                  <a:pt x="3979" y="1394"/>
                </a:lnTo>
                <a:lnTo>
                  <a:pt x="3979" y="1396"/>
                </a:lnTo>
                <a:lnTo>
                  <a:pt x="3979" y="1399"/>
                </a:lnTo>
                <a:lnTo>
                  <a:pt x="3979" y="1399"/>
                </a:lnTo>
                <a:lnTo>
                  <a:pt x="3979" y="1401"/>
                </a:lnTo>
                <a:lnTo>
                  <a:pt x="3979" y="1401"/>
                </a:lnTo>
                <a:lnTo>
                  <a:pt x="3981" y="1401"/>
                </a:lnTo>
                <a:lnTo>
                  <a:pt x="3981" y="1399"/>
                </a:lnTo>
                <a:lnTo>
                  <a:pt x="3981" y="1399"/>
                </a:lnTo>
                <a:lnTo>
                  <a:pt x="3983" y="1396"/>
                </a:lnTo>
                <a:lnTo>
                  <a:pt x="3983" y="1399"/>
                </a:lnTo>
                <a:lnTo>
                  <a:pt x="3983" y="1399"/>
                </a:lnTo>
                <a:lnTo>
                  <a:pt x="3983" y="1399"/>
                </a:lnTo>
                <a:lnTo>
                  <a:pt x="3983" y="1401"/>
                </a:lnTo>
                <a:lnTo>
                  <a:pt x="3983" y="1403"/>
                </a:lnTo>
                <a:lnTo>
                  <a:pt x="3985" y="1403"/>
                </a:lnTo>
                <a:lnTo>
                  <a:pt x="3987" y="1403"/>
                </a:lnTo>
                <a:lnTo>
                  <a:pt x="3987" y="1401"/>
                </a:lnTo>
                <a:lnTo>
                  <a:pt x="3989" y="1399"/>
                </a:lnTo>
                <a:lnTo>
                  <a:pt x="3989" y="1399"/>
                </a:lnTo>
                <a:lnTo>
                  <a:pt x="3989" y="1401"/>
                </a:lnTo>
                <a:lnTo>
                  <a:pt x="3989" y="1401"/>
                </a:lnTo>
                <a:lnTo>
                  <a:pt x="3987" y="1403"/>
                </a:lnTo>
                <a:lnTo>
                  <a:pt x="3989" y="1403"/>
                </a:lnTo>
                <a:lnTo>
                  <a:pt x="3989" y="1403"/>
                </a:lnTo>
                <a:lnTo>
                  <a:pt x="3992" y="1403"/>
                </a:lnTo>
                <a:lnTo>
                  <a:pt x="3994" y="1401"/>
                </a:lnTo>
                <a:lnTo>
                  <a:pt x="3994" y="1399"/>
                </a:lnTo>
                <a:lnTo>
                  <a:pt x="3996" y="1396"/>
                </a:lnTo>
                <a:lnTo>
                  <a:pt x="3998" y="1396"/>
                </a:lnTo>
                <a:lnTo>
                  <a:pt x="4000" y="1394"/>
                </a:lnTo>
                <a:lnTo>
                  <a:pt x="4000" y="1394"/>
                </a:lnTo>
                <a:lnTo>
                  <a:pt x="4000" y="1394"/>
                </a:lnTo>
                <a:lnTo>
                  <a:pt x="4000" y="1394"/>
                </a:lnTo>
                <a:lnTo>
                  <a:pt x="4002" y="1394"/>
                </a:lnTo>
                <a:lnTo>
                  <a:pt x="4004" y="1392"/>
                </a:lnTo>
                <a:lnTo>
                  <a:pt x="4002" y="1392"/>
                </a:lnTo>
                <a:lnTo>
                  <a:pt x="4002" y="1390"/>
                </a:lnTo>
                <a:lnTo>
                  <a:pt x="4002" y="1388"/>
                </a:lnTo>
                <a:lnTo>
                  <a:pt x="4002" y="1388"/>
                </a:lnTo>
                <a:lnTo>
                  <a:pt x="4002" y="1388"/>
                </a:lnTo>
                <a:lnTo>
                  <a:pt x="4002" y="1390"/>
                </a:lnTo>
                <a:lnTo>
                  <a:pt x="4002" y="1390"/>
                </a:lnTo>
                <a:lnTo>
                  <a:pt x="4004" y="1392"/>
                </a:lnTo>
                <a:lnTo>
                  <a:pt x="4004" y="1392"/>
                </a:lnTo>
                <a:lnTo>
                  <a:pt x="4006" y="1392"/>
                </a:lnTo>
                <a:lnTo>
                  <a:pt x="4008" y="1392"/>
                </a:lnTo>
                <a:lnTo>
                  <a:pt x="4010" y="1388"/>
                </a:lnTo>
                <a:lnTo>
                  <a:pt x="4010" y="1388"/>
                </a:lnTo>
                <a:lnTo>
                  <a:pt x="4010" y="1386"/>
                </a:lnTo>
                <a:lnTo>
                  <a:pt x="4012" y="1384"/>
                </a:lnTo>
                <a:lnTo>
                  <a:pt x="4010" y="1382"/>
                </a:lnTo>
                <a:lnTo>
                  <a:pt x="4012" y="1380"/>
                </a:lnTo>
                <a:lnTo>
                  <a:pt x="4010" y="1380"/>
                </a:lnTo>
                <a:lnTo>
                  <a:pt x="4010" y="1380"/>
                </a:lnTo>
                <a:lnTo>
                  <a:pt x="4012" y="1380"/>
                </a:lnTo>
                <a:lnTo>
                  <a:pt x="4015" y="1382"/>
                </a:lnTo>
                <a:lnTo>
                  <a:pt x="4015" y="1382"/>
                </a:lnTo>
                <a:lnTo>
                  <a:pt x="4017" y="1384"/>
                </a:lnTo>
                <a:lnTo>
                  <a:pt x="4015" y="1384"/>
                </a:lnTo>
                <a:lnTo>
                  <a:pt x="4017" y="1386"/>
                </a:lnTo>
                <a:lnTo>
                  <a:pt x="4017" y="1388"/>
                </a:lnTo>
                <a:lnTo>
                  <a:pt x="4019" y="1390"/>
                </a:lnTo>
                <a:lnTo>
                  <a:pt x="4019" y="1392"/>
                </a:lnTo>
                <a:lnTo>
                  <a:pt x="4021" y="1392"/>
                </a:lnTo>
                <a:lnTo>
                  <a:pt x="4023" y="1392"/>
                </a:lnTo>
                <a:lnTo>
                  <a:pt x="4023" y="1392"/>
                </a:lnTo>
                <a:lnTo>
                  <a:pt x="4023" y="1390"/>
                </a:lnTo>
                <a:lnTo>
                  <a:pt x="4023" y="1392"/>
                </a:lnTo>
                <a:lnTo>
                  <a:pt x="4023" y="1392"/>
                </a:lnTo>
                <a:lnTo>
                  <a:pt x="4023" y="1396"/>
                </a:lnTo>
                <a:lnTo>
                  <a:pt x="4021" y="1396"/>
                </a:lnTo>
                <a:lnTo>
                  <a:pt x="4021" y="1399"/>
                </a:lnTo>
                <a:lnTo>
                  <a:pt x="4023" y="1401"/>
                </a:lnTo>
                <a:lnTo>
                  <a:pt x="4025" y="1407"/>
                </a:lnTo>
                <a:lnTo>
                  <a:pt x="4023" y="1409"/>
                </a:lnTo>
                <a:lnTo>
                  <a:pt x="4025" y="1411"/>
                </a:lnTo>
                <a:lnTo>
                  <a:pt x="4025" y="1415"/>
                </a:lnTo>
                <a:lnTo>
                  <a:pt x="4025" y="1417"/>
                </a:lnTo>
                <a:lnTo>
                  <a:pt x="4027" y="1417"/>
                </a:lnTo>
                <a:lnTo>
                  <a:pt x="4027" y="1419"/>
                </a:lnTo>
                <a:lnTo>
                  <a:pt x="4027" y="1419"/>
                </a:lnTo>
                <a:lnTo>
                  <a:pt x="4027" y="1419"/>
                </a:lnTo>
                <a:lnTo>
                  <a:pt x="4027" y="1422"/>
                </a:lnTo>
                <a:lnTo>
                  <a:pt x="4027" y="1424"/>
                </a:lnTo>
                <a:lnTo>
                  <a:pt x="4029" y="1426"/>
                </a:lnTo>
                <a:lnTo>
                  <a:pt x="4029" y="1430"/>
                </a:lnTo>
                <a:lnTo>
                  <a:pt x="4029" y="1430"/>
                </a:lnTo>
                <a:lnTo>
                  <a:pt x="4029" y="1432"/>
                </a:lnTo>
                <a:lnTo>
                  <a:pt x="4029" y="1434"/>
                </a:lnTo>
                <a:lnTo>
                  <a:pt x="4031" y="1430"/>
                </a:lnTo>
                <a:lnTo>
                  <a:pt x="4031" y="1430"/>
                </a:lnTo>
                <a:lnTo>
                  <a:pt x="4031" y="1432"/>
                </a:lnTo>
                <a:lnTo>
                  <a:pt x="4031" y="1432"/>
                </a:lnTo>
                <a:lnTo>
                  <a:pt x="4033" y="1436"/>
                </a:lnTo>
                <a:lnTo>
                  <a:pt x="4033" y="1438"/>
                </a:lnTo>
                <a:lnTo>
                  <a:pt x="4036" y="1440"/>
                </a:lnTo>
                <a:lnTo>
                  <a:pt x="4036" y="1445"/>
                </a:lnTo>
                <a:lnTo>
                  <a:pt x="4038" y="1447"/>
                </a:lnTo>
                <a:lnTo>
                  <a:pt x="4038" y="1447"/>
                </a:lnTo>
                <a:lnTo>
                  <a:pt x="4038" y="1449"/>
                </a:lnTo>
                <a:lnTo>
                  <a:pt x="4038" y="1451"/>
                </a:lnTo>
                <a:lnTo>
                  <a:pt x="4036" y="1451"/>
                </a:lnTo>
                <a:lnTo>
                  <a:pt x="4038" y="1453"/>
                </a:lnTo>
                <a:lnTo>
                  <a:pt x="4036" y="1453"/>
                </a:lnTo>
                <a:lnTo>
                  <a:pt x="4036" y="1455"/>
                </a:lnTo>
                <a:lnTo>
                  <a:pt x="4036" y="1455"/>
                </a:lnTo>
                <a:lnTo>
                  <a:pt x="4038" y="1455"/>
                </a:lnTo>
                <a:lnTo>
                  <a:pt x="4038" y="1457"/>
                </a:lnTo>
                <a:lnTo>
                  <a:pt x="4038" y="1457"/>
                </a:lnTo>
                <a:lnTo>
                  <a:pt x="4038" y="1459"/>
                </a:lnTo>
                <a:lnTo>
                  <a:pt x="4038" y="1459"/>
                </a:lnTo>
                <a:lnTo>
                  <a:pt x="4038" y="1459"/>
                </a:lnTo>
                <a:lnTo>
                  <a:pt x="4036" y="1461"/>
                </a:lnTo>
                <a:lnTo>
                  <a:pt x="4038" y="1461"/>
                </a:lnTo>
                <a:lnTo>
                  <a:pt x="4038" y="1461"/>
                </a:lnTo>
                <a:lnTo>
                  <a:pt x="4040" y="1461"/>
                </a:lnTo>
                <a:lnTo>
                  <a:pt x="4040" y="1461"/>
                </a:lnTo>
                <a:lnTo>
                  <a:pt x="4040" y="1461"/>
                </a:lnTo>
                <a:lnTo>
                  <a:pt x="4040" y="1463"/>
                </a:lnTo>
                <a:lnTo>
                  <a:pt x="4038" y="1463"/>
                </a:lnTo>
                <a:lnTo>
                  <a:pt x="4038" y="1466"/>
                </a:lnTo>
                <a:lnTo>
                  <a:pt x="4038" y="1466"/>
                </a:lnTo>
                <a:lnTo>
                  <a:pt x="4038" y="1468"/>
                </a:lnTo>
                <a:lnTo>
                  <a:pt x="4038" y="1470"/>
                </a:lnTo>
                <a:lnTo>
                  <a:pt x="4038" y="1470"/>
                </a:lnTo>
                <a:lnTo>
                  <a:pt x="4038" y="1472"/>
                </a:lnTo>
                <a:lnTo>
                  <a:pt x="4036" y="1474"/>
                </a:lnTo>
                <a:lnTo>
                  <a:pt x="4036" y="1476"/>
                </a:lnTo>
                <a:lnTo>
                  <a:pt x="4036" y="1476"/>
                </a:lnTo>
                <a:lnTo>
                  <a:pt x="4033" y="1478"/>
                </a:lnTo>
                <a:lnTo>
                  <a:pt x="4036" y="1482"/>
                </a:lnTo>
                <a:lnTo>
                  <a:pt x="4036" y="1484"/>
                </a:lnTo>
                <a:lnTo>
                  <a:pt x="4036" y="1487"/>
                </a:lnTo>
                <a:lnTo>
                  <a:pt x="4036" y="1487"/>
                </a:lnTo>
                <a:lnTo>
                  <a:pt x="4038" y="1484"/>
                </a:lnTo>
                <a:lnTo>
                  <a:pt x="4038" y="1484"/>
                </a:lnTo>
                <a:lnTo>
                  <a:pt x="4036" y="1489"/>
                </a:lnTo>
                <a:lnTo>
                  <a:pt x="4036" y="1493"/>
                </a:lnTo>
                <a:lnTo>
                  <a:pt x="4033" y="1495"/>
                </a:lnTo>
                <a:lnTo>
                  <a:pt x="4033" y="1497"/>
                </a:lnTo>
                <a:lnTo>
                  <a:pt x="4031" y="1501"/>
                </a:lnTo>
                <a:lnTo>
                  <a:pt x="4031" y="1505"/>
                </a:lnTo>
                <a:lnTo>
                  <a:pt x="4031" y="1508"/>
                </a:lnTo>
                <a:lnTo>
                  <a:pt x="4031" y="1510"/>
                </a:lnTo>
                <a:lnTo>
                  <a:pt x="4031" y="1514"/>
                </a:lnTo>
                <a:lnTo>
                  <a:pt x="4033" y="1514"/>
                </a:lnTo>
                <a:lnTo>
                  <a:pt x="4033" y="1514"/>
                </a:lnTo>
                <a:lnTo>
                  <a:pt x="4033" y="1512"/>
                </a:lnTo>
                <a:lnTo>
                  <a:pt x="4036" y="1512"/>
                </a:lnTo>
                <a:lnTo>
                  <a:pt x="4036" y="1512"/>
                </a:lnTo>
                <a:lnTo>
                  <a:pt x="4038" y="1512"/>
                </a:lnTo>
                <a:lnTo>
                  <a:pt x="4038" y="1512"/>
                </a:lnTo>
                <a:lnTo>
                  <a:pt x="4040" y="1516"/>
                </a:lnTo>
                <a:lnTo>
                  <a:pt x="4040" y="1516"/>
                </a:lnTo>
                <a:lnTo>
                  <a:pt x="4042" y="1516"/>
                </a:lnTo>
                <a:lnTo>
                  <a:pt x="4042" y="1518"/>
                </a:lnTo>
                <a:lnTo>
                  <a:pt x="4042" y="1520"/>
                </a:lnTo>
                <a:lnTo>
                  <a:pt x="4044" y="1520"/>
                </a:lnTo>
                <a:lnTo>
                  <a:pt x="4044" y="1520"/>
                </a:lnTo>
                <a:lnTo>
                  <a:pt x="4046" y="1522"/>
                </a:lnTo>
                <a:lnTo>
                  <a:pt x="4046" y="1522"/>
                </a:lnTo>
                <a:lnTo>
                  <a:pt x="4048" y="1524"/>
                </a:lnTo>
                <a:lnTo>
                  <a:pt x="4048" y="1526"/>
                </a:lnTo>
                <a:lnTo>
                  <a:pt x="4050" y="1526"/>
                </a:lnTo>
                <a:lnTo>
                  <a:pt x="4050" y="1526"/>
                </a:lnTo>
                <a:lnTo>
                  <a:pt x="4050" y="1526"/>
                </a:lnTo>
                <a:lnTo>
                  <a:pt x="4050" y="1528"/>
                </a:lnTo>
                <a:lnTo>
                  <a:pt x="4052" y="1528"/>
                </a:lnTo>
                <a:lnTo>
                  <a:pt x="4052" y="1528"/>
                </a:lnTo>
                <a:lnTo>
                  <a:pt x="4052" y="1533"/>
                </a:lnTo>
                <a:lnTo>
                  <a:pt x="4054" y="1535"/>
                </a:lnTo>
                <a:lnTo>
                  <a:pt x="4059" y="1539"/>
                </a:lnTo>
                <a:lnTo>
                  <a:pt x="4059" y="1541"/>
                </a:lnTo>
                <a:lnTo>
                  <a:pt x="4061" y="1543"/>
                </a:lnTo>
                <a:lnTo>
                  <a:pt x="4061" y="1545"/>
                </a:lnTo>
                <a:lnTo>
                  <a:pt x="4063" y="1547"/>
                </a:lnTo>
                <a:lnTo>
                  <a:pt x="4061" y="1552"/>
                </a:lnTo>
                <a:lnTo>
                  <a:pt x="4063" y="1558"/>
                </a:lnTo>
                <a:lnTo>
                  <a:pt x="4065" y="1564"/>
                </a:lnTo>
                <a:lnTo>
                  <a:pt x="4065" y="1568"/>
                </a:lnTo>
                <a:lnTo>
                  <a:pt x="4067" y="1570"/>
                </a:lnTo>
                <a:lnTo>
                  <a:pt x="4067" y="1573"/>
                </a:lnTo>
                <a:lnTo>
                  <a:pt x="4067" y="1573"/>
                </a:lnTo>
                <a:lnTo>
                  <a:pt x="4067" y="1575"/>
                </a:lnTo>
                <a:lnTo>
                  <a:pt x="4067" y="1575"/>
                </a:lnTo>
                <a:lnTo>
                  <a:pt x="4067" y="1575"/>
                </a:lnTo>
                <a:lnTo>
                  <a:pt x="4069" y="1577"/>
                </a:lnTo>
                <a:lnTo>
                  <a:pt x="4071" y="1579"/>
                </a:lnTo>
                <a:lnTo>
                  <a:pt x="4073" y="1581"/>
                </a:lnTo>
                <a:lnTo>
                  <a:pt x="4075" y="1585"/>
                </a:lnTo>
                <a:lnTo>
                  <a:pt x="4075" y="1585"/>
                </a:lnTo>
                <a:lnTo>
                  <a:pt x="4075" y="1587"/>
                </a:lnTo>
                <a:lnTo>
                  <a:pt x="4075" y="1589"/>
                </a:lnTo>
                <a:lnTo>
                  <a:pt x="4075" y="1591"/>
                </a:lnTo>
                <a:lnTo>
                  <a:pt x="4077" y="1591"/>
                </a:lnTo>
                <a:lnTo>
                  <a:pt x="4077" y="1593"/>
                </a:lnTo>
                <a:lnTo>
                  <a:pt x="4082" y="1593"/>
                </a:lnTo>
                <a:lnTo>
                  <a:pt x="4084" y="1596"/>
                </a:lnTo>
                <a:lnTo>
                  <a:pt x="4088" y="1600"/>
                </a:lnTo>
                <a:lnTo>
                  <a:pt x="4094" y="1602"/>
                </a:lnTo>
                <a:lnTo>
                  <a:pt x="4096" y="1604"/>
                </a:lnTo>
                <a:lnTo>
                  <a:pt x="4098" y="1606"/>
                </a:lnTo>
                <a:lnTo>
                  <a:pt x="4105" y="1608"/>
                </a:lnTo>
                <a:lnTo>
                  <a:pt x="4105" y="1610"/>
                </a:lnTo>
                <a:lnTo>
                  <a:pt x="4107" y="1610"/>
                </a:lnTo>
                <a:lnTo>
                  <a:pt x="4107" y="1612"/>
                </a:lnTo>
                <a:lnTo>
                  <a:pt x="4109" y="1612"/>
                </a:lnTo>
                <a:lnTo>
                  <a:pt x="4111" y="1610"/>
                </a:lnTo>
                <a:lnTo>
                  <a:pt x="4111" y="1610"/>
                </a:lnTo>
                <a:lnTo>
                  <a:pt x="4113" y="1610"/>
                </a:lnTo>
                <a:lnTo>
                  <a:pt x="4115" y="1610"/>
                </a:lnTo>
                <a:lnTo>
                  <a:pt x="4115" y="1608"/>
                </a:lnTo>
                <a:lnTo>
                  <a:pt x="4113" y="1608"/>
                </a:lnTo>
                <a:lnTo>
                  <a:pt x="4115" y="1608"/>
                </a:lnTo>
                <a:lnTo>
                  <a:pt x="4115" y="1608"/>
                </a:lnTo>
                <a:lnTo>
                  <a:pt x="4115" y="1610"/>
                </a:lnTo>
                <a:lnTo>
                  <a:pt x="4115" y="1610"/>
                </a:lnTo>
                <a:lnTo>
                  <a:pt x="4115" y="1610"/>
                </a:lnTo>
                <a:lnTo>
                  <a:pt x="4117" y="1612"/>
                </a:lnTo>
                <a:lnTo>
                  <a:pt x="4117" y="1610"/>
                </a:lnTo>
                <a:lnTo>
                  <a:pt x="4119" y="1610"/>
                </a:lnTo>
                <a:lnTo>
                  <a:pt x="4119" y="1610"/>
                </a:lnTo>
                <a:lnTo>
                  <a:pt x="4117" y="1606"/>
                </a:lnTo>
                <a:lnTo>
                  <a:pt x="4113" y="1598"/>
                </a:lnTo>
                <a:lnTo>
                  <a:pt x="4111" y="1596"/>
                </a:lnTo>
                <a:lnTo>
                  <a:pt x="4111" y="1593"/>
                </a:lnTo>
                <a:lnTo>
                  <a:pt x="4107" y="1591"/>
                </a:lnTo>
                <a:lnTo>
                  <a:pt x="4107" y="1591"/>
                </a:lnTo>
                <a:lnTo>
                  <a:pt x="4107" y="1589"/>
                </a:lnTo>
                <a:lnTo>
                  <a:pt x="4107" y="1585"/>
                </a:lnTo>
                <a:lnTo>
                  <a:pt x="4107" y="1583"/>
                </a:lnTo>
                <a:lnTo>
                  <a:pt x="4107" y="1581"/>
                </a:lnTo>
                <a:lnTo>
                  <a:pt x="4105" y="1579"/>
                </a:lnTo>
                <a:lnTo>
                  <a:pt x="4105" y="1577"/>
                </a:lnTo>
                <a:lnTo>
                  <a:pt x="4107" y="1575"/>
                </a:lnTo>
                <a:lnTo>
                  <a:pt x="4107" y="1568"/>
                </a:lnTo>
                <a:lnTo>
                  <a:pt x="4107" y="1564"/>
                </a:lnTo>
                <a:lnTo>
                  <a:pt x="4107" y="1562"/>
                </a:lnTo>
                <a:lnTo>
                  <a:pt x="4103" y="1556"/>
                </a:lnTo>
                <a:lnTo>
                  <a:pt x="4100" y="1554"/>
                </a:lnTo>
                <a:lnTo>
                  <a:pt x="4100" y="1552"/>
                </a:lnTo>
                <a:lnTo>
                  <a:pt x="4098" y="1552"/>
                </a:lnTo>
                <a:lnTo>
                  <a:pt x="4096" y="1549"/>
                </a:lnTo>
                <a:lnTo>
                  <a:pt x="4092" y="1547"/>
                </a:lnTo>
                <a:lnTo>
                  <a:pt x="4090" y="1543"/>
                </a:lnTo>
                <a:lnTo>
                  <a:pt x="4090" y="1541"/>
                </a:lnTo>
                <a:lnTo>
                  <a:pt x="4086" y="1541"/>
                </a:lnTo>
                <a:lnTo>
                  <a:pt x="4082" y="1539"/>
                </a:lnTo>
                <a:lnTo>
                  <a:pt x="4080" y="1535"/>
                </a:lnTo>
                <a:lnTo>
                  <a:pt x="4077" y="1533"/>
                </a:lnTo>
                <a:lnTo>
                  <a:pt x="4077" y="1533"/>
                </a:lnTo>
                <a:lnTo>
                  <a:pt x="4075" y="1533"/>
                </a:lnTo>
                <a:lnTo>
                  <a:pt x="4073" y="1533"/>
                </a:lnTo>
                <a:lnTo>
                  <a:pt x="4071" y="1533"/>
                </a:lnTo>
                <a:lnTo>
                  <a:pt x="4067" y="1531"/>
                </a:lnTo>
                <a:lnTo>
                  <a:pt x="4067" y="1528"/>
                </a:lnTo>
                <a:lnTo>
                  <a:pt x="4065" y="1528"/>
                </a:lnTo>
                <a:lnTo>
                  <a:pt x="4063" y="1528"/>
                </a:lnTo>
                <a:lnTo>
                  <a:pt x="4063" y="1528"/>
                </a:lnTo>
                <a:lnTo>
                  <a:pt x="4063" y="1526"/>
                </a:lnTo>
                <a:lnTo>
                  <a:pt x="4059" y="1524"/>
                </a:lnTo>
                <a:lnTo>
                  <a:pt x="4059" y="1522"/>
                </a:lnTo>
                <a:lnTo>
                  <a:pt x="4059" y="1520"/>
                </a:lnTo>
                <a:lnTo>
                  <a:pt x="4061" y="1520"/>
                </a:lnTo>
                <a:lnTo>
                  <a:pt x="4061" y="1520"/>
                </a:lnTo>
                <a:lnTo>
                  <a:pt x="4061" y="1522"/>
                </a:lnTo>
                <a:lnTo>
                  <a:pt x="4061" y="1522"/>
                </a:lnTo>
                <a:lnTo>
                  <a:pt x="4061" y="1522"/>
                </a:lnTo>
                <a:lnTo>
                  <a:pt x="4061" y="1522"/>
                </a:lnTo>
                <a:lnTo>
                  <a:pt x="4063" y="1522"/>
                </a:lnTo>
                <a:lnTo>
                  <a:pt x="4063" y="1524"/>
                </a:lnTo>
                <a:lnTo>
                  <a:pt x="4063" y="1526"/>
                </a:lnTo>
                <a:lnTo>
                  <a:pt x="4065" y="1526"/>
                </a:lnTo>
                <a:lnTo>
                  <a:pt x="4063" y="1526"/>
                </a:lnTo>
                <a:lnTo>
                  <a:pt x="4063" y="1524"/>
                </a:lnTo>
                <a:lnTo>
                  <a:pt x="4061" y="1512"/>
                </a:lnTo>
                <a:lnTo>
                  <a:pt x="4061" y="1510"/>
                </a:lnTo>
                <a:lnTo>
                  <a:pt x="4059" y="1510"/>
                </a:lnTo>
                <a:lnTo>
                  <a:pt x="4059" y="1510"/>
                </a:lnTo>
                <a:lnTo>
                  <a:pt x="4059" y="1510"/>
                </a:lnTo>
                <a:lnTo>
                  <a:pt x="4059" y="1510"/>
                </a:lnTo>
                <a:lnTo>
                  <a:pt x="4056" y="1510"/>
                </a:lnTo>
                <a:lnTo>
                  <a:pt x="4056" y="1508"/>
                </a:lnTo>
                <a:lnTo>
                  <a:pt x="4056" y="1505"/>
                </a:lnTo>
                <a:lnTo>
                  <a:pt x="4054" y="1499"/>
                </a:lnTo>
                <a:lnTo>
                  <a:pt x="4054" y="1499"/>
                </a:lnTo>
                <a:lnTo>
                  <a:pt x="4054" y="1497"/>
                </a:lnTo>
                <a:lnTo>
                  <a:pt x="4052" y="1497"/>
                </a:lnTo>
                <a:lnTo>
                  <a:pt x="4048" y="1499"/>
                </a:lnTo>
                <a:lnTo>
                  <a:pt x="4046" y="1499"/>
                </a:lnTo>
                <a:lnTo>
                  <a:pt x="4046" y="1497"/>
                </a:lnTo>
                <a:lnTo>
                  <a:pt x="4046" y="1497"/>
                </a:lnTo>
                <a:lnTo>
                  <a:pt x="4046" y="1495"/>
                </a:lnTo>
                <a:lnTo>
                  <a:pt x="4044" y="1493"/>
                </a:lnTo>
                <a:lnTo>
                  <a:pt x="4044" y="1491"/>
                </a:lnTo>
                <a:lnTo>
                  <a:pt x="4044" y="1489"/>
                </a:lnTo>
                <a:lnTo>
                  <a:pt x="4044" y="1484"/>
                </a:lnTo>
                <a:lnTo>
                  <a:pt x="4044" y="1482"/>
                </a:lnTo>
                <a:lnTo>
                  <a:pt x="4044" y="1482"/>
                </a:lnTo>
                <a:lnTo>
                  <a:pt x="4046" y="1482"/>
                </a:lnTo>
                <a:lnTo>
                  <a:pt x="4046" y="1478"/>
                </a:lnTo>
                <a:lnTo>
                  <a:pt x="4048" y="1474"/>
                </a:lnTo>
                <a:lnTo>
                  <a:pt x="4050" y="1472"/>
                </a:lnTo>
                <a:lnTo>
                  <a:pt x="4050" y="1470"/>
                </a:lnTo>
                <a:lnTo>
                  <a:pt x="4050" y="1466"/>
                </a:lnTo>
                <a:lnTo>
                  <a:pt x="4052" y="1463"/>
                </a:lnTo>
                <a:lnTo>
                  <a:pt x="4054" y="1461"/>
                </a:lnTo>
                <a:lnTo>
                  <a:pt x="4054" y="1459"/>
                </a:lnTo>
                <a:lnTo>
                  <a:pt x="4054" y="1457"/>
                </a:lnTo>
                <a:lnTo>
                  <a:pt x="4056" y="1455"/>
                </a:lnTo>
                <a:lnTo>
                  <a:pt x="4056" y="1453"/>
                </a:lnTo>
                <a:lnTo>
                  <a:pt x="4056" y="1449"/>
                </a:lnTo>
                <a:lnTo>
                  <a:pt x="4056" y="1447"/>
                </a:lnTo>
                <a:lnTo>
                  <a:pt x="4059" y="1443"/>
                </a:lnTo>
                <a:lnTo>
                  <a:pt x="4056" y="1440"/>
                </a:lnTo>
                <a:lnTo>
                  <a:pt x="4056" y="1440"/>
                </a:lnTo>
                <a:lnTo>
                  <a:pt x="4056" y="1438"/>
                </a:lnTo>
                <a:lnTo>
                  <a:pt x="4059" y="1436"/>
                </a:lnTo>
                <a:lnTo>
                  <a:pt x="4061" y="1436"/>
                </a:lnTo>
                <a:lnTo>
                  <a:pt x="4065" y="1436"/>
                </a:lnTo>
                <a:lnTo>
                  <a:pt x="4065" y="1436"/>
                </a:lnTo>
                <a:lnTo>
                  <a:pt x="4065" y="1436"/>
                </a:lnTo>
                <a:lnTo>
                  <a:pt x="4069" y="1436"/>
                </a:lnTo>
                <a:lnTo>
                  <a:pt x="4071" y="1436"/>
                </a:lnTo>
                <a:lnTo>
                  <a:pt x="4071" y="1438"/>
                </a:lnTo>
                <a:lnTo>
                  <a:pt x="4069" y="1438"/>
                </a:lnTo>
                <a:lnTo>
                  <a:pt x="4069" y="1440"/>
                </a:lnTo>
                <a:lnTo>
                  <a:pt x="4069" y="1443"/>
                </a:lnTo>
                <a:lnTo>
                  <a:pt x="4069" y="1447"/>
                </a:lnTo>
                <a:lnTo>
                  <a:pt x="4069" y="1447"/>
                </a:lnTo>
                <a:lnTo>
                  <a:pt x="4069" y="1449"/>
                </a:lnTo>
                <a:lnTo>
                  <a:pt x="4071" y="1449"/>
                </a:lnTo>
                <a:lnTo>
                  <a:pt x="4073" y="1449"/>
                </a:lnTo>
                <a:lnTo>
                  <a:pt x="4077" y="1449"/>
                </a:lnTo>
                <a:lnTo>
                  <a:pt x="4082" y="1449"/>
                </a:lnTo>
                <a:lnTo>
                  <a:pt x="4084" y="1449"/>
                </a:lnTo>
                <a:lnTo>
                  <a:pt x="4084" y="1449"/>
                </a:lnTo>
                <a:lnTo>
                  <a:pt x="4084" y="1449"/>
                </a:lnTo>
                <a:lnTo>
                  <a:pt x="4086" y="1451"/>
                </a:lnTo>
                <a:lnTo>
                  <a:pt x="4088" y="1451"/>
                </a:lnTo>
                <a:lnTo>
                  <a:pt x="4088" y="1453"/>
                </a:lnTo>
                <a:lnTo>
                  <a:pt x="4090" y="1453"/>
                </a:lnTo>
                <a:lnTo>
                  <a:pt x="4090" y="1453"/>
                </a:lnTo>
                <a:lnTo>
                  <a:pt x="4090" y="1455"/>
                </a:lnTo>
                <a:lnTo>
                  <a:pt x="4092" y="1455"/>
                </a:lnTo>
                <a:lnTo>
                  <a:pt x="4094" y="1457"/>
                </a:lnTo>
                <a:lnTo>
                  <a:pt x="4094" y="1455"/>
                </a:lnTo>
                <a:lnTo>
                  <a:pt x="4094" y="1455"/>
                </a:lnTo>
                <a:lnTo>
                  <a:pt x="4094" y="1455"/>
                </a:lnTo>
                <a:lnTo>
                  <a:pt x="4096" y="1457"/>
                </a:lnTo>
                <a:lnTo>
                  <a:pt x="4096" y="1459"/>
                </a:lnTo>
                <a:lnTo>
                  <a:pt x="4098" y="1461"/>
                </a:lnTo>
                <a:lnTo>
                  <a:pt x="4098" y="1461"/>
                </a:lnTo>
                <a:lnTo>
                  <a:pt x="4098" y="1461"/>
                </a:lnTo>
                <a:lnTo>
                  <a:pt x="4098" y="1461"/>
                </a:lnTo>
                <a:lnTo>
                  <a:pt x="4098" y="1461"/>
                </a:lnTo>
                <a:lnTo>
                  <a:pt x="4100" y="1461"/>
                </a:lnTo>
                <a:lnTo>
                  <a:pt x="4100" y="1463"/>
                </a:lnTo>
                <a:lnTo>
                  <a:pt x="4103" y="1466"/>
                </a:lnTo>
                <a:lnTo>
                  <a:pt x="4100" y="1468"/>
                </a:lnTo>
                <a:lnTo>
                  <a:pt x="4100" y="1470"/>
                </a:lnTo>
                <a:lnTo>
                  <a:pt x="4100" y="1472"/>
                </a:lnTo>
                <a:lnTo>
                  <a:pt x="4103" y="1474"/>
                </a:lnTo>
                <a:lnTo>
                  <a:pt x="4105" y="1474"/>
                </a:lnTo>
                <a:lnTo>
                  <a:pt x="4105" y="1474"/>
                </a:lnTo>
                <a:lnTo>
                  <a:pt x="4107" y="1474"/>
                </a:lnTo>
                <a:lnTo>
                  <a:pt x="4107" y="1472"/>
                </a:lnTo>
                <a:lnTo>
                  <a:pt x="4107" y="1470"/>
                </a:lnTo>
                <a:lnTo>
                  <a:pt x="4109" y="1472"/>
                </a:lnTo>
                <a:lnTo>
                  <a:pt x="4109" y="1472"/>
                </a:lnTo>
                <a:lnTo>
                  <a:pt x="4111" y="1474"/>
                </a:lnTo>
                <a:lnTo>
                  <a:pt x="4109" y="1476"/>
                </a:lnTo>
                <a:lnTo>
                  <a:pt x="4109" y="1476"/>
                </a:lnTo>
                <a:lnTo>
                  <a:pt x="4107" y="1478"/>
                </a:lnTo>
                <a:lnTo>
                  <a:pt x="4107" y="1478"/>
                </a:lnTo>
                <a:lnTo>
                  <a:pt x="4109" y="1478"/>
                </a:lnTo>
                <a:lnTo>
                  <a:pt x="4109" y="1480"/>
                </a:lnTo>
                <a:lnTo>
                  <a:pt x="4113" y="1478"/>
                </a:lnTo>
                <a:lnTo>
                  <a:pt x="4113" y="1478"/>
                </a:lnTo>
                <a:lnTo>
                  <a:pt x="4113" y="1478"/>
                </a:lnTo>
                <a:lnTo>
                  <a:pt x="4113" y="1478"/>
                </a:lnTo>
                <a:lnTo>
                  <a:pt x="4117" y="1480"/>
                </a:lnTo>
                <a:lnTo>
                  <a:pt x="4121" y="1480"/>
                </a:lnTo>
                <a:lnTo>
                  <a:pt x="4121" y="1482"/>
                </a:lnTo>
                <a:lnTo>
                  <a:pt x="4124" y="1482"/>
                </a:lnTo>
                <a:lnTo>
                  <a:pt x="4124" y="1484"/>
                </a:lnTo>
                <a:lnTo>
                  <a:pt x="4124" y="1484"/>
                </a:lnTo>
                <a:lnTo>
                  <a:pt x="4126" y="1484"/>
                </a:lnTo>
                <a:lnTo>
                  <a:pt x="4126" y="1484"/>
                </a:lnTo>
                <a:lnTo>
                  <a:pt x="4128" y="1484"/>
                </a:lnTo>
                <a:lnTo>
                  <a:pt x="4128" y="1487"/>
                </a:lnTo>
                <a:lnTo>
                  <a:pt x="4130" y="1487"/>
                </a:lnTo>
                <a:lnTo>
                  <a:pt x="4130" y="1487"/>
                </a:lnTo>
                <a:lnTo>
                  <a:pt x="4130" y="1489"/>
                </a:lnTo>
                <a:lnTo>
                  <a:pt x="4130" y="1489"/>
                </a:lnTo>
                <a:lnTo>
                  <a:pt x="4128" y="1489"/>
                </a:lnTo>
                <a:lnTo>
                  <a:pt x="4128" y="1491"/>
                </a:lnTo>
                <a:lnTo>
                  <a:pt x="4126" y="1493"/>
                </a:lnTo>
                <a:lnTo>
                  <a:pt x="4126" y="1499"/>
                </a:lnTo>
                <a:lnTo>
                  <a:pt x="4126" y="1505"/>
                </a:lnTo>
                <a:lnTo>
                  <a:pt x="4128" y="1505"/>
                </a:lnTo>
                <a:lnTo>
                  <a:pt x="4126" y="1508"/>
                </a:lnTo>
                <a:lnTo>
                  <a:pt x="4128" y="1508"/>
                </a:lnTo>
                <a:lnTo>
                  <a:pt x="4130" y="1508"/>
                </a:lnTo>
                <a:lnTo>
                  <a:pt x="4132" y="1505"/>
                </a:lnTo>
                <a:lnTo>
                  <a:pt x="4134" y="1505"/>
                </a:lnTo>
                <a:lnTo>
                  <a:pt x="4134" y="1501"/>
                </a:lnTo>
                <a:lnTo>
                  <a:pt x="4136" y="1501"/>
                </a:lnTo>
                <a:lnTo>
                  <a:pt x="4147" y="1495"/>
                </a:lnTo>
                <a:lnTo>
                  <a:pt x="4147" y="1495"/>
                </a:lnTo>
                <a:lnTo>
                  <a:pt x="4147" y="1495"/>
                </a:lnTo>
                <a:lnTo>
                  <a:pt x="4147" y="1493"/>
                </a:lnTo>
                <a:lnTo>
                  <a:pt x="4144" y="1493"/>
                </a:lnTo>
                <a:lnTo>
                  <a:pt x="4140" y="1487"/>
                </a:lnTo>
                <a:lnTo>
                  <a:pt x="4142" y="1489"/>
                </a:lnTo>
                <a:lnTo>
                  <a:pt x="4147" y="1493"/>
                </a:lnTo>
                <a:lnTo>
                  <a:pt x="4149" y="1493"/>
                </a:lnTo>
                <a:lnTo>
                  <a:pt x="4151" y="1493"/>
                </a:lnTo>
                <a:lnTo>
                  <a:pt x="4151" y="1493"/>
                </a:lnTo>
                <a:lnTo>
                  <a:pt x="4151" y="1493"/>
                </a:lnTo>
                <a:lnTo>
                  <a:pt x="4151" y="1491"/>
                </a:lnTo>
                <a:lnTo>
                  <a:pt x="4151" y="1491"/>
                </a:lnTo>
                <a:lnTo>
                  <a:pt x="4147" y="1484"/>
                </a:lnTo>
                <a:lnTo>
                  <a:pt x="4144" y="1484"/>
                </a:lnTo>
                <a:lnTo>
                  <a:pt x="4151" y="1489"/>
                </a:lnTo>
                <a:lnTo>
                  <a:pt x="4151" y="1489"/>
                </a:lnTo>
                <a:lnTo>
                  <a:pt x="4153" y="1489"/>
                </a:lnTo>
                <a:lnTo>
                  <a:pt x="4153" y="1489"/>
                </a:lnTo>
                <a:lnTo>
                  <a:pt x="4153" y="1489"/>
                </a:lnTo>
                <a:lnTo>
                  <a:pt x="4153" y="1487"/>
                </a:lnTo>
                <a:lnTo>
                  <a:pt x="4153" y="1487"/>
                </a:lnTo>
                <a:lnTo>
                  <a:pt x="4155" y="1484"/>
                </a:lnTo>
                <a:lnTo>
                  <a:pt x="4155" y="1484"/>
                </a:lnTo>
                <a:lnTo>
                  <a:pt x="4153" y="1484"/>
                </a:lnTo>
                <a:lnTo>
                  <a:pt x="4153" y="1484"/>
                </a:lnTo>
                <a:lnTo>
                  <a:pt x="4151" y="1482"/>
                </a:lnTo>
                <a:lnTo>
                  <a:pt x="4151" y="1482"/>
                </a:lnTo>
                <a:lnTo>
                  <a:pt x="4153" y="1482"/>
                </a:lnTo>
                <a:lnTo>
                  <a:pt x="4155" y="1482"/>
                </a:lnTo>
                <a:lnTo>
                  <a:pt x="4155" y="1482"/>
                </a:lnTo>
                <a:lnTo>
                  <a:pt x="4155" y="1482"/>
                </a:lnTo>
                <a:lnTo>
                  <a:pt x="4155" y="1480"/>
                </a:lnTo>
                <a:lnTo>
                  <a:pt x="4153" y="1480"/>
                </a:lnTo>
                <a:lnTo>
                  <a:pt x="4153" y="1480"/>
                </a:lnTo>
                <a:lnTo>
                  <a:pt x="4153" y="1480"/>
                </a:lnTo>
                <a:lnTo>
                  <a:pt x="4153" y="1480"/>
                </a:lnTo>
                <a:lnTo>
                  <a:pt x="4155" y="1480"/>
                </a:lnTo>
                <a:lnTo>
                  <a:pt x="4157" y="1482"/>
                </a:lnTo>
                <a:lnTo>
                  <a:pt x="4157" y="1482"/>
                </a:lnTo>
                <a:lnTo>
                  <a:pt x="4157" y="1480"/>
                </a:lnTo>
                <a:lnTo>
                  <a:pt x="4157" y="1478"/>
                </a:lnTo>
                <a:lnTo>
                  <a:pt x="4157" y="1478"/>
                </a:lnTo>
                <a:lnTo>
                  <a:pt x="4157" y="1478"/>
                </a:lnTo>
                <a:lnTo>
                  <a:pt x="4159" y="1478"/>
                </a:lnTo>
                <a:lnTo>
                  <a:pt x="4159" y="1480"/>
                </a:lnTo>
                <a:lnTo>
                  <a:pt x="4161" y="1480"/>
                </a:lnTo>
                <a:lnTo>
                  <a:pt x="4161" y="1480"/>
                </a:lnTo>
                <a:lnTo>
                  <a:pt x="4161" y="1482"/>
                </a:lnTo>
                <a:lnTo>
                  <a:pt x="4163" y="1480"/>
                </a:lnTo>
                <a:lnTo>
                  <a:pt x="4165" y="1480"/>
                </a:lnTo>
                <a:lnTo>
                  <a:pt x="4165" y="1478"/>
                </a:lnTo>
                <a:lnTo>
                  <a:pt x="4170" y="1476"/>
                </a:lnTo>
                <a:lnTo>
                  <a:pt x="4172" y="1476"/>
                </a:lnTo>
                <a:lnTo>
                  <a:pt x="4174" y="1474"/>
                </a:lnTo>
                <a:lnTo>
                  <a:pt x="4174" y="1474"/>
                </a:lnTo>
                <a:lnTo>
                  <a:pt x="4176" y="1474"/>
                </a:lnTo>
                <a:lnTo>
                  <a:pt x="4178" y="1472"/>
                </a:lnTo>
                <a:lnTo>
                  <a:pt x="4180" y="1470"/>
                </a:lnTo>
                <a:lnTo>
                  <a:pt x="4182" y="1470"/>
                </a:lnTo>
                <a:lnTo>
                  <a:pt x="4184" y="1468"/>
                </a:lnTo>
                <a:lnTo>
                  <a:pt x="4186" y="1468"/>
                </a:lnTo>
                <a:lnTo>
                  <a:pt x="4186" y="1466"/>
                </a:lnTo>
                <a:lnTo>
                  <a:pt x="4186" y="1463"/>
                </a:lnTo>
                <a:lnTo>
                  <a:pt x="4189" y="1463"/>
                </a:lnTo>
                <a:lnTo>
                  <a:pt x="4189" y="1463"/>
                </a:lnTo>
                <a:lnTo>
                  <a:pt x="4191" y="1461"/>
                </a:lnTo>
                <a:lnTo>
                  <a:pt x="4191" y="1461"/>
                </a:lnTo>
                <a:lnTo>
                  <a:pt x="4189" y="1461"/>
                </a:lnTo>
                <a:lnTo>
                  <a:pt x="4189" y="1459"/>
                </a:lnTo>
                <a:lnTo>
                  <a:pt x="4191" y="1459"/>
                </a:lnTo>
                <a:lnTo>
                  <a:pt x="4191" y="1457"/>
                </a:lnTo>
                <a:lnTo>
                  <a:pt x="4191" y="1457"/>
                </a:lnTo>
                <a:lnTo>
                  <a:pt x="4191" y="1459"/>
                </a:lnTo>
                <a:lnTo>
                  <a:pt x="4191" y="1459"/>
                </a:lnTo>
                <a:lnTo>
                  <a:pt x="4191" y="1459"/>
                </a:lnTo>
                <a:lnTo>
                  <a:pt x="4191" y="1457"/>
                </a:lnTo>
                <a:lnTo>
                  <a:pt x="4191" y="1457"/>
                </a:lnTo>
                <a:lnTo>
                  <a:pt x="4191" y="1453"/>
                </a:lnTo>
                <a:lnTo>
                  <a:pt x="4191" y="1453"/>
                </a:lnTo>
                <a:lnTo>
                  <a:pt x="4191" y="1449"/>
                </a:lnTo>
                <a:lnTo>
                  <a:pt x="4191" y="1447"/>
                </a:lnTo>
                <a:lnTo>
                  <a:pt x="4193" y="1447"/>
                </a:lnTo>
                <a:lnTo>
                  <a:pt x="4193" y="1449"/>
                </a:lnTo>
                <a:lnTo>
                  <a:pt x="4193" y="1449"/>
                </a:lnTo>
                <a:lnTo>
                  <a:pt x="4193" y="1447"/>
                </a:lnTo>
                <a:lnTo>
                  <a:pt x="4193" y="1445"/>
                </a:lnTo>
                <a:lnTo>
                  <a:pt x="4193" y="1443"/>
                </a:lnTo>
                <a:lnTo>
                  <a:pt x="4191" y="1440"/>
                </a:lnTo>
                <a:lnTo>
                  <a:pt x="4191" y="1440"/>
                </a:lnTo>
                <a:lnTo>
                  <a:pt x="4191" y="1436"/>
                </a:lnTo>
                <a:lnTo>
                  <a:pt x="4191" y="1434"/>
                </a:lnTo>
                <a:lnTo>
                  <a:pt x="4191" y="1432"/>
                </a:lnTo>
                <a:lnTo>
                  <a:pt x="4191" y="1432"/>
                </a:lnTo>
                <a:lnTo>
                  <a:pt x="4191" y="1430"/>
                </a:lnTo>
                <a:lnTo>
                  <a:pt x="4191" y="1428"/>
                </a:lnTo>
                <a:lnTo>
                  <a:pt x="4191" y="1428"/>
                </a:lnTo>
                <a:lnTo>
                  <a:pt x="4191" y="1426"/>
                </a:lnTo>
                <a:lnTo>
                  <a:pt x="4191" y="1426"/>
                </a:lnTo>
                <a:lnTo>
                  <a:pt x="4189" y="1424"/>
                </a:lnTo>
                <a:lnTo>
                  <a:pt x="4189" y="1422"/>
                </a:lnTo>
                <a:lnTo>
                  <a:pt x="4189" y="1417"/>
                </a:lnTo>
                <a:lnTo>
                  <a:pt x="4186" y="1417"/>
                </a:lnTo>
                <a:lnTo>
                  <a:pt x="4186" y="1413"/>
                </a:lnTo>
                <a:lnTo>
                  <a:pt x="4184" y="1411"/>
                </a:lnTo>
                <a:lnTo>
                  <a:pt x="4184" y="1409"/>
                </a:lnTo>
                <a:lnTo>
                  <a:pt x="4182" y="1409"/>
                </a:lnTo>
                <a:lnTo>
                  <a:pt x="4182" y="1407"/>
                </a:lnTo>
                <a:lnTo>
                  <a:pt x="4180" y="1405"/>
                </a:lnTo>
                <a:lnTo>
                  <a:pt x="4178" y="1403"/>
                </a:lnTo>
                <a:lnTo>
                  <a:pt x="4178" y="1401"/>
                </a:lnTo>
                <a:lnTo>
                  <a:pt x="4176" y="1401"/>
                </a:lnTo>
                <a:lnTo>
                  <a:pt x="4176" y="1399"/>
                </a:lnTo>
                <a:lnTo>
                  <a:pt x="4176" y="1399"/>
                </a:lnTo>
                <a:lnTo>
                  <a:pt x="4176" y="1399"/>
                </a:lnTo>
                <a:lnTo>
                  <a:pt x="4176" y="1399"/>
                </a:lnTo>
                <a:lnTo>
                  <a:pt x="4174" y="1396"/>
                </a:lnTo>
                <a:lnTo>
                  <a:pt x="4174" y="1396"/>
                </a:lnTo>
                <a:lnTo>
                  <a:pt x="4172" y="1394"/>
                </a:lnTo>
                <a:lnTo>
                  <a:pt x="4172" y="1394"/>
                </a:lnTo>
                <a:lnTo>
                  <a:pt x="4172" y="1394"/>
                </a:lnTo>
                <a:lnTo>
                  <a:pt x="4170" y="1394"/>
                </a:lnTo>
                <a:lnTo>
                  <a:pt x="4170" y="1394"/>
                </a:lnTo>
                <a:lnTo>
                  <a:pt x="4170" y="1394"/>
                </a:lnTo>
                <a:lnTo>
                  <a:pt x="4168" y="1392"/>
                </a:lnTo>
                <a:lnTo>
                  <a:pt x="4165" y="1390"/>
                </a:lnTo>
                <a:lnTo>
                  <a:pt x="4165" y="1390"/>
                </a:lnTo>
                <a:lnTo>
                  <a:pt x="4165" y="1390"/>
                </a:lnTo>
                <a:lnTo>
                  <a:pt x="4163" y="1388"/>
                </a:lnTo>
                <a:lnTo>
                  <a:pt x="4161" y="1386"/>
                </a:lnTo>
                <a:lnTo>
                  <a:pt x="4159" y="1384"/>
                </a:lnTo>
                <a:lnTo>
                  <a:pt x="4157" y="1382"/>
                </a:lnTo>
                <a:lnTo>
                  <a:pt x="4155" y="1380"/>
                </a:lnTo>
                <a:lnTo>
                  <a:pt x="4151" y="1375"/>
                </a:lnTo>
                <a:lnTo>
                  <a:pt x="4149" y="1373"/>
                </a:lnTo>
                <a:lnTo>
                  <a:pt x="4149" y="1373"/>
                </a:lnTo>
                <a:lnTo>
                  <a:pt x="4151" y="1373"/>
                </a:lnTo>
                <a:lnTo>
                  <a:pt x="4151" y="1371"/>
                </a:lnTo>
                <a:lnTo>
                  <a:pt x="4151" y="1371"/>
                </a:lnTo>
                <a:lnTo>
                  <a:pt x="4149" y="1369"/>
                </a:lnTo>
                <a:lnTo>
                  <a:pt x="4147" y="1367"/>
                </a:lnTo>
                <a:lnTo>
                  <a:pt x="4144" y="1367"/>
                </a:lnTo>
                <a:lnTo>
                  <a:pt x="4144" y="1365"/>
                </a:lnTo>
                <a:lnTo>
                  <a:pt x="4142" y="1363"/>
                </a:lnTo>
                <a:lnTo>
                  <a:pt x="4140" y="1361"/>
                </a:lnTo>
                <a:lnTo>
                  <a:pt x="4140" y="1361"/>
                </a:lnTo>
                <a:lnTo>
                  <a:pt x="4140" y="1359"/>
                </a:lnTo>
                <a:lnTo>
                  <a:pt x="4140" y="1359"/>
                </a:lnTo>
                <a:lnTo>
                  <a:pt x="4138" y="1357"/>
                </a:lnTo>
                <a:lnTo>
                  <a:pt x="4138" y="1354"/>
                </a:lnTo>
                <a:lnTo>
                  <a:pt x="4138" y="1352"/>
                </a:lnTo>
                <a:lnTo>
                  <a:pt x="4140" y="1350"/>
                </a:lnTo>
                <a:lnTo>
                  <a:pt x="4140" y="1350"/>
                </a:lnTo>
                <a:lnTo>
                  <a:pt x="4140" y="1348"/>
                </a:lnTo>
                <a:lnTo>
                  <a:pt x="4140" y="1346"/>
                </a:lnTo>
                <a:lnTo>
                  <a:pt x="4142" y="1342"/>
                </a:lnTo>
                <a:lnTo>
                  <a:pt x="4144" y="1340"/>
                </a:lnTo>
                <a:lnTo>
                  <a:pt x="4147" y="1340"/>
                </a:lnTo>
                <a:lnTo>
                  <a:pt x="4149" y="1338"/>
                </a:lnTo>
                <a:lnTo>
                  <a:pt x="4151" y="1336"/>
                </a:lnTo>
                <a:lnTo>
                  <a:pt x="4151" y="1334"/>
                </a:lnTo>
                <a:lnTo>
                  <a:pt x="4151" y="1331"/>
                </a:lnTo>
                <a:lnTo>
                  <a:pt x="4155" y="1329"/>
                </a:lnTo>
                <a:lnTo>
                  <a:pt x="4155" y="1327"/>
                </a:lnTo>
                <a:lnTo>
                  <a:pt x="4153" y="1325"/>
                </a:lnTo>
                <a:lnTo>
                  <a:pt x="4153" y="1325"/>
                </a:lnTo>
                <a:lnTo>
                  <a:pt x="4153" y="1325"/>
                </a:lnTo>
                <a:lnTo>
                  <a:pt x="4155" y="1325"/>
                </a:lnTo>
                <a:lnTo>
                  <a:pt x="4155" y="1325"/>
                </a:lnTo>
                <a:lnTo>
                  <a:pt x="4157" y="1325"/>
                </a:lnTo>
                <a:lnTo>
                  <a:pt x="4157" y="1325"/>
                </a:lnTo>
                <a:lnTo>
                  <a:pt x="4157" y="1325"/>
                </a:lnTo>
                <a:lnTo>
                  <a:pt x="4157" y="1325"/>
                </a:lnTo>
                <a:lnTo>
                  <a:pt x="4159" y="1325"/>
                </a:lnTo>
                <a:lnTo>
                  <a:pt x="4159" y="1325"/>
                </a:lnTo>
                <a:lnTo>
                  <a:pt x="4159" y="1325"/>
                </a:lnTo>
                <a:lnTo>
                  <a:pt x="4163" y="1325"/>
                </a:lnTo>
                <a:lnTo>
                  <a:pt x="4163" y="1323"/>
                </a:lnTo>
                <a:lnTo>
                  <a:pt x="4163" y="1323"/>
                </a:lnTo>
                <a:lnTo>
                  <a:pt x="4163" y="1321"/>
                </a:lnTo>
                <a:lnTo>
                  <a:pt x="4165" y="1321"/>
                </a:lnTo>
                <a:lnTo>
                  <a:pt x="4168" y="1319"/>
                </a:lnTo>
                <a:lnTo>
                  <a:pt x="4168" y="1319"/>
                </a:lnTo>
                <a:lnTo>
                  <a:pt x="4170" y="1319"/>
                </a:lnTo>
                <a:lnTo>
                  <a:pt x="4172" y="1319"/>
                </a:lnTo>
                <a:lnTo>
                  <a:pt x="4172" y="1317"/>
                </a:lnTo>
                <a:lnTo>
                  <a:pt x="4174" y="1317"/>
                </a:lnTo>
                <a:lnTo>
                  <a:pt x="4174" y="1317"/>
                </a:lnTo>
                <a:lnTo>
                  <a:pt x="4176" y="1317"/>
                </a:lnTo>
                <a:lnTo>
                  <a:pt x="4176" y="1317"/>
                </a:lnTo>
                <a:lnTo>
                  <a:pt x="4178" y="1315"/>
                </a:lnTo>
                <a:lnTo>
                  <a:pt x="4178" y="1315"/>
                </a:lnTo>
                <a:lnTo>
                  <a:pt x="4178" y="1315"/>
                </a:lnTo>
                <a:lnTo>
                  <a:pt x="4178" y="1317"/>
                </a:lnTo>
                <a:lnTo>
                  <a:pt x="4180" y="1317"/>
                </a:lnTo>
                <a:lnTo>
                  <a:pt x="4180" y="1315"/>
                </a:lnTo>
                <a:lnTo>
                  <a:pt x="4180" y="1315"/>
                </a:lnTo>
                <a:lnTo>
                  <a:pt x="4180" y="1313"/>
                </a:lnTo>
                <a:lnTo>
                  <a:pt x="4180" y="1313"/>
                </a:lnTo>
                <a:lnTo>
                  <a:pt x="4180" y="1313"/>
                </a:lnTo>
                <a:lnTo>
                  <a:pt x="4182" y="1313"/>
                </a:lnTo>
                <a:lnTo>
                  <a:pt x="4180" y="1313"/>
                </a:lnTo>
                <a:lnTo>
                  <a:pt x="4182" y="1315"/>
                </a:lnTo>
                <a:lnTo>
                  <a:pt x="4182" y="1315"/>
                </a:lnTo>
                <a:lnTo>
                  <a:pt x="4182" y="1315"/>
                </a:lnTo>
                <a:lnTo>
                  <a:pt x="4184" y="1317"/>
                </a:lnTo>
                <a:lnTo>
                  <a:pt x="4184" y="1317"/>
                </a:lnTo>
                <a:lnTo>
                  <a:pt x="4186" y="1317"/>
                </a:lnTo>
                <a:lnTo>
                  <a:pt x="4186" y="1317"/>
                </a:lnTo>
                <a:lnTo>
                  <a:pt x="4189" y="1317"/>
                </a:lnTo>
                <a:lnTo>
                  <a:pt x="4189" y="1317"/>
                </a:lnTo>
                <a:lnTo>
                  <a:pt x="4189" y="1319"/>
                </a:lnTo>
                <a:lnTo>
                  <a:pt x="4189" y="1319"/>
                </a:lnTo>
                <a:lnTo>
                  <a:pt x="4189" y="1319"/>
                </a:lnTo>
                <a:lnTo>
                  <a:pt x="4191" y="1319"/>
                </a:lnTo>
                <a:lnTo>
                  <a:pt x="4193" y="1319"/>
                </a:lnTo>
                <a:lnTo>
                  <a:pt x="4193" y="1319"/>
                </a:lnTo>
                <a:lnTo>
                  <a:pt x="4195" y="1317"/>
                </a:lnTo>
                <a:lnTo>
                  <a:pt x="4195" y="1315"/>
                </a:lnTo>
                <a:lnTo>
                  <a:pt x="4195" y="1315"/>
                </a:lnTo>
                <a:lnTo>
                  <a:pt x="4195" y="1315"/>
                </a:lnTo>
                <a:lnTo>
                  <a:pt x="4197" y="1317"/>
                </a:lnTo>
                <a:lnTo>
                  <a:pt x="4197" y="1317"/>
                </a:lnTo>
                <a:lnTo>
                  <a:pt x="4197" y="1317"/>
                </a:lnTo>
                <a:lnTo>
                  <a:pt x="4199" y="1319"/>
                </a:lnTo>
                <a:lnTo>
                  <a:pt x="4201" y="1319"/>
                </a:lnTo>
                <a:lnTo>
                  <a:pt x="4201" y="1319"/>
                </a:lnTo>
                <a:lnTo>
                  <a:pt x="4199" y="1321"/>
                </a:lnTo>
                <a:lnTo>
                  <a:pt x="4197" y="1321"/>
                </a:lnTo>
                <a:lnTo>
                  <a:pt x="4197" y="1323"/>
                </a:lnTo>
                <a:lnTo>
                  <a:pt x="4197" y="1325"/>
                </a:lnTo>
                <a:lnTo>
                  <a:pt x="4197" y="1327"/>
                </a:lnTo>
                <a:lnTo>
                  <a:pt x="4197" y="1327"/>
                </a:lnTo>
                <a:lnTo>
                  <a:pt x="4197" y="1327"/>
                </a:lnTo>
                <a:lnTo>
                  <a:pt x="4197" y="1329"/>
                </a:lnTo>
                <a:lnTo>
                  <a:pt x="4199" y="1329"/>
                </a:lnTo>
                <a:lnTo>
                  <a:pt x="4199" y="1331"/>
                </a:lnTo>
                <a:lnTo>
                  <a:pt x="4199" y="1334"/>
                </a:lnTo>
                <a:lnTo>
                  <a:pt x="4201" y="1334"/>
                </a:lnTo>
                <a:lnTo>
                  <a:pt x="4201" y="1334"/>
                </a:lnTo>
                <a:lnTo>
                  <a:pt x="4201" y="1334"/>
                </a:lnTo>
                <a:lnTo>
                  <a:pt x="4201" y="1334"/>
                </a:lnTo>
                <a:lnTo>
                  <a:pt x="4199" y="1334"/>
                </a:lnTo>
                <a:lnTo>
                  <a:pt x="4199" y="1336"/>
                </a:lnTo>
                <a:lnTo>
                  <a:pt x="4201" y="1336"/>
                </a:lnTo>
                <a:lnTo>
                  <a:pt x="4203" y="1336"/>
                </a:lnTo>
                <a:lnTo>
                  <a:pt x="4205" y="1336"/>
                </a:lnTo>
                <a:lnTo>
                  <a:pt x="4207" y="1336"/>
                </a:lnTo>
                <a:lnTo>
                  <a:pt x="4207" y="1334"/>
                </a:lnTo>
                <a:lnTo>
                  <a:pt x="4209" y="1334"/>
                </a:lnTo>
                <a:lnTo>
                  <a:pt x="4209" y="1334"/>
                </a:lnTo>
                <a:lnTo>
                  <a:pt x="4205" y="1329"/>
                </a:lnTo>
                <a:lnTo>
                  <a:pt x="4205" y="1329"/>
                </a:lnTo>
                <a:lnTo>
                  <a:pt x="4207" y="1329"/>
                </a:lnTo>
                <a:lnTo>
                  <a:pt x="4207" y="1329"/>
                </a:lnTo>
                <a:lnTo>
                  <a:pt x="4207" y="1327"/>
                </a:lnTo>
                <a:lnTo>
                  <a:pt x="4203" y="1327"/>
                </a:lnTo>
                <a:lnTo>
                  <a:pt x="4203" y="1325"/>
                </a:lnTo>
                <a:lnTo>
                  <a:pt x="4203" y="1325"/>
                </a:lnTo>
                <a:lnTo>
                  <a:pt x="4205" y="1323"/>
                </a:lnTo>
                <a:lnTo>
                  <a:pt x="4207" y="1323"/>
                </a:lnTo>
                <a:lnTo>
                  <a:pt x="4207" y="1321"/>
                </a:lnTo>
                <a:lnTo>
                  <a:pt x="4207" y="1321"/>
                </a:lnTo>
                <a:lnTo>
                  <a:pt x="4207" y="1321"/>
                </a:lnTo>
                <a:lnTo>
                  <a:pt x="4207" y="1321"/>
                </a:lnTo>
                <a:lnTo>
                  <a:pt x="4209" y="1323"/>
                </a:lnTo>
                <a:lnTo>
                  <a:pt x="4209" y="1323"/>
                </a:lnTo>
                <a:lnTo>
                  <a:pt x="4212" y="1321"/>
                </a:lnTo>
                <a:lnTo>
                  <a:pt x="4212" y="1319"/>
                </a:lnTo>
                <a:lnTo>
                  <a:pt x="4214" y="1319"/>
                </a:lnTo>
                <a:lnTo>
                  <a:pt x="4216" y="1319"/>
                </a:lnTo>
                <a:lnTo>
                  <a:pt x="4216" y="1317"/>
                </a:lnTo>
                <a:lnTo>
                  <a:pt x="4216" y="1317"/>
                </a:lnTo>
                <a:lnTo>
                  <a:pt x="4218" y="1319"/>
                </a:lnTo>
                <a:lnTo>
                  <a:pt x="4218" y="1319"/>
                </a:lnTo>
                <a:lnTo>
                  <a:pt x="4220" y="1319"/>
                </a:lnTo>
                <a:lnTo>
                  <a:pt x="4220" y="1319"/>
                </a:lnTo>
                <a:lnTo>
                  <a:pt x="4222" y="1317"/>
                </a:lnTo>
                <a:lnTo>
                  <a:pt x="4224" y="1317"/>
                </a:lnTo>
                <a:lnTo>
                  <a:pt x="4226" y="1317"/>
                </a:lnTo>
                <a:lnTo>
                  <a:pt x="4226" y="1315"/>
                </a:lnTo>
                <a:lnTo>
                  <a:pt x="4226" y="1315"/>
                </a:lnTo>
                <a:lnTo>
                  <a:pt x="4228" y="1315"/>
                </a:lnTo>
                <a:lnTo>
                  <a:pt x="4228" y="1315"/>
                </a:lnTo>
                <a:lnTo>
                  <a:pt x="4228" y="1315"/>
                </a:lnTo>
                <a:lnTo>
                  <a:pt x="4230" y="1313"/>
                </a:lnTo>
                <a:lnTo>
                  <a:pt x="4230" y="1313"/>
                </a:lnTo>
                <a:lnTo>
                  <a:pt x="4233" y="1313"/>
                </a:lnTo>
                <a:lnTo>
                  <a:pt x="4233" y="1315"/>
                </a:lnTo>
                <a:lnTo>
                  <a:pt x="4235" y="1315"/>
                </a:lnTo>
                <a:lnTo>
                  <a:pt x="4235" y="1315"/>
                </a:lnTo>
                <a:lnTo>
                  <a:pt x="4237" y="1313"/>
                </a:lnTo>
                <a:lnTo>
                  <a:pt x="4237" y="1310"/>
                </a:lnTo>
                <a:lnTo>
                  <a:pt x="4235" y="1310"/>
                </a:lnTo>
                <a:lnTo>
                  <a:pt x="4237" y="1310"/>
                </a:lnTo>
                <a:lnTo>
                  <a:pt x="4237" y="1310"/>
                </a:lnTo>
                <a:lnTo>
                  <a:pt x="4237" y="1310"/>
                </a:lnTo>
                <a:lnTo>
                  <a:pt x="4237" y="1313"/>
                </a:lnTo>
                <a:lnTo>
                  <a:pt x="4237" y="1313"/>
                </a:lnTo>
                <a:lnTo>
                  <a:pt x="4239" y="1315"/>
                </a:lnTo>
                <a:lnTo>
                  <a:pt x="4239" y="1313"/>
                </a:lnTo>
                <a:lnTo>
                  <a:pt x="4239" y="1313"/>
                </a:lnTo>
                <a:lnTo>
                  <a:pt x="4241" y="1313"/>
                </a:lnTo>
                <a:lnTo>
                  <a:pt x="4243" y="1310"/>
                </a:lnTo>
                <a:lnTo>
                  <a:pt x="4243" y="1313"/>
                </a:lnTo>
                <a:lnTo>
                  <a:pt x="4245" y="1313"/>
                </a:lnTo>
                <a:lnTo>
                  <a:pt x="4245" y="1310"/>
                </a:lnTo>
                <a:lnTo>
                  <a:pt x="4245" y="1308"/>
                </a:lnTo>
                <a:lnTo>
                  <a:pt x="4245" y="1306"/>
                </a:lnTo>
                <a:lnTo>
                  <a:pt x="4247" y="1308"/>
                </a:lnTo>
                <a:lnTo>
                  <a:pt x="4249" y="1308"/>
                </a:lnTo>
                <a:lnTo>
                  <a:pt x="4249" y="1308"/>
                </a:lnTo>
                <a:lnTo>
                  <a:pt x="4249" y="1308"/>
                </a:lnTo>
                <a:lnTo>
                  <a:pt x="4251" y="1308"/>
                </a:lnTo>
                <a:lnTo>
                  <a:pt x="4251" y="1306"/>
                </a:lnTo>
                <a:lnTo>
                  <a:pt x="4253" y="1306"/>
                </a:lnTo>
                <a:lnTo>
                  <a:pt x="4253" y="1306"/>
                </a:lnTo>
                <a:lnTo>
                  <a:pt x="4253" y="1304"/>
                </a:lnTo>
                <a:lnTo>
                  <a:pt x="4253" y="1304"/>
                </a:lnTo>
                <a:lnTo>
                  <a:pt x="4253" y="1302"/>
                </a:lnTo>
                <a:lnTo>
                  <a:pt x="4251" y="1300"/>
                </a:lnTo>
                <a:lnTo>
                  <a:pt x="4251" y="1300"/>
                </a:lnTo>
                <a:lnTo>
                  <a:pt x="4251" y="1298"/>
                </a:lnTo>
                <a:lnTo>
                  <a:pt x="4249" y="1298"/>
                </a:lnTo>
                <a:lnTo>
                  <a:pt x="4249" y="1298"/>
                </a:lnTo>
                <a:lnTo>
                  <a:pt x="4249" y="1296"/>
                </a:lnTo>
                <a:lnTo>
                  <a:pt x="4251" y="1296"/>
                </a:lnTo>
                <a:lnTo>
                  <a:pt x="4251" y="1296"/>
                </a:lnTo>
                <a:lnTo>
                  <a:pt x="4251" y="1294"/>
                </a:lnTo>
                <a:lnTo>
                  <a:pt x="4251" y="1294"/>
                </a:lnTo>
                <a:lnTo>
                  <a:pt x="4253" y="1294"/>
                </a:lnTo>
                <a:lnTo>
                  <a:pt x="4253" y="1294"/>
                </a:lnTo>
                <a:lnTo>
                  <a:pt x="4253" y="1296"/>
                </a:lnTo>
                <a:lnTo>
                  <a:pt x="4253" y="1296"/>
                </a:lnTo>
                <a:lnTo>
                  <a:pt x="4253" y="1298"/>
                </a:lnTo>
                <a:lnTo>
                  <a:pt x="4253" y="1298"/>
                </a:lnTo>
                <a:lnTo>
                  <a:pt x="4256" y="1300"/>
                </a:lnTo>
                <a:lnTo>
                  <a:pt x="4258" y="1302"/>
                </a:lnTo>
                <a:lnTo>
                  <a:pt x="4258" y="1302"/>
                </a:lnTo>
                <a:lnTo>
                  <a:pt x="4260" y="1302"/>
                </a:lnTo>
                <a:lnTo>
                  <a:pt x="4260" y="1302"/>
                </a:lnTo>
                <a:lnTo>
                  <a:pt x="4258" y="1304"/>
                </a:lnTo>
                <a:lnTo>
                  <a:pt x="4258" y="1304"/>
                </a:lnTo>
                <a:lnTo>
                  <a:pt x="4258" y="1304"/>
                </a:lnTo>
                <a:lnTo>
                  <a:pt x="4260" y="1304"/>
                </a:lnTo>
                <a:lnTo>
                  <a:pt x="4262" y="1304"/>
                </a:lnTo>
                <a:lnTo>
                  <a:pt x="4264" y="1306"/>
                </a:lnTo>
                <a:lnTo>
                  <a:pt x="4264" y="1306"/>
                </a:lnTo>
                <a:lnTo>
                  <a:pt x="4264" y="1304"/>
                </a:lnTo>
                <a:lnTo>
                  <a:pt x="4264" y="1304"/>
                </a:lnTo>
                <a:lnTo>
                  <a:pt x="4264" y="1304"/>
                </a:lnTo>
                <a:lnTo>
                  <a:pt x="4264" y="1304"/>
                </a:lnTo>
                <a:lnTo>
                  <a:pt x="4264" y="1302"/>
                </a:lnTo>
                <a:lnTo>
                  <a:pt x="4264" y="1302"/>
                </a:lnTo>
                <a:lnTo>
                  <a:pt x="4264" y="1302"/>
                </a:lnTo>
                <a:lnTo>
                  <a:pt x="4266" y="1302"/>
                </a:lnTo>
                <a:lnTo>
                  <a:pt x="4266" y="1302"/>
                </a:lnTo>
                <a:lnTo>
                  <a:pt x="4268" y="1302"/>
                </a:lnTo>
                <a:lnTo>
                  <a:pt x="4268" y="1300"/>
                </a:lnTo>
                <a:lnTo>
                  <a:pt x="4268" y="1300"/>
                </a:lnTo>
                <a:lnTo>
                  <a:pt x="4268" y="1300"/>
                </a:lnTo>
                <a:lnTo>
                  <a:pt x="4268" y="1298"/>
                </a:lnTo>
                <a:lnTo>
                  <a:pt x="4270" y="1300"/>
                </a:lnTo>
                <a:lnTo>
                  <a:pt x="4270" y="1300"/>
                </a:lnTo>
                <a:lnTo>
                  <a:pt x="4272" y="1300"/>
                </a:lnTo>
                <a:lnTo>
                  <a:pt x="4272" y="1300"/>
                </a:lnTo>
                <a:lnTo>
                  <a:pt x="4272" y="1300"/>
                </a:lnTo>
                <a:lnTo>
                  <a:pt x="4274" y="1300"/>
                </a:lnTo>
                <a:lnTo>
                  <a:pt x="4274" y="1298"/>
                </a:lnTo>
                <a:lnTo>
                  <a:pt x="4277" y="1298"/>
                </a:lnTo>
                <a:lnTo>
                  <a:pt x="4279" y="1298"/>
                </a:lnTo>
                <a:lnTo>
                  <a:pt x="4279" y="1300"/>
                </a:lnTo>
                <a:lnTo>
                  <a:pt x="4281" y="1300"/>
                </a:lnTo>
                <a:lnTo>
                  <a:pt x="4281" y="1298"/>
                </a:lnTo>
                <a:lnTo>
                  <a:pt x="4283" y="1298"/>
                </a:lnTo>
                <a:lnTo>
                  <a:pt x="4283" y="1298"/>
                </a:lnTo>
                <a:lnTo>
                  <a:pt x="4285" y="1298"/>
                </a:lnTo>
                <a:lnTo>
                  <a:pt x="4287" y="1298"/>
                </a:lnTo>
                <a:lnTo>
                  <a:pt x="4289" y="1298"/>
                </a:lnTo>
                <a:lnTo>
                  <a:pt x="4291" y="1298"/>
                </a:lnTo>
                <a:lnTo>
                  <a:pt x="4291" y="1296"/>
                </a:lnTo>
                <a:lnTo>
                  <a:pt x="4291" y="1296"/>
                </a:lnTo>
                <a:lnTo>
                  <a:pt x="4291" y="1296"/>
                </a:lnTo>
                <a:lnTo>
                  <a:pt x="4293" y="1296"/>
                </a:lnTo>
                <a:lnTo>
                  <a:pt x="4295" y="1296"/>
                </a:lnTo>
                <a:lnTo>
                  <a:pt x="4295" y="1296"/>
                </a:lnTo>
                <a:lnTo>
                  <a:pt x="4295" y="1292"/>
                </a:lnTo>
                <a:lnTo>
                  <a:pt x="4297" y="1292"/>
                </a:lnTo>
                <a:lnTo>
                  <a:pt x="4297" y="1292"/>
                </a:lnTo>
                <a:lnTo>
                  <a:pt x="4297" y="1292"/>
                </a:lnTo>
                <a:lnTo>
                  <a:pt x="4297" y="1289"/>
                </a:lnTo>
                <a:lnTo>
                  <a:pt x="4297" y="1289"/>
                </a:lnTo>
                <a:lnTo>
                  <a:pt x="4300" y="1289"/>
                </a:lnTo>
                <a:lnTo>
                  <a:pt x="4300" y="1289"/>
                </a:lnTo>
                <a:lnTo>
                  <a:pt x="4302" y="1287"/>
                </a:lnTo>
                <a:lnTo>
                  <a:pt x="4302" y="1285"/>
                </a:lnTo>
                <a:lnTo>
                  <a:pt x="4304" y="1285"/>
                </a:lnTo>
                <a:lnTo>
                  <a:pt x="4304" y="1287"/>
                </a:lnTo>
                <a:lnTo>
                  <a:pt x="4306" y="1285"/>
                </a:lnTo>
                <a:lnTo>
                  <a:pt x="4306" y="1285"/>
                </a:lnTo>
                <a:lnTo>
                  <a:pt x="4308" y="1285"/>
                </a:lnTo>
                <a:lnTo>
                  <a:pt x="4308" y="1285"/>
                </a:lnTo>
                <a:lnTo>
                  <a:pt x="4308" y="1285"/>
                </a:lnTo>
                <a:lnTo>
                  <a:pt x="4308" y="1285"/>
                </a:lnTo>
                <a:lnTo>
                  <a:pt x="4308" y="1285"/>
                </a:lnTo>
                <a:lnTo>
                  <a:pt x="4310" y="1283"/>
                </a:lnTo>
                <a:lnTo>
                  <a:pt x="4310" y="1283"/>
                </a:lnTo>
                <a:lnTo>
                  <a:pt x="4308" y="1283"/>
                </a:lnTo>
                <a:lnTo>
                  <a:pt x="4310" y="1283"/>
                </a:lnTo>
                <a:lnTo>
                  <a:pt x="4312" y="1283"/>
                </a:lnTo>
                <a:lnTo>
                  <a:pt x="4312" y="1283"/>
                </a:lnTo>
                <a:lnTo>
                  <a:pt x="4312" y="1281"/>
                </a:lnTo>
                <a:lnTo>
                  <a:pt x="4314" y="1279"/>
                </a:lnTo>
                <a:lnTo>
                  <a:pt x="4314" y="1279"/>
                </a:lnTo>
                <a:lnTo>
                  <a:pt x="4316" y="1279"/>
                </a:lnTo>
                <a:lnTo>
                  <a:pt x="4318" y="1277"/>
                </a:lnTo>
                <a:lnTo>
                  <a:pt x="4318" y="1275"/>
                </a:lnTo>
                <a:lnTo>
                  <a:pt x="4318" y="1275"/>
                </a:lnTo>
                <a:lnTo>
                  <a:pt x="4316" y="1275"/>
                </a:lnTo>
                <a:lnTo>
                  <a:pt x="4314" y="1273"/>
                </a:lnTo>
                <a:lnTo>
                  <a:pt x="4314" y="1273"/>
                </a:lnTo>
                <a:lnTo>
                  <a:pt x="4316" y="1273"/>
                </a:lnTo>
                <a:lnTo>
                  <a:pt x="4316" y="1273"/>
                </a:lnTo>
                <a:lnTo>
                  <a:pt x="4316" y="1273"/>
                </a:lnTo>
                <a:lnTo>
                  <a:pt x="4318" y="1271"/>
                </a:lnTo>
                <a:lnTo>
                  <a:pt x="4318" y="1271"/>
                </a:lnTo>
                <a:lnTo>
                  <a:pt x="4321" y="1271"/>
                </a:lnTo>
                <a:lnTo>
                  <a:pt x="4321" y="1271"/>
                </a:lnTo>
                <a:lnTo>
                  <a:pt x="4323" y="1271"/>
                </a:lnTo>
                <a:lnTo>
                  <a:pt x="4325" y="1271"/>
                </a:lnTo>
                <a:lnTo>
                  <a:pt x="4327" y="1271"/>
                </a:lnTo>
                <a:lnTo>
                  <a:pt x="4327" y="1269"/>
                </a:lnTo>
                <a:lnTo>
                  <a:pt x="4327" y="1269"/>
                </a:lnTo>
                <a:lnTo>
                  <a:pt x="4327" y="1269"/>
                </a:lnTo>
                <a:lnTo>
                  <a:pt x="4327" y="1266"/>
                </a:lnTo>
                <a:lnTo>
                  <a:pt x="4327" y="1266"/>
                </a:lnTo>
                <a:lnTo>
                  <a:pt x="4329" y="1266"/>
                </a:lnTo>
                <a:lnTo>
                  <a:pt x="4331" y="1266"/>
                </a:lnTo>
                <a:lnTo>
                  <a:pt x="4331" y="1264"/>
                </a:lnTo>
                <a:lnTo>
                  <a:pt x="4331" y="1262"/>
                </a:lnTo>
                <a:lnTo>
                  <a:pt x="4331" y="1262"/>
                </a:lnTo>
                <a:lnTo>
                  <a:pt x="4333" y="1262"/>
                </a:lnTo>
                <a:lnTo>
                  <a:pt x="4335" y="1262"/>
                </a:lnTo>
                <a:lnTo>
                  <a:pt x="4335" y="1262"/>
                </a:lnTo>
                <a:lnTo>
                  <a:pt x="4335" y="1260"/>
                </a:lnTo>
                <a:lnTo>
                  <a:pt x="4333" y="1260"/>
                </a:lnTo>
                <a:lnTo>
                  <a:pt x="4333" y="1258"/>
                </a:lnTo>
                <a:lnTo>
                  <a:pt x="4335" y="1258"/>
                </a:lnTo>
                <a:lnTo>
                  <a:pt x="4335" y="1258"/>
                </a:lnTo>
                <a:lnTo>
                  <a:pt x="4337" y="1258"/>
                </a:lnTo>
                <a:lnTo>
                  <a:pt x="4337" y="1258"/>
                </a:lnTo>
                <a:lnTo>
                  <a:pt x="4339" y="1258"/>
                </a:lnTo>
                <a:lnTo>
                  <a:pt x="4339" y="1260"/>
                </a:lnTo>
                <a:lnTo>
                  <a:pt x="4341" y="1258"/>
                </a:lnTo>
                <a:lnTo>
                  <a:pt x="4341" y="1258"/>
                </a:lnTo>
                <a:lnTo>
                  <a:pt x="4339" y="1256"/>
                </a:lnTo>
                <a:lnTo>
                  <a:pt x="4339" y="1254"/>
                </a:lnTo>
                <a:lnTo>
                  <a:pt x="4341" y="1252"/>
                </a:lnTo>
                <a:lnTo>
                  <a:pt x="4341" y="1250"/>
                </a:lnTo>
                <a:lnTo>
                  <a:pt x="4341" y="1250"/>
                </a:lnTo>
                <a:lnTo>
                  <a:pt x="4339" y="1250"/>
                </a:lnTo>
                <a:lnTo>
                  <a:pt x="4337" y="1250"/>
                </a:lnTo>
                <a:lnTo>
                  <a:pt x="4337" y="1250"/>
                </a:lnTo>
                <a:lnTo>
                  <a:pt x="4335" y="1250"/>
                </a:lnTo>
                <a:lnTo>
                  <a:pt x="4333" y="1248"/>
                </a:lnTo>
                <a:lnTo>
                  <a:pt x="4335" y="1248"/>
                </a:lnTo>
                <a:lnTo>
                  <a:pt x="4335" y="1248"/>
                </a:lnTo>
                <a:lnTo>
                  <a:pt x="4337" y="1250"/>
                </a:lnTo>
                <a:lnTo>
                  <a:pt x="4339" y="1250"/>
                </a:lnTo>
                <a:lnTo>
                  <a:pt x="4339" y="1248"/>
                </a:lnTo>
                <a:lnTo>
                  <a:pt x="4341" y="1245"/>
                </a:lnTo>
                <a:lnTo>
                  <a:pt x="4344" y="1245"/>
                </a:lnTo>
                <a:lnTo>
                  <a:pt x="4344" y="1243"/>
                </a:lnTo>
                <a:lnTo>
                  <a:pt x="4344" y="1243"/>
                </a:lnTo>
                <a:lnTo>
                  <a:pt x="4344" y="1243"/>
                </a:lnTo>
                <a:lnTo>
                  <a:pt x="4344" y="1243"/>
                </a:lnTo>
                <a:lnTo>
                  <a:pt x="4344" y="1241"/>
                </a:lnTo>
                <a:lnTo>
                  <a:pt x="4341" y="1239"/>
                </a:lnTo>
                <a:lnTo>
                  <a:pt x="4341" y="1239"/>
                </a:lnTo>
                <a:lnTo>
                  <a:pt x="4341" y="1239"/>
                </a:lnTo>
                <a:lnTo>
                  <a:pt x="4339" y="1239"/>
                </a:lnTo>
                <a:lnTo>
                  <a:pt x="4339" y="1237"/>
                </a:lnTo>
                <a:lnTo>
                  <a:pt x="4341" y="1237"/>
                </a:lnTo>
                <a:lnTo>
                  <a:pt x="4341" y="1239"/>
                </a:lnTo>
                <a:lnTo>
                  <a:pt x="4344" y="1237"/>
                </a:lnTo>
                <a:lnTo>
                  <a:pt x="4344" y="1237"/>
                </a:lnTo>
                <a:lnTo>
                  <a:pt x="4344" y="1237"/>
                </a:lnTo>
                <a:lnTo>
                  <a:pt x="4344" y="1237"/>
                </a:lnTo>
                <a:lnTo>
                  <a:pt x="4344" y="1237"/>
                </a:lnTo>
                <a:lnTo>
                  <a:pt x="4344" y="1239"/>
                </a:lnTo>
                <a:lnTo>
                  <a:pt x="4344" y="1239"/>
                </a:lnTo>
                <a:lnTo>
                  <a:pt x="4344" y="1239"/>
                </a:lnTo>
                <a:lnTo>
                  <a:pt x="4346" y="1241"/>
                </a:lnTo>
                <a:lnTo>
                  <a:pt x="4348" y="1239"/>
                </a:lnTo>
                <a:lnTo>
                  <a:pt x="4348" y="1239"/>
                </a:lnTo>
                <a:lnTo>
                  <a:pt x="4348" y="1237"/>
                </a:lnTo>
                <a:lnTo>
                  <a:pt x="4348" y="1235"/>
                </a:lnTo>
                <a:lnTo>
                  <a:pt x="4350" y="1233"/>
                </a:lnTo>
                <a:lnTo>
                  <a:pt x="4352" y="1231"/>
                </a:lnTo>
                <a:lnTo>
                  <a:pt x="4352" y="1231"/>
                </a:lnTo>
                <a:lnTo>
                  <a:pt x="4354" y="1229"/>
                </a:lnTo>
                <a:lnTo>
                  <a:pt x="4354" y="1229"/>
                </a:lnTo>
                <a:lnTo>
                  <a:pt x="4356" y="1227"/>
                </a:lnTo>
                <a:lnTo>
                  <a:pt x="4354" y="1224"/>
                </a:lnTo>
                <a:lnTo>
                  <a:pt x="4356" y="1224"/>
                </a:lnTo>
                <a:lnTo>
                  <a:pt x="4356" y="1222"/>
                </a:lnTo>
                <a:lnTo>
                  <a:pt x="4356" y="1222"/>
                </a:lnTo>
                <a:lnTo>
                  <a:pt x="4358" y="1220"/>
                </a:lnTo>
                <a:lnTo>
                  <a:pt x="4358" y="1220"/>
                </a:lnTo>
                <a:lnTo>
                  <a:pt x="4358" y="1218"/>
                </a:lnTo>
                <a:lnTo>
                  <a:pt x="4356" y="1218"/>
                </a:lnTo>
                <a:lnTo>
                  <a:pt x="4358" y="1218"/>
                </a:lnTo>
                <a:lnTo>
                  <a:pt x="4358" y="1218"/>
                </a:lnTo>
                <a:lnTo>
                  <a:pt x="4360" y="1218"/>
                </a:lnTo>
                <a:lnTo>
                  <a:pt x="4360" y="1216"/>
                </a:lnTo>
                <a:lnTo>
                  <a:pt x="4362" y="1214"/>
                </a:lnTo>
                <a:lnTo>
                  <a:pt x="4362" y="1214"/>
                </a:lnTo>
                <a:lnTo>
                  <a:pt x="4365" y="1214"/>
                </a:lnTo>
                <a:lnTo>
                  <a:pt x="4365" y="1216"/>
                </a:lnTo>
                <a:lnTo>
                  <a:pt x="4367" y="1214"/>
                </a:lnTo>
                <a:lnTo>
                  <a:pt x="4369" y="1214"/>
                </a:lnTo>
                <a:lnTo>
                  <a:pt x="4369" y="1214"/>
                </a:lnTo>
                <a:lnTo>
                  <a:pt x="4369" y="1212"/>
                </a:lnTo>
                <a:lnTo>
                  <a:pt x="4369" y="1210"/>
                </a:lnTo>
                <a:lnTo>
                  <a:pt x="4367" y="1208"/>
                </a:lnTo>
                <a:lnTo>
                  <a:pt x="4369" y="1208"/>
                </a:lnTo>
                <a:lnTo>
                  <a:pt x="4369" y="1208"/>
                </a:lnTo>
                <a:lnTo>
                  <a:pt x="4371" y="1206"/>
                </a:lnTo>
                <a:lnTo>
                  <a:pt x="4371" y="1206"/>
                </a:lnTo>
                <a:lnTo>
                  <a:pt x="4369" y="1204"/>
                </a:lnTo>
                <a:lnTo>
                  <a:pt x="4371" y="1204"/>
                </a:lnTo>
                <a:lnTo>
                  <a:pt x="4371" y="1204"/>
                </a:lnTo>
                <a:lnTo>
                  <a:pt x="4371" y="1204"/>
                </a:lnTo>
                <a:lnTo>
                  <a:pt x="4369" y="1201"/>
                </a:lnTo>
                <a:lnTo>
                  <a:pt x="4367" y="1201"/>
                </a:lnTo>
                <a:lnTo>
                  <a:pt x="4369" y="1199"/>
                </a:lnTo>
                <a:lnTo>
                  <a:pt x="4369" y="1199"/>
                </a:lnTo>
                <a:lnTo>
                  <a:pt x="4371" y="1199"/>
                </a:lnTo>
                <a:lnTo>
                  <a:pt x="4371" y="1199"/>
                </a:lnTo>
                <a:lnTo>
                  <a:pt x="4373" y="1199"/>
                </a:lnTo>
                <a:lnTo>
                  <a:pt x="4373" y="1201"/>
                </a:lnTo>
                <a:lnTo>
                  <a:pt x="4373" y="1201"/>
                </a:lnTo>
                <a:lnTo>
                  <a:pt x="4375" y="1195"/>
                </a:lnTo>
                <a:lnTo>
                  <a:pt x="4375" y="1193"/>
                </a:lnTo>
                <a:lnTo>
                  <a:pt x="4373" y="1193"/>
                </a:lnTo>
                <a:lnTo>
                  <a:pt x="4373" y="1193"/>
                </a:lnTo>
                <a:lnTo>
                  <a:pt x="4371" y="1195"/>
                </a:lnTo>
                <a:lnTo>
                  <a:pt x="4369" y="1195"/>
                </a:lnTo>
                <a:lnTo>
                  <a:pt x="4369" y="1195"/>
                </a:lnTo>
                <a:lnTo>
                  <a:pt x="4371" y="1193"/>
                </a:lnTo>
                <a:lnTo>
                  <a:pt x="4373" y="1191"/>
                </a:lnTo>
                <a:lnTo>
                  <a:pt x="4377" y="1189"/>
                </a:lnTo>
                <a:lnTo>
                  <a:pt x="4375" y="1189"/>
                </a:lnTo>
                <a:lnTo>
                  <a:pt x="4375" y="1189"/>
                </a:lnTo>
                <a:lnTo>
                  <a:pt x="4373" y="1189"/>
                </a:lnTo>
                <a:lnTo>
                  <a:pt x="4371" y="1187"/>
                </a:lnTo>
                <a:lnTo>
                  <a:pt x="4367" y="1185"/>
                </a:lnTo>
                <a:lnTo>
                  <a:pt x="4367" y="1183"/>
                </a:lnTo>
                <a:lnTo>
                  <a:pt x="4365" y="1183"/>
                </a:lnTo>
                <a:lnTo>
                  <a:pt x="4362" y="1183"/>
                </a:lnTo>
                <a:lnTo>
                  <a:pt x="4358" y="1185"/>
                </a:lnTo>
                <a:lnTo>
                  <a:pt x="4356" y="1185"/>
                </a:lnTo>
                <a:lnTo>
                  <a:pt x="4354" y="1183"/>
                </a:lnTo>
                <a:lnTo>
                  <a:pt x="4352" y="1183"/>
                </a:lnTo>
                <a:lnTo>
                  <a:pt x="4350" y="1183"/>
                </a:lnTo>
                <a:lnTo>
                  <a:pt x="4350" y="1183"/>
                </a:lnTo>
                <a:lnTo>
                  <a:pt x="4350" y="1183"/>
                </a:lnTo>
                <a:lnTo>
                  <a:pt x="4350" y="1183"/>
                </a:lnTo>
                <a:lnTo>
                  <a:pt x="4352" y="1180"/>
                </a:lnTo>
                <a:lnTo>
                  <a:pt x="4356" y="1180"/>
                </a:lnTo>
                <a:lnTo>
                  <a:pt x="4358" y="1183"/>
                </a:lnTo>
                <a:lnTo>
                  <a:pt x="4358" y="1180"/>
                </a:lnTo>
                <a:lnTo>
                  <a:pt x="4360" y="1180"/>
                </a:lnTo>
                <a:lnTo>
                  <a:pt x="4360" y="1178"/>
                </a:lnTo>
                <a:lnTo>
                  <a:pt x="4365" y="1176"/>
                </a:lnTo>
                <a:lnTo>
                  <a:pt x="4367" y="1174"/>
                </a:lnTo>
                <a:lnTo>
                  <a:pt x="4369" y="1174"/>
                </a:lnTo>
                <a:lnTo>
                  <a:pt x="4371" y="1174"/>
                </a:lnTo>
                <a:lnTo>
                  <a:pt x="4371" y="1174"/>
                </a:lnTo>
                <a:lnTo>
                  <a:pt x="4373" y="1172"/>
                </a:lnTo>
                <a:lnTo>
                  <a:pt x="4373" y="1170"/>
                </a:lnTo>
                <a:lnTo>
                  <a:pt x="4373" y="1170"/>
                </a:lnTo>
                <a:lnTo>
                  <a:pt x="4371" y="1166"/>
                </a:lnTo>
                <a:lnTo>
                  <a:pt x="4367" y="1164"/>
                </a:lnTo>
                <a:lnTo>
                  <a:pt x="4365" y="1162"/>
                </a:lnTo>
                <a:lnTo>
                  <a:pt x="4362" y="1160"/>
                </a:lnTo>
                <a:lnTo>
                  <a:pt x="4360" y="1160"/>
                </a:lnTo>
                <a:lnTo>
                  <a:pt x="4358" y="1160"/>
                </a:lnTo>
                <a:lnTo>
                  <a:pt x="4356" y="1157"/>
                </a:lnTo>
                <a:lnTo>
                  <a:pt x="4356" y="1155"/>
                </a:lnTo>
                <a:lnTo>
                  <a:pt x="4354" y="1155"/>
                </a:lnTo>
                <a:lnTo>
                  <a:pt x="4352" y="1157"/>
                </a:lnTo>
                <a:lnTo>
                  <a:pt x="4350" y="1157"/>
                </a:lnTo>
                <a:lnTo>
                  <a:pt x="4346" y="1157"/>
                </a:lnTo>
                <a:lnTo>
                  <a:pt x="4348" y="1155"/>
                </a:lnTo>
                <a:lnTo>
                  <a:pt x="4348" y="1155"/>
                </a:lnTo>
                <a:lnTo>
                  <a:pt x="4350" y="1155"/>
                </a:lnTo>
                <a:lnTo>
                  <a:pt x="4354" y="1153"/>
                </a:lnTo>
                <a:lnTo>
                  <a:pt x="4356" y="1155"/>
                </a:lnTo>
                <a:lnTo>
                  <a:pt x="4358" y="1155"/>
                </a:lnTo>
                <a:lnTo>
                  <a:pt x="4360" y="1157"/>
                </a:lnTo>
                <a:lnTo>
                  <a:pt x="4362" y="1157"/>
                </a:lnTo>
                <a:lnTo>
                  <a:pt x="4365" y="1157"/>
                </a:lnTo>
                <a:lnTo>
                  <a:pt x="4367" y="1157"/>
                </a:lnTo>
                <a:lnTo>
                  <a:pt x="4371" y="1160"/>
                </a:lnTo>
                <a:lnTo>
                  <a:pt x="4371" y="1160"/>
                </a:lnTo>
                <a:lnTo>
                  <a:pt x="4373" y="1160"/>
                </a:lnTo>
                <a:lnTo>
                  <a:pt x="4373" y="1160"/>
                </a:lnTo>
                <a:lnTo>
                  <a:pt x="4373" y="1157"/>
                </a:lnTo>
                <a:lnTo>
                  <a:pt x="4371" y="1155"/>
                </a:lnTo>
                <a:lnTo>
                  <a:pt x="4371" y="1155"/>
                </a:lnTo>
                <a:lnTo>
                  <a:pt x="4369" y="1153"/>
                </a:lnTo>
                <a:lnTo>
                  <a:pt x="4367" y="1153"/>
                </a:lnTo>
                <a:lnTo>
                  <a:pt x="4367" y="1153"/>
                </a:lnTo>
                <a:lnTo>
                  <a:pt x="4367" y="1149"/>
                </a:lnTo>
                <a:lnTo>
                  <a:pt x="4367" y="1149"/>
                </a:lnTo>
                <a:lnTo>
                  <a:pt x="4365" y="1149"/>
                </a:lnTo>
                <a:lnTo>
                  <a:pt x="4360" y="1147"/>
                </a:lnTo>
                <a:lnTo>
                  <a:pt x="4358" y="1145"/>
                </a:lnTo>
                <a:lnTo>
                  <a:pt x="4358" y="1143"/>
                </a:lnTo>
                <a:lnTo>
                  <a:pt x="4358" y="1143"/>
                </a:lnTo>
                <a:lnTo>
                  <a:pt x="4358" y="1139"/>
                </a:lnTo>
                <a:lnTo>
                  <a:pt x="4356" y="1136"/>
                </a:lnTo>
                <a:lnTo>
                  <a:pt x="4356" y="1132"/>
                </a:lnTo>
                <a:lnTo>
                  <a:pt x="4354" y="1130"/>
                </a:lnTo>
                <a:lnTo>
                  <a:pt x="4354" y="1128"/>
                </a:lnTo>
                <a:lnTo>
                  <a:pt x="4352" y="1126"/>
                </a:lnTo>
                <a:lnTo>
                  <a:pt x="4350" y="1122"/>
                </a:lnTo>
                <a:lnTo>
                  <a:pt x="4350" y="1120"/>
                </a:lnTo>
                <a:lnTo>
                  <a:pt x="4350" y="1118"/>
                </a:lnTo>
                <a:lnTo>
                  <a:pt x="4346" y="1115"/>
                </a:lnTo>
                <a:lnTo>
                  <a:pt x="4344" y="1115"/>
                </a:lnTo>
                <a:lnTo>
                  <a:pt x="4339" y="1113"/>
                </a:lnTo>
                <a:lnTo>
                  <a:pt x="4337" y="1111"/>
                </a:lnTo>
                <a:lnTo>
                  <a:pt x="4337" y="1111"/>
                </a:lnTo>
                <a:lnTo>
                  <a:pt x="4335" y="1111"/>
                </a:lnTo>
                <a:lnTo>
                  <a:pt x="4333" y="1109"/>
                </a:lnTo>
                <a:lnTo>
                  <a:pt x="4335" y="1107"/>
                </a:lnTo>
                <a:lnTo>
                  <a:pt x="4337" y="1105"/>
                </a:lnTo>
                <a:lnTo>
                  <a:pt x="4337" y="1103"/>
                </a:lnTo>
                <a:lnTo>
                  <a:pt x="4339" y="1101"/>
                </a:lnTo>
                <a:lnTo>
                  <a:pt x="4341" y="1101"/>
                </a:lnTo>
                <a:lnTo>
                  <a:pt x="4341" y="1099"/>
                </a:lnTo>
                <a:lnTo>
                  <a:pt x="4344" y="1097"/>
                </a:lnTo>
                <a:lnTo>
                  <a:pt x="4344" y="1097"/>
                </a:lnTo>
                <a:lnTo>
                  <a:pt x="4346" y="1097"/>
                </a:lnTo>
                <a:lnTo>
                  <a:pt x="4346" y="1095"/>
                </a:lnTo>
                <a:lnTo>
                  <a:pt x="4346" y="1095"/>
                </a:lnTo>
                <a:lnTo>
                  <a:pt x="4348" y="1092"/>
                </a:lnTo>
                <a:lnTo>
                  <a:pt x="4350" y="1092"/>
                </a:lnTo>
                <a:lnTo>
                  <a:pt x="4350" y="1092"/>
                </a:lnTo>
                <a:lnTo>
                  <a:pt x="4350" y="1090"/>
                </a:lnTo>
                <a:lnTo>
                  <a:pt x="4348" y="1090"/>
                </a:lnTo>
                <a:lnTo>
                  <a:pt x="4348" y="1088"/>
                </a:lnTo>
                <a:lnTo>
                  <a:pt x="4348" y="1088"/>
                </a:lnTo>
                <a:lnTo>
                  <a:pt x="4350" y="1088"/>
                </a:lnTo>
                <a:lnTo>
                  <a:pt x="4350" y="1088"/>
                </a:lnTo>
                <a:lnTo>
                  <a:pt x="4352" y="1088"/>
                </a:lnTo>
                <a:lnTo>
                  <a:pt x="4352" y="1088"/>
                </a:lnTo>
                <a:lnTo>
                  <a:pt x="4352" y="1090"/>
                </a:lnTo>
                <a:lnTo>
                  <a:pt x="4352" y="1090"/>
                </a:lnTo>
                <a:lnTo>
                  <a:pt x="4352" y="1090"/>
                </a:lnTo>
                <a:lnTo>
                  <a:pt x="4354" y="1090"/>
                </a:lnTo>
                <a:lnTo>
                  <a:pt x="4356" y="1088"/>
                </a:lnTo>
                <a:lnTo>
                  <a:pt x="4356" y="1088"/>
                </a:lnTo>
                <a:lnTo>
                  <a:pt x="4356" y="1086"/>
                </a:lnTo>
                <a:lnTo>
                  <a:pt x="4356" y="1084"/>
                </a:lnTo>
                <a:lnTo>
                  <a:pt x="4358" y="1084"/>
                </a:lnTo>
                <a:lnTo>
                  <a:pt x="4358" y="1084"/>
                </a:lnTo>
                <a:lnTo>
                  <a:pt x="4358" y="1084"/>
                </a:lnTo>
                <a:lnTo>
                  <a:pt x="4358" y="1084"/>
                </a:lnTo>
                <a:lnTo>
                  <a:pt x="4358" y="1082"/>
                </a:lnTo>
                <a:lnTo>
                  <a:pt x="4358" y="1082"/>
                </a:lnTo>
                <a:lnTo>
                  <a:pt x="4358" y="1080"/>
                </a:lnTo>
                <a:lnTo>
                  <a:pt x="4358" y="1080"/>
                </a:lnTo>
                <a:lnTo>
                  <a:pt x="4360" y="1082"/>
                </a:lnTo>
                <a:lnTo>
                  <a:pt x="4362" y="1082"/>
                </a:lnTo>
                <a:lnTo>
                  <a:pt x="4362" y="1080"/>
                </a:lnTo>
                <a:lnTo>
                  <a:pt x="4367" y="1080"/>
                </a:lnTo>
                <a:lnTo>
                  <a:pt x="4371" y="1078"/>
                </a:lnTo>
                <a:lnTo>
                  <a:pt x="4375" y="1076"/>
                </a:lnTo>
                <a:lnTo>
                  <a:pt x="4375" y="1076"/>
                </a:lnTo>
                <a:lnTo>
                  <a:pt x="4377" y="1076"/>
                </a:lnTo>
                <a:lnTo>
                  <a:pt x="4377" y="1076"/>
                </a:lnTo>
                <a:lnTo>
                  <a:pt x="4379" y="1076"/>
                </a:lnTo>
                <a:lnTo>
                  <a:pt x="4379" y="1078"/>
                </a:lnTo>
                <a:lnTo>
                  <a:pt x="4379" y="1078"/>
                </a:lnTo>
                <a:lnTo>
                  <a:pt x="4379" y="1078"/>
                </a:lnTo>
                <a:lnTo>
                  <a:pt x="4381" y="1076"/>
                </a:lnTo>
                <a:lnTo>
                  <a:pt x="4383" y="1076"/>
                </a:lnTo>
                <a:lnTo>
                  <a:pt x="4383" y="1076"/>
                </a:lnTo>
                <a:lnTo>
                  <a:pt x="4381" y="1074"/>
                </a:lnTo>
                <a:lnTo>
                  <a:pt x="4381" y="1074"/>
                </a:lnTo>
                <a:lnTo>
                  <a:pt x="4383" y="1071"/>
                </a:lnTo>
                <a:lnTo>
                  <a:pt x="4383" y="1071"/>
                </a:lnTo>
                <a:lnTo>
                  <a:pt x="4383" y="1069"/>
                </a:lnTo>
                <a:lnTo>
                  <a:pt x="4385" y="1067"/>
                </a:lnTo>
                <a:lnTo>
                  <a:pt x="4383" y="1067"/>
                </a:lnTo>
                <a:lnTo>
                  <a:pt x="4381" y="1067"/>
                </a:lnTo>
                <a:lnTo>
                  <a:pt x="4379" y="1067"/>
                </a:lnTo>
                <a:lnTo>
                  <a:pt x="4377" y="1067"/>
                </a:lnTo>
                <a:lnTo>
                  <a:pt x="4377" y="1065"/>
                </a:lnTo>
                <a:lnTo>
                  <a:pt x="4375" y="1065"/>
                </a:lnTo>
                <a:lnTo>
                  <a:pt x="4375" y="1067"/>
                </a:lnTo>
                <a:lnTo>
                  <a:pt x="4375" y="1067"/>
                </a:lnTo>
                <a:lnTo>
                  <a:pt x="4373" y="1067"/>
                </a:lnTo>
                <a:lnTo>
                  <a:pt x="4371" y="1067"/>
                </a:lnTo>
                <a:lnTo>
                  <a:pt x="4369" y="1065"/>
                </a:lnTo>
                <a:lnTo>
                  <a:pt x="4367" y="1065"/>
                </a:lnTo>
                <a:lnTo>
                  <a:pt x="4365" y="1065"/>
                </a:lnTo>
                <a:lnTo>
                  <a:pt x="4360" y="1063"/>
                </a:lnTo>
                <a:lnTo>
                  <a:pt x="4356" y="1061"/>
                </a:lnTo>
                <a:lnTo>
                  <a:pt x="4352" y="1063"/>
                </a:lnTo>
                <a:lnTo>
                  <a:pt x="4350" y="1063"/>
                </a:lnTo>
                <a:lnTo>
                  <a:pt x="4350" y="1063"/>
                </a:lnTo>
                <a:lnTo>
                  <a:pt x="4350" y="1063"/>
                </a:lnTo>
                <a:lnTo>
                  <a:pt x="4350" y="1065"/>
                </a:lnTo>
                <a:lnTo>
                  <a:pt x="4348" y="1067"/>
                </a:lnTo>
                <a:lnTo>
                  <a:pt x="4344" y="1069"/>
                </a:lnTo>
                <a:lnTo>
                  <a:pt x="4344" y="1069"/>
                </a:lnTo>
                <a:lnTo>
                  <a:pt x="4344" y="1071"/>
                </a:lnTo>
                <a:lnTo>
                  <a:pt x="4344" y="1071"/>
                </a:lnTo>
                <a:lnTo>
                  <a:pt x="4337" y="1074"/>
                </a:lnTo>
                <a:lnTo>
                  <a:pt x="4335" y="1071"/>
                </a:lnTo>
                <a:lnTo>
                  <a:pt x="4333" y="1071"/>
                </a:lnTo>
                <a:lnTo>
                  <a:pt x="4331" y="1069"/>
                </a:lnTo>
                <a:lnTo>
                  <a:pt x="4331" y="1069"/>
                </a:lnTo>
                <a:lnTo>
                  <a:pt x="4331" y="1067"/>
                </a:lnTo>
                <a:lnTo>
                  <a:pt x="4331" y="1063"/>
                </a:lnTo>
                <a:lnTo>
                  <a:pt x="4333" y="1063"/>
                </a:lnTo>
                <a:lnTo>
                  <a:pt x="4333" y="1063"/>
                </a:lnTo>
                <a:lnTo>
                  <a:pt x="4333" y="1063"/>
                </a:lnTo>
                <a:lnTo>
                  <a:pt x="4333" y="1061"/>
                </a:lnTo>
                <a:lnTo>
                  <a:pt x="4333" y="1061"/>
                </a:lnTo>
                <a:lnTo>
                  <a:pt x="4333" y="1059"/>
                </a:lnTo>
                <a:lnTo>
                  <a:pt x="4331" y="1057"/>
                </a:lnTo>
                <a:lnTo>
                  <a:pt x="4329" y="1057"/>
                </a:lnTo>
                <a:lnTo>
                  <a:pt x="4327" y="1057"/>
                </a:lnTo>
                <a:lnTo>
                  <a:pt x="4325" y="1057"/>
                </a:lnTo>
                <a:lnTo>
                  <a:pt x="4318" y="1055"/>
                </a:lnTo>
                <a:lnTo>
                  <a:pt x="4314" y="1053"/>
                </a:lnTo>
                <a:lnTo>
                  <a:pt x="4312" y="1050"/>
                </a:lnTo>
                <a:lnTo>
                  <a:pt x="4310" y="1048"/>
                </a:lnTo>
                <a:lnTo>
                  <a:pt x="4310" y="1046"/>
                </a:lnTo>
                <a:lnTo>
                  <a:pt x="4312" y="1044"/>
                </a:lnTo>
                <a:lnTo>
                  <a:pt x="4314" y="1040"/>
                </a:lnTo>
                <a:lnTo>
                  <a:pt x="4314" y="1038"/>
                </a:lnTo>
                <a:lnTo>
                  <a:pt x="4318" y="1038"/>
                </a:lnTo>
                <a:lnTo>
                  <a:pt x="4318" y="1038"/>
                </a:lnTo>
                <a:lnTo>
                  <a:pt x="4321" y="1040"/>
                </a:lnTo>
                <a:lnTo>
                  <a:pt x="4325" y="1040"/>
                </a:lnTo>
                <a:lnTo>
                  <a:pt x="4327" y="1038"/>
                </a:lnTo>
                <a:lnTo>
                  <a:pt x="4329" y="1038"/>
                </a:lnTo>
                <a:lnTo>
                  <a:pt x="4329" y="1038"/>
                </a:lnTo>
                <a:lnTo>
                  <a:pt x="4331" y="1038"/>
                </a:lnTo>
                <a:lnTo>
                  <a:pt x="4331" y="1038"/>
                </a:lnTo>
                <a:lnTo>
                  <a:pt x="4333" y="1038"/>
                </a:lnTo>
                <a:lnTo>
                  <a:pt x="4335" y="1034"/>
                </a:lnTo>
                <a:lnTo>
                  <a:pt x="4335" y="1032"/>
                </a:lnTo>
                <a:lnTo>
                  <a:pt x="4337" y="1030"/>
                </a:lnTo>
                <a:lnTo>
                  <a:pt x="4337" y="1030"/>
                </a:lnTo>
                <a:lnTo>
                  <a:pt x="4339" y="1025"/>
                </a:lnTo>
                <a:lnTo>
                  <a:pt x="4344" y="1025"/>
                </a:lnTo>
                <a:lnTo>
                  <a:pt x="4352" y="1021"/>
                </a:lnTo>
                <a:lnTo>
                  <a:pt x="4354" y="1021"/>
                </a:lnTo>
                <a:lnTo>
                  <a:pt x="4358" y="1015"/>
                </a:lnTo>
                <a:lnTo>
                  <a:pt x="4358" y="1013"/>
                </a:lnTo>
                <a:lnTo>
                  <a:pt x="4360" y="1013"/>
                </a:lnTo>
                <a:lnTo>
                  <a:pt x="4360" y="1013"/>
                </a:lnTo>
                <a:lnTo>
                  <a:pt x="4362" y="1011"/>
                </a:lnTo>
                <a:lnTo>
                  <a:pt x="4362" y="1009"/>
                </a:lnTo>
                <a:lnTo>
                  <a:pt x="4369" y="1011"/>
                </a:lnTo>
                <a:lnTo>
                  <a:pt x="4369" y="1011"/>
                </a:lnTo>
                <a:lnTo>
                  <a:pt x="4371" y="1011"/>
                </a:lnTo>
                <a:lnTo>
                  <a:pt x="4371" y="1011"/>
                </a:lnTo>
                <a:lnTo>
                  <a:pt x="4373" y="1009"/>
                </a:lnTo>
                <a:lnTo>
                  <a:pt x="4373" y="1009"/>
                </a:lnTo>
                <a:lnTo>
                  <a:pt x="4373" y="1011"/>
                </a:lnTo>
                <a:lnTo>
                  <a:pt x="4377" y="1013"/>
                </a:lnTo>
                <a:lnTo>
                  <a:pt x="4377" y="1015"/>
                </a:lnTo>
                <a:lnTo>
                  <a:pt x="4379" y="1015"/>
                </a:lnTo>
                <a:lnTo>
                  <a:pt x="4379" y="1017"/>
                </a:lnTo>
                <a:lnTo>
                  <a:pt x="4377" y="1017"/>
                </a:lnTo>
                <a:lnTo>
                  <a:pt x="4377" y="1019"/>
                </a:lnTo>
                <a:lnTo>
                  <a:pt x="4375" y="1023"/>
                </a:lnTo>
                <a:lnTo>
                  <a:pt x="4373" y="1023"/>
                </a:lnTo>
                <a:lnTo>
                  <a:pt x="4373" y="1025"/>
                </a:lnTo>
                <a:lnTo>
                  <a:pt x="4369" y="1027"/>
                </a:lnTo>
                <a:lnTo>
                  <a:pt x="4367" y="1030"/>
                </a:lnTo>
                <a:lnTo>
                  <a:pt x="4369" y="1030"/>
                </a:lnTo>
                <a:lnTo>
                  <a:pt x="4369" y="1032"/>
                </a:lnTo>
                <a:lnTo>
                  <a:pt x="4367" y="1032"/>
                </a:lnTo>
                <a:lnTo>
                  <a:pt x="4367" y="1032"/>
                </a:lnTo>
                <a:lnTo>
                  <a:pt x="4365" y="1032"/>
                </a:lnTo>
                <a:lnTo>
                  <a:pt x="4365" y="1034"/>
                </a:lnTo>
                <a:lnTo>
                  <a:pt x="4365" y="1034"/>
                </a:lnTo>
                <a:lnTo>
                  <a:pt x="4365" y="1036"/>
                </a:lnTo>
                <a:lnTo>
                  <a:pt x="4367" y="1036"/>
                </a:lnTo>
                <a:lnTo>
                  <a:pt x="4369" y="1036"/>
                </a:lnTo>
                <a:lnTo>
                  <a:pt x="4373" y="1034"/>
                </a:lnTo>
                <a:lnTo>
                  <a:pt x="4373" y="1036"/>
                </a:lnTo>
                <a:lnTo>
                  <a:pt x="4371" y="1036"/>
                </a:lnTo>
                <a:lnTo>
                  <a:pt x="4371" y="1038"/>
                </a:lnTo>
                <a:lnTo>
                  <a:pt x="4369" y="1038"/>
                </a:lnTo>
                <a:lnTo>
                  <a:pt x="4371" y="1040"/>
                </a:lnTo>
                <a:lnTo>
                  <a:pt x="4365" y="1042"/>
                </a:lnTo>
                <a:lnTo>
                  <a:pt x="4362" y="1042"/>
                </a:lnTo>
                <a:lnTo>
                  <a:pt x="4362" y="1042"/>
                </a:lnTo>
                <a:lnTo>
                  <a:pt x="4362" y="1044"/>
                </a:lnTo>
                <a:lnTo>
                  <a:pt x="4362" y="1046"/>
                </a:lnTo>
                <a:lnTo>
                  <a:pt x="4365" y="1046"/>
                </a:lnTo>
                <a:lnTo>
                  <a:pt x="4365" y="1046"/>
                </a:lnTo>
                <a:lnTo>
                  <a:pt x="4365" y="1044"/>
                </a:lnTo>
                <a:lnTo>
                  <a:pt x="4369" y="1044"/>
                </a:lnTo>
                <a:lnTo>
                  <a:pt x="4371" y="1044"/>
                </a:lnTo>
                <a:lnTo>
                  <a:pt x="4371" y="1044"/>
                </a:lnTo>
                <a:lnTo>
                  <a:pt x="4371" y="1042"/>
                </a:lnTo>
                <a:lnTo>
                  <a:pt x="4371" y="1042"/>
                </a:lnTo>
                <a:lnTo>
                  <a:pt x="4371" y="1042"/>
                </a:lnTo>
                <a:lnTo>
                  <a:pt x="4373" y="1042"/>
                </a:lnTo>
                <a:lnTo>
                  <a:pt x="4373" y="1042"/>
                </a:lnTo>
                <a:lnTo>
                  <a:pt x="4375" y="1040"/>
                </a:lnTo>
                <a:lnTo>
                  <a:pt x="4375" y="1040"/>
                </a:lnTo>
                <a:lnTo>
                  <a:pt x="4375" y="1040"/>
                </a:lnTo>
                <a:lnTo>
                  <a:pt x="4377" y="1038"/>
                </a:lnTo>
                <a:lnTo>
                  <a:pt x="4379" y="1038"/>
                </a:lnTo>
                <a:lnTo>
                  <a:pt x="4379" y="1036"/>
                </a:lnTo>
                <a:lnTo>
                  <a:pt x="4388" y="1032"/>
                </a:lnTo>
                <a:lnTo>
                  <a:pt x="4390" y="1032"/>
                </a:lnTo>
                <a:lnTo>
                  <a:pt x="4390" y="1030"/>
                </a:lnTo>
                <a:lnTo>
                  <a:pt x="4394" y="1030"/>
                </a:lnTo>
                <a:lnTo>
                  <a:pt x="4394" y="1030"/>
                </a:lnTo>
                <a:lnTo>
                  <a:pt x="4394" y="1030"/>
                </a:lnTo>
                <a:lnTo>
                  <a:pt x="4396" y="1030"/>
                </a:lnTo>
                <a:lnTo>
                  <a:pt x="4398" y="1027"/>
                </a:lnTo>
                <a:lnTo>
                  <a:pt x="4398" y="1027"/>
                </a:lnTo>
                <a:lnTo>
                  <a:pt x="4398" y="1027"/>
                </a:lnTo>
                <a:lnTo>
                  <a:pt x="4400" y="1027"/>
                </a:lnTo>
                <a:lnTo>
                  <a:pt x="4406" y="1027"/>
                </a:lnTo>
                <a:lnTo>
                  <a:pt x="4409" y="1025"/>
                </a:lnTo>
                <a:lnTo>
                  <a:pt x="4409" y="1025"/>
                </a:lnTo>
                <a:lnTo>
                  <a:pt x="4409" y="1025"/>
                </a:lnTo>
                <a:lnTo>
                  <a:pt x="4409" y="1025"/>
                </a:lnTo>
                <a:lnTo>
                  <a:pt x="4409" y="1025"/>
                </a:lnTo>
                <a:lnTo>
                  <a:pt x="4411" y="1027"/>
                </a:lnTo>
                <a:lnTo>
                  <a:pt x="4413" y="1027"/>
                </a:lnTo>
                <a:lnTo>
                  <a:pt x="4413" y="1030"/>
                </a:lnTo>
                <a:lnTo>
                  <a:pt x="4413" y="1032"/>
                </a:lnTo>
                <a:lnTo>
                  <a:pt x="4415" y="1032"/>
                </a:lnTo>
                <a:lnTo>
                  <a:pt x="4415" y="1030"/>
                </a:lnTo>
                <a:lnTo>
                  <a:pt x="4415" y="1030"/>
                </a:lnTo>
                <a:lnTo>
                  <a:pt x="4415" y="1030"/>
                </a:lnTo>
                <a:lnTo>
                  <a:pt x="4417" y="1030"/>
                </a:lnTo>
                <a:lnTo>
                  <a:pt x="4421" y="1032"/>
                </a:lnTo>
                <a:lnTo>
                  <a:pt x="4421" y="1032"/>
                </a:lnTo>
                <a:lnTo>
                  <a:pt x="4423" y="1032"/>
                </a:lnTo>
                <a:lnTo>
                  <a:pt x="4423" y="1034"/>
                </a:lnTo>
                <a:lnTo>
                  <a:pt x="4425" y="1036"/>
                </a:lnTo>
                <a:lnTo>
                  <a:pt x="4425" y="1036"/>
                </a:lnTo>
                <a:lnTo>
                  <a:pt x="4421" y="1044"/>
                </a:lnTo>
                <a:lnTo>
                  <a:pt x="4421" y="1044"/>
                </a:lnTo>
                <a:lnTo>
                  <a:pt x="4423" y="1046"/>
                </a:lnTo>
                <a:lnTo>
                  <a:pt x="4425" y="1046"/>
                </a:lnTo>
                <a:lnTo>
                  <a:pt x="4425" y="1046"/>
                </a:lnTo>
                <a:lnTo>
                  <a:pt x="4427" y="1046"/>
                </a:lnTo>
                <a:lnTo>
                  <a:pt x="4425" y="1046"/>
                </a:lnTo>
                <a:lnTo>
                  <a:pt x="4425" y="1046"/>
                </a:lnTo>
                <a:lnTo>
                  <a:pt x="4423" y="1046"/>
                </a:lnTo>
                <a:lnTo>
                  <a:pt x="4419" y="1048"/>
                </a:lnTo>
                <a:lnTo>
                  <a:pt x="4419" y="1050"/>
                </a:lnTo>
                <a:lnTo>
                  <a:pt x="4417" y="1053"/>
                </a:lnTo>
                <a:lnTo>
                  <a:pt x="4417" y="1053"/>
                </a:lnTo>
                <a:lnTo>
                  <a:pt x="4417" y="1055"/>
                </a:lnTo>
                <a:lnTo>
                  <a:pt x="4415" y="1057"/>
                </a:lnTo>
                <a:lnTo>
                  <a:pt x="4415" y="1057"/>
                </a:lnTo>
                <a:lnTo>
                  <a:pt x="4417" y="1057"/>
                </a:lnTo>
                <a:lnTo>
                  <a:pt x="4419" y="1057"/>
                </a:lnTo>
                <a:lnTo>
                  <a:pt x="4421" y="1057"/>
                </a:lnTo>
                <a:lnTo>
                  <a:pt x="4421" y="1057"/>
                </a:lnTo>
                <a:lnTo>
                  <a:pt x="4423" y="1057"/>
                </a:lnTo>
                <a:lnTo>
                  <a:pt x="4421" y="1057"/>
                </a:lnTo>
                <a:lnTo>
                  <a:pt x="4419" y="1059"/>
                </a:lnTo>
                <a:lnTo>
                  <a:pt x="4419" y="1059"/>
                </a:lnTo>
                <a:lnTo>
                  <a:pt x="4421" y="1061"/>
                </a:lnTo>
                <a:lnTo>
                  <a:pt x="4423" y="1061"/>
                </a:lnTo>
                <a:lnTo>
                  <a:pt x="4423" y="1063"/>
                </a:lnTo>
                <a:lnTo>
                  <a:pt x="4423" y="1063"/>
                </a:lnTo>
                <a:lnTo>
                  <a:pt x="4425" y="1063"/>
                </a:lnTo>
                <a:lnTo>
                  <a:pt x="4425" y="1063"/>
                </a:lnTo>
                <a:lnTo>
                  <a:pt x="4427" y="1061"/>
                </a:lnTo>
                <a:lnTo>
                  <a:pt x="4427" y="1059"/>
                </a:lnTo>
                <a:lnTo>
                  <a:pt x="4429" y="1059"/>
                </a:lnTo>
                <a:lnTo>
                  <a:pt x="4429" y="1059"/>
                </a:lnTo>
                <a:lnTo>
                  <a:pt x="4432" y="1061"/>
                </a:lnTo>
                <a:lnTo>
                  <a:pt x="4434" y="1061"/>
                </a:lnTo>
                <a:lnTo>
                  <a:pt x="4436" y="1063"/>
                </a:lnTo>
                <a:lnTo>
                  <a:pt x="4436" y="1063"/>
                </a:lnTo>
                <a:lnTo>
                  <a:pt x="4436" y="1061"/>
                </a:lnTo>
                <a:lnTo>
                  <a:pt x="4438" y="1061"/>
                </a:lnTo>
                <a:lnTo>
                  <a:pt x="4442" y="1061"/>
                </a:lnTo>
                <a:lnTo>
                  <a:pt x="4442" y="1061"/>
                </a:lnTo>
                <a:lnTo>
                  <a:pt x="4442" y="1061"/>
                </a:lnTo>
                <a:lnTo>
                  <a:pt x="4442" y="1063"/>
                </a:lnTo>
                <a:lnTo>
                  <a:pt x="4442" y="1063"/>
                </a:lnTo>
                <a:lnTo>
                  <a:pt x="4442" y="1063"/>
                </a:lnTo>
                <a:lnTo>
                  <a:pt x="4442" y="1063"/>
                </a:lnTo>
                <a:lnTo>
                  <a:pt x="4442" y="1065"/>
                </a:lnTo>
                <a:lnTo>
                  <a:pt x="4442" y="1065"/>
                </a:lnTo>
                <a:lnTo>
                  <a:pt x="4442" y="1067"/>
                </a:lnTo>
                <a:lnTo>
                  <a:pt x="4444" y="1067"/>
                </a:lnTo>
                <a:lnTo>
                  <a:pt x="4444" y="1069"/>
                </a:lnTo>
                <a:lnTo>
                  <a:pt x="4444" y="1071"/>
                </a:lnTo>
                <a:lnTo>
                  <a:pt x="4444" y="1071"/>
                </a:lnTo>
                <a:lnTo>
                  <a:pt x="4444" y="1074"/>
                </a:lnTo>
                <a:lnTo>
                  <a:pt x="4446" y="1076"/>
                </a:lnTo>
                <a:lnTo>
                  <a:pt x="4446" y="1076"/>
                </a:lnTo>
                <a:lnTo>
                  <a:pt x="4446" y="1076"/>
                </a:lnTo>
                <a:lnTo>
                  <a:pt x="4446" y="1076"/>
                </a:lnTo>
                <a:lnTo>
                  <a:pt x="4446" y="1078"/>
                </a:lnTo>
                <a:lnTo>
                  <a:pt x="4446" y="1078"/>
                </a:lnTo>
                <a:lnTo>
                  <a:pt x="4446" y="1078"/>
                </a:lnTo>
                <a:lnTo>
                  <a:pt x="4444" y="1076"/>
                </a:lnTo>
                <a:lnTo>
                  <a:pt x="4442" y="1076"/>
                </a:lnTo>
                <a:lnTo>
                  <a:pt x="4442" y="1074"/>
                </a:lnTo>
                <a:lnTo>
                  <a:pt x="4440" y="1074"/>
                </a:lnTo>
                <a:lnTo>
                  <a:pt x="4440" y="1076"/>
                </a:lnTo>
                <a:lnTo>
                  <a:pt x="4438" y="1076"/>
                </a:lnTo>
                <a:lnTo>
                  <a:pt x="4436" y="1078"/>
                </a:lnTo>
                <a:lnTo>
                  <a:pt x="4436" y="1078"/>
                </a:lnTo>
                <a:lnTo>
                  <a:pt x="4436" y="1080"/>
                </a:lnTo>
                <a:lnTo>
                  <a:pt x="4436" y="1080"/>
                </a:lnTo>
                <a:lnTo>
                  <a:pt x="4438" y="1080"/>
                </a:lnTo>
                <a:lnTo>
                  <a:pt x="4440" y="1080"/>
                </a:lnTo>
                <a:lnTo>
                  <a:pt x="4440" y="1080"/>
                </a:lnTo>
                <a:lnTo>
                  <a:pt x="4440" y="1082"/>
                </a:lnTo>
                <a:lnTo>
                  <a:pt x="4442" y="1084"/>
                </a:lnTo>
                <a:lnTo>
                  <a:pt x="4442" y="1084"/>
                </a:lnTo>
                <a:lnTo>
                  <a:pt x="4440" y="1086"/>
                </a:lnTo>
                <a:lnTo>
                  <a:pt x="4442" y="1088"/>
                </a:lnTo>
                <a:lnTo>
                  <a:pt x="4440" y="1088"/>
                </a:lnTo>
                <a:lnTo>
                  <a:pt x="4442" y="1090"/>
                </a:lnTo>
                <a:lnTo>
                  <a:pt x="4442" y="1090"/>
                </a:lnTo>
                <a:lnTo>
                  <a:pt x="4444" y="1090"/>
                </a:lnTo>
                <a:lnTo>
                  <a:pt x="4442" y="1092"/>
                </a:lnTo>
                <a:lnTo>
                  <a:pt x="4442" y="1092"/>
                </a:lnTo>
                <a:lnTo>
                  <a:pt x="4444" y="1092"/>
                </a:lnTo>
                <a:lnTo>
                  <a:pt x="4444" y="1092"/>
                </a:lnTo>
                <a:lnTo>
                  <a:pt x="4444" y="1095"/>
                </a:lnTo>
                <a:lnTo>
                  <a:pt x="4442" y="1097"/>
                </a:lnTo>
                <a:lnTo>
                  <a:pt x="4440" y="1097"/>
                </a:lnTo>
                <a:lnTo>
                  <a:pt x="4440" y="1097"/>
                </a:lnTo>
                <a:lnTo>
                  <a:pt x="4440" y="1097"/>
                </a:lnTo>
                <a:lnTo>
                  <a:pt x="4442" y="1099"/>
                </a:lnTo>
                <a:lnTo>
                  <a:pt x="4442" y="1099"/>
                </a:lnTo>
                <a:lnTo>
                  <a:pt x="4442" y="1099"/>
                </a:lnTo>
                <a:lnTo>
                  <a:pt x="4440" y="1099"/>
                </a:lnTo>
                <a:lnTo>
                  <a:pt x="4440" y="1101"/>
                </a:lnTo>
                <a:lnTo>
                  <a:pt x="4438" y="1103"/>
                </a:lnTo>
                <a:lnTo>
                  <a:pt x="4438" y="1103"/>
                </a:lnTo>
                <a:lnTo>
                  <a:pt x="4438" y="1105"/>
                </a:lnTo>
                <a:lnTo>
                  <a:pt x="4438" y="1107"/>
                </a:lnTo>
                <a:lnTo>
                  <a:pt x="4438" y="1109"/>
                </a:lnTo>
                <a:lnTo>
                  <a:pt x="4440" y="1111"/>
                </a:lnTo>
                <a:lnTo>
                  <a:pt x="4440" y="1111"/>
                </a:lnTo>
                <a:lnTo>
                  <a:pt x="4442" y="1109"/>
                </a:lnTo>
                <a:lnTo>
                  <a:pt x="4442" y="1111"/>
                </a:lnTo>
                <a:lnTo>
                  <a:pt x="4440" y="1111"/>
                </a:lnTo>
                <a:lnTo>
                  <a:pt x="4440" y="1111"/>
                </a:lnTo>
                <a:lnTo>
                  <a:pt x="4440" y="1111"/>
                </a:lnTo>
                <a:lnTo>
                  <a:pt x="4440" y="1113"/>
                </a:lnTo>
                <a:lnTo>
                  <a:pt x="4440" y="1113"/>
                </a:lnTo>
                <a:lnTo>
                  <a:pt x="4438" y="1111"/>
                </a:lnTo>
                <a:lnTo>
                  <a:pt x="4438" y="1113"/>
                </a:lnTo>
                <a:lnTo>
                  <a:pt x="4438" y="1113"/>
                </a:lnTo>
                <a:lnTo>
                  <a:pt x="4440" y="1115"/>
                </a:lnTo>
                <a:lnTo>
                  <a:pt x="4440" y="1118"/>
                </a:lnTo>
                <a:lnTo>
                  <a:pt x="4440" y="1118"/>
                </a:lnTo>
                <a:lnTo>
                  <a:pt x="4440" y="1118"/>
                </a:lnTo>
                <a:lnTo>
                  <a:pt x="4442" y="1118"/>
                </a:lnTo>
                <a:lnTo>
                  <a:pt x="4442" y="1118"/>
                </a:lnTo>
                <a:lnTo>
                  <a:pt x="4444" y="1115"/>
                </a:lnTo>
                <a:lnTo>
                  <a:pt x="4444" y="1115"/>
                </a:lnTo>
                <a:lnTo>
                  <a:pt x="4444" y="1115"/>
                </a:lnTo>
                <a:lnTo>
                  <a:pt x="4446" y="1118"/>
                </a:lnTo>
                <a:lnTo>
                  <a:pt x="4448" y="1113"/>
                </a:lnTo>
                <a:lnTo>
                  <a:pt x="4450" y="1111"/>
                </a:lnTo>
                <a:lnTo>
                  <a:pt x="4453" y="1111"/>
                </a:lnTo>
                <a:lnTo>
                  <a:pt x="4450" y="1113"/>
                </a:lnTo>
                <a:lnTo>
                  <a:pt x="4450" y="1113"/>
                </a:lnTo>
                <a:lnTo>
                  <a:pt x="4450" y="1115"/>
                </a:lnTo>
                <a:lnTo>
                  <a:pt x="4453" y="1115"/>
                </a:lnTo>
                <a:lnTo>
                  <a:pt x="4453" y="1115"/>
                </a:lnTo>
                <a:lnTo>
                  <a:pt x="4453" y="1115"/>
                </a:lnTo>
                <a:lnTo>
                  <a:pt x="4455" y="1113"/>
                </a:lnTo>
                <a:lnTo>
                  <a:pt x="4455" y="1113"/>
                </a:lnTo>
                <a:lnTo>
                  <a:pt x="4453" y="1111"/>
                </a:lnTo>
                <a:lnTo>
                  <a:pt x="4453" y="1111"/>
                </a:lnTo>
                <a:lnTo>
                  <a:pt x="4455" y="1109"/>
                </a:lnTo>
                <a:lnTo>
                  <a:pt x="4455" y="1109"/>
                </a:lnTo>
                <a:lnTo>
                  <a:pt x="4457" y="1111"/>
                </a:lnTo>
                <a:lnTo>
                  <a:pt x="4457" y="1113"/>
                </a:lnTo>
                <a:lnTo>
                  <a:pt x="4459" y="1111"/>
                </a:lnTo>
                <a:lnTo>
                  <a:pt x="4459" y="1111"/>
                </a:lnTo>
                <a:lnTo>
                  <a:pt x="4457" y="1109"/>
                </a:lnTo>
                <a:lnTo>
                  <a:pt x="4457" y="1109"/>
                </a:lnTo>
                <a:lnTo>
                  <a:pt x="4457" y="1109"/>
                </a:lnTo>
                <a:lnTo>
                  <a:pt x="4459" y="1109"/>
                </a:lnTo>
                <a:lnTo>
                  <a:pt x="4461" y="1107"/>
                </a:lnTo>
                <a:lnTo>
                  <a:pt x="4461" y="1107"/>
                </a:lnTo>
                <a:lnTo>
                  <a:pt x="4463" y="1107"/>
                </a:lnTo>
                <a:lnTo>
                  <a:pt x="4463" y="1109"/>
                </a:lnTo>
                <a:lnTo>
                  <a:pt x="4465" y="1109"/>
                </a:lnTo>
                <a:lnTo>
                  <a:pt x="4465" y="1109"/>
                </a:lnTo>
                <a:lnTo>
                  <a:pt x="4467" y="1109"/>
                </a:lnTo>
                <a:lnTo>
                  <a:pt x="4469" y="1109"/>
                </a:lnTo>
                <a:lnTo>
                  <a:pt x="4469" y="1109"/>
                </a:lnTo>
                <a:lnTo>
                  <a:pt x="4467" y="1107"/>
                </a:lnTo>
                <a:lnTo>
                  <a:pt x="4469" y="1107"/>
                </a:lnTo>
                <a:lnTo>
                  <a:pt x="4469" y="1105"/>
                </a:lnTo>
                <a:lnTo>
                  <a:pt x="4471" y="1105"/>
                </a:lnTo>
                <a:lnTo>
                  <a:pt x="4473" y="1105"/>
                </a:lnTo>
                <a:lnTo>
                  <a:pt x="4476" y="1105"/>
                </a:lnTo>
                <a:lnTo>
                  <a:pt x="4478" y="1105"/>
                </a:lnTo>
                <a:lnTo>
                  <a:pt x="4480" y="1105"/>
                </a:lnTo>
                <a:lnTo>
                  <a:pt x="4482" y="1103"/>
                </a:lnTo>
                <a:lnTo>
                  <a:pt x="4482" y="1099"/>
                </a:lnTo>
                <a:lnTo>
                  <a:pt x="4484" y="1097"/>
                </a:lnTo>
                <a:lnTo>
                  <a:pt x="4484" y="1092"/>
                </a:lnTo>
                <a:lnTo>
                  <a:pt x="4484" y="1090"/>
                </a:lnTo>
                <a:lnTo>
                  <a:pt x="4484" y="1090"/>
                </a:lnTo>
                <a:lnTo>
                  <a:pt x="4484" y="1090"/>
                </a:lnTo>
                <a:lnTo>
                  <a:pt x="4482" y="1090"/>
                </a:lnTo>
                <a:lnTo>
                  <a:pt x="4482" y="1090"/>
                </a:lnTo>
                <a:lnTo>
                  <a:pt x="4482" y="1088"/>
                </a:lnTo>
                <a:lnTo>
                  <a:pt x="4482" y="1088"/>
                </a:lnTo>
                <a:lnTo>
                  <a:pt x="4482" y="1086"/>
                </a:lnTo>
                <a:lnTo>
                  <a:pt x="4482" y="1084"/>
                </a:lnTo>
                <a:lnTo>
                  <a:pt x="4484" y="1084"/>
                </a:lnTo>
                <a:lnTo>
                  <a:pt x="4482" y="1080"/>
                </a:lnTo>
                <a:lnTo>
                  <a:pt x="4484" y="1080"/>
                </a:lnTo>
                <a:lnTo>
                  <a:pt x="4482" y="1076"/>
                </a:lnTo>
                <a:lnTo>
                  <a:pt x="4482" y="1074"/>
                </a:lnTo>
                <a:lnTo>
                  <a:pt x="4482" y="1069"/>
                </a:lnTo>
                <a:lnTo>
                  <a:pt x="4478" y="1063"/>
                </a:lnTo>
                <a:lnTo>
                  <a:pt x="4473" y="1061"/>
                </a:lnTo>
                <a:lnTo>
                  <a:pt x="4471" y="1055"/>
                </a:lnTo>
                <a:lnTo>
                  <a:pt x="4467" y="1048"/>
                </a:lnTo>
                <a:lnTo>
                  <a:pt x="4467" y="1046"/>
                </a:lnTo>
                <a:lnTo>
                  <a:pt x="4465" y="1046"/>
                </a:lnTo>
                <a:lnTo>
                  <a:pt x="4465" y="1044"/>
                </a:lnTo>
                <a:lnTo>
                  <a:pt x="4463" y="1044"/>
                </a:lnTo>
                <a:lnTo>
                  <a:pt x="4461" y="1042"/>
                </a:lnTo>
                <a:lnTo>
                  <a:pt x="4459" y="1040"/>
                </a:lnTo>
                <a:lnTo>
                  <a:pt x="4457" y="1040"/>
                </a:lnTo>
                <a:lnTo>
                  <a:pt x="4457" y="1040"/>
                </a:lnTo>
                <a:lnTo>
                  <a:pt x="4455" y="1038"/>
                </a:lnTo>
                <a:lnTo>
                  <a:pt x="4453" y="1038"/>
                </a:lnTo>
                <a:lnTo>
                  <a:pt x="4453" y="1036"/>
                </a:lnTo>
                <a:lnTo>
                  <a:pt x="4455" y="1036"/>
                </a:lnTo>
                <a:lnTo>
                  <a:pt x="4455" y="1034"/>
                </a:lnTo>
                <a:lnTo>
                  <a:pt x="4455" y="1036"/>
                </a:lnTo>
                <a:lnTo>
                  <a:pt x="4455" y="1034"/>
                </a:lnTo>
                <a:lnTo>
                  <a:pt x="4455" y="1032"/>
                </a:lnTo>
                <a:lnTo>
                  <a:pt x="4455" y="1030"/>
                </a:lnTo>
                <a:lnTo>
                  <a:pt x="4457" y="1027"/>
                </a:lnTo>
                <a:lnTo>
                  <a:pt x="4461" y="1025"/>
                </a:lnTo>
                <a:lnTo>
                  <a:pt x="4461" y="1025"/>
                </a:lnTo>
                <a:lnTo>
                  <a:pt x="4463" y="1023"/>
                </a:lnTo>
                <a:lnTo>
                  <a:pt x="4467" y="1023"/>
                </a:lnTo>
                <a:lnTo>
                  <a:pt x="4467" y="1023"/>
                </a:lnTo>
                <a:lnTo>
                  <a:pt x="4469" y="1023"/>
                </a:lnTo>
                <a:lnTo>
                  <a:pt x="4471" y="1021"/>
                </a:lnTo>
                <a:lnTo>
                  <a:pt x="4471" y="1019"/>
                </a:lnTo>
                <a:lnTo>
                  <a:pt x="4473" y="1019"/>
                </a:lnTo>
                <a:lnTo>
                  <a:pt x="4476" y="1017"/>
                </a:lnTo>
                <a:lnTo>
                  <a:pt x="4478" y="1017"/>
                </a:lnTo>
                <a:lnTo>
                  <a:pt x="4480" y="1013"/>
                </a:lnTo>
                <a:lnTo>
                  <a:pt x="4482" y="1013"/>
                </a:lnTo>
                <a:lnTo>
                  <a:pt x="4486" y="1011"/>
                </a:lnTo>
                <a:lnTo>
                  <a:pt x="4488" y="1009"/>
                </a:lnTo>
                <a:lnTo>
                  <a:pt x="4486" y="1006"/>
                </a:lnTo>
                <a:lnTo>
                  <a:pt x="4488" y="1002"/>
                </a:lnTo>
                <a:lnTo>
                  <a:pt x="4488" y="1000"/>
                </a:lnTo>
                <a:lnTo>
                  <a:pt x="4486" y="998"/>
                </a:lnTo>
                <a:lnTo>
                  <a:pt x="4486" y="998"/>
                </a:lnTo>
                <a:lnTo>
                  <a:pt x="4488" y="996"/>
                </a:lnTo>
                <a:lnTo>
                  <a:pt x="4490" y="994"/>
                </a:lnTo>
                <a:lnTo>
                  <a:pt x="4490" y="992"/>
                </a:lnTo>
                <a:lnTo>
                  <a:pt x="4490" y="990"/>
                </a:lnTo>
                <a:lnTo>
                  <a:pt x="4492" y="990"/>
                </a:lnTo>
                <a:lnTo>
                  <a:pt x="4494" y="990"/>
                </a:lnTo>
                <a:lnTo>
                  <a:pt x="4494" y="988"/>
                </a:lnTo>
                <a:lnTo>
                  <a:pt x="4497" y="988"/>
                </a:lnTo>
                <a:lnTo>
                  <a:pt x="4499" y="986"/>
                </a:lnTo>
                <a:lnTo>
                  <a:pt x="4499" y="986"/>
                </a:lnTo>
                <a:lnTo>
                  <a:pt x="4501" y="986"/>
                </a:lnTo>
                <a:lnTo>
                  <a:pt x="4501" y="986"/>
                </a:lnTo>
                <a:lnTo>
                  <a:pt x="4501" y="986"/>
                </a:lnTo>
                <a:lnTo>
                  <a:pt x="4503" y="981"/>
                </a:lnTo>
                <a:lnTo>
                  <a:pt x="4501" y="979"/>
                </a:lnTo>
                <a:lnTo>
                  <a:pt x="4503" y="979"/>
                </a:lnTo>
                <a:lnTo>
                  <a:pt x="4505" y="979"/>
                </a:lnTo>
                <a:lnTo>
                  <a:pt x="4505" y="979"/>
                </a:lnTo>
                <a:lnTo>
                  <a:pt x="4507" y="979"/>
                </a:lnTo>
                <a:lnTo>
                  <a:pt x="4509" y="979"/>
                </a:lnTo>
                <a:lnTo>
                  <a:pt x="4509" y="977"/>
                </a:lnTo>
                <a:lnTo>
                  <a:pt x="4511" y="977"/>
                </a:lnTo>
                <a:lnTo>
                  <a:pt x="4513" y="973"/>
                </a:lnTo>
                <a:lnTo>
                  <a:pt x="4515" y="969"/>
                </a:lnTo>
                <a:lnTo>
                  <a:pt x="4517" y="969"/>
                </a:lnTo>
                <a:lnTo>
                  <a:pt x="4520" y="969"/>
                </a:lnTo>
                <a:lnTo>
                  <a:pt x="4520" y="969"/>
                </a:lnTo>
                <a:lnTo>
                  <a:pt x="4520" y="969"/>
                </a:lnTo>
                <a:lnTo>
                  <a:pt x="4520" y="971"/>
                </a:lnTo>
                <a:lnTo>
                  <a:pt x="4517" y="971"/>
                </a:lnTo>
                <a:lnTo>
                  <a:pt x="4520" y="971"/>
                </a:lnTo>
                <a:lnTo>
                  <a:pt x="4520" y="971"/>
                </a:lnTo>
                <a:lnTo>
                  <a:pt x="4524" y="969"/>
                </a:lnTo>
                <a:lnTo>
                  <a:pt x="4524" y="967"/>
                </a:lnTo>
                <a:lnTo>
                  <a:pt x="4526" y="969"/>
                </a:lnTo>
                <a:lnTo>
                  <a:pt x="4524" y="975"/>
                </a:lnTo>
                <a:lnTo>
                  <a:pt x="4528" y="975"/>
                </a:lnTo>
                <a:lnTo>
                  <a:pt x="4528" y="975"/>
                </a:lnTo>
                <a:lnTo>
                  <a:pt x="4530" y="975"/>
                </a:lnTo>
                <a:lnTo>
                  <a:pt x="4532" y="977"/>
                </a:lnTo>
                <a:lnTo>
                  <a:pt x="4534" y="977"/>
                </a:lnTo>
                <a:lnTo>
                  <a:pt x="4534" y="977"/>
                </a:lnTo>
                <a:lnTo>
                  <a:pt x="4536" y="977"/>
                </a:lnTo>
                <a:lnTo>
                  <a:pt x="4536" y="979"/>
                </a:lnTo>
                <a:lnTo>
                  <a:pt x="4538" y="977"/>
                </a:lnTo>
                <a:lnTo>
                  <a:pt x="4543" y="977"/>
                </a:lnTo>
                <a:lnTo>
                  <a:pt x="4545" y="975"/>
                </a:lnTo>
                <a:lnTo>
                  <a:pt x="4549" y="975"/>
                </a:lnTo>
                <a:lnTo>
                  <a:pt x="4551" y="973"/>
                </a:lnTo>
                <a:lnTo>
                  <a:pt x="4559" y="969"/>
                </a:lnTo>
                <a:lnTo>
                  <a:pt x="4561" y="967"/>
                </a:lnTo>
                <a:lnTo>
                  <a:pt x="4566" y="965"/>
                </a:lnTo>
                <a:lnTo>
                  <a:pt x="4568" y="960"/>
                </a:lnTo>
                <a:lnTo>
                  <a:pt x="4570" y="958"/>
                </a:lnTo>
                <a:lnTo>
                  <a:pt x="4570" y="958"/>
                </a:lnTo>
                <a:lnTo>
                  <a:pt x="4572" y="956"/>
                </a:lnTo>
                <a:lnTo>
                  <a:pt x="4576" y="950"/>
                </a:lnTo>
                <a:lnTo>
                  <a:pt x="4578" y="948"/>
                </a:lnTo>
                <a:lnTo>
                  <a:pt x="4580" y="948"/>
                </a:lnTo>
                <a:lnTo>
                  <a:pt x="4580" y="946"/>
                </a:lnTo>
                <a:lnTo>
                  <a:pt x="4582" y="944"/>
                </a:lnTo>
                <a:lnTo>
                  <a:pt x="4585" y="941"/>
                </a:lnTo>
                <a:lnTo>
                  <a:pt x="4587" y="939"/>
                </a:lnTo>
                <a:lnTo>
                  <a:pt x="4589" y="937"/>
                </a:lnTo>
                <a:lnTo>
                  <a:pt x="4589" y="935"/>
                </a:lnTo>
                <a:lnTo>
                  <a:pt x="4595" y="931"/>
                </a:lnTo>
                <a:lnTo>
                  <a:pt x="4599" y="927"/>
                </a:lnTo>
                <a:lnTo>
                  <a:pt x="4603" y="923"/>
                </a:lnTo>
                <a:lnTo>
                  <a:pt x="4603" y="921"/>
                </a:lnTo>
                <a:lnTo>
                  <a:pt x="4608" y="916"/>
                </a:lnTo>
                <a:lnTo>
                  <a:pt x="4610" y="912"/>
                </a:lnTo>
                <a:lnTo>
                  <a:pt x="4612" y="910"/>
                </a:lnTo>
                <a:lnTo>
                  <a:pt x="4612" y="906"/>
                </a:lnTo>
                <a:lnTo>
                  <a:pt x="4614" y="904"/>
                </a:lnTo>
                <a:lnTo>
                  <a:pt x="4614" y="902"/>
                </a:lnTo>
                <a:lnTo>
                  <a:pt x="4616" y="902"/>
                </a:lnTo>
                <a:lnTo>
                  <a:pt x="4622" y="895"/>
                </a:lnTo>
                <a:lnTo>
                  <a:pt x="4624" y="891"/>
                </a:lnTo>
                <a:lnTo>
                  <a:pt x="4626" y="887"/>
                </a:lnTo>
                <a:lnTo>
                  <a:pt x="4629" y="885"/>
                </a:lnTo>
                <a:lnTo>
                  <a:pt x="4631" y="883"/>
                </a:lnTo>
                <a:lnTo>
                  <a:pt x="4633" y="881"/>
                </a:lnTo>
                <a:lnTo>
                  <a:pt x="4637" y="879"/>
                </a:lnTo>
                <a:lnTo>
                  <a:pt x="4637" y="876"/>
                </a:lnTo>
                <a:lnTo>
                  <a:pt x="4639" y="874"/>
                </a:lnTo>
                <a:lnTo>
                  <a:pt x="4639" y="870"/>
                </a:lnTo>
                <a:lnTo>
                  <a:pt x="4641" y="866"/>
                </a:lnTo>
                <a:lnTo>
                  <a:pt x="4641" y="866"/>
                </a:lnTo>
                <a:lnTo>
                  <a:pt x="4641" y="864"/>
                </a:lnTo>
                <a:lnTo>
                  <a:pt x="4641" y="864"/>
                </a:lnTo>
                <a:lnTo>
                  <a:pt x="4641" y="862"/>
                </a:lnTo>
                <a:lnTo>
                  <a:pt x="4641" y="862"/>
                </a:lnTo>
                <a:lnTo>
                  <a:pt x="4641" y="860"/>
                </a:lnTo>
                <a:lnTo>
                  <a:pt x="4643" y="860"/>
                </a:lnTo>
                <a:lnTo>
                  <a:pt x="4643" y="853"/>
                </a:lnTo>
                <a:lnTo>
                  <a:pt x="4643" y="851"/>
                </a:lnTo>
                <a:lnTo>
                  <a:pt x="4643" y="849"/>
                </a:lnTo>
                <a:lnTo>
                  <a:pt x="4643" y="849"/>
                </a:lnTo>
                <a:lnTo>
                  <a:pt x="4645" y="847"/>
                </a:lnTo>
                <a:lnTo>
                  <a:pt x="4645" y="845"/>
                </a:lnTo>
                <a:lnTo>
                  <a:pt x="4645" y="845"/>
                </a:lnTo>
                <a:lnTo>
                  <a:pt x="4643" y="845"/>
                </a:lnTo>
                <a:lnTo>
                  <a:pt x="4643" y="845"/>
                </a:lnTo>
                <a:lnTo>
                  <a:pt x="4643" y="837"/>
                </a:lnTo>
                <a:lnTo>
                  <a:pt x="4643" y="832"/>
                </a:lnTo>
                <a:lnTo>
                  <a:pt x="4645" y="828"/>
                </a:lnTo>
                <a:lnTo>
                  <a:pt x="4645" y="826"/>
                </a:lnTo>
                <a:lnTo>
                  <a:pt x="4645" y="824"/>
                </a:lnTo>
                <a:lnTo>
                  <a:pt x="4647" y="820"/>
                </a:lnTo>
                <a:lnTo>
                  <a:pt x="4649" y="816"/>
                </a:lnTo>
                <a:lnTo>
                  <a:pt x="4652" y="814"/>
                </a:lnTo>
                <a:lnTo>
                  <a:pt x="4654" y="811"/>
                </a:lnTo>
                <a:lnTo>
                  <a:pt x="4656" y="809"/>
                </a:lnTo>
                <a:lnTo>
                  <a:pt x="4656" y="807"/>
                </a:lnTo>
                <a:lnTo>
                  <a:pt x="4658" y="805"/>
                </a:lnTo>
                <a:lnTo>
                  <a:pt x="4656" y="805"/>
                </a:lnTo>
                <a:lnTo>
                  <a:pt x="4656" y="803"/>
                </a:lnTo>
                <a:lnTo>
                  <a:pt x="4654" y="801"/>
                </a:lnTo>
                <a:lnTo>
                  <a:pt x="4652" y="801"/>
                </a:lnTo>
                <a:lnTo>
                  <a:pt x="4654" y="799"/>
                </a:lnTo>
                <a:lnTo>
                  <a:pt x="4654" y="797"/>
                </a:lnTo>
                <a:lnTo>
                  <a:pt x="4654" y="793"/>
                </a:lnTo>
                <a:lnTo>
                  <a:pt x="4652" y="793"/>
                </a:lnTo>
                <a:lnTo>
                  <a:pt x="4649" y="788"/>
                </a:lnTo>
                <a:lnTo>
                  <a:pt x="4647" y="788"/>
                </a:lnTo>
                <a:lnTo>
                  <a:pt x="4649" y="788"/>
                </a:lnTo>
                <a:lnTo>
                  <a:pt x="4654" y="788"/>
                </a:lnTo>
                <a:lnTo>
                  <a:pt x="4656" y="788"/>
                </a:lnTo>
                <a:lnTo>
                  <a:pt x="4656" y="786"/>
                </a:lnTo>
                <a:lnTo>
                  <a:pt x="4656" y="784"/>
                </a:lnTo>
                <a:lnTo>
                  <a:pt x="4654" y="782"/>
                </a:lnTo>
                <a:lnTo>
                  <a:pt x="4652" y="780"/>
                </a:lnTo>
                <a:lnTo>
                  <a:pt x="4649" y="780"/>
                </a:lnTo>
                <a:lnTo>
                  <a:pt x="4645" y="778"/>
                </a:lnTo>
                <a:lnTo>
                  <a:pt x="4641" y="774"/>
                </a:lnTo>
                <a:lnTo>
                  <a:pt x="4639" y="770"/>
                </a:lnTo>
                <a:lnTo>
                  <a:pt x="4639" y="770"/>
                </a:lnTo>
                <a:lnTo>
                  <a:pt x="4635" y="765"/>
                </a:lnTo>
                <a:lnTo>
                  <a:pt x="4633" y="765"/>
                </a:lnTo>
                <a:lnTo>
                  <a:pt x="4633" y="765"/>
                </a:lnTo>
                <a:lnTo>
                  <a:pt x="4626" y="765"/>
                </a:lnTo>
                <a:lnTo>
                  <a:pt x="4622" y="765"/>
                </a:lnTo>
                <a:lnTo>
                  <a:pt x="4618" y="763"/>
                </a:lnTo>
                <a:lnTo>
                  <a:pt x="4616" y="763"/>
                </a:lnTo>
                <a:lnTo>
                  <a:pt x="4618" y="765"/>
                </a:lnTo>
                <a:lnTo>
                  <a:pt x="4618" y="767"/>
                </a:lnTo>
                <a:lnTo>
                  <a:pt x="4618" y="770"/>
                </a:lnTo>
                <a:lnTo>
                  <a:pt x="4618" y="772"/>
                </a:lnTo>
                <a:lnTo>
                  <a:pt x="4616" y="776"/>
                </a:lnTo>
                <a:lnTo>
                  <a:pt x="4614" y="778"/>
                </a:lnTo>
                <a:lnTo>
                  <a:pt x="4614" y="780"/>
                </a:lnTo>
                <a:lnTo>
                  <a:pt x="4612" y="780"/>
                </a:lnTo>
                <a:lnTo>
                  <a:pt x="4610" y="780"/>
                </a:lnTo>
                <a:lnTo>
                  <a:pt x="4612" y="778"/>
                </a:lnTo>
                <a:lnTo>
                  <a:pt x="4614" y="776"/>
                </a:lnTo>
                <a:lnTo>
                  <a:pt x="4616" y="774"/>
                </a:lnTo>
                <a:lnTo>
                  <a:pt x="4616" y="772"/>
                </a:lnTo>
                <a:lnTo>
                  <a:pt x="4614" y="772"/>
                </a:lnTo>
                <a:lnTo>
                  <a:pt x="4614" y="772"/>
                </a:lnTo>
                <a:lnTo>
                  <a:pt x="4612" y="772"/>
                </a:lnTo>
                <a:lnTo>
                  <a:pt x="4610" y="776"/>
                </a:lnTo>
                <a:lnTo>
                  <a:pt x="4605" y="778"/>
                </a:lnTo>
                <a:lnTo>
                  <a:pt x="4603" y="778"/>
                </a:lnTo>
                <a:lnTo>
                  <a:pt x="4597" y="780"/>
                </a:lnTo>
                <a:lnTo>
                  <a:pt x="4597" y="778"/>
                </a:lnTo>
                <a:lnTo>
                  <a:pt x="4595" y="778"/>
                </a:lnTo>
                <a:lnTo>
                  <a:pt x="4597" y="778"/>
                </a:lnTo>
                <a:lnTo>
                  <a:pt x="4599" y="776"/>
                </a:lnTo>
                <a:lnTo>
                  <a:pt x="4601" y="772"/>
                </a:lnTo>
                <a:lnTo>
                  <a:pt x="4603" y="772"/>
                </a:lnTo>
                <a:lnTo>
                  <a:pt x="4605" y="772"/>
                </a:lnTo>
                <a:lnTo>
                  <a:pt x="4601" y="772"/>
                </a:lnTo>
                <a:lnTo>
                  <a:pt x="4599" y="770"/>
                </a:lnTo>
                <a:lnTo>
                  <a:pt x="4597" y="767"/>
                </a:lnTo>
                <a:lnTo>
                  <a:pt x="4599" y="767"/>
                </a:lnTo>
                <a:lnTo>
                  <a:pt x="4599" y="767"/>
                </a:lnTo>
                <a:lnTo>
                  <a:pt x="4599" y="767"/>
                </a:lnTo>
                <a:lnTo>
                  <a:pt x="4601" y="765"/>
                </a:lnTo>
                <a:lnTo>
                  <a:pt x="4599" y="763"/>
                </a:lnTo>
                <a:lnTo>
                  <a:pt x="4597" y="765"/>
                </a:lnTo>
                <a:lnTo>
                  <a:pt x="4595" y="767"/>
                </a:lnTo>
                <a:lnTo>
                  <a:pt x="4593" y="767"/>
                </a:lnTo>
                <a:lnTo>
                  <a:pt x="4595" y="770"/>
                </a:lnTo>
                <a:lnTo>
                  <a:pt x="4597" y="770"/>
                </a:lnTo>
                <a:lnTo>
                  <a:pt x="4595" y="774"/>
                </a:lnTo>
                <a:lnTo>
                  <a:pt x="4593" y="774"/>
                </a:lnTo>
                <a:lnTo>
                  <a:pt x="4591" y="774"/>
                </a:lnTo>
                <a:lnTo>
                  <a:pt x="4589" y="774"/>
                </a:lnTo>
                <a:lnTo>
                  <a:pt x="4589" y="774"/>
                </a:lnTo>
                <a:lnTo>
                  <a:pt x="4589" y="772"/>
                </a:lnTo>
                <a:lnTo>
                  <a:pt x="4589" y="770"/>
                </a:lnTo>
                <a:lnTo>
                  <a:pt x="4589" y="763"/>
                </a:lnTo>
                <a:lnTo>
                  <a:pt x="4591" y="761"/>
                </a:lnTo>
                <a:lnTo>
                  <a:pt x="4591" y="759"/>
                </a:lnTo>
                <a:lnTo>
                  <a:pt x="4589" y="757"/>
                </a:lnTo>
                <a:lnTo>
                  <a:pt x="4589" y="757"/>
                </a:lnTo>
                <a:lnTo>
                  <a:pt x="4587" y="757"/>
                </a:lnTo>
                <a:lnTo>
                  <a:pt x="4582" y="757"/>
                </a:lnTo>
                <a:lnTo>
                  <a:pt x="4576" y="759"/>
                </a:lnTo>
                <a:lnTo>
                  <a:pt x="4570" y="757"/>
                </a:lnTo>
                <a:lnTo>
                  <a:pt x="4568" y="757"/>
                </a:lnTo>
                <a:lnTo>
                  <a:pt x="4568" y="755"/>
                </a:lnTo>
                <a:lnTo>
                  <a:pt x="4566" y="753"/>
                </a:lnTo>
                <a:lnTo>
                  <a:pt x="4568" y="753"/>
                </a:lnTo>
                <a:lnTo>
                  <a:pt x="4568" y="751"/>
                </a:lnTo>
                <a:lnTo>
                  <a:pt x="4572" y="749"/>
                </a:lnTo>
                <a:lnTo>
                  <a:pt x="4574" y="747"/>
                </a:lnTo>
                <a:lnTo>
                  <a:pt x="4580" y="742"/>
                </a:lnTo>
                <a:lnTo>
                  <a:pt x="4582" y="740"/>
                </a:lnTo>
                <a:lnTo>
                  <a:pt x="4585" y="738"/>
                </a:lnTo>
                <a:lnTo>
                  <a:pt x="4589" y="736"/>
                </a:lnTo>
                <a:lnTo>
                  <a:pt x="4593" y="734"/>
                </a:lnTo>
                <a:lnTo>
                  <a:pt x="4595" y="732"/>
                </a:lnTo>
                <a:lnTo>
                  <a:pt x="4597" y="730"/>
                </a:lnTo>
                <a:lnTo>
                  <a:pt x="4601" y="728"/>
                </a:lnTo>
                <a:lnTo>
                  <a:pt x="4603" y="728"/>
                </a:lnTo>
                <a:lnTo>
                  <a:pt x="4608" y="721"/>
                </a:lnTo>
                <a:lnTo>
                  <a:pt x="4610" y="719"/>
                </a:lnTo>
                <a:lnTo>
                  <a:pt x="4610" y="717"/>
                </a:lnTo>
                <a:lnTo>
                  <a:pt x="4610" y="717"/>
                </a:lnTo>
                <a:lnTo>
                  <a:pt x="4616" y="711"/>
                </a:lnTo>
                <a:lnTo>
                  <a:pt x="4620" y="709"/>
                </a:lnTo>
                <a:lnTo>
                  <a:pt x="4624" y="705"/>
                </a:lnTo>
                <a:lnTo>
                  <a:pt x="4629" y="702"/>
                </a:lnTo>
                <a:lnTo>
                  <a:pt x="4629" y="702"/>
                </a:lnTo>
                <a:lnTo>
                  <a:pt x="4631" y="700"/>
                </a:lnTo>
                <a:lnTo>
                  <a:pt x="4633" y="698"/>
                </a:lnTo>
                <a:lnTo>
                  <a:pt x="4635" y="698"/>
                </a:lnTo>
                <a:lnTo>
                  <a:pt x="4637" y="696"/>
                </a:lnTo>
                <a:lnTo>
                  <a:pt x="4643" y="692"/>
                </a:lnTo>
                <a:lnTo>
                  <a:pt x="4643" y="692"/>
                </a:lnTo>
                <a:lnTo>
                  <a:pt x="4645" y="686"/>
                </a:lnTo>
                <a:lnTo>
                  <a:pt x="4647" y="684"/>
                </a:lnTo>
                <a:lnTo>
                  <a:pt x="4649" y="679"/>
                </a:lnTo>
                <a:lnTo>
                  <a:pt x="4656" y="677"/>
                </a:lnTo>
                <a:lnTo>
                  <a:pt x="4660" y="675"/>
                </a:lnTo>
                <a:lnTo>
                  <a:pt x="4662" y="673"/>
                </a:lnTo>
                <a:lnTo>
                  <a:pt x="4666" y="669"/>
                </a:lnTo>
                <a:lnTo>
                  <a:pt x="4670" y="665"/>
                </a:lnTo>
                <a:lnTo>
                  <a:pt x="4673" y="663"/>
                </a:lnTo>
                <a:lnTo>
                  <a:pt x="4683" y="661"/>
                </a:lnTo>
                <a:lnTo>
                  <a:pt x="4687" y="661"/>
                </a:lnTo>
                <a:lnTo>
                  <a:pt x="4691" y="658"/>
                </a:lnTo>
                <a:lnTo>
                  <a:pt x="4696" y="658"/>
                </a:lnTo>
                <a:lnTo>
                  <a:pt x="4702" y="661"/>
                </a:lnTo>
                <a:lnTo>
                  <a:pt x="4717" y="658"/>
                </a:lnTo>
                <a:lnTo>
                  <a:pt x="4719" y="661"/>
                </a:lnTo>
                <a:lnTo>
                  <a:pt x="4721" y="661"/>
                </a:lnTo>
                <a:lnTo>
                  <a:pt x="4723" y="665"/>
                </a:lnTo>
                <a:lnTo>
                  <a:pt x="4723" y="665"/>
                </a:lnTo>
                <a:lnTo>
                  <a:pt x="4727" y="663"/>
                </a:lnTo>
                <a:lnTo>
                  <a:pt x="4729" y="658"/>
                </a:lnTo>
                <a:lnTo>
                  <a:pt x="4731" y="658"/>
                </a:lnTo>
                <a:lnTo>
                  <a:pt x="4735" y="661"/>
                </a:lnTo>
                <a:lnTo>
                  <a:pt x="4737" y="661"/>
                </a:lnTo>
                <a:lnTo>
                  <a:pt x="4744" y="663"/>
                </a:lnTo>
                <a:lnTo>
                  <a:pt x="4748" y="663"/>
                </a:lnTo>
                <a:lnTo>
                  <a:pt x="4750" y="661"/>
                </a:lnTo>
                <a:lnTo>
                  <a:pt x="4756" y="658"/>
                </a:lnTo>
                <a:lnTo>
                  <a:pt x="4758" y="663"/>
                </a:lnTo>
                <a:lnTo>
                  <a:pt x="4763" y="663"/>
                </a:lnTo>
                <a:lnTo>
                  <a:pt x="4765" y="663"/>
                </a:lnTo>
                <a:lnTo>
                  <a:pt x="4767" y="661"/>
                </a:lnTo>
                <a:lnTo>
                  <a:pt x="4765" y="661"/>
                </a:lnTo>
                <a:lnTo>
                  <a:pt x="4763" y="661"/>
                </a:lnTo>
                <a:lnTo>
                  <a:pt x="4763" y="658"/>
                </a:lnTo>
                <a:lnTo>
                  <a:pt x="4763" y="656"/>
                </a:lnTo>
                <a:lnTo>
                  <a:pt x="4765" y="658"/>
                </a:lnTo>
                <a:lnTo>
                  <a:pt x="4769" y="658"/>
                </a:lnTo>
                <a:lnTo>
                  <a:pt x="4769" y="658"/>
                </a:lnTo>
                <a:lnTo>
                  <a:pt x="4769" y="656"/>
                </a:lnTo>
                <a:lnTo>
                  <a:pt x="4769" y="656"/>
                </a:lnTo>
                <a:lnTo>
                  <a:pt x="4767" y="654"/>
                </a:lnTo>
                <a:lnTo>
                  <a:pt x="4771" y="652"/>
                </a:lnTo>
                <a:lnTo>
                  <a:pt x="4773" y="652"/>
                </a:lnTo>
                <a:lnTo>
                  <a:pt x="4775" y="652"/>
                </a:lnTo>
                <a:lnTo>
                  <a:pt x="4784" y="654"/>
                </a:lnTo>
                <a:lnTo>
                  <a:pt x="4786" y="654"/>
                </a:lnTo>
                <a:lnTo>
                  <a:pt x="4788" y="656"/>
                </a:lnTo>
                <a:lnTo>
                  <a:pt x="4790" y="656"/>
                </a:lnTo>
                <a:lnTo>
                  <a:pt x="4788" y="656"/>
                </a:lnTo>
                <a:lnTo>
                  <a:pt x="4788" y="658"/>
                </a:lnTo>
                <a:lnTo>
                  <a:pt x="4790" y="656"/>
                </a:lnTo>
                <a:lnTo>
                  <a:pt x="4792" y="658"/>
                </a:lnTo>
                <a:lnTo>
                  <a:pt x="4792" y="658"/>
                </a:lnTo>
                <a:lnTo>
                  <a:pt x="4794" y="658"/>
                </a:lnTo>
                <a:lnTo>
                  <a:pt x="4794" y="656"/>
                </a:lnTo>
                <a:lnTo>
                  <a:pt x="4794" y="656"/>
                </a:lnTo>
                <a:lnTo>
                  <a:pt x="4796" y="656"/>
                </a:lnTo>
                <a:lnTo>
                  <a:pt x="4798" y="656"/>
                </a:lnTo>
                <a:lnTo>
                  <a:pt x="4800" y="656"/>
                </a:lnTo>
                <a:lnTo>
                  <a:pt x="4802" y="656"/>
                </a:lnTo>
                <a:lnTo>
                  <a:pt x="4807" y="661"/>
                </a:lnTo>
                <a:lnTo>
                  <a:pt x="4809" y="663"/>
                </a:lnTo>
                <a:lnTo>
                  <a:pt x="4811" y="663"/>
                </a:lnTo>
                <a:lnTo>
                  <a:pt x="4813" y="663"/>
                </a:lnTo>
                <a:lnTo>
                  <a:pt x="4813" y="663"/>
                </a:lnTo>
                <a:lnTo>
                  <a:pt x="4809" y="665"/>
                </a:lnTo>
                <a:lnTo>
                  <a:pt x="4807" y="665"/>
                </a:lnTo>
                <a:lnTo>
                  <a:pt x="4802" y="665"/>
                </a:lnTo>
                <a:lnTo>
                  <a:pt x="4796" y="667"/>
                </a:lnTo>
                <a:lnTo>
                  <a:pt x="4800" y="671"/>
                </a:lnTo>
                <a:lnTo>
                  <a:pt x="4805" y="671"/>
                </a:lnTo>
                <a:lnTo>
                  <a:pt x="4811" y="671"/>
                </a:lnTo>
                <a:lnTo>
                  <a:pt x="4813" y="669"/>
                </a:lnTo>
                <a:lnTo>
                  <a:pt x="4815" y="667"/>
                </a:lnTo>
                <a:lnTo>
                  <a:pt x="4815" y="667"/>
                </a:lnTo>
                <a:lnTo>
                  <a:pt x="4817" y="669"/>
                </a:lnTo>
                <a:lnTo>
                  <a:pt x="4821" y="669"/>
                </a:lnTo>
                <a:lnTo>
                  <a:pt x="4823" y="669"/>
                </a:lnTo>
                <a:lnTo>
                  <a:pt x="4825" y="667"/>
                </a:lnTo>
                <a:lnTo>
                  <a:pt x="4828" y="667"/>
                </a:lnTo>
                <a:lnTo>
                  <a:pt x="4828" y="667"/>
                </a:lnTo>
                <a:lnTo>
                  <a:pt x="4830" y="663"/>
                </a:lnTo>
                <a:lnTo>
                  <a:pt x="4834" y="663"/>
                </a:lnTo>
                <a:lnTo>
                  <a:pt x="4838" y="665"/>
                </a:lnTo>
                <a:lnTo>
                  <a:pt x="4838" y="667"/>
                </a:lnTo>
                <a:lnTo>
                  <a:pt x="4842" y="667"/>
                </a:lnTo>
                <a:lnTo>
                  <a:pt x="4844" y="665"/>
                </a:lnTo>
                <a:lnTo>
                  <a:pt x="4844" y="663"/>
                </a:lnTo>
                <a:lnTo>
                  <a:pt x="4849" y="665"/>
                </a:lnTo>
                <a:lnTo>
                  <a:pt x="4851" y="665"/>
                </a:lnTo>
                <a:lnTo>
                  <a:pt x="4853" y="665"/>
                </a:lnTo>
                <a:lnTo>
                  <a:pt x="4855" y="665"/>
                </a:lnTo>
                <a:lnTo>
                  <a:pt x="4855" y="663"/>
                </a:lnTo>
                <a:lnTo>
                  <a:pt x="4855" y="661"/>
                </a:lnTo>
                <a:lnTo>
                  <a:pt x="4853" y="658"/>
                </a:lnTo>
                <a:lnTo>
                  <a:pt x="4846" y="656"/>
                </a:lnTo>
                <a:lnTo>
                  <a:pt x="4844" y="658"/>
                </a:lnTo>
                <a:lnTo>
                  <a:pt x="4842" y="658"/>
                </a:lnTo>
                <a:lnTo>
                  <a:pt x="4842" y="658"/>
                </a:lnTo>
                <a:lnTo>
                  <a:pt x="4840" y="656"/>
                </a:lnTo>
                <a:lnTo>
                  <a:pt x="4842" y="656"/>
                </a:lnTo>
                <a:lnTo>
                  <a:pt x="4842" y="654"/>
                </a:lnTo>
                <a:lnTo>
                  <a:pt x="4842" y="652"/>
                </a:lnTo>
                <a:lnTo>
                  <a:pt x="4842" y="650"/>
                </a:lnTo>
                <a:lnTo>
                  <a:pt x="4844" y="650"/>
                </a:lnTo>
                <a:lnTo>
                  <a:pt x="4844" y="650"/>
                </a:lnTo>
                <a:lnTo>
                  <a:pt x="4846" y="644"/>
                </a:lnTo>
                <a:lnTo>
                  <a:pt x="4853" y="640"/>
                </a:lnTo>
                <a:lnTo>
                  <a:pt x="4859" y="635"/>
                </a:lnTo>
                <a:lnTo>
                  <a:pt x="4863" y="631"/>
                </a:lnTo>
                <a:lnTo>
                  <a:pt x="4865" y="629"/>
                </a:lnTo>
                <a:lnTo>
                  <a:pt x="4869" y="625"/>
                </a:lnTo>
                <a:lnTo>
                  <a:pt x="4874" y="623"/>
                </a:lnTo>
                <a:lnTo>
                  <a:pt x="4874" y="621"/>
                </a:lnTo>
                <a:lnTo>
                  <a:pt x="4878" y="619"/>
                </a:lnTo>
                <a:lnTo>
                  <a:pt x="4878" y="614"/>
                </a:lnTo>
                <a:lnTo>
                  <a:pt x="4880" y="614"/>
                </a:lnTo>
                <a:lnTo>
                  <a:pt x="4880" y="612"/>
                </a:lnTo>
                <a:lnTo>
                  <a:pt x="4884" y="610"/>
                </a:lnTo>
                <a:lnTo>
                  <a:pt x="4888" y="608"/>
                </a:lnTo>
                <a:lnTo>
                  <a:pt x="4888" y="608"/>
                </a:lnTo>
                <a:lnTo>
                  <a:pt x="4895" y="608"/>
                </a:lnTo>
                <a:lnTo>
                  <a:pt x="4897" y="608"/>
                </a:lnTo>
                <a:lnTo>
                  <a:pt x="4899" y="608"/>
                </a:lnTo>
                <a:lnTo>
                  <a:pt x="4901" y="608"/>
                </a:lnTo>
                <a:lnTo>
                  <a:pt x="4905" y="608"/>
                </a:lnTo>
                <a:lnTo>
                  <a:pt x="4909" y="606"/>
                </a:lnTo>
                <a:lnTo>
                  <a:pt x="4911" y="604"/>
                </a:lnTo>
                <a:lnTo>
                  <a:pt x="4913" y="604"/>
                </a:lnTo>
                <a:lnTo>
                  <a:pt x="4916" y="606"/>
                </a:lnTo>
                <a:lnTo>
                  <a:pt x="4918" y="608"/>
                </a:lnTo>
                <a:lnTo>
                  <a:pt x="4918" y="608"/>
                </a:lnTo>
                <a:lnTo>
                  <a:pt x="4920" y="610"/>
                </a:lnTo>
                <a:lnTo>
                  <a:pt x="4922" y="608"/>
                </a:lnTo>
                <a:lnTo>
                  <a:pt x="4928" y="606"/>
                </a:lnTo>
                <a:lnTo>
                  <a:pt x="4928" y="606"/>
                </a:lnTo>
                <a:lnTo>
                  <a:pt x="4930" y="606"/>
                </a:lnTo>
                <a:lnTo>
                  <a:pt x="4930" y="606"/>
                </a:lnTo>
                <a:lnTo>
                  <a:pt x="4930" y="608"/>
                </a:lnTo>
                <a:lnTo>
                  <a:pt x="4930" y="610"/>
                </a:lnTo>
                <a:lnTo>
                  <a:pt x="4928" y="614"/>
                </a:lnTo>
                <a:lnTo>
                  <a:pt x="4924" y="619"/>
                </a:lnTo>
                <a:lnTo>
                  <a:pt x="4924" y="619"/>
                </a:lnTo>
                <a:lnTo>
                  <a:pt x="4924" y="621"/>
                </a:lnTo>
                <a:lnTo>
                  <a:pt x="4924" y="623"/>
                </a:lnTo>
                <a:lnTo>
                  <a:pt x="4924" y="625"/>
                </a:lnTo>
                <a:lnTo>
                  <a:pt x="4922" y="627"/>
                </a:lnTo>
                <a:lnTo>
                  <a:pt x="4924" y="627"/>
                </a:lnTo>
                <a:lnTo>
                  <a:pt x="4926" y="625"/>
                </a:lnTo>
                <a:lnTo>
                  <a:pt x="4928" y="625"/>
                </a:lnTo>
                <a:lnTo>
                  <a:pt x="4930" y="625"/>
                </a:lnTo>
                <a:lnTo>
                  <a:pt x="4930" y="625"/>
                </a:lnTo>
                <a:lnTo>
                  <a:pt x="4928" y="629"/>
                </a:lnTo>
                <a:lnTo>
                  <a:pt x="4928" y="631"/>
                </a:lnTo>
                <a:lnTo>
                  <a:pt x="4928" y="631"/>
                </a:lnTo>
                <a:lnTo>
                  <a:pt x="4928" y="633"/>
                </a:lnTo>
                <a:lnTo>
                  <a:pt x="4930" y="633"/>
                </a:lnTo>
                <a:lnTo>
                  <a:pt x="4930" y="631"/>
                </a:lnTo>
                <a:lnTo>
                  <a:pt x="4932" y="631"/>
                </a:lnTo>
                <a:lnTo>
                  <a:pt x="4937" y="631"/>
                </a:lnTo>
                <a:lnTo>
                  <a:pt x="4939" y="627"/>
                </a:lnTo>
                <a:lnTo>
                  <a:pt x="4941" y="627"/>
                </a:lnTo>
                <a:lnTo>
                  <a:pt x="4957" y="612"/>
                </a:lnTo>
                <a:lnTo>
                  <a:pt x="4960" y="610"/>
                </a:lnTo>
                <a:lnTo>
                  <a:pt x="4962" y="610"/>
                </a:lnTo>
                <a:lnTo>
                  <a:pt x="4964" y="610"/>
                </a:lnTo>
                <a:lnTo>
                  <a:pt x="4964" y="610"/>
                </a:lnTo>
                <a:lnTo>
                  <a:pt x="4966" y="610"/>
                </a:lnTo>
                <a:lnTo>
                  <a:pt x="4966" y="610"/>
                </a:lnTo>
                <a:lnTo>
                  <a:pt x="4968" y="610"/>
                </a:lnTo>
                <a:lnTo>
                  <a:pt x="4968" y="612"/>
                </a:lnTo>
                <a:lnTo>
                  <a:pt x="4970" y="612"/>
                </a:lnTo>
                <a:lnTo>
                  <a:pt x="4970" y="612"/>
                </a:lnTo>
                <a:lnTo>
                  <a:pt x="4970" y="612"/>
                </a:lnTo>
                <a:lnTo>
                  <a:pt x="4972" y="612"/>
                </a:lnTo>
                <a:lnTo>
                  <a:pt x="4972" y="610"/>
                </a:lnTo>
                <a:lnTo>
                  <a:pt x="4972" y="610"/>
                </a:lnTo>
                <a:lnTo>
                  <a:pt x="4972" y="608"/>
                </a:lnTo>
                <a:lnTo>
                  <a:pt x="4970" y="608"/>
                </a:lnTo>
                <a:lnTo>
                  <a:pt x="4970" y="606"/>
                </a:lnTo>
                <a:lnTo>
                  <a:pt x="4970" y="602"/>
                </a:lnTo>
                <a:lnTo>
                  <a:pt x="4970" y="600"/>
                </a:lnTo>
                <a:lnTo>
                  <a:pt x="4972" y="598"/>
                </a:lnTo>
                <a:lnTo>
                  <a:pt x="4972" y="596"/>
                </a:lnTo>
                <a:lnTo>
                  <a:pt x="4972" y="596"/>
                </a:lnTo>
                <a:lnTo>
                  <a:pt x="4974" y="596"/>
                </a:lnTo>
                <a:lnTo>
                  <a:pt x="4972" y="593"/>
                </a:lnTo>
                <a:lnTo>
                  <a:pt x="4974" y="591"/>
                </a:lnTo>
                <a:lnTo>
                  <a:pt x="4974" y="591"/>
                </a:lnTo>
                <a:lnTo>
                  <a:pt x="4987" y="587"/>
                </a:lnTo>
                <a:lnTo>
                  <a:pt x="4989" y="587"/>
                </a:lnTo>
                <a:lnTo>
                  <a:pt x="4991" y="587"/>
                </a:lnTo>
                <a:lnTo>
                  <a:pt x="4995" y="591"/>
                </a:lnTo>
                <a:lnTo>
                  <a:pt x="4999" y="591"/>
                </a:lnTo>
                <a:lnTo>
                  <a:pt x="5004" y="591"/>
                </a:lnTo>
                <a:lnTo>
                  <a:pt x="5004" y="593"/>
                </a:lnTo>
                <a:lnTo>
                  <a:pt x="5001" y="593"/>
                </a:lnTo>
                <a:lnTo>
                  <a:pt x="5001" y="593"/>
                </a:lnTo>
                <a:lnTo>
                  <a:pt x="5001" y="593"/>
                </a:lnTo>
                <a:lnTo>
                  <a:pt x="5001" y="596"/>
                </a:lnTo>
                <a:lnTo>
                  <a:pt x="4999" y="593"/>
                </a:lnTo>
                <a:lnTo>
                  <a:pt x="4997" y="593"/>
                </a:lnTo>
                <a:lnTo>
                  <a:pt x="4993" y="593"/>
                </a:lnTo>
                <a:lnTo>
                  <a:pt x="4993" y="593"/>
                </a:lnTo>
                <a:lnTo>
                  <a:pt x="4987" y="596"/>
                </a:lnTo>
                <a:lnTo>
                  <a:pt x="4987" y="598"/>
                </a:lnTo>
                <a:lnTo>
                  <a:pt x="4985" y="602"/>
                </a:lnTo>
                <a:lnTo>
                  <a:pt x="4985" y="606"/>
                </a:lnTo>
                <a:lnTo>
                  <a:pt x="4985" y="610"/>
                </a:lnTo>
                <a:lnTo>
                  <a:pt x="4983" y="610"/>
                </a:lnTo>
                <a:lnTo>
                  <a:pt x="4981" y="612"/>
                </a:lnTo>
                <a:lnTo>
                  <a:pt x="4981" y="614"/>
                </a:lnTo>
                <a:lnTo>
                  <a:pt x="4983" y="617"/>
                </a:lnTo>
                <a:lnTo>
                  <a:pt x="4983" y="617"/>
                </a:lnTo>
                <a:lnTo>
                  <a:pt x="4985" y="619"/>
                </a:lnTo>
                <a:lnTo>
                  <a:pt x="4983" y="621"/>
                </a:lnTo>
                <a:lnTo>
                  <a:pt x="4978" y="623"/>
                </a:lnTo>
                <a:lnTo>
                  <a:pt x="4978" y="623"/>
                </a:lnTo>
                <a:lnTo>
                  <a:pt x="4976" y="625"/>
                </a:lnTo>
                <a:lnTo>
                  <a:pt x="4978" y="627"/>
                </a:lnTo>
                <a:lnTo>
                  <a:pt x="4978" y="627"/>
                </a:lnTo>
                <a:lnTo>
                  <a:pt x="4976" y="629"/>
                </a:lnTo>
                <a:lnTo>
                  <a:pt x="4974" y="629"/>
                </a:lnTo>
                <a:lnTo>
                  <a:pt x="4968" y="629"/>
                </a:lnTo>
                <a:lnTo>
                  <a:pt x="4966" y="633"/>
                </a:lnTo>
                <a:lnTo>
                  <a:pt x="4957" y="635"/>
                </a:lnTo>
                <a:lnTo>
                  <a:pt x="4955" y="637"/>
                </a:lnTo>
                <a:lnTo>
                  <a:pt x="4955" y="637"/>
                </a:lnTo>
                <a:lnTo>
                  <a:pt x="4953" y="642"/>
                </a:lnTo>
                <a:lnTo>
                  <a:pt x="4951" y="644"/>
                </a:lnTo>
                <a:lnTo>
                  <a:pt x="4947" y="646"/>
                </a:lnTo>
                <a:lnTo>
                  <a:pt x="4943" y="650"/>
                </a:lnTo>
                <a:lnTo>
                  <a:pt x="4939" y="654"/>
                </a:lnTo>
                <a:lnTo>
                  <a:pt x="4937" y="656"/>
                </a:lnTo>
                <a:lnTo>
                  <a:pt x="4934" y="656"/>
                </a:lnTo>
                <a:lnTo>
                  <a:pt x="4930" y="661"/>
                </a:lnTo>
                <a:lnTo>
                  <a:pt x="4924" y="665"/>
                </a:lnTo>
                <a:lnTo>
                  <a:pt x="4920" y="673"/>
                </a:lnTo>
                <a:lnTo>
                  <a:pt x="4918" y="675"/>
                </a:lnTo>
                <a:lnTo>
                  <a:pt x="4916" y="677"/>
                </a:lnTo>
                <a:lnTo>
                  <a:pt x="4913" y="677"/>
                </a:lnTo>
                <a:lnTo>
                  <a:pt x="4911" y="679"/>
                </a:lnTo>
                <a:lnTo>
                  <a:pt x="4907" y="684"/>
                </a:lnTo>
                <a:lnTo>
                  <a:pt x="4903" y="686"/>
                </a:lnTo>
                <a:lnTo>
                  <a:pt x="4901" y="688"/>
                </a:lnTo>
                <a:lnTo>
                  <a:pt x="4901" y="690"/>
                </a:lnTo>
                <a:lnTo>
                  <a:pt x="4899" y="688"/>
                </a:lnTo>
                <a:lnTo>
                  <a:pt x="4897" y="690"/>
                </a:lnTo>
                <a:lnTo>
                  <a:pt x="4893" y="688"/>
                </a:lnTo>
                <a:lnTo>
                  <a:pt x="4888" y="694"/>
                </a:lnTo>
                <a:lnTo>
                  <a:pt x="4886" y="694"/>
                </a:lnTo>
                <a:lnTo>
                  <a:pt x="4882" y="692"/>
                </a:lnTo>
                <a:lnTo>
                  <a:pt x="4880" y="694"/>
                </a:lnTo>
                <a:lnTo>
                  <a:pt x="4880" y="694"/>
                </a:lnTo>
                <a:lnTo>
                  <a:pt x="4880" y="694"/>
                </a:lnTo>
                <a:lnTo>
                  <a:pt x="4880" y="696"/>
                </a:lnTo>
                <a:lnTo>
                  <a:pt x="4882" y="696"/>
                </a:lnTo>
                <a:lnTo>
                  <a:pt x="4882" y="698"/>
                </a:lnTo>
                <a:lnTo>
                  <a:pt x="4882" y="700"/>
                </a:lnTo>
                <a:lnTo>
                  <a:pt x="4880" y="705"/>
                </a:lnTo>
                <a:lnTo>
                  <a:pt x="4878" y="707"/>
                </a:lnTo>
                <a:lnTo>
                  <a:pt x="4876" y="709"/>
                </a:lnTo>
                <a:lnTo>
                  <a:pt x="4869" y="715"/>
                </a:lnTo>
                <a:lnTo>
                  <a:pt x="4867" y="715"/>
                </a:lnTo>
                <a:lnTo>
                  <a:pt x="4867" y="715"/>
                </a:lnTo>
                <a:lnTo>
                  <a:pt x="4863" y="728"/>
                </a:lnTo>
                <a:lnTo>
                  <a:pt x="4863" y="734"/>
                </a:lnTo>
                <a:lnTo>
                  <a:pt x="4861" y="742"/>
                </a:lnTo>
                <a:lnTo>
                  <a:pt x="4861" y="747"/>
                </a:lnTo>
                <a:lnTo>
                  <a:pt x="4863" y="753"/>
                </a:lnTo>
                <a:lnTo>
                  <a:pt x="4863" y="759"/>
                </a:lnTo>
                <a:lnTo>
                  <a:pt x="4865" y="772"/>
                </a:lnTo>
                <a:lnTo>
                  <a:pt x="4867" y="776"/>
                </a:lnTo>
                <a:lnTo>
                  <a:pt x="4869" y="788"/>
                </a:lnTo>
                <a:lnTo>
                  <a:pt x="4869" y="793"/>
                </a:lnTo>
                <a:lnTo>
                  <a:pt x="4869" y="795"/>
                </a:lnTo>
                <a:lnTo>
                  <a:pt x="4872" y="797"/>
                </a:lnTo>
                <a:lnTo>
                  <a:pt x="4874" y="799"/>
                </a:lnTo>
                <a:lnTo>
                  <a:pt x="4874" y="801"/>
                </a:lnTo>
                <a:lnTo>
                  <a:pt x="4876" y="811"/>
                </a:lnTo>
                <a:lnTo>
                  <a:pt x="4876" y="820"/>
                </a:lnTo>
                <a:lnTo>
                  <a:pt x="4876" y="820"/>
                </a:lnTo>
                <a:lnTo>
                  <a:pt x="4876" y="822"/>
                </a:lnTo>
                <a:lnTo>
                  <a:pt x="4878" y="824"/>
                </a:lnTo>
                <a:lnTo>
                  <a:pt x="4878" y="826"/>
                </a:lnTo>
                <a:lnTo>
                  <a:pt x="4878" y="826"/>
                </a:lnTo>
                <a:lnTo>
                  <a:pt x="4878" y="828"/>
                </a:lnTo>
                <a:lnTo>
                  <a:pt x="4880" y="828"/>
                </a:lnTo>
                <a:lnTo>
                  <a:pt x="4884" y="824"/>
                </a:lnTo>
                <a:lnTo>
                  <a:pt x="4888" y="820"/>
                </a:lnTo>
                <a:lnTo>
                  <a:pt x="4890" y="820"/>
                </a:lnTo>
                <a:lnTo>
                  <a:pt x="4890" y="818"/>
                </a:lnTo>
                <a:lnTo>
                  <a:pt x="4895" y="816"/>
                </a:lnTo>
                <a:lnTo>
                  <a:pt x="4899" y="814"/>
                </a:lnTo>
                <a:lnTo>
                  <a:pt x="4901" y="807"/>
                </a:lnTo>
                <a:lnTo>
                  <a:pt x="4903" y="803"/>
                </a:lnTo>
                <a:lnTo>
                  <a:pt x="4903" y="801"/>
                </a:lnTo>
                <a:lnTo>
                  <a:pt x="4903" y="801"/>
                </a:lnTo>
                <a:lnTo>
                  <a:pt x="4903" y="797"/>
                </a:lnTo>
                <a:lnTo>
                  <a:pt x="4905" y="795"/>
                </a:lnTo>
                <a:lnTo>
                  <a:pt x="4905" y="793"/>
                </a:lnTo>
                <a:lnTo>
                  <a:pt x="4905" y="791"/>
                </a:lnTo>
                <a:lnTo>
                  <a:pt x="4903" y="791"/>
                </a:lnTo>
                <a:lnTo>
                  <a:pt x="4903" y="788"/>
                </a:lnTo>
                <a:lnTo>
                  <a:pt x="4905" y="788"/>
                </a:lnTo>
                <a:lnTo>
                  <a:pt x="4905" y="788"/>
                </a:lnTo>
                <a:lnTo>
                  <a:pt x="4907" y="791"/>
                </a:lnTo>
                <a:lnTo>
                  <a:pt x="4907" y="791"/>
                </a:lnTo>
                <a:lnTo>
                  <a:pt x="4911" y="788"/>
                </a:lnTo>
                <a:lnTo>
                  <a:pt x="4913" y="786"/>
                </a:lnTo>
                <a:lnTo>
                  <a:pt x="4920" y="784"/>
                </a:lnTo>
                <a:lnTo>
                  <a:pt x="4922" y="784"/>
                </a:lnTo>
                <a:lnTo>
                  <a:pt x="4924" y="786"/>
                </a:lnTo>
                <a:lnTo>
                  <a:pt x="4926" y="786"/>
                </a:lnTo>
                <a:lnTo>
                  <a:pt x="4926" y="784"/>
                </a:lnTo>
                <a:lnTo>
                  <a:pt x="4924" y="782"/>
                </a:lnTo>
                <a:lnTo>
                  <a:pt x="4924" y="780"/>
                </a:lnTo>
                <a:lnTo>
                  <a:pt x="4924" y="778"/>
                </a:lnTo>
                <a:lnTo>
                  <a:pt x="4924" y="778"/>
                </a:lnTo>
                <a:lnTo>
                  <a:pt x="4924" y="776"/>
                </a:lnTo>
                <a:lnTo>
                  <a:pt x="4924" y="774"/>
                </a:lnTo>
                <a:lnTo>
                  <a:pt x="4924" y="770"/>
                </a:lnTo>
                <a:lnTo>
                  <a:pt x="4926" y="767"/>
                </a:lnTo>
                <a:lnTo>
                  <a:pt x="4926" y="765"/>
                </a:lnTo>
                <a:lnTo>
                  <a:pt x="4930" y="765"/>
                </a:lnTo>
                <a:lnTo>
                  <a:pt x="4932" y="761"/>
                </a:lnTo>
                <a:lnTo>
                  <a:pt x="4937" y="759"/>
                </a:lnTo>
                <a:lnTo>
                  <a:pt x="4939" y="759"/>
                </a:lnTo>
                <a:lnTo>
                  <a:pt x="4943" y="759"/>
                </a:lnTo>
                <a:lnTo>
                  <a:pt x="4945" y="759"/>
                </a:lnTo>
                <a:lnTo>
                  <a:pt x="4949" y="759"/>
                </a:lnTo>
                <a:lnTo>
                  <a:pt x="4951" y="759"/>
                </a:lnTo>
                <a:lnTo>
                  <a:pt x="4953" y="757"/>
                </a:lnTo>
                <a:lnTo>
                  <a:pt x="4955" y="755"/>
                </a:lnTo>
                <a:lnTo>
                  <a:pt x="4955" y="753"/>
                </a:lnTo>
                <a:lnTo>
                  <a:pt x="4955" y="751"/>
                </a:lnTo>
                <a:lnTo>
                  <a:pt x="4951" y="747"/>
                </a:lnTo>
                <a:lnTo>
                  <a:pt x="4951" y="747"/>
                </a:lnTo>
                <a:lnTo>
                  <a:pt x="4951" y="742"/>
                </a:lnTo>
                <a:lnTo>
                  <a:pt x="4951" y="740"/>
                </a:lnTo>
                <a:lnTo>
                  <a:pt x="4951" y="738"/>
                </a:lnTo>
                <a:lnTo>
                  <a:pt x="4953" y="734"/>
                </a:lnTo>
                <a:lnTo>
                  <a:pt x="4955" y="728"/>
                </a:lnTo>
                <a:lnTo>
                  <a:pt x="4957" y="728"/>
                </a:lnTo>
                <a:lnTo>
                  <a:pt x="4960" y="726"/>
                </a:lnTo>
                <a:lnTo>
                  <a:pt x="4962" y="726"/>
                </a:lnTo>
                <a:lnTo>
                  <a:pt x="4962" y="726"/>
                </a:lnTo>
                <a:lnTo>
                  <a:pt x="4962" y="721"/>
                </a:lnTo>
                <a:lnTo>
                  <a:pt x="4964" y="721"/>
                </a:lnTo>
                <a:lnTo>
                  <a:pt x="4964" y="719"/>
                </a:lnTo>
                <a:lnTo>
                  <a:pt x="4968" y="721"/>
                </a:lnTo>
                <a:lnTo>
                  <a:pt x="4968" y="719"/>
                </a:lnTo>
                <a:lnTo>
                  <a:pt x="4970" y="719"/>
                </a:lnTo>
                <a:lnTo>
                  <a:pt x="4968" y="721"/>
                </a:lnTo>
                <a:lnTo>
                  <a:pt x="4968" y="721"/>
                </a:lnTo>
                <a:lnTo>
                  <a:pt x="4966" y="723"/>
                </a:lnTo>
                <a:lnTo>
                  <a:pt x="4964" y="726"/>
                </a:lnTo>
                <a:lnTo>
                  <a:pt x="4966" y="730"/>
                </a:lnTo>
                <a:lnTo>
                  <a:pt x="4968" y="730"/>
                </a:lnTo>
                <a:lnTo>
                  <a:pt x="4970" y="730"/>
                </a:lnTo>
                <a:lnTo>
                  <a:pt x="4972" y="728"/>
                </a:lnTo>
                <a:lnTo>
                  <a:pt x="4972" y="728"/>
                </a:lnTo>
                <a:lnTo>
                  <a:pt x="4974" y="726"/>
                </a:lnTo>
                <a:lnTo>
                  <a:pt x="4974" y="721"/>
                </a:lnTo>
                <a:lnTo>
                  <a:pt x="4972" y="719"/>
                </a:lnTo>
                <a:lnTo>
                  <a:pt x="4972" y="717"/>
                </a:lnTo>
                <a:lnTo>
                  <a:pt x="4972" y="715"/>
                </a:lnTo>
                <a:lnTo>
                  <a:pt x="4970" y="715"/>
                </a:lnTo>
                <a:lnTo>
                  <a:pt x="4968" y="715"/>
                </a:lnTo>
                <a:lnTo>
                  <a:pt x="4968" y="715"/>
                </a:lnTo>
                <a:lnTo>
                  <a:pt x="4966" y="713"/>
                </a:lnTo>
                <a:lnTo>
                  <a:pt x="4966" y="713"/>
                </a:lnTo>
                <a:lnTo>
                  <a:pt x="4966" y="709"/>
                </a:lnTo>
                <a:lnTo>
                  <a:pt x="4966" y="707"/>
                </a:lnTo>
                <a:lnTo>
                  <a:pt x="4966" y="705"/>
                </a:lnTo>
                <a:lnTo>
                  <a:pt x="4966" y="705"/>
                </a:lnTo>
                <a:lnTo>
                  <a:pt x="4966" y="702"/>
                </a:lnTo>
                <a:lnTo>
                  <a:pt x="4968" y="700"/>
                </a:lnTo>
                <a:lnTo>
                  <a:pt x="4970" y="698"/>
                </a:lnTo>
                <a:lnTo>
                  <a:pt x="4972" y="696"/>
                </a:lnTo>
                <a:lnTo>
                  <a:pt x="4972" y="696"/>
                </a:lnTo>
                <a:lnTo>
                  <a:pt x="4972" y="694"/>
                </a:lnTo>
                <a:lnTo>
                  <a:pt x="4972" y="692"/>
                </a:lnTo>
                <a:lnTo>
                  <a:pt x="4966" y="690"/>
                </a:lnTo>
                <a:lnTo>
                  <a:pt x="4964" y="690"/>
                </a:lnTo>
                <a:lnTo>
                  <a:pt x="4962" y="692"/>
                </a:lnTo>
                <a:lnTo>
                  <a:pt x="4962" y="694"/>
                </a:lnTo>
                <a:lnTo>
                  <a:pt x="4960" y="694"/>
                </a:lnTo>
                <a:lnTo>
                  <a:pt x="4960" y="694"/>
                </a:lnTo>
                <a:lnTo>
                  <a:pt x="4960" y="694"/>
                </a:lnTo>
                <a:lnTo>
                  <a:pt x="4957" y="692"/>
                </a:lnTo>
                <a:lnTo>
                  <a:pt x="4955" y="692"/>
                </a:lnTo>
                <a:lnTo>
                  <a:pt x="4955" y="690"/>
                </a:lnTo>
                <a:lnTo>
                  <a:pt x="4955" y="690"/>
                </a:lnTo>
                <a:lnTo>
                  <a:pt x="4953" y="688"/>
                </a:lnTo>
                <a:lnTo>
                  <a:pt x="4955" y="684"/>
                </a:lnTo>
                <a:lnTo>
                  <a:pt x="4957" y="679"/>
                </a:lnTo>
                <a:lnTo>
                  <a:pt x="4962" y="675"/>
                </a:lnTo>
                <a:lnTo>
                  <a:pt x="4964" y="673"/>
                </a:lnTo>
                <a:lnTo>
                  <a:pt x="4966" y="669"/>
                </a:lnTo>
                <a:lnTo>
                  <a:pt x="4968" y="669"/>
                </a:lnTo>
                <a:lnTo>
                  <a:pt x="4968" y="669"/>
                </a:lnTo>
                <a:lnTo>
                  <a:pt x="4970" y="667"/>
                </a:lnTo>
                <a:lnTo>
                  <a:pt x="4968" y="665"/>
                </a:lnTo>
                <a:lnTo>
                  <a:pt x="4968" y="665"/>
                </a:lnTo>
                <a:lnTo>
                  <a:pt x="4970" y="665"/>
                </a:lnTo>
                <a:lnTo>
                  <a:pt x="4970" y="665"/>
                </a:lnTo>
                <a:lnTo>
                  <a:pt x="4972" y="663"/>
                </a:lnTo>
                <a:lnTo>
                  <a:pt x="4972" y="656"/>
                </a:lnTo>
                <a:lnTo>
                  <a:pt x="4974" y="652"/>
                </a:lnTo>
                <a:lnTo>
                  <a:pt x="4974" y="652"/>
                </a:lnTo>
                <a:lnTo>
                  <a:pt x="4974" y="650"/>
                </a:lnTo>
                <a:lnTo>
                  <a:pt x="4976" y="650"/>
                </a:lnTo>
                <a:lnTo>
                  <a:pt x="4978" y="648"/>
                </a:lnTo>
                <a:lnTo>
                  <a:pt x="4978" y="648"/>
                </a:lnTo>
                <a:lnTo>
                  <a:pt x="4981" y="646"/>
                </a:lnTo>
                <a:lnTo>
                  <a:pt x="4981" y="646"/>
                </a:lnTo>
                <a:lnTo>
                  <a:pt x="4983" y="646"/>
                </a:lnTo>
                <a:lnTo>
                  <a:pt x="4985" y="646"/>
                </a:lnTo>
                <a:lnTo>
                  <a:pt x="4985" y="648"/>
                </a:lnTo>
                <a:lnTo>
                  <a:pt x="4985" y="650"/>
                </a:lnTo>
                <a:lnTo>
                  <a:pt x="4987" y="648"/>
                </a:lnTo>
                <a:lnTo>
                  <a:pt x="4989" y="646"/>
                </a:lnTo>
                <a:lnTo>
                  <a:pt x="4991" y="646"/>
                </a:lnTo>
                <a:lnTo>
                  <a:pt x="4991" y="646"/>
                </a:lnTo>
                <a:lnTo>
                  <a:pt x="4993" y="646"/>
                </a:lnTo>
                <a:lnTo>
                  <a:pt x="4995" y="650"/>
                </a:lnTo>
                <a:lnTo>
                  <a:pt x="4995" y="650"/>
                </a:lnTo>
                <a:lnTo>
                  <a:pt x="4997" y="650"/>
                </a:lnTo>
                <a:lnTo>
                  <a:pt x="4999" y="650"/>
                </a:lnTo>
                <a:lnTo>
                  <a:pt x="4999" y="648"/>
                </a:lnTo>
                <a:lnTo>
                  <a:pt x="4999" y="644"/>
                </a:lnTo>
                <a:lnTo>
                  <a:pt x="5001" y="644"/>
                </a:lnTo>
                <a:lnTo>
                  <a:pt x="5001" y="644"/>
                </a:lnTo>
                <a:lnTo>
                  <a:pt x="5004" y="642"/>
                </a:lnTo>
                <a:lnTo>
                  <a:pt x="5006" y="642"/>
                </a:lnTo>
                <a:lnTo>
                  <a:pt x="5012" y="640"/>
                </a:lnTo>
                <a:lnTo>
                  <a:pt x="5016" y="637"/>
                </a:lnTo>
                <a:lnTo>
                  <a:pt x="5018" y="635"/>
                </a:lnTo>
                <a:lnTo>
                  <a:pt x="5016" y="637"/>
                </a:lnTo>
                <a:lnTo>
                  <a:pt x="5016" y="640"/>
                </a:lnTo>
                <a:lnTo>
                  <a:pt x="5016" y="644"/>
                </a:lnTo>
                <a:lnTo>
                  <a:pt x="5014" y="646"/>
                </a:lnTo>
                <a:lnTo>
                  <a:pt x="5014" y="648"/>
                </a:lnTo>
                <a:lnTo>
                  <a:pt x="5014" y="648"/>
                </a:lnTo>
                <a:lnTo>
                  <a:pt x="5016" y="650"/>
                </a:lnTo>
                <a:lnTo>
                  <a:pt x="5016" y="650"/>
                </a:lnTo>
                <a:lnTo>
                  <a:pt x="5018" y="650"/>
                </a:lnTo>
                <a:lnTo>
                  <a:pt x="5018" y="648"/>
                </a:lnTo>
                <a:lnTo>
                  <a:pt x="5027" y="640"/>
                </a:lnTo>
                <a:lnTo>
                  <a:pt x="5031" y="637"/>
                </a:lnTo>
                <a:lnTo>
                  <a:pt x="5037" y="637"/>
                </a:lnTo>
                <a:lnTo>
                  <a:pt x="5037" y="635"/>
                </a:lnTo>
                <a:lnTo>
                  <a:pt x="5043" y="635"/>
                </a:lnTo>
                <a:lnTo>
                  <a:pt x="5048" y="633"/>
                </a:lnTo>
                <a:lnTo>
                  <a:pt x="5052" y="635"/>
                </a:lnTo>
                <a:lnTo>
                  <a:pt x="5054" y="635"/>
                </a:lnTo>
                <a:lnTo>
                  <a:pt x="5060" y="633"/>
                </a:lnTo>
                <a:lnTo>
                  <a:pt x="5060" y="635"/>
                </a:lnTo>
                <a:lnTo>
                  <a:pt x="5064" y="637"/>
                </a:lnTo>
                <a:lnTo>
                  <a:pt x="5069" y="642"/>
                </a:lnTo>
                <a:lnTo>
                  <a:pt x="5069" y="642"/>
                </a:lnTo>
                <a:lnTo>
                  <a:pt x="5069" y="642"/>
                </a:lnTo>
                <a:lnTo>
                  <a:pt x="5069" y="644"/>
                </a:lnTo>
                <a:lnTo>
                  <a:pt x="5069" y="644"/>
                </a:lnTo>
                <a:lnTo>
                  <a:pt x="5071" y="646"/>
                </a:lnTo>
                <a:lnTo>
                  <a:pt x="5073" y="648"/>
                </a:lnTo>
                <a:lnTo>
                  <a:pt x="5075" y="648"/>
                </a:lnTo>
                <a:lnTo>
                  <a:pt x="5077" y="646"/>
                </a:lnTo>
                <a:lnTo>
                  <a:pt x="5077" y="646"/>
                </a:lnTo>
                <a:lnTo>
                  <a:pt x="5077" y="642"/>
                </a:lnTo>
                <a:lnTo>
                  <a:pt x="5079" y="640"/>
                </a:lnTo>
                <a:lnTo>
                  <a:pt x="5079" y="637"/>
                </a:lnTo>
                <a:lnTo>
                  <a:pt x="5079" y="637"/>
                </a:lnTo>
                <a:lnTo>
                  <a:pt x="5081" y="635"/>
                </a:lnTo>
                <a:lnTo>
                  <a:pt x="5085" y="635"/>
                </a:lnTo>
                <a:lnTo>
                  <a:pt x="5092" y="631"/>
                </a:lnTo>
                <a:lnTo>
                  <a:pt x="5096" y="629"/>
                </a:lnTo>
                <a:lnTo>
                  <a:pt x="5098" y="629"/>
                </a:lnTo>
                <a:lnTo>
                  <a:pt x="5098" y="629"/>
                </a:lnTo>
                <a:lnTo>
                  <a:pt x="5100" y="627"/>
                </a:lnTo>
                <a:lnTo>
                  <a:pt x="5100" y="627"/>
                </a:lnTo>
                <a:lnTo>
                  <a:pt x="5102" y="625"/>
                </a:lnTo>
                <a:lnTo>
                  <a:pt x="5104" y="623"/>
                </a:lnTo>
                <a:lnTo>
                  <a:pt x="5104" y="623"/>
                </a:lnTo>
                <a:lnTo>
                  <a:pt x="5106" y="621"/>
                </a:lnTo>
                <a:lnTo>
                  <a:pt x="5106" y="621"/>
                </a:lnTo>
                <a:lnTo>
                  <a:pt x="5108" y="621"/>
                </a:lnTo>
                <a:lnTo>
                  <a:pt x="5110" y="621"/>
                </a:lnTo>
                <a:lnTo>
                  <a:pt x="5110" y="619"/>
                </a:lnTo>
                <a:lnTo>
                  <a:pt x="5110" y="619"/>
                </a:lnTo>
                <a:lnTo>
                  <a:pt x="5110" y="619"/>
                </a:lnTo>
                <a:lnTo>
                  <a:pt x="5113" y="619"/>
                </a:lnTo>
                <a:lnTo>
                  <a:pt x="5113" y="619"/>
                </a:lnTo>
                <a:lnTo>
                  <a:pt x="5113" y="617"/>
                </a:lnTo>
                <a:lnTo>
                  <a:pt x="5110" y="617"/>
                </a:lnTo>
                <a:lnTo>
                  <a:pt x="5113" y="614"/>
                </a:lnTo>
                <a:lnTo>
                  <a:pt x="5115" y="617"/>
                </a:lnTo>
                <a:lnTo>
                  <a:pt x="5117" y="617"/>
                </a:lnTo>
                <a:lnTo>
                  <a:pt x="5119" y="612"/>
                </a:lnTo>
                <a:lnTo>
                  <a:pt x="5123" y="610"/>
                </a:lnTo>
                <a:lnTo>
                  <a:pt x="5125" y="610"/>
                </a:lnTo>
                <a:lnTo>
                  <a:pt x="5131" y="608"/>
                </a:lnTo>
                <a:lnTo>
                  <a:pt x="5133" y="608"/>
                </a:lnTo>
                <a:lnTo>
                  <a:pt x="5136" y="608"/>
                </a:lnTo>
                <a:lnTo>
                  <a:pt x="5138" y="606"/>
                </a:lnTo>
                <a:lnTo>
                  <a:pt x="5140" y="604"/>
                </a:lnTo>
                <a:lnTo>
                  <a:pt x="5140" y="604"/>
                </a:lnTo>
                <a:lnTo>
                  <a:pt x="5146" y="602"/>
                </a:lnTo>
                <a:lnTo>
                  <a:pt x="5146" y="602"/>
                </a:lnTo>
                <a:lnTo>
                  <a:pt x="5148" y="600"/>
                </a:lnTo>
                <a:lnTo>
                  <a:pt x="5150" y="600"/>
                </a:lnTo>
                <a:lnTo>
                  <a:pt x="5152" y="600"/>
                </a:lnTo>
                <a:lnTo>
                  <a:pt x="5163" y="596"/>
                </a:lnTo>
                <a:lnTo>
                  <a:pt x="5163" y="593"/>
                </a:lnTo>
                <a:lnTo>
                  <a:pt x="5167" y="591"/>
                </a:lnTo>
                <a:lnTo>
                  <a:pt x="5171" y="591"/>
                </a:lnTo>
                <a:lnTo>
                  <a:pt x="5173" y="591"/>
                </a:lnTo>
                <a:lnTo>
                  <a:pt x="5175" y="589"/>
                </a:lnTo>
                <a:lnTo>
                  <a:pt x="5171" y="589"/>
                </a:lnTo>
                <a:lnTo>
                  <a:pt x="5171" y="589"/>
                </a:lnTo>
                <a:lnTo>
                  <a:pt x="5171" y="587"/>
                </a:lnTo>
                <a:lnTo>
                  <a:pt x="5171" y="587"/>
                </a:lnTo>
                <a:lnTo>
                  <a:pt x="5173" y="585"/>
                </a:lnTo>
                <a:lnTo>
                  <a:pt x="5173" y="585"/>
                </a:lnTo>
                <a:lnTo>
                  <a:pt x="5175" y="587"/>
                </a:lnTo>
                <a:lnTo>
                  <a:pt x="5175" y="587"/>
                </a:lnTo>
                <a:lnTo>
                  <a:pt x="5175" y="585"/>
                </a:lnTo>
                <a:lnTo>
                  <a:pt x="5177" y="585"/>
                </a:lnTo>
                <a:lnTo>
                  <a:pt x="5177" y="587"/>
                </a:lnTo>
                <a:lnTo>
                  <a:pt x="5177" y="587"/>
                </a:lnTo>
                <a:lnTo>
                  <a:pt x="5175" y="589"/>
                </a:lnTo>
                <a:lnTo>
                  <a:pt x="5175" y="589"/>
                </a:lnTo>
                <a:lnTo>
                  <a:pt x="5177" y="589"/>
                </a:lnTo>
                <a:lnTo>
                  <a:pt x="5182" y="589"/>
                </a:lnTo>
                <a:lnTo>
                  <a:pt x="5186" y="591"/>
                </a:lnTo>
                <a:lnTo>
                  <a:pt x="5201" y="596"/>
                </a:lnTo>
                <a:lnTo>
                  <a:pt x="5201" y="596"/>
                </a:lnTo>
                <a:lnTo>
                  <a:pt x="5203" y="596"/>
                </a:lnTo>
                <a:lnTo>
                  <a:pt x="5203" y="593"/>
                </a:lnTo>
                <a:lnTo>
                  <a:pt x="5203" y="593"/>
                </a:lnTo>
                <a:lnTo>
                  <a:pt x="5205" y="591"/>
                </a:lnTo>
                <a:lnTo>
                  <a:pt x="5207" y="589"/>
                </a:lnTo>
                <a:lnTo>
                  <a:pt x="5209" y="587"/>
                </a:lnTo>
                <a:lnTo>
                  <a:pt x="5209" y="585"/>
                </a:lnTo>
                <a:lnTo>
                  <a:pt x="5209" y="583"/>
                </a:lnTo>
                <a:lnTo>
                  <a:pt x="5207" y="583"/>
                </a:lnTo>
                <a:lnTo>
                  <a:pt x="5205" y="583"/>
                </a:lnTo>
                <a:lnTo>
                  <a:pt x="5205" y="581"/>
                </a:lnTo>
                <a:lnTo>
                  <a:pt x="5205" y="579"/>
                </a:lnTo>
                <a:lnTo>
                  <a:pt x="5207" y="579"/>
                </a:lnTo>
                <a:lnTo>
                  <a:pt x="5207" y="577"/>
                </a:lnTo>
                <a:lnTo>
                  <a:pt x="5205" y="577"/>
                </a:lnTo>
                <a:lnTo>
                  <a:pt x="5201" y="575"/>
                </a:lnTo>
                <a:lnTo>
                  <a:pt x="5201" y="572"/>
                </a:lnTo>
                <a:lnTo>
                  <a:pt x="5201" y="572"/>
                </a:lnTo>
                <a:lnTo>
                  <a:pt x="5198" y="568"/>
                </a:lnTo>
                <a:lnTo>
                  <a:pt x="5198" y="570"/>
                </a:lnTo>
                <a:lnTo>
                  <a:pt x="5198" y="570"/>
                </a:lnTo>
                <a:lnTo>
                  <a:pt x="5196" y="572"/>
                </a:lnTo>
                <a:lnTo>
                  <a:pt x="5196" y="572"/>
                </a:lnTo>
                <a:lnTo>
                  <a:pt x="5196" y="570"/>
                </a:lnTo>
                <a:lnTo>
                  <a:pt x="5196" y="568"/>
                </a:lnTo>
                <a:lnTo>
                  <a:pt x="5196" y="568"/>
                </a:lnTo>
                <a:lnTo>
                  <a:pt x="5192" y="568"/>
                </a:lnTo>
                <a:lnTo>
                  <a:pt x="5192" y="566"/>
                </a:lnTo>
                <a:lnTo>
                  <a:pt x="5196" y="566"/>
                </a:lnTo>
                <a:lnTo>
                  <a:pt x="5196" y="566"/>
                </a:lnTo>
                <a:lnTo>
                  <a:pt x="5196" y="566"/>
                </a:lnTo>
                <a:lnTo>
                  <a:pt x="5196" y="562"/>
                </a:lnTo>
                <a:lnTo>
                  <a:pt x="5196" y="560"/>
                </a:lnTo>
                <a:lnTo>
                  <a:pt x="5194" y="558"/>
                </a:lnTo>
                <a:lnTo>
                  <a:pt x="5192" y="558"/>
                </a:lnTo>
                <a:lnTo>
                  <a:pt x="5194" y="556"/>
                </a:lnTo>
                <a:lnTo>
                  <a:pt x="5194" y="556"/>
                </a:lnTo>
                <a:lnTo>
                  <a:pt x="5192" y="552"/>
                </a:lnTo>
                <a:lnTo>
                  <a:pt x="5190" y="552"/>
                </a:lnTo>
                <a:lnTo>
                  <a:pt x="5190" y="549"/>
                </a:lnTo>
                <a:lnTo>
                  <a:pt x="5188" y="552"/>
                </a:lnTo>
                <a:lnTo>
                  <a:pt x="5188" y="554"/>
                </a:lnTo>
                <a:lnTo>
                  <a:pt x="5188" y="554"/>
                </a:lnTo>
                <a:lnTo>
                  <a:pt x="5186" y="554"/>
                </a:lnTo>
                <a:lnTo>
                  <a:pt x="5182" y="552"/>
                </a:lnTo>
                <a:lnTo>
                  <a:pt x="5177" y="547"/>
                </a:lnTo>
                <a:lnTo>
                  <a:pt x="5177" y="545"/>
                </a:lnTo>
                <a:lnTo>
                  <a:pt x="5180" y="541"/>
                </a:lnTo>
                <a:lnTo>
                  <a:pt x="5177" y="541"/>
                </a:lnTo>
                <a:lnTo>
                  <a:pt x="5177" y="541"/>
                </a:lnTo>
                <a:lnTo>
                  <a:pt x="5173" y="541"/>
                </a:lnTo>
                <a:lnTo>
                  <a:pt x="5169" y="543"/>
                </a:lnTo>
                <a:lnTo>
                  <a:pt x="5167" y="543"/>
                </a:lnTo>
                <a:lnTo>
                  <a:pt x="5165" y="543"/>
                </a:lnTo>
                <a:lnTo>
                  <a:pt x="5159" y="545"/>
                </a:lnTo>
                <a:lnTo>
                  <a:pt x="5161" y="543"/>
                </a:lnTo>
                <a:lnTo>
                  <a:pt x="5161" y="543"/>
                </a:lnTo>
                <a:lnTo>
                  <a:pt x="5163" y="541"/>
                </a:lnTo>
                <a:lnTo>
                  <a:pt x="5163" y="541"/>
                </a:lnTo>
                <a:lnTo>
                  <a:pt x="5161" y="539"/>
                </a:lnTo>
                <a:lnTo>
                  <a:pt x="5161" y="537"/>
                </a:lnTo>
                <a:lnTo>
                  <a:pt x="5159" y="537"/>
                </a:lnTo>
                <a:lnTo>
                  <a:pt x="5157" y="539"/>
                </a:lnTo>
                <a:lnTo>
                  <a:pt x="5154" y="539"/>
                </a:lnTo>
                <a:lnTo>
                  <a:pt x="5152" y="541"/>
                </a:lnTo>
                <a:lnTo>
                  <a:pt x="5148" y="541"/>
                </a:lnTo>
                <a:lnTo>
                  <a:pt x="5144" y="541"/>
                </a:lnTo>
                <a:lnTo>
                  <a:pt x="5138" y="543"/>
                </a:lnTo>
                <a:lnTo>
                  <a:pt x="5136" y="543"/>
                </a:lnTo>
                <a:lnTo>
                  <a:pt x="5144" y="541"/>
                </a:lnTo>
                <a:lnTo>
                  <a:pt x="5148" y="541"/>
                </a:lnTo>
                <a:lnTo>
                  <a:pt x="5154" y="539"/>
                </a:lnTo>
                <a:lnTo>
                  <a:pt x="5159" y="537"/>
                </a:lnTo>
                <a:lnTo>
                  <a:pt x="5163" y="539"/>
                </a:lnTo>
                <a:lnTo>
                  <a:pt x="5165" y="539"/>
                </a:lnTo>
                <a:lnTo>
                  <a:pt x="5169" y="539"/>
                </a:lnTo>
                <a:lnTo>
                  <a:pt x="5173" y="541"/>
                </a:lnTo>
                <a:lnTo>
                  <a:pt x="5173" y="539"/>
                </a:lnTo>
                <a:lnTo>
                  <a:pt x="5175" y="539"/>
                </a:lnTo>
                <a:lnTo>
                  <a:pt x="5173" y="537"/>
                </a:lnTo>
                <a:lnTo>
                  <a:pt x="5173" y="535"/>
                </a:lnTo>
                <a:lnTo>
                  <a:pt x="5171" y="535"/>
                </a:lnTo>
                <a:lnTo>
                  <a:pt x="5167" y="535"/>
                </a:lnTo>
                <a:lnTo>
                  <a:pt x="5165" y="535"/>
                </a:lnTo>
                <a:lnTo>
                  <a:pt x="5163" y="535"/>
                </a:lnTo>
                <a:lnTo>
                  <a:pt x="5163" y="533"/>
                </a:lnTo>
                <a:lnTo>
                  <a:pt x="5167" y="535"/>
                </a:lnTo>
                <a:lnTo>
                  <a:pt x="5171" y="533"/>
                </a:lnTo>
                <a:lnTo>
                  <a:pt x="5175" y="535"/>
                </a:lnTo>
                <a:lnTo>
                  <a:pt x="5175" y="537"/>
                </a:lnTo>
                <a:lnTo>
                  <a:pt x="5177" y="537"/>
                </a:lnTo>
                <a:lnTo>
                  <a:pt x="5180" y="541"/>
                </a:lnTo>
                <a:lnTo>
                  <a:pt x="5184" y="541"/>
                </a:lnTo>
                <a:lnTo>
                  <a:pt x="5190" y="543"/>
                </a:lnTo>
                <a:lnTo>
                  <a:pt x="5194" y="545"/>
                </a:lnTo>
                <a:lnTo>
                  <a:pt x="5196" y="543"/>
                </a:lnTo>
                <a:lnTo>
                  <a:pt x="5203" y="541"/>
                </a:lnTo>
                <a:lnTo>
                  <a:pt x="5207" y="539"/>
                </a:lnTo>
                <a:lnTo>
                  <a:pt x="5211" y="537"/>
                </a:lnTo>
                <a:lnTo>
                  <a:pt x="5213" y="535"/>
                </a:lnTo>
                <a:lnTo>
                  <a:pt x="5215" y="533"/>
                </a:lnTo>
                <a:lnTo>
                  <a:pt x="5215" y="535"/>
                </a:lnTo>
                <a:lnTo>
                  <a:pt x="5219" y="531"/>
                </a:lnTo>
                <a:lnTo>
                  <a:pt x="5221" y="531"/>
                </a:lnTo>
                <a:lnTo>
                  <a:pt x="5221" y="526"/>
                </a:lnTo>
                <a:lnTo>
                  <a:pt x="5224" y="524"/>
                </a:lnTo>
                <a:lnTo>
                  <a:pt x="5224" y="522"/>
                </a:lnTo>
                <a:lnTo>
                  <a:pt x="5226" y="522"/>
                </a:lnTo>
                <a:lnTo>
                  <a:pt x="5224" y="520"/>
                </a:lnTo>
                <a:lnTo>
                  <a:pt x="5224" y="520"/>
                </a:lnTo>
                <a:lnTo>
                  <a:pt x="5219" y="518"/>
                </a:lnTo>
                <a:lnTo>
                  <a:pt x="5219" y="516"/>
                </a:lnTo>
                <a:lnTo>
                  <a:pt x="5217" y="514"/>
                </a:lnTo>
                <a:lnTo>
                  <a:pt x="5217" y="512"/>
                </a:lnTo>
                <a:lnTo>
                  <a:pt x="5219" y="510"/>
                </a:lnTo>
                <a:lnTo>
                  <a:pt x="5219" y="508"/>
                </a:lnTo>
                <a:lnTo>
                  <a:pt x="5221" y="510"/>
                </a:lnTo>
                <a:lnTo>
                  <a:pt x="5224" y="508"/>
                </a:lnTo>
                <a:lnTo>
                  <a:pt x="5226" y="508"/>
                </a:lnTo>
                <a:lnTo>
                  <a:pt x="5226" y="508"/>
                </a:lnTo>
                <a:lnTo>
                  <a:pt x="5226" y="505"/>
                </a:lnTo>
                <a:lnTo>
                  <a:pt x="5226" y="505"/>
                </a:lnTo>
                <a:lnTo>
                  <a:pt x="5228" y="505"/>
                </a:lnTo>
                <a:lnTo>
                  <a:pt x="5228" y="503"/>
                </a:lnTo>
                <a:lnTo>
                  <a:pt x="5228" y="503"/>
                </a:lnTo>
                <a:lnTo>
                  <a:pt x="5228" y="503"/>
                </a:lnTo>
                <a:lnTo>
                  <a:pt x="5228" y="505"/>
                </a:lnTo>
                <a:lnTo>
                  <a:pt x="5230" y="508"/>
                </a:lnTo>
                <a:lnTo>
                  <a:pt x="5230" y="508"/>
                </a:lnTo>
                <a:lnTo>
                  <a:pt x="5232" y="508"/>
                </a:lnTo>
                <a:lnTo>
                  <a:pt x="5232" y="508"/>
                </a:lnTo>
                <a:lnTo>
                  <a:pt x="5234" y="505"/>
                </a:lnTo>
                <a:lnTo>
                  <a:pt x="5236" y="503"/>
                </a:lnTo>
                <a:lnTo>
                  <a:pt x="5236" y="501"/>
                </a:lnTo>
                <a:lnTo>
                  <a:pt x="5236" y="503"/>
                </a:lnTo>
                <a:lnTo>
                  <a:pt x="5236" y="508"/>
                </a:lnTo>
                <a:lnTo>
                  <a:pt x="5236" y="508"/>
                </a:lnTo>
                <a:lnTo>
                  <a:pt x="5234" y="510"/>
                </a:lnTo>
                <a:lnTo>
                  <a:pt x="5234" y="512"/>
                </a:lnTo>
                <a:lnTo>
                  <a:pt x="5234" y="512"/>
                </a:lnTo>
                <a:lnTo>
                  <a:pt x="5232" y="512"/>
                </a:lnTo>
                <a:lnTo>
                  <a:pt x="5230" y="512"/>
                </a:lnTo>
                <a:lnTo>
                  <a:pt x="5232" y="514"/>
                </a:lnTo>
                <a:lnTo>
                  <a:pt x="5232" y="516"/>
                </a:lnTo>
                <a:lnTo>
                  <a:pt x="5234" y="516"/>
                </a:lnTo>
                <a:lnTo>
                  <a:pt x="5236" y="518"/>
                </a:lnTo>
                <a:lnTo>
                  <a:pt x="5236" y="518"/>
                </a:lnTo>
                <a:lnTo>
                  <a:pt x="5236" y="518"/>
                </a:lnTo>
                <a:lnTo>
                  <a:pt x="5236" y="518"/>
                </a:lnTo>
                <a:lnTo>
                  <a:pt x="5236" y="522"/>
                </a:lnTo>
                <a:lnTo>
                  <a:pt x="5236" y="522"/>
                </a:lnTo>
                <a:lnTo>
                  <a:pt x="5238" y="524"/>
                </a:lnTo>
                <a:lnTo>
                  <a:pt x="5240" y="524"/>
                </a:lnTo>
                <a:lnTo>
                  <a:pt x="5249" y="524"/>
                </a:lnTo>
                <a:lnTo>
                  <a:pt x="5251" y="524"/>
                </a:lnTo>
                <a:lnTo>
                  <a:pt x="5257" y="522"/>
                </a:lnTo>
                <a:lnTo>
                  <a:pt x="5257" y="520"/>
                </a:lnTo>
                <a:lnTo>
                  <a:pt x="5259" y="522"/>
                </a:lnTo>
                <a:lnTo>
                  <a:pt x="5265" y="522"/>
                </a:lnTo>
                <a:lnTo>
                  <a:pt x="5272" y="524"/>
                </a:lnTo>
                <a:lnTo>
                  <a:pt x="5274" y="526"/>
                </a:lnTo>
                <a:lnTo>
                  <a:pt x="5276" y="531"/>
                </a:lnTo>
                <a:lnTo>
                  <a:pt x="5276" y="533"/>
                </a:lnTo>
                <a:lnTo>
                  <a:pt x="5276" y="535"/>
                </a:lnTo>
                <a:lnTo>
                  <a:pt x="5276" y="535"/>
                </a:lnTo>
                <a:lnTo>
                  <a:pt x="5278" y="537"/>
                </a:lnTo>
                <a:lnTo>
                  <a:pt x="5280" y="539"/>
                </a:lnTo>
                <a:lnTo>
                  <a:pt x="5280" y="539"/>
                </a:lnTo>
                <a:lnTo>
                  <a:pt x="5282" y="539"/>
                </a:lnTo>
                <a:lnTo>
                  <a:pt x="5282" y="539"/>
                </a:lnTo>
                <a:lnTo>
                  <a:pt x="5284" y="541"/>
                </a:lnTo>
                <a:lnTo>
                  <a:pt x="5286" y="539"/>
                </a:lnTo>
                <a:lnTo>
                  <a:pt x="5286" y="539"/>
                </a:lnTo>
                <a:lnTo>
                  <a:pt x="5291" y="541"/>
                </a:lnTo>
                <a:lnTo>
                  <a:pt x="5295" y="541"/>
                </a:lnTo>
                <a:lnTo>
                  <a:pt x="5297" y="543"/>
                </a:lnTo>
                <a:lnTo>
                  <a:pt x="5299" y="545"/>
                </a:lnTo>
                <a:lnTo>
                  <a:pt x="5301" y="547"/>
                </a:lnTo>
                <a:lnTo>
                  <a:pt x="5303" y="549"/>
                </a:lnTo>
                <a:lnTo>
                  <a:pt x="5305" y="549"/>
                </a:lnTo>
                <a:lnTo>
                  <a:pt x="5307" y="549"/>
                </a:lnTo>
                <a:lnTo>
                  <a:pt x="5307" y="549"/>
                </a:lnTo>
                <a:lnTo>
                  <a:pt x="5309" y="549"/>
                </a:lnTo>
                <a:lnTo>
                  <a:pt x="5312" y="547"/>
                </a:lnTo>
                <a:lnTo>
                  <a:pt x="5312" y="545"/>
                </a:lnTo>
                <a:lnTo>
                  <a:pt x="5312" y="547"/>
                </a:lnTo>
                <a:lnTo>
                  <a:pt x="5312" y="547"/>
                </a:lnTo>
                <a:lnTo>
                  <a:pt x="5312" y="549"/>
                </a:lnTo>
                <a:lnTo>
                  <a:pt x="5312" y="549"/>
                </a:lnTo>
                <a:lnTo>
                  <a:pt x="5312" y="552"/>
                </a:lnTo>
                <a:lnTo>
                  <a:pt x="5314" y="552"/>
                </a:lnTo>
                <a:lnTo>
                  <a:pt x="5316" y="552"/>
                </a:lnTo>
                <a:lnTo>
                  <a:pt x="5318" y="552"/>
                </a:lnTo>
                <a:lnTo>
                  <a:pt x="5318" y="549"/>
                </a:lnTo>
                <a:lnTo>
                  <a:pt x="5318" y="547"/>
                </a:lnTo>
                <a:lnTo>
                  <a:pt x="5318" y="547"/>
                </a:lnTo>
                <a:lnTo>
                  <a:pt x="5320" y="547"/>
                </a:lnTo>
                <a:lnTo>
                  <a:pt x="5320" y="547"/>
                </a:lnTo>
                <a:lnTo>
                  <a:pt x="5320" y="549"/>
                </a:lnTo>
                <a:lnTo>
                  <a:pt x="5322" y="549"/>
                </a:lnTo>
                <a:lnTo>
                  <a:pt x="5326" y="549"/>
                </a:lnTo>
                <a:lnTo>
                  <a:pt x="5326" y="549"/>
                </a:lnTo>
                <a:lnTo>
                  <a:pt x="5326" y="547"/>
                </a:lnTo>
                <a:lnTo>
                  <a:pt x="5324" y="547"/>
                </a:lnTo>
                <a:lnTo>
                  <a:pt x="5324" y="545"/>
                </a:lnTo>
                <a:lnTo>
                  <a:pt x="5322" y="545"/>
                </a:lnTo>
                <a:lnTo>
                  <a:pt x="5320" y="545"/>
                </a:lnTo>
                <a:lnTo>
                  <a:pt x="5318" y="545"/>
                </a:lnTo>
                <a:lnTo>
                  <a:pt x="5318" y="543"/>
                </a:lnTo>
                <a:lnTo>
                  <a:pt x="5318" y="543"/>
                </a:lnTo>
                <a:lnTo>
                  <a:pt x="5318" y="543"/>
                </a:lnTo>
                <a:lnTo>
                  <a:pt x="5318" y="541"/>
                </a:lnTo>
                <a:lnTo>
                  <a:pt x="5320" y="541"/>
                </a:lnTo>
                <a:lnTo>
                  <a:pt x="5320" y="541"/>
                </a:lnTo>
                <a:lnTo>
                  <a:pt x="5318" y="539"/>
                </a:lnTo>
                <a:lnTo>
                  <a:pt x="5316" y="539"/>
                </a:lnTo>
                <a:lnTo>
                  <a:pt x="5316" y="539"/>
                </a:lnTo>
                <a:lnTo>
                  <a:pt x="5316" y="539"/>
                </a:lnTo>
                <a:lnTo>
                  <a:pt x="5316" y="539"/>
                </a:lnTo>
                <a:lnTo>
                  <a:pt x="5318" y="539"/>
                </a:lnTo>
                <a:lnTo>
                  <a:pt x="5320" y="539"/>
                </a:lnTo>
                <a:lnTo>
                  <a:pt x="5322" y="537"/>
                </a:lnTo>
                <a:lnTo>
                  <a:pt x="5326" y="537"/>
                </a:lnTo>
                <a:lnTo>
                  <a:pt x="5326" y="535"/>
                </a:lnTo>
                <a:lnTo>
                  <a:pt x="5328" y="535"/>
                </a:lnTo>
                <a:lnTo>
                  <a:pt x="5328" y="533"/>
                </a:lnTo>
                <a:lnTo>
                  <a:pt x="5326" y="531"/>
                </a:lnTo>
                <a:lnTo>
                  <a:pt x="5326" y="531"/>
                </a:lnTo>
                <a:lnTo>
                  <a:pt x="5324" y="531"/>
                </a:lnTo>
                <a:lnTo>
                  <a:pt x="5322" y="531"/>
                </a:lnTo>
                <a:lnTo>
                  <a:pt x="5322" y="531"/>
                </a:lnTo>
                <a:lnTo>
                  <a:pt x="5326" y="528"/>
                </a:lnTo>
                <a:lnTo>
                  <a:pt x="5326" y="528"/>
                </a:lnTo>
                <a:lnTo>
                  <a:pt x="5328" y="526"/>
                </a:lnTo>
                <a:lnTo>
                  <a:pt x="5328" y="524"/>
                </a:lnTo>
                <a:lnTo>
                  <a:pt x="5326" y="524"/>
                </a:lnTo>
                <a:lnTo>
                  <a:pt x="5324" y="524"/>
                </a:lnTo>
                <a:lnTo>
                  <a:pt x="5326" y="524"/>
                </a:lnTo>
                <a:lnTo>
                  <a:pt x="5326" y="524"/>
                </a:lnTo>
                <a:lnTo>
                  <a:pt x="5322" y="520"/>
                </a:lnTo>
                <a:lnTo>
                  <a:pt x="5320" y="520"/>
                </a:lnTo>
                <a:lnTo>
                  <a:pt x="5320" y="520"/>
                </a:lnTo>
                <a:lnTo>
                  <a:pt x="5322" y="520"/>
                </a:lnTo>
                <a:lnTo>
                  <a:pt x="5324" y="520"/>
                </a:lnTo>
                <a:lnTo>
                  <a:pt x="5326" y="520"/>
                </a:lnTo>
                <a:lnTo>
                  <a:pt x="5326" y="522"/>
                </a:lnTo>
                <a:lnTo>
                  <a:pt x="5328" y="522"/>
                </a:lnTo>
                <a:lnTo>
                  <a:pt x="5328" y="522"/>
                </a:lnTo>
                <a:lnTo>
                  <a:pt x="5333" y="522"/>
                </a:lnTo>
                <a:lnTo>
                  <a:pt x="5333" y="524"/>
                </a:lnTo>
                <a:lnTo>
                  <a:pt x="5333" y="524"/>
                </a:lnTo>
                <a:lnTo>
                  <a:pt x="5335" y="524"/>
                </a:lnTo>
                <a:lnTo>
                  <a:pt x="5339" y="522"/>
                </a:lnTo>
                <a:lnTo>
                  <a:pt x="5341" y="522"/>
                </a:lnTo>
                <a:lnTo>
                  <a:pt x="5343" y="524"/>
                </a:lnTo>
                <a:lnTo>
                  <a:pt x="5343" y="524"/>
                </a:lnTo>
                <a:lnTo>
                  <a:pt x="5343" y="524"/>
                </a:lnTo>
                <a:lnTo>
                  <a:pt x="5345" y="522"/>
                </a:lnTo>
                <a:lnTo>
                  <a:pt x="5343" y="520"/>
                </a:lnTo>
                <a:lnTo>
                  <a:pt x="5341" y="518"/>
                </a:lnTo>
                <a:lnTo>
                  <a:pt x="5339" y="518"/>
                </a:lnTo>
                <a:lnTo>
                  <a:pt x="5339" y="516"/>
                </a:lnTo>
                <a:lnTo>
                  <a:pt x="5339" y="516"/>
                </a:lnTo>
                <a:lnTo>
                  <a:pt x="5341" y="516"/>
                </a:lnTo>
                <a:lnTo>
                  <a:pt x="5343" y="518"/>
                </a:lnTo>
                <a:lnTo>
                  <a:pt x="5343" y="518"/>
                </a:lnTo>
                <a:lnTo>
                  <a:pt x="5345" y="520"/>
                </a:lnTo>
                <a:lnTo>
                  <a:pt x="5347" y="520"/>
                </a:lnTo>
                <a:lnTo>
                  <a:pt x="5351" y="520"/>
                </a:lnTo>
                <a:lnTo>
                  <a:pt x="5351" y="520"/>
                </a:lnTo>
                <a:lnTo>
                  <a:pt x="5351" y="518"/>
                </a:lnTo>
                <a:lnTo>
                  <a:pt x="5351" y="516"/>
                </a:lnTo>
                <a:lnTo>
                  <a:pt x="5351" y="516"/>
                </a:lnTo>
                <a:lnTo>
                  <a:pt x="5353" y="514"/>
                </a:lnTo>
                <a:lnTo>
                  <a:pt x="5358" y="512"/>
                </a:lnTo>
                <a:lnTo>
                  <a:pt x="5360" y="512"/>
                </a:lnTo>
                <a:lnTo>
                  <a:pt x="5360" y="512"/>
                </a:lnTo>
                <a:lnTo>
                  <a:pt x="5362" y="512"/>
                </a:lnTo>
                <a:lnTo>
                  <a:pt x="5362" y="512"/>
                </a:lnTo>
                <a:lnTo>
                  <a:pt x="5364" y="510"/>
                </a:lnTo>
                <a:lnTo>
                  <a:pt x="5364" y="508"/>
                </a:lnTo>
                <a:close/>
                <a:moveTo>
                  <a:pt x="3401" y="1009"/>
                </a:moveTo>
                <a:lnTo>
                  <a:pt x="3401" y="1011"/>
                </a:lnTo>
                <a:lnTo>
                  <a:pt x="3399" y="1011"/>
                </a:lnTo>
                <a:lnTo>
                  <a:pt x="3399" y="1011"/>
                </a:lnTo>
                <a:lnTo>
                  <a:pt x="3394" y="1011"/>
                </a:lnTo>
                <a:lnTo>
                  <a:pt x="3394" y="1011"/>
                </a:lnTo>
                <a:lnTo>
                  <a:pt x="3394" y="1011"/>
                </a:lnTo>
                <a:lnTo>
                  <a:pt x="3396" y="1013"/>
                </a:lnTo>
                <a:lnTo>
                  <a:pt x="3394" y="1013"/>
                </a:lnTo>
                <a:lnTo>
                  <a:pt x="3394" y="1013"/>
                </a:lnTo>
                <a:lnTo>
                  <a:pt x="3392" y="1013"/>
                </a:lnTo>
                <a:lnTo>
                  <a:pt x="3392" y="1013"/>
                </a:lnTo>
                <a:lnTo>
                  <a:pt x="3388" y="1013"/>
                </a:lnTo>
                <a:lnTo>
                  <a:pt x="3386" y="1013"/>
                </a:lnTo>
                <a:lnTo>
                  <a:pt x="3386" y="1013"/>
                </a:lnTo>
                <a:lnTo>
                  <a:pt x="3384" y="1011"/>
                </a:lnTo>
                <a:lnTo>
                  <a:pt x="3384" y="1011"/>
                </a:lnTo>
                <a:lnTo>
                  <a:pt x="3382" y="1011"/>
                </a:lnTo>
                <a:lnTo>
                  <a:pt x="3380" y="1011"/>
                </a:lnTo>
                <a:lnTo>
                  <a:pt x="3378" y="1011"/>
                </a:lnTo>
                <a:lnTo>
                  <a:pt x="3378" y="1011"/>
                </a:lnTo>
                <a:lnTo>
                  <a:pt x="3376" y="1009"/>
                </a:lnTo>
                <a:lnTo>
                  <a:pt x="3376" y="1009"/>
                </a:lnTo>
                <a:lnTo>
                  <a:pt x="3376" y="1006"/>
                </a:lnTo>
                <a:lnTo>
                  <a:pt x="3373" y="1011"/>
                </a:lnTo>
                <a:lnTo>
                  <a:pt x="3373" y="1013"/>
                </a:lnTo>
                <a:lnTo>
                  <a:pt x="3373" y="1015"/>
                </a:lnTo>
                <a:lnTo>
                  <a:pt x="3371" y="1017"/>
                </a:lnTo>
                <a:lnTo>
                  <a:pt x="3371" y="1021"/>
                </a:lnTo>
                <a:lnTo>
                  <a:pt x="3373" y="1023"/>
                </a:lnTo>
                <a:lnTo>
                  <a:pt x="3373" y="1025"/>
                </a:lnTo>
                <a:lnTo>
                  <a:pt x="3376" y="1027"/>
                </a:lnTo>
                <a:lnTo>
                  <a:pt x="3376" y="1027"/>
                </a:lnTo>
                <a:lnTo>
                  <a:pt x="3376" y="1025"/>
                </a:lnTo>
                <a:lnTo>
                  <a:pt x="3376" y="1025"/>
                </a:lnTo>
                <a:lnTo>
                  <a:pt x="3378" y="1025"/>
                </a:lnTo>
                <a:lnTo>
                  <a:pt x="3380" y="1025"/>
                </a:lnTo>
                <a:lnTo>
                  <a:pt x="3382" y="1025"/>
                </a:lnTo>
                <a:lnTo>
                  <a:pt x="3382" y="1025"/>
                </a:lnTo>
                <a:lnTo>
                  <a:pt x="3382" y="1025"/>
                </a:lnTo>
                <a:lnTo>
                  <a:pt x="3382" y="1027"/>
                </a:lnTo>
                <a:lnTo>
                  <a:pt x="3382" y="1030"/>
                </a:lnTo>
                <a:lnTo>
                  <a:pt x="3382" y="1030"/>
                </a:lnTo>
                <a:lnTo>
                  <a:pt x="3384" y="1032"/>
                </a:lnTo>
                <a:lnTo>
                  <a:pt x="3384" y="1032"/>
                </a:lnTo>
                <a:lnTo>
                  <a:pt x="3384" y="1032"/>
                </a:lnTo>
                <a:lnTo>
                  <a:pt x="3382" y="1032"/>
                </a:lnTo>
                <a:lnTo>
                  <a:pt x="3382" y="1032"/>
                </a:lnTo>
                <a:lnTo>
                  <a:pt x="3380" y="1032"/>
                </a:lnTo>
                <a:lnTo>
                  <a:pt x="3380" y="1032"/>
                </a:lnTo>
                <a:lnTo>
                  <a:pt x="3378" y="1034"/>
                </a:lnTo>
                <a:lnTo>
                  <a:pt x="3378" y="1036"/>
                </a:lnTo>
                <a:lnTo>
                  <a:pt x="3378" y="1038"/>
                </a:lnTo>
                <a:lnTo>
                  <a:pt x="3378" y="1036"/>
                </a:lnTo>
                <a:lnTo>
                  <a:pt x="3380" y="1036"/>
                </a:lnTo>
                <a:lnTo>
                  <a:pt x="3380" y="1036"/>
                </a:lnTo>
                <a:lnTo>
                  <a:pt x="3382" y="1036"/>
                </a:lnTo>
                <a:lnTo>
                  <a:pt x="3384" y="1036"/>
                </a:lnTo>
                <a:lnTo>
                  <a:pt x="3384" y="1038"/>
                </a:lnTo>
                <a:lnTo>
                  <a:pt x="3386" y="1038"/>
                </a:lnTo>
                <a:lnTo>
                  <a:pt x="3386" y="1038"/>
                </a:lnTo>
                <a:lnTo>
                  <a:pt x="3386" y="1040"/>
                </a:lnTo>
                <a:lnTo>
                  <a:pt x="3388" y="1042"/>
                </a:lnTo>
                <a:lnTo>
                  <a:pt x="3388" y="1042"/>
                </a:lnTo>
                <a:lnTo>
                  <a:pt x="3388" y="1044"/>
                </a:lnTo>
                <a:lnTo>
                  <a:pt x="3388" y="1046"/>
                </a:lnTo>
                <a:lnTo>
                  <a:pt x="3388" y="1048"/>
                </a:lnTo>
                <a:lnTo>
                  <a:pt x="3388" y="1050"/>
                </a:lnTo>
                <a:lnTo>
                  <a:pt x="3388" y="1050"/>
                </a:lnTo>
                <a:lnTo>
                  <a:pt x="3388" y="1053"/>
                </a:lnTo>
                <a:lnTo>
                  <a:pt x="3388" y="1057"/>
                </a:lnTo>
                <a:lnTo>
                  <a:pt x="3388" y="1059"/>
                </a:lnTo>
                <a:lnTo>
                  <a:pt x="3388" y="1063"/>
                </a:lnTo>
                <a:lnTo>
                  <a:pt x="3388" y="1067"/>
                </a:lnTo>
                <a:lnTo>
                  <a:pt x="3388" y="1069"/>
                </a:lnTo>
                <a:lnTo>
                  <a:pt x="3390" y="1071"/>
                </a:lnTo>
                <a:lnTo>
                  <a:pt x="3390" y="1076"/>
                </a:lnTo>
                <a:lnTo>
                  <a:pt x="3390" y="1076"/>
                </a:lnTo>
                <a:lnTo>
                  <a:pt x="3390" y="1078"/>
                </a:lnTo>
                <a:lnTo>
                  <a:pt x="3390" y="1078"/>
                </a:lnTo>
                <a:lnTo>
                  <a:pt x="3388" y="1078"/>
                </a:lnTo>
                <a:lnTo>
                  <a:pt x="3386" y="1078"/>
                </a:lnTo>
                <a:lnTo>
                  <a:pt x="3386" y="1078"/>
                </a:lnTo>
                <a:lnTo>
                  <a:pt x="3388" y="1076"/>
                </a:lnTo>
                <a:lnTo>
                  <a:pt x="3388" y="1076"/>
                </a:lnTo>
                <a:lnTo>
                  <a:pt x="3386" y="1076"/>
                </a:lnTo>
                <a:lnTo>
                  <a:pt x="3382" y="1078"/>
                </a:lnTo>
                <a:lnTo>
                  <a:pt x="3363" y="1082"/>
                </a:lnTo>
                <a:lnTo>
                  <a:pt x="3357" y="1082"/>
                </a:lnTo>
                <a:lnTo>
                  <a:pt x="3348" y="1080"/>
                </a:lnTo>
                <a:lnTo>
                  <a:pt x="3346" y="1078"/>
                </a:lnTo>
                <a:lnTo>
                  <a:pt x="3340" y="1074"/>
                </a:lnTo>
                <a:lnTo>
                  <a:pt x="3338" y="1071"/>
                </a:lnTo>
                <a:lnTo>
                  <a:pt x="3336" y="1069"/>
                </a:lnTo>
                <a:lnTo>
                  <a:pt x="3334" y="1069"/>
                </a:lnTo>
                <a:lnTo>
                  <a:pt x="3334" y="1067"/>
                </a:lnTo>
                <a:lnTo>
                  <a:pt x="3332" y="1067"/>
                </a:lnTo>
                <a:lnTo>
                  <a:pt x="3327" y="1067"/>
                </a:lnTo>
                <a:lnTo>
                  <a:pt x="3325" y="1067"/>
                </a:lnTo>
                <a:lnTo>
                  <a:pt x="3323" y="1065"/>
                </a:lnTo>
                <a:lnTo>
                  <a:pt x="3321" y="1065"/>
                </a:lnTo>
                <a:lnTo>
                  <a:pt x="3319" y="1063"/>
                </a:lnTo>
                <a:lnTo>
                  <a:pt x="3317" y="1061"/>
                </a:lnTo>
                <a:lnTo>
                  <a:pt x="3317" y="1061"/>
                </a:lnTo>
                <a:lnTo>
                  <a:pt x="3317" y="1059"/>
                </a:lnTo>
                <a:lnTo>
                  <a:pt x="3317" y="1057"/>
                </a:lnTo>
                <a:lnTo>
                  <a:pt x="3315" y="1053"/>
                </a:lnTo>
                <a:lnTo>
                  <a:pt x="3315" y="1050"/>
                </a:lnTo>
                <a:lnTo>
                  <a:pt x="3315" y="1044"/>
                </a:lnTo>
                <a:lnTo>
                  <a:pt x="3315" y="1044"/>
                </a:lnTo>
                <a:lnTo>
                  <a:pt x="3317" y="1042"/>
                </a:lnTo>
                <a:lnTo>
                  <a:pt x="3317" y="1040"/>
                </a:lnTo>
                <a:lnTo>
                  <a:pt x="3317" y="1040"/>
                </a:lnTo>
                <a:lnTo>
                  <a:pt x="3319" y="1040"/>
                </a:lnTo>
                <a:lnTo>
                  <a:pt x="3319" y="1040"/>
                </a:lnTo>
                <a:lnTo>
                  <a:pt x="3319" y="1042"/>
                </a:lnTo>
                <a:lnTo>
                  <a:pt x="3319" y="1040"/>
                </a:lnTo>
                <a:lnTo>
                  <a:pt x="3321" y="1040"/>
                </a:lnTo>
                <a:lnTo>
                  <a:pt x="3321" y="1036"/>
                </a:lnTo>
                <a:lnTo>
                  <a:pt x="3323" y="1036"/>
                </a:lnTo>
                <a:lnTo>
                  <a:pt x="3323" y="1036"/>
                </a:lnTo>
                <a:lnTo>
                  <a:pt x="3323" y="1034"/>
                </a:lnTo>
                <a:lnTo>
                  <a:pt x="3323" y="1034"/>
                </a:lnTo>
                <a:lnTo>
                  <a:pt x="3323" y="1032"/>
                </a:lnTo>
                <a:lnTo>
                  <a:pt x="3323" y="1027"/>
                </a:lnTo>
                <a:lnTo>
                  <a:pt x="3325" y="1023"/>
                </a:lnTo>
                <a:lnTo>
                  <a:pt x="3325" y="1021"/>
                </a:lnTo>
                <a:lnTo>
                  <a:pt x="3327" y="1021"/>
                </a:lnTo>
                <a:lnTo>
                  <a:pt x="3329" y="1019"/>
                </a:lnTo>
                <a:lnTo>
                  <a:pt x="3332" y="1019"/>
                </a:lnTo>
                <a:lnTo>
                  <a:pt x="3334" y="1019"/>
                </a:lnTo>
                <a:lnTo>
                  <a:pt x="3338" y="1019"/>
                </a:lnTo>
                <a:lnTo>
                  <a:pt x="3336" y="1017"/>
                </a:lnTo>
                <a:lnTo>
                  <a:pt x="3336" y="1017"/>
                </a:lnTo>
                <a:lnTo>
                  <a:pt x="3336" y="1017"/>
                </a:lnTo>
                <a:lnTo>
                  <a:pt x="3334" y="1015"/>
                </a:lnTo>
                <a:lnTo>
                  <a:pt x="3332" y="1015"/>
                </a:lnTo>
                <a:lnTo>
                  <a:pt x="3329" y="1015"/>
                </a:lnTo>
                <a:lnTo>
                  <a:pt x="3329" y="1015"/>
                </a:lnTo>
                <a:lnTo>
                  <a:pt x="3327" y="1015"/>
                </a:lnTo>
                <a:lnTo>
                  <a:pt x="3325" y="1013"/>
                </a:lnTo>
                <a:lnTo>
                  <a:pt x="3323" y="1011"/>
                </a:lnTo>
                <a:lnTo>
                  <a:pt x="3321" y="1006"/>
                </a:lnTo>
                <a:lnTo>
                  <a:pt x="3321" y="1006"/>
                </a:lnTo>
                <a:lnTo>
                  <a:pt x="3319" y="1004"/>
                </a:lnTo>
                <a:lnTo>
                  <a:pt x="3319" y="1002"/>
                </a:lnTo>
                <a:lnTo>
                  <a:pt x="3319" y="1000"/>
                </a:lnTo>
                <a:lnTo>
                  <a:pt x="3315" y="996"/>
                </a:lnTo>
                <a:lnTo>
                  <a:pt x="3313" y="994"/>
                </a:lnTo>
                <a:lnTo>
                  <a:pt x="3311" y="994"/>
                </a:lnTo>
                <a:lnTo>
                  <a:pt x="3311" y="992"/>
                </a:lnTo>
                <a:lnTo>
                  <a:pt x="3308" y="992"/>
                </a:lnTo>
                <a:lnTo>
                  <a:pt x="3308" y="992"/>
                </a:lnTo>
                <a:lnTo>
                  <a:pt x="3308" y="990"/>
                </a:lnTo>
                <a:lnTo>
                  <a:pt x="3306" y="988"/>
                </a:lnTo>
                <a:lnTo>
                  <a:pt x="3304" y="983"/>
                </a:lnTo>
                <a:lnTo>
                  <a:pt x="3300" y="979"/>
                </a:lnTo>
                <a:lnTo>
                  <a:pt x="3300" y="979"/>
                </a:lnTo>
                <a:lnTo>
                  <a:pt x="3300" y="979"/>
                </a:lnTo>
                <a:lnTo>
                  <a:pt x="3298" y="977"/>
                </a:lnTo>
                <a:lnTo>
                  <a:pt x="3298" y="975"/>
                </a:lnTo>
                <a:lnTo>
                  <a:pt x="3296" y="973"/>
                </a:lnTo>
                <a:lnTo>
                  <a:pt x="3296" y="973"/>
                </a:lnTo>
                <a:lnTo>
                  <a:pt x="3296" y="973"/>
                </a:lnTo>
                <a:lnTo>
                  <a:pt x="3296" y="969"/>
                </a:lnTo>
                <a:lnTo>
                  <a:pt x="3296" y="969"/>
                </a:lnTo>
                <a:lnTo>
                  <a:pt x="3296" y="967"/>
                </a:lnTo>
                <a:lnTo>
                  <a:pt x="3296" y="965"/>
                </a:lnTo>
                <a:lnTo>
                  <a:pt x="3296" y="960"/>
                </a:lnTo>
                <a:lnTo>
                  <a:pt x="3298" y="958"/>
                </a:lnTo>
                <a:lnTo>
                  <a:pt x="3298" y="958"/>
                </a:lnTo>
                <a:lnTo>
                  <a:pt x="3296" y="958"/>
                </a:lnTo>
                <a:lnTo>
                  <a:pt x="3296" y="962"/>
                </a:lnTo>
                <a:lnTo>
                  <a:pt x="3294" y="960"/>
                </a:lnTo>
                <a:lnTo>
                  <a:pt x="3294" y="956"/>
                </a:lnTo>
                <a:lnTo>
                  <a:pt x="3294" y="954"/>
                </a:lnTo>
                <a:lnTo>
                  <a:pt x="3292" y="952"/>
                </a:lnTo>
                <a:lnTo>
                  <a:pt x="3290" y="952"/>
                </a:lnTo>
                <a:lnTo>
                  <a:pt x="3290" y="950"/>
                </a:lnTo>
                <a:lnTo>
                  <a:pt x="3288" y="948"/>
                </a:lnTo>
                <a:lnTo>
                  <a:pt x="3285" y="948"/>
                </a:lnTo>
                <a:lnTo>
                  <a:pt x="3285" y="948"/>
                </a:lnTo>
                <a:lnTo>
                  <a:pt x="3283" y="948"/>
                </a:lnTo>
                <a:lnTo>
                  <a:pt x="3285" y="946"/>
                </a:lnTo>
                <a:lnTo>
                  <a:pt x="3285" y="944"/>
                </a:lnTo>
                <a:lnTo>
                  <a:pt x="3285" y="944"/>
                </a:lnTo>
                <a:lnTo>
                  <a:pt x="3288" y="941"/>
                </a:lnTo>
                <a:lnTo>
                  <a:pt x="3288" y="941"/>
                </a:lnTo>
                <a:lnTo>
                  <a:pt x="3290" y="939"/>
                </a:lnTo>
                <a:lnTo>
                  <a:pt x="3290" y="941"/>
                </a:lnTo>
                <a:lnTo>
                  <a:pt x="3290" y="941"/>
                </a:lnTo>
                <a:lnTo>
                  <a:pt x="3290" y="939"/>
                </a:lnTo>
                <a:lnTo>
                  <a:pt x="3292" y="939"/>
                </a:lnTo>
                <a:lnTo>
                  <a:pt x="3292" y="937"/>
                </a:lnTo>
                <a:lnTo>
                  <a:pt x="3294" y="935"/>
                </a:lnTo>
                <a:lnTo>
                  <a:pt x="3294" y="933"/>
                </a:lnTo>
                <a:lnTo>
                  <a:pt x="3294" y="933"/>
                </a:lnTo>
                <a:lnTo>
                  <a:pt x="3294" y="931"/>
                </a:lnTo>
                <a:lnTo>
                  <a:pt x="3296" y="931"/>
                </a:lnTo>
                <a:lnTo>
                  <a:pt x="3296" y="929"/>
                </a:lnTo>
                <a:lnTo>
                  <a:pt x="3296" y="929"/>
                </a:lnTo>
                <a:lnTo>
                  <a:pt x="3296" y="929"/>
                </a:lnTo>
                <a:lnTo>
                  <a:pt x="3296" y="927"/>
                </a:lnTo>
                <a:lnTo>
                  <a:pt x="3296" y="927"/>
                </a:lnTo>
                <a:lnTo>
                  <a:pt x="3296" y="925"/>
                </a:lnTo>
                <a:lnTo>
                  <a:pt x="3296" y="927"/>
                </a:lnTo>
                <a:lnTo>
                  <a:pt x="3296" y="927"/>
                </a:lnTo>
                <a:lnTo>
                  <a:pt x="3298" y="927"/>
                </a:lnTo>
                <a:lnTo>
                  <a:pt x="3298" y="927"/>
                </a:lnTo>
                <a:lnTo>
                  <a:pt x="3298" y="925"/>
                </a:lnTo>
                <a:lnTo>
                  <a:pt x="3300" y="927"/>
                </a:lnTo>
                <a:lnTo>
                  <a:pt x="3300" y="927"/>
                </a:lnTo>
                <a:lnTo>
                  <a:pt x="3304" y="925"/>
                </a:lnTo>
                <a:lnTo>
                  <a:pt x="3306" y="925"/>
                </a:lnTo>
                <a:lnTo>
                  <a:pt x="3306" y="925"/>
                </a:lnTo>
                <a:lnTo>
                  <a:pt x="3311" y="921"/>
                </a:lnTo>
                <a:lnTo>
                  <a:pt x="3311" y="921"/>
                </a:lnTo>
                <a:lnTo>
                  <a:pt x="3311" y="921"/>
                </a:lnTo>
                <a:lnTo>
                  <a:pt x="3313" y="923"/>
                </a:lnTo>
                <a:lnTo>
                  <a:pt x="3313" y="923"/>
                </a:lnTo>
                <a:lnTo>
                  <a:pt x="3313" y="923"/>
                </a:lnTo>
                <a:lnTo>
                  <a:pt x="3315" y="921"/>
                </a:lnTo>
                <a:lnTo>
                  <a:pt x="3313" y="921"/>
                </a:lnTo>
                <a:lnTo>
                  <a:pt x="3313" y="921"/>
                </a:lnTo>
                <a:lnTo>
                  <a:pt x="3313" y="918"/>
                </a:lnTo>
                <a:lnTo>
                  <a:pt x="3315" y="918"/>
                </a:lnTo>
                <a:lnTo>
                  <a:pt x="3315" y="918"/>
                </a:lnTo>
                <a:lnTo>
                  <a:pt x="3319" y="916"/>
                </a:lnTo>
                <a:lnTo>
                  <a:pt x="3319" y="916"/>
                </a:lnTo>
                <a:lnTo>
                  <a:pt x="3319" y="914"/>
                </a:lnTo>
                <a:lnTo>
                  <a:pt x="3321" y="914"/>
                </a:lnTo>
                <a:lnTo>
                  <a:pt x="3321" y="914"/>
                </a:lnTo>
                <a:lnTo>
                  <a:pt x="3321" y="914"/>
                </a:lnTo>
                <a:lnTo>
                  <a:pt x="3321" y="912"/>
                </a:lnTo>
                <a:lnTo>
                  <a:pt x="3323" y="912"/>
                </a:lnTo>
                <a:lnTo>
                  <a:pt x="3323" y="912"/>
                </a:lnTo>
                <a:lnTo>
                  <a:pt x="3323" y="910"/>
                </a:lnTo>
                <a:lnTo>
                  <a:pt x="3323" y="910"/>
                </a:lnTo>
                <a:lnTo>
                  <a:pt x="3325" y="910"/>
                </a:lnTo>
                <a:lnTo>
                  <a:pt x="3327" y="910"/>
                </a:lnTo>
                <a:lnTo>
                  <a:pt x="3329" y="910"/>
                </a:lnTo>
                <a:lnTo>
                  <a:pt x="3329" y="910"/>
                </a:lnTo>
                <a:lnTo>
                  <a:pt x="3332" y="908"/>
                </a:lnTo>
                <a:lnTo>
                  <a:pt x="3334" y="908"/>
                </a:lnTo>
                <a:lnTo>
                  <a:pt x="3336" y="906"/>
                </a:lnTo>
                <a:lnTo>
                  <a:pt x="3338" y="904"/>
                </a:lnTo>
                <a:lnTo>
                  <a:pt x="3340" y="904"/>
                </a:lnTo>
                <a:lnTo>
                  <a:pt x="3340" y="904"/>
                </a:lnTo>
                <a:lnTo>
                  <a:pt x="3340" y="904"/>
                </a:lnTo>
                <a:lnTo>
                  <a:pt x="3342" y="904"/>
                </a:lnTo>
                <a:lnTo>
                  <a:pt x="3342" y="904"/>
                </a:lnTo>
                <a:lnTo>
                  <a:pt x="3346" y="902"/>
                </a:lnTo>
                <a:lnTo>
                  <a:pt x="3348" y="900"/>
                </a:lnTo>
                <a:lnTo>
                  <a:pt x="3350" y="900"/>
                </a:lnTo>
                <a:lnTo>
                  <a:pt x="3355" y="902"/>
                </a:lnTo>
                <a:lnTo>
                  <a:pt x="3357" y="902"/>
                </a:lnTo>
                <a:lnTo>
                  <a:pt x="3357" y="904"/>
                </a:lnTo>
                <a:lnTo>
                  <a:pt x="3361" y="904"/>
                </a:lnTo>
                <a:lnTo>
                  <a:pt x="3361" y="904"/>
                </a:lnTo>
                <a:lnTo>
                  <a:pt x="3363" y="906"/>
                </a:lnTo>
                <a:lnTo>
                  <a:pt x="3363" y="906"/>
                </a:lnTo>
                <a:lnTo>
                  <a:pt x="3363" y="906"/>
                </a:lnTo>
                <a:lnTo>
                  <a:pt x="3365" y="904"/>
                </a:lnTo>
                <a:lnTo>
                  <a:pt x="3367" y="904"/>
                </a:lnTo>
                <a:lnTo>
                  <a:pt x="3367" y="904"/>
                </a:lnTo>
                <a:lnTo>
                  <a:pt x="3367" y="902"/>
                </a:lnTo>
                <a:lnTo>
                  <a:pt x="3371" y="904"/>
                </a:lnTo>
                <a:lnTo>
                  <a:pt x="3373" y="904"/>
                </a:lnTo>
                <a:lnTo>
                  <a:pt x="3376" y="904"/>
                </a:lnTo>
                <a:lnTo>
                  <a:pt x="3376" y="904"/>
                </a:lnTo>
                <a:lnTo>
                  <a:pt x="3378" y="906"/>
                </a:lnTo>
                <a:lnTo>
                  <a:pt x="3378" y="908"/>
                </a:lnTo>
                <a:lnTo>
                  <a:pt x="3378" y="910"/>
                </a:lnTo>
                <a:lnTo>
                  <a:pt x="3378" y="910"/>
                </a:lnTo>
                <a:lnTo>
                  <a:pt x="3376" y="912"/>
                </a:lnTo>
                <a:lnTo>
                  <a:pt x="3378" y="912"/>
                </a:lnTo>
                <a:lnTo>
                  <a:pt x="3378" y="916"/>
                </a:lnTo>
                <a:lnTo>
                  <a:pt x="3376" y="921"/>
                </a:lnTo>
                <a:lnTo>
                  <a:pt x="3373" y="925"/>
                </a:lnTo>
                <a:lnTo>
                  <a:pt x="3371" y="927"/>
                </a:lnTo>
                <a:lnTo>
                  <a:pt x="3373" y="929"/>
                </a:lnTo>
                <a:lnTo>
                  <a:pt x="3378" y="931"/>
                </a:lnTo>
                <a:lnTo>
                  <a:pt x="3378" y="933"/>
                </a:lnTo>
                <a:lnTo>
                  <a:pt x="3378" y="933"/>
                </a:lnTo>
                <a:lnTo>
                  <a:pt x="3373" y="933"/>
                </a:lnTo>
                <a:lnTo>
                  <a:pt x="3371" y="931"/>
                </a:lnTo>
                <a:lnTo>
                  <a:pt x="3369" y="931"/>
                </a:lnTo>
                <a:lnTo>
                  <a:pt x="3367" y="931"/>
                </a:lnTo>
                <a:lnTo>
                  <a:pt x="3361" y="931"/>
                </a:lnTo>
                <a:lnTo>
                  <a:pt x="3357" y="931"/>
                </a:lnTo>
                <a:lnTo>
                  <a:pt x="3355" y="931"/>
                </a:lnTo>
                <a:lnTo>
                  <a:pt x="3352" y="931"/>
                </a:lnTo>
                <a:lnTo>
                  <a:pt x="3350" y="933"/>
                </a:lnTo>
                <a:lnTo>
                  <a:pt x="3350" y="933"/>
                </a:lnTo>
                <a:lnTo>
                  <a:pt x="3350" y="935"/>
                </a:lnTo>
                <a:lnTo>
                  <a:pt x="3348" y="937"/>
                </a:lnTo>
                <a:lnTo>
                  <a:pt x="3346" y="937"/>
                </a:lnTo>
                <a:lnTo>
                  <a:pt x="3346" y="939"/>
                </a:lnTo>
                <a:lnTo>
                  <a:pt x="3346" y="941"/>
                </a:lnTo>
                <a:lnTo>
                  <a:pt x="3348" y="941"/>
                </a:lnTo>
                <a:lnTo>
                  <a:pt x="3350" y="944"/>
                </a:lnTo>
                <a:lnTo>
                  <a:pt x="3350" y="946"/>
                </a:lnTo>
                <a:lnTo>
                  <a:pt x="3352" y="946"/>
                </a:lnTo>
                <a:lnTo>
                  <a:pt x="3352" y="946"/>
                </a:lnTo>
                <a:lnTo>
                  <a:pt x="3355" y="946"/>
                </a:lnTo>
                <a:lnTo>
                  <a:pt x="3355" y="946"/>
                </a:lnTo>
                <a:lnTo>
                  <a:pt x="3352" y="946"/>
                </a:lnTo>
                <a:lnTo>
                  <a:pt x="3350" y="946"/>
                </a:lnTo>
                <a:lnTo>
                  <a:pt x="3348" y="948"/>
                </a:lnTo>
                <a:lnTo>
                  <a:pt x="3348" y="946"/>
                </a:lnTo>
                <a:lnTo>
                  <a:pt x="3348" y="946"/>
                </a:lnTo>
                <a:lnTo>
                  <a:pt x="3344" y="944"/>
                </a:lnTo>
                <a:lnTo>
                  <a:pt x="3342" y="944"/>
                </a:lnTo>
                <a:lnTo>
                  <a:pt x="3338" y="944"/>
                </a:lnTo>
                <a:lnTo>
                  <a:pt x="3336" y="946"/>
                </a:lnTo>
                <a:lnTo>
                  <a:pt x="3336" y="946"/>
                </a:lnTo>
                <a:lnTo>
                  <a:pt x="3336" y="948"/>
                </a:lnTo>
                <a:lnTo>
                  <a:pt x="3336" y="948"/>
                </a:lnTo>
                <a:lnTo>
                  <a:pt x="3336" y="950"/>
                </a:lnTo>
                <a:lnTo>
                  <a:pt x="3338" y="950"/>
                </a:lnTo>
                <a:lnTo>
                  <a:pt x="3340" y="950"/>
                </a:lnTo>
                <a:lnTo>
                  <a:pt x="3342" y="952"/>
                </a:lnTo>
                <a:lnTo>
                  <a:pt x="3344" y="952"/>
                </a:lnTo>
                <a:lnTo>
                  <a:pt x="3344" y="952"/>
                </a:lnTo>
                <a:lnTo>
                  <a:pt x="3346" y="956"/>
                </a:lnTo>
                <a:lnTo>
                  <a:pt x="3348" y="960"/>
                </a:lnTo>
                <a:lnTo>
                  <a:pt x="3348" y="962"/>
                </a:lnTo>
                <a:lnTo>
                  <a:pt x="3350" y="962"/>
                </a:lnTo>
                <a:lnTo>
                  <a:pt x="3350" y="965"/>
                </a:lnTo>
                <a:lnTo>
                  <a:pt x="3350" y="965"/>
                </a:lnTo>
                <a:lnTo>
                  <a:pt x="3350" y="967"/>
                </a:lnTo>
                <a:lnTo>
                  <a:pt x="3350" y="967"/>
                </a:lnTo>
                <a:lnTo>
                  <a:pt x="3350" y="969"/>
                </a:lnTo>
                <a:lnTo>
                  <a:pt x="3350" y="971"/>
                </a:lnTo>
                <a:lnTo>
                  <a:pt x="3352" y="971"/>
                </a:lnTo>
                <a:lnTo>
                  <a:pt x="3355" y="971"/>
                </a:lnTo>
                <a:lnTo>
                  <a:pt x="3355" y="971"/>
                </a:lnTo>
                <a:lnTo>
                  <a:pt x="3357" y="971"/>
                </a:lnTo>
                <a:lnTo>
                  <a:pt x="3359" y="973"/>
                </a:lnTo>
                <a:lnTo>
                  <a:pt x="3359" y="973"/>
                </a:lnTo>
                <a:lnTo>
                  <a:pt x="3359" y="975"/>
                </a:lnTo>
                <a:lnTo>
                  <a:pt x="3359" y="975"/>
                </a:lnTo>
                <a:lnTo>
                  <a:pt x="3361" y="975"/>
                </a:lnTo>
                <a:lnTo>
                  <a:pt x="3361" y="975"/>
                </a:lnTo>
                <a:lnTo>
                  <a:pt x="3363" y="975"/>
                </a:lnTo>
                <a:lnTo>
                  <a:pt x="3363" y="975"/>
                </a:lnTo>
                <a:lnTo>
                  <a:pt x="3365" y="977"/>
                </a:lnTo>
                <a:lnTo>
                  <a:pt x="3365" y="977"/>
                </a:lnTo>
                <a:lnTo>
                  <a:pt x="3367" y="977"/>
                </a:lnTo>
                <a:lnTo>
                  <a:pt x="3367" y="977"/>
                </a:lnTo>
                <a:lnTo>
                  <a:pt x="3369" y="977"/>
                </a:lnTo>
                <a:lnTo>
                  <a:pt x="3369" y="977"/>
                </a:lnTo>
                <a:lnTo>
                  <a:pt x="3369" y="981"/>
                </a:lnTo>
                <a:lnTo>
                  <a:pt x="3369" y="983"/>
                </a:lnTo>
                <a:lnTo>
                  <a:pt x="3369" y="986"/>
                </a:lnTo>
                <a:lnTo>
                  <a:pt x="3369" y="986"/>
                </a:lnTo>
                <a:lnTo>
                  <a:pt x="3367" y="990"/>
                </a:lnTo>
                <a:lnTo>
                  <a:pt x="3367" y="990"/>
                </a:lnTo>
                <a:lnTo>
                  <a:pt x="3367" y="992"/>
                </a:lnTo>
                <a:lnTo>
                  <a:pt x="3367" y="994"/>
                </a:lnTo>
                <a:lnTo>
                  <a:pt x="3369" y="998"/>
                </a:lnTo>
                <a:lnTo>
                  <a:pt x="3371" y="1002"/>
                </a:lnTo>
                <a:lnTo>
                  <a:pt x="3373" y="1004"/>
                </a:lnTo>
                <a:lnTo>
                  <a:pt x="3373" y="1004"/>
                </a:lnTo>
                <a:lnTo>
                  <a:pt x="3373" y="1004"/>
                </a:lnTo>
                <a:lnTo>
                  <a:pt x="3373" y="1002"/>
                </a:lnTo>
                <a:lnTo>
                  <a:pt x="3373" y="998"/>
                </a:lnTo>
                <a:lnTo>
                  <a:pt x="3373" y="996"/>
                </a:lnTo>
                <a:lnTo>
                  <a:pt x="3373" y="996"/>
                </a:lnTo>
                <a:lnTo>
                  <a:pt x="3373" y="992"/>
                </a:lnTo>
                <a:lnTo>
                  <a:pt x="3376" y="992"/>
                </a:lnTo>
                <a:lnTo>
                  <a:pt x="3378" y="990"/>
                </a:lnTo>
                <a:lnTo>
                  <a:pt x="3378" y="990"/>
                </a:lnTo>
                <a:lnTo>
                  <a:pt x="3380" y="990"/>
                </a:lnTo>
                <a:lnTo>
                  <a:pt x="3382" y="988"/>
                </a:lnTo>
                <a:lnTo>
                  <a:pt x="3384" y="988"/>
                </a:lnTo>
                <a:lnTo>
                  <a:pt x="3386" y="988"/>
                </a:lnTo>
                <a:lnTo>
                  <a:pt x="3388" y="988"/>
                </a:lnTo>
                <a:lnTo>
                  <a:pt x="3388" y="990"/>
                </a:lnTo>
                <a:lnTo>
                  <a:pt x="3390" y="992"/>
                </a:lnTo>
                <a:lnTo>
                  <a:pt x="3390" y="994"/>
                </a:lnTo>
                <a:lnTo>
                  <a:pt x="3390" y="996"/>
                </a:lnTo>
                <a:lnTo>
                  <a:pt x="3392" y="998"/>
                </a:lnTo>
                <a:lnTo>
                  <a:pt x="3392" y="1000"/>
                </a:lnTo>
                <a:lnTo>
                  <a:pt x="3394" y="1002"/>
                </a:lnTo>
                <a:lnTo>
                  <a:pt x="3399" y="1004"/>
                </a:lnTo>
                <a:lnTo>
                  <a:pt x="3401" y="1006"/>
                </a:lnTo>
                <a:lnTo>
                  <a:pt x="3401" y="1006"/>
                </a:lnTo>
                <a:lnTo>
                  <a:pt x="3401" y="1006"/>
                </a:lnTo>
                <a:lnTo>
                  <a:pt x="3401" y="1009"/>
                </a:lnTo>
                <a:lnTo>
                  <a:pt x="3401" y="1009"/>
                </a:lnTo>
                <a:close/>
              </a:path>
            </a:pathLst>
          </a:custGeom>
          <a:noFill/>
          <a:ln>
            <a:solidFill>
              <a:schemeClr val="bg1">
                <a:alpha val="74000"/>
              </a:schemeClr>
            </a:solidFill>
          </a:ln>
          <a:effectLst>
            <a:outerShdw algn="ctr" blurRad="177800" rotWithShape="0" sx="102000" sy="102000">
              <a:prstClr val="black">
                <a:alpha val="27000"/>
              </a:prstClr>
            </a:outerShdw>
          </a:effectLst>
        </p:spPr>
        <p:txBody>
          <a:bodyPr anchor="t" anchorCtr="0" bIns="45720" compatLnSpc="1" lIns="91440" numCol="1" rIns="91440" tIns="45720" vert="horz" wrap="square">
            <a:prstTxWarp prst="textNoShape"/>
          </a:bodyPr>
          <a:p>
            <a:endParaRPr lang="en-US"/>
          </a:p>
        </p:txBody>
      </p:sp>
      <p:grpSp>
        <p:nvGrpSpPr>
          <p:cNvPr id="39" name="Group 13"/>
          <p:cNvGrpSpPr/>
          <p:nvPr/>
        </p:nvGrpSpPr>
        <p:grpSpPr>
          <a:xfrm>
            <a:off x="747151" y="592324"/>
            <a:ext cx="1097280" cy="1097280"/>
            <a:chOff x="4627083" y="903382"/>
            <a:chExt cx="1280160" cy="1280160"/>
          </a:xfrm>
        </p:grpSpPr>
        <p:sp>
          <p:nvSpPr>
            <p:cNvPr id="1048637" name="Oval 14"/>
            <p:cNvSpPr/>
            <p:nvPr/>
          </p:nvSpPr>
          <p:spPr>
            <a:xfrm>
              <a:off x="4627083" y="903382"/>
              <a:ext cx="1280160" cy="1280160"/>
            </a:xfrm>
            <a:prstGeom prst="ellipse"/>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sz="2400" lang="en-US"/>
            </a:p>
          </p:txBody>
        </p:sp>
        <p:sp>
          <p:nvSpPr>
            <p:cNvPr id="1048638" name="Oval 15"/>
            <p:cNvSpPr/>
            <p:nvPr/>
          </p:nvSpPr>
          <p:spPr>
            <a:xfrm>
              <a:off x="4809963" y="1086262"/>
              <a:ext cx="914400" cy="914400"/>
            </a:xfrm>
            <a:prstGeom prst="ellipse"/>
            <a:solidFill>
              <a:schemeClr val="accent4"/>
            </a:solidFill>
            <a:ln>
              <a:noFill/>
            </a:ln>
            <a:effectLst>
              <a:outerShdw algn="tr" blurRad="190500" dir="8100000" dist="38100" rotWithShape="0" sx="103000" sy="10300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2400" lang="en-US"/>
                <a:t>04</a:t>
              </a:r>
            </a:p>
          </p:txBody>
        </p:sp>
      </p:grpSp>
      <p:sp>
        <p:nvSpPr>
          <p:cNvPr id="1048639" name=""/>
          <p:cNvSpPr txBox="1"/>
          <p:nvPr/>
        </p:nvSpPr>
        <p:spPr>
          <a:xfrm>
            <a:off x="1844431" y="806409"/>
            <a:ext cx="4000000" cy="726440"/>
          </a:xfrm>
          <a:prstGeom prst="rect"/>
        </p:spPr>
        <p:txBody>
          <a:bodyPr rtlCol="0" wrap="square">
            <a:spAutoFit/>
          </a:bodyPr>
          <a:p>
            <a:r>
              <a:rPr sz="3700" lang="en-US">
                <a:solidFill>
                  <a:srgbClr val="000000"/>
                </a:solidFill>
                <a:latin typeface="Roboto Black"/>
                <a:cs typeface="Roboto Black"/>
              </a:rPr>
              <a:t>A</a:t>
            </a:r>
            <a:r>
              <a:rPr sz="3700" lang="en-US">
                <a:solidFill>
                  <a:srgbClr val="000000"/>
                </a:solidFill>
                <a:latin typeface="Roboto Black"/>
                <a:cs typeface="Roboto Black"/>
              </a:rPr>
              <a:t>n</a:t>
            </a:r>
            <a:r>
              <a:rPr sz="3700" lang="en-US">
                <a:solidFill>
                  <a:srgbClr val="000000"/>
                </a:solidFill>
                <a:latin typeface="Roboto Black"/>
                <a:cs typeface="Roboto Black"/>
              </a:rPr>
              <a:t>a</a:t>
            </a:r>
            <a:r>
              <a:rPr sz="3700" lang="en-US">
                <a:solidFill>
                  <a:srgbClr val="000000"/>
                </a:solidFill>
                <a:latin typeface="Roboto Black"/>
                <a:cs typeface="Roboto Black"/>
              </a:rPr>
              <a:t>l</a:t>
            </a:r>
            <a:r>
              <a:rPr sz="3700" lang="en-US">
                <a:solidFill>
                  <a:srgbClr val="000000"/>
                </a:solidFill>
                <a:latin typeface="Roboto Black"/>
                <a:cs typeface="Roboto Black"/>
              </a:rPr>
              <a:t>o</a:t>
            </a:r>
            <a:r>
              <a:rPr sz="3700" lang="en-US">
                <a:solidFill>
                  <a:srgbClr val="000000"/>
                </a:solidFill>
                <a:latin typeface="Roboto Black"/>
                <a:cs typeface="Roboto Black"/>
              </a:rPr>
              <a:t>g</a:t>
            </a:r>
            <a:r>
              <a:rPr sz="3700" lang="en-US">
                <a:solidFill>
                  <a:srgbClr val="000000"/>
                </a:solidFill>
                <a:latin typeface="Roboto Black"/>
                <a:cs typeface="Roboto Black"/>
              </a:rPr>
              <a:t>i</a:t>
            </a:r>
            <a:r>
              <a:rPr sz="3700" lang="en-US">
                <a:solidFill>
                  <a:srgbClr val="000000"/>
                </a:solidFill>
                <a:latin typeface="Roboto Black"/>
                <a:cs typeface="Roboto Black"/>
              </a:rPr>
              <a:t> </a:t>
            </a:r>
            <a:r>
              <a:rPr sz="3700" lang="en-US">
                <a:solidFill>
                  <a:srgbClr val="000000"/>
                </a:solidFill>
                <a:latin typeface="Roboto Black"/>
                <a:cs typeface="Roboto Black"/>
              </a:rPr>
              <a:t>I</a:t>
            </a:r>
            <a:r>
              <a:rPr sz="3700" lang="en-US">
                <a:solidFill>
                  <a:srgbClr val="000000"/>
                </a:solidFill>
                <a:latin typeface="Roboto Black"/>
                <a:cs typeface="Roboto Black"/>
              </a:rPr>
              <a:t>n</a:t>
            </a:r>
            <a:r>
              <a:rPr sz="3700" lang="en-US">
                <a:solidFill>
                  <a:srgbClr val="000000"/>
                </a:solidFill>
                <a:latin typeface="Roboto Black"/>
                <a:cs typeface="Roboto Black"/>
              </a:rPr>
              <a:t>d</a:t>
            </a:r>
            <a:r>
              <a:rPr sz="3700" lang="en-US">
                <a:solidFill>
                  <a:srgbClr val="000000"/>
                </a:solidFill>
                <a:latin typeface="Roboto Black"/>
                <a:cs typeface="Roboto Black"/>
              </a:rPr>
              <a:t>u</a:t>
            </a:r>
            <a:r>
              <a:rPr sz="3700" lang="en-US">
                <a:solidFill>
                  <a:srgbClr val="000000"/>
                </a:solidFill>
                <a:latin typeface="Roboto Black"/>
                <a:cs typeface="Roboto Black"/>
              </a:rPr>
              <a:t>k</a:t>
            </a:r>
            <a:r>
              <a:rPr sz="3700" lang="en-US">
                <a:solidFill>
                  <a:srgbClr val="000000"/>
                </a:solidFill>
                <a:latin typeface="Roboto Black"/>
                <a:cs typeface="Roboto Black"/>
              </a:rPr>
              <a:t>s</a:t>
            </a:r>
            <a:r>
              <a:rPr sz="3700" lang="en-US">
                <a:solidFill>
                  <a:srgbClr val="000000"/>
                </a:solidFill>
                <a:latin typeface="Roboto Black"/>
                <a:cs typeface="Roboto Black"/>
              </a:rPr>
              <a:t>i</a:t>
            </a:r>
            <a:endParaRPr sz="3700" lang="in-ID">
              <a:solidFill>
                <a:srgbClr val="000000"/>
              </a:solidFill>
              <a:latin typeface="Roboto Black"/>
              <a:cs typeface="Roboto Black"/>
            </a:endParaRPr>
          </a:p>
        </p:txBody>
      </p:sp>
      <p:sp>
        <p:nvSpPr>
          <p:cNvPr id="1048640" name=""/>
          <p:cNvSpPr txBox="1"/>
          <p:nvPr/>
        </p:nvSpPr>
        <p:spPr>
          <a:xfrm>
            <a:off x="2049658" y="1689604"/>
            <a:ext cx="9229773" cy="1564640"/>
          </a:xfrm>
          <a:prstGeom prst="rect"/>
          <a:noFill/>
          <a:ln w="63500">
            <a:solidFill>
              <a:srgbClr val="92D050"/>
            </a:solidFill>
            <a:prstDash val="solid"/>
          </a:ln>
        </p:spPr>
        <p:txBody>
          <a:bodyPr rtlCol="0" wrap="square">
            <a:spAutoFit/>
          </a:bodyPr>
          <a:p>
            <a:r>
              <a:rPr sz="2500" lang="in-ID">
                <a:solidFill>
                  <a:srgbClr val="000000"/>
                </a:solidFill>
              </a:rPr>
              <a:t>Berbicara tentang analogi adalah berbicara tentang dua hal yang berlainan, yang satu bukan yang lain, dan dua hal yang berlainan itu dibandingkan yang satu dengan yang lain, dengan mengidentifikasi mencari persamaan.</a:t>
            </a:r>
            <a:endParaRPr sz="2500" lang="in-ID">
              <a:solidFill>
                <a:srgbClr val="000000"/>
              </a:solidFill>
            </a:endParaRPr>
          </a:p>
        </p:txBody>
      </p:sp>
      <p:sp>
        <p:nvSpPr>
          <p:cNvPr id="1048641" name=""/>
          <p:cNvSpPr txBox="1"/>
          <p:nvPr/>
        </p:nvSpPr>
        <p:spPr>
          <a:xfrm>
            <a:off x="3279422" y="4060282"/>
            <a:ext cx="5633157" cy="599439"/>
          </a:xfrm>
          <a:prstGeom prst="rect"/>
        </p:spPr>
        <p:txBody>
          <a:bodyPr rtlCol="0" wrap="square">
            <a:spAutoFit/>
          </a:bodyPr>
          <a:p>
            <a:pPr algn="ctr"/>
            <a:r>
              <a:rPr sz="2800" lang="en-US">
                <a:solidFill>
                  <a:srgbClr val="000000"/>
                </a:solidFill>
                <a:latin typeface="Roboto Condensed"/>
                <a:cs typeface="Roboto Condensed"/>
              </a:rPr>
              <a:t>D</a:t>
            </a:r>
            <a:r>
              <a:rPr sz="2800" lang="en-US">
                <a:solidFill>
                  <a:srgbClr val="000000"/>
                </a:solidFill>
                <a:latin typeface="Roboto Condensed"/>
                <a:cs typeface="Roboto Condensed"/>
              </a:rPr>
              <a:t>i</a:t>
            </a:r>
            <a:r>
              <a:rPr sz="2800" lang="en-US">
                <a:solidFill>
                  <a:srgbClr val="000000"/>
                </a:solidFill>
                <a:latin typeface="Roboto Condensed"/>
                <a:cs typeface="Roboto Condensed"/>
              </a:rPr>
              <a:t>g</a:t>
            </a:r>
            <a:r>
              <a:rPr sz="2800" lang="en-US">
                <a:solidFill>
                  <a:srgbClr val="000000"/>
                </a:solidFill>
                <a:latin typeface="Roboto Condensed"/>
                <a:cs typeface="Roboto Condensed"/>
              </a:rPr>
              <a:t>u</a:t>
            </a:r>
            <a:r>
              <a:rPr sz="2800" lang="en-US">
                <a:solidFill>
                  <a:srgbClr val="000000"/>
                </a:solidFill>
                <a:latin typeface="Roboto Condensed"/>
                <a:cs typeface="Roboto Condensed"/>
              </a:rPr>
              <a:t>n</a:t>
            </a:r>
            <a:r>
              <a:rPr sz="2800" lang="en-US">
                <a:solidFill>
                  <a:srgbClr val="000000"/>
                </a:solidFill>
                <a:latin typeface="Roboto Condensed"/>
                <a:cs typeface="Roboto Condensed"/>
              </a:rPr>
              <a:t>a</a:t>
            </a:r>
            <a:r>
              <a:rPr sz="2800" lang="en-US">
                <a:solidFill>
                  <a:srgbClr val="000000"/>
                </a:solidFill>
                <a:latin typeface="Roboto Condensed"/>
                <a:cs typeface="Roboto Condensed"/>
              </a:rPr>
              <a:t>k</a:t>
            </a:r>
            <a:r>
              <a:rPr sz="2800" lang="en-US">
                <a:solidFill>
                  <a:srgbClr val="000000"/>
                </a:solidFill>
                <a:latin typeface="Roboto Condensed"/>
                <a:cs typeface="Roboto Condensed"/>
              </a:rPr>
              <a:t>a</a:t>
            </a:r>
            <a:r>
              <a:rPr sz="2800" lang="en-US">
                <a:solidFill>
                  <a:srgbClr val="000000"/>
                </a:solidFill>
                <a:latin typeface="Roboto Condensed"/>
                <a:cs typeface="Roboto Condensed"/>
              </a:rPr>
              <a:t>n</a:t>
            </a:r>
            <a:r>
              <a:rPr sz="2800" lang="en-US">
                <a:solidFill>
                  <a:srgbClr val="000000"/>
                </a:solidFill>
                <a:latin typeface="Roboto Condensed"/>
                <a:cs typeface="Roboto Condensed"/>
              </a:rPr>
              <a:t> </a:t>
            </a:r>
            <a:r>
              <a:rPr sz="2800" lang="en-US">
                <a:solidFill>
                  <a:srgbClr val="000000"/>
                </a:solidFill>
                <a:latin typeface="Roboto Condensed"/>
                <a:cs typeface="Roboto Condensed"/>
              </a:rPr>
              <a:t>untuk </a:t>
            </a:r>
            <a:r>
              <a:rPr sz="2800" lang="en-US">
                <a:solidFill>
                  <a:srgbClr val="000000"/>
                </a:solidFill>
                <a:latin typeface="Roboto Condensed"/>
                <a:cs typeface="Roboto Condensed"/>
              </a:rPr>
              <a:t>Menentukan</a:t>
            </a:r>
            <a:endParaRPr sz="2800" lang="in-ID">
              <a:solidFill>
                <a:srgbClr val="000000"/>
              </a:solidFill>
              <a:latin typeface="Roboto Condensed"/>
              <a:cs typeface="Roboto Condensed"/>
            </a:endParaRPr>
          </a:p>
        </p:txBody>
      </p:sp>
      <p:sp>
        <p:nvSpPr>
          <p:cNvPr id="1048642" name=""/>
          <p:cNvSpPr/>
          <p:nvPr/>
        </p:nvSpPr>
        <p:spPr>
          <a:xfrm>
            <a:off x="2101061" y="4853849"/>
            <a:ext cx="1977915" cy="1725301"/>
          </a:xfrm>
          <a:prstGeom prst="ellipse"/>
          <a:solidFill>
            <a:srgbClr val="FFFFFF"/>
          </a:solidFill>
          <a:ln w="63500">
            <a:solidFill>
              <a:srgbClr val="00B0F0"/>
            </a:solidFill>
          </a:ln>
        </p:spPr>
        <p:txBody>
          <a:bodyPr anchor="ctr"/>
          <a:p>
            <a:pPr algn="ctr"/>
            <a:r>
              <a:rPr lang="en-US"/>
              <a:t>O</a:t>
            </a:r>
            <a:r>
              <a:rPr lang="en-US"/>
              <a:t>b</a:t>
            </a:r>
            <a:r>
              <a:rPr lang="en-US"/>
              <a:t>j</a:t>
            </a:r>
            <a:r>
              <a:rPr lang="en-US"/>
              <a:t>e</a:t>
            </a:r>
            <a:r>
              <a:rPr lang="en-US"/>
              <a:t>k</a:t>
            </a:r>
            <a:r>
              <a:rPr lang="en-US"/>
              <a:t> </a:t>
            </a:r>
            <a:endParaRPr lang="in-ID"/>
          </a:p>
        </p:txBody>
      </p:sp>
      <p:sp>
        <p:nvSpPr>
          <p:cNvPr id="1048643" name=""/>
          <p:cNvSpPr/>
          <p:nvPr/>
        </p:nvSpPr>
        <p:spPr>
          <a:xfrm>
            <a:off x="5122285" y="4853849"/>
            <a:ext cx="1947431" cy="1761046"/>
          </a:xfrm>
          <a:prstGeom prst="ellipse"/>
          <a:solidFill>
            <a:srgbClr val="FFFFFF"/>
          </a:solidFill>
          <a:ln w="63500">
            <a:solidFill>
              <a:srgbClr val="666666"/>
            </a:solidFill>
          </a:ln>
        </p:spPr>
        <p:txBody>
          <a:bodyPr anchor="ctr"/>
          <a:p>
            <a:pPr algn="ctr"/>
            <a:r>
              <a:rPr lang="en-US"/>
              <a:t>F</a:t>
            </a:r>
            <a:r>
              <a:rPr lang="en-US"/>
              <a:t>a</a:t>
            </a:r>
            <a:r>
              <a:rPr lang="en-US"/>
              <a:t>k</a:t>
            </a:r>
            <a:r>
              <a:rPr lang="en-US"/>
              <a:t>t</a:t>
            </a:r>
            <a:r>
              <a:rPr lang="en-US"/>
              <a:t>a</a:t>
            </a:r>
            <a:r>
              <a:rPr lang="en-US"/>
              <a:t> </a:t>
            </a:r>
            <a:endParaRPr lang="in-ID"/>
          </a:p>
        </p:txBody>
      </p:sp>
      <p:sp>
        <p:nvSpPr>
          <p:cNvPr id="1048644" name=""/>
          <p:cNvSpPr/>
          <p:nvPr/>
        </p:nvSpPr>
        <p:spPr>
          <a:xfrm>
            <a:off x="8113024" y="4871771"/>
            <a:ext cx="1958958" cy="1725202"/>
          </a:xfrm>
          <a:prstGeom prst="ellipse"/>
          <a:solidFill>
            <a:srgbClr val="FFFFFF"/>
          </a:solidFill>
          <a:ln w="63500">
            <a:solidFill>
              <a:srgbClr val="C00000"/>
            </a:solidFill>
          </a:ln>
        </p:spPr>
        <p:txBody>
          <a:bodyPr anchor="ctr"/>
          <a:p>
            <a:pPr algn="ctr"/>
            <a:r>
              <a:rPr lang="en-US"/>
              <a:t>S</a:t>
            </a:r>
            <a:r>
              <a:rPr lang="en-US"/>
              <a:t>i</a:t>
            </a:r>
            <a:r>
              <a:rPr lang="en-US"/>
              <a:t>f</a:t>
            </a:r>
            <a:r>
              <a:rPr lang="en-US"/>
              <a:t>a</a:t>
            </a:r>
            <a:r>
              <a:rPr lang="en-US"/>
              <a:t>t</a:t>
            </a:r>
            <a:r>
              <a:rPr lang="en-US"/>
              <a:t>-</a:t>
            </a:r>
            <a:r>
              <a:rPr lang="en-US"/>
              <a:t>sifat</a:t>
            </a:r>
            <a:r>
              <a:rPr lang="en-US"/>
              <a:t> </a:t>
            </a:r>
            <a:r>
              <a:rPr lang="en-US"/>
              <a:t>y</a:t>
            </a:r>
            <a:r>
              <a:rPr lang="en-US"/>
              <a:t>a</a:t>
            </a:r>
            <a:r>
              <a:rPr lang="en-US"/>
              <a:t>n</a:t>
            </a:r>
            <a:r>
              <a:rPr lang="en-US"/>
              <a:t>g</a:t>
            </a:r>
            <a:r>
              <a:rPr lang="en-US"/>
              <a:t> </a:t>
            </a:r>
            <a:r>
              <a:rPr lang="en-US"/>
              <a:t>d</a:t>
            </a:r>
            <a:r>
              <a:rPr lang="en-US"/>
              <a:t>i</a:t>
            </a:r>
            <a:r>
              <a:rPr lang="en-US"/>
              <a:t>h</a:t>
            </a:r>
            <a:r>
              <a:rPr lang="en-US"/>
              <a:t>a</a:t>
            </a:r>
            <a:r>
              <a:rPr lang="en-US"/>
              <a:t>r</a:t>
            </a:r>
            <a:r>
              <a:rPr lang="en-US"/>
              <a:t>a</a:t>
            </a:r>
            <a:r>
              <a:rPr lang="en-US"/>
              <a:t>p</a:t>
            </a:r>
            <a:r>
              <a:rPr lang="en-US"/>
              <a:t>k</a:t>
            </a:r>
            <a:r>
              <a:rPr lang="en-US"/>
              <a:t>a</a:t>
            </a:r>
            <a:r>
              <a:rPr lang="en-US"/>
              <a:t>n</a:t>
            </a:r>
            <a:r>
              <a:rPr lang="en-US"/>
              <a:t> </a:t>
            </a:r>
            <a:r>
              <a:rPr lang="en-US"/>
              <a:t> </a:t>
            </a:r>
            <a:endParaRPr lang="in-ID"/>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57" name=""/>
          <p:cNvPicPr>
            <a:picLocks/>
          </p:cNvPicPr>
          <p:nvPr/>
        </p:nvPicPr>
        <p:blipFill>
          <a:blip xmlns:r="http://schemas.openxmlformats.org/officeDocument/2006/relationships" r:embed="rId1"/>
          <a:stretch>
            <a:fillRect/>
          </a:stretch>
        </p:blipFill>
        <p:spPr>
          <a:xfrm rot="0">
            <a:off x="-160179" y="0"/>
            <a:ext cx="12352179" cy="6858000"/>
          </a:xfrm>
          <a:prstGeom prst="rect"/>
        </p:spPr>
      </p:pic>
      <p:sp>
        <p:nvSpPr>
          <p:cNvPr id="1048645" name=""/>
          <p:cNvSpPr txBox="1"/>
          <p:nvPr/>
        </p:nvSpPr>
        <p:spPr>
          <a:xfrm>
            <a:off x="1651546" y="1497330"/>
            <a:ext cx="8152548" cy="3863341"/>
          </a:xfrm>
          <a:prstGeom prst="rect"/>
          <a:ln w="63500">
            <a:solidFill>
              <a:srgbClr val="00B0F0"/>
            </a:solidFill>
            <a:prstDash val="solid"/>
          </a:ln>
        </p:spPr>
        <p:txBody>
          <a:bodyPr rtlCol="0" wrap="square">
            <a:spAutoFit/>
          </a:bodyPr>
          <a:p>
            <a:pPr indent="-457200" marL="457200">
              <a:buFont typeface="Arial"/>
              <a:buChar char="•"/>
            </a:pPr>
            <a:r>
              <a:rPr sz="2800" lang="in-ID">
                <a:solidFill>
                  <a:srgbClr val="000000"/>
                </a:solidFill>
              </a:rPr>
              <a:t>Calista mahasiswa UNAIR adalah anak yang rajin dan pandai.</a:t>
            </a:r>
            <a:endParaRPr sz="2800" lang="in-ID">
              <a:solidFill>
                <a:srgbClr val="000000"/>
              </a:solidFill>
            </a:endParaRPr>
          </a:p>
          <a:p>
            <a:pPr indent="-457200" marL="457200">
              <a:buFont typeface="Arial"/>
              <a:buChar char="•"/>
            </a:pPr>
            <a:r>
              <a:rPr sz="2800" lang="in-ID">
                <a:solidFill>
                  <a:srgbClr val="000000"/>
                </a:solidFill>
              </a:rPr>
              <a:t>Michelle mahasiswa UNAIR adalah anak yang rajin dan pandai</a:t>
            </a:r>
            <a:endParaRPr sz="2800" lang="in-ID">
              <a:solidFill>
                <a:srgbClr val="000000"/>
              </a:solidFill>
            </a:endParaRPr>
          </a:p>
          <a:p>
            <a:pPr indent="-457200" marL="457200">
              <a:buFont typeface="Arial"/>
              <a:buChar char="•"/>
            </a:pPr>
            <a:r>
              <a:rPr sz="2800" lang="in-ID">
                <a:solidFill>
                  <a:srgbClr val="000000"/>
                </a:solidFill>
              </a:rPr>
              <a:t>Tyas mahasiswa UNAIR adalah anak yang rajin dan </a:t>
            </a:r>
            <a:r>
              <a:rPr sz="2800" lang="en-US">
                <a:solidFill>
                  <a:srgbClr val="000000"/>
                </a:solidFill>
              </a:rPr>
              <a:t>pandai </a:t>
            </a:r>
            <a:endParaRPr sz="2800" lang="in-ID">
              <a:solidFill>
                <a:srgbClr val="000000"/>
              </a:solidFill>
            </a:endParaRPr>
          </a:p>
          <a:p>
            <a:pPr indent="-457200" marL="457200">
              <a:buFont typeface="Arial"/>
              <a:buChar char="•"/>
            </a:pPr>
            <a:r>
              <a:rPr sz="2800" lang="en-US">
                <a:solidFill>
                  <a:srgbClr val="000000"/>
                </a:solidFill>
              </a:rPr>
              <a:t>Diana</a:t>
            </a:r>
            <a:r>
              <a:rPr sz="2800" lang="in-ID">
                <a:solidFill>
                  <a:srgbClr val="000000"/>
                </a:solidFill>
              </a:rPr>
              <a:t> mahasiswa UNAIR</a:t>
            </a:r>
            <a:endParaRPr sz="2800" lang="in-ID">
              <a:solidFill>
                <a:srgbClr val="000000"/>
              </a:solidFill>
            </a:endParaRPr>
          </a:p>
          <a:p>
            <a:pPr indent="-457200" marL="457200">
              <a:buFont typeface="Arial"/>
              <a:buChar char="•"/>
            </a:pPr>
            <a:r>
              <a:rPr sz="2800" lang="en-US">
                <a:solidFill>
                  <a:srgbClr val="000000"/>
                </a:solidFill>
              </a:rPr>
              <a:t>Jadi</a:t>
            </a:r>
            <a:r>
              <a:rPr sz="2800" lang="in-ID">
                <a:solidFill>
                  <a:srgbClr val="000000"/>
                </a:solidFill>
              </a:rPr>
              <a:t> : Diana mahasiswa UNAIR adalah anak yang rajin dan pandai</a:t>
            </a:r>
            <a:endParaRPr sz="2800" lang="in-ID">
              <a:solidFill>
                <a:srgbClr val="000000"/>
              </a:solidFill>
            </a:endParaRPr>
          </a:p>
        </p:txBody>
      </p:sp>
      <p:sp>
        <p:nvSpPr>
          <p:cNvPr id="1048646" name=""/>
          <p:cNvSpPr txBox="1"/>
          <p:nvPr/>
        </p:nvSpPr>
        <p:spPr>
          <a:xfrm>
            <a:off x="393422" y="405109"/>
            <a:ext cx="4000000" cy="828041"/>
          </a:xfrm>
          <a:prstGeom prst="rect"/>
        </p:spPr>
        <p:txBody>
          <a:bodyPr rtlCol="0" wrap="square">
            <a:spAutoFit/>
          </a:bodyPr>
          <a:p>
            <a:r>
              <a:rPr b="1" sz="4000" lang="en-US">
                <a:solidFill>
                  <a:srgbClr val="000000"/>
                </a:solidFill>
                <a:latin typeface="Carrois Gothic SC"/>
                <a:cs typeface="Carrois Gothic SC"/>
              </a:rPr>
              <a:t>C</a:t>
            </a:r>
            <a:r>
              <a:rPr b="1" sz="4000" lang="en-US">
                <a:solidFill>
                  <a:srgbClr val="000000"/>
                </a:solidFill>
                <a:latin typeface="Carrois Gothic SC"/>
                <a:cs typeface="Carrois Gothic SC"/>
              </a:rPr>
              <a:t>o</a:t>
            </a:r>
            <a:r>
              <a:rPr b="1" sz="4000" lang="en-US">
                <a:solidFill>
                  <a:srgbClr val="000000"/>
                </a:solidFill>
                <a:latin typeface="Carrois Gothic SC"/>
                <a:cs typeface="Carrois Gothic SC"/>
              </a:rPr>
              <a:t>n</a:t>
            </a:r>
            <a:r>
              <a:rPr b="1" sz="4000" lang="en-US">
                <a:solidFill>
                  <a:srgbClr val="000000"/>
                </a:solidFill>
                <a:latin typeface="Carrois Gothic SC"/>
                <a:cs typeface="Carrois Gothic SC"/>
              </a:rPr>
              <a:t>t</a:t>
            </a:r>
            <a:r>
              <a:rPr b="1" sz="4000" lang="en-US">
                <a:solidFill>
                  <a:srgbClr val="000000"/>
                </a:solidFill>
                <a:latin typeface="Carrois Gothic SC"/>
                <a:cs typeface="Carrois Gothic SC"/>
              </a:rPr>
              <a:t>o</a:t>
            </a:r>
            <a:r>
              <a:rPr b="1" sz="4000" lang="en-US">
                <a:solidFill>
                  <a:srgbClr val="000000"/>
                </a:solidFill>
                <a:latin typeface="Carrois Gothic SC"/>
                <a:cs typeface="Carrois Gothic SC"/>
              </a:rPr>
              <a:t>h</a:t>
            </a:r>
            <a:endParaRPr b="1" sz="4000" lang="in-ID">
              <a:solidFill>
                <a:srgbClr val="000000"/>
              </a:solidFill>
              <a:latin typeface="Carrois Gothic SC"/>
              <a:cs typeface="Carrois Gothic SC"/>
            </a:endParaRPr>
          </a:p>
        </p:txBody>
      </p:sp>
    </p:spTree>
  </p:cSld>
  <p:clrMapOvr>
    <a:masterClrMapping/>
  </p:clrMapOvr>
</p:sld>
</file>

<file path=ppt/theme/theme1.xml><?xml version="1.0" encoding="utf-8"?>
<a:theme xmlns:a="http://schemas.openxmlformats.org/drawingml/2006/main" name="Office Theme">
  <a:themeElements>
    <a:clrScheme name="Biz">
      <a:dk1>
        <a:sysClr lastClr="000000" val="windowText"/>
      </a:dk1>
      <a:lt1>
        <a:sysClr lastClr="FFFFFF" val="window"/>
      </a:lt1>
      <a:dk2>
        <a:srgbClr val="44546A"/>
      </a:dk2>
      <a:lt2>
        <a:srgbClr val="E7E6E6"/>
      </a:lt2>
      <a:accent1>
        <a:srgbClr val="4E96DA"/>
      </a:accent1>
      <a:accent2>
        <a:srgbClr val="48AB83"/>
      </a:accent2>
      <a:accent3>
        <a:srgbClr val="98C42A"/>
      </a:accent3>
      <a:accent4>
        <a:srgbClr val="EBAB2C"/>
      </a:accent4>
      <a:accent5>
        <a:srgbClr val="DA2419"/>
      </a:accent5>
      <a:accent6>
        <a:srgbClr val="530C52"/>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Redmi 5A</dc:creator>
  <dcterms:created xsi:type="dcterms:W3CDTF">2019-09-02T15:32:09Z</dcterms:created>
  <dcterms:modified xsi:type="dcterms:W3CDTF">2019-09-11T22:30:51Z</dcterms:modified>
</cp:coreProperties>
</file>